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3" r:id="rId3"/>
    <p:sldId id="264" r:id="rId4"/>
    <p:sldId id="265" r:id="rId5"/>
    <p:sldId id="266" r:id="rId6"/>
    <p:sldId id="267" r:id="rId7"/>
    <p:sldId id="268" r:id="rId8"/>
    <p:sldId id="26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38" d="100"/>
          <a:sy n="138" d="100"/>
        </p:scale>
        <p:origin x="144" y="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8D66EB-7400-4FDE-BCD2-43158EA39195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20478-E799-4FD6-A447-9734C2CC71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622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203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435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99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D4E68-F11D-4361-8C3A-7B444C600E52}" type="datetimeFigureOut">
              <a:rPr lang="en-US" smtClean="0"/>
              <a:t>11/6/2018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2F68-A850-446D-85C8-0E7954AA338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62"/>
          <p:cNvSpPr>
            <a:spLocks noChangeArrowheads="1"/>
          </p:cNvSpPr>
          <p:nvPr userDrawn="1"/>
        </p:nvSpPr>
        <p:spPr bwMode="auto">
          <a:xfrm>
            <a:off x="-36" y="-217"/>
            <a:ext cx="12191858" cy="6857956"/>
          </a:xfrm>
          <a:prstGeom prst="rect">
            <a:avLst/>
          </a:prstGeom>
          <a:solidFill>
            <a:srgbClr val="E6D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863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367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46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569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482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525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264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77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063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2"/>
          <p:cNvSpPr>
            <a:spLocks noChangeArrowheads="1"/>
          </p:cNvSpPr>
          <p:nvPr userDrawn="1"/>
        </p:nvSpPr>
        <p:spPr bwMode="auto">
          <a:xfrm>
            <a:off x="-36" y="-217"/>
            <a:ext cx="12191858" cy="6857956"/>
          </a:xfrm>
          <a:prstGeom prst="rect">
            <a:avLst/>
          </a:prstGeom>
          <a:solidFill>
            <a:srgbClr val="E6D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B154C-2629-45B4-8057-AC662DBEF40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EEBE6-1C32-4EA8-9F34-3FB0175CD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537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4128" y="5301845"/>
            <a:ext cx="1095090" cy="9386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818" y="687385"/>
            <a:ext cx="1252999" cy="12313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4974" y="4834513"/>
            <a:ext cx="1848995" cy="1638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4832" y="5092252"/>
            <a:ext cx="1233917" cy="1406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234" y="5074131"/>
            <a:ext cx="1458917" cy="13940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0508" y="2197604"/>
            <a:ext cx="3551035" cy="45374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7184" y="1096473"/>
            <a:ext cx="353064" cy="31187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88165" y="3283026"/>
            <a:ext cx="1384964" cy="15538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45332" y="599085"/>
            <a:ext cx="1168254" cy="123501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175593" y="1430907"/>
            <a:ext cx="1895475" cy="3275012"/>
            <a:chOff x="5322888" y="3457576"/>
            <a:chExt cx="1895475" cy="3275012"/>
          </a:xfrm>
        </p:grpSpPr>
        <p:sp>
          <p:nvSpPr>
            <p:cNvPr id="15" name="Rectangle 5"/>
            <p:cNvSpPr>
              <a:spLocks noChangeArrowheads="1"/>
            </p:cNvSpPr>
            <p:nvPr/>
          </p:nvSpPr>
          <p:spPr bwMode="auto">
            <a:xfrm>
              <a:off x="5322888" y="6557963"/>
              <a:ext cx="1760538" cy="174625"/>
            </a:xfrm>
            <a:prstGeom prst="rect">
              <a:avLst/>
            </a:prstGeom>
            <a:solidFill>
              <a:srgbClr val="29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6"/>
            <p:cNvSpPr>
              <a:spLocks noChangeArrowheads="1"/>
            </p:cNvSpPr>
            <p:nvPr/>
          </p:nvSpPr>
          <p:spPr bwMode="auto">
            <a:xfrm>
              <a:off x="5545138" y="6470651"/>
              <a:ext cx="1325563" cy="174625"/>
            </a:xfrm>
            <a:prstGeom prst="rect">
              <a:avLst/>
            </a:prstGeom>
            <a:solidFill>
              <a:srgbClr val="29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7"/>
            <p:cNvSpPr>
              <a:spLocks noChangeArrowheads="1"/>
            </p:cNvSpPr>
            <p:nvPr/>
          </p:nvSpPr>
          <p:spPr bwMode="auto">
            <a:xfrm>
              <a:off x="5980113" y="6208713"/>
              <a:ext cx="446088" cy="339725"/>
            </a:xfrm>
            <a:prstGeom prst="rect">
              <a:avLst/>
            </a:prstGeom>
            <a:solidFill>
              <a:srgbClr val="29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5322888" y="4659313"/>
              <a:ext cx="1895475" cy="1589088"/>
            </a:xfrm>
            <a:custGeom>
              <a:avLst/>
              <a:gdLst>
                <a:gd name="T0" fmla="*/ 196 w 196"/>
                <a:gd name="T1" fmla="*/ 79 h 164"/>
                <a:gd name="T2" fmla="*/ 117 w 196"/>
                <a:gd name="T3" fmla="*/ 0 h 164"/>
                <a:gd name="T4" fmla="*/ 32 w 196"/>
                <a:gd name="T5" fmla="*/ 0 h 164"/>
                <a:gd name="T6" fmla="*/ 32 w 196"/>
                <a:gd name="T7" fmla="*/ 29 h 164"/>
                <a:gd name="T8" fmla="*/ 117 w 196"/>
                <a:gd name="T9" fmla="*/ 29 h 164"/>
                <a:gd name="T10" fmla="*/ 167 w 196"/>
                <a:gd name="T11" fmla="*/ 79 h 164"/>
                <a:gd name="T12" fmla="*/ 133 w 196"/>
                <a:gd name="T13" fmla="*/ 127 h 164"/>
                <a:gd name="T14" fmla="*/ 0 w 196"/>
                <a:gd name="T15" fmla="*/ 127 h 164"/>
                <a:gd name="T16" fmla="*/ 0 w 196"/>
                <a:gd name="T17" fmla="*/ 146 h 164"/>
                <a:gd name="T18" fmla="*/ 37 w 196"/>
                <a:gd name="T19" fmla="*/ 146 h 164"/>
                <a:gd name="T20" fmla="*/ 37 w 196"/>
                <a:gd name="T21" fmla="*/ 164 h 164"/>
                <a:gd name="T22" fmla="*/ 154 w 196"/>
                <a:gd name="T23" fmla="*/ 164 h 164"/>
                <a:gd name="T24" fmla="*/ 154 w 196"/>
                <a:gd name="T25" fmla="*/ 149 h 164"/>
                <a:gd name="T26" fmla="*/ 196 w 196"/>
                <a:gd name="T27" fmla="*/ 7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64">
                  <a:moveTo>
                    <a:pt x="196" y="79"/>
                  </a:moveTo>
                  <a:cubicBezTo>
                    <a:pt x="196" y="36"/>
                    <a:pt x="160" y="0"/>
                    <a:pt x="11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145" y="29"/>
                    <a:pt x="167" y="52"/>
                    <a:pt x="167" y="79"/>
                  </a:cubicBezTo>
                  <a:cubicBezTo>
                    <a:pt x="167" y="102"/>
                    <a:pt x="153" y="121"/>
                    <a:pt x="133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154" y="164"/>
                    <a:pt x="154" y="164"/>
                    <a:pt x="154" y="164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79" y="136"/>
                    <a:pt x="196" y="110"/>
                    <a:pt x="196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5681663" y="4718051"/>
              <a:ext cx="357188" cy="725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5681663" y="3457576"/>
              <a:ext cx="357188" cy="1143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5672138" y="5094288"/>
              <a:ext cx="222250" cy="485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5507038" y="3981451"/>
              <a:ext cx="666750" cy="1239838"/>
            </a:xfrm>
            <a:prstGeom prst="rect">
              <a:avLst/>
            </a:prstGeom>
            <a:solidFill>
              <a:srgbClr val="29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>
              <a:off x="5807075" y="4078288"/>
              <a:ext cx="531813" cy="852488"/>
            </a:xfrm>
            <a:prstGeom prst="rect">
              <a:avLst/>
            </a:prstGeom>
            <a:solidFill>
              <a:srgbClr val="29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4"/>
            <p:cNvSpPr>
              <a:spLocks noChangeArrowheads="1"/>
            </p:cNvSpPr>
            <p:nvPr/>
          </p:nvSpPr>
          <p:spPr bwMode="auto">
            <a:xfrm>
              <a:off x="6048375" y="4562476"/>
              <a:ext cx="444500" cy="4556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5"/>
            <p:cNvSpPr>
              <a:spLocks noChangeArrowheads="1"/>
            </p:cNvSpPr>
            <p:nvPr/>
          </p:nvSpPr>
          <p:spPr bwMode="auto">
            <a:xfrm>
              <a:off x="6164263" y="4678363"/>
              <a:ext cx="212725" cy="222250"/>
            </a:xfrm>
            <a:prstGeom prst="ellipse">
              <a:avLst/>
            </a:prstGeom>
            <a:solidFill>
              <a:srgbClr val="29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6492875" y="5753101"/>
              <a:ext cx="455613" cy="446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auto">
            <a:xfrm>
              <a:off x="6610350" y="5870576"/>
              <a:ext cx="222250" cy="212725"/>
            </a:xfrm>
            <a:prstGeom prst="ellipse">
              <a:avLst/>
            </a:prstGeom>
            <a:solidFill>
              <a:srgbClr val="29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6892" y="612303"/>
            <a:ext cx="1252506" cy="1775493"/>
            <a:chOff x="7315200" y="2314576"/>
            <a:chExt cx="1790701" cy="2538413"/>
          </a:xfrm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7315200" y="2314576"/>
              <a:ext cx="1790700" cy="2538413"/>
            </a:xfrm>
            <a:custGeom>
              <a:avLst/>
              <a:gdLst>
                <a:gd name="T0" fmla="*/ 0 w 1128"/>
                <a:gd name="T1" fmla="*/ 0 h 1599"/>
                <a:gd name="T2" fmla="*/ 847 w 1128"/>
                <a:gd name="T3" fmla="*/ 0 h 1599"/>
                <a:gd name="T4" fmla="*/ 1128 w 1128"/>
                <a:gd name="T5" fmla="*/ 275 h 1599"/>
                <a:gd name="T6" fmla="*/ 1128 w 1128"/>
                <a:gd name="T7" fmla="*/ 1599 h 1599"/>
                <a:gd name="T8" fmla="*/ 0 w 1128"/>
                <a:gd name="T9" fmla="*/ 1599 h 1599"/>
                <a:gd name="T10" fmla="*/ 0 w 1128"/>
                <a:gd name="T11" fmla="*/ 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8" h="1599">
                  <a:moveTo>
                    <a:pt x="0" y="0"/>
                  </a:moveTo>
                  <a:lnTo>
                    <a:pt x="847" y="0"/>
                  </a:lnTo>
                  <a:lnTo>
                    <a:pt x="1128" y="275"/>
                  </a:lnTo>
                  <a:lnTo>
                    <a:pt x="1128" y="1599"/>
                  </a:lnTo>
                  <a:lnTo>
                    <a:pt x="0" y="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D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9"/>
            <p:cNvSpPr>
              <a:spLocks noChangeArrowheads="1"/>
            </p:cNvSpPr>
            <p:nvPr/>
          </p:nvSpPr>
          <p:spPr bwMode="auto">
            <a:xfrm>
              <a:off x="7721600" y="2701926"/>
              <a:ext cx="977900" cy="979488"/>
            </a:xfrm>
            <a:prstGeom prst="ellipse">
              <a:avLst/>
            </a:prstGeom>
            <a:solidFill>
              <a:srgbClr val="FF8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8205788" y="3186113"/>
              <a:ext cx="434975" cy="417513"/>
            </a:xfrm>
            <a:custGeom>
              <a:avLst/>
              <a:gdLst>
                <a:gd name="T0" fmla="*/ 28 w 45"/>
                <a:gd name="T1" fmla="*/ 43 h 43"/>
                <a:gd name="T2" fmla="*/ 45 w 45"/>
                <a:gd name="T3" fmla="*/ 23 h 43"/>
                <a:gd name="T4" fmla="*/ 0 w 45"/>
                <a:gd name="T5" fmla="*/ 0 h 43"/>
                <a:gd name="T6" fmla="*/ 28 w 4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3">
                  <a:moveTo>
                    <a:pt x="28" y="43"/>
                  </a:moveTo>
                  <a:cubicBezTo>
                    <a:pt x="35" y="38"/>
                    <a:pt x="41" y="31"/>
                    <a:pt x="45" y="2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43"/>
                  </a:lnTo>
                  <a:close/>
                </a:path>
              </a:pathLst>
            </a:custGeom>
            <a:solidFill>
              <a:srgbClr val="FF8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8205788" y="2809876"/>
              <a:ext cx="493713" cy="600075"/>
            </a:xfrm>
            <a:custGeom>
              <a:avLst/>
              <a:gdLst>
                <a:gd name="T0" fmla="*/ 45 w 51"/>
                <a:gd name="T1" fmla="*/ 62 h 62"/>
                <a:gd name="T2" fmla="*/ 51 w 51"/>
                <a:gd name="T3" fmla="*/ 39 h 62"/>
                <a:gd name="T4" fmla="*/ 31 w 51"/>
                <a:gd name="T5" fmla="*/ 0 h 62"/>
                <a:gd name="T6" fmla="*/ 0 w 51"/>
                <a:gd name="T7" fmla="*/ 39 h 62"/>
                <a:gd name="T8" fmla="*/ 45 w 5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45" y="62"/>
                  </a:moveTo>
                  <a:cubicBezTo>
                    <a:pt x="49" y="56"/>
                    <a:pt x="51" y="48"/>
                    <a:pt x="51" y="39"/>
                  </a:cubicBezTo>
                  <a:cubicBezTo>
                    <a:pt x="51" y="23"/>
                    <a:pt x="43" y="9"/>
                    <a:pt x="31" y="0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45" y="62"/>
                  </a:lnTo>
                  <a:close/>
                </a:path>
              </a:pathLst>
            </a:custGeom>
            <a:solidFill>
              <a:srgbClr val="4D8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8205788" y="2701926"/>
              <a:ext cx="300038" cy="484188"/>
            </a:xfrm>
            <a:custGeom>
              <a:avLst/>
              <a:gdLst>
                <a:gd name="T0" fmla="*/ 31 w 31"/>
                <a:gd name="T1" fmla="*/ 11 h 50"/>
                <a:gd name="T2" fmla="*/ 0 w 31"/>
                <a:gd name="T3" fmla="*/ 0 h 50"/>
                <a:gd name="T4" fmla="*/ 0 w 31"/>
                <a:gd name="T5" fmla="*/ 50 h 50"/>
                <a:gd name="T6" fmla="*/ 31 w 31"/>
                <a:gd name="T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0">
                  <a:moveTo>
                    <a:pt x="31" y="11"/>
                  </a:moveTo>
                  <a:cubicBezTo>
                    <a:pt x="23" y="4"/>
                    <a:pt x="12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31" y="11"/>
                  </a:ln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7858125" y="2701926"/>
              <a:ext cx="347663" cy="484188"/>
            </a:xfrm>
            <a:custGeom>
              <a:avLst/>
              <a:gdLst>
                <a:gd name="T0" fmla="*/ 36 w 36"/>
                <a:gd name="T1" fmla="*/ 0 h 50"/>
                <a:gd name="T2" fmla="*/ 36 w 36"/>
                <a:gd name="T3" fmla="*/ 50 h 50"/>
                <a:gd name="T4" fmla="*/ 0 w 36"/>
                <a:gd name="T5" fmla="*/ 15 h 50"/>
                <a:gd name="T6" fmla="*/ 36 w 36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0">
                  <a:moveTo>
                    <a:pt x="36" y="0"/>
                  </a:moveTo>
                  <a:cubicBezTo>
                    <a:pt x="36" y="50"/>
                    <a:pt x="36" y="50"/>
                    <a:pt x="36" y="5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6"/>
                    <a:pt x="22" y="0"/>
                    <a:pt x="36" y="0"/>
                  </a:cubicBezTo>
                  <a:close/>
                </a:path>
              </a:pathLst>
            </a:custGeom>
            <a:solidFill>
              <a:srgbClr val="94B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8659813" y="2314576"/>
              <a:ext cx="446088" cy="436563"/>
            </a:xfrm>
            <a:custGeom>
              <a:avLst/>
              <a:gdLst>
                <a:gd name="T0" fmla="*/ 0 w 281"/>
                <a:gd name="T1" fmla="*/ 0 h 275"/>
                <a:gd name="T2" fmla="*/ 281 w 281"/>
                <a:gd name="T3" fmla="*/ 275 h 275"/>
                <a:gd name="T4" fmla="*/ 0 w 281"/>
                <a:gd name="T5" fmla="*/ 275 h 275"/>
                <a:gd name="T6" fmla="*/ 0 w 281"/>
                <a:gd name="T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75">
                  <a:moveTo>
                    <a:pt x="0" y="0"/>
                  </a:moveTo>
                  <a:lnTo>
                    <a:pt x="281" y="275"/>
                  </a:lnTo>
                  <a:lnTo>
                    <a:pt x="0" y="2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5"/>
            <p:cNvSpPr>
              <a:spLocks noChangeArrowheads="1"/>
            </p:cNvSpPr>
            <p:nvPr/>
          </p:nvSpPr>
          <p:spPr bwMode="auto">
            <a:xfrm>
              <a:off x="7645400" y="3981451"/>
              <a:ext cx="1082675" cy="68263"/>
            </a:xfrm>
            <a:prstGeom prst="rect">
              <a:avLst/>
            </a:prstGeom>
            <a:solidFill>
              <a:srgbClr val="3F9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6"/>
            <p:cNvSpPr>
              <a:spLocks noChangeArrowheads="1"/>
            </p:cNvSpPr>
            <p:nvPr/>
          </p:nvSpPr>
          <p:spPr bwMode="auto">
            <a:xfrm>
              <a:off x="7645400" y="4106863"/>
              <a:ext cx="735013" cy="68263"/>
            </a:xfrm>
            <a:prstGeom prst="rect">
              <a:avLst/>
            </a:prstGeom>
            <a:solidFill>
              <a:srgbClr val="3F9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7"/>
            <p:cNvSpPr>
              <a:spLocks noChangeArrowheads="1"/>
            </p:cNvSpPr>
            <p:nvPr/>
          </p:nvSpPr>
          <p:spPr bwMode="auto">
            <a:xfrm>
              <a:off x="7645400" y="4232276"/>
              <a:ext cx="831850" cy="58738"/>
            </a:xfrm>
            <a:prstGeom prst="rect">
              <a:avLst/>
            </a:prstGeom>
            <a:solidFill>
              <a:srgbClr val="3F9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8"/>
            <p:cNvSpPr>
              <a:spLocks noChangeArrowheads="1"/>
            </p:cNvSpPr>
            <p:nvPr/>
          </p:nvSpPr>
          <p:spPr bwMode="auto">
            <a:xfrm>
              <a:off x="7645400" y="4359276"/>
              <a:ext cx="957263" cy="57150"/>
            </a:xfrm>
            <a:prstGeom prst="rect">
              <a:avLst/>
            </a:prstGeom>
            <a:solidFill>
              <a:srgbClr val="3F9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29"/>
            <p:cNvSpPr>
              <a:spLocks noChangeArrowheads="1"/>
            </p:cNvSpPr>
            <p:nvPr/>
          </p:nvSpPr>
          <p:spPr bwMode="auto">
            <a:xfrm>
              <a:off x="7645400" y="4484688"/>
              <a:ext cx="347663" cy="58738"/>
            </a:xfrm>
            <a:prstGeom prst="rect">
              <a:avLst/>
            </a:prstGeom>
            <a:solidFill>
              <a:srgbClr val="3F9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538975" y="516241"/>
            <a:ext cx="1790701" cy="1287463"/>
            <a:chOff x="6067425" y="1792288"/>
            <a:chExt cx="1790701" cy="1287463"/>
          </a:xfrm>
        </p:grpSpPr>
        <p:sp>
          <p:nvSpPr>
            <p:cNvPr id="42" name="Oval 30"/>
            <p:cNvSpPr>
              <a:spLocks noChangeArrowheads="1"/>
            </p:cNvSpPr>
            <p:nvPr/>
          </p:nvSpPr>
          <p:spPr bwMode="auto">
            <a:xfrm>
              <a:off x="6570663" y="1792288"/>
              <a:ext cx="1287463" cy="1287463"/>
            </a:xfrm>
            <a:prstGeom prst="ellipse">
              <a:avLst/>
            </a:prstGeom>
            <a:solidFill>
              <a:srgbClr val="F25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31"/>
            <p:cNvSpPr>
              <a:spLocks noChangeArrowheads="1"/>
            </p:cNvSpPr>
            <p:nvPr/>
          </p:nvSpPr>
          <p:spPr bwMode="auto">
            <a:xfrm>
              <a:off x="6570663" y="1792288"/>
              <a:ext cx="1287463" cy="1287463"/>
            </a:xfrm>
            <a:prstGeom prst="ellipse">
              <a:avLst/>
            </a:prstGeom>
            <a:solidFill>
              <a:srgbClr val="F25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32"/>
            <p:cNvSpPr>
              <a:spLocks noChangeArrowheads="1"/>
            </p:cNvSpPr>
            <p:nvPr/>
          </p:nvSpPr>
          <p:spPr bwMode="auto">
            <a:xfrm>
              <a:off x="6705600" y="1927226"/>
              <a:ext cx="1016000" cy="1017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33"/>
            <p:cNvSpPr>
              <a:spLocks noChangeArrowheads="1"/>
            </p:cNvSpPr>
            <p:nvPr/>
          </p:nvSpPr>
          <p:spPr bwMode="auto">
            <a:xfrm>
              <a:off x="6842125" y="2063751"/>
              <a:ext cx="744538" cy="746125"/>
            </a:xfrm>
            <a:prstGeom prst="ellipse">
              <a:avLst/>
            </a:prstGeom>
            <a:solidFill>
              <a:srgbClr val="F25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34"/>
            <p:cNvSpPr>
              <a:spLocks noChangeArrowheads="1"/>
            </p:cNvSpPr>
            <p:nvPr/>
          </p:nvSpPr>
          <p:spPr bwMode="auto">
            <a:xfrm>
              <a:off x="6977063" y="2198688"/>
              <a:ext cx="474663" cy="474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35"/>
            <p:cNvSpPr>
              <a:spLocks noChangeArrowheads="1"/>
            </p:cNvSpPr>
            <p:nvPr/>
          </p:nvSpPr>
          <p:spPr bwMode="auto">
            <a:xfrm>
              <a:off x="7112000" y="2335213"/>
              <a:ext cx="203200" cy="203200"/>
            </a:xfrm>
            <a:prstGeom prst="ellipse">
              <a:avLst/>
            </a:prstGeom>
            <a:solidFill>
              <a:srgbClr val="F25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6"/>
            <p:cNvSpPr>
              <a:spLocks/>
            </p:cNvSpPr>
            <p:nvPr/>
          </p:nvSpPr>
          <p:spPr bwMode="auto">
            <a:xfrm>
              <a:off x="6067425" y="2324101"/>
              <a:ext cx="349250" cy="96838"/>
            </a:xfrm>
            <a:custGeom>
              <a:avLst/>
              <a:gdLst>
                <a:gd name="T0" fmla="*/ 55 w 220"/>
                <a:gd name="T1" fmla="*/ 61 h 61"/>
                <a:gd name="T2" fmla="*/ 220 w 220"/>
                <a:gd name="T3" fmla="*/ 61 h 61"/>
                <a:gd name="T4" fmla="*/ 171 w 220"/>
                <a:gd name="T5" fmla="*/ 0 h 61"/>
                <a:gd name="T6" fmla="*/ 0 w 220"/>
                <a:gd name="T7" fmla="*/ 0 h 61"/>
                <a:gd name="T8" fmla="*/ 55 w 22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61">
                  <a:moveTo>
                    <a:pt x="55" y="61"/>
                  </a:moveTo>
                  <a:lnTo>
                    <a:pt x="220" y="61"/>
                  </a:lnTo>
                  <a:lnTo>
                    <a:pt x="171" y="0"/>
                  </a:lnTo>
                  <a:lnTo>
                    <a:pt x="0" y="0"/>
                  </a:lnTo>
                  <a:lnTo>
                    <a:pt x="55" y="61"/>
                  </a:lnTo>
                  <a:close/>
                </a:path>
              </a:pathLst>
            </a:custGeom>
            <a:solidFill>
              <a:srgbClr val="6CB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6067425" y="2441576"/>
              <a:ext cx="349250" cy="106363"/>
            </a:xfrm>
            <a:custGeom>
              <a:avLst/>
              <a:gdLst>
                <a:gd name="T0" fmla="*/ 55 w 220"/>
                <a:gd name="T1" fmla="*/ 0 h 67"/>
                <a:gd name="T2" fmla="*/ 220 w 220"/>
                <a:gd name="T3" fmla="*/ 0 h 67"/>
                <a:gd name="T4" fmla="*/ 171 w 220"/>
                <a:gd name="T5" fmla="*/ 67 h 67"/>
                <a:gd name="T6" fmla="*/ 0 w 220"/>
                <a:gd name="T7" fmla="*/ 67 h 67"/>
                <a:gd name="T8" fmla="*/ 55 w 2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67">
                  <a:moveTo>
                    <a:pt x="55" y="0"/>
                  </a:moveTo>
                  <a:lnTo>
                    <a:pt x="220" y="0"/>
                  </a:lnTo>
                  <a:lnTo>
                    <a:pt x="171" y="67"/>
                  </a:lnTo>
                  <a:lnTo>
                    <a:pt x="0" y="6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6CB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8"/>
            <p:cNvSpPr>
              <a:spLocks/>
            </p:cNvSpPr>
            <p:nvPr/>
          </p:nvSpPr>
          <p:spPr bwMode="auto">
            <a:xfrm>
              <a:off x="6135688" y="2411413"/>
              <a:ext cx="1093788" cy="49213"/>
            </a:xfrm>
            <a:custGeom>
              <a:avLst/>
              <a:gdLst>
                <a:gd name="T0" fmla="*/ 112 w 113"/>
                <a:gd name="T1" fmla="*/ 0 h 5"/>
                <a:gd name="T2" fmla="*/ 112 w 113"/>
                <a:gd name="T3" fmla="*/ 0 h 5"/>
                <a:gd name="T4" fmla="*/ 113 w 113"/>
                <a:gd name="T5" fmla="*/ 3 h 5"/>
                <a:gd name="T6" fmla="*/ 112 w 113"/>
                <a:gd name="T7" fmla="*/ 5 h 5"/>
                <a:gd name="T8" fmla="*/ 112 w 113"/>
                <a:gd name="T9" fmla="*/ 5 h 5"/>
                <a:gd name="T10" fmla="*/ 112 w 113"/>
                <a:gd name="T11" fmla="*/ 5 h 5"/>
                <a:gd name="T12" fmla="*/ 0 w 113"/>
                <a:gd name="T13" fmla="*/ 5 h 5"/>
                <a:gd name="T14" fmla="*/ 0 w 113"/>
                <a:gd name="T15" fmla="*/ 0 h 5"/>
                <a:gd name="T16" fmla="*/ 112 w 11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5"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3" y="0"/>
                    <a:pt x="113" y="1"/>
                    <a:pt x="113" y="3"/>
                  </a:cubicBezTo>
                  <a:cubicBezTo>
                    <a:pt x="113" y="4"/>
                    <a:pt x="113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070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6726238" y="2857501"/>
              <a:ext cx="28575" cy="2857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3 h 3"/>
                <a:gd name="T6" fmla="*/ 3 w 3"/>
                <a:gd name="T7" fmla="*/ 3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6726238" y="2760663"/>
              <a:ext cx="125413" cy="125413"/>
            </a:xfrm>
            <a:custGeom>
              <a:avLst/>
              <a:gdLst>
                <a:gd name="T0" fmla="*/ 10 w 13"/>
                <a:gd name="T1" fmla="*/ 0 h 13"/>
                <a:gd name="T2" fmla="*/ 0 w 13"/>
                <a:gd name="T3" fmla="*/ 10 h 13"/>
                <a:gd name="T4" fmla="*/ 3 w 13"/>
                <a:gd name="T5" fmla="*/ 13 h 13"/>
                <a:gd name="T6" fmla="*/ 13 w 13"/>
                <a:gd name="T7" fmla="*/ 4 h 13"/>
                <a:gd name="T8" fmla="*/ 1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2" y="12"/>
                    <a:pt x="3" y="1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11" y="1"/>
                    <a:pt x="10" y="0"/>
                  </a:cubicBezTo>
                </a:path>
              </a:pathLst>
            </a:custGeom>
            <a:solidFill>
              <a:srgbClr val="AB4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6823075" y="2673351"/>
              <a:ext cx="134938" cy="125413"/>
            </a:xfrm>
            <a:custGeom>
              <a:avLst/>
              <a:gdLst>
                <a:gd name="T0" fmla="*/ 11 w 14"/>
                <a:gd name="T1" fmla="*/ 0 h 13"/>
                <a:gd name="T2" fmla="*/ 0 w 14"/>
                <a:gd name="T3" fmla="*/ 9 h 13"/>
                <a:gd name="T4" fmla="*/ 3 w 14"/>
                <a:gd name="T5" fmla="*/ 13 h 13"/>
                <a:gd name="T6" fmla="*/ 14 w 14"/>
                <a:gd name="T7" fmla="*/ 3 h 13"/>
                <a:gd name="T8" fmla="*/ 11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1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2"/>
                    <a:pt x="11" y="1"/>
                    <a:pt x="11" y="0"/>
                  </a:cubicBezTo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6929438" y="2576513"/>
              <a:ext cx="125413" cy="125413"/>
            </a:xfrm>
            <a:custGeom>
              <a:avLst/>
              <a:gdLst>
                <a:gd name="T0" fmla="*/ 10 w 13"/>
                <a:gd name="T1" fmla="*/ 0 h 13"/>
                <a:gd name="T2" fmla="*/ 0 w 13"/>
                <a:gd name="T3" fmla="*/ 10 h 13"/>
                <a:gd name="T4" fmla="*/ 3 w 13"/>
                <a:gd name="T5" fmla="*/ 13 h 13"/>
                <a:gd name="T6" fmla="*/ 13 w 13"/>
                <a:gd name="T7" fmla="*/ 4 h 13"/>
                <a:gd name="T8" fmla="*/ 1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3" y="1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1" y="2"/>
                    <a:pt x="10" y="0"/>
                  </a:cubicBezTo>
                </a:path>
              </a:pathLst>
            </a:custGeom>
            <a:solidFill>
              <a:srgbClr val="AB4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7026275" y="2489201"/>
              <a:ext cx="125413" cy="127000"/>
            </a:xfrm>
            <a:custGeom>
              <a:avLst/>
              <a:gdLst>
                <a:gd name="T0" fmla="*/ 10 w 13"/>
                <a:gd name="T1" fmla="*/ 0 h 13"/>
                <a:gd name="T2" fmla="*/ 0 w 13"/>
                <a:gd name="T3" fmla="*/ 9 h 13"/>
                <a:gd name="T4" fmla="*/ 3 w 13"/>
                <a:gd name="T5" fmla="*/ 13 h 13"/>
                <a:gd name="T6" fmla="*/ 13 w 13"/>
                <a:gd name="T7" fmla="*/ 3 h 13"/>
                <a:gd name="T8" fmla="*/ 1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2" y="12"/>
                    <a:pt x="3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1" y="1"/>
                    <a:pt x="10" y="0"/>
                  </a:cubicBezTo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7121525" y="2411413"/>
              <a:ext cx="107950" cy="107950"/>
            </a:xfrm>
            <a:custGeom>
              <a:avLst/>
              <a:gdLst>
                <a:gd name="T0" fmla="*/ 10 w 11"/>
                <a:gd name="T1" fmla="*/ 5 h 11"/>
                <a:gd name="T2" fmla="*/ 10 w 11"/>
                <a:gd name="T3" fmla="*/ 5 h 11"/>
                <a:gd name="T4" fmla="*/ 10 w 11"/>
                <a:gd name="T5" fmla="*/ 5 h 11"/>
                <a:gd name="T6" fmla="*/ 10 w 11"/>
                <a:gd name="T7" fmla="*/ 5 h 11"/>
                <a:gd name="T8" fmla="*/ 3 w 11"/>
                <a:gd name="T9" fmla="*/ 5 h 11"/>
                <a:gd name="T10" fmla="*/ 0 w 11"/>
                <a:gd name="T11" fmla="*/ 8 h 11"/>
                <a:gd name="T12" fmla="*/ 3 w 11"/>
                <a:gd name="T13" fmla="*/ 11 h 11"/>
                <a:gd name="T14" fmla="*/ 10 w 11"/>
                <a:gd name="T15" fmla="*/ 5 h 11"/>
                <a:gd name="T16" fmla="*/ 11 w 11"/>
                <a:gd name="T17" fmla="*/ 2 h 11"/>
                <a:gd name="T18" fmla="*/ 11 w 11"/>
                <a:gd name="T19" fmla="*/ 3 h 11"/>
                <a:gd name="T20" fmla="*/ 11 w 11"/>
                <a:gd name="T21" fmla="*/ 4 h 11"/>
                <a:gd name="T22" fmla="*/ 11 w 11"/>
                <a:gd name="T23" fmla="*/ 4 h 11"/>
                <a:gd name="T24" fmla="*/ 11 w 11"/>
                <a:gd name="T25" fmla="*/ 2 h 11"/>
                <a:gd name="T26" fmla="*/ 9 w 11"/>
                <a:gd name="T27" fmla="*/ 0 h 11"/>
                <a:gd name="T28" fmla="*/ 8 w 11"/>
                <a:gd name="T29" fmla="*/ 0 h 11"/>
                <a:gd name="T30" fmla="*/ 9 w 11"/>
                <a:gd name="T31" fmla="*/ 0 h 11"/>
                <a:gd name="T32" fmla="*/ 9 w 11"/>
                <a:gd name="T3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2" y="10"/>
                    <a:pt x="3" y="11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2"/>
                  </a:moveTo>
                  <a:cubicBezTo>
                    <a:pt x="11" y="2"/>
                    <a:pt x="11" y="2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2"/>
                  </a:cubicBezTo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AB4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7151688" y="2411413"/>
              <a:ext cx="77788" cy="49213"/>
            </a:xfrm>
            <a:custGeom>
              <a:avLst/>
              <a:gdLst>
                <a:gd name="T0" fmla="*/ 6 w 8"/>
                <a:gd name="T1" fmla="*/ 0 h 5"/>
                <a:gd name="T2" fmla="*/ 5 w 8"/>
                <a:gd name="T3" fmla="*/ 0 h 5"/>
                <a:gd name="T4" fmla="*/ 5 w 8"/>
                <a:gd name="T5" fmla="*/ 1 h 5"/>
                <a:gd name="T6" fmla="*/ 5 w 8"/>
                <a:gd name="T7" fmla="*/ 1 h 5"/>
                <a:gd name="T8" fmla="*/ 0 w 8"/>
                <a:gd name="T9" fmla="*/ 5 h 5"/>
                <a:gd name="T10" fmla="*/ 7 w 8"/>
                <a:gd name="T11" fmla="*/ 5 h 5"/>
                <a:gd name="T12" fmla="*/ 7 w 8"/>
                <a:gd name="T13" fmla="*/ 5 h 5"/>
                <a:gd name="T14" fmla="*/ 7 w 8"/>
                <a:gd name="T15" fmla="*/ 5 h 5"/>
                <a:gd name="T16" fmla="*/ 7 w 8"/>
                <a:gd name="T17" fmla="*/ 5 h 5"/>
                <a:gd name="T18" fmla="*/ 8 w 8"/>
                <a:gd name="T19" fmla="*/ 4 h 5"/>
                <a:gd name="T20" fmla="*/ 8 w 8"/>
                <a:gd name="T21" fmla="*/ 3 h 5"/>
                <a:gd name="T22" fmla="*/ 8 w 8"/>
                <a:gd name="T23" fmla="*/ 2 h 5"/>
                <a:gd name="T24" fmla="*/ 8 w 8"/>
                <a:gd name="T25" fmla="*/ 1 h 5"/>
                <a:gd name="T26" fmla="*/ 6 w 8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7" y="1"/>
                    <a:pt x="7" y="1"/>
                    <a:pt x="6" y="0"/>
                  </a:cubicBezTo>
                </a:path>
              </a:pathLst>
            </a:custGeom>
            <a:solidFill>
              <a:srgbClr val="070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188165" y="593378"/>
            <a:ext cx="1433783" cy="2263474"/>
            <a:chOff x="2924175" y="2576513"/>
            <a:chExt cx="2128838" cy="3360738"/>
          </a:xfrm>
        </p:grpSpPr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2924175" y="2819401"/>
              <a:ext cx="2128838" cy="3117850"/>
            </a:xfrm>
            <a:custGeom>
              <a:avLst/>
              <a:gdLst>
                <a:gd name="T0" fmla="*/ 220 w 220"/>
                <a:gd name="T1" fmla="*/ 312 h 322"/>
                <a:gd name="T2" fmla="*/ 210 w 220"/>
                <a:gd name="T3" fmla="*/ 322 h 322"/>
                <a:gd name="T4" fmla="*/ 10 w 220"/>
                <a:gd name="T5" fmla="*/ 322 h 322"/>
                <a:gd name="T6" fmla="*/ 0 w 220"/>
                <a:gd name="T7" fmla="*/ 312 h 322"/>
                <a:gd name="T8" fmla="*/ 0 w 220"/>
                <a:gd name="T9" fmla="*/ 10 h 322"/>
                <a:gd name="T10" fmla="*/ 10 w 220"/>
                <a:gd name="T11" fmla="*/ 0 h 322"/>
                <a:gd name="T12" fmla="*/ 210 w 220"/>
                <a:gd name="T13" fmla="*/ 0 h 322"/>
                <a:gd name="T14" fmla="*/ 220 w 220"/>
                <a:gd name="T15" fmla="*/ 10 h 322"/>
                <a:gd name="T16" fmla="*/ 220 w 220"/>
                <a:gd name="T17" fmla="*/ 3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322">
                  <a:moveTo>
                    <a:pt x="220" y="312"/>
                  </a:moveTo>
                  <a:cubicBezTo>
                    <a:pt x="220" y="317"/>
                    <a:pt x="215" y="322"/>
                    <a:pt x="210" y="322"/>
                  </a:cubicBezTo>
                  <a:cubicBezTo>
                    <a:pt x="10" y="322"/>
                    <a:pt x="10" y="322"/>
                    <a:pt x="10" y="322"/>
                  </a:cubicBezTo>
                  <a:cubicBezTo>
                    <a:pt x="5" y="322"/>
                    <a:pt x="0" y="317"/>
                    <a:pt x="0" y="3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5" y="0"/>
                    <a:pt x="220" y="4"/>
                    <a:pt x="220" y="10"/>
                  </a:cubicBezTo>
                  <a:lnTo>
                    <a:pt x="220" y="312"/>
                  </a:lnTo>
                  <a:close/>
                </a:path>
              </a:pathLst>
            </a:custGeom>
            <a:solidFill>
              <a:srgbClr val="E35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7"/>
            <p:cNvSpPr>
              <a:spLocks/>
            </p:cNvSpPr>
            <p:nvPr/>
          </p:nvSpPr>
          <p:spPr bwMode="auto">
            <a:xfrm>
              <a:off x="3068638" y="2963863"/>
              <a:ext cx="1838325" cy="2809875"/>
            </a:xfrm>
            <a:custGeom>
              <a:avLst/>
              <a:gdLst>
                <a:gd name="T0" fmla="*/ 0 w 1158"/>
                <a:gd name="T1" fmla="*/ 0 h 1770"/>
                <a:gd name="T2" fmla="*/ 0 w 1158"/>
                <a:gd name="T3" fmla="*/ 0 h 1770"/>
                <a:gd name="T4" fmla="*/ 0 w 1158"/>
                <a:gd name="T5" fmla="*/ 1770 h 1770"/>
                <a:gd name="T6" fmla="*/ 500 w 1158"/>
                <a:gd name="T7" fmla="*/ 1770 h 1770"/>
                <a:gd name="T8" fmla="*/ 890 w 1158"/>
                <a:gd name="T9" fmla="*/ 1770 h 1770"/>
                <a:gd name="T10" fmla="*/ 890 w 1158"/>
                <a:gd name="T11" fmla="*/ 1495 h 1770"/>
                <a:gd name="T12" fmla="*/ 1158 w 1158"/>
                <a:gd name="T13" fmla="*/ 1495 h 1770"/>
                <a:gd name="T14" fmla="*/ 1158 w 1158"/>
                <a:gd name="T15" fmla="*/ 0 h 1770"/>
                <a:gd name="T16" fmla="*/ 0 w 1158"/>
                <a:gd name="T17" fmla="*/ 0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8" h="1770">
                  <a:moveTo>
                    <a:pt x="0" y="0"/>
                  </a:moveTo>
                  <a:lnTo>
                    <a:pt x="0" y="0"/>
                  </a:lnTo>
                  <a:lnTo>
                    <a:pt x="0" y="1770"/>
                  </a:lnTo>
                  <a:lnTo>
                    <a:pt x="500" y="1770"/>
                  </a:lnTo>
                  <a:lnTo>
                    <a:pt x="890" y="1770"/>
                  </a:lnTo>
                  <a:lnTo>
                    <a:pt x="890" y="1495"/>
                  </a:lnTo>
                  <a:lnTo>
                    <a:pt x="1158" y="1495"/>
                  </a:lnTo>
                  <a:lnTo>
                    <a:pt x="11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F0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8"/>
            <p:cNvSpPr>
              <a:spLocks/>
            </p:cNvSpPr>
            <p:nvPr/>
          </p:nvSpPr>
          <p:spPr bwMode="auto">
            <a:xfrm>
              <a:off x="4481513" y="5337176"/>
              <a:ext cx="425450" cy="436563"/>
            </a:xfrm>
            <a:custGeom>
              <a:avLst/>
              <a:gdLst>
                <a:gd name="T0" fmla="*/ 0 w 268"/>
                <a:gd name="T1" fmla="*/ 275 h 275"/>
                <a:gd name="T2" fmla="*/ 134 w 268"/>
                <a:gd name="T3" fmla="*/ 140 h 275"/>
                <a:gd name="T4" fmla="*/ 268 w 268"/>
                <a:gd name="T5" fmla="*/ 0 h 275"/>
                <a:gd name="T6" fmla="*/ 0 w 268"/>
                <a:gd name="T7" fmla="*/ 0 h 275"/>
                <a:gd name="T8" fmla="*/ 0 w 268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275">
                  <a:moveTo>
                    <a:pt x="0" y="275"/>
                  </a:moveTo>
                  <a:lnTo>
                    <a:pt x="134" y="140"/>
                  </a:lnTo>
                  <a:lnTo>
                    <a:pt x="268" y="0"/>
                  </a:lnTo>
                  <a:lnTo>
                    <a:pt x="0" y="0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49"/>
            <p:cNvSpPr>
              <a:spLocks noChangeArrowheads="1"/>
            </p:cNvSpPr>
            <p:nvPr/>
          </p:nvSpPr>
          <p:spPr bwMode="auto">
            <a:xfrm>
              <a:off x="3533775" y="2876551"/>
              <a:ext cx="909638" cy="242888"/>
            </a:xfrm>
            <a:prstGeom prst="rect">
              <a:avLst/>
            </a:prstGeom>
            <a:solidFill>
              <a:srgbClr val="4A5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3533775" y="2576513"/>
              <a:ext cx="909638" cy="542925"/>
            </a:xfrm>
            <a:custGeom>
              <a:avLst/>
              <a:gdLst>
                <a:gd name="T0" fmla="*/ 57 w 94"/>
                <a:gd name="T1" fmla="*/ 31 h 56"/>
                <a:gd name="T2" fmla="*/ 58 w 94"/>
                <a:gd name="T3" fmla="*/ 20 h 56"/>
                <a:gd name="T4" fmla="*/ 47 w 94"/>
                <a:gd name="T5" fmla="*/ 0 h 56"/>
                <a:gd name="T6" fmla="*/ 36 w 94"/>
                <a:gd name="T7" fmla="*/ 20 h 56"/>
                <a:gd name="T8" fmla="*/ 37 w 94"/>
                <a:gd name="T9" fmla="*/ 31 h 56"/>
                <a:gd name="T10" fmla="*/ 0 w 94"/>
                <a:gd name="T11" fmla="*/ 31 h 56"/>
                <a:gd name="T12" fmla="*/ 0 w 94"/>
                <a:gd name="T13" fmla="*/ 56 h 56"/>
                <a:gd name="T14" fmla="*/ 94 w 94"/>
                <a:gd name="T15" fmla="*/ 56 h 56"/>
                <a:gd name="T16" fmla="*/ 94 w 94"/>
                <a:gd name="T17" fmla="*/ 31 h 56"/>
                <a:gd name="T18" fmla="*/ 57 w 94"/>
                <a:gd name="T1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56">
                  <a:moveTo>
                    <a:pt x="57" y="31"/>
                  </a:moveTo>
                  <a:cubicBezTo>
                    <a:pt x="58" y="28"/>
                    <a:pt x="58" y="24"/>
                    <a:pt x="58" y="20"/>
                  </a:cubicBezTo>
                  <a:cubicBezTo>
                    <a:pt x="58" y="9"/>
                    <a:pt x="55" y="0"/>
                    <a:pt x="47" y="0"/>
                  </a:cubicBezTo>
                  <a:cubicBezTo>
                    <a:pt x="39" y="0"/>
                    <a:pt x="36" y="9"/>
                    <a:pt x="36" y="20"/>
                  </a:cubicBezTo>
                  <a:cubicBezTo>
                    <a:pt x="36" y="24"/>
                    <a:pt x="36" y="28"/>
                    <a:pt x="37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57" y="31"/>
                  </a:lnTo>
                  <a:close/>
                </a:path>
              </a:pathLst>
            </a:custGeom>
            <a:solidFill>
              <a:srgbClr val="4A5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51"/>
            <p:cNvSpPr>
              <a:spLocks noChangeArrowheads="1"/>
            </p:cNvSpPr>
            <p:nvPr/>
          </p:nvSpPr>
          <p:spPr bwMode="auto">
            <a:xfrm>
              <a:off x="3262313" y="3535363"/>
              <a:ext cx="396875" cy="38735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2"/>
            <p:cNvSpPr>
              <a:spLocks/>
            </p:cNvSpPr>
            <p:nvPr/>
          </p:nvSpPr>
          <p:spPr bwMode="auto">
            <a:xfrm>
              <a:off x="3271838" y="3332163"/>
              <a:ext cx="561975" cy="522288"/>
            </a:xfrm>
            <a:custGeom>
              <a:avLst/>
              <a:gdLst>
                <a:gd name="T0" fmla="*/ 0 w 354"/>
                <a:gd name="T1" fmla="*/ 177 h 329"/>
                <a:gd name="T2" fmla="*/ 92 w 354"/>
                <a:gd name="T3" fmla="*/ 329 h 329"/>
                <a:gd name="T4" fmla="*/ 354 w 354"/>
                <a:gd name="T5" fmla="*/ 0 h 329"/>
                <a:gd name="T6" fmla="*/ 92 w 354"/>
                <a:gd name="T7" fmla="*/ 244 h 329"/>
                <a:gd name="T8" fmla="*/ 0 w 354"/>
                <a:gd name="T9" fmla="*/ 17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329">
                  <a:moveTo>
                    <a:pt x="0" y="177"/>
                  </a:moveTo>
                  <a:lnTo>
                    <a:pt x="92" y="329"/>
                  </a:lnTo>
                  <a:lnTo>
                    <a:pt x="354" y="0"/>
                  </a:lnTo>
                  <a:lnTo>
                    <a:pt x="92" y="244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E35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53"/>
            <p:cNvSpPr>
              <a:spLocks noChangeArrowheads="1"/>
            </p:cNvSpPr>
            <p:nvPr/>
          </p:nvSpPr>
          <p:spPr bwMode="auto">
            <a:xfrm>
              <a:off x="3262313" y="4175126"/>
              <a:ext cx="396875" cy="38735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3271838" y="3971926"/>
              <a:ext cx="561975" cy="522288"/>
            </a:xfrm>
            <a:custGeom>
              <a:avLst/>
              <a:gdLst>
                <a:gd name="T0" fmla="*/ 0 w 354"/>
                <a:gd name="T1" fmla="*/ 177 h 329"/>
                <a:gd name="T2" fmla="*/ 92 w 354"/>
                <a:gd name="T3" fmla="*/ 329 h 329"/>
                <a:gd name="T4" fmla="*/ 354 w 354"/>
                <a:gd name="T5" fmla="*/ 0 h 329"/>
                <a:gd name="T6" fmla="*/ 92 w 354"/>
                <a:gd name="T7" fmla="*/ 244 h 329"/>
                <a:gd name="T8" fmla="*/ 0 w 354"/>
                <a:gd name="T9" fmla="*/ 17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329">
                  <a:moveTo>
                    <a:pt x="0" y="177"/>
                  </a:moveTo>
                  <a:lnTo>
                    <a:pt x="92" y="329"/>
                  </a:lnTo>
                  <a:lnTo>
                    <a:pt x="354" y="0"/>
                  </a:lnTo>
                  <a:lnTo>
                    <a:pt x="92" y="244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E35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5"/>
            <p:cNvSpPr>
              <a:spLocks noChangeArrowheads="1"/>
            </p:cNvSpPr>
            <p:nvPr/>
          </p:nvSpPr>
          <p:spPr bwMode="auto">
            <a:xfrm>
              <a:off x="3262313" y="4814888"/>
              <a:ext cx="396875" cy="38735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6"/>
            <p:cNvSpPr>
              <a:spLocks/>
            </p:cNvSpPr>
            <p:nvPr/>
          </p:nvSpPr>
          <p:spPr bwMode="auto">
            <a:xfrm>
              <a:off x="3271838" y="4610101"/>
              <a:ext cx="561975" cy="523875"/>
            </a:xfrm>
            <a:custGeom>
              <a:avLst/>
              <a:gdLst>
                <a:gd name="T0" fmla="*/ 0 w 354"/>
                <a:gd name="T1" fmla="*/ 177 h 330"/>
                <a:gd name="T2" fmla="*/ 92 w 354"/>
                <a:gd name="T3" fmla="*/ 330 h 330"/>
                <a:gd name="T4" fmla="*/ 354 w 354"/>
                <a:gd name="T5" fmla="*/ 0 h 330"/>
                <a:gd name="T6" fmla="*/ 92 w 354"/>
                <a:gd name="T7" fmla="*/ 244 h 330"/>
                <a:gd name="T8" fmla="*/ 0 w 354"/>
                <a:gd name="T9" fmla="*/ 17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330">
                  <a:moveTo>
                    <a:pt x="0" y="177"/>
                  </a:moveTo>
                  <a:lnTo>
                    <a:pt x="92" y="330"/>
                  </a:lnTo>
                  <a:lnTo>
                    <a:pt x="354" y="0"/>
                  </a:lnTo>
                  <a:lnTo>
                    <a:pt x="92" y="244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E35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7"/>
            <p:cNvSpPr>
              <a:spLocks noChangeArrowheads="1"/>
            </p:cNvSpPr>
            <p:nvPr/>
          </p:nvSpPr>
          <p:spPr bwMode="auto">
            <a:xfrm>
              <a:off x="3833813" y="3563938"/>
              <a:ext cx="889000" cy="4921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58"/>
            <p:cNvSpPr>
              <a:spLocks noChangeArrowheads="1"/>
            </p:cNvSpPr>
            <p:nvPr/>
          </p:nvSpPr>
          <p:spPr bwMode="auto">
            <a:xfrm>
              <a:off x="3833813" y="3671888"/>
              <a:ext cx="889000" cy="47625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59"/>
            <p:cNvSpPr>
              <a:spLocks noChangeArrowheads="1"/>
            </p:cNvSpPr>
            <p:nvPr/>
          </p:nvSpPr>
          <p:spPr bwMode="auto">
            <a:xfrm>
              <a:off x="3833813" y="3778251"/>
              <a:ext cx="889000" cy="47625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60"/>
            <p:cNvSpPr>
              <a:spLocks noChangeArrowheads="1"/>
            </p:cNvSpPr>
            <p:nvPr/>
          </p:nvSpPr>
          <p:spPr bwMode="auto">
            <a:xfrm>
              <a:off x="3833813" y="3884613"/>
              <a:ext cx="889000" cy="47625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1"/>
            <p:cNvSpPr>
              <a:spLocks noChangeArrowheads="1"/>
            </p:cNvSpPr>
            <p:nvPr/>
          </p:nvSpPr>
          <p:spPr bwMode="auto">
            <a:xfrm>
              <a:off x="3833813" y="4203701"/>
              <a:ext cx="889000" cy="4921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62"/>
            <p:cNvSpPr>
              <a:spLocks noChangeArrowheads="1"/>
            </p:cNvSpPr>
            <p:nvPr/>
          </p:nvSpPr>
          <p:spPr bwMode="auto">
            <a:xfrm>
              <a:off x="3833813" y="4310063"/>
              <a:ext cx="889000" cy="4921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63"/>
            <p:cNvSpPr>
              <a:spLocks noChangeArrowheads="1"/>
            </p:cNvSpPr>
            <p:nvPr/>
          </p:nvSpPr>
          <p:spPr bwMode="auto">
            <a:xfrm>
              <a:off x="3833813" y="4416426"/>
              <a:ext cx="889000" cy="4921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64"/>
            <p:cNvSpPr>
              <a:spLocks noChangeArrowheads="1"/>
            </p:cNvSpPr>
            <p:nvPr/>
          </p:nvSpPr>
          <p:spPr bwMode="auto">
            <a:xfrm>
              <a:off x="3833813" y="4522788"/>
              <a:ext cx="889000" cy="4921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5"/>
            <p:cNvSpPr>
              <a:spLocks noChangeArrowheads="1"/>
            </p:cNvSpPr>
            <p:nvPr/>
          </p:nvSpPr>
          <p:spPr bwMode="auto">
            <a:xfrm>
              <a:off x="3833813" y="4843463"/>
              <a:ext cx="889000" cy="47625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66"/>
            <p:cNvSpPr>
              <a:spLocks noChangeArrowheads="1"/>
            </p:cNvSpPr>
            <p:nvPr/>
          </p:nvSpPr>
          <p:spPr bwMode="auto">
            <a:xfrm>
              <a:off x="3833813" y="4949826"/>
              <a:ext cx="889000" cy="47625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67"/>
            <p:cNvSpPr>
              <a:spLocks noChangeArrowheads="1"/>
            </p:cNvSpPr>
            <p:nvPr/>
          </p:nvSpPr>
          <p:spPr bwMode="auto">
            <a:xfrm>
              <a:off x="3833813" y="5056188"/>
              <a:ext cx="889000" cy="4921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68"/>
            <p:cNvSpPr>
              <a:spLocks noChangeArrowheads="1"/>
            </p:cNvSpPr>
            <p:nvPr/>
          </p:nvSpPr>
          <p:spPr bwMode="auto">
            <a:xfrm>
              <a:off x="3833813" y="5162551"/>
              <a:ext cx="889000" cy="4921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21747" y="2906408"/>
            <a:ext cx="1247775" cy="1511301"/>
            <a:chOff x="7518400" y="5211763"/>
            <a:chExt cx="1247775" cy="1511301"/>
          </a:xfrm>
        </p:grpSpPr>
        <p:sp>
          <p:nvSpPr>
            <p:cNvPr id="83" name="Freeform 69"/>
            <p:cNvSpPr>
              <a:spLocks/>
            </p:cNvSpPr>
            <p:nvPr/>
          </p:nvSpPr>
          <p:spPr bwMode="auto">
            <a:xfrm>
              <a:off x="7896225" y="5211763"/>
              <a:ext cx="503238" cy="115888"/>
            </a:xfrm>
            <a:custGeom>
              <a:avLst/>
              <a:gdLst>
                <a:gd name="T0" fmla="*/ 52 w 52"/>
                <a:gd name="T1" fmla="*/ 6 h 12"/>
                <a:gd name="T2" fmla="*/ 44 w 52"/>
                <a:gd name="T3" fmla="*/ 12 h 12"/>
                <a:gd name="T4" fmla="*/ 8 w 52"/>
                <a:gd name="T5" fmla="*/ 12 h 12"/>
                <a:gd name="T6" fmla="*/ 0 w 52"/>
                <a:gd name="T7" fmla="*/ 6 h 12"/>
                <a:gd name="T8" fmla="*/ 8 w 52"/>
                <a:gd name="T9" fmla="*/ 0 h 12"/>
                <a:gd name="T10" fmla="*/ 44 w 52"/>
                <a:gd name="T11" fmla="*/ 0 h 12"/>
                <a:gd name="T12" fmla="*/ 52 w 5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">
                  <a:moveTo>
                    <a:pt x="52" y="6"/>
                  </a:moveTo>
                  <a:cubicBezTo>
                    <a:pt x="52" y="10"/>
                    <a:pt x="48" y="12"/>
                    <a:pt x="44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4" y="12"/>
                    <a:pt x="0" y="10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8" y="0"/>
                    <a:pt x="52" y="2"/>
                    <a:pt x="5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0"/>
            <p:cNvSpPr>
              <a:spLocks/>
            </p:cNvSpPr>
            <p:nvPr/>
          </p:nvSpPr>
          <p:spPr bwMode="auto">
            <a:xfrm>
              <a:off x="7518400" y="5327651"/>
              <a:ext cx="1247775" cy="1395413"/>
            </a:xfrm>
            <a:custGeom>
              <a:avLst/>
              <a:gdLst>
                <a:gd name="T0" fmla="*/ 83 w 129"/>
                <a:gd name="T1" fmla="*/ 44 h 144"/>
                <a:gd name="T2" fmla="*/ 83 w 129"/>
                <a:gd name="T3" fmla="*/ 0 h 144"/>
                <a:gd name="T4" fmla="*/ 47 w 129"/>
                <a:gd name="T5" fmla="*/ 0 h 144"/>
                <a:gd name="T6" fmla="*/ 47 w 129"/>
                <a:gd name="T7" fmla="*/ 44 h 144"/>
                <a:gd name="T8" fmla="*/ 0 w 129"/>
                <a:gd name="T9" fmla="*/ 128 h 144"/>
                <a:gd name="T10" fmla="*/ 16 w 129"/>
                <a:gd name="T11" fmla="*/ 144 h 144"/>
                <a:gd name="T12" fmla="*/ 114 w 129"/>
                <a:gd name="T13" fmla="*/ 144 h 144"/>
                <a:gd name="T14" fmla="*/ 129 w 129"/>
                <a:gd name="T15" fmla="*/ 128 h 144"/>
                <a:gd name="T16" fmla="*/ 83 w 129"/>
                <a:gd name="T17" fmla="*/ 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44">
                  <a:moveTo>
                    <a:pt x="83" y="44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3" y="48"/>
                    <a:pt x="0" y="116"/>
                    <a:pt x="0" y="128"/>
                  </a:cubicBezTo>
                  <a:cubicBezTo>
                    <a:pt x="0" y="137"/>
                    <a:pt x="8" y="144"/>
                    <a:pt x="16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23" y="144"/>
                    <a:pt x="129" y="137"/>
                    <a:pt x="129" y="128"/>
                  </a:cubicBezTo>
                  <a:cubicBezTo>
                    <a:pt x="129" y="115"/>
                    <a:pt x="87" y="49"/>
                    <a:pt x="83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1"/>
            <p:cNvSpPr>
              <a:spLocks/>
            </p:cNvSpPr>
            <p:nvPr/>
          </p:nvSpPr>
          <p:spPr bwMode="auto">
            <a:xfrm>
              <a:off x="7673975" y="6102351"/>
              <a:ext cx="957263" cy="503238"/>
            </a:xfrm>
            <a:custGeom>
              <a:avLst/>
              <a:gdLst>
                <a:gd name="T0" fmla="*/ 0 w 99"/>
                <a:gd name="T1" fmla="*/ 41 h 52"/>
                <a:gd name="T2" fmla="*/ 12 w 99"/>
                <a:gd name="T3" fmla="*/ 52 h 52"/>
                <a:gd name="T4" fmla="*/ 87 w 99"/>
                <a:gd name="T5" fmla="*/ 52 h 52"/>
                <a:gd name="T6" fmla="*/ 99 w 99"/>
                <a:gd name="T7" fmla="*/ 41 h 52"/>
                <a:gd name="T8" fmla="*/ 76 w 99"/>
                <a:gd name="T9" fmla="*/ 0 h 52"/>
                <a:gd name="T10" fmla="*/ 22 w 99"/>
                <a:gd name="T11" fmla="*/ 0 h 52"/>
                <a:gd name="T12" fmla="*/ 0 w 99"/>
                <a:gd name="T13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0" y="41"/>
                  </a:moveTo>
                  <a:cubicBezTo>
                    <a:pt x="0" y="48"/>
                    <a:pt x="5" y="52"/>
                    <a:pt x="12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2"/>
                    <a:pt x="99" y="48"/>
                    <a:pt x="99" y="41"/>
                  </a:cubicBezTo>
                  <a:cubicBezTo>
                    <a:pt x="99" y="36"/>
                    <a:pt x="84" y="8"/>
                    <a:pt x="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5" y="8"/>
                    <a:pt x="0" y="36"/>
                    <a:pt x="0" y="41"/>
                  </a:cubicBezTo>
                  <a:close/>
                </a:path>
              </a:pathLst>
            </a:custGeom>
            <a:solidFill>
              <a:srgbClr val="FF8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72"/>
            <p:cNvSpPr>
              <a:spLocks noChangeArrowheads="1"/>
            </p:cNvSpPr>
            <p:nvPr/>
          </p:nvSpPr>
          <p:spPr bwMode="auto">
            <a:xfrm>
              <a:off x="7905750" y="6161088"/>
              <a:ext cx="184150" cy="173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73"/>
            <p:cNvSpPr>
              <a:spLocks noChangeArrowheads="1"/>
            </p:cNvSpPr>
            <p:nvPr/>
          </p:nvSpPr>
          <p:spPr bwMode="auto">
            <a:xfrm>
              <a:off x="8234363" y="6257926"/>
              <a:ext cx="125413" cy="1254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74"/>
            <p:cNvSpPr>
              <a:spLocks noChangeArrowheads="1"/>
            </p:cNvSpPr>
            <p:nvPr/>
          </p:nvSpPr>
          <p:spPr bwMode="auto">
            <a:xfrm>
              <a:off x="8089900" y="6461126"/>
              <a:ext cx="96838" cy="968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2208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0" name="组合 809"/>
          <p:cNvGrpSpPr/>
          <p:nvPr/>
        </p:nvGrpSpPr>
        <p:grpSpPr>
          <a:xfrm>
            <a:off x="964747" y="537822"/>
            <a:ext cx="2359025" cy="1931988"/>
            <a:chOff x="4348163" y="157163"/>
            <a:chExt cx="2359025" cy="1931988"/>
          </a:xfrm>
        </p:grpSpPr>
        <p:sp>
          <p:nvSpPr>
            <p:cNvPr id="584" name="Freeform 401"/>
            <p:cNvSpPr>
              <a:spLocks/>
            </p:cNvSpPr>
            <p:nvPr/>
          </p:nvSpPr>
          <p:spPr bwMode="auto">
            <a:xfrm>
              <a:off x="4348163" y="1520825"/>
              <a:ext cx="2359025" cy="201613"/>
            </a:xfrm>
            <a:custGeom>
              <a:avLst/>
              <a:gdLst>
                <a:gd name="T0" fmla="*/ 0 w 688"/>
                <a:gd name="T1" fmla="*/ 34 h 59"/>
                <a:gd name="T2" fmla="*/ 25 w 688"/>
                <a:gd name="T3" fmla="*/ 59 h 59"/>
                <a:gd name="T4" fmla="*/ 663 w 688"/>
                <a:gd name="T5" fmla="*/ 59 h 59"/>
                <a:gd name="T6" fmla="*/ 688 w 688"/>
                <a:gd name="T7" fmla="*/ 34 h 59"/>
                <a:gd name="T8" fmla="*/ 688 w 688"/>
                <a:gd name="T9" fmla="*/ 0 h 59"/>
                <a:gd name="T10" fmla="*/ 0 w 688"/>
                <a:gd name="T11" fmla="*/ 0 h 59"/>
                <a:gd name="T12" fmla="*/ 0 w 688"/>
                <a:gd name="T13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" h="59">
                  <a:moveTo>
                    <a:pt x="0" y="34"/>
                  </a:moveTo>
                  <a:cubicBezTo>
                    <a:pt x="0" y="47"/>
                    <a:pt x="11" y="59"/>
                    <a:pt x="25" y="59"/>
                  </a:cubicBezTo>
                  <a:cubicBezTo>
                    <a:pt x="663" y="59"/>
                    <a:pt x="663" y="59"/>
                    <a:pt x="663" y="59"/>
                  </a:cubicBezTo>
                  <a:cubicBezTo>
                    <a:pt x="677" y="59"/>
                    <a:pt x="688" y="47"/>
                    <a:pt x="688" y="34"/>
                  </a:cubicBezTo>
                  <a:cubicBezTo>
                    <a:pt x="688" y="0"/>
                    <a:pt x="688" y="0"/>
                    <a:pt x="6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</a:path>
              </a:pathLst>
            </a:custGeom>
            <a:solidFill>
              <a:srgbClr val="657A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402"/>
            <p:cNvSpPr>
              <a:spLocks/>
            </p:cNvSpPr>
            <p:nvPr/>
          </p:nvSpPr>
          <p:spPr bwMode="auto">
            <a:xfrm>
              <a:off x="5246688" y="1722438"/>
              <a:ext cx="561975" cy="331788"/>
            </a:xfrm>
            <a:custGeom>
              <a:avLst/>
              <a:gdLst>
                <a:gd name="T0" fmla="*/ 354 w 354"/>
                <a:gd name="T1" fmla="*/ 209 h 209"/>
                <a:gd name="T2" fmla="*/ 0 w 354"/>
                <a:gd name="T3" fmla="*/ 209 h 209"/>
                <a:gd name="T4" fmla="*/ 24 w 354"/>
                <a:gd name="T5" fmla="*/ 0 h 209"/>
                <a:gd name="T6" fmla="*/ 328 w 354"/>
                <a:gd name="T7" fmla="*/ 0 h 209"/>
                <a:gd name="T8" fmla="*/ 354 w 354"/>
                <a:gd name="T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209">
                  <a:moveTo>
                    <a:pt x="354" y="209"/>
                  </a:moveTo>
                  <a:lnTo>
                    <a:pt x="0" y="209"/>
                  </a:lnTo>
                  <a:lnTo>
                    <a:pt x="24" y="0"/>
                  </a:lnTo>
                  <a:lnTo>
                    <a:pt x="328" y="0"/>
                  </a:lnTo>
                  <a:lnTo>
                    <a:pt x="354" y="209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403"/>
            <p:cNvSpPr>
              <a:spLocks/>
            </p:cNvSpPr>
            <p:nvPr/>
          </p:nvSpPr>
          <p:spPr bwMode="auto">
            <a:xfrm>
              <a:off x="5246688" y="1722438"/>
              <a:ext cx="561975" cy="331788"/>
            </a:xfrm>
            <a:custGeom>
              <a:avLst/>
              <a:gdLst>
                <a:gd name="T0" fmla="*/ 354 w 354"/>
                <a:gd name="T1" fmla="*/ 209 h 209"/>
                <a:gd name="T2" fmla="*/ 0 w 354"/>
                <a:gd name="T3" fmla="*/ 209 h 209"/>
                <a:gd name="T4" fmla="*/ 24 w 354"/>
                <a:gd name="T5" fmla="*/ 0 h 209"/>
                <a:gd name="T6" fmla="*/ 328 w 354"/>
                <a:gd name="T7" fmla="*/ 0 h 209"/>
                <a:gd name="T8" fmla="*/ 354 w 354"/>
                <a:gd name="T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209">
                  <a:moveTo>
                    <a:pt x="354" y="209"/>
                  </a:moveTo>
                  <a:lnTo>
                    <a:pt x="0" y="209"/>
                  </a:lnTo>
                  <a:lnTo>
                    <a:pt x="24" y="0"/>
                  </a:lnTo>
                  <a:lnTo>
                    <a:pt x="328" y="0"/>
                  </a:lnTo>
                  <a:lnTo>
                    <a:pt x="354" y="20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Rectangle 404"/>
            <p:cNvSpPr>
              <a:spLocks noChangeArrowheads="1"/>
            </p:cNvSpPr>
            <p:nvPr/>
          </p:nvSpPr>
          <p:spPr bwMode="auto">
            <a:xfrm>
              <a:off x="5280026" y="1722438"/>
              <a:ext cx="493713" cy="47625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405"/>
            <p:cNvSpPr>
              <a:spLocks/>
            </p:cNvSpPr>
            <p:nvPr/>
          </p:nvSpPr>
          <p:spPr bwMode="auto">
            <a:xfrm>
              <a:off x="5280026" y="1722438"/>
              <a:ext cx="493713" cy="47625"/>
            </a:xfrm>
            <a:custGeom>
              <a:avLst/>
              <a:gdLst>
                <a:gd name="T0" fmla="*/ 307 w 311"/>
                <a:gd name="T1" fmla="*/ 0 h 30"/>
                <a:gd name="T2" fmla="*/ 3 w 311"/>
                <a:gd name="T3" fmla="*/ 0 h 30"/>
                <a:gd name="T4" fmla="*/ 0 w 311"/>
                <a:gd name="T5" fmla="*/ 30 h 30"/>
                <a:gd name="T6" fmla="*/ 311 w 311"/>
                <a:gd name="T7" fmla="*/ 30 h 30"/>
                <a:gd name="T8" fmla="*/ 307 w 31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30">
                  <a:moveTo>
                    <a:pt x="307" y="0"/>
                  </a:moveTo>
                  <a:lnTo>
                    <a:pt x="3" y="0"/>
                  </a:lnTo>
                  <a:lnTo>
                    <a:pt x="0" y="30"/>
                  </a:lnTo>
                  <a:lnTo>
                    <a:pt x="311" y="30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07"/>
            <p:cNvSpPr>
              <a:spLocks/>
            </p:cNvSpPr>
            <p:nvPr/>
          </p:nvSpPr>
          <p:spPr bwMode="auto">
            <a:xfrm>
              <a:off x="5280026" y="1722438"/>
              <a:ext cx="493713" cy="47625"/>
            </a:xfrm>
            <a:custGeom>
              <a:avLst/>
              <a:gdLst>
                <a:gd name="T0" fmla="*/ 307 w 311"/>
                <a:gd name="T1" fmla="*/ 0 h 30"/>
                <a:gd name="T2" fmla="*/ 3 w 311"/>
                <a:gd name="T3" fmla="*/ 0 h 30"/>
                <a:gd name="T4" fmla="*/ 0 w 311"/>
                <a:gd name="T5" fmla="*/ 30 h 30"/>
                <a:gd name="T6" fmla="*/ 311 w 311"/>
                <a:gd name="T7" fmla="*/ 30 h 30"/>
                <a:gd name="T8" fmla="*/ 307 w 31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30">
                  <a:moveTo>
                    <a:pt x="307" y="0"/>
                  </a:moveTo>
                  <a:lnTo>
                    <a:pt x="3" y="0"/>
                  </a:lnTo>
                  <a:lnTo>
                    <a:pt x="0" y="30"/>
                  </a:lnTo>
                  <a:lnTo>
                    <a:pt x="311" y="30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08"/>
            <p:cNvSpPr>
              <a:spLocks/>
            </p:cNvSpPr>
            <p:nvPr/>
          </p:nvSpPr>
          <p:spPr bwMode="auto">
            <a:xfrm>
              <a:off x="5407026" y="1601788"/>
              <a:ext cx="241300" cy="52388"/>
            </a:xfrm>
            <a:custGeom>
              <a:avLst/>
              <a:gdLst>
                <a:gd name="T0" fmla="*/ 63 w 70"/>
                <a:gd name="T1" fmla="*/ 15 h 15"/>
                <a:gd name="T2" fmla="*/ 7 w 70"/>
                <a:gd name="T3" fmla="*/ 15 h 15"/>
                <a:gd name="T4" fmla="*/ 0 w 70"/>
                <a:gd name="T5" fmla="*/ 8 h 15"/>
                <a:gd name="T6" fmla="*/ 7 w 70"/>
                <a:gd name="T7" fmla="*/ 0 h 15"/>
                <a:gd name="T8" fmla="*/ 63 w 70"/>
                <a:gd name="T9" fmla="*/ 0 h 15"/>
                <a:gd name="T10" fmla="*/ 70 w 70"/>
                <a:gd name="T11" fmla="*/ 8 h 15"/>
                <a:gd name="T12" fmla="*/ 63 w 70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5">
                  <a:moveTo>
                    <a:pt x="63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4"/>
                    <a:pt x="70" y="8"/>
                  </a:cubicBezTo>
                  <a:cubicBezTo>
                    <a:pt x="70" y="12"/>
                    <a:pt x="67" y="15"/>
                    <a:pt x="63" y="15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09"/>
            <p:cNvSpPr>
              <a:spLocks/>
            </p:cNvSpPr>
            <p:nvPr/>
          </p:nvSpPr>
          <p:spPr bwMode="auto">
            <a:xfrm>
              <a:off x="5178426" y="2041526"/>
              <a:ext cx="698500" cy="47625"/>
            </a:xfrm>
            <a:custGeom>
              <a:avLst/>
              <a:gdLst>
                <a:gd name="T0" fmla="*/ 199 w 204"/>
                <a:gd name="T1" fmla="*/ 14 h 14"/>
                <a:gd name="T2" fmla="*/ 4 w 204"/>
                <a:gd name="T3" fmla="*/ 14 h 14"/>
                <a:gd name="T4" fmla="*/ 0 w 204"/>
                <a:gd name="T5" fmla="*/ 7 h 14"/>
                <a:gd name="T6" fmla="*/ 4 w 204"/>
                <a:gd name="T7" fmla="*/ 0 h 14"/>
                <a:gd name="T8" fmla="*/ 199 w 204"/>
                <a:gd name="T9" fmla="*/ 0 h 14"/>
                <a:gd name="T10" fmla="*/ 204 w 204"/>
                <a:gd name="T11" fmla="*/ 7 h 14"/>
                <a:gd name="T12" fmla="*/ 199 w 20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4">
                  <a:moveTo>
                    <a:pt x="199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02" y="0"/>
                    <a:pt x="204" y="3"/>
                    <a:pt x="204" y="7"/>
                  </a:cubicBezTo>
                  <a:cubicBezTo>
                    <a:pt x="204" y="11"/>
                    <a:pt x="202" y="14"/>
                    <a:pt x="199" y="14"/>
                  </a:cubicBezTo>
                  <a:close/>
                </a:path>
              </a:pathLst>
            </a:custGeom>
            <a:solidFill>
              <a:srgbClr val="657A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10"/>
            <p:cNvSpPr>
              <a:spLocks/>
            </p:cNvSpPr>
            <p:nvPr/>
          </p:nvSpPr>
          <p:spPr bwMode="auto">
            <a:xfrm>
              <a:off x="4348163" y="157163"/>
              <a:ext cx="2359025" cy="1390650"/>
            </a:xfrm>
            <a:custGeom>
              <a:avLst/>
              <a:gdLst>
                <a:gd name="T0" fmla="*/ 663 w 688"/>
                <a:gd name="T1" fmla="*/ 0 h 406"/>
                <a:gd name="T2" fmla="*/ 25 w 688"/>
                <a:gd name="T3" fmla="*/ 0 h 406"/>
                <a:gd name="T4" fmla="*/ 0 w 688"/>
                <a:gd name="T5" fmla="*/ 25 h 406"/>
                <a:gd name="T6" fmla="*/ 0 w 688"/>
                <a:gd name="T7" fmla="*/ 406 h 406"/>
                <a:gd name="T8" fmla="*/ 688 w 688"/>
                <a:gd name="T9" fmla="*/ 406 h 406"/>
                <a:gd name="T10" fmla="*/ 688 w 688"/>
                <a:gd name="T11" fmla="*/ 25 h 406"/>
                <a:gd name="T12" fmla="*/ 663 w 688"/>
                <a:gd name="T1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" h="406">
                  <a:moveTo>
                    <a:pt x="663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688" y="406"/>
                    <a:pt x="688" y="406"/>
                    <a:pt x="688" y="406"/>
                  </a:cubicBezTo>
                  <a:cubicBezTo>
                    <a:pt x="688" y="25"/>
                    <a:pt x="688" y="25"/>
                    <a:pt x="688" y="25"/>
                  </a:cubicBezTo>
                  <a:cubicBezTo>
                    <a:pt x="688" y="11"/>
                    <a:pt x="677" y="0"/>
                    <a:pt x="663" y="0"/>
                  </a:cubicBezTo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11"/>
            <p:cNvSpPr>
              <a:spLocks/>
            </p:cNvSpPr>
            <p:nvPr/>
          </p:nvSpPr>
          <p:spPr bwMode="auto">
            <a:xfrm>
              <a:off x="4433888" y="242888"/>
              <a:ext cx="2187575" cy="1219200"/>
            </a:xfrm>
            <a:custGeom>
              <a:avLst/>
              <a:gdLst>
                <a:gd name="T0" fmla="*/ 0 w 1378"/>
                <a:gd name="T1" fmla="*/ 768 h 768"/>
                <a:gd name="T2" fmla="*/ 0 w 1378"/>
                <a:gd name="T3" fmla="*/ 345 h 768"/>
                <a:gd name="T4" fmla="*/ 0 w 1378"/>
                <a:gd name="T5" fmla="*/ 0 h 768"/>
                <a:gd name="T6" fmla="*/ 689 w 1378"/>
                <a:gd name="T7" fmla="*/ 0 h 768"/>
                <a:gd name="T8" fmla="*/ 1378 w 1378"/>
                <a:gd name="T9" fmla="*/ 0 h 768"/>
                <a:gd name="T10" fmla="*/ 1378 w 1378"/>
                <a:gd name="T11" fmla="*/ 345 h 768"/>
                <a:gd name="T12" fmla="*/ 1378 w 1378"/>
                <a:gd name="T13" fmla="*/ 768 h 768"/>
                <a:gd name="T14" fmla="*/ 689 w 1378"/>
                <a:gd name="T15" fmla="*/ 768 h 768"/>
                <a:gd name="T16" fmla="*/ 0 w 137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8" h="768">
                  <a:moveTo>
                    <a:pt x="0" y="768"/>
                  </a:moveTo>
                  <a:lnTo>
                    <a:pt x="0" y="345"/>
                  </a:lnTo>
                  <a:lnTo>
                    <a:pt x="0" y="0"/>
                  </a:lnTo>
                  <a:lnTo>
                    <a:pt x="689" y="0"/>
                  </a:lnTo>
                  <a:lnTo>
                    <a:pt x="1378" y="0"/>
                  </a:lnTo>
                  <a:lnTo>
                    <a:pt x="1378" y="345"/>
                  </a:lnTo>
                  <a:lnTo>
                    <a:pt x="1378" y="768"/>
                  </a:lnTo>
                  <a:lnTo>
                    <a:pt x="689" y="768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12"/>
            <p:cNvSpPr>
              <a:spLocks/>
            </p:cNvSpPr>
            <p:nvPr/>
          </p:nvSpPr>
          <p:spPr bwMode="auto">
            <a:xfrm>
              <a:off x="4433888" y="242888"/>
              <a:ext cx="2187575" cy="1219200"/>
            </a:xfrm>
            <a:custGeom>
              <a:avLst/>
              <a:gdLst>
                <a:gd name="T0" fmla="*/ 0 w 1378"/>
                <a:gd name="T1" fmla="*/ 768 h 768"/>
                <a:gd name="T2" fmla="*/ 0 w 1378"/>
                <a:gd name="T3" fmla="*/ 345 h 768"/>
                <a:gd name="T4" fmla="*/ 0 w 1378"/>
                <a:gd name="T5" fmla="*/ 0 h 768"/>
                <a:gd name="T6" fmla="*/ 689 w 1378"/>
                <a:gd name="T7" fmla="*/ 0 h 768"/>
                <a:gd name="T8" fmla="*/ 1378 w 1378"/>
                <a:gd name="T9" fmla="*/ 0 h 768"/>
                <a:gd name="T10" fmla="*/ 1378 w 1378"/>
                <a:gd name="T11" fmla="*/ 345 h 768"/>
                <a:gd name="T12" fmla="*/ 1378 w 1378"/>
                <a:gd name="T13" fmla="*/ 768 h 768"/>
                <a:gd name="T14" fmla="*/ 689 w 1378"/>
                <a:gd name="T15" fmla="*/ 768 h 768"/>
                <a:gd name="T16" fmla="*/ 0 w 137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8" h="768">
                  <a:moveTo>
                    <a:pt x="0" y="768"/>
                  </a:moveTo>
                  <a:lnTo>
                    <a:pt x="0" y="345"/>
                  </a:lnTo>
                  <a:lnTo>
                    <a:pt x="0" y="0"/>
                  </a:lnTo>
                  <a:lnTo>
                    <a:pt x="689" y="0"/>
                  </a:lnTo>
                  <a:lnTo>
                    <a:pt x="1378" y="0"/>
                  </a:lnTo>
                  <a:lnTo>
                    <a:pt x="1378" y="345"/>
                  </a:lnTo>
                  <a:lnTo>
                    <a:pt x="1378" y="768"/>
                  </a:lnTo>
                  <a:lnTo>
                    <a:pt x="689" y="768"/>
                  </a:lnTo>
                  <a:lnTo>
                    <a:pt x="0" y="7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13"/>
            <p:cNvSpPr>
              <a:spLocks/>
            </p:cNvSpPr>
            <p:nvPr/>
          </p:nvSpPr>
          <p:spPr bwMode="auto">
            <a:xfrm>
              <a:off x="4433888" y="242888"/>
              <a:ext cx="2187575" cy="1219200"/>
            </a:xfrm>
            <a:custGeom>
              <a:avLst/>
              <a:gdLst>
                <a:gd name="T0" fmla="*/ 1378 w 1378"/>
                <a:gd name="T1" fmla="*/ 0 h 768"/>
                <a:gd name="T2" fmla="*/ 689 w 1378"/>
                <a:gd name="T3" fmla="*/ 0 h 768"/>
                <a:gd name="T4" fmla="*/ 0 w 1378"/>
                <a:gd name="T5" fmla="*/ 0 h 768"/>
                <a:gd name="T6" fmla="*/ 0 w 1378"/>
                <a:gd name="T7" fmla="*/ 345 h 768"/>
                <a:gd name="T8" fmla="*/ 0 w 1378"/>
                <a:gd name="T9" fmla="*/ 768 h 768"/>
                <a:gd name="T10" fmla="*/ 48 w 1378"/>
                <a:gd name="T11" fmla="*/ 768 h 768"/>
                <a:gd name="T12" fmla="*/ 48 w 1378"/>
                <a:gd name="T13" fmla="*/ 395 h 768"/>
                <a:gd name="T14" fmla="*/ 48 w 1378"/>
                <a:gd name="T15" fmla="*/ 47 h 768"/>
                <a:gd name="T16" fmla="*/ 739 w 1378"/>
                <a:gd name="T17" fmla="*/ 47 h 768"/>
                <a:gd name="T18" fmla="*/ 1378 w 1378"/>
                <a:gd name="T19" fmla="*/ 47 h 768"/>
                <a:gd name="T20" fmla="*/ 1378 w 1378"/>
                <a:gd name="T21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8" h="768">
                  <a:moveTo>
                    <a:pt x="1378" y="0"/>
                  </a:moveTo>
                  <a:lnTo>
                    <a:pt x="689" y="0"/>
                  </a:lnTo>
                  <a:lnTo>
                    <a:pt x="0" y="0"/>
                  </a:lnTo>
                  <a:lnTo>
                    <a:pt x="0" y="345"/>
                  </a:lnTo>
                  <a:lnTo>
                    <a:pt x="0" y="768"/>
                  </a:lnTo>
                  <a:lnTo>
                    <a:pt x="48" y="768"/>
                  </a:lnTo>
                  <a:lnTo>
                    <a:pt x="48" y="395"/>
                  </a:lnTo>
                  <a:lnTo>
                    <a:pt x="48" y="47"/>
                  </a:lnTo>
                  <a:lnTo>
                    <a:pt x="739" y="47"/>
                  </a:lnTo>
                  <a:lnTo>
                    <a:pt x="1378" y="47"/>
                  </a:lnTo>
                  <a:lnTo>
                    <a:pt x="1378" y="0"/>
                  </a:lnTo>
                  <a:close/>
                </a:path>
              </a:pathLst>
            </a:custGeom>
            <a:solidFill>
              <a:srgbClr val="3D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414"/>
            <p:cNvSpPr>
              <a:spLocks/>
            </p:cNvSpPr>
            <p:nvPr/>
          </p:nvSpPr>
          <p:spPr bwMode="auto">
            <a:xfrm>
              <a:off x="4433888" y="242888"/>
              <a:ext cx="2187575" cy="1219200"/>
            </a:xfrm>
            <a:custGeom>
              <a:avLst/>
              <a:gdLst>
                <a:gd name="T0" fmla="*/ 1378 w 1378"/>
                <a:gd name="T1" fmla="*/ 0 h 768"/>
                <a:gd name="T2" fmla="*/ 689 w 1378"/>
                <a:gd name="T3" fmla="*/ 0 h 768"/>
                <a:gd name="T4" fmla="*/ 0 w 1378"/>
                <a:gd name="T5" fmla="*/ 0 h 768"/>
                <a:gd name="T6" fmla="*/ 0 w 1378"/>
                <a:gd name="T7" fmla="*/ 345 h 768"/>
                <a:gd name="T8" fmla="*/ 0 w 1378"/>
                <a:gd name="T9" fmla="*/ 768 h 768"/>
                <a:gd name="T10" fmla="*/ 48 w 1378"/>
                <a:gd name="T11" fmla="*/ 768 h 768"/>
                <a:gd name="T12" fmla="*/ 48 w 1378"/>
                <a:gd name="T13" fmla="*/ 395 h 768"/>
                <a:gd name="T14" fmla="*/ 48 w 1378"/>
                <a:gd name="T15" fmla="*/ 47 h 768"/>
                <a:gd name="T16" fmla="*/ 739 w 1378"/>
                <a:gd name="T17" fmla="*/ 47 h 768"/>
                <a:gd name="T18" fmla="*/ 1378 w 1378"/>
                <a:gd name="T19" fmla="*/ 47 h 768"/>
                <a:gd name="T20" fmla="*/ 1378 w 1378"/>
                <a:gd name="T21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8" h="768">
                  <a:moveTo>
                    <a:pt x="1378" y="0"/>
                  </a:moveTo>
                  <a:lnTo>
                    <a:pt x="689" y="0"/>
                  </a:lnTo>
                  <a:lnTo>
                    <a:pt x="0" y="0"/>
                  </a:lnTo>
                  <a:lnTo>
                    <a:pt x="0" y="345"/>
                  </a:lnTo>
                  <a:lnTo>
                    <a:pt x="0" y="768"/>
                  </a:lnTo>
                  <a:lnTo>
                    <a:pt x="48" y="768"/>
                  </a:lnTo>
                  <a:lnTo>
                    <a:pt x="48" y="395"/>
                  </a:lnTo>
                  <a:lnTo>
                    <a:pt x="48" y="47"/>
                  </a:lnTo>
                  <a:lnTo>
                    <a:pt x="739" y="47"/>
                  </a:lnTo>
                  <a:lnTo>
                    <a:pt x="1378" y="47"/>
                  </a:lnTo>
                  <a:lnTo>
                    <a:pt x="13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415"/>
            <p:cNvSpPr>
              <a:spLocks noEditPoints="1"/>
            </p:cNvSpPr>
            <p:nvPr/>
          </p:nvSpPr>
          <p:spPr bwMode="auto">
            <a:xfrm>
              <a:off x="5181601" y="698501"/>
              <a:ext cx="184150" cy="307975"/>
            </a:xfrm>
            <a:custGeom>
              <a:avLst/>
              <a:gdLst>
                <a:gd name="T0" fmla="*/ 54 w 54"/>
                <a:gd name="T1" fmla="*/ 38 h 90"/>
                <a:gd name="T2" fmla="*/ 54 w 54"/>
                <a:gd name="T3" fmla="*/ 39 h 90"/>
                <a:gd name="T4" fmla="*/ 53 w 54"/>
                <a:gd name="T5" fmla="*/ 41 h 90"/>
                <a:gd name="T6" fmla="*/ 48 w 54"/>
                <a:gd name="T7" fmla="*/ 46 h 90"/>
                <a:gd name="T8" fmla="*/ 53 w 54"/>
                <a:gd name="T9" fmla="*/ 51 h 90"/>
                <a:gd name="T10" fmla="*/ 53 w 54"/>
                <a:gd name="T11" fmla="*/ 52 h 90"/>
                <a:gd name="T12" fmla="*/ 54 w 54"/>
                <a:gd name="T13" fmla="*/ 53 h 90"/>
                <a:gd name="T14" fmla="*/ 54 w 54"/>
                <a:gd name="T15" fmla="*/ 53 h 90"/>
                <a:gd name="T16" fmla="*/ 54 w 54"/>
                <a:gd name="T17" fmla="*/ 78 h 90"/>
                <a:gd name="T18" fmla="*/ 54 w 54"/>
                <a:gd name="T19" fmla="*/ 79 h 90"/>
                <a:gd name="T20" fmla="*/ 53 w 54"/>
                <a:gd name="T21" fmla="*/ 81 h 90"/>
                <a:gd name="T22" fmla="*/ 45 w 54"/>
                <a:gd name="T23" fmla="*/ 88 h 90"/>
                <a:gd name="T24" fmla="*/ 43 w 54"/>
                <a:gd name="T25" fmla="*/ 90 h 90"/>
                <a:gd name="T26" fmla="*/ 42 w 54"/>
                <a:gd name="T27" fmla="*/ 90 h 90"/>
                <a:gd name="T28" fmla="*/ 1 w 54"/>
                <a:gd name="T29" fmla="*/ 90 h 90"/>
                <a:gd name="T30" fmla="*/ 0 w 54"/>
                <a:gd name="T31" fmla="*/ 88 h 90"/>
                <a:gd name="T32" fmla="*/ 0 w 54"/>
                <a:gd name="T33" fmla="*/ 2 h 90"/>
                <a:gd name="T34" fmla="*/ 1 w 54"/>
                <a:gd name="T35" fmla="*/ 0 h 90"/>
                <a:gd name="T36" fmla="*/ 42 w 54"/>
                <a:gd name="T37" fmla="*/ 0 h 90"/>
                <a:gd name="T38" fmla="*/ 43 w 54"/>
                <a:gd name="T39" fmla="*/ 0 h 90"/>
                <a:gd name="T40" fmla="*/ 45 w 54"/>
                <a:gd name="T41" fmla="*/ 2 h 90"/>
                <a:gd name="T42" fmla="*/ 53 w 54"/>
                <a:gd name="T43" fmla="*/ 9 h 90"/>
                <a:gd name="T44" fmla="*/ 54 w 54"/>
                <a:gd name="T45" fmla="*/ 11 h 90"/>
                <a:gd name="T46" fmla="*/ 54 w 54"/>
                <a:gd name="T47" fmla="*/ 12 h 90"/>
                <a:gd name="T48" fmla="*/ 54 w 54"/>
                <a:gd name="T49" fmla="*/ 38 h 90"/>
                <a:gd name="T50" fmla="*/ 18 w 54"/>
                <a:gd name="T51" fmla="*/ 19 h 90"/>
                <a:gd name="T52" fmla="*/ 18 w 54"/>
                <a:gd name="T53" fmla="*/ 36 h 90"/>
                <a:gd name="T54" fmla="*/ 33 w 54"/>
                <a:gd name="T55" fmla="*/ 36 h 90"/>
                <a:gd name="T56" fmla="*/ 35 w 54"/>
                <a:gd name="T57" fmla="*/ 34 h 90"/>
                <a:gd name="T58" fmla="*/ 35 w 54"/>
                <a:gd name="T59" fmla="*/ 33 h 90"/>
                <a:gd name="T60" fmla="*/ 35 w 54"/>
                <a:gd name="T61" fmla="*/ 23 h 90"/>
                <a:gd name="T62" fmla="*/ 35 w 54"/>
                <a:gd name="T63" fmla="*/ 22 h 90"/>
                <a:gd name="T64" fmla="*/ 35 w 54"/>
                <a:gd name="T65" fmla="*/ 22 h 90"/>
                <a:gd name="T66" fmla="*/ 35 w 54"/>
                <a:gd name="T67" fmla="*/ 22 h 90"/>
                <a:gd name="T68" fmla="*/ 33 w 54"/>
                <a:gd name="T69" fmla="*/ 20 h 90"/>
                <a:gd name="T70" fmla="*/ 32 w 54"/>
                <a:gd name="T71" fmla="*/ 19 h 90"/>
                <a:gd name="T72" fmla="*/ 18 w 54"/>
                <a:gd name="T73" fmla="*/ 19 h 90"/>
                <a:gd name="T74" fmla="*/ 18 w 54"/>
                <a:gd name="T75" fmla="*/ 71 h 90"/>
                <a:gd name="T76" fmla="*/ 33 w 54"/>
                <a:gd name="T77" fmla="*/ 71 h 90"/>
                <a:gd name="T78" fmla="*/ 35 w 54"/>
                <a:gd name="T79" fmla="*/ 69 h 90"/>
                <a:gd name="T80" fmla="*/ 35 w 54"/>
                <a:gd name="T81" fmla="*/ 68 h 90"/>
                <a:gd name="T82" fmla="*/ 35 w 54"/>
                <a:gd name="T83" fmla="*/ 58 h 90"/>
                <a:gd name="T84" fmla="*/ 35 w 54"/>
                <a:gd name="T85" fmla="*/ 58 h 90"/>
                <a:gd name="T86" fmla="*/ 35 w 54"/>
                <a:gd name="T87" fmla="*/ 57 h 90"/>
                <a:gd name="T88" fmla="*/ 35 w 54"/>
                <a:gd name="T89" fmla="*/ 57 h 90"/>
                <a:gd name="T90" fmla="*/ 33 w 54"/>
                <a:gd name="T91" fmla="*/ 55 h 90"/>
                <a:gd name="T92" fmla="*/ 32 w 54"/>
                <a:gd name="T93" fmla="*/ 54 h 90"/>
                <a:gd name="T94" fmla="*/ 18 w 54"/>
                <a:gd name="T95" fmla="*/ 54 h 90"/>
                <a:gd name="T96" fmla="*/ 18 w 54"/>
                <a:gd name="T97" fmla="*/ 7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" h="90">
                  <a:moveTo>
                    <a:pt x="54" y="38"/>
                  </a:moveTo>
                  <a:cubicBezTo>
                    <a:pt x="54" y="38"/>
                    <a:pt x="54" y="39"/>
                    <a:pt x="54" y="39"/>
                  </a:cubicBezTo>
                  <a:cubicBezTo>
                    <a:pt x="54" y="40"/>
                    <a:pt x="53" y="40"/>
                    <a:pt x="53" y="41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8"/>
                    <a:pt x="54" y="79"/>
                    <a:pt x="54" y="79"/>
                  </a:cubicBezTo>
                  <a:cubicBezTo>
                    <a:pt x="54" y="80"/>
                    <a:pt x="53" y="81"/>
                    <a:pt x="53" y="81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4" y="89"/>
                    <a:pt x="43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89"/>
                    <a:pt x="0" y="8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1"/>
                    <a:pt x="45" y="1"/>
                    <a:pt x="45" y="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10"/>
                    <a:pt x="54" y="10"/>
                    <a:pt x="54" y="11"/>
                  </a:cubicBezTo>
                  <a:cubicBezTo>
                    <a:pt x="54" y="12"/>
                    <a:pt x="54" y="12"/>
                    <a:pt x="54" y="12"/>
                  </a:cubicBezTo>
                  <a:lnTo>
                    <a:pt x="54" y="38"/>
                  </a:lnTo>
                  <a:close/>
                  <a:moveTo>
                    <a:pt x="18" y="19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19"/>
                    <a:pt x="32" y="19"/>
                    <a:pt x="32" y="19"/>
                  </a:cubicBezTo>
                  <a:lnTo>
                    <a:pt x="18" y="19"/>
                  </a:lnTo>
                  <a:close/>
                  <a:moveTo>
                    <a:pt x="18" y="71"/>
                  </a:moveTo>
                  <a:cubicBezTo>
                    <a:pt x="33" y="71"/>
                    <a:pt x="33" y="71"/>
                    <a:pt x="33" y="71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18" y="54"/>
                    <a:pt x="18" y="54"/>
                    <a:pt x="18" y="54"/>
                  </a:cubicBezTo>
                  <a:lnTo>
                    <a:pt x="18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16"/>
            <p:cNvSpPr>
              <a:spLocks/>
            </p:cNvSpPr>
            <p:nvPr/>
          </p:nvSpPr>
          <p:spPr bwMode="auto">
            <a:xfrm>
              <a:off x="5411788" y="698501"/>
              <a:ext cx="195263" cy="307975"/>
            </a:xfrm>
            <a:custGeom>
              <a:avLst/>
              <a:gdLst>
                <a:gd name="T0" fmla="*/ 57 w 57"/>
                <a:gd name="T1" fmla="*/ 78 h 90"/>
                <a:gd name="T2" fmla="*/ 57 w 57"/>
                <a:gd name="T3" fmla="*/ 79 h 90"/>
                <a:gd name="T4" fmla="*/ 57 w 57"/>
                <a:gd name="T5" fmla="*/ 80 h 90"/>
                <a:gd name="T6" fmla="*/ 56 w 57"/>
                <a:gd name="T7" fmla="*/ 81 h 90"/>
                <a:gd name="T8" fmla="*/ 49 w 57"/>
                <a:gd name="T9" fmla="*/ 88 h 90"/>
                <a:gd name="T10" fmla="*/ 47 w 57"/>
                <a:gd name="T11" fmla="*/ 90 h 90"/>
                <a:gd name="T12" fmla="*/ 46 w 57"/>
                <a:gd name="T13" fmla="*/ 90 h 90"/>
                <a:gd name="T14" fmla="*/ 12 w 57"/>
                <a:gd name="T15" fmla="*/ 90 h 90"/>
                <a:gd name="T16" fmla="*/ 11 w 57"/>
                <a:gd name="T17" fmla="*/ 90 h 90"/>
                <a:gd name="T18" fmla="*/ 9 w 57"/>
                <a:gd name="T19" fmla="*/ 88 h 90"/>
                <a:gd name="T20" fmla="*/ 2 w 57"/>
                <a:gd name="T21" fmla="*/ 81 h 90"/>
                <a:gd name="T22" fmla="*/ 1 w 57"/>
                <a:gd name="T23" fmla="*/ 79 h 90"/>
                <a:gd name="T24" fmla="*/ 0 w 57"/>
                <a:gd name="T25" fmla="*/ 78 h 90"/>
                <a:gd name="T26" fmla="*/ 1 w 57"/>
                <a:gd name="T27" fmla="*/ 78 h 90"/>
                <a:gd name="T28" fmla="*/ 1 w 57"/>
                <a:gd name="T29" fmla="*/ 78 h 90"/>
                <a:gd name="T30" fmla="*/ 0 w 57"/>
                <a:gd name="T31" fmla="*/ 78 h 90"/>
                <a:gd name="T32" fmla="*/ 0 w 57"/>
                <a:gd name="T33" fmla="*/ 2 h 90"/>
                <a:gd name="T34" fmla="*/ 1 w 57"/>
                <a:gd name="T35" fmla="*/ 1 h 90"/>
                <a:gd name="T36" fmla="*/ 2 w 57"/>
                <a:gd name="T37" fmla="*/ 0 h 90"/>
                <a:gd name="T38" fmla="*/ 17 w 57"/>
                <a:gd name="T39" fmla="*/ 0 h 90"/>
                <a:gd name="T40" fmla="*/ 19 w 57"/>
                <a:gd name="T41" fmla="*/ 2 h 90"/>
                <a:gd name="T42" fmla="*/ 19 w 57"/>
                <a:gd name="T43" fmla="*/ 68 h 90"/>
                <a:gd name="T44" fmla="*/ 20 w 57"/>
                <a:gd name="T45" fmla="*/ 69 h 90"/>
                <a:gd name="T46" fmla="*/ 21 w 57"/>
                <a:gd name="T47" fmla="*/ 71 h 90"/>
                <a:gd name="T48" fmla="*/ 36 w 57"/>
                <a:gd name="T49" fmla="*/ 71 h 90"/>
                <a:gd name="T50" fmla="*/ 38 w 57"/>
                <a:gd name="T51" fmla="*/ 69 h 90"/>
                <a:gd name="T52" fmla="*/ 38 w 57"/>
                <a:gd name="T53" fmla="*/ 69 h 90"/>
                <a:gd name="T54" fmla="*/ 39 w 57"/>
                <a:gd name="T55" fmla="*/ 68 h 90"/>
                <a:gd name="T56" fmla="*/ 39 w 57"/>
                <a:gd name="T57" fmla="*/ 2 h 90"/>
                <a:gd name="T58" fmla="*/ 40 w 57"/>
                <a:gd name="T59" fmla="*/ 0 h 90"/>
                <a:gd name="T60" fmla="*/ 56 w 57"/>
                <a:gd name="T61" fmla="*/ 0 h 90"/>
                <a:gd name="T62" fmla="*/ 57 w 57"/>
                <a:gd name="T63" fmla="*/ 2 h 90"/>
                <a:gd name="T64" fmla="*/ 57 w 57"/>
                <a:gd name="T65" fmla="*/ 7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90">
                  <a:moveTo>
                    <a:pt x="57" y="78"/>
                  </a:moveTo>
                  <a:cubicBezTo>
                    <a:pt x="57" y="78"/>
                    <a:pt x="57" y="79"/>
                    <a:pt x="57" y="79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80"/>
                    <a:pt x="57" y="81"/>
                    <a:pt x="56" y="81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9"/>
                    <a:pt x="47" y="89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90"/>
                    <a:pt x="12" y="90"/>
                    <a:pt x="11" y="90"/>
                  </a:cubicBezTo>
                  <a:cubicBezTo>
                    <a:pt x="10" y="89"/>
                    <a:pt x="10" y="89"/>
                    <a:pt x="9" y="88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81"/>
                    <a:pt x="1" y="80"/>
                    <a:pt x="1" y="79"/>
                  </a:cubicBezTo>
                  <a:cubicBezTo>
                    <a:pt x="0" y="79"/>
                    <a:pt x="0" y="78"/>
                    <a:pt x="0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1"/>
                    <a:pt x="39" y="0"/>
                    <a:pt x="40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2"/>
                  </a:cubicBezTo>
                  <a:lnTo>
                    <a:pt x="57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17"/>
            <p:cNvSpPr>
              <a:spLocks/>
            </p:cNvSpPr>
            <p:nvPr/>
          </p:nvSpPr>
          <p:spPr bwMode="auto">
            <a:xfrm>
              <a:off x="5648326" y="701676"/>
              <a:ext cx="225425" cy="304800"/>
            </a:xfrm>
            <a:custGeom>
              <a:avLst/>
              <a:gdLst>
                <a:gd name="T0" fmla="*/ 66 w 66"/>
                <a:gd name="T1" fmla="*/ 0 h 89"/>
                <a:gd name="T2" fmla="*/ 66 w 66"/>
                <a:gd name="T3" fmla="*/ 2 h 89"/>
                <a:gd name="T4" fmla="*/ 66 w 66"/>
                <a:gd name="T5" fmla="*/ 2 h 89"/>
                <a:gd name="T6" fmla="*/ 65 w 66"/>
                <a:gd name="T7" fmla="*/ 3 h 89"/>
                <a:gd name="T8" fmla="*/ 42 w 66"/>
                <a:gd name="T9" fmla="*/ 48 h 89"/>
                <a:gd name="T10" fmla="*/ 42 w 66"/>
                <a:gd name="T11" fmla="*/ 87 h 89"/>
                <a:gd name="T12" fmla="*/ 40 w 66"/>
                <a:gd name="T13" fmla="*/ 89 h 89"/>
                <a:gd name="T14" fmla="*/ 25 w 66"/>
                <a:gd name="T15" fmla="*/ 89 h 89"/>
                <a:gd name="T16" fmla="*/ 24 w 66"/>
                <a:gd name="T17" fmla="*/ 88 h 89"/>
                <a:gd name="T18" fmla="*/ 23 w 66"/>
                <a:gd name="T19" fmla="*/ 87 h 89"/>
                <a:gd name="T20" fmla="*/ 23 w 66"/>
                <a:gd name="T21" fmla="*/ 48 h 89"/>
                <a:gd name="T22" fmla="*/ 0 w 66"/>
                <a:gd name="T23" fmla="*/ 3 h 89"/>
                <a:gd name="T24" fmla="*/ 0 w 66"/>
                <a:gd name="T25" fmla="*/ 2 h 89"/>
                <a:gd name="T26" fmla="*/ 0 w 66"/>
                <a:gd name="T27" fmla="*/ 2 h 89"/>
                <a:gd name="T28" fmla="*/ 0 w 66"/>
                <a:gd name="T29" fmla="*/ 0 h 89"/>
                <a:gd name="T30" fmla="*/ 2 w 66"/>
                <a:gd name="T31" fmla="*/ 0 h 89"/>
                <a:gd name="T32" fmla="*/ 18 w 66"/>
                <a:gd name="T33" fmla="*/ 0 h 89"/>
                <a:gd name="T34" fmla="*/ 20 w 66"/>
                <a:gd name="T35" fmla="*/ 0 h 89"/>
                <a:gd name="T36" fmla="*/ 20 w 66"/>
                <a:gd name="T37" fmla="*/ 2 h 89"/>
                <a:gd name="T38" fmla="*/ 33 w 66"/>
                <a:gd name="T39" fmla="*/ 27 h 89"/>
                <a:gd name="T40" fmla="*/ 45 w 66"/>
                <a:gd name="T41" fmla="*/ 2 h 89"/>
                <a:gd name="T42" fmla="*/ 46 w 66"/>
                <a:gd name="T43" fmla="*/ 0 h 89"/>
                <a:gd name="T44" fmla="*/ 48 w 66"/>
                <a:gd name="T45" fmla="*/ 0 h 89"/>
                <a:gd name="T46" fmla="*/ 64 w 66"/>
                <a:gd name="T47" fmla="*/ 0 h 89"/>
                <a:gd name="T48" fmla="*/ 66 w 66"/>
                <a:gd name="T4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" h="89">
                  <a:moveTo>
                    <a:pt x="66" y="0"/>
                  </a:moveTo>
                  <a:cubicBezTo>
                    <a:pt x="66" y="1"/>
                    <a:pt x="66" y="1"/>
                    <a:pt x="66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2" y="88"/>
                    <a:pt x="42" y="89"/>
                    <a:pt x="4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5" y="89"/>
                    <a:pt x="24" y="89"/>
                    <a:pt x="24" y="88"/>
                  </a:cubicBezTo>
                  <a:cubicBezTo>
                    <a:pt x="24" y="88"/>
                    <a:pt x="23" y="88"/>
                    <a:pt x="23" y="8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19" y="0"/>
                    <a:pt x="20" y="0"/>
                  </a:cubicBezTo>
                  <a:cubicBezTo>
                    <a:pt x="20" y="1"/>
                    <a:pt x="20" y="1"/>
                    <a:pt x="20" y="2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7" y="0"/>
                    <a:pt x="47" y="0"/>
                    <a:pt x="4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18"/>
            <p:cNvSpPr>
              <a:spLocks/>
            </p:cNvSpPr>
            <p:nvPr/>
          </p:nvSpPr>
          <p:spPr bwMode="auto">
            <a:xfrm>
              <a:off x="5908676" y="1054101"/>
              <a:ext cx="260350" cy="263525"/>
            </a:xfrm>
            <a:custGeom>
              <a:avLst/>
              <a:gdLst>
                <a:gd name="T0" fmla="*/ 0 w 164"/>
                <a:gd name="T1" fmla="*/ 0 h 166"/>
                <a:gd name="T2" fmla="*/ 43 w 164"/>
                <a:gd name="T3" fmla="*/ 158 h 166"/>
                <a:gd name="T4" fmla="*/ 79 w 164"/>
                <a:gd name="T5" fmla="*/ 121 h 166"/>
                <a:gd name="T6" fmla="*/ 125 w 164"/>
                <a:gd name="T7" fmla="*/ 166 h 166"/>
                <a:gd name="T8" fmla="*/ 144 w 164"/>
                <a:gd name="T9" fmla="*/ 145 h 166"/>
                <a:gd name="T10" fmla="*/ 164 w 164"/>
                <a:gd name="T11" fmla="*/ 125 h 166"/>
                <a:gd name="T12" fmla="*/ 121 w 164"/>
                <a:gd name="T13" fmla="*/ 80 h 166"/>
                <a:gd name="T14" fmla="*/ 157 w 164"/>
                <a:gd name="T15" fmla="*/ 43 h 166"/>
                <a:gd name="T16" fmla="*/ 0 w 164"/>
                <a:gd name="T1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6">
                  <a:moveTo>
                    <a:pt x="0" y="0"/>
                  </a:moveTo>
                  <a:lnTo>
                    <a:pt x="43" y="158"/>
                  </a:lnTo>
                  <a:lnTo>
                    <a:pt x="79" y="121"/>
                  </a:lnTo>
                  <a:lnTo>
                    <a:pt x="125" y="166"/>
                  </a:lnTo>
                  <a:lnTo>
                    <a:pt x="144" y="145"/>
                  </a:lnTo>
                  <a:lnTo>
                    <a:pt x="164" y="125"/>
                  </a:lnTo>
                  <a:lnTo>
                    <a:pt x="121" y="80"/>
                  </a:lnTo>
                  <a:lnTo>
                    <a:pt x="15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19"/>
            <p:cNvSpPr>
              <a:spLocks/>
            </p:cNvSpPr>
            <p:nvPr/>
          </p:nvSpPr>
          <p:spPr bwMode="auto">
            <a:xfrm>
              <a:off x="5908676" y="1054101"/>
              <a:ext cx="260350" cy="263525"/>
            </a:xfrm>
            <a:custGeom>
              <a:avLst/>
              <a:gdLst>
                <a:gd name="T0" fmla="*/ 0 w 164"/>
                <a:gd name="T1" fmla="*/ 0 h 166"/>
                <a:gd name="T2" fmla="*/ 43 w 164"/>
                <a:gd name="T3" fmla="*/ 158 h 166"/>
                <a:gd name="T4" fmla="*/ 79 w 164"/>
                <a:gd name="T5" fmla="*/ 121 h 166"/>
                <a:gd name="T6" fmla="*/ 125 w 164"/>
                <a:gd name="T7" fmla="*/ 166 h 166"/>
                <a:gd name="T8" fmla="*/ 144 w 164"/>
                <a:gd name="T9" fmla="*/ 145 h 166"/>
                <a:gd name="T10" fmla="*/ 164 w 164"/>
                <a:gd name="T11" fmla="*/ 125 h 166"/>
                <a:gd name="T12" fmla="*/ 121 w 164"/>
                <a:gd name="T13" fmla="*/ 80 h 166"/>
                <a:gd name="T14" fmla="*/ 157 w 164"/>
                <a:gd name="T15" fmla="*/ 43 h 166"/>
                <a:gd name="T16" fmla="*/ 0 w 164"/>
                <a:gd name="T1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6">
                  <a:moveTo>
                    <a:pt x="0" y="0"/>
                  </a:moveTo>
                  <a:lnTo>
                    <a:pt x="43" y="158"/>
                  </a:lnTo>
                  <a:lnTo>
                    <a:pt x="79" y="121"/>
                  </a:lnTo>
                  <a:lnTo>
                    <a:pt x="125" y="166"/>
                  </a:lnTo>
                  <a:lnTo>
                    <a:pt x="144" y="145"/>
                  </a:lnTo>
                  <a:lnTo>
                    <a:pt x="164" y="125"/>
                  </a:lnTo>
                  <a:lnTo>
                    <a:pt x="121" y="80"/>
                  </a:lnTo>
                  <a:lnTo>
                    <a:pt x="157" y="4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420"/>
            <p:cNvSpPr>
              <a:spLocks/>
            </p:cNvSpPr>
            <p:nvPr/>
          </p:nvSpPr>
          <p:spPr bwMode="auto">
            <a:xfrm>
              <a:off x="5908676" y="985838"/>
              <a:ext cx="228600" cy="263525"/>
            </a:xfrm>
            <a:custGeom>
              <a:avLst/>
              <a:gdLst>
                <a:gd name="T0" fmla="*/ 144 w 144"/>
                <a:gd name="T1" fmla="*/ 147 h 166"/>
                <a:gd name="T2" fmla="*/ 0 w 144"/>
                <a:gd name="T3" fmla="*/ 0 h 166"/>
                <a:gd name="T4" fmla="*/ 43 w 144"/>
                <a:gd name="T5" fmla="*/ 160 h 166"/>
                <a:gd name="T6" fmla="*/ 79 w 144"/>
                <a:gd name="T7" fmla="*/ 121 h 166"/>
                <a:gd name="T8" fmla="*/ 125 w 144"/>
                <a:gd name="T9" fmla="*/ 166 h 166"/>
                <a:gd name="T10" fmla="*/ 144 w 144"/>
                <a:gd name="T11" fmla="*/ 14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66">
                  <a:moveTo>
                    <a:pt x="144" y="147"/>
                  </a:moveTo>
                  <a:lnTo>
                    <a:pt x="0" y="0"/>
                  </a:lnTo>
                  <a:lnTo>
                    <a:pt x="43" y="160"/>
                  </a:lnTo>
                  <a:lnTo>
                    <a:pt x="79" y="121"/>
                  </a:lnTo>
                  <a:lnTo>
                    <a:pt x="125" y="166"/>
                  </a:lnTo>
                  <a:lnTo>
                    <a:pt x="144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21"/>
            <p:cNvSpPr>
              <a:spLocks/>
            </p:cNvSpPr>
            <p:nvPr/>
          </p:nvSpPr>
          <p:spPr bwMode="auto">
            <a:xfrm>
              <a:off x="5908676" y="985838"/>
              <a:ext cx="260350" cy="233363"/>
            </a:xfrm>
            <a:custGeom>
              <a:avLst/>
              <a:gdLst>
                <a:gd name="T0" fmla="*/ 144 w 164"/>
                <a:gd name="T1" fmla="*/ 147 h 147"/>
                <a:gd name="T2" fmla="*/ 0 w 164"/>
                <a:gd name="T3" fmla="*/ 0 h 147"/>
                <a:gd name="T4" fmla="*/ 157 w 164"/>
                <a:gd name="T5" fmla="*/ 43 h 147"/>
                <a:gd name="T6" fmla="*/ 121 w 164"/>
                <a:gd name="T7" fmla="*/ 82 h 147"/>
                <a:gd name="T8" fmla="*/ 164 w 164"/>
                <a:gd name="T9" fmla="*/ 125 h 147"/>
                <a:gd name="T10" fmla="*/ 144 w 164"/>
                <a:gd name="T11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47">
                  <a:moveTo>
                    <a:pt x="144" y="147"/>
                  </a:moveTo>
                  <a:lnTo>
                    <a:pt x="0" y="0"/>
                  </a:lnTo>
                  <a:lnTo>
                    <a:pt x="157" y="43"/>
                  </a:lnTo>
                  <a:lnTo>
                    <a:pt x="121" y="82"/>
                  </a:lnTo>
                  <a:lnTo>
                    <a:pt x="164" y="125"/>
                  </a:lnTo>
                  <a:lnTo>
                    <a:pt x="144" y="147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3" name="组合 802"/>
          <p:cNvGrpSpPr/>
          <p:nvPr/>
        </p:nvGrpSpPr>
        <p:grpSpPr>
          <a:xfrm>
            <a:off x="5781335" y="2881428"/>
            <a:ext cx="658813" cy="425450"/>
            <a:chOff x="7059613" y="3287713"/>
            <a:chExt cx="658813" cy="425450"/>
          </a:xfrm>
        </p:grpSpPr>
        <p:sp>
          <p:nvSpPr>
            <p:cNvPr id="204" name="Freeform 422"/>
            <p:cNvSpPr>
              <a:spLocks/>
            </p:cNvSpPr>
            <p:nvPr/>
          </p:nvSpPr>
          <p:spPr bwMode="auto">
            <a:xfrm>
              <a:off x="7059613" y="3287713"/>
              <a:ext cx="658813" cy="425450"/>
            </a:xfrm>
            <a:custGeom>
              <a:avLst/>
              <a:gdLst>
                <a:gd name="T0" fmla="*/ 192 w 192"/>
                <a:gd name="T1" fmla="*/ 114 h 124"/>
                <a:gd name="T2" fmla="*/ 182 w 192"/>
                <a:gd name="T3" fmla="*/ 124 h 124"/>
                <a:gd name="T4" fmla="*/ 10 w 192"/>
                <a:gd name="T5" fmla="*/ 124 h 124"/>
                <a:gd name="T6" fmla="*/ 0 w 192"/>
                <a:gd name="T7" fmla="*/ 114 h 124"/>
                <a:gd name="T8" fmla="*/ 0 w 192"/>
                <a:gd name="T9" fmla="*/ 10 h 124"/>
                <a:gd name="T10" fmla="*/ 10 w 192"/>
                <a:gd name="T11" fmla="*/ 0 h 124"/>
                <a:gd name="T12" fmla="*/ 182 w 192"/>
                <a:gd name="T13" fmla="*/ 0 h 124"/>
                <a:gd name="T14" fmla="*/ 192 w 192"/>
                <a:gd name="T15" fmla="*/ 10 h 124"/>
                <a:gd name="T16" fmla="*/ 192 w 192"/>
                <a:gd name="T17" fmla="*/ 1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4">
                  <a:moveTo>
                    <a:pt x="192" y="114"/>
                  </a:moveTo>
                  <a:cubicBezTo>
                    <a:pt x="192" y="120"/>
                    <a:pt x="188" y="124"/>
                    <a:pt x="182" y="124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5" y="124"/>
                    <a:pt x="0" y="120"/>
                    <a:pt x="0" y="1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8" y="0"/>
                    <a:pt x="192" y="4"/>
                    <a:pt x="192" y="10"/>
                  </a:cubicBezTo>
                  <a:lnTo>
                    <a:pt x="192" y="114"/>
                  </a:lnTo>
                  <a:close/>
                </a:path>
              </a:pathLst>
            </a:cu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23"/>
            <p:cNvSpPr>
              <a:spLocks/>
            </p:cNvSpPr>
            <p:nvPr/>
          </p:nvSpPr>
          <p:spPr bwMode="auto">
            <a:xfrm>
              <a:off x="7183438" y="3287713"/>
              <a:ext cx="534988" cy="425450"/>
            </a:xfrm>
            <a:custGeom>
              <a:avLst/>
              <a:gdLst>
                <a:gd name="T0" fmla="*/ 156 w 156"/>
                <a:gd name="T1" fmla="*/ 114 h 124"/>
                <a:gd name="T2" fmla="*/ 156 w 156"/>
                <a:gd name="T3" fmla="*/ 10 h 124"/>
                <a:gd name="T4" fmla="*/ 146 w 156"/>
                <a:gd name="T5" fmla="*/ 0 h 124"/>
                <a:gd name="T6" fmla="*/ 133 w 156"/>
                <a:gd name="T7" fmla="*/ 0 h 124"/>
                <a:gd name="T8" fmla="*/ 0 w 156"/>
                <a:gd name="T9" fmla="*/ 124 h 124"/>
                <a:gd name="T10" fmla="*/ 146 w 156"/>
                <a:gd name="T11" fmla="*/ 124 h 124"/>
                <a:gd name="T12" fmla="*/ 156 w 156"/>
                <a:gd name="T13" fmla="*/ 1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24">
                  <a:moveTo>
                    <a:pt x="156" y="114"/>
                  </a:moveTo>
                  <a:cubicBezTo>
                    <a:pt x="156" y="10"/>
                    <a:pt x="156" y="10"/>
                    <a:pt x="156" y="10"/>
                  </a:cubicBezTo>
                  <a:cubicBezTo>
                    <a:pt x="156" y="4"/>
                    <a:pt x="152" y="0"/>
                    <a:pt x="14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60" y="22"/>
                    <a:pt x="7" y="69"/>
                    <a:pt x="0" y="124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52" y="124"/>
                    <a:pt x="156" y="120"/>
                    <a:pt x="156" y="114"/>
                  </a:cubicBezTo>
                  <a:close/>
                </a:path>
              </a:pathLst>
            </a:custGeom>
            <a:solidFill>
              <a:srgbClr val="6F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24"/>
            <p:cNvSpPr>
              <a:spLocks noEditPoints="1"/>
            </p:cNvSpPr>
            <p:nvPr/>
          </p:nvSpPr>
          <p:spPr bwMode="auto">
            <a:xfrm>
              <a:off x="7131051" y="3597276"/>
              <a:ext cx="517525" cy="47625"/>
            </a:xfrm>
            <a:custGeom>
              <a:avLst/>
              <a:gdLst>
                <a:gd name="T0" fmla="*/ 326 w 326"/>
                <a:gd name="T1" fmla="*/ 30 h 30"/>
                <a:gd name="T2" fmla="*/ 257 w 326"/>
                <a:gd name="T3" fmla="*/ 30 h 30"/>
                <a:gd name="T4" fmla="*/ 257 w 326"/>
                <a:gd name="T5" fmla="*/ 0 h 30"/>
                <a:gd name="T6" fmla="*/ 326 w 326"/>
                <a:gd name="T7" fmla="*/ 0 h 30"/>
                <a:gd name="T8" fmla="*/ 326 w 326"/>
                <a:gd name="T9" fmla="*/ 30 h 30"/>
                <a:gd name="T10" fmla="*/ 240 w 326"/>
                <a:gd name="T11" fmla="*/ 30 h 30"/>
                <a:gd name="T12" fmla="*/ 171 w 326"/>
                <a:gd name="T13" fmla="*/ 30 h 30"/>
                <a:gd name="T14" fmla="*/ 171 w 326"/>
                <a:gd name="T15" fmla="*/ 0 h 30"/>
                <a:gd name="T16" fmla="*/ 240 w 326"/>
                <a:gd name="T17" fmla="*/ 0 h 30"/>
                <a:gd name="T18" fmla="*/ 240 w 326"/>
                <a:gd name="T19" fmla="*/ 30 h 30"/>
                <a:gd name="T20" fmla="*/ 154 w 326"/>
                <a:gd name="T21" fmla="*/ 30 h 30"/>
                <a:gd name="T22" fmla="*/ 87 w 326"/>
                <a:gd name="T23" fmla="*/ 30 h 30"/>
                <a:gd name="T24" fmla="*/ 87 w 326"/>
                <a:gd name="T25" fmla="*/ 0 h 30"/>
                <a:gd name="T26" fmla="*/ 154 w 326"/>
                <a:gd name="T27" fmla="*/ 0 h 30"/>
                <a:gd name="T28" fmla="*/ 154 w 326"/>
                <a:gd name="T29" fmla="*/ 30 h 30"/>
                <a:gd name="T30" fmla="*/ 67 w 326"/>
                <a:gd name="T31" fmla="*/ 30 h 30"/>
                <a:gd name="T32" fmla="*/ 0 w 326"/>
                <a:gd name="T33" fmla="*/ 30 h 30"/>
                <a:gd name="T34" fmla="*/ 0 w 326"/>
                <a:gd name="T35" fmla="*/ 0 h 30"/>
                <a:gd name="T36" fmla="*/ 67 w 326"/>
                <a:gd name="T37" fmla="*/ 0 h 30"/>
                <a:gd name="T38" fmla="*/ 67 w 326"/>
                <a:gd name="T3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6" h="30">
                  <a:moveTo>
                    <a:pt x="326" y="30"/>
                  </a:moveTo>
                  <a:lnTo>
                    <a:pt x="257" y="30"/>
                  </a:lnTo>
                  <a:lnTo>
                    <a:pt x="257" y="0"/>
                  </a:lnTo>
                  <a:lnTo>
                    <a:pt x="326" y="0"/>
                  </a:lnTo>
                  <a:lnTo>
                    <a:pt x="326" y="30"/>
                  </a:lnTo>
                  <a:close/>
                  <a:moveTo>
                    <a:pt x="240" y="30"/>
                  </a:moveTo>
                  <a:lnTo>
                    <a:pt x="171" y="30"/>
                  </a:lnTo>
                  <a:lnTo>
                    <a:pt x="171" y="0"/>
                  </a:lnTo>
                  <a:lnTo>
                    <a:pt x="240" y="0"/>
                  </a:lnTo>
                  <a:lnTo>
                    <a:pt x="240" y="30"/>
                  </a:lnTo>
                  <a:close/>
                  <a:moveTo>
                    <a:pt x="154" y="30"/>
                  </a:moveTo>
                  <a:lnTo>
                    <a:pt x="87" y="30"/>
                  </a:lnTo>
                  <a:lnTo>
                    <a:pt x="87" y="0"/>
                  </a:lnTo>
                  <a:lnTo>
                    <a:pt x="154" y="0"/>
                  </a:lnTo>
                  <a:lnTo>
                    <a:pt x="154" y="30"/>
                  </a:lnTo>
                  <a:close/>
                  <a:moveTo>
                    <a:pt x="67" y="30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67" y="0"/>
                  </a:lnTo>
                  <a:lnTo>
                    <a:pt x="67" y="30"/>
                  </a:lnTo>
                  <a:close/>
                </a:path>
              </a:pathLst>
            </a:custGeom>
            <a:solidFill>
              <a:srgbClr val="3F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425"/>
            <p:cNvSpPr>
              <a:spLocks noChangeArrowheads="1"/>
            </p:cNvSpPr>
            <p:nvPr/>
          </p:nvSpPr>
          <p:spPr bwMode="auto">
            <a:xfrm>
              <a:off x="7477126" y="3352801"/>
              <a:ext cx="171450" cy="171450"/>
            </a:xfrm>
            <a:prstGeom prst="ellipse">
              <a:avLst/>
            </a:pr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426"/>
            <p:cNvSpPr>
              <a:spLocks noEditPoints="1"/>
            </p:cNvSpPr>
            <p:nvPr/>
          </p:nvSpPr>
          <p:spPr bwMode="auto">
            <a:xfrm>
              <a:off x="7481888" y="3352801"/>
              <a:ext cx="163513" cy="171450"/>
            </a:xfrm>
            <a:custGeom>
              <a:avLst/>
              <a:gdLst>
                <a:gd name="T0" fmla="*/ 37 w 48"/>
                <a:gd name="T1" fmla="*/ 24 h 50"/>
                <a:gd name="T2" fmla="*/ 43 w 48"/>
                <a:gd name="T3" fmla="*/ 10 h 50"/>
                <a:gd name="T4" fmla="*/ 35 w 48"/>
                <a:gd name="T5" fmla="*/ 13 h 50"/>
                <a:gd name="T6" fmla="*/ 32 w 48"/>
                <a:gd name="T7" fmla="*/ 2 h 50"/>
                <a:gd name="T8" fmla="*/ 31 w 48"/>
                <a:gd name="T9" fmla="*/ 2 h 50"/>
                <a:gd name="T10" fmla="*/ 24 w 48"/>
                <a:gd name="T11" fmla="*/ 1 h 50"/>
                <a:gd name="T12" fmla="*/ 24 w 48"/>
                <a:gd name="T13" fmla="*/ 0 h 50"/>
                <a:gd name="T14" fmla="*/ 24 w 48"/>
                <a:gd name="T15" fmla="*/ 1 h 50"/>
                <a:gd name="T16" fmla="*/ 23 w 48"/>
                <a:gd name="T17" fmla="*/ 1 h 50"/>
                <a:gd name="T18" fmla="*/ 17 w 48"/>
                <a:gd name="T19" fmla="*/ 3 h 50"/>
                <a:gd name="T20" fmla="*/ 17 w 48"/>
                <a:gd name="T21" fmla="*/ 7 h 50"/>
                <a:gd name="T22" fmla="*/ 7 w 48"/>
                <a:gd name="T23" fmla="*/ 8 h 50"/>
                <a:gd name="T24" fmla="*/ 13 w 48"/>
                <a:gd name="T25" fmla="*/ 15 h 50"/>
                <a:gd name="T26" fmla="*/ 0 w 48"/>
                <a:gd name="T27" fmla="*/ 26 h 50"/>
                <a:gd name="T28" fmla="*/ 6 w 48"/>
                <a:gd name="T29" fmla="*/ 40 h 50"/>
                <a:gd name="T30" fmla="*/ 7 w 48"/>
                <a:gd name="T31" fmla="*/ 41 h 50"/>
                <a:gd name="T32" fmla="*/ 15 w 48"/>
                <a:gd name="T33" fmla="*/ 47 h 50"/>
                <a:gd name="T34" fmla="*/ 16 w 48"/>
                <a:gd name="T35" fmla="*/ 48 h 50"/>
                <a:gd name="T36" fmla="*/ 18 w 48"/>
                <a:gd name="T37" fmla="*/ 45 h 50"/>
                <a:gd name="T38" fmla="*/ 24 w 48"/>
                <a:gd name="T39" fmla="*/ 49 h 50"/>
                <a:gd name="T40" fmla="*/ 24 w 48"/>
                <a:gd name="T41" fmla="*/ 50 h 50"/>
                <a:gd name="T42" fmla="*/ 24 w 48"/>
                <a:gd name="T43" fmla="*/ 49 h 50"/>
                <a:gd name="T44" fmla="*/ 31 w 48"/>
                <a:gd name="T45" fmla="*/ 47 h 50"/>
                <a:gd name="T46" fmla="*/ 33 w 48"/>
                <a:gd name="T47" fmla="*/ 47 h 50"/>
                <a:gd name="T48" fmla="*/ 41 w 48"/>
                <a:gd name="T49" fmla="*/ 41 h 50"/>
                <a:gd name="T50" fmla="*/ 42 w 48"/>
                <a:gd name="T51" fmla="*/ 40 h 50"/>
                <a:gd name="T52" fmla="*/ 48 w 48"/>
                <a:gd name="T53" fmla="*/ 26 h 50"/>
                <a:gd name="T54" fmla="*/ 25 w 48"/>
                <a:gd name="T55" fmla="*/ 35 h 50"/>
                <a:gd name="T56" fmla="*/ 23 w 48"/>
                <a:gd name="T57" fmla="*/ 42 h 50"/>
                <a:gd name="T58" fmla="*/ 23 w 48"/>
                <a:gd name="T59" fmla="*/ 42 h 50"/>
                <a:gd name="T60" fmla="*/ 23 w 48"/>
                <a:gd name="T61" fmla="*/ 15 h 50"/>
                <a:gd name="T62" fmla="*/ 25 w 48"/>
                <a:gd name="T63" fmla="*/ 8 h 50"/>
                <a:gd name="T64" fmla="*/ 25 w 48"/>
                <a:gd name="T65" fmla="*/ 8 h 50"/>
                <a:gd name="T66" fmla="*/ 30 w 48"/>
                <a:gd name="T67" fmla="*/ 8 h 50"/>
                <a:gd name="T68" fmla="*/ 23 w 48"/>
                <a:gd name="T69" fmla="*/ 8 h 50"/>
                <a:gd name="T70" fmla="*/ 23 w 48"/>
                <a:gd name="T71" fmla="*/ 8 h 50"/>
                <a:gd name="T72" fmla="*/ 12 w 48"/>
                <a:gd name="T73" fmla="*/ 24 h 50"/>
                <a:gd name="T74" fmla="*/ 23 w 48"/>
                <a:gd name="T75" fmla="*/ 26 h 50"/>
                <a:gd name="T76" fmla="*/ 14 w 48"/>
                <a:gd name="T77" fmla="*/ 35 h 50"/>
                <a:gd name="T78" fmla="*/ 23 w 48"/>
                <a:gd name="T79" fmla="*/ 35 h 50"/>
                <a:gd name="T80" fmla="*/ 15 w 48"/>
                <a:gd name="T81" fmla="*/ 36 h 50"/>
                <a:gd name="T82" fmla="*/ 28 w 48"/>
                <a:gd name="T83" fmla="*/ 43 h 50"/>
                <a:gd name="T84" fmla="*/ 25 w 48"/>
                <a:gd name="T85" fmla="*/ 33 h 50"/>
                <a:gd name="T86" fmla="*/ 34 w 48"/>
                <a:gd name="T87" fmla="*/ 35 h 50"/>
                <a:gd name="T88" fmla="*/ 25 w 48"/>
                <a:gd name="T89" fmla="*/ 17 h 50"/>
                <a:gd name="T90" fmla="*/ 25 w 48"/>
                <a:gd name="T91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8" h="50">
                  <a:moveTo>
                    <a:pt x="48" y="26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1"/>
                    <a:pt x="37" y="18"/>
                    <a:pt x="35" y="15"/>
                  </a:cubicBezTo>
                  <a:cubicBezTo>
                    <a:pt x="38" y="13"/>
                    <a:pt x="40" y="12"/>
                    <a:pt x="42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9" y="10"/>
                    <a:pt x="37" y="12"/>
                    <a:pt x="35" y="13"/>
                  </a:cubicBezTo>
                  <a:cubicBezTo>
                    <a:pt x="34" y="11"/>
                    <a:pt x="32" y="9"/>
                    <a:pt x="31" y="7"/>
                  </a:cubicBezTo>
                  <a:cubicBezTo>
                    <a:pt x="32" y="6"/>
                    <a:pt x="32" y="4"/>
                    <a:pt x="33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3"/>
                  </a:cubicBezTo>
                  <a:cubicBezTo>
                    <a:pt x="31" y="4"/>
                    <a:pt x="30" y="5"/>
                    <a:pt x="30" y="5"/>
                  </a:cubicBezTo>
                  <a:cubicBezTo>
                    <a:pt x="28" y="4"/>
                    <a:pt x="26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2"/>
                    <a:pt x="20" y="4"/>
                    <a:pt x="18" y="5"/>
                  </a:cubicBezTo>
                  <a:cubicBezTo>
                    <a:pt x="18" y="5"/>
                    <a:pt x="17" y="4"/>
                    <a:pt x="17" y="3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4"/>
                    <a:pt x="16" y="6"/>
                    <a:pt x="17" y="7"/>
                  </a:cubicBezTo>
                  <a:cubicBezTo>
                    <a:pt x="15" y="9"/>
                    <a:pt x="14" y="11"/>
                    <a:pt x="13" y="13"/>
                  </a:cubicBezTo>
                  <a:cubicBezTo>
                    <a:pt x="11" y="12"/>
                    <a:pt x="9" y="10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2"/>
                    <a:pt x="10" y="13"/>
                    <a:pt x="13" y="15"/>
                  </a:cubicBezTo>
                  <a:cubicBezTo>
                    <a:pt x="11" y="18"/>
                    <a:pt x="11" y="21"/>
                    <a:pt x="1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9"/>
                    <a:pt x="11" y="32"/>
                    <a:pt x="13" y="35"/>
                  </a:cubicBezTo>
                  <a:cubicBezTo>
                    <a:pt x="10" y="37"/>
                    <a:pt x="8" y="38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40"/>
                    <a:pt x="11" y="38"/>
                    <a:pt x="13" y="37"/>
                  </a:cubicBezTo>
                  <a:cubicBezTo>
                    <a:pt x="14" y="39"/>
                    <a:pt x="15" y="41"/>
                    <a:pt x="17" y="43"/>
                  </a:cubicBezTo>
                  <a:cubicBezTo>
                    <a:pt x="16" y="44"/>
                    <a:pt x="15" y="46"/>
                    <a:pt x="15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6"/>
                    <a:pt x="18" y="45"/>
                    <a:pt x="18" y="45"/>
                  </a:cubicBezTo>
                  <a:cubicBezTo>
                    <a:pt x="20" y="46"/>
                    <a:pt x="21" y="48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6" y="48"/>
                    <a:pt x="28" y="46"/>
                    <a:pt x="30" y="45"/>
                  </a:cubicBezTo>
                  <a:cubicBezTo>
                    <a:pt x="30" y="45"/>
                    <a:pt x="31" y="46"/>
                    <a:pt x="31" y="47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3" y="47"/>
                    <a:pt x="33" y="47"/>
                  </a:cubicBezTo>
                  <a:cubicBezTo>
                    <a:pt x="32" y="46"/>
                    <a:pt x="32" y="44"/>
                    <a:pt x="31" y="43"/>
                  </a:cubicBezTo>
                  <a:cubicBezTo>
                    <a:pt x="32" y="41"/>
                    <a:pt x="34" y="39"/>
                    <a:pt x="35" y="37"/>
                  </a:cubicBezTo>
                  <a:cubicBezTo>
                    <a:pt x="37" y="38"/>
                    <a:pt x="39" y="40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0" y="38"/>
                    <a:pt x="38" y="37"/>
                    <a:pt x="35" y="35"/>
                  </a:cubicBezTo>
                  <a:cubicBezTo>
                    <a:pt x="37" y="32"/>
                    <a:pt x="37" y="29"/>
                    <a:pt x="37" y="26"/>
                  </a:cubicBezTo>
                  <a:lnTo>
                    <a:pt x="48" y="26"/>
                  </a:lnTo>
                  <a:close/>
                  <a:moveTo>
                    <a:pt x="30" y="42"/>
                  </a:moveTo>
                  <a:cubicBezTo>
                    <a:pt x="28" y="41"/>
                    <a:pt x="27" y="40"/>
                    <a:pt x="25" y="4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8" y="35"/>
                    <a:pt x="30" y="35"/>
                    <a:pt x="33" y="36"/>
                  </a:cubicBezTo>
                  <a:cubicBezTo>
                    <a:pt x="32" y="38"/>
                    <a:pt x="31" y="40"/>
                    <a:pt x="30" y="42"/>
                  </a:cubicBezTo>
                  <a:close/>
                  <a:moveTo>
                    <a:pt x="23" y="42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2" y="46"/>
                    <a:pt x="20" y="44"/>
                    <a:pt x="19" y="43"/>
                  </a:cubicBezTo>
                  <a:cubicBezTo>
                    <a:pt x="20" y="42"/>
                    <a:pt x="22" y="42"/>
                    <a:pt x="23" y="42"/>
                  </a:cubicBezTo>
                  <a:close/>
                  <a:moveTo>
                    <a:pt x="18" y="8"/>
                  </a:moveTo>
                  <a:cubicBezTo>
                    <a:pt x="20" y="9"/>
                    <a:pt x="21" y="10"/>
                    <a:pt x="23" y="10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0" y="15"/>
                    <a:pt x="18" y="15"/>
                    <a:pt x="15" y="14"/>
                  </a:cubicBezTo>
                  <a:cubicBezTo>
                    <a:pt x="16" y="12"/>
                    <a:pt x="17" y="10"/>
                    <a:pt x="18" y="8"/>
                  </a:cubicBezTo>
                  <a:close/>
                  <a:moveTo>
                    <a:pt x="25" y="8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7" y="8"/>
                    <a:pt x="26" y="8"/>
                    <a:pt x="25" y="8"/>
                  </a:cubicBezTo>
                  <a:close/>
                  <a:moveTo>
                    <a:pt x="25" y="15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7" y="10"/>
                    <a:pt x="28" y="9"/>
                    <a:pt x="30" y="8"/>
                  </a:cubicBezTo>
                  <a:cubicBezTo>
                    <a:pt x="31" y="10"/>
                    <a:pt x="32" y="12"/>
                    <a:pt x="33" y="14"/>
                  </a:cubicBezTo>
                  <a:cubicBezTo>
                    <a:pt x="30" y="15"/>
                    <a:pt x="28" y="15"/>
                    <a:pt x="25" y="15"/>
                  </a:cubicBezTo>
                  <a:close/>
                  <a:moveTo>
                    <a:pt x="23" y="8"/>
                  </a:moveTo>
                  <a:cubicBezTo>
                    <a:pt x="22" y="8"/>
                    <a:pt x="20" y="8"/>
                    <a:pt x="19" y="7"/>
                  </a:cubicBezTo>
                  <a:cubicBezTo>
                    <a:pt x="20" y="6"/>
                    <a:pt x="22" y="4"/>
                    <a:pt x="23" y="3"/>
                  </a:cubicBezTo>
                  <a:lnTo>
                    <a:pt x="23" y="8"/>
                  </a:lnTo>
                  <a:close/>
                  <a:moveTo>
                    <a:pt x="23" y="17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3" y="21"/>
                    <a:pt x="13" y="18"/>
                    <a:pt x="14" y="15"/>
                  </a:cubicBezTo>
                  <a:cubicBezTo>
                    <a:pt x="17" y="16"/>
                    <a:pt x="20" y="17"/>
                    <a:pt x="23" y="17"/>
                  </a:cubicBezTo>
                  <a:close/>
                  <a:moveTo>
                    <a:pt x="23" y="26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1" y="33"/>
                    <a:pt x="19" y="33"/>
                    <a:pt x="17" y="34"/>
                  </a:cubicBezTo>
                  <a:cubicBezTo>
                    <a:pt x="16" y="34"/>
                    <a:pt x="15" y="34"/>
                    <a:pt x="14" y="35"/>
                  </a:cubicBezTo>
                  <a:cubicBezTo>
                    <a:pt x="13" y="32"/>
                    <a:pt x="13" y="29"/>
                    <a:pt x="12" y="26"/>
                  </a:cubicBezTo>
                  <a:lnTo>
                    <a:pt x="23" y="26"/>
                  </a:lnTo>
                  <a:close/>
                  <a:moveTo>
                    <a:pt x="23" y="35"/>
                  </a:moveTo>
                  <a:cubicBezTo>
                    <a:pt x="23" y="40"/>
                    <a:pt x="23" y="40"/>
                    <a:pt x="23" y="40"/>
                  </a:cubicBezTo>
                  <a:cubicBezTo>
                    <a:pt x="21" y="40"/>
                    <a:pt x="20" y="41"/>
                    <a:pt x="18" y="42"/>
                  </a:cubicBezTo>
                  <a:cubicBezTo>
                    <a:pt x="17" y="40"/>
                    <a:pt x="16" y="38"/>
                    <a:pt x="15" y="36"/>
                  </a:cubicBezTo>
                  <a:cubicBezTo>
                    <a:pt x="18" y="35"/>
                    <a:pt x="20" y="35"/>
                    <a:pt x="23" y="35"/>
                  </a:cubicBezTo>
                  <a:close/>
                  <a:moveTo>
                    <a:pt x="25" y="42"/>
                  </a:moveTo>
                  <a:cubicBezTo>
                    <a:pt x="26" y="42"/>
                    <a:pt x="27" y="42"/>
                    <a:pt x="28" y="43"/>
                  </a:cubicBezTo>
                  <a:cubicBezTo>
                    <a:pt x="27" y="44"/>
                    <a:pt x="26" y="46"/>
                    <a:pt x="25" y="47"/>
                  </a:cubicBezTo>
                  <a:lnTo>
                    <a:pt x="25" y="42"/>
                  </a:lnTo>
                  <a:close/>
                  <a:moveTo>
                    <a:pt x="25" y="33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9"/>
                    <a:pt x="35" y="32"/>
                    <a:pt x="34" y="35"/>
                  </a:cubicBezTo>
                  <a:cubicBezTo>
                    <a:pt x="31" y="34"/>
                    <a:pt x="28" y="33"/>
                    <a:pt x="25" y="33"/>
                  </a:cubicBezTo>
                  <a:close/>
                  <a:moveTo>
                    <a:pt x="25" y="24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8" y="17"/>
                    <a:pt x="31" y="16"/>
                    <a:pt x="34" y="15"/>
                  </a:cubicBezTo>
                  <a:cubicBezTo>
                    <a:pt x="35" y="18"/>
                    <a:pt x="35" y="21"/>
                    <a:pt x="35" y="24"/>
                  </a:cubicBezTo>
                  <a:lnTo>
                    <a:pt x="25" y="24"/>
                  </a:lnTo>
                  <a:close/>
                </a:path>
              </a:pathLst>
            </a:custGeom>
            <a:solidFill>
              <a:srgbClr val="6F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427"/>
            <p:cNvSpPr>
              <a:spLocks noChangeArrowheads="1"/>
            </p:cNvSpPr>
            <p:nvPr/>
          </p:nvSpPr>
          <p:spPr bwMode="auto">
            <a:xfrm>
              <a:off x="7131051" y="3422651"/>
              <a:ext cx="106363" cy="106363"/>
            </a:xfrm>
            <a:prstGeom prst="rect">
              <a:avLst/>
            </a:prstGeom>
            <a:solidFill>
              <a:srgbClr val="3F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2" name="组合 801"/>
          <p:cNvGrpSpPr/>
          <p:nvPr/>
        </p:nvGrpSpPr>
        <p:grpSpPr>
          <a:xfrm>
            <a:off x="5781335" y="3419591"/>
            <a:ext cx="658813" cy="428625"/>
            <a:chOff x="7059613" y="3825876"/>
            <a:chExt cx="658813" cy="428625"/>
          </a:xfrm>
        </p:grpSpPr>
        <p:sp>
          <p:nvSpPr>
            <p:cNvPr id="210" name="Freeform 428"/>
            <p:cNvSpPr>
              <a:spLocks/>
            </p:cNvSpPr>
            <p:nvPr/>
          </p:nvSpPr>
          <p:spPr bwMode="auto">
            <a:xfrm>
              <a:off x="7059613" y="3825876"/>
              <a:ext cx="658813" cy="428625"/>
            </a:xfrm>
            <a:custGeom>
              <a:avLst/>
              <a:gdLst>
                <a:gd name="T0" fmla="*/ 192 w 192"/>
                <a:gd name="T1" fmla="*/ 115 h 125"/>
                <a:gd name="T2" fmla="*/ 182 w 192"/>
                <a:gd name="T3" fmla="*/ 125 h 125"/>
                <a:gd name="T4" fmla="*/ 10 w 192"/>
                <a:gd name="T5" fmla="*/ 125 h 125"/>
                <a:gd name="T6" fmla="*/ 0 w 192"/>
                <a:gd name="T7" fmla="*/ 115 h 125"/>
                <a:gd name="T8" fmla="*/ 0 w 192"/>
                <a:gd name="T9" fmla="*/ 10 h 125"/>
                <a:gd name="T10" fmla="*/ 10 w 192"/>
                <a:gd name="T11" fmla="*/ 0 h 125"/>
                <a:gd name="T12" fmla="*/ 182 w 192"/>
                <a:gd name="T13" fmla="*/ 0 h 125"/>
                <a:gd name="T14" fmla="*/ 192 w 192"/>
                <a:gd name="T15" fmla="*/ 10 h 125"/>
                <a:gd name="T16" fmla="*/ 192 w 192"/>
                <a:gd name="T17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25">
                  <a:moveTo>
                    <a:pt x="192" y="115"/>
                  </a:moveTo>
                  <a:cubicBezTo>
                    <a:pt x="192" y="120"/>
                    <a:pt x="188" y="125"/>
                    <a:pt x="182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5" y="125"/>
                    <a:pt x="0" y="120"/>
                    <a:pt x="0" y="1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8" y="0"/>
                    <a:pt x="192" y="5"/>
                    <a:pt x="192" y="10"/>
                  </a:cubicBezTo>
                  <a:lnTo>
                    <a:pt x="192" y="115"/>
                  </a:lnTo>
                  <a:close/>
                </a:path>
              </a:pathLst>
            </a:cu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429"/>
            <p:cNvSpPr>
              <a:spLocks/>
            </p:cNvSpPr>
            <p:nvPr/>
          </p:nvSpPr>
          <p:spPr bwMode="auto">
            <a:xfrm>
              <a:off x="7183438" y="3825876"/>
              <a:ext cx="534988" cy="428625"/>
            </a:xfrm>
            <a:custGeom>
              <a:avLst/>
              <a:gdLst>
                <a:gd name="T0" fmla="*/ 156 w 156"/>
                <a:gd name="T1" fmla="*/ 115 h 125"/>
                <a:gd name="T2" fmla="*/ 156 w 156"/>
                <a:gd name="T3" fmla="*/ 10 h 125"/>
                <a:gd name="T4" fmla="*/ 146 w 156"/>
                <a:gd name="T5" fmla="*/ 0 h 125"/>
                <a:gd name="T6" fmla="*/ 133 w 156"/>
                <a:gd name="T7" fmla="*/ 0 h 125"/>
                <a:gd name="T8" fmla="*/ 0 w 156"/>
                <a:gd name="T9" fmla="*/ 125 h 125"/>
                <a:gd name="T10" fmla="*/ 146 w 156"/>
                <a:gd name="T11" fmla="*/ 125 h 125"/>
                <a:gd name="T12" fmla="*/ 156 w 156"/>
                <a:gd name="T13" fmla="*/ 1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25">
                  <a:moveTo>
                    <a:pt x="156" y="115"/>
                  </a:moveTo>
                  <a:cubicBezTo>
                    <a:pt x="156" y="10"/>
                    <a:pt x="156" y="10"/>
                    <a:pt x="156" y="10"/>
                  </a:cubicBezTo>
                  <a:cubicBezTo>
                    <a:pt x="156" y="5"/>
                    <a:pt x="152" y="0"/>
                    <a:pt x="14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60" y="22"/>
                    <a:pt x="7" y="69"/>
                    <a:pt x="0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52" y="125"/>
                    <a:pt x="156" y="120"/>
                    <a:pt x="156" y="115"/>
                  </a:cubicBezTo>
                  <a:close/>
                </a:path>
              </a:pathLst>
            </a:custGeom>
            <a:solidFill>
              <a:srgbClr val="6F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430"/>
            <p:cNvSpPr>
              <a:spLocks noChangeArrowheads="1"/>
            </p:cNvSpPr>
            <p:nvPr/>
          </p:nvSpPr>
          <p:spPr bwMode="auto">
            <a:xfrm>
              <a:off x="7059613" y="3925888"/>
              <a:ext cx="658813" cy="74613"/>
            </a:xfrm>
            <a:prstGeom prst="rect">
              <a:avLst/>
            </a:pr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31"/>
            <p:cNvSpPr>
              <a:spLocks/>
            </p:cNvSpPr>
            <p:nvPr/>
          </p:nvSpPr>
          <p:spPr bwMode="auto">
            <a:xfrm>
              <a:off x="7118351" y="4106863"/>
              <a:ext cx="544513" cy="28575"/>
            </a:xfrm>
            <a:custGeom>
              <a:avLst/>
              <a:gdLst>
                <a:gd name="T0" fmla="*/ 4 w 159"/>
                <a:gd name="T1" fmla="*/ 8 h 8"/>
                <a:gd name="T2" fmla="*/ 0 w 159"/>
                <a:gd name="T3" fmla="*/ 4 h 8"/>
                <a:gd name="T4" fmla="*/ 4 w 159"/>
                <a:gd name="T5" fmla="*/ 0 h 8"/>
                <a:gd name="T6" fmla="*/ 155 w 159"/>
                <a:gd name="T7" fmla="*/ 0 h 8"/>
                <a:gd name="T8" fmla="*/ 159 w 159"/>
                <a:gd name="T9" fmla="*/ 4 h 8"/>
                <a:gd name="T10" fmla="*/ 155 w 159"/>
                <a:gd name="T11" fmla="*/ 8 h 8"/>
                <a:gd name="T12" fmla="*/ 4 w 15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8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7" y="0"/>
                    <a:pt x="159" y="2"/>
                    <a:pt x="159" y="4"/>
                  </a:cubicBezTo>
                  <a:cubicBezTo>
                    <a:pt x="159" y="6"/>
                    <a:pt x="157" y="8"/>
                    <a:pt x="155" y="8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32"/>
            <p:cNvSpPr>
              <a:spLocks/>
            </p:cNvSpPr>
            <p:nvPr/>
          </p:nvSpPr>
          <p:spPr bwMode="auto">
            <a:xfrm>
              <a:off x="7118351" y="4168776"/>
              <a:ext cx="319088" cy="26988"/>
            </a:xfrm>
            <a:custGeom>
              <a:avLst/>
              <a:gdLst>
                <a:gd name="T0" fmla="*/ 89 w 93"/>
                <a:gd name="T1" fmla="*/ 8 h 8"/>
                <a:gd name="T2" fmla="*/ 89 w 93"/>
                <a:gd name="T3" fmla="*/ 8 h 8"/>
                <a:gd name="T4" fmla="*/ 4 w 93"/>
                <a:gd name="T5" fmla="*/ 8 h 8"/>
                <a:gd name="T6" fmla="*/ 0 w 93"/>
                <a:gd name="T7" fmla="*/ 4 h 8"/>
                <a:gd name="T8" fmla="*/ 4 w 93"/>
                <a:gd name="T9" fmla="*/ 0 h 8"/>
                <a:gd name="T10" fmla="*/ 89 w 93"/>
                <a:gd name="T11" fmla="*/ 0 h 8"/>
                <a:gd name="T12" fmla="*/ 93 w 93"/>
                <a:gd name="T13" fmla="*/ 4 h 8"/>
                <a:gd name="T14" fmla="*/ 89 w 93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8">
                  <a:moveTo>
                    <a:pt x="89" y="8"/>
                  </a:moveTo>
                  <a:cubicBezTo>
                    <a:pt x="89" y="8"/>
                    <a:pt x="89" y="8"/>
                    <a:pt x="89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1" y="0"/>
                    <a:pt x="93" y="2"/>
                    <a:pt x="93" y="4"/>
                  </a:cubicBezTo>
                  <a:cubicBezTo>
                    <a:pt x="93" y="6"/>
                    <a:pt x="91" y="8"/>
                    <a:pt x="8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33"/>
            <p:cNvSpPr>
              <a:spLocks/>
            </p:cNvSpPr>
            <p:nvPr/>
          </p:nvSpPr>
          <p:spPr bwMode="auto">
            <a:xfrm>
              <a:off x="7526338" y="4168776"/>
              <a:ext cx="136525" cy="26988"/>
            </a:xfrm>
            <a:custGeom>
              <a:avLst/>
              <a:gdLst>
                <a:gd name="T0" fmla="*/ 36 w 40"/>
                <a:gd name="T1" fmla="*/ 8 h 8"/>
                <a:gd name="T2" fmla="*/ 36 w 40"/>
                <a:gd name="T3" fmla="*/ 8 h 8"/>
                <a:gd name="T4" fmla="*/ 4 w 40"/>
                <a:gd name="T5" fmla="*/ 8 h 8"/>
                <a:gd name="T6" fmla="*/ 0 w 40"/>
                <a:gd name="T7" fmla="*/ 4 h 8"/>
                <a:gd name="T8" fmla="*/ 4 w 40"/>
                <a:gd name="T9" fmla="*/ 0 h 8"/>
                <a:gd name="T10" fmla="*/ 36 w 40"/>
                <a:gd name="T11" fmla="*/ 0 h 8"/>
                <a:gd name="T12" fmla="*/ 40 w 40"/>
                <a:gd name="T13" fmla="*/ 4 h 8"/>
                <a:gd name="T14" fmla="*/ 36 w 40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">
                  <a:moveTo>
                    <a:pt x="36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6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1" name="组合 800"/>
          <p:cNvGrpSpPr/>
          <p:nvPr/>
        </p:nvGrpSpPr>
        <p:grpSpPr>
          <a:xfrm>
            <a:off x="4704783" y="4366080"/>
            <a:ext cx="2155825" cy="2028825"/>
            <a:chOff x="7316788" y="4641851"/>
            <a:chExt cx="2155825" cy="2028825"/>
          </a:xfrm>
        </p:grpSpPr>
        <p:sp>
          <p:nvSpPr>
            <p:cNvPr id="216" name="Freeform 434"/>
            <p:cNvSpPr>
              <a:spLocks/>
            </p:cNvSpPr>
            <p:nvPr/>
          </p:nvSpPr>
          <p:spPr bwMode="auto">
            <a:xfrm>
              <a:off x="7612063" y="5340351"/>
              <a:ext cx="781050" cy="1330325"/>
            </a:xfrm>
            <a:custGeom>
              <a:avLst/>
              <a:gdLst>
                <a:gd name="T0" fmla="*/ 492 w 492"/>
                <a:gd name="T1" fmla="*/ 838 h 838"/>
                <a:gd name="T2" fmla="*/ 0 w 492"/>
                <a:gd name="T3" fmla="*/ 631 h 838"/>
                <a:gd name="T4" fmla="*/ 0 w 492"/>
                <a:gd name="T5" fmla="*/ 0 h 838"/>
                <a:gd name="T6" fmla="*/ 492 w 492"/>
                <a:gd name="T7" fmla="*/ 210 h 838"/>
                <a:gd name="T8" fmla="*/ 492 w 492"/>
                <a:gd name="T9" fmla="*/ 838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838">
                  <a:moveTo>
                    <a:pt x="492" y="838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492" y="210"/>
                  </a:lnTo>
                  <a:lnTo>
                    <a:pt x="492" y="8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435"/>
            <p:cNvSpPr>
              <a:spLocks/>
            </p:cNvSpPr>
            <p:nvPr/>
          </p:nvSpPr>
          <p:spPr bwMode="auto">
            <a:xfrm>
              <a:off x="8393113" y="5340351"/>
              <a:ext cx="784225" cy="1330325"/>
            </a:xfrm>
            <a:custGeom>
              <a:avLst/>
              <a:gdLst>
                <a:gd name="T0" fmla="*/ 0 w 494"/>
                <a:gd name="T1" fmla="*/ 838 h 838"/>
                <a:gd name="T2" fmla="*/ 494 w 494"/>
                <a:gd name="T3" fmla="*/ 631 h 838"/>
                <a:gd name="T4" fmla="*/ 494 w 494"/>
                <a:gd name="T5" fmla="*/ 0 h 838"/>
                <a:gd name="T6" fmla="*/ 0 w 494"/>
                <a:gd name="T7" fmla="*/ 210 h 838"/>
                <a:gd name="T8" fmla="*/ 0 w 494"/>
                <a:gd name="T9" fmla="*/ 838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838">
                  <a:moveTo>
                    <a:pt x="0" y="838"/>
                  </a:moveTo>
                  <a:lnTo>
                    <a:pt x="494" y="631"/>
                  </a:lnTo>
                  <a:lnTo>
                    <a:pt x="494" y="0"/>
                  </a:lnTo>
                  <a:lnTo>
                    <a:pt x="0" y="210"/>
                  </a:lnTo>
                  <a:lnTo>
                    <a:pt x="0" y="838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436"/>
            <p:cNvSpPr>
              <a:spLocks/>
            </p:cNvSpPr>
            <p:nvPr/>
          </p:nvSpPr>
          <p:spPr bwMode="auto">
            <a:xfrm>
              <a:off x="7612063" y="5011738"/>
              <a:ext cx="1565275" cy="661988"/>
            </a:xfrm>
            <a:custGeom>
              <a:avLst/>
              <a:gdLst>
                <a:gd name="T0" fmla="*/ 492 w 986"/>
                <a:gd name="T1" fmla="*/ 0 h 417"/>
                <a:gd name="T2" fmla="*/ 246 w 986"/>
                <a:gd name="T3" fmla="*/ 104 h 417"/>
                <a:gd name="T4" fmla="*/ 0 w 986"/>
                <a:gd name="T5" fmla="*/ 207 h 417"/>
                <a:gd name="T6" fmla="*/ 246 w 986"/>
                <a:gd name="T7" fmla="*/ 313 h 417"/>
                <a:gd name="T8" fmla="*/ 492 w 986"/>
                <a:gd name="T9" fmla="*/ 417 h 417"/>
                <a:gd name="T10" fmla="*/ 740 w 986"/>
                <a:gd name="T11" fmla="*/ 313 h 417"/>
                <a:gd name="T12" fmla="*/ 986 w 986"/>
                <a:gd name="T13" fmla="*/ 207 h 417"/>
                <a:gd name="T14" fmla="*/ 740 w 986"/>
                <a:gd name="T15" fmla="*/ 104 h 417"/>
                <a:gd name="T16" fmla="*/ 492 w 986"/>
                <a:gd name="T17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417">
                  <a:moveTo>
                    <a:pt x="492" y="0"/>
                  </a:moveTo>
                  <a:lnTo>
                    <a:pt x="246" y="104"/>
                  </a:lnTo>
                  <a:lnTo>
                    <a:pt x="0" y="207"/>
                  </a:lnTo>
                  <a:lnTo>
                    <a:pt x="246" y="313"/>
                  </a:lnTo>
                  <a:lnTo>
                    <a:pt x="492" y="417"/>
                  </a:lnTo>
                  <a:lnTo>
                    <a:pt x="740" y="313"/>
                  </a:lnTo>
                  <a:lnTo>
                    <a:pt x="986" y="207"/>
                  </a:lnTo>
                  <a:lnTo>
                    <a:pt x="740" y="104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37"/>
            <p:cNvSpPr>
              <a:spLocks/>
            </p:cNvSpPr>
            <p:nvPr/>
          </p:nvSpPr>
          <p:spPr bwMode="auto">
            <a:xfrm>
              <a:off x="7316788" y="4662488"/>
              <a:ext cx="1076325" cy="677863"/>
            </a:xfrm>
            <a:custGeom>
              <a:avLst/>
              <a:gdLst>
                <a:gd name="T0" fmla="*/ 186 w 678"/>
                <a:gd name="T1" fmla="*/ 427 h 427"/>
                <a:gd name="T2" fmla="*/ 0 w 678"/>
                <a:gd name="T3" fmla="*/ 207 h 427"/>
                <a:gd name="T4" fmla="*/ 494 w 678"/>
                <a:gd name="T5" fmla="*/ 0 h 427"/>
                <a:gd name="T6" fmla="*/ 678 w 678"/>
                <a:gd name="T7" fmla="*/ 220 h 427"/>
                <a:gd name="T8" fmla="*/ 186 w 678"/>
                <a:gd name="T9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427">
                  <a:moveTo>
                    <a:pt x="186" y="427"/>
                  </a:moveTo>
                  <a:lnTo>
                    <a:pt x="0" y="207"/>
                  </a:lnTo>
                  <a:lnTo>
                    <a:pt x="494" y="0"/>
                  </a:lnTo>
                  <a:lnTo>
                    <a:pt x="678" y="220"/>
                  </a:lnTo>
                  <a:lnTo>
                    <a:pt x="186" y="4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38"/>
            <p:cNvSpPr>
              <a:spLocks/>
            </p:cNvSpPr>
            <p:nvPr/>
          </p:nvSpPr>
          <p:spPr bwMode="auto">
            <a:xfrm>
              <a:off x="8393113" y="4662488"/>
              <a:ext cx="1079500" cy="677863"/>
            </a:xfrm>
            <a:custGeom>
              <a:avLst/>
              <a:gdLst>
                <a:gd name="T0" fmla="*/ 494 w 680"/>
                <a:gd name="T1" fmla="*/ 427 h 427"/>
                <a:gd name="T2" fmla="*/ 680 w 680"/>
                <a:gd name="T3" fmla="*/ 207 h 427"/>
                <a:gd name="T4" fmla="*/ 186 w 680"/>
                <a:gd name="T5" fmla="*/ 0 h 427"/>
                <a:gd name="T6" fmla="*/ 0 w 680"/>
                <a:gd name="T7" fmla="*/ 220 h 427"/>
                <a:gd name="T8" fmla="*/ 494 w 680"/>
                <a:gd name="T9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427">
                  <a:moveTo>
                    <a:pt x="494" y="427"/>
                  </a:moveTo>
                  <a:lnTo>
                    <a:pt x="680" y="207"/>
                  </a:lnTo>
                  <a:lnTo>
                    <a:pt x="186" y="0"/>
                  </a:lnTo>
                  <a:lnTo>
                    <a:pt x="0" y="220"/>
                  </a:lnTo>
                  <a:lnTo>
                    <a:pt x="494" y="427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39"/>
            <p:cNvSpPr>
              <a:spLocks/>
            </p:cNvSpPr>
            <p:nvPr/>
          </p:nvSpPr>
          <p:spPr bwMode="auto">
            <a:xfrm>
              <a:off x="7742238" y="5824538"/>
              <a:ext cx="215900" cy="512763"/>
            </a:xfrm>
            <a:custGeom>
              <a:avLst/>
              <a:gdLst>
                <a:gd name="T0" fmla="*/ 0 w 63"/>
                <a:gd name="T1" fmla="*/ 0 h 150"/>
                <a:gd name="T2" fmla="*/ 0 w 63"/>
                <a:gd name="T3" fmla="*/ 47 h 150"/>
                <a:gd name="T4" fmla="*/ 24 w 63"/>
                <a:gd name="T5" fmla="*/ 88 h 150"/>
                <a:gd name="T6" fmla="*/ 24 w 63"/>
                <a:gd name="T7" fmla="*/ 124 h 150"/>
                <a:gd name="T8" fmla="*/ 11 w 63"/>
                <a:gd name="T9" fmla="*/ 118 h 150"/>
                <a:gd name="T10" fmla="*/ 11 w 63"/>
                <a:gd name="T11" fmla="*/ 132 h 150"/>
                <a:gd name="T12" fmla="*/ 52 w 63"/>
                <a:gd name="T13" fmla="*/ 150 h 150"/>
                <a:gd name="T14" fmla="*/ 52 w 63"/>
                <a:gd name="T15" fmla="*/ 136 h 150"/>
                <a:gd name="T16" fmla="*/ 39 w 63"/>
                <a:gd name="T17" fmla="*/ 130 h 150"/>
                <a:gd name="T18" fmla="*/ 39 w 63"/>
                <a:gd name="T19" fmla="*/ 94 h 150"/>
                <a:gd name="T20" fmla="*/ 63 w 63"/>
                <a:gd name="T21" fmla="*/ 74 h 150"/>
                <a:gd name="T22" fmla="*/ 63 w 63"/>
                <a:gd name="T23" fmla="*/ 27 h 150"/>
                <a:gd name="T24" fmla="*/ 0 w 63"/>
                <a:gd name="T2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150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62"/>
                    <a:pt x="11" y="79"/>
                    <a:pt x="24" y="88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52" y="96"/>
                    <a:pt x="63" y="89"/>
                    <a:pt x="63" y="74"/>
                  </a:cubicBezTo>
                  <a:cubicBezTo>
                    <a:pt x="63" y="27"/>
                    <a:pt x="63" y="27"/>
                    <a:pt x="63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40"/>
            <p:cNvSpPr>
              <a:spLocks/>
            </p:cNvSpPr>
            <p:nvPr/>
          </p:nvSpPr>
          <p:spPr bwMode="auto">
            <a:xfrm>
              <a:off x="8015288" y="6070601"/>
              <a:ext cx="247650" cy="407988"/>
            </a:xfrm>
            <a:custGeom>
              <a:avLst/>
              <a:gdLst>
                <a:gd name="T0" fmla="*/ 132 w 156"/>
                <a:gd name="T1" fmla="*/ 216 h 257"/>
                <a:gd name="T2" fmla="*/ 132 w 156"/>
                <a:gd name="T3" fmla="*/ 91 h 257"/>
                <a:gd name="T4" fmla="*/ 147 w 156"/>
                <a:gd name="T5" fmla="*/ 97 h 257"/>
                <a:gd name="T6" fmla="*/ 117 w 156"/>
                <a:gd name="T7" fmla="*/ 32 h 257"/>
                <a:gd name="T8" fmla="*/ 87 w 156"/>
                <a:gd name="T9" fmla="*/ 71 h 257"/>
                <a:gd name="T10" fmla="*/ 102 w 156"/>
                <a:gd name="T11" fmla="*/ 78 h 257"/>
                <a:gd name="T12" fmla="*/ 102 w 156"/>
                <a:gd name="T13" fmla="*/ 203 h 257"/>
                <a:gd name="T14" fmla="*/ 54 w 156"/>
                <a:gd name="T15" fmla="*/ 184 h 257"/>
                <a:gd name="T16" fmla="*/ 54 w 156"/>
                <a:gd name="T17" fmla="*/ 58 h 257"/>
                <a:gd name="T18" fmla="*/ 70 w 156"/>
                <a:gd name="T19" fmla="*/ 65 h 257"/>
                <a:gd name="T20" fmla="*/ 39 w 156"/>
                <a:gd name="T21" fmla="*/ 0 h 257"/>
                <a:gd name="T22" fmla="*/ 9 w 156"/>
                <a:gd name="T23" fmla="*/ 39 h 257"/>
                <a:gd name="T24" fmla="*/ 24 w 156"/>
                <a:gd name="T25" fmla="*/ 45 h 257"/>
                <a:gd name="T26" fmla="*/ 24 w 156"/>
                <a:gd name="T27" fmla="*/ 171 h 257"/>
                <a:gd name="T28" fmla="*/ 0 w 156"/>
                <a:gd name="T29" fmla="*/ 160 h 257"/>
                <a:gd name="T30" fmla="*/ 0 w 156"/>
                <a:gd name="T31" fmla="*/ 192 h 257"/>
                <a:gd name="T32" fmla="*/ 156 w 156"/>
                <a:gd name="T33" fmla="*/ 257 h 257"/>
                <a:gd name="T34" fmla="*/ 156 w 156"/>
                <a:gd name="T35" fmla="*/ 227 h 257"/>
                <a:gd name="T36" fmla="*/ 132 w 156"/>
                <a:gd name="T37" fmla="*/ 21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257">
                  <a:moveTo>
                    <a:pt x="132" y="216"/>
                  </a:moveTo>
                  <a:lnTo>
                    <a:pt x="132" y="91"/>
                  </a:lnTo>
                  <a:lnTo>
                    <a:pt x="147" y="97"/>
                  </a:lnTo>
                  <a:lnTo>
                    <a:pt x="117" y="32"/>
                  </a:lnTo>
                  <a:lnTo>
                    <a:pt x="87" y="71"/>
                  </a:lnTo>
                  <a:lnTo>
                    <a:pt x="102" y="78"/>
                  </a:lnTo>
                  <a:lnTo>
                    <a:pt x="102" y="203"/>
                  </a:lnTo>
                  <a:lnTo>
                    <a:pt x="54" y="184"/>
                  </a:lnTo>
                  <a:lnTo>
                    <a:pt x="54" y="58"/>
                  </a:lnTo>
                  <a:lnTo>
                    <a:pt x="70" y="65"/>
                  </a:lnTo>
                  <a:lnTo>
                    <a:pt x="39" y="0"/>
                  </a:lnTo>
                  <a:lnTo>
                    <a:pt x="9" y="39"/>
                  </a:lnTo>
                  <a:lnTo>
                    <a:pt x="24" y="45"/>
                  </a:lnTo>
                  <a:lnTo>
                    <a:pt x="24" y="171"/>
                  </a:lnTo>
                  <a:lnTo>
                    <a:pt x="0" y="160"/>
                  </a:lnTo>
                  <a:lnTo>
                    <a:pt x="0" y="192"/>
                  </a:lnTo>
                  <a:lnTo>
                    <a:pt x="156" y="257"/>
                  </a:lnTo>
                  <a:lnTo>
                    <a:pt x="156" y="227"/>
                  </a:lnTo>
                  <a:lnTo>
                    <a:pt x="132" y="216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41"/>
            <p:cNvSpPr>
              <a:spLocks/>
            </p:cNvSpPr>
            <p:nvPr/>
          </p:nvSpPr>
          <p:spPr bwMode="auto">
            <a:xfrm>
              <a:off x="8482013" y="6484938"/>
              <a:ext cx="61913" cy="85725"/>
            </a:xfrm>
            <a:custGeom>
              <a:avLst/>
              <a:gdLst>
                <a:gd name="T0" fmla="*/ 39 w 39"/>
                <a:gd name="T1" fmla="*/ 39 h 54"/>
                <a:gd name="T2" fmla="*/ 0 w 39"/>
                <a:gd name="T3" fmla="*/ 54 h 54"/>
                <a:gd name="T4" fmla="*/ 0 w 39"/>
                <a:gd name="T5" fmla="*/ 15 h 54"/>
                <a:gd name="T6" fmla="*/ 39 w 39"/>
                <a:gd name="T7" fmla="*/ 0 h 54"/>
                <a:gd name="T8" fmla="*/ 39 w 39"/>
                <a:gd name="T9" fmla="*/ 3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4">
                  <a:moveTo>
                    <a:pt x="39" y="39"/>
                  </a:moveTo>
                  <a:lnTo>
                    <a:pt x="0" y="54"/>
                  </a:lnTo>
                  <a:lnTo>
                    <a:pt x="0" y="15"/>
                  </a:lnTo>
                  <a:lnTo>
                    <a:pt x="39" y="0"/>
                  </a:lnTo>
                  <a:lnTo>
                    <a:pt x="39" y="39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42"/>
            <p:cNvSpPr>
              <a:spLocks/>
            </p:cNvSpPr>
            <p:nvPr/>
          </p:nvSpPr>
          <p:spPr bwMode="auto">
            <a:xfrm>
              <a:off x="8599488" y="6437313"/>
              <a:ext cx="60325" cy="85725"/>
            </a:xfrm>
            <a:custGeom>
              <a:avLst/>
              <a:gdLst>
                <a:gd name="T0" fmla="*/ 38 w 38"/>
                <a:gd name="T1" fmla="*/ 39 h 54"/>
                <a:gd name="T2" fmla="*/ 0 w 38"/>
                <a:gd name="T3" fmla="*/ 54 h 54"/>
                <a:gd name="T4" fmla="*/ 0 w 38"/>
                <a:gd name="T5" fmla="*/ 15 h 54"/>
                <a:gd name="T6" fmla="*/ 38 w 38"/>
                <a:gd name="T7" fmla="*/ 0 h 54"/>
                <a:gd name="T8" fmla="*/ 38 w 38"/>
                <a:gd name="T9" fmla="*/ 3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4">
                  <a:moveTo>
                    <a:pt x="38" y="39"/>
                  </a:moveTo>
                  <a:lnTo>
                    <a:pt x="0" y="54"/>
                  </a:lnTo>
                  <a:lnTo>
                    <a:pt x="0" y="15"/>
                  </a:lnTo>
                  <a:lnTo>
                    <a:pt x="38" y="0"/>
                  </a:lnTo>
                  <a:lnTo>
                    <a:pt x="38" y="39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43"/>
            <p:cNvSpPr>
              <a:spLocks/>
            </p:cNvSpPr>
            <p:nvPr/>
          </p:nvSpPr>
          <p:spPr bwMode="auto">
            <a:xfrm>
              <a:off x="8712201" y="6386513"/>
              <a:ext cx="65088" cy="88900"/>
            </a:xfrm>
            <a:custGeom>
              <a:avLst/>
              <a:gdLst>
                <a:gd name="T0" fmla="*/ 41 w 41"/>
                <a:gd name="T1" fmla="*/ 41 h 56"/>
                <a:gd name="T2" fmla="*/ 0 w 41"/>
                <a:gd name="T3" fmla="*/ 56 h 56"/>
                <a:gd name="T4" fmla="*/ 0 w 41"/>
                <a:gd name="T5" fmla="*/ 17 h 56"/>
                <a:gd name="T6" fmla="*/ 41 w 41"/>
                <a:gd name="T7" fmla="*/ 0 h 56"/>
                <a:gd name="T8" fmla="*/ 41 w 41"/>
                <a:gd name="T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6">
                  <a:moveTo>
                    <a:pt x="41" y="41"/>
                  </a:moveTo>
                  <a:lnTo>
                    <a:pt x="0" y="56"/>
                  </a:lnTo>
                  <a:lnTo>
                    <a:pt x="0" y="17"/>
                  </a:lnTo>
                  <a:lnTo>
                    <a:pt x="41" y="0"/>
                  </a:lnTo>
                  <a:lnTo>
                    <a:pt x="41" y="41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44"/>
            <p:cNvSpPr>
              <a:spLocks noEditPoints="1"/>
            </p:cNvSpPr>
            <p:nvPr/>
          </p:nvSpPr>
          <p:spPr bwMode="auto">
            <a:xfrm>
              <a:off x="7827963" y="4641851"/>
              <a:ext cx="1133475" cy="1130300"/>
            </a:xfrm>
            <a:custGeom>
              <a:avLst/>
              <a:gdLst>
                <a:gd name="T0" fmla="*/ 0 w 331"/>
                <a:gd name="T1" fmla="*/ 165 h 330"/>
                <a:gd name="T2" fmla="*/ 331 w 331"/>
                <a:gd name="T3" fmla="*/ 165 h 330"/>
                <a:gd name="T4" fmla="*/ 310 w 331"/>
                <a:gd name="T5" fmla="*/ 158 h 330"/>
                <a:gd name="T6" fmla="*/ 244 w 331"/>
                <a:gd name="T7" fmla="*/ 75 h 330"/>
                <a:gd name="T8" fmla="*/ 310 w 331"/>
                <a:gd name="T9" fmla="*/ 158 h 330"/>
                <a:gd name="T10" fmla="*/ 172 w 331"/>
                <a:gd name="T11" fmla="*/ 310 h 330"/>
                <a:gd name="T12" fmla="*/ 226 w 331"/>
                <a:gd name="T13" fmla="*/ 262 h 330"/>
                <a:gd name="T14" fmla="*/ 239 w 331"/>
                <a:gd name="T15" fmla="*/ 268 h 330"/>
                <a:gd name="T16" fmla="*/ 218 w 331"/>
                <a:gd name="T17" fmla="*/ 300 h 330"/>
                <a:gd name="T18" fmla="*/ 105 w 331"/>
                <a:gd name="T19" fmla="*/ 262 h 330"/>
                <a:gd name="T20" fmla="*/ 159 w 331"/>
                <a:gd name="T21" fmla="*/ 310 h 330"/>
                <a:gd name="T22" fmla="*/ 105 w 331"/>
                <a:gd name="T23" fmla="*/ 262 h 330"/>
                <a:gd name="T24" fmla="*/ 76 w 331"/>
                <a:gd name="T25" fmla="*/ 279 h 330"/>
                <a:gd name="T26" fmla="*/ 113 w 331"/>
                <a:gd name="T27" fmla="*/ 300 h 330"/>
                <a:gd name="T28" fmla="*/ 159 w 331"/>
                <a:gd name="T29" fmla="*/ 21 h 330"/>
                <a:gd name="T30" fmla="*/ 105 w 331"/>
                <a:gd name="T31" fmla="*/ 69 h 330"/>
                <a:gd name="T32" fmla="*/ 92 w 331"/>
                <a:gd name="T33" fmla="*/ 63 h 330"/>
                <a:gd name="T34" fmla="*/ 113 w 331"/>
                <a:gd name="T35" fmla="*/ 31 h 330"/>
                <a:gd name="T36" fmla="*/ 226 w 331"/>
                <a:gd name="T37" fmla="*/ 69 h 330"/>
                <a:gd name="T38" fmla="*/ 172 w 331"/>
                <a:gd name="T39" fmla="*/ 21 h 330"/>
                <a:gd name="T40" fmla="*/ 226 w 331"/>
                <a:gd name="T41" fmla="*/ 69 h 330"/>
                <a:gd name="T42" fmla="*/ 255 w 331"/>
                <a:gd name="T43" fmla="*/ 52 h 330"/>
                <a:gd name="T44" fmla="*/ 218 w 331"/>
                <a:gd name="T45" fmla="*/ 31 h 330"/>
                <a:gd name="T46" fmla="*/ 159 w 331"/>
                <a:gd name="T47" fmla="*/ 158 h 330"/>
                <a:gd name="T48" fmla="*/ 99 w 331"/>
                <a:gd name="T49" fmla="*/ 81 h 330"/>
                <a:gd name="T50" fmla="*/ 159 w 331"/>
                <a:gd name="T51" fmla="*/ 172 h 330"/>
                <a:gd name="T52" fmla="*/ 99 w 331"/>
                <a:gd name="T53" fmla="*/ 249 h 330"/>
                <a:gd name="T54" fmla="*/ 159 w 331"/>
                <a:gd name="T55" fmla="*/ 172 h 330"/>
                <a:gd name="T56" fmla="*/ 172 w 331"/>
                <a:gd name="T57" fmla="*/ 172 h 330"/>
                <a:gd name="T58" fmla="*/ 232 w 331"/>
                <a:gd name="T59" fmla="*/ 249 h 330"/>
                <a:gd name="T60" fmla="*/ 172 w 331"/>
                <a:gd name="T61" fmla="*/ 158 h 330"/>
                <a:gd name="T62" fmla="*/ 232 w 331"/>
                <a:gd name="T63" fmla="*/ 81 h 330"/>
                <a:gd name="T64" fmla="*/ 172 w 331"/>
                <a:gd name="T65" fmla="*/ 158 h 330"/>
                <a:gd name="T66" fmla="*/ 87 w 331"/>
                <a:gd name="T67" fmla="*/ 75 h 330"/>
                <a:gd name="T68" fmla="*/ 21 w 331"/>
                <a:gd name="T69" fmla="*/ 158 h 330"/>
                <a:gd name="T70" fmla="*/ 21 w 331"/>
                <a:gd name="T71" fmla="*/ 172 h 330"/>
                <a:gd name="T72" fmla="*/ 87 w 331"/>
                <a:gd name="T73" fmla="*/ 255 h 330"/>
                <a:gd name="T74" fmla="*/ 21 w 331"/>
                <a:gd name="T75" fmla="*/ 172 h 330"/>
                <a:gd name="T76" fmla="*/ 244 w 331"/>
                <a:gd name="T77" fmla="*/ 255 h 330"/>
                <a:gd name="T78" fmla="*/ 310 w 331"/>
                <a:gd name="T79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1" h="330">
                  <a:moveTo>
                    <a:pt x="165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6"/>
                    <a:pt x="74" y="330"/>
                    <a:pt x="165" y="330"/>
                  </a:cubicBezTo>
                  <a:cubicBezTo>
                    <a:pt x="256" y="330"/>
                    <a:pt x="331" y="256"/>
                    <a:pt x="331" y="165"/>
                  </a:cubicBezTo>
                  <a:cubicBezTo>
                    <a:pt x="331" y="74"/>
                    <a:pt x="256" y="0"/>
                    <a:pt x="165" y="0"/>
                  </a:cubicBezTo>
                  <a:close/>
                  <a:moveTo>
                    <a:pt x="310" y="158"/>
                  </a:moveTo>
                  <a:cubicBezTo>
                    <a:pt x="259" y="158"/>
                    <a:pt x="259" y="158"/>
                    <a:pt x="259" y="158"/>
                  </a:cubicBezTo>
                  <a:cubicBezTo>
                    <a:pt x="259" y="128"/>
                    <a:pt x="253" y="99"/>
                    <a:pt x="244" y="75"/>
                  </a:cubicBezTo>
                  <a:cubicBezTo>
                    <a:pt x="251" y="71"/>
                    <a:pt x="259" y="66"/>
                    <a:pt x="265" y="61"/>
                  </a:cubicBezTo>
                  <a:cubicBezTo>
                    <a:pt x="291" y="86"/>
                    <a:pt x="308" y="120"/>
                    <a:pt x="310" y="158"/>
                  </a:cubicBezTo>
                  <a:close/>
                  <a:moveTo>
                    <a:pt x="186" y="308"/>
                  </a:moveTo>
                  <a:cubicBezTo>
                    <a:pt x="182" y="309"/>
                    <a:pt x="177" y="309"/>
                    <a:pt x="172" y="310"/>
                  </a:cubicBezTo>
                  <a:cubicBezTo>
                    <a:pt x="172" y="249"/>
                    <a:pt x="172" y="249"/>
                    <a:pt x="172" y="249"/>
                  </a:cubicBezTo>
                  <a:cubicBezTo>
                    <a:pt x="191" y="250"/>
                    <a:pt x="209" y="254"/>
                    <a:pt x="226" y="262"/>
                  </a:cubicBezTo>
                  <a:cubicBezTo>
                    <a:pt x="216" y="284"/>
                    <a:pt x="202" y="300"/>
                    <a:pt x="186" y="308"/>
                  </a:cubicBezTo>
                  <a:close/>
                  <a:moveTo>
                    <a:pt x="239" y="268"/>
                  </a:moveTo>
                  <a:cubicBezTo>
                    <a:pt x="244" y="271"/>
                    <a:pt x="250" y="275"/>
                    <a:pt x="255" y="279"/>
                  </a:cubicBezTo>
                  <a:cubicBezTo>
                    <a:pt x="244" y="287"/>
                    <a:pt x="232" y="295"/>
                    <a:pt x="218" y="300"/>
                  </a:cubicBezTo>
                  <a:cubicBezTo>
                    <a:pt x="226" y="291"/>
                    <a:pt x="233" y="280"/>
                    <a:pt x="239" y="268"/>
                  </a:cubicBezTo>
                  <a:close/>
                  <a:moveTo>
                    <a:pt x="105" y="262"/>
                  </a:moveTo>
                  <a:cubicBezTo>
                    <a:pt x="122" y="254"/>
                    <a:pt x="140" y="250"/>
                    <a:pt x="159" y="249"/>
                  </a:cubicBezTo>
                  <a:cubicBezTo>
                    <a:pt x="159" y="310"/>
                    <a:pt x="159" y="310"/>
                    <a:pt x="159" y="310"/>
                  </a:cubicBezTo>
                  <a:cubicBezTo>
                    <a:pt x="154" y="309"/>
                    <a:pt x="149" y="309"/>
                    <a:pt x="145" y="308"/>
                  </a:cubicBezTo>
                  <a:cubicBezTo>
                    <a:pt x="129" y="300"/>
                    <a:pt x="115" y="284"/>
                    <a:pt x="105" y="262"/>
                  </a:cubicBezTo>
                  <a:close/>
                  <a:moveTo>
                    <a:pt x="113" y="300"/>
                  </a:moveTo>
                  <a:cubicBezTo>
                    <a:pt x="99" y="295"/>
                    <a:pt x="87" y="287"/>
                    <a:pt x="76" y="279"/>
                  </a:cubicBezTo>
                  <a:cubicBezTo>
                    <a:pt x="81" y="275"/>
                    <a:pt x="87" y="271"/>
                    <a:pt x="92" y="268"/>
                  </a:cubicBezTo>
                  <a:cubicBezTo>
                    <a:pt x="98" y="280"/>
                    <a:pt x="105" y="291"/>
                    <a:pt x="113" y="300"/>
                  </a:cubicBezTo>
                  <a:close/>
                  <a:moveTo>
                    <a:pt x="145" y="22"/>
                  </a:moveTo>
                  <a:cubicBezTo>
                    <a:pt x="149" y="22"/>
                    <a:pt x="154" y="21"/>
                    <a:pt x="159" y="21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40" y="81"/>
                    <a:pt x="122" y="77"/>
                    <a:pt x="105" y="69"/>
                  </a:cubicBezTo>
                  <a:cubicBezTo>
                    <a:pt x="115" y="47"/>
                    <a:pt x="129" y="30"/>
                    <a:pt x="145" y="22"/>
                  </a:cubicBezTo>
                  <a:close/>
                  <a:moveTo>
                    <a:pt x="92" y="63"/>
                  </a:moveTo>
                  <a:cubicBezTo>
                    <a:pt x="87" y="59"/>
                    <a:pt x="81" y="56"/>
                    <a:pt x="76" y="52"/>
                  </a:cubicBezTo>
                  <a:cubicBezTo>
                    <a:pt x="87" y="43"/>
                    <a:pt x="99" y="36"/>
                    <a:pt x="113" y="31"/>
                  </a:cubicBezTo>
                  <a:cubicBezTo>
                    <a:pt x="105" y="40"/>
                    <a:pt x="98" y="50"/>
                    <a:pt x="92" y="63"/>
                  </a:cubicBezTo>
                  <a:close/>
                  <a:moveTo>
                    <a:pt x="226" y="69"/>
                  </a:moveTo>
                  <a:cubicBezTo>
                    <a:pt x="209" y="77"/>
                    <a:pt x="191" y="81"/>
                    <a:pt x="172" y="82"/>
                  </a:cubicBezTo>
                  <a:cubicBezTo>
                    <a:pt x="172" y="21"/>
                    <a:pt x="172" y="21"/>
                    <a:pt x="172" y="21"/>
                  </a:cubicBezTo>
                  <a:cubicBezTo>
                    <a:pt x="177" y="21"/>
                    <a:pt x="182" y="22"/>
                    <a:pt x="186" y="22"/>
                  </a:cubicBezTo>
                  <a:cubicBezTo>
                    <a:pt x="202" y="30"/>
                    <a:pt x="216" y="47"/>
                    <a:pt x="226" y="69"/>
                  </a:cubicBezTo>
                  <a:close/>
                  <a:moveTo>
                    <a:pt x="218" y="31"/>
                  </a:moveTo>
                  <a:cubicBezTo>
                    <a:pt x="232" y="36"/>
                    <a:pt x="244" y="43"/>
                    <a:pt x="255" y="52"/>
                  </a:cubicBezTo>
                  <a:cubicBezTo>
                    <a:pt x="250" y="56"/>
                    <a:pt x="244" y="59"/>
                    <a:pt x="239" y="63"/>
                  </a:cubicBezTo>
                  <a:cubicBezTo>
                    <a:pt x="233" y="50"/>
                    <a:pt x="226" y="40"/>
                    <a:pt x="218" y="31"/>
                  </a:cubicBezTo>
                  <a:close/>
                  <a:moveTo>
                    <a:pt x="159" y="95"/>
                  </a:moveTo>
                  <a:cubicBezTo>
                    <a:pt x="159" y="158"/>
                    <a:pt x="159" y="158"/>
                    <a:pt x="159" y="158"/>
                  </a:cubicBezTo>
                  <a:cubicBezTo>
                    <a:pt x="85" y="158"/>
                    <a:pt x="85" y="158"/>
                    <a:pt x="85" y="158"/>
                  </a:cubicBezTo>
                  <a:cubicBezTo>
                    <a:pt x="86" y="130"/>
                    <a:pt x="91" y="104"/>
                    <a:pt x="99" y="81"/>
                  </a:cubicBezTo>
                  <a:cubicBezTo>
                    <a:pt x="118" y="90"/>
                    <a:pt x="138" y="95"/>
                    <a:pt x="159" y="95"/>
                  </a:cubicBezTo>
                  <a:close/>
                  <a:moveTo>
                    <a:pt x="159" y="172"/>
                  </a:moveTo>
                  <a:cubicBezTo>
                    <a:pt x="159" y="235"/>
                    <a:pt x="159" y="235"/>
                    <a:pt x="159" y="235"/>
                  </a:cubicBezTo>
                  <a:cubicBezTo>
                    <a:pt x="138" y="236"/>
                    <a:pt x="118" y="241"/>
                    <a:pt x="99" y="249"/>
                  </a:cubicBezTo>
                  <a:cubicBezTo>
                    <a:pt x="91" y="227"/>
                    <a:pt x="86" y="201"/>
                    <a:pt x="85" y="172"/>
                  </a:cubicBezTo>
                  <a:lnTo>
                    <a:pt x="159" y="172"/>
                  </a:lnTo>
                  <a:close/>
                  <a:moveTo>
                    <a:pt x="172" y="235"/>
                  </a:moveTo>
                  <a:cubicBezTo>
                    <a:pt x="172" y="172"/>
                    <a:pt x="172" y="172"/>
                    <a:pt x="172" y="172"/>
                  </a:cubicBezTo>
                  <a:cubicBezTo>
                    <a:pt x="246" y="172"/>
                    <a:pt x="246" y="172"/>
                    <a:pt x="246" y="172"/>
                  </a:cubicBezTo>
                  <a:cubicBezTo>
                    <a:pt x="245" y="201"/>
                    <a:pt x="240" y="227"/>
                    <a:pt x="232" y="249"/>
                  </a:cubicBezTo>
                  <a:cubicBezTo>
                    <a:pt x="213" y="241"/>
                    <a:pt x="193" y="236"/>
                    <a:pt x="172" y="235"/>
                  </a:cubicBezTo>
                  <a:close/>
                  <a:moveTo>
                    <a:pt x="172" y="158"/>
                  </a:moveTo>
                  <a:cubicBezTo>
                    <a:pt x="172" y="95"/>
                    <a:pt x="172" y="95"/>
                    <a:pt x="172" y="95"/>
                  </a:cubicBezTo>
                  <a:cubicBezTo>
                    <a:pt x="193" y="95"/>
                    <a:pt x="213" y="90"/>
                    <a:pt x="232" y="81"/>
                  </a:cubicBezTo>
                  <a:cubicBezTo>
                    <a:pt x="240" y="104"/>
                    <a:pt x="245" y="130"/>
                    <a:pt x="246" y="158"/>
                  </a:cubicBezTo>
                  <a:lnTo>
                    <a:pt x="172" y="158"/>
                  </a:lnTo>
                  <a:close/>
                  <a:moveTo>
                    <a:pt x="65" y="61"/>
                  </a:moveTo>
                  <a:cubicBezTo>
                    <a:pt x="72" y="66"/>
                    <a:pt x="79" y="71"/>
                    <a:pt x="87" y="75"/>
                  </a:cubicBezTo>
                  <a:cubicBezTo>
                    <a:pt x="78" y="99"/>
                    <a:pt x="72" y="128"/>
                    <a:pt x="72" y="158"/>
                  </a:cubicBezTo>
                  <a:cubicBezTo>
                    <a:pt x="21" y="158"/>
                    <a:pt x="21" y="158"/>
                    <a:pt x="21" y="158"/>
                  </a:cubicBezTo>
                  <a:cubicBezTo>
                    <a:pt x="23" y="120"/>
                    <a:pt x="40" y="86"/>
                    <a:pt x="65" y="61"/>
                  </a:cubicBezTo>
                  <a:close/>
                  <a:moveTo>
                    <a:pt x="21" y="172"/>
                  </a:moveTo>
                  <a:cubicBezTo>
                    <a:pt x="72" y="172"/>
                    <a:pt x="72" y="172"/>
                    <a:pt x="72" y="172"/>
                  </a:cubicBezTo>
                  <a:cubicBezTo>
                    <a:pt x="72" y="203"/>
                    <a:pt x="78" y="231"/>
                    <a:pt x="87" y="255"/>
                  </a:cubicBezTo>
                  <a:cubicBezTo>
                    <a:pt x="79" y="259"/>
                    <a:pt x="72" y="264"/>
                    <a:pt x="65" y="270"/>
                  </a:cubicBezTo>
                  <a:cubicBezTo>
                    <a:pt x="40" y="245"/>
                    <a:pt x="23" y="210"/>
                    <a:pt x="21" y="172"/>
                  </a:cubicBezTo>
                  <a:close/>
                  <a:moveTo>
                    <a:pt x="265" y="270"/>
                  </a:moveTo>
                  <a:cubicBezTo>
                    <a:pt x="259" y="264"/>
                    <a:pt x="251" y="259"/>
                    <a:pt x="244" y="255"/>
                  </a:cubicBezTo>
                  <a:cubicBezTo>
                    <a:pt x="253" y="231"/>
                    <a:pt x="259" y="203"/>
                    <a:pt x="259" y="172"/>
                  </a:cubicBezTo>
                  <a:cubicBezTo>
                    <a:pt x="310" y="172"/>
                    <a:pt x="310" y="172"/>
                    <a:pt x="310" y="172"/>
                  </a:cubicBezTo>
                  <a:cubicBezTo>
                    <a:pt x="308" y="210"/>
                    <a:pt x="291" y="245"/>
                    <a:pt x="265" y="270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45"/>
            <p:cNvSpPr>
              <a:spLocks/>
            </p:cNvSpPr>
            <p:nvPr/>
          </p:nvSpPr>
          <p:spPr bwMode="auto">
            <a:xfrm>
              <a:off x="7316788" y="5340351"/>
              <a:ext cx="1076325" cy="682625"/>
            </a:xfrm>
            <a:custGeom>
              <a:avLst/>
              <a:gdLst>
                <a:gd name="T0" fmla="*/ 186 w 678"/>
                <a:gd name="T1" fmla="*/ 0 h 430"/>
                <a:gd name="T2" fmla="*/ 0 w 678"/>
                <a:gd name="T3" fmla="*/ 223 h 430"/>
                <a:gd name="T4" fmla="*/ 494 w 678"/>
                <a:gd name="T5" fmla="*/ 430 h 430"/>
                <a:gd name="T6" fmla="*/ 678 w 678"/>
                <a:gd name="T7" fmla="*/ 210 h 430"/>
                <a:gd name="T8" fmla="*/ 186 w 678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8" h="430">
                  <a:moveTo>
                    <a:pt x="186" y="0"/>
                  </a:moveTo>
                  <a:lnTo>
                    <a:pt x="0" y="223"/>
                  </a:lnTo>
                  <a:lnTo>
                    <a:pt x="494" y="430"/>
                  </a:lnTo>
                  <a:lnTo>
                    <a:pt x="678" y="210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46"/>
            <p:cNvSpPr>
              <a:spLocks/>
            </p:cNvSpPr>
            <p:nvPr/>
          </p:nvSpPr>
          <p:spPr bwMode="auto">
            <a:xfrm>
              <a:off x="8393113" y="5340351"/>
              <a:ext cx="1079500" cy="682625"/>
            </a:xfrm>
            <a:custGeom>
              <a:avLst/>
              <a:gdLst>
                <a:gd name="T0" fmla="*/ 494 w 680"/>
                <a:gd name="T1" fmla="*/ 0 h 430"/>
                <a:gd name="T2" fmla="*/ 680 w 680"/>
                <a:gd name="T3" fmla="*/ 223 h 430"/>
                <a:gd name="T4" fmla="*/ 186 w 680"/>
                <a:gd name="T5" fmla="*/ 430 h 430"/>
                <a:gd name="T6" fmla="*/ 0 w 680"/>
                <a:gd name="T7" fmla="*/ 210 h 430"/>
                <a:gd name="T8" fmla="*/ 494 w 680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430">
                  <a:moveTo>
                    <a:pt x="494" y="0"/>
                  </a:moveTo>
                  <a:lnTo>
                    <a:pt x="680" y="223"/>
                  </a:lnTo>
                  <a:lnTo>
                    <a:pt x="186" y="430"/>
                  </a:lnTo>
                  <a:lnTo>
                    <a:pt x="0" y="210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6" name="组合 805"/>
          <p:cNvGrpSpPr/>
          <p:nvPr/>
        </p:nvGrpSpPr>
        <p:grpSpPr>
          <a:xfrm>
            <a:off x="4117747" y="2529343"/>
            <a:ext cx="884238" cy="1873250"/>
            <a:chOff x="5802313" y="2730501"/>
            <a:chExt cx="884238" cy="1873250"/>
          </a:xfrm>
        </p:grpSpPr>
        <p:sp>
          <p:nvSpPr>
            <p:cNvPr id="229" name="Freeform 447"/>
            <p:cNvSpPr>
              <a:spLocks/>
            </p:cNvSpPr>
            <p:nvPr/>
          </p:nvSpPr>
          <p:spPr bwMode="auto">
            <a:xfrm>
              <a:off x="6124576" y="3781426"/>
              <a:ext cx="239713" cy="822325"/>
            </a:xfrm>
            <a:custGeom>
              <a:avLst/>
              <a:gdLst>
                <a:gd name="T0" fmla="*/ 0 w 70"/>
                <a:gd name="T1" fmla="*/ 207 h 240"/>
                <a:gd name="T2" fmla="*/ 34 w 70"/>
                <a:gd name="T3" fmla="*/ 240 h 240"/>
                <a:gd name="T4" fmla="*/ 37 w 70"/>
                <a:gd name="T5" fmla="*/ 240 h 240"/>
                <a:gd name="T6" fmla="*/ 70 w 70"/>
                <a:gd name="T7" fmla="*/ 207 h 240"/>
                <a:gd name="T8" fmla="*/ 70 w 70"/>
                <a:gd name="T9" fmla="*/ 33 h 240"/>
                <a:gd name="T10" fmla="*/ 37 w 70"/>
                <a:gd name="T11" fmla="*/ 0 h 240"/>
                <a:gd name="T12" fmla="*/ 34 w 70"/>
                <a:gd name="T13" fmla="*/ 0 h 240"/>
                <a:gd name="T14" fmla="*/ 0 w 70"/>
                <a:gd name="T15" fmla="*/ 33 h 240"/>
                <a:gd name="T16" fmla="*/ 0 w 70"/>
                <a:gd name="T17" fmla="*/ 20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40">
                  <a:moveTo>
                    <a:pt x="0" y="207"/>
                  </a:moveTo>
                  <a:cubicBezTo>
                    <a:pt x="0" y="225"/>
                    <a:pt x="15" y="240"/>
                    <a:pt x="34" y="240"/>
                  </a:cubicBezTo>
                  <a:cubicBezTo>
                    <a:pt x="37" y="240"/>
                    <a:pt x="37" y="240"/>
                    <a:pt x="37" y="240"/>
                  </a:cubicBezTo>
                  <a:cubicBezTo>
                    <a:pt x="55" y="240"/>
                    <a:pt x="70" y="225"/>
                    <a:pt x="70" y="207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15"/>
                    <a:pt x="55" y="0"/>
                    <a:pt x="3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48"/>
            <p:cNvSpPr>
              <a:spLocks noEditPoints="1"/>
            </p:cNvSpPr>
            <p:nvPr/>
          </p:nvSpPr>
          <p:spPr bwMode="auto">
            <a:xfrm>
              <a:off x="6237288" y="3894138"/>
              <a:ext cx="127000" cy="709613"/>
            </a:xfrm>
            <a:custGeom>
              <a:avLst/>
              <a:gdLst>
                <a:gd name="T0" fmla="*/ 1 w 37"/>
                <a:gd name="T1" fmla="*/ 207 h 207"/>
                <a:gd name="T2" fmla="*/ 1 w 37"/>
                <a:gd name="T3" fmla="*/ 207 h 207"/>
                <a:gd name="T4" fmla="*/ 1 w 37"/>
                <a:gd name="T5" fmla="*/ 207 h 207"/>
                <a:gd name="T6" fmla="*/ 1 w 37"/>
                <a:gd name="T7" fmla="*/ 207 h 207"/>
                <a:gd name="T8" fmla="*/ 1 w 37"/>
                <a:gd name="T9" fmla="*/ 207 h 207"/>
                <a:gd name="T10" fmla="*/ 1 w 37"/>
                <a:gd name="T11" fmla="*/ 207 h 207"/>
                <a:gd name="T12" fmla="*/ 1 w 37"/>
                <a:gd name="T13" fmla="*/ 207 h 207"/>
                <a:gd name="T14" fmla="*/ 1 w 37"/>
                <a:gd name="T15" fmla="*/ 207 h 207"/>
                <a:gd name="T16" fmla="*/ 1 w 37"/>
                <a:gd name="T17" fmla="*/ 207 h 207"/>
                <a:gd name="T18" fmla="*/ 1 w 37"/>
                <a:gd name="T19" fmla="*/ 207 h 207"/>
                <a:gd name="T20" fmla="*/ 1 w 37"/>
                <a:gd name="T21" fmla="*/ 207 h 207"/>
                <a:gd name="T22" fmla="*/ 1 w 37"/>
                <a:gd name="T23" fmla="*/ 207 h 207"/>
                <a:gd name="T24" fmla="*/ 0 w 37"/>
                <a:gd name="T25" fmla="*/ 207 h 207"/>
                <a:gd name="T26" fmla="*/ 0 w 37"/>
                <a:gd name="T27" fmla="*/ 207 h 207"/>
                <a:gd name="T28" fmla="*/ 0 w 37"/>
                <a:gd name="T29" fmla="*/ 207 h 207"/>
                <a:gd name="T30" fmla="*/ 0 w 37"/>
                <a:gd name="T31" fmla="*/ 207 h 207"/>
                <a:gd name="T32" fmla="*/ 0 w 37"/>
                <a:gd name="T33" fmla="*/ 207 h 207"/>
                <a:gd name="T34" fmla="*/ 0 w 37"/>
                <a:gd name="T35" fmla="*/ 207 h 207"/>
                <a:gd name="T36" fmla="*/ 0 w 37"/>
                <a:gd name="T37" fmla="*/ 207 h 207"/>
                <a:gd name="T38" fmla="*/ 0 w 37"/>
                <a:gd name="T39" fmla="*/ 207 h 207"/>
                <a:gd name="T40" fmla="*/ 0 w 37"/>
                <a:gd name="T41" fmla="*/ 207 h 207"/>
                <a:gd name="T42" fmla="*/ 37 w 37"/>
                <a:gd name="T43" fmla="*/ 0 h 207"/>
                <a:gd name="T44" fmla="*/ 37 w 37"/>
                <a:gd name="T45" fmla="*/ 0 h 207"/>
                <a:gd name="T46" fmla="*/ 37 w 37"/>
                <a:gd name="T47" fmla="*/ 174 h 207"/>
                <a:gd name="T48" fmla="*/ 37 w 37"/>
                <a:gd name="T49" fmla="*/ 174 h 207"/>
                <a:gd name="T50" fmla="*/ 37 w 37"/>
                <a:gd name="T51" fmla="*/ 0 h 207"/>
                <a:gd name="T52" fmla="*/ 37 w 37"/>
                <a:gd name="T53" fmla="*/ 0 h 207"/>
                <a:gd name="T54" fmla="*/ 37 w 37"/>
                <a:gd name="T55" fmla="*/ 0 h 207"/>
                <a:gd name="T56" fmla="*/ 37 w 37"/>
                <a:gd name="T57" fmla="*/ 0 h 207"/>
                <a:gd name="T58" fmla="*/ 37 w 37"/>
                <a:gd name="T59" fmla="*/ 0 h 207"/>
                <a:gd name="T60" fmla="*/ 37 w 37"/>
                <a:gd name="T61" fmla="*/ 0 h 207"/>
                <a:gd name="T62" fmla="*/ 37 w 37"/>
                <a:gd name="T63" fmla="*/ 0 h 207"/>
                <a:gd name="T64" fmla="*/ 37 w 37"/>
                <a:gd name="T65" fmla="*/ 0 h 207"/>
                <a:gd name="T66" fmla="*/ 37 w 37"/>
                <a:gd name="T67" fmla="*/ 0 h 207"/>
                <a:gd name="T68" fmla="*/ 37 w 37"/>
                <a:gd name="T69" fmla="*/ 0 h 207"/>
                <a:gd name="T70" fmla="*/ 37 w 37"/>
                <a:gd name="T71" fmla="*/ 0 h 207"/>
                <a:gd name="T72" fmla="*/ 37 w 37"/>
                <a:gd name="T73" fmla="*/ 0 h 207"/>
                <a:gd name="T74" fmla="*/ 37 w 37"/>
                <a:gd name="T75" fmla="*/ 0 h 207"/>
                <a:gd name="T76" fmla="*/ 37 w 37"/>
                <a:gd name="T77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207">
                  <a:moveTo>
                    <a:pt x="1" y="207"/>
                  </a:moveTo>
                  <a:cubicBezTo>
                    <a:pt x="1" y="207"/>
                    <a:pt x="1" y="207"/>
                    <a:pt x="1" y="207"/>
                  </a:cubicBezTo>
                  <a:cubicBezTo>
                    <a:pt x="1" y="207"/>
                    <a:pt x="1" y="207"/>
                    <a:pt x="1" y="207"/>
                  </a:cubicBezTo>
                  <a:moveTo>
                    <a:pt x="1" y="207"/>
                  </a:moveTo>
                  <a:cubicBezTo>
                    <a:pt x="1" y="207"/>
                    <a:pt x="1" y="207"/>
                    <a:pt x="1" y="207"/>
                  </a:cubicBezTo>
                  <a:cubicBezTo>
                    <a:pt x="1" y="207"/>
                    <a:pt x="1" y="207"/>
                    <a:pt x="1" y="207"/>
                  </a:cubicBezTo>
                  <a:moveTo>
                    <a:pt x="1" y="207"/>
                  </a:moveTo>
                  <a:cubicBezTo>
                    <a:pt x="1" y="207"/>
                    <a:pt x="1" y="207"/>
                    <a:pt x="1" y="207"/>
                  </a:cubicBezTo>
                  <a:cubicBezTo>
                    <a:pt x="1" y="207"/>
                    <a:pt x="1" y="207"/>
                    <a:pt x="1" y="207"/>
                  </a:cubicBezTo>
                  <a:moveTo>
                    <a:pt x="1" y="207"/>
                  </a:moveTo>
                  <a:cubicBezTo>
                    <a:pt x="1" y="207"/>
                    <a:pt x="1" y="207"/>
                    <a:pt x="1" y="207"/>
                  </a:cubicBezTo>
                  <a:cubicBezTo>
                    <a:pt x="1" y="207"/>
                    <a:pt x="1" y="207"/>
                    <a:pt x="1" y="207"/>
                  </a:cubicBezTo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0" y="207"/>
                    <a:pt x="0" y="207"/>
                  </a:cubicBezTo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0" y="207"/>
                    <a:pt x="0" y="207"/>
                  </a:cubicBezTo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0" y="207"/>
                    <a:pt x="0" y="207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74"/>
                    <a:pt x="37" y="174"/>
                    <a:pt x="37" y="174"/>
                  </a:cubicBezTo>
                  <a:cubicBezTo>
                    <a:pt x="37" y="174"/>
                    <a:pt x="37" y="174"/>
                    <a:pt x="37" y="17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49"/>
            <p:cNvSpPr>
              <a:spLocks/>
            </p:cNvSpPr>
            <p:nvPr/>
          </p:nvSpPr>
          <p:spPr bwMode="auto">
            <a:xfrm>
              <a:off x="6140451" y="3795713"/>
              <a:ext cx="223838" cy="808038"/>
            </a:xfrm>
            <a:custGeom>
              <a:avLst/>
              <a:gdLst>
                <a:gd name="T0" fmla="*/ 49 w 65"/>
                <a:gd name="T1" fmla="*/ 0 h 236"/>
                <a:gd name="T2" fmla="*/ 54 w 65"/>
                <a:gd name="T3" fmla="*/ 18 h 236"/>
                <a:gd name="T4" fmla="*/ 54 w 65"/>
                <a:gd name="T5" fmla="*/ 191 h 236"/>
                <a:gd name="T6" fmla="*/ 20 w 65"/>
                <a:gd name="T7" fmla="*/ 225 h 236"/>
                <a:gd name="T8" fmla="*/ 18 w 65"/>
                <a:gd name="T9" fmla="*/ 225 h 236"/>
                <a:gd name="T10" fmla="*/ 0 w 65"/>
                <a:gd name="T11" fmla="*/ 220 h 236"/>
                <a:gd name="T12" fmla="*/ 28 w 65"/>
                <a:gd name="T13" fmla="*/ 236 h 236"/>
                <a:gd name="T14" fmla="*/ 28 w 65"/>
                <a:gd name="T15" fmla="*/ 236 h 236"/>
                <a:gd name="T16" fmla="*/ 28 w 65"/>
                <a:gd name="T17" fmla="*/ 236 h 236"/>
                <a:gd name="T18" fmla="*/ 28 w 65"/>
                <a:gd name="T19" fmla="*/ 236 h 236"/>
                <a:gd name="T20" fmla="*/ 28 w 65"/>
                <a:gd name="T21" fmla="*/ 236 h 236"/>
                <a:gd name="T22" fmla="*/ 28 w 65"/>
                <a:gd name="T23" fmla="*/ 236 h 236"/>
                <a:gd name="T24" fmla="*/ 29 w 65"/>
                <a:gd name="T25" fmla="*/ 236 h 236"/>
                <a:gd name="T26" fmla="*/ 29 w 65"/>
                <a:gd name="T27" fmla="*/ 236 h 236"/>
                <a:gd name="T28" fmla="*/ 29 w 65"/>
                <a:gd name="T29" fmla="*/ 236 h 236"/>
                <a:gd name="T30" fmla="*/ 29 w 65"/>
                <a:gd name="T31" fmla="*/ 236 h 236"/>
                <a:gd name="T32" fmla="*/ 29 w 65"/>
                <a:gd name="T33" fmla="*/ 236 h 236"/>
                <a:gd name="T34" fmla="*/ 29 w 65"/>
                <a:gd name="T35" fmla="*/ 236 h 236"/>
                <a:gd name="T36" fmla="*/ 29 w 65"/>
                <a:gd name="T37" fmla="*/ 236 h 236"/>
                <a:gd name="T38" fmla="*/ 29 w 65"/>
                <a:gd name="T39" fmla="*/ 236 h 236"/>
                <a:gd name="T40" fmla="*/ 29 w 65"/>
                <a:gd name="T41" fmla="*/ 236 h 236"/>
                <a:gd name="T42" fmla="*/ 32 w 65"/>
                <a:gd name="T43" fmla="*/ 236 h 236"/>
                <a:gd name="T44" fmla="*/ 65 w 65"/>
                <a:gd name="T45" fmla="*/ 203 h 236"/>
                <a:gd name="T46" fmla="*/ 65 w 65"/>
                <a:gd name="T47" fmla="*/ 29 h 236"/>
                <a:gd name="T48" fmla="*/ 65 w 65"/>
                <a:gd name="T49" fmla="*/ 29 h 236"/>
                <a:gd name="T50" fmla="*/ 65 w 65"/>
                <a:gd name="T51" fmla="*/ 29 h 236"/>
                <a:gd name="T52" fmla="*/ 65 w 65"/>
                <a:gd name="T53" fmla="*/ 29 h 236"/>
                <a:gd name="T54" fmla="*/ 65 w 65"/>
                <a:gd name="T55" fmla="*/ 29 h 236"/>
                <a:gd name="T56" fmla="*/ 65 w 65"/>
                <a:gd name="T57" fmla="*/ 29 h 236"/>
                <a:gd name="T58" fmla="*/ 65 w 65"/>
                <a:gd name="T59" fmla="*/ 29 h 236"/>
                <a:gd name="T60" fmla="*/ 65 w 65"/>
                <a:gd name="T61" fmla="*/ 29 h 236"/>
                <a:gd name="T62" fmla="*/ 65 w 65"/>
                <a:gd name="T63" fmla="*/ 29 h 236"/>
                <a:gd name="T64" fmla="*/ 65 w 65"/>
                <a:gd name="T65" fmla="*/ 29 h 236"/>
                <a:gd name="T66" fmla="*/ 49 w 65"/>
                <a:gd name="T6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" h="236">
                  <a:moveTo>
                    <a:pt x="49" y="0"/>
                  </a:moveTo>
                  <a:cubicBezTo>
                    <a:pt x="52" y="5"/>
                    <a:pt x="54" y="11"/>
                    <a:pt x="54" y="18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54" y="210"/>
                    <a:pt x="39" y="225"/>
                    <a:pt x="20" y="225"/>
                  </a:cubicBezTo>
                  <a:cubicBezTo>
                    <a:pt x="18" y="225"/>
                    <a:pt x="18" y="225"/>
                    <a:pt x="18" y="225"/>
                  </a:cubicBezTo>
                  <a:cubicBezTo>
                    <a:pt x="11" y="225"/>
                    <a:pt x="5" y="223"/>
                    <a:pt x="0" y="220"/>
                  </a:cubicBezTo>
                  <a:cubicBezTo>
                    <a:pt x="6" y="230"/>
                    <a:pt x="16" y="236"/>
                    <a:pt x="28" y="23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32" y="236"/>
                    <a:pt x="32" y="236"/>
                    <a:pt x="32" y="236"/>
                  </a:cubicBezTo>
                  <a:cubicBezTo>
                    <a:pt x="50" y="236"/>
                    <a:pt x="65" y="221"/>
                    <a:pt x="65" y="203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17"/>
                    <a:pt x="58" y="6"/>
                    <a:pt x="49" y="0"/>
                  </a:cubicBezTo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50"/>
            <p:cNvSpPr>
              <a:spLocks/>
            </p:cNvSpPr>
            <p:nvPr/>
          </p:nvSpPr>
          <p:spPr bwMode="auto">
            <a:xfrm>
              <a:off x="6189663" y="3411538"/>
              <a:ext cx="112713" cy="449263"/>
            </a:xfrm>
            <a:custGeom>
              <a:avLst/>
              <a:gdLst>
                <a:gd name="T0" fmla="*/ 16 w 33"/>
                <a:gd name="T1" fmla="*/ 131 h 131"/>
                <a:gd name="T2" fmla="*/ 33 w 33"/>
                <a:gd name="T3" fmla="*/ 115 h 131"/>
                <a:gd name="T4" fmla="*/ 33 w 33"/>
                <a:gd name="T5" fmla="*/ 15 h 131"/>
                <a:gd name="T6" fmla="*/ 16 w 33"/>
                <a:gd name="T7" fmla="*/ 0 h 131"/>
                <a:gd name="T8" fmla="*/ 0 w 33"/>
                <a:gd name="T9" fmla="*/ 15 h 131"/>
                <a:gd name="T10" fmla="*/ 0 w 33"/>
                <a:gd name="T11" fmla="*/ 115 h 131"/>
                <a:gd name="T12" fmla="*/ 16 w 3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31">
                  <a:moveTo>
                    <a:pt x="16" y="131"/>
                  </a:moveTo>
                  <a:cubicBezTo>
                    <a:pt x="25" y="131"/>
                    <a:pt x="33" y="124"/>
                    <a:pt x="33" y="1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7"/>
                    <a:pt x="25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4"/>
                    <a:pt x="7" y="131"/>
                    <a:pt x="16" y="131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451"/>
            <p:cNvSpPr>
              <a:spLocks noChangeArrowheads="1"/>
            </p:cNvSpPr>
            <p:nvPr/>
          </p:nvSpPr>
          <p:spPr bwMode="auto">
            <a:xfrm>
              <a:off x="5802313" y="2730501"/>
              <a:ext cx="884238" cy="882650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Oval 452"/>
            <p:cNvSpPr>
              <a:spLocks noChangeArrowheads="1"/>
            </p:cNvSpPr>
            <p:nvPr/>
          </p:nvSpPr>
          <p:spPr bwMode="auto">
            <a:xfrm>
              <a:off x="5876926" y="2805113"/>
              <a:ext cx="733425" cy="733425"/>
            </a:xfrm>
            <a:prstGeom prst="ellipse">
              <a:avLst/>
            </a:pr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53"/>
            <p:cNvSpPr>
              <a:spLocks noEditPoints="1"/>
            </p:cNvSpPr>
            <p:nvPr/>
          </p:nvSpPr>
          <p:spPr bwMode="auto">
            <a:xfrm>
              <a:off x="5876926" y="2805113"/>
              <a:ext cx="374650" cy="369888"/>
            </a:xfrm>
            <a:custGeom>
              <a:avLst/>
              <a:gdLst>
                <a:gd name="T0" fmla="*/ 0 w 109"/>
                <a:gd name="T1" fmla="*/ 108 h 108"/>
                <a:gd name="T2" fmla="*/ 0 w 109"/>
                <a:gd name="T3" fmla="*/ 108 h 108"/>
                <a:gd name="T4" fmla="*/ 0 w 109"/>
                <a:gd name="T5" fmla="*/ 108 h 108"/>
                <a:gd name="T6" fmla="*/ 0 w 109"/>
                <a:gd name="T7" fmla="*/ 108 h 108"/>
                <a:gd name="T8" fmla="*/ 0 w 109"/>
                <a:gd name="T9" fmla="*/ 108 h 108"/>
                <a:gd name="T10" fmla="*/ 0 w 109"/>
                <a:gd name="T11" fmla="*/ 108 h 108"/>
                <a:gd name="T12" fmla="*/ 0 w 109"/>
                <a:gd name="T13" fmla="*/ 108 h 108"/>
                <a:gd name="T14" fmla="*/ 0 w 109"/>
                <a:gd name="T15" fmla="*/ 108 h 108"/>
                <a:gd name="T16" fmla="*/ 0 w 109"/>
                <a:gd name="T17" fmla="*/ 108 h 108"/>
                <a:gd name="T18" fmla="*/ 0 w 109"/>
                <a:gd name="T19" fmla="*/ 108 h 108"/>
                <a:gd name="T20" fmla="*/ 0 w 109"/>
                <a:gd name="T21" fmla="*/ 108 h 108"/>
                <a:gd name="T22" fmla="*/ 0 w 109"/>
                <a:gd name="T23" fmla="*/ 108 h 108"/>
                <a:gd name="T24" fmla="*/ 0 w 109"/>
                <a:gd name="T25" fmla="*/ 108 h 108"/>
                <a:gd name="T26" fmla="*/ 0 w 109"/>
                <a:gd name="T27" fmla="*/ 108 h 108"/>
                <a:gd name="T28" fmla="*/ 0 w 109"/>
                <a:gd name="T29" fmla="*/ 108 h 108"/>
                <a:gd name="T30" fmla="*/ 0 w 109"/>
                <a:gd name="T31" fmla="*/ 107 h 108"/>
                <a:gd name="T32" fmla="*/ 0 w 109"/>
                <a:gd name="T33" fmla="*/ 108 h 108"/>
                <a:gd name="T34" fmla="*/ 0 w 109"/>
                <a:gd name="T35" fmla="*/ 107 h 108"/>
                <a:gd name="T36" fmla="*/ 0 w 109"/>
                <a:gd name="T37" fmla="*/ 107 h 108"/>
                <a:gd name="T38" fmla="*/ 0 w 109"/>
                <a:gd name="T39" fmla="*/ 107 h 108"/>
                <a:gd name="T40" fmla="*/ 0 w 109"/>
                <a:gd name="T41" fmla="*/ 107 h 108"/>
                <a:gd name="T42" fmla="*/ 0 w 109"/>
                <a:gd name="T43" fmla="*/ 107 h 108"/>
                <a:gd name="T44" fmla="*/ 0 w 109"/>
                <a:gd name="T45" fmla="*/ 107 h 108"/>
                <a:gd name="T46" fmla="*/ 0 w 109"/>
                <a:gd name="T47" fmla="*/ 107 h 108"/>
                <a:gd name="T48" fmla="*/ 109 w 109"/>
                <a:gd name="T49" fmla="*/ 0 h 108"/>
                <a:gd name="T50" fmla="*/ 109 w 109"/>
                <a:gd name="T51" fmla="*/ 0 h 108"/>
                <a:gd name="T52" fmla="*/ 109 w 109"/>
                <a:gd name="T53" fmla="*/ 0 h 108"/>
                <a:gd name="T54" fmla="*/ 109 w 109"/>
                <a:gd name="T55" fmla="*/ 0 h 108"/>
                <a:gd name="T56" fmla="*/ 109 w 109"/>
                <a:gd name="T57" fmla="*/ 0 h 108"/>
                <a:gd name="T58" fmla="*/ 109 w 109"/>
                <a:gd name="T59" fmla="*/ 0 h 108"/>
                <a:gd name="T60" fmla="*/ 108 w 109"/>
                <a:gd name="T61" fmla="*/ 0 h 108"/>
                <a:gd name="T62" fmla="*/ 108 w 109"/>
                <a:gd name="T63" fmla="*/ 0 h 108"/>
                <a:gd name="T64" fmla="*/ 108 w 109"/>
                <a:gd name="T65" fmla="*/ 0 h 108"/>
                <a:gd name="T66" fmla="*/ 108 w 109"/>
                <a:gd name="T67" fmla="*/ 0 h 108"/>
                <a:gd name="T68" fmla="*/ 108 w 109"/>
                <a:gd name="T69" fmla="*/ 0 h 108"/>
                <a:gd name="T70" fmla="*/ 108 w 109"/>
                <a:gd name="T71" fmla="*/ 0 h 108"/>
                <a:gd name="T72" fmla="*/ 108 w 109"/>
                <a:gd name="T73" fmla="*/ 0 h 108"/>
                <a:gd name="T74" fmla="*/ 108 w 109"/>
                <a:gd name="T75" fmla="*/ 0 h 108"/>
                <a:gd name="T76" fmla="*/ 108 w 109"/>
                <a:gd name="T77" fmla="*/ 0 h 108"/>
                <a:gd name="T78" fmla="*/ 108 w 109"/>
                <a:gd name="T79" fmla="*/ 0 h 108"/>
                <a:gd name="T80" fmla="*/ 108 w 109"/>
                <a:gd name="T81" fmla="*/ 0 h 108"/>
                <a:gd name="T82" fmla="*/ 108 w 109"/>
                <a:gd name="T83" fmla="*/ 0 h 108"/>
                <a:gd name="T84" fmla="*/ 108 w 109"/>
                <a:gd name="T85" fmla="*/ 0 h 108"/>
                <a:gd name="T86" fmla="*/ 108 w 109"/>
                <a:gd name="T87" fmla="*/ 0 h 108"/>
                <a:gd name="T88" fmla="*/ 108 w 109"/>
                <a:gd name="T89" fmla="*/ 0 h 108"/>
                <a:gd name="T90" fmla="*/ 107 w 109"/>
                <a:gd name="T91" fmla="*/ 0 h 108"/>
                <a:gd name="T92" fmla="*/ 108 w 109"/>
                <a:gd name="T93" fmla="*/ 0 h 108"/>
                <a:gd name="T94" fmla="*/ 107 w 109"/>
                <a:gd name="T9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" h="108"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moveTo>
                    <a:pt x="0" y="107"/>
                  </a:moveTo>
                  <a:cubicBezTo>
                    <a:pt x="0" y="107"/>
                    <a:pt x="0" y="108"/>
                    <a:pt x="0" y="108"/>
                  </a:cubicBezTo>
                  <a:cubicBezTo>
                    <a:pt x="0" y="108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09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moveTo>
                    <a:pt x="109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moveTo>
                    <a:pt x="107" y="0"/>
                  </a:moveTo>
                  <a:cubicBezTo>
                    <a:pt x="107" y="0"/>
                    <a:pt x="107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54"/>
            <p:cNvSpPr>
              <a:spLocks/>
            </p:cNvSpPr>
            <p:nvPr/>
          </p:nvSpPr>
          <p:spPr bwMode="auto">
            <a:xfrm>
              <a:off x="5876926" y="2805113"/>
              <a:ext cx="644525" cy="644525"/>
            </a:xfrm>
            <a:custGeom>
              <a:avLst/>
              <a:gdLst>
                <a:gd name="T0" fmla="*/ 107 w 188"/>
                <a:gd name="T1" fmla="*/ 0 h 188"/>
                <a:gd name="T2" fmla="*/ 0 w 188"/>
                <a:gd name="T3" fmla="*/ 107 h 188"/>
                <a:gd name="T4" fmla="*/ 0 w 188"/>
                <a:gd name="T5" fmla="*/ 107 h 188"/>
                <a:gd name="T6" fmla="*/ 0 w 188"/>
                <a:gd name="T7" fmla="*/ 107 h 188"/>
                <a:gd name="T8" fmla="*/ 0 w 188"/>
                <a:gd name="T9" fmla="*/ 107 h 188"/>
                <a:gd name="T10" fmla="*/ 0 w 188"/>
                <a:gd name="T11" fmla="*/ 107 h 188"/>
                <a:gd name="T12" fmla="*/ 0 w 188"/>
                <a:gd name="T13" fmla="*/ 107 h 188"/>
                <a:gd name="T14" fmla="*/ 0 w 188"/>
                <a:gd name="T15" fmla="*/ 108 h 188"/>
                <a:gd name="T16" fmla="*/ 0 w 188"/>
                <a:gd name="T17" fmla="*/ 108 h 188"/>
                <a:gd name="T18" fmla="*/ 0 w 188"/>
                <a:gd name="T19" fmla="*/ 108 h 188"/>
                <a:gd name="T20" fmla="*/ 0 w 188"/>
                <a:gd name="T21" fmla="*/ 108 h 188"/>
                <a:gd name="T22" fmla="*/ 0 w 188"/>
                <a:gd name="T23" fmla="*/ 108 h 188"/>
                <a:gd name="T24" fmla="*/ 0 w 188"/>
                <a:gd name="T25" fmla="*/ 108 h 188"/>
                <a:gd name="T26" fmla="*/ 0 w 188"/>
                <a:gd name="T27" fmla="*/ 108 h 188"/>
                <a:gd name="T28" fmla="*/ 0 w 188"/>
                <a:gd name="T29" fmla="*/ 108 h 188"/>
                <a:gd name="T30" fmla="*/ 0 w 188"/>
                <a:gd name="T31" fmla="*/ 108 h 188"/>
                <a:gd name="T32" fmla="*/ 0 w 188"/>
                <a:gd name="T33" fmla="*/ 108 h 188"/>
                <a:gd name="T34" fmla="*/ 0 w 188"/>
                <a:gd name="T35" fmla="*/ 108 h 188"/>
                <a:gd name="T36" fmla="*/ 38 w 188"/>
                <a:gd name="T37" fmla="*/ 188 h 188"/>
                <a:gd name="T38" fmla="*/ 12 w 188"/>
                <a:gd name="T39" fmla="*/ 118 h 188"/>
                <a:gd name="T40" fmla="*/ 119 w 188"/>
                <a:gd name="T41" fmla="*/ 11 h 188"/>
                <a:gd name="T42" fmla="*/ 188 w 188"/>
                <a:gd name="T43" fmla="*/ 37 h 188"/>
                <a:gd name="T44" fmla="*/ 109 w 188"/>
                <a:gd name="T45" fmla="*/ 0 h 188"/>
                <a:gd name="T46" fmla="*/ 109 w 188"/>
                <a:gd name="T47" fmla="*/ 0 h 188"/>
                <a:gd name="T48" fmla="*/ 109 w 188"/>
                <a:gd name="T49" fmla="*/ 0 h 188"/>
                <a:gd name="T50" fmla="*/ 109 w 188"/>
                <a:gd name="T51" fmla="*/ 0 h 188"/>
                <a:gd name="T52" fmla="*/ 108 w 188"/>
                <a:gd name="T53" fmla="*/ 0 h 188"/>
                <a:gd name="T54" fmla="*/ 108 w 188"/>
                <a:gd name="T55" fmla="*/ 0 h 188"/>
                <a:gd name="T56" fmla="*/ 108 w 188"/>
                <a:gd name="T57" fmla="*/ 0 h 188"/>
                <a:gd name="T58" fmla="*/ 108 w 188"/>
                <a:gd name="T59" fmla="*/ 0 h 188"/>
                <a:gd name="T60" fmla="*/ 108 w 188"/>
                <a:gd name="T61" fmla="*/ 0 h 188"/>
                <a:gd name="T62" fmla="*/ 108 w 188"/>
                <a:gd name="T63" fmla="*/ 0 h 188"/>
                <a:gd name="T64" fmla="*/ 108 w 188"/>
                <a:gd name="T65" fmla="*/ 0 h 188"/>
                <a:gd name="T66" fmla="*/ 108 w 188"/>
                <a:gd name="T67" fmla="*/ 0 h 188"/>
                <a:gd name="T68" fmla="*/ 108 w 188"/>
                <a:gd name="T69" fmla="*/ 0 h 188"/>
                <a:gd name="T70" fmla="*/ 108 w 188"/>
                <a:gd name="T71" fmla="*/ 0 h 188"/>
                <a:gd name="T72" fmla="*/ 108 w 188"/>
                <a:gd name="T73" fmla="*/ 0 h 188"/>
                <a:gd name="T74" fmla="*/ 107 w 188"/>
                <a:gd name="T75" fmla="*/ 0 h 188"/>
                <a:gd name="T76" fmla="*/ 107 w 188"/>
                <a:gd name="T77" fmla="*/ 0 h 188"/>
                <a:gd name="T78" fmla="*/ 107 w 188"/>
                <a:gd name="T7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" h="188">
                  <a:moveTo>
                    <a:pt x="107" y="0"/>
                  </a:moveTo>
                  <a:cubicBezTo>
                    <a:pt x="48" y="0"/>
                    <a:pt x="0" y="48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0"/>
                    <a:pt x="15" y="169"/>
                    <a:pt x="38" y="188"/>
                  </a:cubicBezTo>
                  <a:cubicBezTo>
                    <a:pt x="22" y="169"/>
                    <a:pt x="12" y="145"/>
                    <a:pt x="12" y="118"/>
                  </a:cubicBezTo>
                  <a:cubicBezTo>
                    <a:pt x="12" y="59"/>
                    <a:pt x="60" y="11"/>
                    <a:pt x="119" y="11"/>
                  </a:cubicBezTo>
                  <a:cubicBezTo>
                    <a:pt x="145" y="11"/>
                    <a:pt x="169" y="21"/>
                    <a:pt x="188" y="37"/>
                  </a:cubicBezTo>
                  <a:cubicBezTo>
                    <a:pt x="169" y="15"/>
                    <a:pt x="141" y="1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3D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55"/>
            <p:cNvSpPr>
              <a:spLocks/>
            </p:cNvSpPr>
            <p:nvPr/>
          </p:nvSpPr>
          <p:spPr bwMode="auto">
            <a:xfrm>
              <a:off x="6210301" y="2873376"/>
              <a:ext cx="331788" cy="333375"/>
            </a:xfrm>
            <a:custGeom>
              <a:avLst/>
              <a:gdLst>
                <a:gd name="T0" fmla="*/ 91 w 97"/>
                <a:gd name="T1" fmla="*/ 97 h 97"/>
                <a:gd name="T2" fmla="*/ 97 w 97"/>
                <a:gd name="T3" fmla="*/ 91 h 97"/>
                <a:gd name="T4" fmla="*/ 6 w 97"/>
                <a:gd name="T5" fmla="*/ 0 h 97"/>
                <a:gd name="T6" fmla="*/ 0 w 97"/>
                <a:gd name="T7" fmla="*/ 6 h 97"/>
                <a:gd name="T8" fmla="*/ 6 w 97"/>
                <a:gd name="T9" fmla="*/ 13 h 97"/>
                <a:gd name="T10" fmla="*/ 84 w 97"/>
                <a:gd name="T11" fmla="*/ 91 h 97"/>
                <a:gd name="T12" fmla="*/ 91 w 97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97">
                  <a:moveTo>
                    <a:pt x="91" y="97"/>
                  </a:moveTo>
                  <a:cubicBezTo>
                    <a:pt x="95" y="97"/>
                    <a:pt x="97" y="94"/>
                    <a:pt x="97" y="91"/>
                  </a:cubicBezTo>
                  <a:cubicBezTo>
                    <a:pt x="97" y="41"/>
                    <a:pt x="57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49" y="13"/>
                    <a:pt x="84" y="48"/>
                    <a:pt x="84" y="91"/>
                  </a:cubicBezTo>
                  <a:cubicBezTo>
                    <a:pt x="84" y="94"/>
                    <a:pt x="87" y="97"/>
                    <a:pt x="91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56"/>
            <p:cNvSpPr>
              <a:spLocks/>
            </p:cNvSpPr>
            <p:nvPr/>
          </p:nvSpPr>
          <p:spPr bwMode="auto">
            <a:xfrm>
              <a:off x="6169026" y="3925888"/>
              <a:ext cx="68263" cy="550863"/>
            </a:xfrm>
            <a:custGeom>
              <a:avLst/>
              <a:gdLst>
                <a:gd name="T0" fmla="*/ 10 w 20"/>
                <a:gd name="T1" fmla="*/ 0 h 161"/>
                <a:gd name="T2" fmla="*/ 0 w 20"/>
                <a:gd name="T3" fmla="*/ 10 h 161"/>
                <a:gd name="T4" fmla="*/ 0 w 20"/>
                <a:gd name="T5" fmla="*/ 151 h 161"/>
                <a:gd name="T6" fmla="*/ 10 w 20"/>
                <a:gd name="T7" fmla="*/ 161 h 161"/>
                <a:gd name="T8" fmla="*/ 20 w 20"/>
                <a:gd name="T9" fmla="*/ 151 h 161"/>
                <a:gd name="T10" fmla="*/ 20 w 20"/>
                <a:gd name="T11" fmla="*/ 10 h 161"/>
                <a:gd name="T12" fmla="*/ 10 w 20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61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7"/>
                    <a:pt x="4" y="161"/>
                    <a:pt x="10" y="161"/>
                  </a:cubicBezTo>
                  <a:cubicBezTo>
                    <a:pt x="15" y="161"/>
                    <a:pt x="20" y="157"/>
                    <a:pt x="20" y="15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5" y="0"/>
                    <a:pt x="10" y="0"/>
                  </a:cubicBezTo>
                </a:path>
              </a:pathLst>
            </a:custGeom>
            <a:solidFill>
              <a:srgbClr val="FE9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9" name="组合 798"/>
          <p:cNvGrpSpPr/>
          <p:nvPr/>
        </p:nvGrpSpPr>
        <p:grpSpPr>
          <a:xfrm>
            <a:off x="7712188" y="3400540"/>
            <a:ext cx="1189038" cy="952500"/>
            <a:chOff x="8262938" y="3097213"/>
            <a:chExt cx="1189038" cy="952500"/>
          </a:xfrm>
        </p:grpSpPr>
        <p:sp>
          <p:nvSpPr>
            <p:cNvPr id="239" name="Freeform 457"/>
            <p:cNvSpPr>
              <a:spLocks/>
            </p:cNvSpPr>
            <p:nvPr/>
          </p:nvSpPr>
          <p:spPr bwMode="auto">
            <a:xfrm>
              <a:off x="8351838" y="3449638"/>
              <a:ext cx="1011238" cy="600075"/>
            </a:xfrm>
            <a:custGeom>
              <a:avLst/>
              <a:gdLst>
                <a:gd name="T0" fmla="*/ 274 w 295"/>
                <a:gd name="T1" fmla="*/ 0 h 175"/>
                <a:gd name="T2" fmla="*/ 21 w 295"/>
                <a:gd name="T3" fmla="*/ 0 h 175"/>
                <a:gd name="T4" fmla="*/ 2 w 295"/>
                <a:gd name="T5" fmla="*/ 22 h 175"/>
                <a:gd name="T6" fmla="*/ 25 w 295"/>
                <a:gd name="T7" fmla="*/ 154 h 175"/>
                <a:gd name="T8" fmla="*/ 51 w 295"/>
                <a:gd name="T9" fmla="*/ 175 h 175"/>
                <a:gd name="T10" fmla="*/ 244 w 295"/>
                <a:gd name="T11" fmla="*/ 175 h 175"/>
                <a:gd name="T12" fmla="*/ 270 w 295"/>
                <a:gd name="T13" fmla="*/ 154 h 175"/>
                <a:gd name="T14" fmla="*/ 293 w 295"/>
                <a:gd name="T15" fmla="*/ 22 h 175"/>
                <a:gd name="T16" fmla="*/ 274 w 295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175">
                  <a:moveTo>
                    <a:pt x="27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8" y="0"/>
                    <a:pt x="0" y="10"/>
                    <a:pt x="2" y="22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7" y="166"/>
                    <a:pt x="38" y="175"/>
                    <a:pt x="51" y="175"/>
                  </a:cubicBezTo>
                  <a:cubicBezTo>
                    <a:pt x="244" y="175"/>
                    <a:pt x="244" y="175"/>
                    <a:pt x="244" y="175"/>
                  </a:cubicBezTo>
                  <a:cubicBezTo>
                    <a:pt x="256" y="175"/>
                    <a:pt x="268" y="166"/>
                    <a:pt x="270" y="154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5" y="10"/>
                    <a:pt x="286" y="0"/>
                    <a:pt x="274" y="0"/>
                  </a:cubicBezTo>
                </a:path>
              </a:pathLst>
            </a:custGeom>
            <a:solidFill>
              <a:srgbClr val="F8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58"/>
            <p:cNvSpPr>
              <a:spLocks/>
            </p:cNvSpPr>
            <p:nvPr/>
          </p:nvSpPr>
          <p:spPr bwMode="auto">
            <a:xfrm>
              <a:off x="8443913" y="3613151"/>
              <a:ext cx="150813" cy="371475"/>
            </a:xfrm>
            <a:custGeom>
              <a:avLst/>
              <a:gdLst>
                <a:gd name="T0" fmla="*/ 32 w 44"/>
                <a:gd name="T1" fmla="*/ 108 h 108"/>
                <a:gd name="T2" fmla="*/ 30 w 44"/>
                <a:gd name="T3" fmla="*/ 108 h 108"/>
                <a:gd name="T4" fmla="*/ 18 w 44"/>
                <a:gd name="T5" fmla="*/ 99 h 108"/>
                <a:gd name="T6" fmla="*/ 1 w 44"/>
                <a:gd name="T7" fmla="*/ 15 h 108"/>
                <a:gd name="T8" fmla="*/ 11 w 44"/>
                <a:gd name="T9" fmla="*/ 1 h 108"/>
                <a:gd name="T10" fmla="*/ 25 w 44"/>
                <a:gd name="T11" fmla="*/ 10 h 108"/>
                <a:gd name="T12" fmla="*/ 42 w 44"/>
                <a:gd name="T13" fmla="*/ 95 h 108"/>
                <a:gd name="T14" fmla="*/ 32 w 44"/>
                <a:gd name="T1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08">
                  <a:moveTo>
                    <a:pt x="32" y="108"/>
                  </a:moveTo>
                  <a:cubicBezTo>
                    <a:pt x="32" y="108"/>
                    <a:pt x="31" y="108"/>
                    <a:pt x="30" y="108"/>
                  </a:cubicBezTo>
                  <a:cubicBezTo>
                    <a:pt x="24" y="108"/>
                    <a:pt x="19" y="105"/>
                    <a:pt x="18" y="9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8"/>
                    <a:pt x="4" y="3"/>
                    <a:pt x="11" y="1"/>
                  </a:cubicBezTo>
                  <a:cubicBezTo>
                    <a:pt x="18" y="0"/>
                    <a:pt x="24" y="4"/>
                    <a:pt x="25" y="10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4" y="101"/>
                    <a:pt x="39" y="107"/>
                    <a:pt x="32" y="108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59"/>
            <p:cNvSpPr>
              <a:spLocks/>
            </p:cNvSpPr>
            <p:nvPr/>
          </p:nvSpPr>
          <p:spPr bwMode="auto">
            <a:xfrm>
              <a:off x="8629651" y="3617913"/>
              <a:ext cx="115888" cy="366713"/>
            </a:xfrm>
            <a:custGeom>
              <a:avLst/>
              <a:gdLst>
                <a:gd name="T0" fmla="*/ 22 w 34"/>
                <a:gd name="T1" fmla="*/ 107 h 107"/>
                <a:gd name="T2" fmla="*/ 21 w 34"/>
                <a:gd name="T3" fmla="*/ 107 h 107"/>
                <a:gd name="T4" fmla="*/ 9 w 34"/>
                <a:gd name="T5" fmla="*/ 97 h 107"/>
                <a:gd name="T6" fmla="*/ 1 w 34"/>
                <a:gd name="T7" fmla="*/ 13 h 107"/>
                <a:gd name="T8" fmla="*/ 12 w 34"/>
                <a:gd name="T9" fmla="*/ 0 h 107"/>
                <a:gd name="T10" fmla="*/ 25 w 34"/>
                <a:gd name="T11" fmla="*/ 10 h 107"/>
                <a:gd name="T12" fmla="*/ 34 w 34"/>
                <a:gd name="T13" fmla="*/ 95 h 107"/>
                <a:gd name="T14" fmla="*/ 22 w 34"/>
                <a:gd name="T1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07">
                  <a:moveTo>
                    <a:pt x="22" y="107"/>
                  </a:moveTo>
                  <a:cubicBezTo>
                    <a:pt x="22" y="107"/>
                    <a:pt x="22" y="107"/>
                    <a:pt x="21" y="107"/>
                  </a:cubicBezTo>
                  <a:cubicBezTo>
                    <a:pt x="15" y="107"/>
                    <a:pt x="10" y="103"/>
                    <a:pt x="9" y="97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6"/>
                    <a:pt x="5" y="1"/>
                    <a:pt x="12" y="0"/>
                  </a:cubicBezTo>
                  <a:cubicBezTo>
                    <a:pt x="18" y="0"/>
                    <a:pt x="24" y="4"/>
                    <a:pt x="25" y="10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101"/>
                    <a:pt x="29" y="107"/>
                    <a:pt x="22" y="10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60"/>
            <p:cNvSpPr>
              <a:spLocks/>
            </p:cNvSpPr>
            <p:nvPr/>
          </p:nvSpPr>
          <p:spPr bwMode="auto">
            <a:xfrm>
              <a:off x="8815388" y="3617913"/>
              <a:ext cx="85725" cy="366713"/>
            </a:xfrm>
            <a:custGeom>
              <a:avLst/>
              <a:gdLst>
                <a:gd name="T0" fmla="*/ 25 w 25"/>
                <a:gd name="T1" fmla="*/ 96 h 107"/>
                <a:gd name="T2" fmla="*/ 12 w 25"/>
                <a:gd name="T3" fmla="*/ 107 h 107"/>
                <a:gd name="T4" fmla="*/ 0 w 25"/>
                <a:gd name="T5" fmla="*/ 96 h 107"/>
                <a:gd name="T6" fmla="*/ 0 w 25"/>
                <a:gd name="T7" fmla="*/ 11 h 107"/>
                <a:gd name="T8" fmla="*/ 12 w 25"/>
                <a:gd name="T9" fmla="*/ 0 h 107"/>
                <a:gd name="T10" fmla="*/ 25 w 25"/>
                <a:gd name="T11" fmla="*/ 11 h 107"/>
                <a:gd name="T12" fmla="*/ 25 w 25"/>
                <a:gd name="T13" fmla="*/ 9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07">
                  <a:moveTo>
                    <a:pt x="25" y="96"/>
                  </a:moveTo>
                  <a:cubicBezTo>
                    <a:pt x="25" y="102"/>
                    <a:pt x="19" y="107"/>
                    <a:pt x="12" y="107"/>
                  </a:cubicBezTo>
                  <a:cubicBezTo>
                    <a:pt x="6" y="107"/>
                    <a:pt x="0" y="102"/>
                    <a:pt x="0" y="9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5" y="5"/>
                    <a:pt x="25" y="11"/>
                  </a:cubicBezTo>
                  <a:cubicBezTo>
                    <a:pt x="25" y="96"/>
                    <a:pt x="25" y="96"/>
                    <a:pt x="25" y="96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61"/>
            <p:cNvSpPr>
              <a:spLocks/>
            </p:cNvSpPr>
            <p:nvPr/>
          </p:nvSpPr>
          <p:spPr bwMode="auto">
            <a:xfrm>
              <a:off x="8969376" y="3617913"/>
              <a:ext cx="115888" cy="366713"/>
            </a:xfrm>
            <a:custGeom>
              <a:avLst/>
              <a:gdLst>
                <a:gd name="T0" fmla="*/ 25 w 34"/>
                <a:gd name="T1" fmla="*/ 97 h 107"/>
                <a:gd name="T2" fmla="*/ 13 w 34"/>
                <a:gd name="T3" fmla="*/ 107 h 107"/>
                <a:gd name="T4" fmla="*/ 11 w 34"/>
                <a:gd name="T5" fmla="*/ 107 h 107"/>
                <a:gd name="T6" fmla="*/ 0 w 34"/>
                <a:gd name="T7" fmla="*/ 95 h 107"/>
                <a:gd name="T8" fmla="*/ 9 w 34"/>
                <a:gd name="T9" fmla="*/ 10 h 107"/>
                <a:gd name="T10" fmla="*/ 22 w 34"/>
                <a:gd name="T11" fmla="*/ 0 h 107"/>
                <a:gd name="T12" fmla="*/ 33 w 34"/>
                <a:gd name="T13" fmla="*/ 13 h 107"/>
                <a:gd name="T14" fmla="*/ 25 w 34"/>
                <a:gd name="T15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07">
                  <a:moveTo>
                    <a:pt x="25" y="97"/>
                  </a:moveTo>
                  <a:cubicBezTo>
                    <a:pt x="24" y="103"/>
                    <a:pt x="19" y="107"/>
                    <a:pt x="13" y="107"/>
                  </a:cubicBezTo>
                  <a:cubicBezTo>
                    <a:pt x="12" y="107"/>
                    <a:pt x="12" y="107"/>
                    <a:pt x="11" y="107"/>
                  </a:cubicBezTo>
                  <a:cubicBezTo>
                    <a:pt x="5" y="107"/>
                    <a:pt x="0" y="101"/>
                    <a:pt x="0" y="9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4"/>
                    <a:pt x="15" y="0"/>
                    <a:pt x="22" y="0"/>
                  </a:cubicBezTo>
                  <a:cubicBezTo>
                    <a:pt x="29" y="1"/>
                    <a:pt x="34" y="6"/>
                    <a:pt x="33" y="13"/>
                  </a:cubicBezTo>
                  <a:cubicBezTo>
                    <a:pt x="25" y="97"/>
                    <a:pt x="25" y="97"/>
                    <a:pt x="25" y="97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62"/>
            <p:cNvSpPr>
              <a:spLocks/>
            </p:cNvSpPr>
            <p:nvPr/>
          </p:nvSpPr>
          <p:spPr bwMode="auto">
            <a:xfrm>
              <a:off x="9120188" y="3613151"/>
              <a:ext cx="150813" cy="371475"/>
            </a:xfrm>
            <a:custGeom>
              <a:avLst/>
              <a:gdLst>
                <a:gd name="T0" fmla="*/ 43 w 44"/>
                <a:gd name="T1" fmla="*/ 15 h 108"/>
                <a:gd name="T2" fmla="*/ 26 w 44"/>
                <a:gd name="T3" fmla="*/ 99 h 108"/>
                <a:gd name="T4" fmla="*/ 14 w 44"/>
                <a:gd name="T5" fmla="*/ 108 h 108"/>
                <a:gd name="T6" fmla="*/ 11 w 44"/>
                <a:gd name="T7" fmla="*/ 108 h 108"/>
                <a:gd name="T8" fmla="*/ 2 w 44"/>
                <a:gd name="T9" fmla="*/ 95 h 108"/>
                <a:gd name="T10" fmla="*/ 19 w 44"/>
                <a:gd name="T11" fmla="*/ 10 h 108"/>
                <a:gd name="T12" fmla="*/ 33 w 44"/>
                <a:gd name="T13" fmla="*/ 1 h 108"/>
                <a:gd name="T14" fmla="*/ 43 w 44"/>
                <a:gd name="T15" fmla="*/ 1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08">
                  <a:moveTo>
                    <a:pt x="43" y="15"/>
                  </a:moveTo>
                  <a:cubicBezTo>
                    <a:pt x="26" y="99"/>
                    <a:pt x="26" y="99"/>
                    <a:pt x="26" y="99"/>
                  </a:cubicBezTo>
                  <a:cubicBezTo>
                    <a:pt x="25" y="105"/>
                    <a:pt x="19" y="108"/>
                    <a:pt x="14" y="108"/>
                  </a:cubicBezTo>
                  <a:cubicBezTo>
                    <a:pt x="13" y="108"/>
                    <a:pt x="12" y="108"/>
                    <a:pt x="11" y="108"/>
                  </a:cubicBezTo>
                  <a:cubicBezTo>
                    <a:pt x="5" y="107"/>
                    <a:pt x="0" y="101"/>
                    <a:pt x="2" y="95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4"/>
                    <a:pt x="26" y="0"/>
                    <a:pt x="33" y="1"/>
                  </a:cubicBezTo>
                  <a:cubicBezTo>
                    <a:pt x="40" y="3"/>
                    <a:pt x="44" y="8"/>
                    <a:pt x="43" y="15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63"/>
            <p:cNvSpPr>
              <a:spLocks noEditPoints="1"/>
            </p:cNvSpPr>
            <p:nvPr/>
          </p:nvSpPr>
          <p:spPr bwMode="auto">
            <a:xfrm>
              <a:off x="8362951" y="3541713"/>
              <a:ext cx="990600" cy="508000"/>
            </a:xfrm>
            <a:custGeom>
              <a:avLst/>
              <a:gdLst>
                <a:gd name="T0" fmla="*/ 235 w 289"/>
                <a:gd name="T1" fmla="*/ 129 h 148"/>
                <a:gd name="T2" fmla="*/ 232 w 289"/>
                <a:gd name="T3" fmla="*/ 129 h 148"/>
                <a:gd name="T4" fmla="*/ 223 w 289"/>
                <a:gd name="T5" fmla="*/ 116 h 148"/>
                <a:gd name="T6" fmla="*/ 240 w 289"/>
                <a:gd name="T7" fmla="*/ 31 h 148"/>
                <a:gd name="T8" fmla="*/ 252 w 289"/>
                <a:gd name="T9" fmla="*/ 22 h 148"/>
                <a:gd name="T10" fmla="*/ 254 w 289"/>
                <a:gd name="T11" fmla="*/ 22 h 148"/>
                <a:gd name="T12" fmla="*/ 264 w 289"/>
                <a:gd name="T13" fmla="*/ 36 h 148"/>
                <a:gd name="T14" fmla="*/ 247 w 289"/>
                <a:gd name="T15" fmla="*/ 120 h 148"/>
                <a:gd name="T16" fmla="*/ 235 w 289"/>
                <a:gd name="T17" fmla="*/ 129 h 148"/>
                <a:gd name="T18" fmla="*/ 190 w 289"/>
                <a:gd name="T19" fmla="*/ 129 h 148"/>
                <a:gd name="T20" fmla="*/ 188 w 289"/>
                <a:gd name="T21" fmla="*/ 129 h 148"/>
                <a:gd name="T22" fmla="*/ 177 w 289"/>
                <a:gd name="T23" fmla="*/ 117 h 148"/>
                <a:gd name="T24" fmla="*/ 186 w 289"/>
                <a:gd name="T25" fmla="*/ 32 h 148"/>
                <a:gd name="T26" fmla="*/ 198 w 289"/>
                <a:gd name="T27" fmla="*/ 22 h 148"/>
                <a:gd name="T28" fmla="*/ 199 w 289"/>
                <a:gd name="T29" fmla="*/ 22 h 148"/>
                <a:gd name="T30" fmla="*/ 210 w 289"/>
                <a:gd name="T31" fmla="*/ 35 h 148"/>
                <a:gd name="T32" fmla="*/ 202 w 289"/>
                <a:gd name="T33" fmla="*/ 119 h 148"/>
                <a:gd name="T34" fmla="*/ 190 w 289"/>
                <a:gd name="T35" fmla="*/ 129 h 148"/>
                <a:gd name="T36" fmla="*/ 289 w 289"/>
                <a:gd name="T37" fmla="*/ 0 h 148"/>
                <a:gd name="T38" fmla="*/ 0 w 289"/>
                <a:gd name="T39" fmla="*/ 0 h 148"/>
                <a:gd name="T40" fmla="*/ 2 w 289"/>
                <a:gd name="T41" fmla="*/ 12 h 148"/>
                <a:gd name="T42" fmla="*/ 144 w 289"/>
                <a:gd name="T43" fmla="*/ 12 h 148"/>
                <a:gd name="T44" fmla="*/ 144 w 289"/>
                <a:gd name="T45" fmla="*/ 22 h 148"/>
                <a:gd name="T46" fmla="*/ 157 w 289"/>
                <a:gd name="T47" fmla="*/ 33 h 148"/>
                <a:gd name="T48" fmla="*/ 157 w 289"/>
                <a:gd name="T49" fmla="*/ 118 h 148"/>
                <a:gd name="T50" fmla="*/ 144 w 289"/>
                <a:gd name="T51" fmla="*/ 129 h 148"/>
                <a:gd name="T52" fmla="*/ 144 w 289"/>
                <a:gd name="T53" fmla="*/ 148 h 148"/>
                <a:gd name="T54" fmla="*/ 241 w 289"/>
                <a:gd name="T55" fmla="*/ 148 h 148"/>
                <a:gd name="T56" fmla="*/ 267 w 289"/>
                <a:gd name="T57" fmla="*/ 127 h 148"/>
                <a:gd name="T58" fmla="*/ 289 w 289"/>
                <a:gd name="T5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9" h="148">
                  <a:moveTo>
                    <a:pt x="235" y="129"/>
                  </a:moveTo>
                  <a:cubicBezTo>
                    <a:pt x="234" y="129"/>
                    <a:pt x="233" y="129"/>
                    <a:pt x="232" y="129"/>
                  </a:cubicBezTo>
                  <a:cubicBezTo>
                    <a:pt x="226" y="128"/>
                    <a:pt x="221" y="122"/>
                    <a:pt x="223" y="116"/>
                  </a:cubicBezTo>
                  <a:cubicBezTo>
                    <a:pt x="240" y="31"/>
                    <a:pt x="240" y="31"/>
                    <a:pt x="240" y="31"/>
                  </a:cubicBezTo>
                  <a:cubicBezTo>
                    <a:pt x="241" y="26"/>
                    <a:pt x="246" y="22"/>
                    <a:pt x="252" y="22"/>
                  </a:cubicBezTo>
                  <a:cubicBezTo>
                    <a:pt x="252" y="22"/>
                    <a:pt x="253" y="22"/>
                    <a:pt x="254" y="22"/>
                  </a:cubicBezTo>
                  <a:cubicBezTo>
                    <a:pt x="261" y="24"/>
                    <a:pt x="265" y="29"/>
                    <a:pt x="264" y="36"/>
                  </a:cubicBezTo>
                  <a:cubicBezTo>
                    <a:pt x="247" y="120"/>
                    <a:pt x="247" y="120"/>
                    <a:pt x="247" y="120"/>
                  </a:cubicBezTo>
                  <a:cubicBezTo>
                    <a:pt x="246" y="126"/>
                    <a:pt x="240" y="129"/>
                    <a:pt x="235" y="129"/>
                  </a:cubicBezTo>
                  <a:moveTo>
                    <a:pt x="190" y="129"/>
                  </a:moveTo>
                  <a:cubicBezTo>
                    <a:pt x="189" y="129"/>
                    <a:pt x="189" y="129"/>
                    <a:pt x="188" y="129"/>
                  </a:cubicBezTo>
                  <a:cubicBezTo>
                    <a:pt x="182" y="129"/>
                    <a:pt x="177" y="123"/>
                    <a:pt x="177" y="117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6" y="27"/>
                    <a:pt x="192" y="22"/>
                    <a:pt x="198" y="22"/>
                  </a:cubicBezTo>
                  <a:cubicBezTo>
                    <a:pt x="198" y="22"/>
                    <a:pt x="199" y="22"/>
                    <a:pt x="199" y="22"/>
                  </a:cubicBezTo>
                  <a:cubicBezTo>
                    <a:pt x="206" y="23"/>
                    <a:pt x="211" y="28"/>
                    <a:pt x="210" y="35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201" y="125"/>
                    <a:pt x="196" y="129"/>
                    <a:pt x="190" y="129"/>
                  </a:cubicBezTo>
                  <a:moveTo>
                    <a:pt x="2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51" y="22"/>
                    <a:pt x="157" y="27"/>
                    <a:pt x="157" y="33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57" y="124"/>
                    <a:pt x="151" y="129"/>
                    <a:pt x="144" y="129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241" y="148"/>
                    <a:pt x="241" y="148"/>
                    <a:pt x="241" y="148"/>
                  </a:cubicBezTo>
                  <a:cubicBezTo>
                    <a:pt x="253" y="148"/>
                    <a:pt x="265" y="139"/>
                    <a:pt x="267" y="127"/>
                  </a:cubicBezTo>
                  <a:cubicBezTo>
                    <a:pt x="289" y="0"/>
                    <a:pt x="289" y="0"/>
                    <a:pt x="289" y="0"/>
                  </a:cubicBezTo>
                </a:path>
              </a:pathLst>
            </a:custGeom>
            <a:solidFill>
              <a:srgbClr val="CBD1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64"/>
            <p:cNvSpPr>
              <a:spLocks/>
            </p:cNvSpPr>
            <p:nvPr/>
          </p:nvSpPr>
          <p:spPr bwMode="auto">
            <a:xfrm>
              <a:off x="8855076" y="3617913"/>
              <a:ext cx="46038" cy="366713"/>
            </a:xfrm>
            <a:custGeom>
              <a:avLst/>
              <a:gdLst>
                <a:gd name="T0" fmla="*/ 0 w 13"/>
                <a:gd name="T1" fmla="*/ 0 h 107"/>
                <a:gd name="T2" fmla="*/ 0 w 13"/>
                <a:gd name="T3" fmla="*/ 107 h 107"/>
                <a:gd name="T4" fmla="*/ 13 w 13"/>
                <a:gd name="T5" fmla="*/ 96 h 107"/>
                <a:gd name="T6" fmla="*/ 13 w 13"/>
                <a:gd name="T7" fmla="*/ 11 h 107"/>
                <a:gd name="T8" fmla="*/ 0 w 13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7">
                  <a:moveTo>
                    <a:pt x="0" y="0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7" y="107"/>
                    <a:pt x="13" y="102"/>
                    <a:pt x="13" y="96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5"/>
                    <a:pt x="7" y="0"/>
                    <a:pt x="0" y="0"/>
                  </a:cubicBezTo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65"/>
            <p:cNvSpPr>
              <a:spLocks/>
            </p:cNvSpPr>
            <p:nvPr/>
          </p:nvSpPr>
          <p:spPr bwMode="auto">
            <a:xfrm>
              <a:off x="8969376" y="3617913"/>
              <a:ext cx="115888" cy="366713"/>
            </a:xfrm>
            <a:custGeom>
              <a:avLst/>
              <a:gdLst>
                <a:gd name="T0" fmla="*/ 21 w 34"/>
                <a:gd name="T1" fmla="*/ 0 h 107"/>
                <a:gd name="T2" fmla="*/ 9 w 34"/>
                <a:gd name="T3" fmla="*/ 10 h 107"/>
                <a:gd name="T4" fmla="*/ 0 w 34"/>
                <a:gd name="T5" fmla="*/ 95 h 107"/>
                <a:gd name="T6" fmla="*/ 11 w 34"/>
                <a:gd name="T7" fmla="*/ 107 h 107"/>
                <a:gd name="T8" fmla="*/ 13 w 34"/>
                <a:gd name="T9" fmla="*/ 107 h 107"/>
                <a:gd name="T10" fmla="*/ 25 w 34"/>
                <a:gd name="T11" fmla="*/ 97 h 107"/>
                <a:gd name="T12" fmla="*/ 33 w 34"/>
                <a:gd name="T13" fmla="*/ 13 h 107"/>
                <a:gd name="T14" fmla="*/ 22 w 34"/>
                <a:gd name="T15" fmla="*/ 0 h 107"/>
                <a:gd name="T16" fmla="*/ 21 w 34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07">
                  <a:moveTo>
                    <a:pt x="21" y="0"/>
                  </a:moveTo>
                  <a:cubicBezTo>
                    <a:pt x="15" y="0"/>
                    <a:pt x="9" y="5"/>
                    <a:pt x="9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1"/>
                    <a:pt x="5" y="107"/>
                    <a:pt x="11" y="107"/>
                  </a:cubicBezTo>
                  <a:cubicBezTo>
                    <a:pt x="12" y="107"/>
                    <a:pt x="12" y="107"/>
                    <a:pt x="13" y="107"/>
                  </a:cubicBezTo>
                  <a:cubicBezTo>
                    <a:pt x="19" y="107"/>
                    <a:pt x="24" y="103"/>
                    <a:pt x="25" y="97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6"/>
                    <a:pt x="29" y="1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466"/>
            <p:cNvSpPr>
              <a:spLocks/>
            </p:cNvSpPr>
            <p:nvPr/>
          </p:nvSpPr>
          <p:spPr bwMode="auto">
            <a:xfrm>
              <a:off x="9120188" y="3617913"/>
              <a:ext cx="150813" cy="366713"/>
            </a:xfrm>
            <a:custGeom>
              <a:avLst/>
              <a:gdLst>
                <a:gd name="T0" fmla="*/ 31 w 44"/>
                <a:gd name="T1" fmla="*/ 0 h 107"/>
                <a:gd name="T2" fmla="*/ 19 w 44"/>
                <a:gd name="T3" fmla="*/ 9 h 107"/>
                <a:gd name="T4" fmla="*/ 2 w 44"/>
                <a:gd name="T5" fmla="*/ 94 h 107"/>
                <a:gd name="T6" fmla="*/ 11 w 44"/>
                <a:gd name="T7" fmla="*/ 107 h 107"/>
                <a:gd name="T8" fmla="*/ 14 w 44"/>
                <a:gd name="T9" fmla="*/ 107 h 107"/>
                <a:gd name="T10" fmla="*/ 26 w 44"/>
                <a:gd name="T11" fmla="*/ 98 h 107"/>
                <a:gd name="T12" fmla="*/ 43 w 44"/>
                <a:gd name="T13" fmla="*/ 14 h 107"/>
                <a:gd name="T14" fmla="*/ 33 w 44"/>
                <a:gd name="T15" fmla="*/ 0 h 107"/>
                <a:gd name="T16" fmla="*/ 31 w 44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07">
                  <a:moveTo>
                    <a:pt x="31" y="0"/>
                  </a:moveTo>
                  <a:cubicBezTo>
                    <a:pt x="25" y="0"/>
                    <a:pt x="20" y="4"/>
                    <a:pt x="19" y="9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0" y="100"/>
                    <a:pt x="5" y="106"/>
                    <a:pt x="11" y="107"/>
                  </a:cubicBezTo>
                  <a:cubicBezTo>
                    <a:pt x="12" y="107"/>
                    <a:pt x="13" y="107"/>
                    <a:pt x="14" y="107"/>
                  </a:cubicBezTo>
                  <a:cubicBezTo>
                    <a:pt x="19" y="107"/>
                    <a:pt x="25" y="104"/>
                    <a:pt x="26" y="9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4" y="7"/>
                    <a:pt x="40" y="2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67"/>
            <p:cNvSpPr>
              <a:spLocks/>
            </p:cNvSpPr>
            <p:nvPr/>
          </p:nvSpPr>
          <p:spPr bwMode="auto">
            <a:xfrm>
              <a:off x="8262938" y="3387726"/>
              <a:ext cx="1189038" cy="153988"/>
            </a:xfrm>
            <a:custGeom>
              <a:avLst/>
              <a:gdLst>
                <a:gd name="T0" fmla="*/ 347 w 347"/>
                <a:gd name="T1" fmla="*/ 23 h 45"/>
                <a:gd name="T2" fmla="*/ 324 w 347"/>
                <a:gd name="T3" fmla="*/ 0 h 45"/>
                <a:gd name="T4" fmla="*/ 22 w 347"/>
                <a:gd name="T5" fmla="*/ 0 h 45"/>
                <a:gd name="T6" fmla="*/ 0 w 347"/>
                <a:gd name="T7" fmla="*/ 23 h 45"/>
                <a:gd name="T8" fmla="*/ 22 w 347"/>
                <a:gd name="T9" fmla="*/ 45 h 45"/>
                <a:gd name="T10" fmla="*/ 324 w 347"/>
                <a:gd name="T11" fmla="*/ 45 h 45"/>
                <a:gd name="T12" fmla="*/ 347 w 347"/>
                <a:gd name="T1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45">
                  <a:moveTo>
                    <a:pt x="347" y="23"/>
                  </a:moveTo>
                  <a:cubicBezTo>
                    <a:pt x="347" y="10"/>
                    <a:pt x="337" y="0"/>
                    <a:pt x="3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5"/>
                    <a:pt x="22" y="45"/>
                  </a:cubicBezTo>
                  <a:cubicBezTo>
                    <a:pt x="324" y="45"/>
                    <a:pt x="324" y="45"/>
                    <a:pt x="324" y="45"/>
                  </a:cubicBezTo>
                  <a:cubicBezTo>
                    <a:pt x="337" y="45"/>
                    <a:pt x="347" y="35"/>
                    <a:pt x="347" y="23"/>
                  </a:cubicBezTo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468"/>
            <p:cNvSpPr>
              <a:spLocks noChangeArrowheads="1"/>
            </p:cNvSpPr>
            <p:nvPr/>
          </p:nvSpPr>
          <p:spPr bwMode="auto">
            <a:xfrm>
              <a:off x="8428038" y="3408363"/>
              <a:ext cx="115888" cy="115888"/>
            </a:xfrm>
            <a:prstGeom prst="ellipse">
              <a:avLst/>
            </a:pr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69"/>
            <p:cNvSpPr>
              <a:spLocks/>
            </p:cNvSpPr>
            <p:nvPr/>
          </p:nvSpPr>
          <p:spPr bwMode="auto">
            <a:xfrm>
              <a:off x="8448676" y="3097213"/>
              <a:ext cx="411163" cy="403225"/>
            </a:xfrm>
            <a:custGeom>
              <a:avLst/>
              <a:gdLst>
                <a:gd name="T0" fmla="*/ 11 w 120"/>
                <a:gd name="T1" fmla="*/ 118 h 118"/>
                <a:gd name="T2" fmla="*/ 4 w 120"/>
                <a:gd name="T3" fmla="*/ 115 h 118"/>
                <a:gd name="T4" fmla="*/ 4 w 120"/>
                <a:gd name="T5" fmla="*/ 101 h 118"/>
                <a:gd name="T6" fmla="*/ 101 w 120"/>
                <a:gd name="T7" fmla="*/ 3 h 118"/>
                <a:gd name="T8" fmla="*/ 116 w 120"/>
                <a:gd name="T9" fmla="*/ 3 h 118"/>
                <a:gd name="T10" fmla="*/ 116 w 120"/>
                <a:gd name="T11" fmla="*/ 18 h 118"/>
                <a:gd name="T12" fmla="*/ 18 w 120"/>
                <a:gd name="T13" fmla="*/ 115 h 118"/>
                <a:gd name="T14" fmla="*/ 11 w 120"/>
                <a:gd name="T15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18">
                  <a:moveTo>
                    <a:pt x="11" y="118"/>
                  </a:moveTo>
                  <a:cubicBezTo>
                    <a:pt x="9" y="118"/>
                    <a:pt x="6" y="117"/>
                    <a:pt x="4" y="115"/>
                  </a:cubicBezTo>
                  <a:cubicBezTo>
                    <a:pt x="0" y="111"/>
                    <a:pt x="0" y="105"/>
                    <a:pt x="4" y="101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5" y="0"/>
                    <a:pt x="112" y="0"/>
                    <a:pt x="116" y="3"/>
                  </a:cubicBezTo>
                  <a:cubicBezTo>
                    <a:pt x="120" y="7"/>
                    <a:pt x="120" y="14"/>
                    <a:pt x="116" y="18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7"/>
                    <a:pt x="14" y="118"/>
                    <a:pt x="11" y="118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470"/>
            <p:cNvSpPr>
              <a:spLocks noChangeArrowheads="1"/>
            </p:cNvSpPr>
            <p:nvPr/>
          </p:nvSpPr>
          <p:spPr bwMode="auto">
            <a:xfrm>
              <a:off x="9167813" y="3408363"/>
              <a:ext cx="115888" cy="115888"/>
            </a:xfrm>
            <a:prstGeom prst="ellipse">
              <a:avLst/>
            </a:pr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71"/>
            <p:cNvSpPr>
              <a:spLocks/>
            </p:cNvSpPr>
            <p:nvPr/>
          </p:nvSpPr>
          <p:spPr bwMode="auto">
            <a:xfrm>
              <a:off x="8855076" y="3097213"/>
              <a:ext cx="407988" cy="403225"/>
            </a:xfrm>
            <a:custGeom>
              <a:avLst/>
              <a:gdLst>
                <a:gd name="T0" fmla="*/ 108 w 119"/>
                <a:gd name="T1" fmla="*/ 118 h 118"/>
                <a:gd name="T2" fmla="*/ 115 w 119"/>
                <a:gd name="T3" fmla="*/ 115 h 118"/>
                <a:gd name="T4" fmla="*/ 115 w 119"/>
                <a:gd name="T5" fmla="*/ 101 h 118"/>
                <a:gd name="T6" fmla="*/ 18 w 119"/>
                <a:gd name="T7" fmla="*/ 3 h 118"/>
                <a:gd name="T8" fmla="*/ 4 w 119"/>
                <a:gd name="T9" fmla="*/ 3 h 118"/>
                <a:gd name="T10" fmla="*/ 4 w 119"/>
                <a:gd name="T11" fmla="*/ 18 h 118"/>
                <a:gd name="T12" fmla="*/ 101 w 119"/>
                <a:gd name="T13" fmla="*/ 115 h 118"/>
                <a:gd name="T14" fmla="*/ 108 w 119"/>
                <a:gd name="T15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18">
                  <a:moveTo>
                    <a:pt x="108" y="118"/>
                  </a:moveTo>
                  <a:cubicBezTo>
                    <a:pt x="111" y="118"/>
                    <a:pt x="114" y="117"/>
                    <a:pt x="115" y="115"/>
                  </a:cubicBezTo>
                  <a:cubicBezTo>
                    <a:pt x="119" y="111"/>
                    <a:pt x="119" y="105"/>
                    <a:pt x="115" y="10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4" y="0"/>
                    <a:pt x="8" y="0"/>
                    <a:pt x="4" y="3"/>
                  </a:cubicBezTo>
                  <a:cubicBezTo>
                    <a:pt x="0" y="7"/>
                    <a:pt x="0" y="14"/>
                    <a:pt x="4" y="18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3" y="117"/>
                    <a:pt x="106" y="118"/>
                    <a:pt x="108" y="118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9" name="组合 788"/>
          <p:cNvGrpSpPr/>
          <p:nvPr/>
        </p:nvGrpSpPr>
        <p:grpSpPr>
          <a:xfrm>
            <a:off x="10209439" y="3673363"/>
            <a:ext cx="828675" cy="923925"/>
            <a:chOff x="10048876" y="3052763"/>
            <a:chExt cx="828675" cy="923925"/>
          </a:xfrm>
        </p:grpSpPr>
        <p:sp>
          <p:nvSpPr>
            <p:cNvPr id="254" name="Freeform 472"/>
            <p:cNvSpPr>
              <a:spLocks/>
            </p:cNvSpPr>
            <p:nvPr/>
          </p:nvSpPr>
          <p:spPr bwMode="auto">
            <a:xfrm>
              <a:off x="10048876" y="3052763"/>
              <a:ext cx="828675" cy="923925"/>
            </a:xfrm>
            <a:custGeom>
              <a:avLst/>
              <a:gdLst>
                <a:gd name="T0" fmla="*/ 242 w 242"/>
                <a:gd name="T1" fmla="*/ 243 h 270"/>
                <a:gd name="T2" fmla="*/ 215 w 242"/>
                <a:gd name="T3" fmla="*/ 270 h 270"/>
                <a:gd name="T4" fmla="*/ 27 w 242"/>
                <a:gd name="T5" fmla="*/ 270 h 270"/>
                <a:gd name="T6" fmla="*/ 0 w 242"/>
                <a:gd name="T7" fmla="*/ 243 h 270"/>
                <a:gd name="T8" fmla="*/ 0 w 242"/>
                <a:gd name="T9" fmla="*/ 27 h 270"/>
                <a:gd name="T10" fmla="*/ 27 w 242"/>
                <a:gd name="T11" fmla="*/ 0 h 270"/>
                <a:gd name="T12" fmla="*/ 215 w 242"/>
                <a:gd name="T13" fmla="*/ 0 h 270"/>
                <a:gd name="T14" fmla="*/ 242 w 242"/>
                <a:gd name="T15" fmla="*/ 27 h 270"/>
                <a:gd name="T16" fmla="*/ 242 w 242"/>
                <a:gd name="T17" fmla="*/ 24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270">
                  <a:moveTo>
                    <a:pt x="242" y="243"/>
                  </a:moveTo>
                  <a:cubicBezTo>
                    <a:pt x="242" y="258"/>
                    <a:pt x="230" y="270"/>
                    <a:pt x="215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12" y="270"/>
                    <a:pt x="0" y="258"/>
                    <a:pt x="0" y="2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30" y="0"/>
                    <a:pt x="242" y="12"/>
                    <a:pt x="242" y="27"/>
                  </a:cubicBezTo>
                  <a:cubicBezTo>
                    <a:pt x="242" y="243"/>
                    <a:pt x="242" y="243"/>
                    <a:pt x="242" y="243"/>
                  </a:cubicBezTo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473"/>
            <p:cNvSpPr>
              <a:spLocks noChangeArrowheads="1"/>
            </p:cNvSpPr>
            <p:nvPr/>
          </p:nvSpPr>
          <p:spPr bwMode="auto">
            <a:xfrm>
              <a:off x="10167938" y="3165476"/>
              <a:ext cx="590550" cy="153988"/>
            </a:xfrm>
            <a:prstGeom prst="rect">
              <a:avLst/>
            </a:pr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474"/>
            <p:cNvSpPr>
              <a:spLocks noChangeArrowheads="1"/>
            </p:cNvSpPr>
            <p:nvPr/>
          </p:nvSpPr>
          <p:spPr bwMode="auto">
            <a:xfrm>
              <a:off x="10167938" y="3165476"/>
              <a:ext cx="590550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Rectangle 475"/>
            <p:cNvSpPr>
              <a:spLocks noChangeArrowheads="1"/>
            </p:cNvSpPr>
            <p:nvPr/>
          </p:nvSpPr>
          <p:spPr bwMode="auto">
            <a:xfrm>
              <a:off x="10167938" y="3429001"/>
              <a:ext cx="123825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Rectangle 476"/>
            <p:cNvSpPr>
              <a:spLocks noChangeArrowheads="1"/>
            </p:cNvSpPr>
            <p:nvPr/>
          </p:nvSpPr>
          <p:spPr bwMode="auto">
            <a:xfrm>
              <a:off x="10167938" y="3429001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Rectangle 477"/>
            <p:cNvSpPr>
              <a:spLocks noChangeArrowheads="1"/>
            </p:cNvSpPr>
            <p:nvPr/>
          </p:nvSpPr>
          <p:spPr bwMode="auto">
            <a:xfrm>
              <a:off x="10323513" y="3429001"/>
              <a:ext cx="122238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Rectangle 478"/>
            <p:cNvSpPr>
              <a:spLocks noChangeArrowheads="1"/>
            </p:cNvSpPr>
            <p:nvPr/>
          </p:nvSpPr>
          <p:spPr bwMode="auto">
            <a:xfrm>
              <a:off x="10323513" y="3429001"/>
              <a:ext cx="1222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Rectangle 479"/>
            <p:cNvSpPr>
              <a:spLocks noChangeArrowheads="1"/>
            </p:cNvSpPr>
            <p:nvPr/>
          </p:nvSpPr>
          <p:spPr bwMode="auto">
            <a:xfrm>
              <a:off x="10477501" y="3429001"/>
              <a:ext cx="1270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Rectangle 480"/>
            <p:cNvSpPr>
              <a:spLocks noChangeArrowheads="1"/>
            </p:cNvSpPr>
            <p:nvPr/>
          </p:nvSpPr>
          <p:spPr bwMode="auto">
            <a:xfrm>
              <a:off x="10477501" y="3429001"/>
              <a:ext cx="127000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Rectangle 481"/>
            <p:cNvSpPr>
              <a:spLocks noChangeArrowheads="1"/>
            </p:cNvSpPr>
            <p:nvPr/>
          </p:nvSpPr>
          <p:spPr bwMode="auto">
            <a:xfrm>
              <a:off x="10634663" y="3429001"/>
              <a:ext cx="123825" cy="123825"/>
            </a:xfrm>
            <a:prstGeom prst="rect">
              <a:avLst/>
            </a:pr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482"/>
            <p:cNvSpPr>
              <a:spLocks noChangeArrowheads="1"/>
            </p:cNvSpPr>
            <p:nvPr/>
          </p:nvSpPr>
          <p:spPr bwMode="auto">
            <a:xfrm>
              <a:off x="10634663" y="3429001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Rectangle 483"/>
            <p:cNvSpPr>
              <a:spLocks noChangeArrowheads="1"/>
            </p:cNvSpPr>
            <p:nvPr/>
          </p:nvSpPr>
          <p:spPr bwMode="auto">
            <a:xfrm>
              <a:off x="10167938" y="3582988"/>
              <a:ext cx="123825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Rectangle 484"/>
            <p:cNvSpPr>
              <a:spLocks noChangeArrowheads="1"/>
            </p:cNvSpPr>
            <p:nvPr/>
          </p:nvSpPr>
          <p:spPr bwMode="auto">
            <a:xfrm>
              <a:off x="10167938" y="3582988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Rectangle 485"/>
            <p:cNvSpPr>
              <a:spLocks noChangeArrowheads="1"/>
            </p:cNvSpPr>
            <p:nvPr/>
          </p:nvSpPr>
          <p:spPr bwMode="auto">
            <a:xfrm>
              <a:off x="10323513" y="3582988"/>
              <a:ext cx="122238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Rectangle 486"/>
            <p:cNvSpPr>
              <a:spLocks noChangeArrowheads="1"/>
            </p:cNvSpPr>
            <p:nvPr/>
          </p:nvSpPr>
          <p:spPr bwMode="auto">
            <a:xfrm>
              <a:off x="10323513" y="3582988"/>
              <a:ext cx="1222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Rectangle 487"/>
            <p:cNvSpPr>
              <a:spLocks noChangeArrowheads="1"/>
            </p:cNvSpPr>
            <p:nvPr/>
          </p:nvSpPr>
          <p:spPr bwMode="auto">
            <a:xfrm>
              <a:off x="10477501" y="3582988"/>
              <a:ext cx="1270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Rectangle 488"/>
            <p:cNvSpPr>
              <a:spLocks noChangeArrowheads="1"/>
            </p:cNvSpPr>
            <p:nvPr/>
          </p:nvSpPr>
          <p:spPr bwMode="auto">
            <a:xfrm>
              <a:off x="10477501" y="3582988"/>
              <a:ext cx="127000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Rectangle 489"/>
            <p:cNvSpPr>
              <a:spLocks noChangeArrowheads="1"/>
            </p:cNvSpPr>
            <p:nvPr/>
          </p:nvSpPr>
          <p:spPr bwMode="auto">
            <a:xfrm>
              <a:off x="10167938" y="3736976"/>
              <a:ext cx="123825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Rectangle 490"/>
            <p:cNvSpPr>
              <a:spLocks noChangeArrowheads="1"/>
            </p:cNvSpPr>
            <p:nvPr/>
          </p:nvSpPr>
          <p:spPr bwMode="auto">
            <a:xfrm>
              <a:off x="10167938" y="3736976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Rectangle 491"/>
            <p:cNvSpPr>
              <a:spLocks noChangeArrowheads="1"/>
            </p:cNvSpPr>
            <p:nvPr/>
          </p:nvSpPr>
          <p:spPr bwMode="auto">
            <a:xfrm>
              <a:off x="10323513" y="3736976"/>
              <a:ext cx="122238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Rectangle 492"/>
            <p:cNvSpPr>
              <a:spLocks noChangeArrowheads="1"/>
            </p:cNvSpPr>
            <p:nvPr/>
          </p:nvSpPr>
          <p:spPr bwMode="auto">
            <a:xfrm>
              <a:off x="10323513" y="3736976"/>
              <a:ext cx="1222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Rectangle 493"/>
            <p:cNvSpPr>
              <a:spLocks noChangeArrowheads="1"/>
            </p:cNvSpPr>
            <p:nvPr/>
          </p:nvSpPr>
          <p:spPr bwMode="auto">
            <a:xfrm>
              <a:off x="10477501" y="3736976"/>
              <a:ext cx="1270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Rectangle 494"/>
            <p:cNvSpPr>
              <a:spLocks noChangeArrowheads="1"/>
            </p:cNvSpPr>
            <p:nvPr/>
          </p:nvSpPr>
          <p:spPr bwMode="auto">
            <a:xfrm>
              <a:off x="10477501" y="3736976"/>
              <a:ext cx="127000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495"/>
            <p:cNvSpPr>
              <a:spLocks noChangeArrowheads="1"/>
            </p:cNvSpPr>
            <p:nvPr/>
          </p:nvSpPr>
          <p:spPr bwMode="auto">
            <a:xfrm>
              <a:off x="10634663" y="3582988"/>
              <a:ext cx="123825" cy="277813"/>
            </a:xfrm>
            <a:prstGeom prst="rect">
              <a:avLst/>
            </a:pr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496"/>
            <p:cNvSpPr>
              <a:spLocks noChangeArrowheads="1"/>
            </p:cNvSpPr>
            <p:nvPr/>
          </p:nvSpPr>
          <p:spPr bwMode="auto">
            <a:xfrm>
              <a:off x="10634663" y="3582988"/>
              <a:ext cx="123825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97"/>
            <p:cNvSpPr>
              <a:spLocks/>
            </p:cNvSpPr>
            <p:nvPr/>
          </p:nvSpPr>
          <p:spPr bwMode="auto">
            <a:xfrm>
              <a:off x="10167938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98"/>
            <p:cNvSpPr>
              <a:spLocks/>
            </p:cNvSpPr>
            <p:nvPr/>
          </p:nvSpPr>
          <p:spPr bwMode="auto">
            <a:xfrm>
              <a:off x="10167938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99"/>
            <p:cNvSpPr>
              <a:spLocks/>
            </p:cNvSpPr>
            <p:nvPr/>
          </p:nvSpPr>
          <p:spPr bwMode="auto">
            <a:xfrm>
              <a:off x="10323513" y="3429001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500"/>
            <p:cNvSpPr>
              <a:spLocks/>
            </p:cNvSpPr>
            <p:nvPr/>
          </p:nvSpPr>
          <p:spPr bwMode="auto">
            <a:xfrm>
              <a:off x="10323513" y="3429001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501"/>
            <p:cNvSpPr>
              <a:spLocks/>
            </p:cNvSpPr>
            <p:nvPr/>
          </p:nvSpPr>
          <p:spPr bwMode="auto">
            <a:xfrm>
              <a:off x="10477501" y="3429001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502"/>
            <p:cNvSpPr>
              <a:spLocks/>
            </p:cNvSpPr>
            <p:nvPr/>
          </p:nvSpPr>
          <p:spPr bwMode="auto">
            <a:xfrm>
              <a:off x="10477501" y="3429001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503"/>
            <p:cNvSpPr>
              <a:spLocks/>
            </p:cNvSpPr>
            <p:nvPr/>
          </p:nvSpPr>
          <p:spPr bwMode="auto">
            <a:xfrm>
              <a:off x="10634663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5 w 78"/>
                <a:gd name="T3" fmla="*/ 0 h 78"/>
                <a:gd name="T4" fmla="*/ 65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5" y="0"/>
                  </a:lnTo>
                  <a:lnTo>
                    <a:pt x="65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3D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504"/>
            <p:cNvSpPr>
              <a:spLocks/>
            </p:cNvSpPr>
            <p:nvPr/>
          </p:nvSpPr>
          <p:spPr bwMode="auto">
            <a:xfrm>
              <a:off x="10634663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5 w 78"/>
                <a:gd name="T3" fmla="*/ 0 h 78"/>
                <a:gd name="T4" fmla="*/ 65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5" y="0"/>
                  </a:lnTo>
                  <a:lnTo>
                    <a:pt x="65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505"/>
            <p:cNvSpPr>
              <a:spLocks/>
            </p:cNvSpPr>
            <p:nvPr/>
          </p:nvSpPr>
          <p:spPr bwMode="auto">
            <a:xfrm>
              <a:off x="10167938" y="3582988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506"/>
            <p:cNvSpPr>
              <a:spLocks/>
            </p:cNvSpPr>
            <p:nvPr/>
          </p:nvSpPr>
          <p:spPr bwMode="auto">
            <a:xfrm>
              <a:off x="10167938" y="3582988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507"/>
            <p:cNvSpPr>
              <a:spLocks/>
            </p:cNvSpPr>
            <p:nvPr/>
          </p:nvSpPr>
          <p:spPr bwMode="auto">
            <a:xfrm>
              <a:off x="10323513" y="3582988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508"/>
            <p:cNvSpPr>
              <a:spLocks/>
            </p:cNvSpPr>
            <p:nvPr/>
          </p:nvSpPr>
          <p:spPr bwMode="auto">
            <a:xfrm>
              <a:off x="10323513" y="3582988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509"/>
            <p:cNvSpPr>
              <a:spLocks/>
            </p:cNvSpPr>
            <p:nvPr/>
          </p:nvSpPr>
          <p:spPr bwMode="auto">
            <a:xfrm>
              <a:off x="10477501" y="3582988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510"/>
            <p:cNvSpPr>
              <a:spLocks/>
            </p:cNvSpPr>
            <p:nvPr/>
          </p:nvSpPr>
          <p:spPr bwMode="auto">
            <a:xfrm>
              <a:off x="10477501" y="3582988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11"/>
            <p:cNvSpPr>
              <a:spLocks/>
            </p:cNvSpPr>
            <p:nvPr/>
          </p:nvSpPr>
          <p:spPr bwMode="auto">
            <a:xfrm>
              <a:off x="10167938" y="3736976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7 h 78"/>
                <a:gd name="T6" fmla="*/ 0 w 78"/>
                <a:gd name="T7" fmla="*/ 67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12"/>
            <p:cNvSpPr>
              <a:spLocks/>
            </p:cNvSpPr>
            <p:nvPr/>
          </p:nvSpPr>
          <p:spPr bwMode="auto">
            <a:xfrm>
              <a:off x="10167938" y="3736976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7 h 78"/>
                <a:gd name="T6" fmla="*/ 0 w 78"/>
                <a:gd name="T7" fmla="*/ 67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13"/>
            <p:cNvSpPr>
              <a:spLocks/>
            </p:cNvSpPr>
            <p:nvPr/>
          </p:nvSpPr>
          <p:spPr bwMode="auto">
            <a:xfrm>
              <a:off x="10323513" y="3736976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7 h 78"/>
                <a:gd name="T6" fmla="*/ 0 w 77"/>
                <a:gd name="T7" fmla="*/ 67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14"/>
            <p:cNvSpPr>
              <a:spLocks/>
            </p:cNvSpPr>
            <p:nvPr/>
          </p:nvSpPr>
          <p:spPr bwMode="auto">
            <a:xfrm>
              <a:off x="10323513" y="3736976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7 h 78"/>
                <a:gd name="T6" fmla="*/ 0 w 77"/>
                <a:gd name="T7" fmla="*/ 67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15"/>
            <p:cNvSpPr>
              <a:spLocks/>
            </p:cNvSpPr>
            <p:nvPr/>
          </p:nvSpPr>
          <p:spPr bwMode="auto">
            <a:xfrm>
              <a:off x="10477501" y="3736976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7 h 78"/>
                <a:gd name="T6" fmla="*/ 0 w 80"/>
                <a:gd name="T7" fmla="*/ 67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16"/>
            <p:cNvSpPr>
              <a:spLocks/>
            </p:cNvSpPr>
            <p:nvPr/>
          </p:nvSpPr>
          <p:spPr bwMode="auto">
            <a:xfrm>
              <a:off x="10477501" y="3736976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7 h 78"/>
                <a:gd name="T6" fmla="*/ 0 w 80"/>
                <a:gd name="T7" fmla="*/ 67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517"/>
            <p:cNvSpPr>
              <a:spLocks/>
            </p:cNvSpPr>
            <p:nvPr/>
          </p:nvSpPr>
          <p:spPr bwMode="auto">
            <a:xfrm>
              <a:off x="10634663" y="3582988"/>
              <a:ext cx="123825" cy="277813"/>
            </a:xfrm>
            <a:custGeom>
              <a:avLst/>
              <a:gdLst>
                <a:gd name="T0" fmla="*/ 78 w 78"/>
                <a:gd name="T1" fmla="*/ 0 h 175"/>
                <a:gd name="T2" fmla="*/ 65 w 78"/>
                <a:gd name="T3" fmla="*/ 0 h 175"/>
                <a:gd name="T4" fmla="*/ 65 w 78"/>
                <a:gd name="T5" fmla="*/ 164 h 175"/>
                <a:gd name="T6" fmla="*/ 0 w 78"/>
                <a:gd name="T7" fmla="*/ 164 h 175"/>
                <a:gd name="T8" fmla="*/ 0 w 78"/>
                <a:gd name="T9" fmla="*/ 175 h 175"/>
                <a:gd name="T10" fmla="*/ 78 w 78"/>
                <a:gd name="T11" fmla="*/ 175 h 175"/>
                <a:gd name="T12" fmla="*/ 78 w 78"/>
                <a:gd name="T1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75">
                  <a:moveTo>
                    <a:pt x="78" y="0"/>
                  </a:moveTo>
                  <a:lnTo>
                    <a:pt x="65" y="0"/>
                  </a:lnTo>
                  <a:lnTo>
                    <a:pt x="65" y="164"/>
                  </a:lnTo>
                  <a:lnTo>
                    <a:pt x="0" y="164"/>
                  </a:lnTo>
                  <a:lnTo>
                    <a:pt x="0" y="175"/>
                  </a:lnTo>
                  <a:lnTo>
                    <a:pt x="78" y="175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518"/>
            <p:cNvSpPr>
              <a:spLocks/>
            </p:cNvSpPr>
            <p:nvPr/>
          </p:nvSpPr>
          <p:spPr bwMode="auto">
            <a:xfrm>
              <a:off x="10634663" y="3582988"/>
              <a:ext cx="123825" cy="277813"/>
            </a:xfrm>
            <a:custGeom>
              <a:avLst/>
              <a:gdLst>
                <a:gd name="T0" fmla="*/ 78 w 78"/>
                <a:gd name="T1" fmla="*/ 0 h 175"/>
                <a:gd name="T2" fmla="*/ 65 w 78"/>
                <a:gd name="T3" fmla="*/ 0 h 175"/>
                <a:gd name="T4" fmla="*/ 65 w 78"/>
                <a:gd name="T5" fmla="*/ 164 h 175"/>
                <a:gd name="T6" fmla="*/ 0 w 78"/>
                <a:gd name="T7" fmla="*/ 164 h 175"/>
                <a:gd name="T8" fmla="*/ 0 w 78"/>
                <a:gd name="T9" fmla="*/ 175 h 175"/>
                <a:gd name="T10" fmla="*/ 78 w 78"/>
                <a:gd name="T11" fmla="*/ 175 h 175"/>
                <a:gd name="T12" fmla="*/ 78 w 78"/>
                <a:gd name="T1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75">
                  <a:moveTo>
                    <a:pt x="78" y="0"/>
                  </a:moveTo>
                  <a:lnTo>
                    <a:pt x="65" y="0"/>
                  </a:lnTo>
                  <a:lnTo>
                    <a:pt x="65" y="164"/>
                  </a:lnTo>
                  <a:lnTo>
                    <a:pt x="0" y="164"/>
                  </a:lnTo>
                  <a:lnTo>
                    <a:pt x="0" y="175"/>
                  </a:lnTo>
                  <a:lnTo>
                    <a:pt x="78" y="175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519"/>
            <p:cNvSpPr>
              <a:spLocks/>
            </p:cNvSpPr>
            <p:nvPr/>
          </p:nvSpPr>
          <p:spPr bwMode="auto">
            <a:xfrm>
              <a:off x="10336213" y="3165476"/>
              <a:ext cx="260350" cy="153988"/>
            </a:xfrm>
            <a:custGeom>
              <a:avLst/>
              <a:gdLst>
                <a:gd name="T0" fmla="*/ 164 w 164"/>
                <a:gd name="T1" fmla="*/ 0 h 97"/>
                <a:gd name="T2" fmla="*/ 93 w 164"/>
                <a:gd name="T3" fmla="*/ 0 h 97"/>
                <a:gd name="T4" fmla="*/ 0 w 164"/>
                <a:gd name="T5" fmla="*/ 97 h 97"/>
                <a:gd name="T6" fmla="*/ 74 w 164"/>
                <a:gd name="T7" fmla="*/ 97 h 97"/>
                <a:gd name="T8" fmla="*/ 164 w 164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7">
                  <a:moveTo>
                    <a:pt x="164" y="0"/>
                  </a:moveTo>
                  <a:lnTo>
                    <a:pt x="93" y="0"/>
                  </a:lnTo>
                  <a:lnTo>
                    <a:pt x="0" y="97"/>
                  </a:lnTo>
                  <a:lnTo>
                    <a:pt x="74" y="97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81E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520"/>
            <p:cNvSpPr>
              <a:spLocks/>
            </p:cNvSpPr>
            <p:nvPr/>
          </p:nvSpPr>
          <p:spPr bwMode="auto">
            <a:xfrm>
              <a:off x="10336213" y="3165476"/>
              <a:ext cx="260350" cy="153988"/>
            </a:xfrm>
            <a:custGeom>
              <a:avLst/>
              <a:gdLst>
                <a:gd name="T0" fmla="*/ 164 w 164"/>
                <a:gd name="T1" fmla="*/ 0 h 97"/>
                <a:gd name="T2" fmla="*/ 93 w 164"/>
                <a:gd name="T3" fmla="*/ 0 h 97"/>
                <a:gd name="T4" fmla="*/ 0 w 164"/>
                <a:gd name="T5" fmla="*/ 97 h 97"/>
                <a:gd name="T6" fmla="*/ 74 w 164"/>
                <a:gd name="T7" fmla="*/ 97 h 97"/>
                <a:gd name="T8" fmla="*/ 164 w 164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7">
                  <a:moveTo>
                    <a:pt x="164" y="0"/>
                  </a:moveTo>
                  <a:lnTo>
                    <a:pt x="93" y="0"/>
                  </a:lnTo>
                  <a:lnTo>
                    <a:pt x="0" y="97"/>
                  </a:lnTo>
                  <a:lnTo>
                    <a:pt x="74" y="97"/>
                  </a:lnTo>
                  <a:lnTo>
                    <a:pt x="1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21"/>
            <p:cNvSpPr>
              <a:spLocks/>
            </p:cNvSpPr>
            <p:nvPr/>
          </p:nvSpPr>
          <p:spPr bwMode="auto">
            <a:xfrm>
              <a:off x="10212388" y="3165476"/>
              <a:ext cx="203200" cy="153988"/>
            </a:xfrm>
            <a:custGeom>
              <a:avLst/>
              <a:gdLst>
                <a:gd name="T0" fmla="*/ 128 w 128"/>
                <a:gd name="T1" fmla="*/ 0 h 97"/>
                <a:gd name="T2" fmla="*/ 91 w 128"/>
                <a:gd name="T3" fmla="*/ 0 h 97"/>
                <a:gd name="T4" fmla="*/ 0 w 128"/>
                <a:gd name="T5" fmla="*/ 97 h 97"/>
                <a:gd name="T6" fmla="*/ 35 w 128"/>
                <a:gd name="T7" fmla="*/ 97 h 97"/>
                <a:gd name="T8" fmla="*/ 128 w 128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97">
                  <a:moveTo>
                    <a:pt x="128" y="0"/>
                  </a:moveTo>
                  <a:lnTo>
                    <a:pt x="91" y="0"/>
                  </a:lnTo>
                  <a:lnTo>
                    <a:pt x="0" y="97"/>
                  </a:lnTo>
                  <a:lnTo>
                    <a:pt x="35" y="97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81E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22"/>
            <p:cNvSpPr>
              <a:spLocks/>
            </p:cNvSpPr>
            <p:nvPr/>
          </p:nvSpPr>
          <p:spPr bwMode="auto">
            <a:xfrm>
              <a:off x="10212388" y="3165476"/>
              <a:ext cx="203200" cy="153988"/>
            </a:xfrm>
            <a:custGeom>
              <a:avLst/>
              <a:gdLst>
                <a:gd name="T0" fmla="*/ 128 w 128"/>
                <a:gd name="T1" fmla="*/ 0 h 97"/>
                <a:gd name="T2" fmla="*/ 91 w 128"/>
                <a:gd name="T3" fmla="*/ 0 h 97"/>
                <a:gd name="T4" fmla="*/ 0 w 128"/>
                <a:gd name="T5" fmla="*/ 97 h 97"/>
                <a:gd name="T6" fmla="*/ 35 w 128"/>
                <a:gd name="T7" fmla="*/ 97 h 97"/>
                <a:gd name="T8" fmla="*/ 128 w 128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97">
                  <a:moveTo>
                    <a:pt x="128" y="0"/>
                  </a:moveTo>
                  <a:lnTo>
                    <a:pt x="91" y="0"/>
                  </a:lnTo>
                  <a:lnTo>
                    <a:pt x="0" y="97"/>
                  </a:lnTo>
                  <a:lnTo>
                    <a:pt x="35" y="97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5" name="组合 814"/>
          <p:cNvGrpSpPr/>
          <p:nvPr/>
        </p:nvGrpSpPr>
        <p:grpSpPr>
          <a:xfrm>
            <a:off x="6891565" y="1872117"/>
            <a:ext cx="2781300" cy="668338"/>
            <a:chOff x="6572251" y="1944688"/>
            <a:chExt cx="2781300" cy="668338"/>
          </a:xfrm>
        </p:grpSpPr>
        <p:sp>
          <p:nvSpPr>
            <p:cNvPr id="305" name="Freeform 523"/>
            <p:cNvSpPr>
              <a:spLocks/>
            </p:cNvSpPr>
            <p:nvPr/>
          </p:nvSpPr>
          <p:spPr bwMode="auto">
            <a:xfrm>
              <a:off x="8307388" y="2154238"/>
              <a:ext cx="174625" cy="458788"/>
            </a:xfrm>
            <a:custGeom>
              <a:avLst/>
              <a:gdLst>
                <a:gd name="T0" fmla="*/ 0 w 110"/>
                <a:gd name="T1" fmla="*/ 289 h 289"/>
                <a:gd name="T2" fmla="*/ 0 w 110"/>
                <a:gd name="T3" fmla="*/ 145 h 289"/>
                <a:gd name="T4" fmla="*/ 0 w 110"/>
                <a:gd name="T5" fmla="*/ 0 h 289"/>
                <a:gd name="T6" fmla="*/ 54 w 110"/>
                <a:gd name="T7" fmla="*/ 0 h 289"/>
                <a:gd name="T8" fmla="*/ 110 w 110"/>
                <a:gd name="T9" fmla="*/ 0 h 289"/>
                <a:gd name="T10" fmla="*/ 110 w 110"/>
                <a:gd name="T11" fmla="*/ 145 h 289"/>
                <a:gd name="T12" fmla="*/ 110 w 110"/>
                <a:gd name="T13" fmla="*/ 289 h 289"/>
                <a:gd name="T14" fmla="*/ 54 w 110"/>
                <a:gd name="T15" fmla="*/ 289 h 289"/>
                <a:gd name="T16" fmla="*/ 0 w 110"/>
                <a:gd name="T17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289">
                  <a:moveTo>
                    <a:pt x="0" y="289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54" y="0"/>
                  </a:lnTo>
                  <a:lnTo>
                    <a:pt x="110" y="0"/>
                  </a:lnTo>
                  <a:lnTo>
                    <a:pt x="110" y="145"/>
                  </a:lnTo>
                  <a:lnTo>
                    <a:pt x="110" y="289"/>
                  </a:lnTo>
                  <a:lnTo>
                    <a:pt x="54" y="289"/>
                  </a:lnTo>
                  <a:lnTo>
                    <a:pt x="0" y="289"/>
                  </a:lnTo>
                  <a:close/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24"/>
            <p:cNvSpPr>
              <a:spLocks/>
            </p:cNvSpPr>
            <p:nvPr/>
          </p:nvSpPr>
          <p:spPr bwMode="auto">
            <a:xfrm>
              <a:off x="8307388" y="2154238"/>
              <a:ext cx="174625" cy="458788"/>
            </a:xfrm>
            <a:custGeom>
              <a:avLst/>
              <a:gdLst>
                <a:gd name="T0" fmla="*/ 0 w 110"/>
                <a:gd name="T1" fmla="*/ 289 h 289"/>
                <a:gd name="T2" fmla="*/ 0 w 110"/>
                <a:gd name="T3" fmla="*/ 145 h 289"/>
                <a:gd name="T4" fmla="*/ 0 w 110"/>
                <a:gd name="T5" fmla="*/ 0 h 289"/>
                <a:gd name="T6" fmla="*/ 54 w 110"/>
                <a:gd name="T7" fmla="*/ 0 h 289"/>
                <a:gd name="T8" fmla="*/ 110 w 110"/>
                <a:gd name="T9" fmla="*/ 0 h 289"/>
                <a:gd name="T10" fmla="*/ 110 w 110"/>
                <a:gd name="T11" fmla="*/ 145 h 289"/>
                <a:gd name="T12" fmla="*/ 110 w 110"/>
                <a:gd name="T13" fmla="*/ 289 h 289"/>
                <a:gd name="T14" fmla="*/ 54 w 110"/>
                <a:gd name="T15" fmla="*/ 289 h 289"/>
                <a:gd name="T16" fmla="*/ 0 w 110"/>
                <a:gd name="T17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289">
                  <a:moveTo>
                    <a:pt x="0" y="289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54" y="0"/>
                  </a:lnTo>
                  <a:lnTo>
                    <a:pt x="110" y="0"/>
                  </a:lnTo>
                  <a:lnTo>
                    <a:pt x="110" y="145"/>
                  </a:lnTo>
                  <a:lnTo>
                    <a:pt x="110" y="289"/>
                  </a:lnTo>
                  <a:lnTo>
                    <a:pt x="54" y="289"/>
                  </a:lnTo>
                  <a:lnTo>
                    <a:pt x="0" y="2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Rectangle 525"/>
            <p:cNvSpPr>
              <a:spLocks noChangeArrowheads="1"/>
            </p:cNvSpPr>
            <p:nvPr/>
          </p:nvSpPr>
          <p:spPr bwMode="auto">
            <a:xfrm>
              <a:off x="6572251" y="2154238"/>
              <a:ext cx="1762125" cy="458788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526"/>
            <p:cNvSpPr>
              <a:spLocks noChangeArrowheads="1"/>
            </p:cNvSpPr>
            <p:nvPr/>
          </p:nvSpPr>
          <p:spPr bwMode="auto">
            <a:xfrm>
              <a:off x="6572251" y="2154238"/>
              <a:ext cx="1762125" cy="45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27"/>
            <p:cNvSpPr>
              <a:spLocks/>
            </p:cNvSpPr>
            <p:nvPr/>
          </p:nvSpPr>
          <p:spPr bwMode="auto">
            <a:xfrm>
              <a:off x="8334376" y="2613026"/>
              <a:ext cx="138113" cy="0"/>
            </a:xfrm>
            <a:custGeom>
              <a:avLst/>
              <a:gdLst>
                <a:gd name="T0" fmla="*/ 87 w 87"/>
                <a:gd name="T1" fmla="*/ 37 w 87"/>
                <a:gd name="T2" fmla="*/ 0 w 87"/>
                <a:gd name="T3" fmla="*/ 0 w 87"/>
                <a:gd name="T4" fmla="*/ 87 w 87"/>
                <a:gd name="T5" fmla="*/ 87 w 8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87">
                  <a:moveTo>
                    <a:pt x="87" y="0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28"/>
            <p:cNvSpPr>
              <a:spLocks/>
            </p:cNvSpPr>
            <p:nvPr/>
          </p:nvSpPr>
          <p:spPr bwMode="auto">
            <a:xfrm>
              <a:off x="8334376" y="2613026"/>
              <a:ext cx="138113" cy="0"/>
            </a:xfrm>
            <a:custGeom>
              <a:avLst/>
              <a:gdLst>
                <a:gd name="T0" fmla="*/ 87 w 87"/>
                <a:gd name="T1" fmla="*/ 37 w 87"/>
                <a:gd name="T2" fmla="*/ 0 w 87"/>
                <a:gd name="T3" fmla="*/ 0 w 87"/>
                <a:gd name="T4" fmla="*/ 87 w 87"/>
                <a:gd name="T5" fmla="*/ 87 w 8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87">
                  <a:moveTo>
                    <a:pt x="87" y="0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29"/>
            <p:cNvSpPr>
              <a:spLocks/>
            </p:cNvSpPr>
            <p:nvPr/>
          </p:nvSpPr>
          <p:spPr bwMode="auto">
            <a:xfrm>
              <a:off x="8334376" y="2384426"/>
              <a:ext cx="138113" cy="228600"/>
            </a:xfrm>
            <a:custGeom>
              <a:avLst/>
              <a:gdLst>
                <a:gd name="T0" fmla="*/ 87 w 87"/>
                <a:gd name="T1" fmla="*/ 0 h 144"/>
                <a:gd name="T2" fmla="*/ 0 w 87"/>
                <a:gd name="T3" fmla="*/ 0 h 144"/>
                <a:gd name="T4" fmla="*/ 0 w 87"/>
                <a:gd name="T5" fmla="*/ 0 h 144"/>
                <a:gd name="T6" fmla="*/ 0 w 87"/>
                <a:gd name="T7" fmla="*/ 144 h 144"/>
                <a:gd name="T8" fmla="*/ 37 w 87"/>
                <a:gd name="T9" fmla="*/ 144 h 144"/>
                <a:gd name="T10" fmla="*/ 87 w 87"/>
                <a:gd name="T11" fmla="*/ 144 h 144"/>
                <a:gd name="T12" fmla="*/ 87 w 87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44">
                  <a:moveTo>
                    <a:pt x="8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44"/>
                  </a:lnTo>
                  <a:lnTo>
                    <a:pt x="37" y="144"/>
                  </a:lnTo>
                  <a:lnTo>
                    <a:pt x="87" y="14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30"/>
            <p:cNvSpPr>
              <a:spLocks/>
            </p:cNvSpPr>
            <p:nvPr/>
          </p:nvSpPr>
          <p:spPr bwMode="auto">
            <a:xfrm>
              <a:off x="8334376" y="2384426"/>
              <a:ext cx="138113" cy="228600"/>
            </a:xfrm>
            <a:custGeom>
              <a:avLst/>
              <a:gdLst>
                <a:gd name="T0" fmla="*/ 87 w 87"/>
                <a:gd name="T1" fmla="*/ 0 h 144"/>
                <a:gd name="T2" fmla="*/ 0 w 87"/>
                <a:gd name="T3" fmla="*/ 0 h 144"/>
                <a:gd name="T4" fmla="*/ 0 w 87"/>
                <a:gd name="T5" fmla="*/ 0 h 144"/>
                <a:gd name="T6" fmla="*/ 0 w 87"/>
                <a:gd name="T7" fmla="*/ 144 h 144"/>
                <a:gd name="T8" fmla="*/ 37 w 87"/>
                <a:gd name="T9" fmla="*/ 144 h 144"/>
                <a:gd name="T10" fmla="*/ 87 w 87"/>
                <a:gd name="T11" fmla="*/ 144 h 144"/>
                <a:gd name="T12" fmla="*/ 87 w 87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44">
                  <a:moveTo>
                    <a:pt x="8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44"/>
                  </a:lnTo>
                  <a:lnTo>
                    <a:pt x="37" y="144"/>
                  </a:lnTo>
                  <a:lnTo>
                    <a:pt x="87" y="144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31"/>
            <p:cNvSpPr>
              <a:spLocks/>
            </p:cNvSpPr>
            <p:nvPr/>
          </p:nvSpPr>
          <p:spPr bwMode="auto">
            <a:xfrm>
              <a:off x="6572251" y="2384426"/>
              <a:ext cx="1762125" cy="228600"/>
            </a:xfrm>
            <a:custGeom>
              <a:avLst/>
              <a:gdLst>
                <a:gd name="T0" fmla="*/ 1093 w 1110"/>
                <a:gd name="T1" fmla="*/ 0 h 144"/>
                <a:gd name="T2" fmla="*/ 0 w 1110"/>
                <a:gd name="T3" fmla="*/ 0 h 144"/>
                <a:gd name="T4" fmla="*/ 0 w 1110"/>
                <a:gd name="T5" fmla="*/ 144 h 144"/>
                <a:gd name="T6" fmla="*/ 1110 w 1110"/>
                <a:gd name="T7" fmla="*/ 144 h 144"/>
                <a:gd name="T8" fmla="*/ 1110 w 1110"/>
                <a:gd name="T9" fmla="*/ 144 h 144"/>
                <a:gd name="T10" fmla="*/ 1110 w 1110"/>
                <a:gd name="T11" fmla="*/ 0 h 144"/>
                <a:gd name="T12" fmla="*/ 1093 w 1110"/>
                <a:gd name="T13" fmla="*/ 0 h 144"/>
                <a:gd name="T14" fmla="*/ 1093 w 1110"/>
                <a:gd name="T1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0" h="144">
                  <a:moveTo>
                    <a:pt x="1093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1110" y="144"/>
                  </a:lnTo>
                  <a:lnTo>
                    <a:pt x="1110" y="144"/>
                  </a:lnTo>
                  <a:lnTo>
                    <a:pt x="1110" y="0"/>
                  </a:lnTo>
                  <a:lnTo>
                    <a:pt x="1093" y="0"/>
                  </a:lnTo>
                  <a:lnTo>
                    <a:pt x="1093" y="0"/>
                  </a:lnTo>
                  <a:close/>
                </a:path>
              </a:pathLst>
            </a:cu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32"/>
            <p:cNvSpPr>
              <a:spLocks/>
            </p:cNvSpPr>
            <p:nvPr/>
          </p:nvSpPr>
          <p:spPr bwMode="auto">
            <a:xfrm>
              <a:off x="6572251" y="2384426"/>
              <a:ext cx="1762125" cy="228600"/>
            </a:xfrm>
            <a:custGeom>
              <a:avLst/>
              <a:gdLst>
                <a:gd name="T0" fmla="*/ 1093 w 1110"/>
                <a:gd name="T1" fmla="*/ 0 h 144"/>
                <a:gd name="T2" fmla="*/ 0 w 1110"/>
                <a:gd name="T3" fmla="*/ 0 h 144"/>
                <a:gd name="T4" fmla="*/ 0 w 1110"/>
                <a:gd name="T5" fmla="*/ 144 h 144"/>
                <a:gd name="T6" fmla="*/ 1110 w 1110"/>
                <a:gd name="T7" fmla="*/ 144 h 144"/>
                <a:gd name="T8" fmla="*/ 1110 w 1110"/>
                <a:gd name="T9" fmla="*/ 144 h 144"/>
                <a:gd name="T10" fmla="*/ 1110 w 1110"/>
                <a:gd name="T11" fmla="*/ 0 h 144"/>
                <a:gd name="T12" fmla="*/ 1093 w 1110"/>
                <a:gd name="T13" fmla="*/ 0 h 144"/>
                <a:gd name="T14" fmla="*/ 1093 w 1110"/>
                <a:gd name="T1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0" h="144">
                  <a:moveTo>
                    <a:pt x="1093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1110" y="144"/>
                  </a:lnTo>
                  <a:lnTo>
                    <a:pt x="1110" y="144"/>
                  </a:lnTo>
                  <a:lnTo>
                    <a:pt x="1110" y="0"/>
                  </a:lnTo>
                  <a:lnTo>
                    <a:pt x="1093" y="0"/>
                  </a:lnTo>
                  <a:lnTo>
                    <a:pt x="10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533"/>
            <p:cNvSpPr>
              <a:spLocks noChangeArrowheads="1"/>
            </p:cNvSpPr>
            <p:nvPr/>
          </p:nvSpPr>
          <p:spPr bwMode="auto">
            <a:xfrm>
              <a:off x="8383588" y="2503488"/>
              <a:ext cx="57150" cy="58738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534"/>
            <p:cNvSpPr>
              <a:spLocks/>
            </p:cNvSpPr>
            <p:nvPr/>
          </p:nvSpPr>
          <p:spPr bwMode="auto">
            <a:xfrm>
              <a:off x="8472488" y="1944688"/>
              <a:ext cx="881063" cy="668338"/>
            </a:xfrm>
            <a:custGeom>
              <a:avLst/>
              <a:gdLst>
                <a:gd name="T0" fmla="*/ 119 w 257"/>
                <a:gd name="T1" fmla="*/ 9 h 195"/>
                <a:gd name="T2" fmla="*/ 111 w 257"/>
                <a:gd name="T3" fmla="*/ 34 h 195"/>
                <a:gd name="T4" fmla="*/ 66 w 257"/>
                <a:gd name="T5" fmla="*/ 61 h 195"/>
                <a:gd name="T6" fmla="*/ 114 w 257"/>
                <a:gd name="T7" fmla="*/ 61 h 195"/>
                <a:gd name="T8" fmla="*/ 114 w 257"/>
                <a:gd name="T9" fmla="*/ 61 h 195"/>
                <a:gd name="T10" fmla="*/ 237 w 257"/>
                <a:gd name="T11" fmla="*/ 61 h 195"/>
                <a:gd name="T12" fmla="*/ 257 w 257"/>
                <a:gd name="T13" fmla="*/ 78 h 195"/>
                <a:gd name="T14" fmla="*/ 237 w 257"/>
                <a:gd name="T15" fmla="*/ 95 h 195"/>
                <a:gd name="T16" fmla="*/ 135 w 257"/>
                <a:gd name="T17" fmla="*/ 95 h 195"/>
                <a:gd name="T18" fmla="*/ 155 w 257"/>
                <a:gd name="T19" fmla="*/ 111 h 195"/>
                <a:gd name="T20" fmla="*/ 135 w 257"/>
                <a:gd name="T21" fmla="*/ 128 h 195"/>
                <a:gd name="T22" fmla="*/ 127 w 257"/>
                <a:gd name="T23" fmla="*/ 128 h 195"/>
                <a:gd name="T24" fmla="*/ 147 w 257"/>
                <a:gd name="T25" fmla="*/ 145 h 195"/>
                <a:gd name="T26" fmla="*/ 127 w 257"/>
                <a:gd name="T27" fmla="*/ 162 h 195"/>
                <a:gd name="T28" fmla="*/ 120 w 257"/>
                <a:gd name="T29" fmla="*/ 162 h 195"/>
                <a:gd name="T30" fmla="*/ 139 w 257"/>
                <a:gd name="T31" fmla="*/ 178 h 195"/>
                <a:gd name="T32" fmla="*/ 119 w 257"/>
                <a:gd name="T33" fmla="*/ 195 h 195"/>
                <a:gd name="T34" fmla="*/ 114 w 257"/>
                <a:gd name="T35" fmla="*/ 195 h 195"/>
                <a:gd name="T36" fmla="*/ 57 w 257"/>
                <a:gd name="T37" fmla="*/ 195 h 195"/>
                <a:gd name="T38" fmla="*/ 0 w 257"/>
                <a:gd name="T39" fmla="*/ 195 h 195"/>
                <a:gd name="T40" fmla="*/ 0 w 257"/>
                <a:gd name="T41" fmla="*/ 101 h 195"/>
                <a:gd name="T42" fmla="*/ 0 w 257"/>
                <a:gd name="T43" fmla="*/ 62 h 195"/>
                <a:gd name="T44" fmla="*/ 0 w 257"/>
                <a:gd name="T45" fmla="*/ 61 h 195"/>
                <a:gd name="T46" fmla="*/ 48 w 257"/>
                <a:gd name="T47" fmla="*/ 22 h 195"/>
                <a:gd name="T48" fmla="*/ 93 w 257"/>
                <a:gd name="T49" fmla="*/ 5 h 195"/>
                <a:gd name="T50" fmla="*/ 119 w 257"/>
                <a:gd name="T51" fmla="*/ 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195">
                  <a:moveTo>
                    <a:pt x="119" y="9"/>
                  </a:moveTo>
                  <a:cubicBezTo>
                    <a:pt x="124" y="17"/>
                    <a:pt x="120" y="28"/>
                    <a:pt x="111" y="34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114" y="61"/>
                    <a:pt x="114" y="61"/>
                    <a:pt x="114" y="61"/>
                  </a:cubicBezTo>
                  <a:cubicBezTo>
                    <a:pt x="114" y="61"/>
                    <a:pt x="114" y="61"/>
                    <a:pt x="114" y="61"/>
                  </a:cubicBezTo>
                  <a:cubicBezTo>
                    <a:pt x="237" y="61"/>
                    <a:pt x="237" y="61"/>
                    <a:pt x="237" y="61"/>
                  </a:cubicBezTo>
                  <a:cubicBezTo>
                    <a:pt x="248" y="61"/>
                    <a:pt x="257" y="69"/>
                    <a:pt x="257" y="78"/>
                  </a:cubicBezTo>
                  <a:cubicBezTo>
                    <a:pt x="257" y="87"/>
                    <a:pt x="248" y="95"/>
                    <a:pt x="237" y="95"/>
                  </a:cubicBezTo>
                  <a:cubicBezTo>
                    <a:pt x="135" y="95"/>
                    <a:pt x="135" y="95"/>
                    <a:pt x="135" y="95"/>
                  </a:cubicBezTo>
                  <a:cubicBezTo>
                    <a:pt x="146" y="95"/>
                    <a:pt x="155" y="102"/>
                    <a:pt x="155" y="111"/>
                  </a:cubicBezTo>
                  <a:cubicBezTo>
                    <a:pt x="155" y="121"/>
                    <a:pt x="146" y="128"/>
                    <a:pt x="135" y="128"/>
                  </a:cubicBezTo>
                  <a:cubicBezTo>
                    <a:pt x="127" y="128"/>
                    <a:pt x="127" y="128"/>
                    <a:pt x="127" y="128"/>
                  </a:cubicBezTo>
                  <a:cubicBezTo>
                    <a:pt x="138" y="128"/>
                    <a:pt x="147" y="136"/>
                    <a:pt x="147" y="145"/>
                  </a:cubicBezTo>
                  <a:cubicBezTo>
                    <a:pt x="147" y="154"/>
                    <a:pt x="138" y="162"/>
                    <a:pt x="127" y="162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130" y="162"/>
                    <a:pt x="139" y="169"/>
                    <a:pt x="139" y="178"/>
                  </a:cubicBezTo>
                  <a:cubicBezTo>
                    <a:pt x="139" y="188"/>
                    <a:pt x="130" y="195"/>
                    <a:pt x="119" y="195"/>
                  </a:cubicBezTo>
                  <a:cubicBezTo>
                    <a:pt x="114" y="195"/>
                    <a:pt x="114" y="195"/>
                    <a:pt x="114" y="195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82" y="10"/>
                    <a:pt x="93" y="5"/>
                  </a:cubicBezTo>
                  <a:cubicBezTo>
                    <a:pt x="103" y="0"/>
                    <a:pt x="114" y="1"/>
                    <a:pt x="119" y="9"/>
                  </a:cubicBezTo>
                  <a:close/>
                </a:path>
              </a:pathLst>
            </a:custGeom>
            <a:solidFill>
              <a:srgbClr val="F8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Rectangle 535"/>
            <p:cNvSpPr>
              <a:spLocks noChangeArrowheads="1"/>
            </p:cNvSpPr>
            <p:nvPr/>
          </p:nvSpPr>
          <p:spPr bwMode="auto">
            <a:xfrm>
              <a:off x="8307388" y="2154238"/>
              <a:ext cx="26988" cy="230188"/>
            </a:xfrm>
            <a:prstGeom prst="rect">
              <a:avLst/>
            </a:pr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536"/>
            <p:cNvSpPr>
              <a:spLocks noChangeArrowheads="1"/>
            </p:cNvSpPr>
            <p:nvPr/>
          </p:nvSpPr>
          <p:spPr bwMode="auto">
            <a:xfrm>
              <a:off x="8307388" y="2154238"/>
              <a:ext cx="26988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537"/>
            <p:cNvSpPr>
              <a:spLocks noChangeArrowheads="1"/>
            </p:cNvSpPr>
            <p:nvPr/>
          </p:nvSpPr>
          <p:spPr bwMode="auto">
            <a:xfrm>
              <a:off x="8307388" y="2384426"/>
              <a:ext cx="26988" cy="1588"/>
            </a:xfrm>
            <a:prstGeom prst="rect">
              <a:avLst/>
            </a:prstGeom>
            <a:solidFill>
              <a:srgbClr val="303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538"/>
            <p:cNvSpPr>
              <a:spLocks noChangeArrowheads="1"/>
            </p:cNvSpPr>
            <p:nvPr/>
          </p:nvSpPr>
          <p:spPr bwMode="auto">
            <a:xfrm>
              <a:off x="8307388" y="2384426"/>
              <a:ext cx="269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7" name="组合 796"/>
          <p:cNvGrpSpPr/>
          <p:nvPr/>
        </p:nvGrpSpPr>
        <p:grpSpPr>
          <a:xfrm>
            <a:off x="9760969" y="1015829"/>
            <a:ext cx="1357313" cy="161925"/>
            <a:chOff x="6902451" y="755651"/>
            <a:chExt cx="1357313" cy="161925"/>
          </a:xfrm>
        </p:grpSpPr>
        <p:sp>
          <p:nvSpPr>
            <p:cNvPr id="321" name="Freeform 539"/>
            <p:cNvSpPr>
              <a:spLocks/>
            </p:cNvSpPr>
            <p:nvPr/>
          </p:nvSpPr>
          <p:spPr bwMode="auto">
            <a:xfrm>
              <a:off x="7192963" y="763588"/>
              <a:ext cx="936625" cy="142875"/>
            </a:xfrm>
            <a:custGeom>
              <a:avLst/>
              <a:gdLst>
                <a:gd name="T0" fmla="*/ 590 w 590"/>
                <a:gd name="T1" fmla="*/ 0 h 90"/>
                <a:gd name="T2" fmla="*/ 296 w 590"/>
                <a:gd name="T3" fmla="*/ 0 h 90"/>
                <a:gd name="T4" fmla="*/ 0 w 590"/>
                <a:gd name="T5" fmla="*/ 0 h 90"/>
                <a:gd name="T6" fmla="*/ 0 w 590"/>
                <a:gd name="T7" fmla="*/ 45 h 90"/>
                <a:gd name="T8" fmla="*/ 0 w 590"/>
                <a:gd name="T9" fmla="*/ 90 h 90"/>
                <a:gd name="T10" fmla="*/ 296 w 590"/>
                <a:gd name="T11" fmla="*/ 90 h 90"/>
                <a:gd name="T12" fmla="*/ 590 w 590"/>
                <a:gd name="T13" fmla="*/ 90 h 90"/>
                <a:gd name="T14" fmla="*/ 590 w 590"/>
                <a:gd name="T15" fmla="*/ 45 h 90"/>
                <a:gd name="T16" fmla="*/ 590 w 5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0" h="90">
                  <a:moveTo>
                    <a:pt x="590" y="0"/>
                  </a:moveTo>
                  <a:lnTo>
                    <a:pt x="296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0" y="90"/>
                  </a:lnTo>
                  <a:lnTo>
                    <a:pt x="296" y="90"/>
                  </a:lnTo>
                  <a:lnTo>
                    <a:pt x="590" y="90"/>
                  </a:lnTo>
                  <a:lnTo>
                    <a:pt x="590" y="45"/>
                  </a:lnTo>
                  <a:lnTo>
                    <a:pt x="590" y="0"/>
                  </a:lnTo>
                  <a:close/>
                </a:path>
              </a:pathLst>
            </a:custGeom>
            <a:solidFill>
              <a:srgbClr val="FFB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540"/>
            <p:cNvSpPr>
              <a:spLocks/>
            </p:cNvSpPr>
            <p:nvPr/>
          </p:nvSpPr>
          <p:spPr bwMode="auto">
            <a:xfrm>
              <a:off x="7192963" y="763588"/>
              <a:ext cx="936625" cy="142875"/>
            </a:xfrm>
            <a:custGeom>
              <a:avLst/>
              <a:gdLst>
                <a:gd name="T0" fmla="*/ 590 w 590"/>
                <a:gd name="T1" fmla="*/ 0 h 90"/>
                <a:gd name="T2" fmla="*/ 296 w 590"/>
                <a:gd name="T3" fmla="*/ 0 h 90"/>
                <a:gd name="T4" fmla="*/ 0 w 590"/>
                <a:gd name="T5" fmla="*/ 0 h 90"/>
                <a:gd name="T6" fmla="*/ 0 w 590"/>
                <a:gd name="T7" fmla="*/ 45 h 90"/>
                <a:gd name="T8" fmla="*/ 0 w 590"/>
                <a:gd name="T9" fmla="*/ 90 h 90"/>
                <a:gd name="T10" fmla="*/ 296 w 590"/>
                <a:gd name="T11" fmla="*/ 90 h 90"/>
                <a:gd name="T12" fmla="*/ 590 w 590"/>
                <a:gd name="T13" fmla="*/ 90 h 90"/>
                <a:gd name="T14" fmla="*/ 590 w 590"/>
                <a:gd name="T15" fmla="*/ 45 h 90"/>
                <a:gd name="T16" fmla="*/ 590 w 5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0" h="90">
                  <a:moveTo>
                    <a:pt x="590" y="0"/>
                  </a:moveTo>
                  <a:lnTo>
                    <a:pt x="296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0" y="90"/>
                  </a:lnTo>
                  <a:lnTo>
                    <a:pt x="296" y="90"/>
                  </a:lnTo>
                  <a:lnTo>
                    <a:pt x="590" y="90"/>
                  </a:lnTo>
                  <a:lnTo>
                    <a:pt x="590" y="45"/>
                  </a:lnTo>
                  <a:lnTo>
                    <a:pt x="5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541"/>
            <p:cNvSpPr>
              <a:spLocks/>
            </p:cNvSpPr>
            <p:nvPr/>
          </p:nvSpPr>
          <p:spPr bwMode="auto">
            <a:xfrm>
              <a:off x="6985001" y="763588"/>
              <a:ext cx="207963" cy="142875"/>
            </a:xfrm>
            <a:custGeom>
              <a:avLst/>
              <a:gdLst>
                <a:gd name="T0" fmla="*/ 131 w 131"/>
                <a:gd name="T1" fmla="*/ 45 h 90"/>
                <a:gd name="T2" fmla="*/ 131 w 131"/>
                <a:gd name="T3" fmla="*/ 0 h 90"/>
                <a:gd name="T4" fmla="*/ 0 w 131"/>
                <a:gd name="T5" fmla="*/ 30 h 90"/>
                <a:gd name="T6" fmla="*/ 0 w 131"/>
                <a:gd name="T7" fmla="*/ 60 h 90"/>
                <a:gd name="T8" fmla="*/ 131 w 131"/>
                <a:gd name="T9" fmla="*/ 90 h 90"/>
                <a:gd name="T10" fmla="*/ 131 w 131"/>
                <a:gd name="T11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90">
                  <a:moveTo>
                    <a:pt x="131" y="45"/>
                  </a:moveTo>
                  <a:lnTo>
                    <a:pt x="131" y="0"/>
                  </a:lnTo>
                  <a:lnTo>
                    <a:pt x="0" y="30"/>
                  </a:lnTo>
                  <a:lnTo>
                    <a:pt x="0" y="60"/>
                  </a:lnTo>
                  <a:lnTo>
                    <a:pt x="131" y="90"/>
                  </a:lnTo>
                  <a:lnTo>
                    <a:pt x="131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42"/>
            <p:cNvSpPr>
              <a:spLocks/>
            </p:cNvSpPr>
            <p:nvPr/>
          </p:nvSpPr>
          <p:spPr bwMode="auto">
            <a:xfrm>
              <a:off x="6985001" y="763588"/>
              <a:ext cx="207963" cy="142875"/>
            </a:xfrm>
            <a:custGeom>
              <a:avLst/>
              <a:gdLst>
                <a:gd name="T0" fmla="*/ 131 w 131"/>
                <a:gd name="T1" fmla="*/ 45 h 90"/>
                <a:gd name="T2" fmla="*/ 131 w 131"/>
                <a:gd name="T3" fmla="*/ 0 h 90"/>
                <a:gd name="T4" fmla="*/ 0 w 131"/>
                <a:gd name="T5" fmla="*/ 30 h 90"/>
                <a:gd name="T6" fmla="*/ 0 w 131"/>
                <a:gd name="T7" fmla="*/ 60 h 90"/>
                <a:gd name="T8" fmla="*/ 131 w 131"/>
                <a:gd name="T9" fmla="*/ 90 h 90"/>
                <a:gd name="T10" fmla="*/ 131 w 131"/>
                <a:gd name="T11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90">
                  <a:moveTo>
                    <a:pt x="131" y="45"/>
                  </a:moveTo>
                  <a:lnTo>
                    <a:pt x="131" y="0"/>
                  </a:lnTo>
                  <a:lnTo>
                    <a:pt x="0" y="30"/>
                  </a:lnTo>
                  <a:lnTo>
                    <a:pt x="0" y="60"/>
                  </a:lnTo>
                  <a:lnTo>
                    <a:pt x="131" y="90"/>
                  </a:lnTo>
                  <a:lnTo>
                    <a:pt x="131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543"/>
            <p:cNvSpPr>
              <a:spLocks/>
            </p:cNvSpPr>
            <p:nvPr/>
          </p:nvSpPr>
          <p:spPr bwMode="auto">
            <a:xfrm>
              <a:off x="6902451" y="811213"/>
              <a:ext cx="82550" cy="47625"/>
            </a:xfrm>
            <a:custGeom>
              <a:avLst/>
              <a:gdLst>
                <a:gd name="T0" fmla="*/ 8 w 24"/>
                <a:gd name="T1" fmla="*/ 11 h 14"/>
                <a:gd name="T2" fmla="*/ 24 w 24"/>
                <a:gd name="T3" fmla="*/ 14 h 14"/>
                <a:gd name="T4" fmla="*/ 24 w 24"/>
                <a:gd name="T5" fmla="*/ 0 h 14"/>
                <a:gd name="T6" fmla="*/ 8 w 24"/>
                <a:gd name="T7" fmla="*/ 4 h 14"/>
                <a:gd name="T8" fmla="*/ 8 w 2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8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0" y="6"/>
                    <a:pt x="0" y="9"/>
                    <a:pt x="8" y="11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544"/>
            <p:cNvSpPr>
              <a:spLocks noChangeArrowheads="1"/>
            </p:cNvSpPr>
            <p:nvPr/>
          </p:nvSpPr>
          <p:spPr bwMode="auto">
            <a:xfrm>
              <a:off x="7192963" y="835026"/>
              <a:ext cx="936625" cy="71438"/>
            </a:xfrm>
            <a:prstGeom prst="rect">
              <a:avLst/>
            </a:prstGeom>
            <a:solidFill>
              <a:srgbClr val="D19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545"/>
            <p:cNvSpPr>
              <a:spLocks noChangeArrowheads="1"/>
            </p:cNvSpPr>
            <p:nvPr/>
          </p:nvSpPr>
          <p:spPr bwMode="auto">
            <a:xfrm>
              <a:off x="7192963" y="835026"/>
              <a:ext cx="936625" cy="7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546"/>
            <p:cNvSpPr>
              <a:spLocks/>
            </p:cNvSpPr>
            <p:nvPr/>
          </p:nvSpPr>
          <p:spPr bwMode="auto">
            <a:xfrm>
              <a:off x="7192963" y="835026"/>
              <a:ext cx="0" cy="71438"/>
            </a:xfrm>
            <a:custGeom>
              <a:avLst/>
              <a:gdLst>
                <a:gd name="T0" fmla="*/ 0 h 45"/>
                <a:gd name="T1" fmla="*/ 0 h 45"/>
                <a:gd name="T2" fmla="*/ 45 h 45"/>
                <a:gd name="T3" fmla="*/ 0 h 4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5">
                  <a:moveTo>
                    <a:pt x="0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547"/>
            <p:cNvSpPr>
              <a:spLocks/>
            </p:cNvSpPr>
            <p:nvPr/>
          </p:nvSpPr>
          <p:spPr bwMode="auto">
            <a:xfrm>
              <a:off x="7192963" y="835026"/>
              <a:ext cx="0" cy="71438"/>
            </a:xfrm>
            <a:custGeom>
              <a:avLst/>
              <a:gdLst>
                <a:gd name="T0" fmla="*/ 0 h 45"/>
                <a:gd name="T1" fmla="*/ 0 h 45"/>
                <a:gd name="T2" fmla="*/ 45 h 45"/>
                <a:gd name="T3" fmla="*/ 0 h 4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5">
                  <a:moveTo>
                    <a:pt x="0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48"/>
            <p:cNvSpPr>
              <a:spLocks/>
            </p:cNvSpPr>
            <p:nvPr/>
          </p:nvSpPr>
          <p:spPr bwMode="auto">
            <a:xfrm>
              <a:off x="8156576" y="763588"/>
              <a:ext cx="103188" cy="142875"/>
            </a:xfrm>
            <a:custGeom>
              <a:avLst/>
              <a:gdLst>
                <a:gd name="T0" fmla="*/ 9 w 30"/>
                <a:gd name="T1" fmla="*/ 42 h 42"/>
                <a:gd name="T2" fmla="*/ 9 w 30"/>
                <a:gd name="T3" fmla="*/ 42 h 42"/>
                <a:gd name="T4" fmla="*/ 0 w 30"/>
                <a:gd name="T5" fmla="*/ 42 h 42"/>
                <a:gd name="T6" fmla="*/ 0 w 30"/>
                <a:gd name="T7" fmla="*/ 0 h 42"/>
                <a:gd name="T8" fmla="*/ 9 w 30"/>
                <a:gd name="T9" fmla="*/ 0 h 42"/>
                <a:gd name="T10" fmla="*/ 9 w 30"/>
                <a:gd name="T11" fmla="*/ 0 h 42"/>
                <a:gd name="T12" fmla="*/ 30 w 30"/>
                <a:gd name="T13" fmla="*/ 21 h 42"/>
                <a:gd name="T14" fmla="*/ 9 w 30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2">
                  <a:moveTo>
                    <a:pt x="9" y="42"/>
                  </a:moveTo>
                  <a:cubicBezTo>
                    <a:pt x="9" y="42"/>
                    <a:pt x="9" y="42"/>
                    <a:pt x="9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0"/>
                    <a:pt x="30" y="9"/>
                    <a:pt x="30" y="21"/>
                  </a:cubicBezTo>
                  <a:cubicBezTo>
                    <a:pt x="30" y="33"/>
                    <a:pt x="21" y="42"/>
                    <a:pt x="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49"/>
            <p:cNvSpPr>
              <a:spLocks/>
            </p:cNvSpPr>
            <p:nvPr/>
          </p:nvSpPr>
          <p:spPr bwMode="auto">
            <a:xfrm>
              <a:off x="8097838" y="755651"/>
              <a:ext cx="82550" cy="161925"/>
            </a:xfrm>
            <a:custGeom>
              <a:avLst/>
              <a:gdLst>
                <a:gd name="T0" fmla="*/ 52 w 52"/>
                <a:gd name="T1" fmla="*/ 102 h 102"/>
                <a:gd name="T2" fmla="*/ 28 w 52"/>
                <a:gd name="T3" fmla="*/ 102 h 102"/>
                <a:gd name="T4" fmla="*/ 0 w 52"/>
                <a:gd name="T5" fmla="*/ 102 h 102"/>
                <a:gd name="T6" fmla="*/ 0 w 52"/>
                <a:gd name="T7" fmla="*/ 50 h 102"/>
                <a:gd name="T8" fmla="*/ 0 w 52"/>
                <a:gd name="T9" fmla="*/ 0 h 102"/>
                <a:gd name="T10" fmla="*/ 28 w 52"/>
                <a:gd name="T11" fmla="*/ 0 h 102"/>
                <a:gd name="T12" fmla="*/ 52 w 52"/>
                <a:gd name="T13" fmla="*/ 0 h 102"/>
                <a:gd name="T14" fmla="*/ 52 w 52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2">
                  <a:moveTo>
                    <a:pt x="52" y="102"/>
                  </a:moveTo>
                  <a:lnTo>
                    <a:pt x="28" y="102"/>
                  </a:lnTo>
                  <a:lnTo>
                    <a:pt x="0" y="102"/>
                  </a:lnTo>
                  <a:lnTo>
                    <a:pt x="0" y="5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52" y="0"/>
                  </a:lnTo>
                  <a:lnTo>
                    <a:pt x="52" y="102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4" name="组合 813"/>
          <p:cNvGrpSpPr/>
          <p:nvPr/>
        </p:nvGrpSpPr>
        <p:grpSpPr>
          <a:xfrm>
            <a:off x="10254909" y="5102679"/>
            <a:ext cx="819150" cy="1254125"/>
            <a:chOff x="10058401" y="5429251"/>
            <a:chExt cx="819150" cy="1254125"/>
          </a:xfrm>
        </p:grpSpPr>
        <p:sp>
          <p:nvSpPr>
            <p:cNvPr id="332" name="Freeform 550"/>
            <p:cNvSpPr>
              <a:spLocks noEditPoints="1"/>
            </p:cNvSpPr>
            <p:nvPr/>
          </p:nvSpPr>
          <p:spPr bwMode="auto">
            <a:xfrm>
              <a:off x="10315576" y="6392863"/>
              <a:ext cx="304800" cy="290513"/>
            </a:xfrm>
            <a:custGeom>
              <a:avLst/>
              <a:gdLst>
                <a:gd name="T0" fmla="*/ 0 w 89"/>
                <a:gd name="T1" fmla="*/ 67 h 85"/>
                <a:gd name="T2" fmla="*/ 0 w 89"/>
                <a:gd name="T3" fmla="*/ 67 h 85"/>
                <a:gd name="T4" fmla="*/ 0 w 89"/>
                <a:gd name="T5" fmla="*/ 67 h 85"/>
                <a:gd name="T6" fmla="*/ 0 w 89"/>
                <a:gd name="T7" fmla="*/ 67 h 85"/>
                <a:gd name="T8" fmla="*/ 18 w 89"/>
                <a:gd name="T9" fmla="*/ 77 h 85"/>
                <a:gd name="T10" fmla="*/ 24 w 89"/>
                <a:gd name="T11" fmla="*/ 85 h 85"/>
                <a:gd name="T12" fmla="*/ 24 w 89"/>
                <a:gd name="T13" fmla="*/ 85 h 85"/>
                <a:gd name="T14" fmla="*/ 18 w 89"/>
                <a:gd name="T15" fmla="*/ 77 h 85"/>
                <a:gd name="T16" fmla="*/ 4 w 89"/>
                <a:gd name="T17" fmla="*/ 67 h 85"/>
                <a:gd name="T18" fmla="*/ 0 w 89"/>
                <a:gd name="T19" fmla="*/ 53 h 85"/>
                <a:gd name="T20" fmla="*/ 0 w 89"/>
                <a:gd name="T21" fmla="*/ 53 h 85"/>
                <a:gd name="T22" fmla="*/ 0 w 89"/>
                <a:gd name="T23" fmla="*/ 53 h 85"/>
                <a:gd name="T24" fmla="*/ 89 w 89"/>
                <a:gd name="T25" fmla="*/ 43 h 85"/>
                <a:gd name="T26" fmla="*/ 89 w 89"/>
                <a:gd name="T27" fmla="*/ 43 h 85"/>
                <a:gd name="T28" fmla="*/ 89 w 89"/>
                <a:gd name="T29" fmla="*/ 43 h 85"/>
                <a:gd name="T30" fmla="*/ 89 w 89"/>
                <a:gd name="T31" fmla="*/ 43 h 85"/>
                <a:gd name="T32" fmla="*/ 0 w 89"/>
                <a:gd name="T33" fmla="*/ 38 h 85"/>
                <a:gd name="T34" fmla="*/ 0 w 89"/>
                <a:gd name="T35" fmla="*/ 38 h 85"/>
                <a:gd name="T36" fmla="*/ 0 w 89"/>
                <a:gd name="T37" fmla="*/ 38 h 85"/>
                <a:gd name="T38" fmla="*/ 3 w 89"/>
                <a:gd name="T39" fmla="*/ 38 h 85"/>
                <a:gd name="T40" fmla="*/ 0 w 89"/>
                <a:gd name="T41" fmla="*/ 38 h 85"/>
                <a:gd name="T42" fmla="*/ 3 w 89"/>
                <a:gd name="T43" fmla="*/ 38 h 85"/>
                <a:gd name="T44" fmla="*/ 3 w 89"/>
                <a:gd name="T45" fmla="*/ 38 h 85"/>
                <a:gd name="T46" fmla="*/ 88 w 89"/>
                <a:gd name="T47" fmla="*/ 29 h 85"/>
                <a:gd name="T48" fmla="*/ 89 w 89"/>
                <a:gd name="T49" fmla="*/ 29 h 85"/>
                <a:gd name="T50" fmla="*/ 89 w 89"/>
                <a:gd name="T51" fmla="*/ 29 h 85"/>
                <a:gd name="T52" fmla="*/ 0 w 89"/>
                <a:gd name="T53" fmla="*/ 24 h 85"/>
                <a:gd name="T54" fmla="*/ 0 w 89"/>
                <a:gd name="T55" fmla="*/ 24 h 85"/>
                <a:gd name="T56" fmla="*/ 3 w 89"/>
                <a:gd name="T57" fmla="*/ 23 h 85"/>
                <a:gd name="T58" fmla="*/ 0 w 89"/>
                <a:gd name="T59" fmla="*/ 24 h 85"/>
                <a:gd name="T60" fmla="*/ 3 w 89"/>
                <a:gd name="T61" fmla="*/ 23 h 85"/>
                <a:gd name="T62" fmla="*/ 3 w 89"/>
                <a:gd name="T63" fmla="*/ 23 h 85"/>
                <a:gd name="T64" fmla="*/ 88 w 89"/>
                <a:gd name="T65" fmla="*/ 14 h 85"/>
                <a:gd name="T66" fmla="*/ 89 w 89"/>
                <a:gd name="T67" fmla="*/ 14 h 85"/>
                <a:gd name="T68" fmla="*/ 89 w 89"/>
                <a:gd name="T69" fmla="*/ 14 h 85"/>
                <a:gd name="T70" fmla="*/ 89 w 89"/>
                <a:gd name="T71" fmla="*/ 14 h 85"/>
                <a:gd name="T72" fmla="*/ 89 w 89"/>
                <a:gd name="T73" fmla="*/ 14 h 85"/>
                <a:gd name="T74" fmla="*/ 88 w 89"/>
                <a:gd name="T75" fmla="*/ 0 h 85"/>
                <a:gd name="T76" fmla="*/ 89 w 89"/>
                <a:gd name="T77" fmla="*/ 0 h 85"/>
                <a:gd name="T78" fmla="*/ 89 w 89"/>
                <a:gd name="T79" fmla="*/ 0 h 85"/>
                <a:gd name="T80" fmla="*/ 89 w 89"/>
                <a:gd name="T81" fmla="*/ 0 h 85"/>
                <a:gd name="T82" fmla="*/ 89 w 89"/>
                <a:gd name="T8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9" h="85">
                  <a:moveTo>
                    <a:pt x="0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moveTo>
                    <a:pt x="4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6" y="73"/>
                    <a:pt x="12" y="77"/>
                    <a:pt x="1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2" y="77"/>
                    <a:pt x="6" y="73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moveTo>
                    <a:pt x="89" y="43"/>
                  </a:moveTo>
                  <a:cubicBezTo>
                    <a:pt x="89" y="43"/>
                    <a:pt x="89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moveTo>
                    <a:pt x="89" y="43"/>
                  </a:moveTo>
                  <a:cubicBezTo>
                    <a:pt x="89" y="43"/>
                    <a:pt x="89" y="43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3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38"/>
                    <a:pt x="3" y="38"/>
                    <a:pt x="3" y="38"/>
                  </a:cubicBezTo>
                  <a:moveTo>
                    <a:pt x="89" y="29"/>
                  </a:moveTo>
                  <a:cubicBezTo>
                    <a:pt x="89" y="29"/>
                    <a:pt x="89" y="29"/>
                    <a:pt x="88" y="29"/>
                  </a:cubicBezTo>
                  <a:cubicBezTo>
                    <a:pt x="89" y="29"/>
                    <a:pt x="89" y="29"/>
                    <a:pt x="89" y="29"/>
                  </a:cubicBezTo>
                  <a:moveTo>
                    <a:pt x="89" y="29"/>
                  </a:move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3" y="23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88" y="14"/>
                  </a:move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moveTo>
                    <a:pt x="89" y="14"/>
                  </a:moveTo>
                  <a:cubicBezTo>
                    <a:pt x="89" y="14"/>
                    <a:pt x="89" y="14"/>
                    <a:pt x="88" y="14"/>
                  </a:cubicBezTo>
                  <a:cubicBezTo>
                    <a:pt x="89" y="14"/>
                    <a:pt x="89" y="14"/>
                    <a:pt x="89" y="14"/>
                  </a:cubicBezTo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moveTo>
                    <a:pt x="89" y="0"/>
                  </a:moveTo>
                  <a:cubicBezTo>
                    <a:pt x="89" y="0"/>
                    <a:pt x="89" y="0"/>
                    <a:pt x="88" y="0"/>
                  </a:cubicBezTo>
                  <a:cubicBezTo>
                    <a:pt x="89" y="0"/>
                    <a:pt x="89" y="0"/>
                    <a:pt x="89" y="0"/>
                  </a:cubicBezTo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551"/>
            <p:cNvSpPr>
              <a:spLocks noChangeArrowheads="1"/>
            </p:cNvSpPr>
            <p:nvPr/>
          </p:nvSpPr>
          <p:spPr bwMode="auto">
            <a:xfrm>
              <a:off x="10398126" y="6650038"/>
              <a:ext cx="141288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552"/>
            <p:cNvSpPr>
              <a:spLocks noChangeArrowheads="1"/>
            </p:cNvSpPr>
            <p:nvPr/>
          </p:nvSpPr>
          <p:spPr bwMode="auto">
            <a:xfrm>
              <a:off x="10398126" y="6650038"/>
              <a:ext cx="141288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553"/>
            <p:cNvSpPr>
              <a:spLocks/>
            </p:cNvSpPr>
            <p:nvPr/>
          </p:nvSpPr>
          <p:spPr bwMode="auto">
            <a:xfrm>
              <a:off x="10058401" y="5429251"/>
              <a:ext cx="819150" cy="942975"/>
            </a:xfrm>
            <a:custGeom>
              <a:avLst/>
              <a:gdLst>
                <a:gd name="T0" fmla="*/ 239 w 239"/>
                <a:gd name="T1" fmla="*/ 120 h 275"/>
                <a:gd name="T2" fmla="*/ 228 w 239"/>
                <a:gd name="T3" fmla="*/ 169 h 275"/>
                <a:gd name="T4" fmla="*/ 199 w 239"/>
                <a:gd name="T5" fmla="*/ 209 h 275"/>
                <a:gd name="T6" fmla="*/ 199 w 239"/>
                <a:gd name="T7" fmla="*/ 209 h 275"/>
                <a:gd name="T8" fmla="*/ 192 w 239"/>
                <a:gd name="T9" fmla="*/ 215 h 275"/>
                <a:gd name="T10" fmla="*/ 161 w 239"/>
                <a:gd name="T11" fmla="*/ 275 h 275"/>
                <a:gd name="T12" fmla="*/ 78 w 239"/>
                <a:gd name="T13" fmla="*/ 275 h 275"/>
                <a:gd name="T14" fmla="*/ 47 w 239"/>
                <a:gd name="T15" fmla="*/ 215 h 275"/>
                <a:gd name="T16" fmla="*/ 40 w 239"/>
                <a:gd name="T17" fmla="*/ 209 h 275"/>
                <a:gd name="T18" fmla="*/ 39 w 239"/>
                <a:gd name="T19" fmla="*/ 209 h 275"/>
                <a:gd name="T20" fmla="*/ 0 w 239"/>
                <a:gd name="T21" fmla="*/ 120 h 275"/>
                <a:gd name="T22" fmla="*/ 119 w 239"/>
                <a:gd name="T23" fmla="*/ 0 h 275"/>
                <a:gd name="T24" fmla="*/ 239 w 239"/>
                <a:gd name="T25" fmla="*/ 12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9" h="275">
                  <a:moveTo>
                    <a:pt x="239" y="120"/>
                  </a:moveTo>
                  <a:cubicBezTo>
                    <a:pt x="239" y="137"/>
                    <a:pt x="235" y="154"/>
                    <a:pt x="228" y="169"/>
                  </a:cubicBezTo>
                  <a:cubicBezTo>
                    <a:pt x="221" y="184"/>
                    <a:pt x="211" y="198"/>
                    <a:pt x="199" y="209"/>
                  </a:cubicBezTo>
                  <a:cubicBezTo>
                    <a:pt x="199" y="209"/>
                    <a:pt x="199" y="209"/>
                    <a:pt x="199" y="209"/>
                  </a:cubicBezTo>
                  <a:cubicBezTo>
                    <a:pt x="197" y="211"/>
                    <a:pt x="195" y="213"/>
                    <a:pt x="192" y="215"/>
                  </a:cubicBezTo>
                  <a:cubicBezTo>
                    <a:pt x="159" y="244"/>
                    <a:pt x="161" y="275"/>
                    <a:pt x="161" y="275"/>
                  </a:cubicBezTo>
                  <a:cubicBezTo>
                    <a:pt x="78" y="275"/>
                    <a:pt x="78" y="275"/>
                    <a:pt x="78" y="275"/>
                  </a:cubicBezTo>
                  <a:cubicBezTo>
                    <a:pt x="78" y="275"/>
                    <a:pt x="80" y="244"/>
                    <a:pt x="47" y="215"/>
                  </a:cubicBezTo>
                  <a:cubicBezTo>
                    <a:pt x="44" y="213"/>
                    <a:pt x="42" y="211"/>
                    <a:pt x="40" y="209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15" y="187"/>
                    <a:pt x="0" y="155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ubicBezTo>
                    <a:pt x="185" y="0"/>
                    <a:pt x="239" y="54"/>
                    <a:pt x="239" y="120"/>
                  </a:cubicBezTo>
                </a:path>
              </a:pathLst>
            </a:custGeom>
            <a:solidFill>
              <a:srgbClr val="FFB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554"/>
            <p:cNvSpPr>
              <a:spLocks/>
            </p:cNvSpPr>
            <p:nvPr/>
          </p:nvSpPr>
          <p:spPr bwMode="auto">
            <a:xfrm>
              <a:off x="10107613" y="5478463"/>
              <a:ext cx="387350" cy="387350"/>
            </a:xfrm>
            <a:custGeom>
              <a:avLst/>
              <a:gdLst>
                <a:gd name="T0" fmla="*/ 8 w 113"/>
                <a:gd name="T1" fmla="*/ 113 h 113"/>
                <a:gd name="T2" fmla="*/ 0 w 113"/>
                <a:gd name="T3" fmla="*/ 106 h 113"/>
                <a:gd name="T4" fmla="*/ 105 w 113"/>
                <a:gd name="T5" fmla="*/ 0 h 113"/>
                <a:gd name="T6" fmla="*/ 113 w 113"/>
                <a:gd name="T7" fmla="*/ 8 h 113"/>
                <a:gd name="T8" fmla="*/ 105 w 113"/>
                <a:gd name="T9" fmla="*/ 16 h 113"/>
                <a:gd name="T10" fmla="*/ 16 w 113"/>
                <a:gd name="T11" fmla="*/ 106 h 113"/>
                <a:gd name="T12" fmla="*/ 8 w 113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3">
                  <a:moveTo>
                    <a:pt x="8" y="113"/>
                  </a:moveTo>
                  <a:cubicBezTo>
                    <a:pt x="4" y="113"/>
                    <a:pt x="0" y="110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10" y="0"/>
                    <a:pt x="113" y="4"/>
                    <a:pt x="113" y="8"/>
                  </a:cubicBezTo>
                  <a:cubicBezTo>
                    <a:pt x="113" y="12"/>
                    <a:pt x="110" y="16"/>
                    <a:pt x="105" y="16"/>
                  </a:cubicBezTo>
                  <a:cubicBezTo>
                    <a:pt x="56" y="16"/>
                    <a:pt x="16" y="56"/>
                    <a:pt x="16" y="106"/>
                  </a:cubicBezTo>
                  <a:cubicBezTo>
                    <a:pt x="16" y="110"/>
                    <a:pt x="12" y="113"/>
                    <a:pt x="8" y="1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555"/>
            <p:cNvSpPr>
              <a:spLocks/>
            </p:cNvSpPr>
            <p:nvPr/>
          </p:nvSpPr>
          <p:spPr bwMode="auto">
            <a:xfrm>
              <a:off x="10326688" y="6372226"/>
              <a:ext cx="284163" cy="284163"/>
            </a:xfrm>
            <a:custGeom>
              <a:avLst/>
              <a:gdLst>
                <a:gd name="T0" fmla="*/ 83 w 83"/>
                <a:gd name="T1" fmla="*/ 0 h 83"/>
                <a:gd name="T2" fmla="*/ 83 w 83"/>
                <a:gd name="T3" fmla="*/ 68 h 83"/>
                <a:gd name="T4" fmla="*/ 67 w 83"/>
                <a:gd name="T5" fmla="*/ 83 h 83"/>
                <a:gd name="T6" fmla="*/ 15 w 83"/>
                <a:gd name="T7" fmla="*/ 83 h 83"/>
                <a:gd name="T8" fmla="*/ 1 w 83"/>
                <a:gd name="T9" fmla="*/ 73 h 83"/>
                <a:gd name="T10" fmla="*/ 0 w 83"/>
                <a:gd name="T11" fmla="*/ 68 h 83"/>
                <a:gd name="T12" fmla="*/ 0 w 83"/>
                <a:gd name="T13" fmla="*/ 0 h 83"/>
                <a:gd name="T14" fmla="*/ 83 w 83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83">
                  <a:moveTo>
                    <a:pt x="83" y="0"/>
                  </a:moveTo>
                  <a:cubicBezTo>
                    <a:pt x="83" y="68"/>
                    <a:pt x="83" y="68"/>
                    <a:pt x="83" y="68"/>
                  </a:cubicBezTo>
                  <a:cubicBezTo>
                    <a:pt x="83" y="76"/>
                    <a:pt x="76" y="83"/>
                    <a:pt x="67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9" y="83"/>
                    <a:pt x="3" y="79"/>
                    <a:pt x="1" y="73"/>
                  </a:cubicBezTo>
                  <a:cubicBezTo>
                    <a:pt x="0" y="71"/>
                    <a:pt x="0" y="69"/>
                    <a:pt x="0" y="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556"/>
            <p:cNvSpPr>
              <a:spLocks/>
            </p:cNvSpPr>
            <p:nvPr/>
          </p:nvSpPr>
          <p:spPr bwMode="auto">
            <a:xfrm>
              <a:off x="10294938" y="5937251"/>
              <a:ext cx="346075" cy="434975"/>
            </a:xfrm>
            <a:custGeom>
              <a:avLst/>
              <a:gdLst>
                <a:gd name="T0" fmla="*/ 33 w 101"/>
                <a:gd name="T1" fmla="*/ 127 h 127"/>
                <a:gd name="T2" fmla="*/ 13 w 101"/>
                <a:gd name="T3" fmla="*/ 27 h 127"/>
                <a:gd name="T4" fmla="*/ 14 w 101"/>
                <a:gd name="T5" fmla="*/ 28 h 127"/>
                <a:gd name="T6" fmla="*/ 25 w 101"/>
                <a:gd name="T7" fmla="*/ 33 h 127"/>
                <a:gd name="T8" fmla="*/ 36 w 101"/>
                <a:gd name="T9" fmla="*/ 28 h 127"/>
                <a:gd name="T10" fmla="*/ 42 w 101"/>
                <a:gd name="T11" fmla="*/ 25 h 127"/>
                <a:gd name="T12" fmla="*/ 48 w 101"/>
                <a:gd name="T13" fmla="*/ 28 h 127"/>
                <a:gd name="T14" fmla="*/ 59 w 101"/>
                <a:gd name="T15" fmla="*/ 33 h 127"/>
                <a:gd name="T16" fmla="*/ 70 w 101"/>
                <a:gd name="T17" fmla="*/ 28 h 127"/>
                <a:gd name="T18" fmla="*/ 75 w 101"/>
                <a:gd name="T19" fmla="*/ 25 h 127"/>
                <a:gd name="T20" fmla="*/ 81 w 101"/>
                <a:gd name="T21" fmla="*/ 28 h 127"/>
                <a:gd name="T22" fmla="*/ 87 w 101"/>
                <a:gd name="T23" fmla="*/ 32 h 127"/>
                <a:gd name="T24" fmla="*/ 68 w 101"/>
                <a:gd name="T25" fmla="*/ 127 h 127"/>
                <a:gd name="T26" fmla="*/ 75 w 101"/>
                <a:gd name="T27" fmla="*/ 127 h 127"/>
                <a:gd name="T28" fmla="*/ 101 w 101"/>
                <a:gd name="T29" fmla="*/ 1 h 127"/>
                <a:gd name="T30" fmla="*/ 93 w 101"/>
                <a:gd name="T31" fmla="*/ 0 h 127"/>
                <a:gd name="T32" fmla="*/ 88 w 101"/>
                <a:gd name="T33" fmla="*/ 24 h 127"/>
                <a:gd name="T34" fmla="*/ 86 w 101"/>
                <a:gd name="T35" fmla="*/ 22 h 127"/>
                <a:gd name="T36" fmla="*/ 75 w 101"/>
                <a:gd name="T37" fmla="*/ 17 h 127"/>
                <a:gd name="T38" fmla="*/ 64 w 101"/>
                <a:gd name="T39" fmla="*/ 22 h 127"/>
                <a:gd name="T40" fmla="*/ 59 w 101"/>
                <a:gd name="T41" fmla="*/ 25 h 127"/>
                <a:gd name="T42" fmla="*/ 53 w 101"/>
                <a:gd name="T43" fmla="*/ 22 h 127"/>
                <a:gd name="T44" fmla="*/ 42 w 101"/>
                <a:gd name="T45" fmla="*/ 17 h 127"/>
                <a:gd name="T46" fmla="*/ 31 w 101"/>
                <a:gd name="T47" fmla="*/ 22 h 127"/>
                <a:gd name="T48" fmla="*/ 25 w 101"/>
                <a:gd name="T49" fmla="*/ 25 h 127"/>
                <a:gd name="T50" fmla="*/ 20 w 101"/>
                <a:gd name="T51" fmla="*/ 22 h 127"/>
                <a:gd name="T52" fmla="*/ 11 w 101"/>
                <a:gd name="T53" fmla="*/ 17 h 127"/>
                <a:gd name="T54" fmla="*/ 8 w 101"/>
                <a:gd name="T55" fmla="*/ 0 h 127"/>
                <a:gd name="T56" fmla="*/ 0 w 101"/>
                <a:gd name="T57" fmla="*/ 1 h 127"/>
                <a:gd name="T58" fmla="*/ 25 w 101"/>
                <a:gd name="T59" fmla="*/ 127 h 127"/>
                <a:gd name="T60" fmla="*/ 33 w 101"/>
                <a:gd name="T6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27">
                  <a:moveTo>
                    <a:pt x="33" y="1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7" y="30"/>
                    <a:pt x="20" y="33"/>
                    <a:pt x="25" y="33"/>
                  </a:cubicBezTo>
                  <a:cubicBezTo>
                    <a:pt x="31" y="33"/>
                    <a:pt x="34" y="30"/>
                    <a:pt x="36" y="28"/>
                  </a:cubicBezTo>
                  <a:cubicBezTo>
                    <a:pt x="38" y="26"/>
                    <a:pt x="39" y="25"/>
                    <a:pt x="42" y="25"/>
                  </a:cubicBezTo>
                  <a:cubicBezTo>
                    <a:pt x="45" y="25"/>
                    <a:pt x="46" y="26"/>
                    <a:pt x="48" y="28"/>
                  </a:cubicBezTo>
                  <a:cubicBezTo>
                    <a:pt x="50" y="30"/>
                    <a:pt x="53" y="33"/>
                    <a:pt x="59" y="33"/>
                  </a:cubicBezTo>
                  <a:cubicBezTo>
                    <a:pt x="64" y="33"/>
                    <a:pt x="67" y="30"/>
                    <a:pt x="70" y="28"/>
                  </a:cubicBezTo>
                  <a:cubicBezTo>
                    <a:pt x="72" y="26"/>
                    <a:pt x="73" y="25"/>
                    <a:pt x="75" y="25"/>
                  </a:cubicBezTo>
                  <a:cubicBezTo>
                    <a:pt x="78" y="25"/>
                    <a:pt x="79" y="26"/>
                    <a:pt x="81" y="28"/>
                  </a:cubicBezTo>
                  <a:cubicBezTo>
                    <a:pt x="82" y="29"/>
                    <a:pt x="84" y="31"/>
                    <a:pt x="87" y="32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3"/>
                    <a:pt x="87" y="23"/>
                    <a:pt x="86" y="22"/>
                  </a:cubicBezTo>
                  <a:cubicBezTo>
                    <a:pt x="84" y="20"/>
                    <a:pt x="81" y="17"/>
                    <a:pt x="75" y="17"/>
                  </a:cubicBezTo>
                  <a:cubicBezTo>
                    <a:pt x="70" y="17"/>
                    <a:pt x="67" y="20"/>
                    <a:pt x="64" y="22"/>
                  </a:cubicBezTo>
                  <a:cubicBezTo>
                    <a:pt x="62" y="24"/>
                    <a:pt x="61" y="25"/>
                    <a:pt x="59" y="25"/>
                  </a:cubicBezTo>
                  <a:cubicBezTo>
                    <a:pt x="56" y="25"/>
                    <a:pt x="55" y="24"/>
                    <a:pt x="53" y="22"/>
                  </a:cubicBezTo>
                  <a:cubicBezTo>
                    <a:pt x="51" y="20"/>
                    <a:pt x="48" y="17"/>
                    <a:pt x="42" y="17"/>
                  </a:cubicBezTo>
                  <a:cubicBezTo>
                    <a:pt x="36" y="17"/>
                    <a:pt x="33" y="20"/>
                    <a:pt x="31" y="22"/>
                  </a:cubicBezTo>
                  <a:cubicBezTo>
                    <a:pt x="29" y="24"/>
                    <a:pt x="28" y="25"/>
                    <a:pt x="25" y="25"/>
                  </a:cubicBezTo>
                  <a:cubicBezTo>
                    <a:pt x="23" y="25"/>
                    <a:pt x="22" y="24"/>
                    <a:pt x="20" y="22"/>
                  </a:cubicBezTo>
                  <a:cubicBezTo>
                    <a:pt x="18" y="20"/>
                    <a:pt x="15" y="18"/>
                    <a:pt x="11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33" y="127"/>
                    <a:pt x="33" y="127"/>
                    <a:pt x="33" y="1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557"/>
            <p:cNvSpPr>
              <a:spLocks/>
            </p:cNvSpPr>
            <p:nvPr/>
          </p:nvSpPr>
          <p:spPr bwMode="auto">
            <a:xfrm>
              <a:off x="10306051" y="6389688"/>
              <a:ext cx="325438" cy="85725"/>
            </a:xfrm>
            <a:custGeom>
              <a:avLst/>
              <a:gdLst>
                <a:gd name="T0" fmla="*/ 95 w 95"/>
                <a:gd name="T1" fmla="*/ 4 h 25"/>
                <a:gd name="T2" fmla="*/ 91 w 95"/>
                <a:gd name="T3" fmla="*/ 8 h 25"/>
                <a:gd name="T4" fmla="*/ 89 w 95"/>
                <a:gd name="T5" fmla="*/ 8 h 25"/>
                <a:gd name="T6" fmla="*/ 47 w 95"/>
                <a:gd name="T7" fmla="*/ 16 h 25"/>
                <a:gd name="T8" fmla="*/ 6 w 95"/>
                <a:gd name="T9" fmla="*/ 24 h 25"/>
                <a:gd name="T10" fmla="*/ 3 w 95"/>
                <a:gd name="T11" fmla="*/ 25 h 25"/>
                <a:gd name="T12" fmla="*/ 0 w 95"/>
                <a:gd name="T13" fmla="*/ 22 h 25"/>
                <a:gd name="T14" fmla="*/ 3 w 95"/>
                <a:gd name="T15" fmla="*/ 17 h 25"/>
                <a:gd name="T16" fmla="*/ 6 w 95"/>
                <a:gd name="T17" fmla="*/ 17 h 25"/>
                <a:gd name="T18" fmla="*/ 47 w 95"/>
                <a:gd name="T19" fmla="*/ 9 h 25"/>
                <a:gd name="T20" fmla="*/ 89 w 95"/>
                <a:gd name="T21" fmla="*/ 1 h 25"/>
                <a:gd name="T22" fmla="*/ 91 w 95"/>
                <a:gd name="T23" fmla="*/ 1 h 25"/>
                <a:gd name="T24" fmla="*/ 95 w 95"/>
                <a:gd name="T2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">
                  <a:moveTo>
                    <a:pt x="95" y="4"/>
                  </a:moveTo>
                  <a:cubicBezTo>
                    <a:pt x="95" y="6"/>
                    <a:pt x="93" y="8"/>
                    <a:pt x="91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0" y="20"/>
                    <a:pt x="1" y="18"/>
                    <a:pt x="3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3" y="0"/>
                    <a:pt x="95" y="2"/>
                    <a:pt x="95" y="4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558"/>
            <p:cNvSpPr>
              <a:spLocks/>
            </p:cNvSpPr>
            <p:nvPr/>
          </p:nvSpPr>
          <p:spPr bwMode="auto">
            <a:xfrm>
              <a:off x="10306051" y="6440488"/>
              <a:ext cx="325438" cy="85725"/>
            </a:xfrm>
            <a:custGeom>
              <a:avLst/>
              <a:gdLst>
                <a:gd name="T0" fmla="*/ 95 w 95"/>
                <a:gd name="T1" fmla="*/ 3 h 25"/>
                <a:gd name="T2" fmla="*/ 91 w 95"/>
                <a:gd name="T3" fmla="*/ 8 h 25"/>
                <a:gd name="T4" fmla="*/ 89 w 95"/>
                <a:gd name="T5" fmla="*/ 8 h 25"/>
                <a:gd name="T6" fmla="*/ 47 w 95"/>
                <a:gd name="T7" fmla="*/ 16 h 25"/>
                <a:gd name="T8" fmla="*/ 6 w 95"/>
                <a:gd name="T9" fmla="*/ 24 h 25"/>
                <a:gd name="T10" fmla="*/ 3 w 95"/>
                <a:gd name="T11" fmla="*/ 24 h 25"/>
                <a:gd name="T12" fmla="*/ 0 w 95"/>
                <a:gd name="T13" fmla="*/ 21 h 25"/>
                <a:gd name="T14" fmla="*/ 3 w 95"/>
                <a:gd name="T15" fmla="*/ 17 h 25"/>
                <a:gd name="T16" fmla="*/ 6 w 95"/>
                <a:gd name="T17" fmla="*/ 16 h 25"/>
                <a:gd name="T18" fmla="*/ 47 w 95"/>
                <a:gd name="T19" fmla="*/ 9 h 25"/>
                <a:gd name="T20" fmla="*/ 89 w 95"/>
                <a:gd name="T21" fmla="*/ 1 h 25"/>
                <a:gd name="T22" fmla="*/ 91 w 95"/>
                <a:gd name="T23" fmla="*/ 0 h 25"/>
                <a:gd name="T24" fmla="*/ 95 w 95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">
                  <a:moveTo>
                    <a:pt x="95" y="3"/>
                  </a:moveTo>
                  <a:cubicBezTo>
                    <a:pt x="95" y="5"/>
                    <a:pt x="93" y="7"/>
                    <a:pt x="91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5"/>
                    <a:pt x="0" y="23"/>
                    <a:pt x="0" y="21"/>
                  </a:cubicBezTo>
                  <a:cubicBezTo>
                    <a:pt x="0" y="19"/>
                    <a:pt x="1" y="17"/>
                    <a:pt x="3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1"/>
                    <a:pt x="95" y="3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559"/>
            <p:cNvSpPr>
              <a:spLocks/>
            </p:cNvSpPr>
            <p:nvPr/>
          </p:nvSpPr>
          <p:spPr bwMode="auto">
            <a:xfrm>
              <a:off x="10306051" y="6488113"/>
              <a:ext cx="325438" cy="85725"/>
            </a:xfrm>
            <a:custGeom>
              <a:avLst/>
              <a:gdLst>
                <a:gd name="T0" fmla="*/ 95 w 95"/>
                <a:gd name="T1" fmla="*/ 4 h 25"/>
                <a:gd name="T2" fmla="*/ 91 w 95"/>
                <a:gd name="T3" fmla="*/ 8 h 25"/>
                <a:gd name="T4" fmla="*/ 89 w 95"/>
                <a:gd name="T5" fmla="*/ 8 h 25"/>
                <a:gd name="T6" fmla="*/ 47 w 95"/>
                <a:gd name="T7" fmla="*/ 16 h 25"/>
                <a:gd name="T8" fmla="*/ 6 w 95"/>
                <a:gd name="T9" fmla="*/ 24 h 25"/>
                <a:gd name="T10" fmla="*/ 3 w 95"/>
                <a:gd name="T11" fmla="*/ 25 h 25"/>
                <a:gd name="T12" fmla="*/ 0 w 95"/>
                <a:gd name="T13" fmla="*/ 22 h 25"/>
                <a:gd name="T14" fmla="*/ 3 w 95"/>
                <a:gd name="T15" fmla="*/ 18 h 25"/>
                <a:gd name="T16" fmla="*/ 6 w 95"/>
                <a:gd name="T17" fmla="*/ 17 h 25"/>
                <a:gd name="T18" fmla="*/ 47 w 95"/>
                <a:gd name="T19" fmla="*/ 9 h 25"/>
                <a:gd name="T20" fmla="*/ 89 w 95"/>
                <a:gd name="T21" fmla="*/ 1 h 25"/>
                <a:gd name="T22" fmla="*/ 91 w 95"/>
                <a:gd name="T23" fmla="*/ 1 h 25"/>
                <a:gd name="T24" fmla="*/ 95 w 95"/>
                <a:gd name="T2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">
                  <a:moveTo>
                    <a:pt x="95" y="4"/>
                  </a:moveTo>
                  <a:cubicBezTo>
                    <a:pt x="95" y="6"/>
                    <a:pt x="93" y="8"/>
                    <a:pt x="91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0" y="20"/>
                    <a:pt x="1" y="18"/>
                    <a:pt x="3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3" y="0"/>
                    <a:pt x="95" y="2"/>
                    <a:pt x="95" y="4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560"/>
            <p:cNvSpPr>
              <a:spLocks/>
            </p:cNvSpPr>
            <p:nvPr/>
          </p:nvSpPr>
          <p:spPr bwMode="auto">
            <a:xfrm>
              <a:off x="10306051" y="6540501"/>
              <a:ext cx="325438" cy="85725"/>
            </a:xfrm>
            <a:custGeom>
              <a:avLst/>
              <a:gdLst>
                <a:gd name="T0" fmla="*/ 95 w 95"/>
                <a:gd name="T1" fmla="*/ 3 h 25"/>
                <a:gd name="T2" fmla="*/ 91 w 95"/>
                <a:gd name="T3" fmla="*/ 8 h 25"/>
                <a:gd name="T4" fmla="*/ 89 w 95"/>
                <a:gd name="T5" fmla="*/ 8 h 25"/>
                <a:gd name="T6" fmla="*/ 47 w 95"/>
                <a:gd name="T7" fmla="*/ 16 h 25"/>
                <a:gd name="T8" fmla="*/ 7 w 95"/>
                <a:gd name="T9" fmla="*/ 24 h 25"/>
                <a:gd name="T10" fmla="*/ 3 w 95"/>
                <a:gd name="T11" fmla="*/ 24 h 25"/>
                <a:gd name="T12" fmla="*/ 0 w 95"/>
                <a:gd name="T13" fmla="*/ 21 h 25"/>
                <a:gd name="T14" fmla="*/ 3 w 95"/>
                <a:gd name="T15" fmla="*/ 17 h 25"/>
                <a:gd name="T16" fmla="*/ 6 w 95"/>
                <a:gd name="T17" fmla="*/ 17 h 25"/>
                <a:gd name="T18" fmla="*/ 47 w 95"/>
                <a:gd name="T19" fmla="*/ 9 h 25"/>
                <a:gd name="T20" fmla="*/ 89 w 95"/>
                <a:gd name="T21" fmla="*/ 1 h 25"/>
                <a:gd name="T22" fmla="*/ 91 w 95"/>
                <a:gd name="T23" fmla="*/ 0 h 25"/>
                <a:gd name="T24" fmla="*/ 95 w 95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">
                  <a:moveTo>
                    <a:pt x="95" y="3"/>
                  </a:moveTo>
                  <a:cubicBezTo>
                    <a:pt x="95" y="5"/>
                    <a:pt x="93" y="7"/>
                    <a:pt x="91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5"/>
                    <a:pt x="0" y="23"/>
                    <a:pt x="0" y="21"/>
                  </a:cubicBezTo>
                  <a:cubicBezTo>
                    <a:pt x="0" y="19"/>
                    <a:pt x="1" y="17"/>
                    <a:pt x="3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1"/>
                    <a:pt x="95" y="3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561"/>
            <p:cNvSpPr>
              <a:spLocks noEditPoints="1"/>
            </p:cNvSpPr>
            <p:nvPr/>
          </p:nvSpPr>
          <p:spPr bwMode="auto">
            <a:xfrm>
              <a:off x="10466388" y="5429251"/>
              <a:ext cx="411163" cy="942975"/>
            </a:xfrm>
            <a:custGeom>
              <a:avLst/>
              <a:gdLst>
                <a:gd name="T0" fmla="*/ 25 w 120"/>
                <a:gd name="T1" fmla="*/ 173 h 275"/>
                <a:gd name="T2" fmla="*/ 20 w 120"/>
                <a:gd name="T3" fmla="*/ 176 h 275"/>
                <a:gd name="T4" fmla="*/ 9 w 120"/>
                <a:gd name="T5" fmla="*/ 181 h 275"/>
                <a:gd name="T6" fmla="*/ 0 w 120"/>
                <a:gd name="T7" fmla="*/ 178 h 275"/>
                <a:gd name="T8" fmla="*/ 0 w 120"/>
                <a:gd name="T9" fmla="*/ 275 h 275"/>
                <a:gd name="T10" fmla="*/ 18 w 120"/>
                <a:gd name="T11" fmla="*/ 275 h 275"/>
                <a:gd name="T12" fmla="*/ 37 w 120"/>
                <a:gd name="T13" fmla="*/ 180 h 275"/>
                <a:gd name="T14" fmla="*/ 31 w 120"/>
                <a:gd name="T15" fmla="*/ 176 h 275"/>
                <a:gd name="T16" fmla="*/ 25 w 120"/>
                <a:gd name="T17" fmla="*/ 173 h 275"/>
                <a:gd name="T18" fmla="*/ 0 w 120"/>
                <a:gd name="T19" fmla="*/ 0 h 275"/>
                <a:gd name="T20" fmla="*/ 0 w 120"/>
                <a:gd name="T21" fmla="*/ 14 h 275"/>
                <a:gd name="T22" fmla="*/ 8 w 120"/>
                <a:gd name="T23" fmla="*/ 22 h 275"/>
                <a:gd name="T24" fmla="*/ 0 w 120"/>
                <a:gd name="T25" fmla="*/ 30 h 275"/>
                <a:gd name="T26" fmla="*/ 0 w 120"/>
                <a:gd name="T27" fmla="*/ 168 h 275"/>
                <a:gd name="T28" fmla="*/ 3 w 120"/>
                <a:gd name="T29" fmla="*/ 170 h 275"/>
                <a:gd name="T30" fmla="*/ 9 w 120"/>
                <a:gd name="T31" fmla="*/ 173 h 275"/>
                <a:gd name="T32" fmla="*/ 14 w 120"/>
                <a:gd name="T33" fmla="*/ 170 h 275"/>
                <a:gd name="T34" fmla="*/ 25 w 120"/>
                <a:gd name="T35" fmla="*/ 165 h 275"/>
                <a:gd name="T36" fmla="*/ 36 w 120"/>
                <a:gd name="T37" fmla="*/ 170 h 275"/>
                <a:gd name="T38" fmla="*/ 38 w 120"/>
                <a:gd name="T39" fmla="*/ 172 h 275"/>
                <a:gd name="T40" fmla="*/ 43 w 120"/>
                <a:gd name="T41" fmla="*/ 148 h 275"/>
                <a:gd name="T42" fmla="*/ 51 w 120"/>
                <a:gd name="T43" fmla="*/ 149 h 275"/>
                <a:gd name="T44" fmla="*/ 25 w 120"/>
                <a:gd name="T45" fmla="*/ 275 h 275"/>
                <a:gd name="T46" fmla="*/ 42 w 120"/>
                <a:gd name="T47" fmla="*/ 275 h 275"/>
                <a:gd name="T48" fmla="*/ 42 w 120"/>
                <a:gd name="T49" fmla="*/ 274 h 275"/>
                <a:gd name="T50" fmla="*/ 73 w 120"/>
                <a:gd name="T51" fmla="*/ 215 h 275"/>
                <a:gd name="T52" fmla="*/ 80 w 120"/>
                <a:gd name="T53" fmla="*/ 209 h 275"/>
                <a:gd name="T54" fmla="*/ 80 w 120"/>
                <a:gd name="T55" fmla="*/ 209 h 275"/>
                <a:gd name="T56" fmla="*/ 109 w 120"/>
                <a:gd name="T57" fmla="*/ 169 h 275"/>
                <a:gd name="T58" fmla="*/ 120 w 120"/>
                <a:gd name="T59" fmla="*/ 120 h 275"/>
                <a:gd name="T60" fmla="*/ 0 w 120"/>
                <a:gd name="T6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275">
                  <a:moveTo>
                    <a:pt x="25" y="173"/>
                  </a:moveTo>
                  <a:cubicBezTo>
                    <a:pt x="23" y="173"/>
                    <a:pt x="22" y="174"/>
                    <a:pt x="20" y="176"/>
                  </a:cubicBezTo>
                  <a:cubicBezTo>
                    <a:pt x="17" y="178"/>
                    <a:pt x="14" y="181"/>
                    <a:pt x="9" y="181"/>
                  </a:cubicBezTo>
                  <a:cubicBezTo>
                    <a:pt x="5" y="181"/>
                    <a:pt x="2" y="179"/>
                    <a:pt x="0" y="178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37" y="180"/>
                    <a:pt x="37" y="180"/>
                    <a:pt x="37" y="180"/>
                  </a:cubicBezTo>
                  <a:cubicBezTo>
                    <a:pt x="34" y="179"/>
                    <a:pt x="32" y="177"/>
                    <a:pt x="31" y="176"/>
                  </a:cubicBezTo>
                  <a:cubicBezTo>
                    <a:pt x="29" y="174"/>
                    <a:pt x="28" y="173"/>
                    <a:pt x="25" y="173"/>
                  </a:cubicBezTo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8" y="18"/>
                    <a:pt x="8" y="22"/>
                  </a:cubicBezTo>
                  <a:cubicBezTo>
                    <a:pt x="8" y="26"/>
                    <a:pt x="5" y="30"/>
                    <a:pt x="0" y="3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" y="169"/>
                    <a:pt x="2" y="169"/>
                    <a:pt x="3" y="170"/>
                  </a:cubicBezTo>
                  <a:cubicBezTo>
                    <a:pt x="5" y="172"/>
                    <a:pt x="6" y="173"/>
                    <a:pt x="9" y="173"/>
                  </a:cubicBezTo>
                  <a:cubicBezTo>
                    <a:pt x="11" y="173"/>
                    <a:pt x="12" y="172"/>
                    <a:pt x="14" y="170"/>
                  </a:cubicBezTo>
                  <a:cubicBezTo>
                    <a:pt x="17" y="168"/>
                    <a:pt x="20" y="165"/>
                    <a:pt x="25" y="165"/>
                  </a:cubicBezTo>
                  <a:cubicBezTo>
                    <a:pt x="31" y="165"/>
                    <a:pt x="34" y="168"/>
                    <a:pt x="36" y="170"/>
                  </a:cubicBezTo>
                  <a:cubicBezTo>
                    <a:pt x="37" y="171"/>
                    <a:pt x="38" y="171"/>
                    <a:pt x="38" y="172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25" y="275"/>
                    <a:pt x="25" y="275"/>
                    <a:pt x="25" y="275"/>
                  </a:cubicBezTo>
                  <a:cubicBezTo>
                    <a:pt x="42" y="275"/>
                    <a:pt x="42" y="275"/>
                    <a:pt x="42" y="275"/>
                  </a:cubicBezTo>
                  <a:cubicBezTo>
                    <a:pt x="42" y="275"/>
                    <a:pt x="42" y="275"/>
                    <a:pt x="42" y="274"/>
                  </a:cubicBezTo>
                  <a:cubicBezTo>
                    <a:pt x="42" y="267"/>
                    <a:pt x="44" y="241"/>
                    <a:pt x="73" y="215"/>
                  </a:cubicBezTo>
                  <a:cubicBezTo>
                    <a:pt x="76" y="213"/>
                    <a:pt x="78" y="211"/>
                    <a:pt x="80" y="209"/>
                  </a:cubicBezTo>
                  <a:cubicBezTo>
                    <a:pt x="80" y="209"/>
                    <a:pt x="80" y="209"/>
                    <a:pt x="80" y="209"/>
                  </a:cubicBezTo>
                  <a:cubicBezTo>
                    <a:pt x="92" y="198"/>
                    <a:pt x="102" y="184"/>
                    <a:pt x="109" y="169"/>
                  </a:cubicBezTo>
                  <a:cubicBezTo>
                    <a:pt x="116" y="154"/>
                    <a:pt x="120" y="137"/>
                    <a:pt x="120" y="120"/>
                  </a:cubicBezTo>
                  <a:cubicBezTo>
                    <a:pt x="120" y="54"/>
                    <a:pt x="66" y="0"/>
                    <a:pt x="0" y="0"/>
                  </a:cubicBezTo>
                </a:path>
              </a:pathLst>
            </a:custGeom>
            <a:solidFill>
              <a:srgbClr val="D19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562"/>
            <p:cNvSpPr>
              <a:spLocks/>
            </p:cNvSpPr>
            <p:nvPr/>
          </p:nvSpPr>
          <p:spPr bwMode="auto">
            <a:xfrm>
              <a:off x="10466388" y="5478463"/>
              <a:ext cx="28575" cy="53975"/>
            </a:xfrm>
            <a:custGeom>
              <a:avLst/>
              <a:gdLst>
                <a:gd name="T0" fmla="*/ 0 w 8"/>
                <a:gd name="T1" fmla="*/ 0 h 16"/>
                <a:gd name="T2" fmla="*/ 0 w 8"/>
                <a:gd name="T3" fmla="*/ 16 h 16"/>
                <a:gd name="T4" fmla="*/ 8 w 8"/>
                <a:gd name="T5" fmla="*/ 8 h 16"/>
                <a:gd name="T6" fmla="*/ 0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5" y="16"/>
                    <a:pt x="8" y="12"/>
                    <a:pt x="8" y="8"/>
                  </a:cubicBezTo>
                  <a:cubicBezTo>
                    <a:pt x="8" y="4"/>
                    <a:pt x="5" y="0"/>
                    <a:pt x="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563"/>
            <p:cNvSpPr>
              <a:spLocks/>
            </p:cNvSpPr>
            <p:nvPr/>
          </p:nvSpPr>
          <p:spPr bwMode="auto">
            <a:xfrm>
              <a:off x="10466388" y="6372226"/>
              <a:ext cx="144463" cy="47625"/>
            </a:xfrm>
            <a:custGeom>
              <a:avLst/>
              <a:gdLst>
                <a:gd name="T0" fmla="*/ 91 w 91"/>
                <a:gd name="T1" fmla="*/ 0 h 30"/>
                <a:gd name="T2" fmla="*/ 91 w 91"/>
                <a:gd name="T3" fmla="*/ 0 h 30"/>
                <a:gd name="T4" fmla="*/ 54 w 91"/>
                <a:gd name="T5" fmla="*/ 0 h 30"/>
                <a:gd name="T6" fmla="*/ 54 w 91"/>
                <a:gd name="T7" fmla="*/ 0 h 30"/>
                <a:gd name="T8" fmla="*/ 39 w 91"/>
                <a:gd name="T9" fmla="*/ 0 h 30"/>
                <a:gd name="T10" fmla="*/ 39 w 91"/>
                <a:gd name="T11" fmla="*/ 0 h 30"/>
                <a:gd name="T12" fmla="*/ 0 w 91"/>
                <a:gd name="T13" fmla="*/ 0 h 30"/>
                <a:gd name="T14" fmla="*/ 0 w 91"/>
                <a:gd name="T15" fmla="*/ 30 h 30"/>
                <a:gd name="T16" fmla="*/ 91 w 91"/>
                <a:gd name="T17" fmla="*/ 13 h 30"/>
                <a:gd name="T18" fmla="*/ 91 w 91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30">
                  <a:moveTo>
                    <a:pt x="91" y="0"/>
                  </a:moveTo>
                  <a:lnTo>
                    <a:pt x="91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91" y="13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564"/>
            <p:cNvSpPr>
              <a:spLocks/>
            </p:cNvSpPr>
            <p:nvPr/>
          </p:nvSpPr>
          <p:spPr bwMode="auto">
            <a:xfrm>
              <a:off x="10466388" y="6372226"/>
              <a:ext cx="144463" cy="47625"/>
            </a:xfrm>
            <a:custGeom>
              <a:avLst/>
              <a:gdLst>
                <a:gd name="T0" fmla="*/ 91 w 91"/>
                <a:gd name="T1" fmla="*/ 0 h 30"/>
                <a:gd name="T2" fmla="*/ 91 w 91"/>
                <a:gd name="T3" fmla="*/ 0 h 30"/>
                <a:gd name="T4" fmla="*/ 54 w 91"/>
                <a:gd name="T5" fmla="*/ 0 h 30"/>
                <a:gd name="T6" fmla="*/ 54 w 91"/>
                <a:gd name="T7" fmla="*/ 0 h 30"/>
                <a:gd name="T8" fmla="*/ 39 w 91"/>
                <a:gd name="T9" fmla="*/ 0 h 30"/>
                <a:gd name="T10" fmla="*/ 39 w 91"/>
                <a:gd name="T11" fmla="*/ 0 h 30"/>
                <a:gd name="T12" fmla="*/ 0 w 91"/>
                <a:gd name="T13" fmla="*/ 0 h 30"/>
                <a:gd name="T14" fmla="*/ 0 w 91"/>
                <a:gd name="T15" fmla="*/ 30 h 30"/>
                <a:gd name="T16" fmla="*/ 91 w 91"/>
                <a:gd name="T17" fmla="*/ 13 h 30"/>
                <a:gd name="T18" fmla="*/ 91 w 91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30">
                  <a:moveTo>
                    <a:pt x="91" y="0"/>
                  </a:moveTo>
                  <a:lnTo>
                    <a:pt x="91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91" y="13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565"/>
            <p:cNvSpPr>
              <a:spLocks/>
            </p:cNvSpPr>
            <p:nvPr/>
          </p:nvSpPr>
          <p:spPr bwMode="auto">
            <a:xfrm>
              <a:off x="10466388" y="5937251"/>
              <a:ext cx="174625" cy="434975"/>
            </a:xfrm>
            <a:custGeom>
              <a:avLst/>
              <a:gdLst>
                <a:gd name="T0" fmla="*/ 43 w 51"/>
                <a:gd name="T1" fmla="*/ 0 h 127"/>
                <a:gd name="T2" fmla="*/ 38 w 51"/>
                <a:gd name="T3" fmla="*/ 24 h 127"/>
                <a:gd name="T4" fmla="*/ 36 w 51"/>
                <a:gd name="T5" fmla="*/ 22 h 127"/>
                <a:gd name="T6" fmla="*/ 25 w 51"/>
                <a:gd name="T7" fmla="*/ 17 h 127"/>
                <a:gd name="T8" fmla="*/ 14 w 51"/>
                <a:gd name="T9" fmla="*/ 22 h 127"/>
                <a:gd name="T10" fmla="*/ 9 w 51"/>
                <a:gd name="T11" fmla="*/ 25 h 127"/>
                <a:gd name="T12" fmla="*/ 3 w 51"/>
                <a:gd name="T13" fmla="*/ 22 h 127"/>
                <a:gd name="T14" fmla="*/ 0 w 51"/>
                <a:gd name="T15" fmla="*/ 20 h 127"/>
                <a:gd name="T16" fmla="*/ 0 w 51"/>
                <a:gd name="T17" fmla="*/ 30 h 127"/>
                <a:gd name="T18" fmla="*/ 9 w 51"/>
                <a:gd name="T19" fmla="*/ 33 h 127"/>
                <a:gd name="T20" fmla="*/ 20 w 51"/>
                <a:gd name="T21" fmla="*/ 28 h 127"/>
                <a:gd name="T22" fmla="*/ 25 w 51"/>
                <a:gd name="T23" fmla="*/ 25 h 127"/>
                <a:gd name="T24" fmla="*/ 31 w 51"/>
                <a:gd name="T25" fmla="*/ 28 h 127"/>
                <a:gd name="T26" fmla="*/ 37 w 51"/>
                <a:gd name="T27" fmla="*/ 32 h 127"/>
                <a:gd name="T28" fmla="*/ 18 w 51"/>
                <a:gd name="T29" fmla="*/ 127 h 127"/>
                <a:gd name="T30" fmla="*/ 18 w 51"/>
                <a:gd name="T31" fmla="*/ 127 h 127"/>
                <a:gd name="T32" fmla="*/ 25 w 51"/>
                <a:gd name="T33" fmla="*/ 127 h 127"/>
                <a:gd name="T34" fmla="*/ 25 w 51"/>
                <a:gd name="T35" fmla="*/ 127 h 127"/>
                <a:gd name="T36" fmla="*/ 51 w 51"/>
                <a:gd name="T37" fmla="*/ 1 h 127"/>
                <a:gd name="T38" fmla="*/ 43 w 51"/>
                <a:gd name="T3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127">
                  <a:moveTo>
                    <a:pt x="43" y="0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8" y="23"/>
                    <a:pt x="37" y="23"/>
                    <a:pt x="36" y="22"/>
                  </a:cubicBezTo>
                  <a:cubicBezTo>
                    <a:pt x="34" y="20"/>
                    <a:pt x="31" y="17"/>
                    <a:pt x="25" y="17"/>
                  </a:cubicBezTo>
                  <a:cubicBezTo>
                    <a:pt x="20" y="17"/>
                    <a:pt x="17" y="20"/>
                    <a:pt x="14" y="22"/>
                  </a:cubicBezTo>
                  <a:cubicBezTo>
                    <a:pt x="12" y="24"/>
                    <a:pt x="11" y="25"/>
                    <a:pt x="9" y="25"/>
                  </a:cubicBezTo>
                  <a:cubicBezTo>
                    <a:pt x="6" y="25"/>
                    <a:pt x="5" y="24"/>
                    <a:pt x="3" y="22"/>
                  </a:cubicBezTo>
                  <a:cubicBezTo>
                    <a:pt x="2" y="21"/>
                    <a:pt x="1" y="21"/>
                    <a:pt x="0" y="2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1"/>
                    <a:pt x="5" y="33"/>
                    <a:pt x="9" y="33"/>
                  </a:cubicBezTo>
                  <a:cubicBezTo>
                    <a:pt x="14" y="33"/>
                    <a:pt x="17" y="30"/>
                    <a:pt x="20" y="28"/>
                  </a:cubicBezTo>
                  <a:cubicBezTo>
                    <a:pt x="22" y="26"/>
                    <a:pt x="23" y="25"/>
                    <a:pt x="25" y="25"/>
                  </a:cubicBezTo>
                  <a:cubicBezTo>
                    <a:pt x="28" y="25"/>
                    <a:pt x="29" y="26"/>
                    <a:pt x="31" y="28"/>
                  </a:cubicBezTo>
                  <a:cubicBezTo>
                    <a:pt x="32" y="29"/>
                    <a:pt x="34" y="31"/>
                    <a:pt x="37" y="3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566"/>
            <p:cNvSpPr>
              <a:spLocks/>
            </p:cNvSpPr>
            <p:nvPr/>
          </p:nvSpPr>
          <p:spPr bwMode="auto">
            <a:xfrm>
              <a:off x="10466388" y="6416676"/>
              <a:ext cx="144463" cy="55563"/>
            </a:xfrm>
            <a:custGeom>
              <a:avLst/>
              <a:gdLst>
                <a:gd name="T0" fmla="*/ 91 w 91"/>
                <a:gd name="T1" fmla="*/ 0 h 35"/>
                <a:gd name="T2" fmla="*/ 0 w 91"/>
                <a:gd name="T3" fmla="*/ 17 h 35"/>
                <a:gd name="T4" fmla="*/ 0 w 91"/>
                <a:gd name="T5" fmla="*/ 35 h 35"/>
                <a:gd name="T6" fmla="*/ 91 w 91"/>
                <a:gd name="T7" fmla="*/ 17 h 35"/>
                <a:gd name="T8" fmla="*/ 91 w 91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5">
                  <a:moveTo>
                    <a:pt x="91" y="0"/>
                  </a:moveTo>
                  <a:lnTo>
                    <a:pt x="0" y="17"/>
                  </a:lnTo>
                  <a:lnTo>
                    <a:pt x="0" y="35"/>
                  </a:lnTo>
                  <a:lnTo>
                    <a:pt x="91" y="1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567"/>
            <p:cNvSpPr>
              <a:spLocks/>
            </p:cNvSpPr>
            <p:nvPr/>
          </p:nvSpPr>
          <p:spPr bwMode="auto">
            <a:xfrm>
              <a:off x="10466388" y="6416676"/>
              <a:ext cx="144463" cy="55563"/>
            </a:xfrm>
            <a:custGeom>
              <a:avLst/>
              <a:gdLst>
                <a:gd name="T0" fmla="*/ 91 w 91"/>
                <a:gd name="T1" fmla="*/ 0 h 35"/>
                <a:gd name="T2" fmla="*/ 0 w 91"/>
                <a:gd name="T3" fmla="*/ 17 h 35"/>
                <a:gd name="T4" fmla="*/ 0 w 91"/>
                <a:gd name="T5" fmla="*/ 35 h 35"/>
                <a:gd name="T6" fmla="*/ 91 w 91"/>
                <a:gd name="T7" fmla="*/ 17 h 35"/>
                <a:gd name="T8" fmla="*/ 91 w 91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5">
                  <a:moveTo>
                    <a:pt x="91" y="0"/>
                  </a:moveTo>
                  <a:lnTo>
                    <a:pt x="0" y="17"/>
                  </a:lnTo>
                  <a:lnTo>
                    <a:pt x="0" y="35"/>
                  </a:lnTo>
                  <a:lnTo>
                    <a:pt x="91" y="17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568"/>
            <p:cNvSpPr>
              <a:spLocks/>
            </p:cNvSpPr>
            <p:nvPr/>
          </p:nvSpPr>
          <p:spPr bwMode="auto">
            <a:xfrm>
              <a:off x="10466388" y="6467476"/>
              <a:ext cx="144463" cy="52388"/>
            </a:xfrm>
            <a:custGeom>
              <a:avLst/>
              <a:gdLst>
                <a:gd name="T0" fmla="*/ 91 w 91"/>
                <a:gd name="T1" fmla="*/ 0 h 33"/>
                <a:gd name="T2" fmla="*/ 0 w 91"/>
                <a:gd name="T3" fmla="*/ 18 h 33"/>
                <a:gd name="T4" fmla="*/ 0 w 91"/>
                <a:gd name="T5" fmla="*/ 33 h 33"/>
                <a:gd name="T6" fmla="*/ 91 w 91"/>
                <a:gd name="T7" fmla="*/ 16 h 33"/>
                <a:gd name="T8" fmla="*/ 91 w 9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3">
                  <a:moveTo>
                    <a:pt x="91" y="0"/>
                  </a:moveTo>
                  <a:lnTo>
                    <a:pt x="0" y="18"/>
                  </a:lnTo>
                  <a:lnTo>
                    <a:pt x="0" y="33"/>
                  </a:lnTo>
                  <a:lnTo>
                    <a:pt x="91" y="16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569"/>
            <p:cNvSpPr>
              <a:spLocks/>
            </p:cNvSpPr>
            <p:nvPr/>
          </p:nvSpPr>
          <p:spPr bwMode="auto">
            <a:xfrm>
              <a:off x="10466388" y="6467476"/>
              <a:ext cx="144463" cy="52388"/>
            </a:xfrm>
            <a:custGeom>
              <a:avLst/>
              <a:gdLst>
                <a:gd name="T0" fmla="*/ 91 w 91"/>
                <a:gd name="T1" fmla="*/ 0 h 33"/>
                <a:gd name="T2" fmla="*/ 0 w 91"/>
                <a:gd name="T3" fmla="*/ 18 h 33"/>
                <a:gd name="T4" fmla="*/ 0 w 91"/>
                <a:gd name="T5" fmla="*/ 33 h 33"/>
                <a:gd name="T6" fmla="*/ 91 w 91"/>
                <a:gd name="T7" fmla="*/ 16 h 33"/>
                <a:gd name="T8" fmla="*/ 91 w 9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3">
                  <a:moveTo>
                    <a:pt x="91" y="0"/>
                  </a:moveTo>
                  <a:lnTo>
                    <a:pt x="0" y="18"/>
                  </a:lnTo>
                  <a:lnTo>
                    <a:pt x="0" y="33"/>
                  </a:lnTo>
                  <a:lnTo>
                    <a:pt x="91" y="16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570"/>
            <p:cNvSpPr>
              <a:spLocks/>
            </p:cNvSpPr>
            <p:nvPr/>
          </p:nvSpPr>
          <p:spPr bwMode="auto">
            <a:xfrm>
              <a:off x="10466388" y="6516688"/>
              <a:ext cx="144463" cy="53975"/>
            </a:xfrm>
            <a:custGeom>
              <a:avLst/>
              <a:gdLst>
                <a:gd name="T0" fmla="*/ 91 w 91"/>
                <a:gd name="T1" fmla="*/ 0 h 34"/>
                <a:gd name="T2" fmla="*/ 0 w 91"/>
                <a:gd name="T3" fmla="*/ 17 h 34"/>
                <a:gd name="T4" fmla="*/ 0 w 91"/>
                <a:gd name="T5" fmla="*/ 34 h 34"/>
                <a:gd name="T6" fmla="*/ 91 w 91"/>
                <a:gd name="T7" fmla="*/ 17 h 34"/>
                <a:gd name="T8" fmla="*/ 91 w 9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">
                  <a:moveTo>
                    <a:pt x="91" y="0"/>
                  </a:moveTo>
                  <a:lnTo>
                    <a:pt x="0" y="17"/>
                  </a:lnTo>
                  <a:lnTo>
                    <a:pt x="0" y="34"/>
                  </a:lnTo>
                  <a:lnTo>
                    <a:pt x="91" y="1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571"/>
            <p:cNvSpPr>
              <a:spLocks/>
            </p:cNvSpPr>
            <p:nvPr/>
          </p:nvSpPr>
          <p:spPr bwMode="auto">
            <a:xfrm>
              <a:off x="10466388" y="6516688"/>
              <a:ext cx="144463" cy="53975"/>
            </a:xfrm>
            <a:custGeom>
              <a:avLst/>
              <a:gdLst>
                <a:gd name="T0" fmla="*/ 91 w 91"/>
                <a:gd name="T1" fmla="*/ 0 h 34"/>
                <a:gd name="T2" fmla="*/ 0 w 91"/>
                <a:gd name="T3" fmla="*/ 17 h 34"/>
                <a:gd name="T4" fmla="*/ 0 w 91"/>
                <a:gd name="T5" fmla="*/ 34 h 34"/>
                <a:gd name="T6" fmla="*/ 91 w 91"/>
                <a:gd name="T7" fmla="*/ 17 h 34"/>
                <a:gd name="T8" fmla="*/ 91 w 9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4">
                  <a:moveTo>
                    <a:pt x="91" y="0"/>
                  </a:moveTo>
                  <a:lnTo>
                    <a:pt x="0" y="17"/>
                  </a:lnTo>
                  <a:lnTo>
                    <a:pt x="0" y="34"/>
                  </a:lnTo>
                  <a:lnTo>
                    <a:pt x="91" y="17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572"/>
            <p:cNvSpPr>
              <a:spLocks/>
            </p:cNvSpPr>
            <p:nvPr/>
          </p:nvSpPr>
          <p:spPr bwMode="auto">
            <a:xfrm>
              <a:off x="10466388" y="6392863"/>
              <a:ext cx="165100" cy="50800"/>
            </a:xfrm>
            <a:custGeom>
              <a:avLst/>
              <a:gdLst>
                <a:gd name="T0" fmla="*/ 45 w 48"/>
                <a:gd name="T1" fmla="*/ 0 h 15"/>
                <a:gd name="T2" fmla="*/ 44 w 48"/>
                <a:gd name="T3" fmla="*/ 0 h 15"/>
                <a:gd name="T4" fmla="*/ 42 w 48"/>
                <a:gd name="T5" fmla="*/ 0 h 15"/>
                <a:gd name="T6" fmla="*/ 0 w 48"/>
                <a:gd name="T7" fmla="*/ 8 h 15"/>
                <a:gd name="T8" fmla="*/ 0 w 48"/>
                <a:gd name="T9" fmla="*/ 15 h 15"/>
                <a:gd name="T10" fmla="*/ 42 w 48"/>
                <a:gd name="T11" fmla="*/ 7 h 15"/>
                <a:gd name="T12" fmla="*/ 44 w 48"/>
                <a:gd name="T13" fmla="*/ 7 h 15"/>
                <a:gd name="T14" fmla="*/ 48 w 48"/>
                <a:gd name="T15" fmla="*/ 3 h 15"/>
                <a:gd name="T16" fmla="*/ 45 w 48"/>
                <a:gd name="T17" fmla="*/ 0 h 15"/>
                <a:gd name="T18" fmla="*/ 45 w 48"/>
                <a:gd name="T19" fmla="*/ 0 h 15"/>
                <a:gd name="T20" fmla="*/ 45 w 4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5">
                  <a:moveTo>
                    <a:pt x="45" y="0"/>
                  </a:moveTo>
                  <a:cubicBezTo>
                    <a:pt x="45" y="0"/>
                    <a:pt x="45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7"/>
                    <a:pt x="48" y="5"/>
                    <a:pt x="48" y="3"/>
                  </a:cubicBezTo>
                  <a:cubicBezTo>
                    <a:pt x="48" y="1"/>
                    <a:pt x="47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573"/>
            <p:cNvSpPr>
              <a:spLocks/>
            </p:cNvSpPr>
            <p:nvPr/>
          </p:nvSpPr>
          <p:spPr bwMode="auto">
            <a:xfrm>
              <a:off x="10466388" y="6440488"/>
              <a:ext cx="165100" cy="55563"/>
            </a:xfrm>
            <a:custGeom>
              <a:avLst/>
              <a:gdLst>
                <a:gd name="T0" fmla="*/ 45 w 48"/>
                <a:gd name="T1" fmla="*/ 0 h 16"/>
                <a:gd name="T2" fmla="*/ 44 w 48"/>
                <a:gd name="T3" fmla="*/ 0 h 16"/>
                <a:gd name="T4" fmla="*/ 42 w 48"/>
                <a:gd name="T5" fmla="*/ 1 h 16"/>
                <a:gd name="T6" fmla="*/ 0 w 48"/>
                <a:gd name="T7" fmla="*/ 9 h 16"/>
                <a:gd name="T8" fmla="*/ 0 w 48"/>
                <a:gd name="T9" fmla="*/ 16 h 16"/>
                <a:gd name="T10" fmla="*/ 42 w 48"/>
                <a:gd name="T11" fmla="*/ 8 h 16"/>
                <a:gd name="T12" fmla="*/ 44 w 48"/>
                <a:gd name="T13" fmla="*/ 8 h 16"/>
                <a:gd name="T14" fmla="*/ 48 w 48"/>
                <a:gd name="T15" fmla="*/ 3 h 16"/>
                <a:gd name="T16" fmla="*/ 45 w 48"/>
                <a:gd name="T17" fmla="*/ 0 h 16"/>
                <a:gd name="T18" fmla="*/ 45 w 48"/>
                <a:gd name="T19" fmla="*/ 0 h 16"/>
                <a:gd name="T20" fmla="*/ 45 w 4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6">
                  <a:moveTo>
                    <a:pt x="45" y="0"/>
                  </a:moveTo>
                  <a:cubicBezTo>
                    <a:pt x="45" y="0"/>
                    <a:pt x="45" y="0"/>
                    <a:pt x="44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6" y="7"/>
                    <a:pt x="48" y="5"/>
                    <a:pt x="48" y="3"/>
                  </a:cubicBezTo>
                  <a:cubicBezTo>
                    <a:pt x="48" y="1"/>
                    <a:pt x="47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574"/>
            <p:cNvSpPr>
              <a:spLocks/>
            </p:cNvSpPr>
            <p:nvPr/>
          </p:nvSpPr>
          <p:spPr bwMode="auto">
            <a:xfrm>
              <a:off x="10466388" y="6492876"/>
              <a:ext cx="165100" cy="50800"/>
            </a:xfrm>
            <a:custGeom>
              <a:avLst/>
              <a:gdLst>
                <a:gd name="T0" fmla="*/ 45 w 48"/>
                <a:gd name="T1" fmla="*/ 0 h 15"/>
                <a:gd name="T2" fmla="*/ 44 w 48"/>
                <a:gd name="T3" fmla="*/ 0 h 15"/>
                <a:gd name="T4" fmla="*/ 42 w 48"/>
                <a:gd name="T5" fmla="*/ 0 h 15"/>
                <a:gd name="T6" fmla="*/ 0 w 48"/>
                <a:gd name="T7" fmla="*/ 8 h 15"/>
                <a:gd name="T8" fmla="*/ 0 w 48"/>
                <a:gd name="T9" fmla="*/ 15 h 15"/>
                <a:gd name="T10" fmla="*/ 42 w 48"/>
                <a:gd name="T11" fmla="*/ 7 h 15"/>
                <a:gd name="T12" fmla="*/ 44 w 48"/>
                <a:gd name="T13" fmla="*/ 7 h 15"/>
                <a:gd name="T14" fmla="*/ 48 w 48"/>
                <a:gd name="T15" fmla="*/ 3 h 15"/>
                <a:gd name="T16" fmla="*/ 45 w 48"/>
                <a:gd name="T17" fmla="*/ 0 h 15"/>
                <a:gd name="T18" fmla="*/ 45 w 48"/>
                <a:gd name="T19" fmla="*/ 0 h 15"/>
                <a:gd name="T20" fmla="*/ 45 w 4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5">
                  <a:moveTo>
                    <a:pt x="45" y="0"/>
                  </a:moveTo>
                  <a:cubicBezTo>
                    <a:pt x="45" y="0"/>
                    <a:pt x="45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7"/>
                    <a:pt x="48" y="5"/>
                    <a:pt x="48" y="3"/>
                  </a:cubicBezTo>
                  <a:cubicBezTo>
                    <a:pt x="48" y="1"/>
                    <a:pt x="47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Rectangle 575"/>
            <p:cNvSpPr>
              <a:spLocks noChangeArrowheads="1"/>
            </p:cNvSpPr>
            <p:nvPr/>
          </p:nvSpPr>
          <p:spPr bwMode="auto">
            <a:xfrm>
              <a:off x="10466388" y="6656388"/>
              <a:ext cx="73025" cy="26988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Rectangle 576"/>
            <p:cNvSpPr>
              <a:spLocks noChangeArrowheads="1"/>
            </p:cNvSpPr>
            <p:nvPr/>
          </p:nvSpPr>
          <p:spPr bwMode="auto">
            <a:xfrm>
              <a:off x="10466388" y="6656388"/>
              <a:ext cx="73025" cy="2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577"/>
            <p:cNvSpPr>
              <a:spLocks/>
            </p:cNvSpPr>
            <p:nvPr/>
          </p:nvSpPr>
          <p:spPr bwMode="auto">
            <a:xfrm>
              <a:off x="10466388" y="6567488"/>
              <a:ext cx="144463" cy="88900"/>
            </a:xfrm>
            <a:custGeom>
              <a:avLst/>
              <a:gdLst>
                <a:gd name="T0" fmla="*/ 42 w 42"/>
                <a:gd name="T1" fmla="*/ 0 h 26"/>
                <a:gd name="T2" fmla="*/ 0 w 42"/>
                <a:gd name="T3" fmla="*/ 8 h 26"/>
                <a:gd name="T4" fmla="*/ 0 w 42"/>
                <a:gd name="T5" fmla="*/ 26 h 26"/>
                <a:gd name="T6" fmla="*/ 21 w 42"/>
                <a:gd name="T7" fmla="*/ 26 h 26"/>
                <a:gd name="T8" fmla="*/ 26 w 42"/>
                <a:gd name="T9" fmla="*/ 26 h 26"/>
                <a:gd name="T10" fmla="*/ 42 w 42"/>
                <a:gd name="T11" fmla="*/ 11 h 26"/>
                <a:gd name="T12" fmla="*/ 42 w 42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">
                  <a:moveTo>
                    <a:pt x="42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5" y="26"/>
                    <a:pt x="42" y="19"/>
                    <a:pt x="42" y="11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578"/>
            <p:cNvSpPr>
              <a:spLocks/>
            </p:cNvSpPr>
            <p:nvPr/>
          </p:nvSpPr>
          <p:spPr bwMode="auto">
            <a:xfrm>
              <a:off x="10466388" y="6540501"/>
              <a:ext cx="165100" cy="53975"/>
            </a:xfrm>
            <a:custGeom>
              <a:avLst/>
              <a:gdLst>
                <a:gd name="T0" fmla="*/ 45 w 48"/>
                <a:gd name="T1" fmla="*/ 0 h 16"/>
                <a:gd name="T2" fmla="*/ 44 w 48"/>
                <a:gd name="T3" fmla="*/ 0 h 16"/>
                <a:gd name="T4" fmla="*/ 42 w 48"/>
                <a:gd name="T5" fmla="*/ 1 h 16"/>
                <a:gd name="T6" fmla="*/ 0 w 48"/>
                <a:gd name="T7" fmla="*/ 9 h 16"/>
                <a:gd name="T8" fmla="*/ 0 w 48"/>
                <a:gd name="T9" fmla="*/ 16 h 16"/>
                <a:gd name="T10" fmla="*/ 42 w 48"/>
                <a:gd name="T11" fmla="*/ 8 h 16"/>
                <a:gd name="T12" fmla="*/ 44 w 48"/>
                <a:gd name="T13" fmla="*/ 8 h 16"/>
                <a:gd name="T14" fmla="*/ 48 w 48"/>
                <a:gd name="T15" fmla="*/ 3 h 16"/>
                <a:gd name="T16" fmla="*/ 45 w 48"/>
                <a:gd name="T17" fmla="*/ 0 h 16"/>
                <a:gd name="T18" fmla="*/ 45 w 48"/>
                <a:gd name="T19" fmla="*/ 0 h 16"/>
                <a:gd name="T20" fmla="*/ 45 w 4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6">
                  <a:moveTo>
                    <a:pt x="45" y="0"/>
                  </a:moveTo>
                  <a:cubicBezTo>
                    <a:pt x="45" y="0"/>
                    <a:pt x="45" y="0"/>
                    <a:pt x="44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6" y="7"/>
                    <a:pt x="48" y="5"/>
                    <a:pt x="48" y="3"/>
                  </a:cubicBezTo>
                  <a:cubicBezTo>
                    <a:pt x="48" y="1"/>
                    <a:pt x="47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5" name="组合 804"/>
          <p:cNvGrpSpPr/>
          <p:nvPr/>
        </p:nvGrpSpPr>
        <p:grpSpPr>
          <a:xfrm>
            <a:off x="2682704" y="5560673"/>
            <a:ext cx="1192213" cy="620713"/>
            <a:chOff x="5911851" y="6142038"/>
            <a:chExt cx="1192213" cy="620713"/>
          </a:xfrm>
        </p:grpSpPr>
        <p:sp>
          <p:nvSpPr>
            <p:cNvPr id="361" name="Oval 579"/>
            <p:cNvSpPr>
              <a:spLocks noChangeArrowheads="1"/>
            </p:cNvSpPr>
            <p:nvPr/>
          </p:nvSpPr>
          <p:spPr bwMode="auto">
            <a:xfrm>
              <a:off x="5911851" y="6142038"/>
              <a:ext cx="1192213" cy="620713"/>
            </a:xfrm>
            <a:prstGeom prst="ellipse">
              <a:avLst/>
            </a:prstGeom>
            <a:solidFill>
              <a:srgbClr val="F8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580"/>
            <p:cNvSpPr>
              <a:spLocks noChangeArrowheads="1"/>
            </p:cNvSpPr>
            <p:nvPr/>
          </p:nvSpPr>
          <p:spPr bwMode="auto">
            <a:xfrm>
              <a:off x="6288088" y="6232526"/>
              <a:ext cx="439738" cy="438150"/>
            </a:xfrm>
            <a:prstGeom prst="ellipse">
              <a:avLst/>
            </a:pr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581"/>
            <p:cNvSpPr>
              <a:spLocks noChangeArrowheads="1"/>
            </p:cNvSpPr>
            <p:nvPr/>
          </p:nvSpPr>
          <p:spPr bwMode="auto">
            <a:xfrm>
              <a:off x="6370638" y="6313488"/>
              <a:ext cx="274638" cy="274638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Oval 582"/>
            <p:cNvSpPr>
              <a:spLocks noChangeArrowheads="1"/>
            </p:cNvSpPr>
            <p:nvPr/>
          </p:nvSpPr>
          <p:spPr bwMode="auto">
            <a:xfrm>
              <a:off x="6432551" y="6372226"/>
              <a:ext cx="44450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9" name="组合 808"/>
          <p:cNvGrpSpPr/>
          <p:nvPr/>
        </p:nvGrpSpPr>
        <p:grpSpPr>
          <a:xfrm>
            <a:off x="3930195" y="759734"/>
            <a:ext cx="1193801" cy="1150938"/>
            <a:chOff x="4348163" y="2459038"/>
            <a:chExt cx="1193801" cy="1150938"/>
          </a:xfrm>
        </p:grpSpPr>
        <p:sp>
          <p:nvSpPr>
            <p:cNvPr id="365" name="Freeform 583"/>
            <p:cNvSpPr>
              <a:spLocks/>
            </p:cNvSpPr>
            <p:nvPr/>
          </p:nvSpPr>
          <p:spPr bwMode="auto">
            <a:xfrm>
              <a:off x="4403726" y="2692401"/>
              <a:ext cx="1138238" cy="911225"/>
            </a:xfrm>
            <a:custGeom>
              <a:avLst/>
              <a:gdLst>
                <a:gd name="T0" fmla="*/ 315 w 332"/>
                <a:gd name="T1" fmla="*/ 241 h 266"/>
                <a:gd name="T2" fmla="*/ 38 w 332"/>
                <a:gd name="T3" fmla="*/ 265 h 266"/>
                <a:gd name="T4" fmla="*/ 19 w 332"/>
                <a:gd name="T5" fmla="*/ 249 h 266"/>
                <a:gd name="T6" fmla="*/ 1 w 332"/>
                <a:gd name="T7" fmla="*/ 45 h 266"/>
                <a:gd name="T8" fmla="*/ 17 w 332"/>
                <a:gd name="T9" fmla="*/ 25 h 266"/>
                <a:gd name="T10" fmla="*/ 294 w 332"/>
                <a:gd name="T11" fmla="*/ 1 h 266"/>
                <a:gd name="T12" fmla="*/ 314 w 332"/>
                <a:gd name="T13" fmla="*/ 18 h 266"/>
                <a:gd name="T14" fmla="*/ 331 w 332"/>
                <a:gd name="T15" fmla="*/ 221 h 266"/>
                <a:gd name="T16" fmla="*/ 315 w 332"/>
                <a:gd name="T17" fmla="*/ 24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2" h="266">
                  <a:moveTo>
                    <a:pt x="315" y="241"/>
                  </a:moveTo>
                  <a:cubicBezTo>
                    <a:pt x="38" y="265"/>
                    <a:pt x="38" y="265"/>
                    <a:pt x="38" y="265"/>
                  </a:cubicBezTo>
                  <a:cubicBezTo>
                    <a:pt x="28" y="266"/>
                    <a:pt x="20" y="259"/>
                    <a:pt x="19" y="249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35"/>
                    <a:pt x="7" y="26"/>
                    <a:pt x="17" y="25"/>
                  </a:cubicBezTo>
                  <a:cubicBezTo>
                    <a:pt x="294" y="1"/>
                    <a:pt x="294" y="1"/>
                    <a:pt x="294" y="1"/>
                  </a:cubicBezTo>
                  <a:cubicBezTo>
                    <a:pt x="304" y="0"/>
                    <a:pt x="313" y="8"/>
                    <a:pt x="314" y="18"/>
                  </a:cubicBezTo>
                  <a:cubicBezTo>
                    <a:pt x="331" y="221"/>
                    <a:pt x="331" y="221"/>
                    <a:pt x="331" y="221"/>
                  </a:cubicBezTo>
                  <a:cubicBezTo>
                    <a:pt x="332" y="231"/>
                    <a:pt x="325" y="240"/>
                    <a:pt x="315" y="241"/>
                  </a:cubicBezTo>
                  <a:close/>
                </a:path>
              </a:pathLst>
            </a:cu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584"/>
            <p:cNvSpPr>
              <a:spLocks/>
            </p:cNvSpPr>
            <p:nvPr/>
          </p:nvSpPr>
          <p:spPr bwMode="auto">
            <a:xfrm>
              <a:off x="4632326" y="2459038"/>
              <a:ext cx="747713" cy="482600"/>
            </a:xfrm>
            <a:custGeom>
              <a:avLst/>
              <a:gdLst>
                <a:gd name="T0" fmla="*/ 447 w 471"/>
                <a:gd name="T1" fmla="*/ 0 h 304"/>
                <a:gd name="T2" fmla="*/ 471 w 471"/>
                <a:gd name="T3" fmla="*/ 266 h 304"/>
                <a:gd name="T4" fmla="*/ 24 w 471"/>
                <a:gd name="T5" fmla="*/ 304 h 304"/>
                <a:gd name="T6" fmla="*/ 0 w 471"/>
                <a:gd name="T7" fmla="*/ 39 h 304"/>
                <a:gd name="T8" fmla="*/ 447 w 471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304">
                  <a:moveTo>
                    <a:pt x="447" y="0"/>
                  </a:moveTo>
                  <a:lnTo>
                    <a:pt x="471" y="266"/>
                  </a:lnTo>
                  <a:lnTo>
                    <a:pt x="24" y="304"/>
                  </a:lnTo>
                  <a:lnTo>
                    <a:pt x="0" y="39"/>
                  </a:lnTo>
                  <a:lnTo>
                    <a:pt x="447" y="0"/>
                  </a:lnTo>
                  <a:close/>
                </a:path>
              </a:pathLst>
            </a:custGeom>
            <a:solidFill>
              <a:srgbClr val="64D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585"/>
            <p:cNvSpPr>
              <a:spLocks/>
            </p:cNvSpPr>
            <p:nvPr/>
          </p:nvSpPr>
          <p:spPr bwMode="auto">
            <a:xfrm>
              <a:off x="4702176" y="2530476"/>
              <a:ext cx="606425" cy="342900"/>
            </a:xfrm>
            <a:custGeom>
              <a:avLst/>
              <a:gdLst>
                <a:gd name="T0" fmla="*/ 0 w 177"/>
                <a:gd name="T1" fmla="*/ 34 h 100"/>
                <a:gd name="T2" fmla="*/ 4 w 177"/>
                <a:gd name="T3" fmla="*/ 80 h 100"/>
                <a:gd name="T4" fmla="*/ 28 w 177"/>
                <a:gd name="T5" fmla="*/ 100 h 100"/>
                <a:gd name="T6" fmla="*/ 158 w 177"/>
                <a:gd name="T7" fmla="*/ 88 h 100"/>
                <a:gd name="T8" fmla="*/ 177 w 177"/>
                <a:gd name="T9" fmla="*/ 65 h 100"/>
                <a:gd name="T10" fmla="*/ 173 w 177"/>
                <a:gd name="T11" fmla="*/ 19 h 100"/>
                <a:gd name="T12" fmla="*/ 150 w 177"/>
                <a:gd name="T13" fmla="*/ 0 h 100"/>
                <a:gd name="T14" fmla="*/ 20 w 177"/>
                <a:gd name="T15" fmla="*/ 11 h 100"/>
                <a:gd name="T16" fmla="*/ 0 w 177"/>
                <a:gd name="T17" fmla="*/ 3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00">
                  <a:moveTo>
                    <a:pt x="0" y="34"/>
                  </a:moveTo>
                  <a:cubicBezTo>
                    <a:pt x="4" y="80"/>
                    <a:pt x="4" y="80"/>
                    <a:pt x="4" y="80"/>
                  </a:cubicBezTo>
                  <a:cubicBezTo>
                    <a:pt x="16" y="79"/>
                    <a:pt x="27" y="88"/>
                    <a:pt x="28" y="100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6" y="76"/>
                    <a:pt x="165" y="66"/>
                    <a:pt x="177" y="65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61" y="20"/>
                    <a:pt x="151" y="11"/>
                    <a:pt x="15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23"/>
                    <a:pt x="12" y="33"/>
                    <a:pt x="0" y="34"/>
                  </a:cubicBezTo>
                  <a:close/>
                </a:path>
              </a:pathLst>
            </a:custGeom>
            <a:solidFill>
              <a:srgbClr val="41B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586"/>
            <p:cNvSpPr>
              <a:spLocks/>
            </p:cNvSpPr>
            <p:nvPr/>
          </p:nvSpPr>
          <p:spPr bwMode="auto">
            <a:xfrm>
              <a:off x="4900613" y="2595563"/>
              <a:ext cx="209550" cy="209550"/>
            </a:xfrm>
            <a:custGeom>
              <a:avLst/>
              <a:gdLst>
                <a:gd name="T0" fmla="*/ 28 w 61"/>
                <a:gd name="T1" fmla="*/ 1 h 61"/>
                <a:gd name="T2" fmla="*/ 60 w 61"/>
                <a:gd name="T3" fmla="*/ 28 h 61"/>
                <a:gd name="T4" fmla="*/ 33 w 61"/>
                <a:gd name="T5" fmla="*/ 60 h 61"/>
                <a:gd name="T6" fmla="*/ 1 w 61"/>
                <a:gd name="T7" fmla="*/ 33 h 61"/>
                <a:gd name="T8" fmla="*/ 28 w 61"/>
                <a:gd name="T9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28" y="1"/>
                  </a:moveTo>
                  <a:cubicBezTo>
                    <a:pt x="44" y="0"/>
                    <a:pt x="59" y="12"/>
                    <a:pt x="60" y="28"/>
                  </a:cubicBezTo>
                  <a:cubicBezTo>
                    <a:pt x="61" y="44"/>
                    <a:pt x="49" y="58"/>
                    <a:pt x="33" y="60"/>
                  </a:cubicBezTo>
                  <a:cubicBezTo>
                    <a:pt x="17" y="61"/>
                    <a:pt x="3" y="49"/>
                    <a:pt x="1" y="33"/>
                  </a:cubicBezTo>
                  <a:cubicBezTo>
                    <a:pt x="0" y="17"/>
                    <a:pt x="12" y="3"/>
                    <a:pt x="28" y="1"/>
                  </a:cubicBezTo>
                  <a:close/>
                </a:path>
              </a:pathLst>
            </a:custGeom>
            <a:solidFill>
              <a:srgbClr val="64D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587"/>
            <p:cNvSpPr>
              <a:spLocks/>
            </p:cNvSpPr>
            <p:nvPr/>
          </p:nvSpPr>
          <p:spPr bwMode="auto">
            <a:xfrm>
              <a:off x="4492626" y="2562226"/>
              <a:ext cx="742950" cy="485775"/>
            </a:xfrm>
            <a:custGeom>
              <a:avLst/>
              <a:gdLst>
                <a:gd name="T0" fmla="*/ 447 w 468"/>
                <a:gd name="T1" fmla="*/ 0 h 306"/>
                <a:gd name="T2" fmla="*/ 468 w 468"/>
                <a:gd name="T3" fmla="*/ 265 h 306"/>
                <a:gd name="T4" fmla="*/ 21 w 468"/>
                <a:gd name="T5" fmla="*/ 306 h 306"/>
                <a:gd name="T6" fmla="*/ 0 w 468"/>
                <a:gd name="T7" fmla="*/ 41 h 306"/>
                <a:gd name="T8" fmla="*/ 447 w 468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306">
                  <a:moveTo>
                    <a:pt x="447" y="0"/>
                  </a:moveTo>
                  <a:lnTo>
                    <a:pt x="468" y="265"/>
                  </a:lnTo>
                  <a:lnTo>
                    <a:pt x="21" y="306"/>
                  </a:lnTo>
                  <a:lnTo>
                    <a:pt x="0" y="41"/>
                  </a:lnTo>
                  <a:lnTo>
                    <a:pt x="447" y="0"/>
                  </a:lnTo>
                  <a:close/>
                </a:path>
              </a:pathLst>
            </a:custGeom>
            <a:solidFill>
              <a:srgbClr val="6F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588"/>
            <p:cNvSpPr>
              <a:spLocks/>
            </p:cNvSpPr>
            <p:nvPr/>
          </p:nvSpPr>
          <p:spPr bwMode="auto">
            <a:xfrm>
              <a:off x="4560888" y="2633663"/>
              <a:ext cx="606425" cy="342900"/>
            </a:xfrm>
            <a:custGeom>
              <a:avLst/>
              <a:gdLst>
                <a:gd name="T0" fmla="*/ 0 w 177"/>
                <a:gd name="T1" fmla="*/ 35 h 100"/>
                <a:gd name="T2" fmla="*/ 4 w 177"/>
                <a:gd name="T3" fmla="*/ 80 h 100"/>
                <a:gd name="T4" fmla="*/ 27 w 177"/>
                <a:gd name="T5" fmla="*/ 100 h 100"/>
                <a:gd name="T6" fmla="*/ 157 w 177"/>
                <a:gd name="T7" fmla="*/ 89 h 100"/>
                <a:gd name="T8" fmla="*/ 177 w 177"/>
                <a:gd name="T9" fmla="*/ 65 h 100"/>
                <a:gd name="T10" fmla="*/ 173 w 177"/>
                <a:gd name="T11" fmla="*/ 20 h 100"/>
                <a:gd name="T12" fmla="*/ 149 w 177"/>
                <a:gd name="T13" fmla="*/ 0 h 100"/>
                <a:gd name="T14" fmla="*/ 20 w 177"/>
                <a:gd name="T15" fmla="*/ 11 h 100"/>
                <a:gd name="T16" fmla="*/ 0 w 177"/>
                <a:gd name="T17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00">
                  <a:moveTo>
                    <a:pt x="0" y="35"/>
                  </a:moveTo>
                  <a:cubicBezTo>
                    <a:pt x="4" y="80"/>
                    <a:pt x="4" y="80"/>
                    <a:pt x="4" y="80"/>
                  </a:cubicBezTo>
                  <a:cubicBezTo>
                    <a:pt x="16" y="79"/>
                    <a:pt x="26" y="88"/>
                    <a:pt x="27" y="100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6" y="77"/>
                    <a:pt x="165" y="66"/>
                    <a:pt x="177" y="65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1" y="21"/>
                    <a:pt x="150" y="12"/>
                    <a:pt x="149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23"/>
                    <a:pt x="12" y="34"/>
                    <a:pt x="0" y="35"/>
                  </a:cubicBezTo>
                  <a:close/>
                </a:path>
              </a:pathLst>
            </a:cu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589"/>
            <p:cNvSpPr>
              <a:spLocks/>
            </p:cNvSpPr>
            <p:nvPr/>
          </p:nvSpPr>
          <p:spPr bwMode="auto">
            <a:xfrm>
              <a:off x="4759326" y="2698751"/>
              <a:ext cx="209550" cy="212725"/>
            </a:xfrm>
            <a:custGeom>
              <a:avLst/>
              <a:gdLst>
                <a:gd name="T0" fmla="*/ 28 w 61"/>
                <a:gd name="T1" fmla="*/ 2 h 62"/>
                <a:gd name="T2" fmla="*/ 60 w 61"/>
                <a:gd name="T3" fmla="*/ 28 h 62"/>
                <a:gd name="T4" fmla="*/ 33 w 61"/>
                <a:gd name="T5" fmla="*/ 60 h 62"/>
                <a:gd name="T6" fmla="*/ 1 w 61"/>
                <a:gd name="T7" fmla="*/ 34 h 62"/>
                <a:gd name="T8" fmla="*/ 28 w 61"/>
                <a:gd name="T9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2">
                  <a:moveTo>
                    <a:pt x="28" y="2"/>
                  </a:moveTo>
                  <a:cubicBezTo>
                    <a:pt x="44" y="0"/>
                    <a:pt x="58" y="12"/>
                    <a:pt x="60" y="28"/>
                  </a:cubicBezTo>
                  <a:cubicBezTo>
                    <a:pt x="61" y="45"/>
                    <a:pt x="49" y="59"/>
                    <a:pt x="33" y="60"/>
                  </a:cubicBezTo>
                  <a:cubicBezTo>
                    <a:pt x="17" y="62"/>
                    <a:pt x="3" y="50"/>
                    <a:pt x="1" y="34"/>
                  </a:cubicBezTo>
                  <a:cubicBezTo>
                    <a:pt x="0" y="17"/>
                    <a:pt x="12" y="3"/>
                    <a:pt x="28" y="2"/>
                  </a:cubicBezTo>
                  <a:close/>
                </a:path>
              </a:pathLst>
            </a:custGeom>
            <a:solidFill>
              <a:srgbClr val="6FF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590"/>
            <p:cNvSpPr>
              <a:spLocks/>
            </p:cNvSpPr>
            <p:nvPr/>
          </p:nvSpPr>
          <p:spPr bwMode="auto">
            <a:xfrm>
              <a:off x="4348163" y="2784476"/>
              <a:ext cx="1076325" cy="825500"/>
            </a:xfrm>
            <a:custGeom>
              <a:avLst/>
              <a:gdLst>
                <a:gd name="T0" fmla="*/ 296 w 314"/>
                <a:gd name="T1" fmla="*/ 241 h 241"/>
                <a:gd name="T2" fmla="*/ 18 w 314"/>
                <a:gd name="T3" fmla="*/ 241 h 241"/>
                <a:gd name="T4" fmla="*/ 0 w 314"/>
                <a:gd name="T5" fmla="*/ 223 h 241"/>
                <a:gd name="T6" fmla="*/ 0 w 314"/>
                <a:gd name="T7" fmla="*/ 18 h 241"/>
                <a:gd name="T8" fmla="*/ 18 w 314"/>
                <a:gd name="T9" fmla="*/ 0 h 241"/>
                <a:gd name="T10" fmla="*/ 296 w 314"/>
                <a:gd name="T11" fmla="*/ 0 h 241"/>
                <a:gd name="T12" fmla="*/ 314 w 314"/>
                <a:gd name="T13" fmla="*/ 18 h 241"/>
                <a:gd name="T14" fmla="*/ 314 w 314"/>
                <a:gd name="T15" fmla="*/ 223 h 241"/>
                <a:gd name="T16" fmla="*/ 296 w 314"/>
                <a:gd name="T17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41">
                  <a:moveTo>
                    <a:pt x="296" y="241"/>
                  </a:moveTo>
                  <a:cubicBezTo>
                    <a:pt x="18" y="241"/>
                    <a:pt x="18" y="241"/>
                    <a:pt x="18" y="241"/>
                  </a:cubicBezTo>
                  <a:cubicBezTo>
                    <a:pt x="8" y="241"/>
                    <a:pt x="0" y="233"/>
                    <a:pt x="0" y="2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306" y="0"/>
                    <a:pt x="314" y="8"/>
                    <a:pt x="314" y="18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314" y="233"/>
                    <a:pt x="306" y="241"/>
                    <a:pt x="296" y="241"/>
                  </a:cubicBezTo>
                  <a:close/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Rectangle 591"/>
            <p:cNvSpPr>
              <a:spLocks noChangeArrowheads="1"/>
            </p:cNvSpPr>
            <p:nvPr/>
          </p:nvSpPr>
          <p:spPr bwMode="auto">
            <a:xfrm>
              <a:off x="4711701" y="3535363"/>
              <a:ext cx="68263" cy="9525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Rectangle 592"/>
            <p:cNvSpPr>
              <a:spLocks noChangeArrowheads="1"/>
            </p:cNvSpPr>
            <p:nvPr/>
          </p:nvSpPr>
          <p:spPr bwMode="auto">
            <a:xfrm>
              <a:off x="4687888" y="2849563"/>
              <a:ext cx="65088" cy="11113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Rectangle 593"/>
            <p:cNvSpPr>
              <a:spLocks noChangeArrowheads="1"/>
            </p:cNvSpPr>
            <p:nvPr/>
          </p:nvSpPr>
          <p:spPr bwMode="auto">
            <a:xfrm>
              <a:off x="4779963" y="2849563"/>
              <a:ext cx="68263" cy="11113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Rectangle 594"/>
            <p:cNvSpPr>
              <a:spLocks noChangeArrowheads="1"/>
            </p:cNvSpPr>
            <p:nvPr/>
          </p:nvSpPr>
          <p:spPr bwMode="auto">
            <a:xfrm>
              <a:off x="4873626" y="2849563"/>
              <a:ext cx="68263" cy="11113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Rectangle 595"/>
            <p:cNvSpPr>
              <a:spLocks noChangeArrowheads="1"/>
            </p:cNvSpPr>
            <p:nvPr/>
          </p:nvSpPr>
          <p:spPr bwMode="auto">
            <a:xfrm>
              <a:off x="4808538" y="3535363"/>
              <a:ext cx="65088" cy="9525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Rectangle 596"/>
            <p:cNvSpPr>
              <a:spLocks noChangeArrowheads="1"/>
            </p:cNvSpPr>
            <p:nvPr/>
          </p:nvSpPr>
          <p:spPr bwMode="auto">
            <a:xfrm>
              <a:off x="4900613" y="3535363"/>
              <a:ext cx="68263" cy="9525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Rectangle 597"/>
            <p:cNvSpPr>
              <a:spLocks noChangeArrowheads="1"/>
            </p:cNvSpPr>
            <p:nvPr/>
          </p:nvSpPr>
          <p:spPr bwMode="auto">
            <a:xfrm>
              <a:off x="4619626" y="3535363"/>
              <a:ext cx="68263" cy="9525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Rectangle 598"/>
            <p:cNvSpPr>
              <a:spLocks noChangeArrowheads="1"/>
            </p:cNvSpPr>
            <p:nvPr/>
          </p:nvSpPr>
          <p:spPr bwMode="auto">
            <a:xfrm>
              <a:off x="4348163" y="2849563"/>
              <a:ext cx="31750" cy="11113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Rectangle 599"/>
            <p:cNvSpPr>
              <a:spLocks noChangeArrowheads="1"/>
            </p:cNvSpPr>
            <p:nvPr/>
          </p:nvSpPr>
          <p:spPr bwMode="auto">
            <a:xfrm>
              <a:off x="4406901" y="2849563"/>
              <a:ext cx="65088" cy="11113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Rectangle 600"/>
            <p:cNvSpPr>
              <a:spLocks noChangeArrowheads="1"/>
            </p:cNvSpPr>
            <p:nvPr/>
          </p:nvSpPr>
          <p:spPr bwMode="auto">
            <a:xfrm>
              <a:off x="4591051" y="2849563"/>
              <a:ext cx="69850" cy="11113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Rectangle 601"/>
            <p:cNvSpPr>
              <a:spLocks noChangeArrowheads="1"/>
            </p:cNvSpPr>
            <p:nvPr/>
          </p:nvSpPr>
          <p:spPr bwMode="auto">
            <a:xfrm>
              <a:off x="4348163" y="3535363"/>
              <a:ext cx="58738" cy="9525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Rectangle 602"/>
            <p:cNvSpPr>
              <a:spLocks noChangeArrowheads="1"/>
            </p:cNvSpPr>
            <p:nvPr/>
          </p:nvSpPr>
          <p:spPr bwMode="auto">
            <a:xfrm>
              <a:off x="4433888" y="3535363"/>
              <a:ext cx="65088" cy="9525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Rectangle 603"/>
            <p:cNvSpPr>
              <a:spLocks noChangeArrowheads="1"/>
            </p:cNvSpPr>
            <p:nvPr/>
          </p:nvSpPr>
          <p:spPr bwMode="auto">
            <a:xfrm>
              <a:off x="4498976" y="2849563"/>
              <a:ext cx="68263" cy="11113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Rectangle 604"/>
            <p:cNvSpPr>
              <a:spLocks noChangeArrowheads="1"/>
            </p:cNvSpPr>
            <p:nvPr/>
          </p:nvSpPr>
          <p:spPr bwMode="auto">
            <a:xfrm>
              <a:off x="4525963" y="3535363"/>
              <a:ext cx="65088" cy="9525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Rectangle 605"/>
            <p:cNvSpPr>
              <a:spLocks noChangeArrowheads="1"/>
            </p:cNvSpPr>
            <p:nvPr/>
          </p:nvSpPr>
          <p:spPr bwMode="auto">
            <a:xfrm>
              <a:off x="4968876" y="2849563"/>
              <a:ext cx="65088" cy="11113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Rectangle 606"/>
            <p:cNvSpPr>
              <a:spLocks noChangeArrowheads="1"/>
            </p:cNvSpPr>
            <p:nvPr/>
          </p:nvSpPr>
          <p:spPr bwMode="auto">
            <a:xfrm>
              <a:off x="5349876" y="3243263"/>
              <a:ext cx="9525" cy="69850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608"/>
            <p:cNvSpPr>
              <a:spLocks noChangeArrowheads="1"/>
            </p:cNvSpPr>
            <p:nvPr/>
          </p:nvSpPr>
          <p:spPr bwMode="auto">
            <a:xfrm>
              <a:off x="5349875" y="3151188"/>
              <a:ext cx="9525" cy="65088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609"/>
            <p:cNvSpPr>
              <a:spLocks noChangeArrowheads="1"/>
            </p:cNvSpPr>
            <p:nvPr/>
          </p:nvSpPr>
          <p:spPr bwMode="auto">
            <a:xfrm>
              <a:off x="5349875" y="3059113"/>
              <a:ext cx="9525" cy="65088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610"/>
            <p:cNvSpPr>
              <a:spLocks noChangeArrowheads="1"/>
            </p:cNvSpPr>
            <p:nvPr/>
          </p:nvSpPr>
          <p:spPr bwMode="auto">
            <a:xfrm>
              <a:off x="5349875" y="2962275"/>
              <a:ext cx="9525" cy="69850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11"/>
            <p:cNvSpPr>
              <a:spLocks/>
            </p:cNvSpPr>
            <p:nvPr/>
          </p:nvSpPr>
          <p:spPr bwMode="auto">
            <a:xfrm>
              <a:off x="5332413" y="2870200"/>
              <a:ext cx="26988" cy="65088"/>
            </a:xfrm>
            <a:custGeom>
              <a:avLst/>
              <a:gdLst>
                <a:gd name="T0" fmla="*/ 0 w 8"/>
                <a:gd name="T1" fmla="*/ 2 h 19"/>
                <a:gd name="T2" fmla="*/ 5 w 8"/>
                <a:gd name="T3" fmla="*/ 14 h 19"/>
                <a:gd name="T4" fmla="*/ 5 w 8"/>
                <a:gd name="T5" fmla="*/ 19 h 19"/>
                <a:gd name="T6" fmla="*/ 8 w 8"/>
                <a:gd name="T7" fmla="*/ 19 h 19"/>
                <a:gd name="T8" fmla="*/ 8 w 8"/>
                <a:gd name="T9" fmla="*/ 14 h 19"/>
                <a:gd name="T10" fmla="*/ 3 w 8"/>
                <a:gd name="T11" fmla="*/ 0 h 19"/>
                <a:gd name="T12" fmla="*/ 0 w 8"/>
                <a:gd name="T1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">
                  <a:moveTo>
                    <a:pt x="0" y="2"/>
                  </a:moveTo>
                  <a:cubicBezTo>
                    <a:pt x="3" y="5"/>
                    <a:pt x="5" y="9"/>
                    <a:pt x="5" y="14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9"/>
                    <a:pt x="6" y="4"/>
                    <a:pt x="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12"/>
            <p:cNvSpPr>
              <a:spLocks noChangeArrowheads="1"/>
            </p:cNvSpPr>
            <p:nvPr/>
          </p:nvSpPr>
          <p:spPr bwMode="auto">
            <a:xfrm>
              <a:off x="5349875" y="3336925"/>
              <a:ext cx="9525" cy="68263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13"/>
            <p:cNvSpPr>
              <a:spLocks/>
            </p:cNvSpPr>
            <p:nvPr/>
          </p:nvSpPr>
          <p:spPr bwMode="auto">
            <a:xfrm>
              <a:off x="5345113" y="3432175"/>
              <a:ext cx="14288" cy="68263"/>
            </a:xfrm>
            <a:custGeom>
              <a:avLst/>
              <a:gdLst>
                <a:gd name="T0" fmla="*/ 1 w 4"/>
                <a:gd name="T1" fmla="*/ 13 h 20"/>
                <a:gd name="T2" fmla="*/ 0 w 4"/>
                <a:gd name="T3" fmla="*/ 19 h 20"/>
                <a:gd name="T4" fmla="*/ 3 w 4"/>
                <a:gd name="T5" fmla="*/ 20 h 20"/>
                <a:gd name="T6" fmla="*/ 4 w 4"/>
                <a:gd name="T7" fmla="*/ 13 h 20"/>
                <a:gd name="T8" fmla="*/ 4 w 4"/>
                <a:gd name="T9" fmla="*/ 0 h 20"/>
                <a:gd name="T10" fmla="*/ 1 w 4"/>
                <a:gd name="T11" fmla="*/ 0 h 20"/>
                <a:gd name="T12" fmla="*/ 1 w 4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1" y="13"/>
                  </a:moveTo>
                  <a:cubicBezTo>
                    <a:pt x="1" y="15"/>
                    <a:pt x="0" y="17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8"/>
                    <a:pt x="4" y="16"/>
                    <a:pt x="4" y="1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4"/>
            <p:cNvSpPr>
              <a:spLocks/>
            </p:cNvSpPr>
            <p:nvPr/>
          </p:nvSpPr>
          <p:spPr bwMode="auto">
            <a:xfrm>
              <a:off x="5273675" y="3517900"/>
              <a:ext cx="68263" cy="26988"/>
            </a:xfrm>
            <a:custGeom>
              <a:avLst/>
              <a:gdLst>
                <a:gd name="T0" fmla="*/ 0 w 20"/>
                <a:gd name="T1" fmla="*/ 5 h 8"/>
                <a:gd name="T2" fmla="*/ 0 w 20"/>
                <a:gd name="T3" fmla="*/ 8 h 8"/>
                <a:gd name="T4" fmla="*/ 5 w 20"/>
                <a:gd name="T5" fmla="*/ 8 h 8"/>
                <a:gd name="T6" fmla="*/ 20 w 20"/>
                <a:gd name="T7" fmla="*/ 2 h 8"/>
                <a:gd name="T8" fmla="*/ 17 w 20"/>
                <a:gd name="T9" fmla="*/ 0 h 8"/>
                <a:gd name="T10" fmla="*/ 5 w 20"/>
                <a:gd name="T11" fmla="*/ 5 h 8"/>
                <a:gd name="T12" fmla="*/ 0 w 20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">
                  <a:moveTo>
                    <a:pt x="0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1" y="8"/>
                    <a:pt x="16" y="6"/>
                    <a:pt x="20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3"/>
                    <a:pt x="10" y="5"/>
                    <a:pt x="5" y="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615"/>
            <p:cNvSpPr>
              <a:spLocks noChangeArrowheads="1"/>
            </p:cNvSpPr>
            <p:nvPr/>
          </p:nvSpPr>
          <p:spPr bwMode="auto">
            <a:xfrm>
              <a:off x="4992688" y="3535363"/>
              <a:ext cx="68263" cy="9525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616"/>
            <p:cNvSpPr>
              <a:spLocks noChangeArrowheads="1"/>
            </p:cNvSpPr>
            <p:nvPr/>
          </p:nvSpPr>
          <p:spPr bwMode="auto">
            <a:xfrm>
              <a:off x="5089525" y="3535363"/>
              <a:ext cx="65088" cy="9525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17"/>
            <p:cNvSpPr>
              <a:spLocks noChangeArrowheads="1"/>
            </p:cNvSpPr>
            <p:nvPr/>
          </p:nvSpPr>
          <p:spPr bwMode="auto">
            <a:xfrm>
              <a:off x="5060950" y="2849563"/>
              <a:ext cx="68263" cy="11113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618"/>
            <p:cNvSpPr>
              <a:spLocks noChangeArrowheads="1"/>
            </p:cNvSpPr>
            <p:nvPr/>
          </p:nvSpPr>
          <p:spPr bwMode="auto">
            <a:xfrm>
              <a:off x="5154613" y="2849563"/>
              <a:ext cx="68263" cy="11113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19"/>
            <p:cNvSpPr>
              <a:spLocks/>
            </p:cNvSpPr>
            <p:nvPr/>
          </p:nvSpPr>
          <p:spPr bwMode="auto">
            <a:xfrm>
              <a:off x="5249863" y="2849563"/>
              <a:ext cx="68263" cy="17463"/>
            </a:xfrm>
            <a:custGeom>
              <a:avLst/>
              <a:gdLst>
                <a:gd name="T0" fmla="*/ 0 w 20"/>
                <a:gd name="T1" fmla="*/ 0 h 5"/>
                <a:gd name="T2" fmla="*/ 0 w 20"/>
                <a:gd name="T3" fmla="*/ 3 h 5"/>
                <a:gd name="T4" fmla="*/ 12 w 20"/>
                <a:gd name="T5" fmla="*/ 3 h 5"/>
                <a:gd name="T6" fmla="*/ 18 w 20"/>
                <a:gd name="T7" fmla="*/ 5 h 5"/>
                <a:gd name="T8" fmla="*/ 20 w 20"/>
                <a:gd name="T9" fmla="*/ 1 h 5"/>
                <a:gd name="T10" fmla="*/ 12 w 20"/>
                <a:gd name="T11" fmla="*/ 0 h 5"/>
                <a:gd name="T12" fmla="*/ 0 w 20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3"/>
                    <a:pt x="16" y="4"/>
                    <a:pt x="18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7" y="0"/>
                    <a:pt x="15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620"/>
            <p:cNvSpPr>
              <a:spLocks noChangeArrowheads="1"/>
            </p:cNvSpPr>
            <p:nvPr/>
          </p:nvSpPr>
          <p:spPr bwMode="auto">
            <a:xfrm>
              <a:off x="5181600" y="3535363"/>
              <a:ext cx="68263" cy="9525"/>
            </a:xfrm>
            <a:prstGeom prst="rect">
              <a:avLst/>
            </a:prstGeom>
            <a:solidFill>
              <a:srgbClr val="D95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6" name="组合 795"/>
          <p:cNvGrpSpPr/>
          <p:nvPr/>
        </p:nvGrpSpPr>
        <p:grpSpPr>
          <a:xfrm>
            <a:off x="6039078" y="1135515"/>
            <a:ext cx="887413" cy="461963"/>
            <a:chOff x="7142163" y="1106488"/>
            <a:chExt cx="887413" cy="461963"/>
          </a:xfrm>
        </p:grpSpPr>
        <p:sp>
          <p:nvSpPr>
            <p:cNvPr id="24" name="Freeform 622"/>
            <p:cNvSpPr>
              <a:spLocks noEditPoints="1"/>
            </p:cNvSpPr>
            <p:nvPr/>
          </p:nvSpPr>
          <p:spPr bwMode="auto">
            <a:xfrm>
              <a:off x="7142163" y="1106488"/>
              <a:ext cx="887413" cy="461963"/>
            </a:xfrm>
            <a:custGeom>
              <a:avLst/>
              <a:gdLst>
                <a:gd name="T0" fmla="*/ 204 w 259"/>
                <a:gd name="T1" fmla="*/ 126 h 135"/>
                <a:gd name="T2" fmla="*/ 254 w 259"/>
                <a:gd name="T3" fmla="*/ 77 h 135"/>
                <a:gd name="T4" fmla="*/ 254 w 259"/>
                <a:gd name="T5" fmla="*/ 59 h 135"/>
                <a:gd name="T6" fmla="*/ 204 w 259"/>
                <a:gd name="T7" fmla="*/ 9 h 135"/>
                <a:gd name="T8" fmla="*/ 182 w 259"/>
                <a:gd name="T9" fmla="*/ 0 h 135"/>
                <a:gd name="T10" fmla="*/ 97 w 259"/>
                <a:gd name="T11" fmla="*/ 0 h 135"/>
                <a:gd name="T12" fmla="*/ 13 w 259"/>
                <a:gd name="T13" fmla="*/ 0 h 135"/>
                <a:gd name="T14" fmla="*/ 0 w 259"/>
                <a:gd name="T15" fmla="*/ 13 h 135"/>
                <a:gd name="T16" fmla="*/ 0 w 259"/>
                <a:gd name="T17" fmla="*/ 68 h 135"/>
                <a:gd name="T18" fmla="*/ 0 w 259"/>
                <a:gd name="T19" fmla="*/ 123 h 135"/>
                <a:gd name="T20" fmla="*/ 13 w 259"/>
                <a:gd name="T21" fmla="*/ 135 h 135"/>
                <a:gd name="T22" fmla="*/ 97 w 259"/>
                <a:gd name="T23" fmla="*/ 135 h 135"/>
                <a:gd name="T24" fmla="*/ 182 w 259"/>
                <a:gd name="T25" fmla="*/ 135 h 135"/>
                <a:gd name="T26" fmla="*/ 204 w 259"/>
                <a:gd name="T27" fmla="*/ 126 h 135"/>
                <a:gd name="T28" fmla="*/ 195 w 259"/>
                <a:gd name="T29" fmla="*/ 68 h 135"/>
                <a:gd name="T30" fmla="*/ 211 w 259"/>
                <a:gd name="T31" fmla="*/ 52 h 135"/>
                <a:gd name="T32" fmla="*/ 227 w 259"/>
                <a:gd name="T33" fmla="*/ 68 h 135"/>
                <a:gd name="T34" fmla="*/ 211 w 259"/>
                <a:gd name="T35" fmla="*/ 84 h 135"/>
                <a:gd name="T36" fmla="*/ 195 w 259"/>
                <a:gd name="T37" fmla="*/ 6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9" h="135">
                  <a:moveTo>
                    <a:pt x="204" y="126"/>
                  </a:moveTo>
                  <a:cubicBezTo>
                    <a:pt x="254" y="77"/>
                    <a:pt x="254" y="77"/>
                    <a:pt x="254" y="77"/>
                  </a:cubicBezTo>
                  <a:cubicBezTo>
                    <a:pt x="259" y="72"/>
                    <a:pt x="259" y="64"/>
                    <a:pt x="254" y="59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199" y="4"/>
                    <a:pt x="189" y="0"/>
                    <a:pt x="182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0"/>
                    <a:pt x="6" y="135"/>
                    <a:pt x="13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82" y="135"/>
                    <a:pt x="182" y="135"/>
                    <a:pt x="182" y="135"/>
                  </a:cubicBezTo>
                  <a:cubicBezTo>
                    <a:pt x="189" y="135"/>
                    <a:pt x="199" y="131"/>
                    <a:pt x="204" y="126"/>
                  </a:cubicBezTo>
                  <a:close/>
                  <a:moveTo>
                    <a:pt x="195" y="68"/>
                  </a:moveTo>
                  <a:cubicBezTo>
                    <a:pt x="195" y="59"/>
                    <a:pt x="202" y="52"/>
                    <a:pt x="211" y="52"/>
                  </a:cubicBezTo>
                  <a:cubicBezTo>
                    <a:pt x="220" y="52"/>
                    <a:pt x="227" y="59"/>
                    <a:pt x="227" y="68"/>
                  </a:cubicBezTo>
                  <a:cubicBezTo>
                    <a:pt x="227" y="77"/>
                    <a:pt x="220" y="84"/>
                    <a:pt x="211" y="84"/>
                  </a:cubicBezTo>
                  <a:cubicBezTo>
                    <a:pt x="202" y="84"/>
                    <a:pt x="195" y="77"/>
                    <a:pt x="195" y="68"/>
                  </a:cubicBezTo>
                  <a:close/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23"/>
            <p:cNvSpPr>
              <a:spLocks/>
            </p:cNvSpPr>
            <p:nvPr/>
          </p:nvSpPr>
          <p:spPr bwMode="auto">
            <a:xfrm>
              <a:off x="7189788" y="1201738"/>
              <a:ext cx="157163" cy="274638"/>
            </a:xfrm>
            <a:custGeom>
              <a:avLst/>
              <a:gdLst>
                <a:gd name="T0" fmla="*/ 44 w 46"/>
                <a:gd name="T1" fmla="*/ 25 h 80"/>
                <a:gd name="T2" fmla="*/ 26 w 46"/>
                <a:gd name="T3" fmla="*/ 25 h 80"/>
                <a:gd name="T4" fmla="*/ 26 w 46"/>
                <a:gd name="T5" fmla="*/ 19 h 80"/>
                <a:gd name="T6" fmla="*/ 25 w 46"/>
                <a:gd name="T7" fmla="*/ 14 h 80"/>
                <a:gd name="T8" fmla="*/ 22 w 46"/>
                <a:gd name="T9" fmla="*/ 13 h 80"/>
                <a:gd name="T10" fmla="*/ 20 w 46"/>
                <a:gd name="T11" fmla="*/ 14 h 80"/>
                <a:gd name="T12" fmla="*/ 19 w 46"/>
                <a:gd name="T13" fmla="*/ 19 h 80"/>
                <a:gd name="T14" fmla="*/ 20 w 46"/>
                <a:gd name="T15" fmla="*/ 25 h 80"/>
                <a:gd name="T16" fmla="*/ 25 w 46"/>
                <a:gd name="T17" fmla="*/ 29 h 80"/>
                <a:gd name="T18" fmla="*/ 42 w 46"/>
                <a:gd name="T19" fmla="*/ 42 h 80"/>
                <a:gd name="T20" fmla="*/ 46 w 46"/>
                <a:gd name="T21" fmla="*/ 59 h 80"/>
                <a:gd name="T22" fmla="*/ 44 w 46"/>
                <a:gd name="T23" fmla="*/ 71 h 80"/>
                <a:gd name="T24" fmla="*/ 36 w 46"/>
                <a:gd name="T25" fmla="*/ 77 h 80"/>
                <a:gd name="T26" fmla="*/ 24 w 46"/>
                <a:gd name="T27" fmla="*/ 80 h 80"/>
                <a:gd name="T28" fmla="*/ 10 w 46"/>
                <a:gd name="T29" fmla="*/ 77 h 80"/>
                <a:gd name="T30" fmla="*/ 3 w 46"/>
                <a:gd name="T31" fmla="*/ 69 h 80"/>
                <a:gd name="T32" fmla="*/ 1 w 46"/>
                <a:gd name="T33" fmla="*/ 56 h 80"/>
                <a:gd name="T34" fmla="*/ 1 w 46"/>
                <a:gd name="T35" fmla="*/ 51 h 80"/>
                <a:gd name="T36" fmla="*/ 19 w 46"/>
                <a:gd name="T37" fmla="*/ 51 h 80"/>
                <a:gd name="T38" fmla="*/ 19 w 46"/>
                <a:gd name="T39" fmla="*/ 60 h 80"/>
                <a:gd name="T40" fmla="*/ 20 w 46"/>
                <a:gd name="T41" fmla="*/ 66 h 80"/>
                <a:gd name="T42" fmla="*/ 23 w 46"/>
                <a:gd name="T43" fmla="*/ 67 h 80"/>
                <a:gd name="T44" fmla="*/ 26 w 46"/>
                <a:gd name="T45" fmla="*/ 65 h 80"/>
                <a:gd name="T46" fmla="*/ 27 w 46"/>
                <a:gd name="T47" fmla="*/ 61 h 80"/>
                <a:gd name="T48" fmla="*/ 25 w 46"/>
                <a:gd name="T49" fmla="*/ 52 h 80"/>
                <a:gd name="T50" fmla="*/ 16 w 46"/>
                <a:gd name="T51" fmla="*/ 45 h 80"/>
                <a:gd name="T52" fmla="*/ 6 w 46"/>
                <a:gd name="T53" fmla="*/ 38 h 80"/>
                <a:gd name="T54" fmla="*/ 2 w 46"/>
                <a:gd name="T55" fmla="*/ 31 h 80"/>
                <a:gd name="T56" fmla="*/ 0 w 46"/>
                <a:gd name="T57" fmla="*/ 21 h 80"/>
                <a:gd name="T58" fmla="*/ 2 w 46"/>
                <a:gd name="T59" fmla="*/ 9 h 80"/>
                <a:gd name="T60" fmla="*/ 10 w 46"/>
                <a:gd name="T61" fmla="*/ 2 h 80"/>
                <a:gd name="T62" fmla="*/ 22 w 46"/>
                <a:gd name="T63" fmla="*/ 0 h 80"/>
                <a:gd name="T64" fmla="*/ 35 w 46"/>
                <a:gd name="T65" fmla="*/ 2 h 80"/>
                <a:gd name="T66" fmla="*/ 42 w 46"/>
                <a:gd name="T67" fmla="*/ 9 h 80"/>
                <a:gd name="T68" fmla="*/ 44 w 46"/>
                <a:gd name="T69" fmla="*/ 22 h 80"/>
                <a:gd name="T70" fmla="*/ 44 w 46"/>
                <a:gd name="T71" fmla="*/ 2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80">
                  <a:moveTo>
                    <a:pt x="44" y="25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6"/>
                    <a:pt x="25" y="15"/>
                    <a:pt x="25" y="14"/>
                  </a:cubicBezTo>
                  <a:cubicBezTo>
                    <a:pt x="24" y="13"/>
                    <a:pt x="24" y="13"/>
                    <a:pt x="22" y="13"/>
                  </a:cubicBezTo>
                  <a:cubicBezTo>
                    <a:pt x="21" y="13"/>
                    <a:pt x="20" y="13"/>
                    <a:pt x="20" y="14"/>
                  </a:cubicBezTo>
                  <a:cubicBezTo>
                    <a:pt x="19" y="15"/>
                    <a:pt x="19" y="17"/>
                    <a:pt x="19" y="19"/>
                  </a:cubicBezTo>
                  <a:cubicBezTo>
                    <a:pt x="19" y="21"/>
                    <a:pt x="19" y="23"/>
                    <a:pt x="20" y="25"/>
                  </a:cubicBezTo>
                  <a:cubicBezTo>
                    <a:pt x="21" y="26"/>
                    <a:pt x="22" y="27"/>
                    <a:pt x="25" y="29"/>
                  </a:cubicBezTo>
                  <a:cubicBezTo>
                    <a:pt x="34" y="34"/>
                    <a:pt x="40" y="39"/>
                    <a:pt x="42" y="42"/>
                  </a:cubicBezTo>
                  <a:cubicBezTo>
                    <a:pt x="45" y="46"/>
                    <a:pt x="46" y="51"/>
                    <a:pt x="46" y="59"/>
                  </a:cubicBezTo>
                  <a:cubicBezTo>
                    <a:pt x="46" y="64"/>
                    <a:pt x="45" y="68"/>
                    <a:pt x="44" y="71"/>
                  </a:cubicBezTo>
                  <a:cubicBezTo>
                    <a:pt x="43" y="73"/>
                    <a:pt x="40" y="75"/>
                    <a:pt x="36" y="77"/>
                  </a:cubicBezTo>
                  <a:cubicBezTo>
                    <a:pt x="33" y="79"/>
                    <a:pt x="28" y="80"/>
                    <a:pt x="24" y="80"/>
                  </a:cubicBezTo>
                  <a:cubicBezTo>
                    <a:pt x="18" y="80"/>
                    <a:pt x="14" y="79"/>
                    <a:pt x="10" y="77"/>
                  </a:cubicBezTo>
                  <a:cubicBezTo>
                    <a:pt x="6" y="75"/>
                    <a:pt x="4" y="72"/>
                    <a:pt x="3" y="69"/>
                  </a:cubicBezTo>
                  <a:cubicBezTo>
                    <a:pt x="1" y="66"/>
                    <a:pt x="1" y="61"/>
                    <a:pt x="1" y="56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3"/>
                    <a:pt x="20" y="65"/>
                    <a:pt x="20" y="66"/>
                  </a:cubicBezTo>
                  <a:cubicBezTo>
                    <a:pt x="21" y="66"/>
                    <a:pt x="22" y="67"/>
                    <a:pt x="23" y="67"/>
                  </a:cubicBezTo>
                  <a:cubicBezTo>
                    <a:pt x="24" y="67"/>
                    <a:pt x="25" y="66"/>
                    <a:pt x="26" y="65"/>
                  </a:cubicBezTo>
                  <a:cubicBezTo>
                    <a:pt x="26" y="64"/>
                    <a:pt x="27" y="63"/>
                    <a:pt x="27" y="61"/>
                  </a:cubicBezTo>
                  <a:cubicBezTo>
                    <a:pt x="27" y="56"/>
                    <a:pt x="26" y="53"/>
                    <a:pt x="25" y="52"/>
                  </a:cubicBezTo>
                  <a:cubicBezTo>
                    <a:pt x="24" y="50"/>
                    <a:pt x="21" y="48"/>
                    <a:pt x="16" y="45"/>
                  </a:cubicBezTo>
                  <a:cubicBezTo>
                    <a:pt x="11" y="41"/>
                    <a:pt x="7" y="39"/>
                    <a:pt x="6" y="38"/>
                  </a:cubicBezTo>
                  <a:cubicBezTo>
                    <a:pt x="4" y="36"/>
                    <a:pt x="3" y="34"/>
                    <a:pt x="2" y="31"/>
                  </a:cubicBezTo>
                  <a:cubicBezTo>
                    <a:pt x="1" y="29"/>
                    <a:pt x="0" y="25"/>
                    <a:pt x="0" y="21"/>
                  </a:cubicBezTo>
                  <a:cubicBezTo>
                    <a:pt x="0" y="16"/>
                    <a:pt x="1" y="11"/>
                    <a:pt x="2" y="9"/>
                  </a:cubicBezTo>
                  <a:cubicBezTo>
                    <a:pt x="4" y="6"/>
                    <a:pt x="6" y="4"/>
                    <a:pt x="10" y="2"/>
                  </a:cubicBezTo>
                  <a:cubicBezTo>
                    <a:pt x="13" y="1"/>
                    <a:pt x="17" y="0"/>
                    <a:pt x="22" y="0"/>
                  </a:cubicBezTo>
                  <a:cubicBezTo>
                    <a:pt x="27" y="0"/>
                    <a:pt x="31" y="1"/>
                    <a:pt x="35" y="2"/>
                  </a:cubicBezTo>
                  <a:cubicBezTo>
                    <a:pt x="39" y="4"/>
                    <a:pt x="41" y="6"/>
                    <a:pt x="42" y="9"/>
                  </a:cubicBezTo>
                  <a:cubicBezTo>
                    <a:pt x="43" y="11"/>
                    <a:pt x="44" y="16"/>
                    <a:pt x="44" y="22"/>
                  </a:cubicBezTo>
                  <a:lnTo>
                    <a:pt x="4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24"/>
            <p:cNvSpPr>
              <a:spLocks noEditPoints="1"/>
            </p:cNvSpPr>
            <p:nvPr/>
          </p:nvSpPr>
          <p:spPr bwMode="auto">
            <a:xfrm>
              <a:off x="7351713" y="1204913"/>
              <a:ext cx="174625" cy="263525"/>
            </a:xfrm>
            <a:custGeom>
              <a:avLst/>
              <a:gdLst>
                <a:gd name="T0" fmla="*/ 39 w 51"/>
                <a:gd name="T1" fmla="*/ 0 h 77"/>
                <a:gd name="T2" fmla="*/ 51 w 51"/>
                <a:gd name="T3" fmla="*/ 77 h 77"/>
                <a:gd name="T4" fmla="*/ 30 w 51"/>
                <a:gd name="T5" fmla="*/ 77 h 77"/>
                <a:gd name="T6" fmla="*/ 29 w 51"/>
                <a:gd name="T7" fmla="*/ 63 h 77"/>
                <a:gd name="T8" fmla="*/ 22 w 51"/>
                <a:gd name="T9" fmla="*/ 63 h 77"/>
                <a:gd name="T10" fmla="*/ 21 w 51"/>
                <a:gd name="T11" fmla="*/ 77 h 77"/>
                <a:gd name="T12" fmla="*/ 0 w 51"/>
                <a:gd name="T13" fmla="*/ 77 h 77"/>
                <a:gd name="T14" fmla="*/ 11 w 51"/>
                <a:gd name="T15" fmla="*/ 0 h 77"/>
                <a:gd name="T16" fmla="*/ 39 w 51"/>
                <a:gd name="T17" fmla="*/ 0 h 77"/>
                <a:gd name="T18" fmla="*/ 29 w 51"/>
                <a:gd name="T19" fmla="*/ 50 h 77"/>
                <a:gd name="T20" fmla="*/ 26 w 51"/>
                <a:gd name="T21" fmla="*/ 18 h 77"/>
                <a:gd name="T22" fmla="*/ 22 w 51"/>
                <a:gd name="T23" fmla="*/ 50 h 77"/>
                <a:gd name="T24" fmla="*/ 29 w 51"/>
                <a:gd name="T25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77">
                  <a:moveTo>
                    <a:pt x="39" y="0"/>
                  </a:moveTo>
                  <a:cubicBezTo>
                    <a:pt x="51" y="77"/>
                    <a:pt x="51" y="77"/>
                    <a:pt x="5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39" y="0"/>
                  </a:lnTo>
                  <a:close/>
                  <a:moveTo>
                    <a:pt x="29" y="50"/>
                  </a:moveTo>
                  <a:cubicBezTo>
                    <a:pt x="28" y="41"/>
                    <a:pt x="27" y="30"/>
                    <a:pt x="26" y="18"/>
                  </a:cubicBezTo>
                  <a:cubicBezTo>
                    <a:pt x="24" y="32"/>
                    <a:pt x="23" y="43"/>
                    <a:pt x="22" y="50"/>
                  </a:cubicBezTo>
                  <a:lnTo>
                    <a:pt x="2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25"/>
            <p:cNvSpPr>
              <a:spLocks/>
            </p:cNvSpPr>
            <p:nvPr/>
          </p:nvSpPr>
          <p:spPr bwMode="auto">
            <a:xfrm>
              <a:off x="7535863" y="1204913"/>
              <a:ext cx="109538" cy="263525"/>
            </a:xfrm>
            <a:custGeom>
              <a:avLst/>
              <a:gdLst>
                <a:gd name="T0" fmla="*/ 43 w 69"/>
                <a:gd name="T1" fmla="*/ 0 h 166"/>
                <a:gd name="T2" fmla="*/ 43 w 69"/>
                <a:gd name="T3" fmla="*/ 134 h 166"/>
                <a:gd name="T4" fmla="*/ 69 w 69"/>
                <a:gd name="T5" fmla="*/ 134 h 166"/>
                <a:gd name="T6" fmla="*/ 69 w 69"/>
                <a:gd name="T7" fmla="*/ 166 h 166"/>
                <a:gd name="T8" fmla="*/ 0 w 69"/>
                <a:gd name="T9" fmla="*/ 166 h 166"/>
                <a:gd name="T10" fmla="*/ 0 w 69"/>
                <a:gd name="T11" fmla="*/ 0 h 166"/>
                <a:gd name="T12" fmla="*/ 43 w 69"/>
                <a:gd name="T1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66">
                  <a:moveTo>
                    <a:pt x="43" y="0"/>
                  </a:moveTo>
                  <a:lnTo>
                    <a:pt x="43" y="134"/>
                  </a:lnTo>
                  <a:lnTo>
                    <a:pt x="69" y="134"/>
                  </a:lnTo>
                  <a:lnTo>
                    <a:pt x="69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26"/>
            <p:cNvSpPr>
              <a:spLocks/>
            </p:cNvSpPr>
            <p:nvPr/>
          </p:nvSpPr>
          <p:spPr bwMode="auto">
            <a:xfrm>
              <a:off x="7662863" y="1204913"/>
              <a:ext cx="120650" cy="263525"/>
            </a:xfrm>
            <a:custGeom>
              <a:avLst/>
              <a:gdLst>
                <a:gd name="T0" fmla="*/ 0 w 76"/>
                <a:gd name="T1" fmla="*/ 0 h 166"/>
                <a:gd name="T2" fmla="*/ 71 w 76"/>
                <a:gd name="T3" fmla="*/ 0 h 166"/>
                <a:gd name="T4" fmla="*/ 71 w 76"/>
                <a:gd name="T5" fmla="*/ 35 h 166"/>
                <a:gd name="T6" fmla="*/ 43 w 76"/>
                <a:gd name="T7" fmla="*/ 35 h 166"/>
                <a:gd name="T8" fmla="*/ 43 w 76"/>
                <a:gd name="T9" fmla="*/ 65 h 166"/>
                <a:gd name="T10" fmla="*/ 71 w 76"/>
                <a:gd name="T11" fmla="*/ 65 h 166"/>
                <a:gd name="T12" fmla="*/ 71 w 76"/>
                <a:gd name="T13" fmla="*/ 97 h 166"/>
                <a:gd name="T14" fmla="*/ 43 w 76"/>
                <a:gd name="T15" fmla="*/ 97 h 166"/>
                <a:gd name="T16" fmla="*/ 43 w 76"/>
                <a:gd name="T17" fmla="*/ 134 h 166"/>
                <a:gd name="T18" fmla="*/ 76 w 76"/>
                <a:gd name="T19" fmla="*/ 134 h 166"/>
                <a:gd name="T20" fmla="*/ 76 w 76"/>
                <a:gd name="T21" fmla="*/ 166 h 166"/>
                <a:gd name="T22" fmla="*/ 0 w 76"/>
                <a:gd name="T23" fmla="*/ 166 h 166"/>
                <a:gd name="T24" fmla="*/ 0 w 76"/>
                <a:gd name="T2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166">
                  <a:moveTo>
                    <a:pt x="0" y="0"/>
                  </a:moveTo>
                  <a:lnTo>
                    <a:pt x="71" y="0"/>
                  </a:lnTo>
                  <a:lnTo>
                    <a:pt x="71" y="35"/>
                  </a:lnTo>
                  <a:lnTo>
                    <a:pt x="43" y="35"/>
                  </a:lnTo>
                  <a:lnTo>
                    <a:pt x="43" y="65"/>
                  </a:lnTo>
                  <a:lnTo>
                    <a:pt x="71" y="65"/>
                  </a:lnTo>
                  <a:lnTo>
                    <a:pt x="71" y="97"/>
                  </a:lnTo>
                  <a:lnTo>
                    <a:pt x="43" y="97"/>
                  </a:lnTo>
                  <a:lnTo>
                    <a:pt x="43" y="134"/>
                  </a:lnTo>
                  <a:lnTo>
                    <a:pt x="76" y="134"/>
                  </a:lnTo>
                  <a:lnTo>
                    <a:pt x="76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8" name="组合 797"/>
          <p:cNvGrpSpPr/>
          <p:nvPr/>
        </p:nvGrpSpPr>
        <p:grpSpPr>
          <a:xfrm>
            <a:off x="9977097" y="1776358"/>
            <a:ext cx="1150938" cy="1298575"/>
            <a:chOff x="9705975" y="1458913"/>
            <a:chExt cx="1150938" cy="1298575"/>
          </a:xfrm>
        </p:grpSpPr>
        <p:sp>
          <p:nvSpPr>
            <p:cNvPr id="29" name="Freeform 627"/>
            <p:cNvSpPr>
              <a:spLocks/>
            </p:cNvSpPr>
            <p:nvPr/>
          </p:nvSpPr>
          <p:spPr bwMode="auto">
            <a:xfrm>
              <a:off x="10788650" y="1458913"/>
              <a:ext cx="28575" cy="157163"/>
            </a:xfrm>
            <a:custGeom>
              <a:avLst/>
              <a:gdLst>
                <a:gd name="T0" fmla="*/ 0 w 18"/>
                <a:gd name="T1" fmla="*/ 0 h 99"/>
                <a:gd name="T2" fmla="*/ 18 w 18"/>
                <a:gd name="T3" fmla="*/ 99 h 99"/>
                <a:gd name="T4" fmla="*/ 18 w 18"/>
                <a:gd name="T5" fmla="*/ 99 h 99"/>
                <a:gd name="T6" fmla="*/ 0 w 18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9">
                  <a:moveTo>
                    <a:pt x="0" y="0"/>
                  </a:moveTo>
                  <a:lnTo>
                    <a:pt x="18" y="99"/>
                  </a:lnTo>
                  <a:lnTo>
                    <a:pt x="18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28"/>
            <p:cNvSpPr>
              <a:spLocks/>
            </p:cNvSpPr>
            <p:nvPr/>
          </p:nvSpPr>
          <p:spPr bwMode="auto">
            <a:xfrm>
              <a:off x="10788650" y="1458913"/>
              <a:ext cx="28575" cy="157163"/>
            </a:xfrm>
            <a:custGeom>
              <a:avLst/>
              <a:gdLst>
                <a:gd name="T0" fmla="*/ 0 w 18"/>
                <a:gd name="T1" fmla="*/ 0 h 99"/>
                <a:gd name="T2" fmla="*/ 18 w 18"/>
                <a:gd name="T3" fmla="*/ 99 h 99"/>
                <a:gd name="T4" fmla="*/ 18 w 18"/>
                <a:gd name="T5" fmla="*/ 99 h 99"/>
                <a:gd name="T6" fmla="*/ 0 w 18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9">
                  <a:moveTo>
                    <a:pt x="0" y="0"/>
                  </a:moveTo>
                  <a:lnTo>
                    <a:pt x="18" y="99"/>
                  </a:lnTo>
                  <a:lnTo>
                    <a:pt x="18" y="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29"/>
            <p:cNvSpPr>
              <a:spLocks/>
            </p:cNvSpPr>
            <p:nvPr/>
          </p:nvSpPr>
          <p:spPr bwMode="auto">
            <a:xfrm>
              <a:off x="9747250" y="1458913"/>
              <a:ext cx="1069975" cy="157163"/>
            </a:xfrm>
            <a:custGeom>
              <a:avLst/>
              <a:gdLst>
                <a:gd name="T0" fmla="*/ 674 w 674"/>
                <a:gd name="T1" fmla="*/ 99 h 99"/>
                <a:gd name="T2" fmla="*/ 0 w 674"/>
                <a:gd name="T3" fmla="*/ 99 h 99"/>
                <a:gd name="T4" fmla="*/ 17 w 674"/>
                <a:gd name="T5" fmla="*/ 0 h 99"/>
                <a:gd name="T6" fmla="*/ 656 w 674"/>
                <a:gd name="T7" fmla="*/ 0 h 99"/>
                <a:gd name="T8" fmla="*/ 674 w 674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99">
                  <a:moveTo>
                    <a:pt x="674" y="99"/>
                  </a:moveTo>
                  <a:lnTo>
                    <a:pt x="0" y="99"/>
                  </a:lnTo>
                  <a:lnTo>
                    <a:pt x="17" y="0"/>
                  </a:lnTo>
                  <a:lnTo>
                    <a:pt x="656" y="0"/>
                  </a:lnTo>
                  <a:lnTo>
                    <a:pt x="674" y="99"/>
                  </a:lnTo>
                  <a:close/>
                </a:path>
              </a:pathLst>
            </a:custGeom>
            <a:solidFill>
              <a:srgbClr val="F0B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30"/>
            <p:cNvSpPr>
              <a:spLocks/>
            </p:cNvSpPr>
            <p:nvPr/>
          </p:nvSpPr>
          <p:spPr bwMode="auto">
            <a:xfrm>
              <a:off x="9747250" y="1458913"/>
              <a:ext cx="1069975" cy="157163"/>
            </a:xfrm>
            <a:custGeom>
              <a:avLst/>
              <a:gdLst>
                <a:gd name="T0" fmla="*/ 674 w 674"/>
                <a:gd name="T1" fmla="*/ 99 h 99"/>
                <a:gd name="T2" fmla="*/ 0 w 674"/>
                <a:gd name="T3" fmla="*/ 99 h 99"/>
                <a:gd name="T4" fmla="*/ 17 w 674"/>
                <a:gd name="T5" fmla="*/ 0 h 99"/>
                <a:gd name="T6" fmla="*/ 656 w 674"/>
                <a:gd name="T7" fmla="*/ 0 h 99"/>
                <a:gd name="T8" fmla="*/ 674 w 674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99">
                  <a:moveTo>
                    <a:pt x="674" y="99"/>
                  </a:moveTo>
                  <a:lnTo>
                    <a:pt x="0" y="99"/>
                  </a:lnTo>
                  <a:lnTo>
                    <a:pt x="17" y="0"/>
                  </a:lnTo>
                  <a:lnTo>
                    <a:pt x="656" y="0"/>
                  </a:lnTo>
                  <a:lnTo>
                    <a:pt x="674" y="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31"/>
            <p:cNvSpPr>
              <a:spLocks/>
            </p:cNvSpPr>
            <p:nvPr/>
          </p:nvSpPr>
          <p:spPr bwMode="auto">
            <a:xfrm>
              <a:off x="9747250" y="1458913"/>
              <a:ext cx="1069975" cy="157163"/>
            </a:xfrm>
            <a:custGeom>
              <a:avLst/>
              <a:gdLst>
                <a:gd name="T0" fmla="*/ 656 w 674"/>
                <a:gd name="T1" fmla="*/ 0 h 99"/>
                <a:gd name="T2" fmla="*/ 17 w 674"/>
                <a:gd name="T3" fmla="*/ 0 h 99"/>
                <a:gd name="T4" fmla="*/ 86 w 674"/>
                <a:gd name="T5" fmla="*/ 49 h 99"/>
                <a:gd name="T6" fmla="*/ 0 w 674"/>
                <a:gd name="T7" fmla="*/ 99 h 99"/>
                <a:gd name="T8" fmla="*/ 674 w 674"/>
                <a:gd name="T9" fmla="*/ 99 h 99"/>
                <a:gd name="T10" fmla="*/ 587 w 674"/>
                <a:gd name="T11" fmla="*/ 49 h 99"/>
                <a:gd name="T12" fmla="*/ 656 w 674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" h="99">
                  <a:moveTo>
                    <a:pt x="656" y="0"/>
                  </a:moveTo>
                  <a:lnTo>
                    <a:pt x="17" y="0"/>
                  </a:lnTo>
                  <a:lnTo>
                    <a:pt x="86" y="49"/>
                  </a:lnTo>
                  <a:lnTo>
                    <a:pt x="0" y="99"/>
                  </a:lnTo>
                  <a:lnTo>
                    <a:pt x="674" y="99"/>
                  </a:lnTo>
                  <a:lnTo>
                    <a:pt x="587" y="49"/>
                  </a:lnTo>
                  <a:lnTo>
                    <a:pt x="656" y="0"/>
                  </a:lnTo>
                  <a:close/>
                </a:path>
              </a:pathLst>
            </a:custGeom>
            <a:solidFill>
              <a:srgbClr val="D69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32"/>
            <p:cNvSpPr>
              <a:spLocks/>
            </p:cNvSpPr>
            <p:nvPr/>
          </p:nvSpPr>
          <p:spPr bwMode="auto">
            <a:xfrm>
              <a:off x="9747250" y="1458913"/>
              <a:ext cx="1069975" cy="157163"/>
            </a:xfrm>
            <a:custGeom>
              <a:avLst/>
              <a:gdLst>
                <a:gd name="T0" fmla="*/ 656 w 674"/>
                <a:gd name="T1" fmla="*/ 0 h 99"/>
                <a:gd name="T2" fmla="*/ 17 w 674"/>
                <a:gd name="T3" fmla="*/ 0 h 99"/>
                <a:gd name="T4" fmla="*/ 86 w 674"/>
                <a:gd name="T5" fmla="*/ 49 h 99"/>
                <a:gd name="T6" fmla="*/ 0 w 674"/>
                <a:gd name="T7" fmla="*/ 99 h 99"/>
                <a:gd name="T8" fmla="*/ 674 w 674"/>
                <a:gd name="T9" fmla="*/ 99 h 99"/>
                <a:gd name="T10" fmla="*/ 587 w 674"/>
                <a:gd name="T11" fmla="*/ 49 h 99"/>
                <a:gd name="T12" fmla="*/ 656 w 674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" h="99">
                  <a:moveTo>
                    <a:pt x="656" y="0"/>
                  </a:moveTo>
                  <a:lnTo>
                    <a:pt x="17" y="0"/>
                  </a:lnTo>
                  <a:lnTo>
                    <a:pt x="86" y="49"/>
                  </a:lnTo>
                  <a:lnTo>
                    <a:pt x="0" y="99"/>
                  </a:lnTo>
                  <a:lnTo>
                    <a:pt x="674" y="99"/>
                  </a:lnTo>
                  <a:lnTo>
                    <a:pt x="587" y="49"/>
                  </a:lnTo>
                  <a:lnTo>
                    <a:pt x="6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33"/>
            <p:cNvSpPr>
              <a:spLocks/>
            </p:cNvSpPr>
            <p:nvPr/>
          </p:nvSpPr>
          <p:spPr bwMode="auto">
            <a:xfrm>
              <a:off x="9747250" y="1536700"/>
              <a:ext cx="136525" cy="79375"/>
            </a:xfrm>
            <a:custGeom>
              <a:avLst/>
              <a:gdLst>
                <a:gd name="T0" fmla="*/ 86 w 86"/>
                <a:gd name="T1" fmla="*/ 0 h 50"/>
                <a:gd name="T2" fmla="*/ 86 w 86"/>
                <a:gd name="T3" fmla="*/ 0 h 50"/>
                <a:gd name="T4" fmla="*/ 0 w 86"/>
                <a:gd name="T5" fmla="*/ 50 h 50"/>
                <a:gd name="T6" fmla="*/ 86 w 86"/>
                <a:gd name="T7" fmla="*/ 50 h 50"/>
                <a:gd name="T8" fmla="*/ 86 w 8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0">
                  <a:moveTo>
                    <a:pt x="86" y="0"/>
                  </a:moveTo>
                  <a:lnTo>
                    <a:pt x="86" y="0"/>
                  </a:lnTo>
                  <a:lnTo>
                    <a:pt x="0" y="50"/>
                  </a:lnTo>
                  <a:lnTo>
                    <a:pt x="86" y="5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AF8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34"/>
            <p:cNvSpPr>
              <a:spLocks/>
            </p:cNvSpPr>
            <p:nvPr/>
          </p:nvSpPr>
          <p:spPr bwMode="auto">
            <a:xfrm>
              <a:off x="9747250" y="1536700"/>
              <a:ext cx="136525" cy="79375"/>
            </a:xfrm>
            <a:custGeom>
              <a:avLst/>
              <a:gdLst>
                <a:gd name="T0" fmla="*/ 86 w 86"/>
                <a:gd name="T1" fmla="*/ 0 h 50"/>
                <a:gd name="T2" fmla="*/ 86 w 86"/>
                <a:gd name="T3" fmla="*/ 0 h 50"/>
                <a:gd name="T4" fmla="*/ 0 w 86"/>
                <a:gd name="T5" fmla="*/ 50 h 50"/>
                <a:gd name="T6" fmla="*/ 86 w 86"/>
                <a:gd name="T7" fmla="*/ 50 h 50"/>
                <a:gd name="T8" fmla="*/ 86 w 8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0">
                  <a:moveTo>
                    <a:pt x="86" y="0"/>
                  </a:moveTo>
                  <a:lnTo>
                    <a:pt x="86" y="0"/>
                  </a:lnTo>
                  <a:lnTo>
                    <a:pt x="0" y="50"/>
                  </a:lnTo>
                  <a:lnTo>
                    <a:pt x="86" y="50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635"/>
            <p:cNvSpPr>
              <a:spLocks noChangeArrowheads="1"/>
            </p:cNvSpPr>
            <p:nvPr/>
          </p:nvSpPr>
          <p:spPr bwMode="auto">
            <a:xfrm>
              <a:off x="10817225" y="1616075"/>
              <a:ext cx="1588" cy="1588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36"/>
            <p:cNvSpPr>
              <a:spLocks/>
            </p:cNvSpPr>
            <p:nvPr/>
          </p:nvSpPr>
          <p:spPr bwMode="auto">
            <a:xfrm>
              <a:off x="10817225" y="1616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637"/>
            <p:cNvSpPr>
              <a:spLocks noChangeArrowheads="1"/>
            </p:cNvSpPr>
            <p:nvPr/>
          </p:nvSpPr>
          <p:spPr bwMode="auto">
            <a:xfrm>
              <a:off x="10817225" y="1616075"/>
              <a:ext cx="1588" cy="1588"/>
            </a:xfrm>
            <a:prstGeom prst="rect">
              <a:avLst/>
            </a:prstGeom>
            <a:solidFill>
              <a:srgbClr val="AB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638"/>
            <p:cNvSpPr>
              <a:spLocks noChangeArrowheads="1"/>
            </p:cNvSpPr>
            <p:nvPr/>
          </p:nvSpPr>
          <p:spPr bwMode="auto">
            <a:xfrm>
              <a:off x="10817225" y="161607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39"/>
            <p:cNvSpPr>
              <a:spLocks/>
            </p:cNvSpPr>
            <p:nvPr/>
          </p:nvSpPr>
          <p:spPr bwMode="auto">
            <a:xfrm>
              <a:off x="10679113" y="1536700"/>
              <a:ext cx="138113" cy="79375"/>
            </a:xfrm>
            <a:custGeom>
              <a:avLst/>
              <a:gdLst>
                <a:gd name="T0" fmla="*/ 0 w 87"/>
                <a:gd name="T1" fmla="*/ 0 h 50"/>
                <a:gd name="T2" fmla="*/ 0 w 87"/>
                <a:gd name="T3" fmla="*/ 0 h 50"/>
                <a:gd name="T4" fmla="*/ 87 w 87"/>
                <a:gd name="T5" fmla="*/ 50 h 50"/>
                <a:gd name="T6" fmla="*/ 87 w 87"/>
                <a:gd name="T7" fmla="*/ 50 h 50"/>
                <a:gd name="T8" fmla="*/ 0 w 87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0">
                  <a:moveTo>
                    <a:pt x="0" y="0"/>
                  </a:moveTo>
                  <a:lnTo>
                    <a:pt x="0" y="0"/>
                  </a:lnTo>
                  <a:lnTo>
                    <a:pt x="87" y="50"/>
                  </a:lnTo>
                  <a:lnTo>
                    <a:pt x="87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92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40"/>
            <p:cNvSpPr>
              <a:spLocks/>
            </p:cNvSpPr>
            <p:nvPr/>
          </p:nvSpPr>
          <p:spPr bwMode="auto">
            <a:xfrm>
              <a:off x="10679113" y="1536700"/>
              <a:ext cx="138113" cy="79375"/>
            </a:xfrm>
            <a:custGeom>
              <a:avLst/>
              <a:gdLst>
                <a:gd name="T0" fmla="*/ 0 w 87"/>
                <a:gd name="T1" fmla="*/ 0 h 50"/>
                <a:gd name="T2" fmla="*/ 0 w 87"/>
                <a:gd name="T3" fmla="*/ 0 h 50"/>
                <a:gd name="T4" fmla="*/ 87 w 87"/>
                <a:gd name="T5" fmla="*/ 50 h 50"/>
                <a:gd name="T6" fmla="*/ 87 w 87"/>
                <a:gd name="T7" fmla="*/ 50 h 50"/>
                <a:gd name="T8" fmla="*/ 0 w 87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0">
                  <a:moveTo>
                    <a:pt x="0" y="0"/>
                  </a:moveTo>
                  <a:lnTo>
                    <a:pt x="0" y="0"/>
                  </a:lnTo>
                  <a:lnTo>
                    <a:pt x="87" y="50"/>
                  </a:lnTo>
                  <a:lnTo>
                    <a:pt x="87" y="5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41"/>
            <p:cNvSpPr>
              <a:spLocks/>
            </p:cNvSpPr>
            <p:nvPr/>
          </p:nvSpPr>
          <p:spPr bwMode="auto">
            <a:xfrm>
              <a:off x="10679113" y="1536700"/>
              <a:ext cx="138113" cy="79375"/>
            </a:xfrm>
            <a:custGeom>
              <a:avLst/>
              <a:gdLst>
                <a:gd name="T0" fmla="*/ 0 w 87"/>
                <a:gd name="T1" fmla="*/ 0 h 50"/>
                <a:gd name="T2" fmla="*/ 0 w 87"/>
                <a:gd name="T3" fmla="*/ 50 h 50"/>
                <a:gd name="T4" fmla="*/ 87 w 87"/>
                <a:gd name="T5" fmla="*/ 50 h 50"/>
                <a:gd name="T6" fmla="*/ 0 w 87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50">
                  <a:moveTo>
                    <a:pt x="0" y="0"/>
                  </a:moveTo>
                  <a:lnTo>
                    <a:pt x="0" y="50"/>
                  </a:lnTo>
                  <a:lnTo>
                    <a:pt x="87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8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42"/>
            <p:cNvSpPr>
              <a:spLocks/>
            </p:cNvSpPr>
            <p:nvPr/>
          </p:nvSpPr>
          <p:spPr bwMode="auto">
            <a:xfrm>
              <a:off x="10679113" y="1536700"/>
              <a:ext cx="138113" cy="79375"/>
            </a:xfrm>
            <a:custGeom>
              <a:avLst/>
              <a:gdLst>
                <a:gd name="T0" fmla="*/ 0 w 87"/>
                <a:gd name="T1" fmla="*/ 0 h 50"/>
                <a:gd name="T2" fmla="*/ 0 w 87"/>
                <a:gd name="T3" fmla="*/ 50 h 50"/>
                <a:gd name="T4" fmla="*/ 87 w 87"/>
                <a:gd name="T5" fmla="*/ 50 h 50"/>
                <a:gd name="T6" fmla="*/ 0 w 87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50">
                  <a:moveTo>
                    <a:pt x="0" y="0"/>
                  </a:moveTo>
                  <a:lnTo>
                    <a:pt x="0" y="50"/>
                  </a:lnTo>
                  <a:lnTo>
                    <a:pt x="87" y="5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43"/>
            <p:cNvSpPr>
              <a:spLocks/>
            </p:cNvSpPr>
            <p:nvPr/>
          </p:nvSpPr>
          <p:spPr bwMode="auto">
            <a:xfrm>
              <a:off x="9705975" y="1616075"/>
              <a:ext cx="1150938" cy="1141413"/>
            </a:xfrm>
            <a:custGeom>
              <a:avLst/>
              <a:gdLst>
                <a:gd name="T0" fmla="*/ 725 w 725"/>
                <a:gd name="T1" fmla="*/ 719 h 719"/>
                <a:gd name="T2" fmla="*/ 363 w 725"/>
                <a:gd name="T3" fmla="*/ 719 h 719"/>
                <a:gd name="T4" fmla="*/ 0 w 725"/>
                <a:gd name="T5" fmla="*/ 719 h 719"/>
                <a:gd name="T6" fmla="*/ 26 w 725"/>
                <a:gd name="T7" fmla="*/ 0 h 719"/>
                <a:gd name="T8" fmla="*/ 363 w 725"/>
                <a:gd name="T9" fmla="*/ 0 h 719"/>
                <a:gd name="T10" fmla="*/ 700 w 725"/>
                <a:gd name="T11" fmla="*/ 0 h 719"/>
                <a:gd name="T12" fmla="*/ 725 w 725"/>
                <a:gd name="T13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5" h="719">
                  <a:moveTo>
                    <a:pt x="725" y="719"/>
                  </a:moveTo>
                  <a:lnTo>
                    <a:pt x="363" y="719"/>
                  </a:lnTo>
                  <a:lnTo>
                    <a:pt x="0" y="719"/>
                  </a:lnTo>
                  <a:lnTo>
                    <a:pt x="26" y="0"/>
                  </a:lnTo>
                  <a:lnTo>
                    <a:pt x="363" y="0"/>
                  </a:lnTo>
                  <a:lnTo>
                    <a:pt x="700" y="0"/>
                  </a:lnTo>
                  <a:lnTo>
                    <a:pt x="725" y="719"/>
                  </a:lnTo>
                  <a:close/>
                </a:path>
              </a:pathLst>
            </a:custGeom>
            <a:solidFill>
              <a:srgbClr val="FFB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44"/>
            <p:cNvSpPr>
              <a:spLocks/>
            </p:cNvSpPr>
            <p:nvPr/>
          </p:nvSpPr>
          <p:spPr bwMode="auto">
            <a:xfrm>
              <a:off x="9705975" y="1616075"/>
              <a:ext cx="1150938" cy="1141413"/>
            </a:xfrm>
            <a:custGeom>
              <a:avLst/>
              <a:gdLst>
                <a:gd name="T0" fmla="*/ 725 w 725"/>
                <a:gd name="T1" fmla="*/ 719 h 719"/>
                <a:gd name="T2" fmla="*/ 363 w 725"/>
                <a:gd name="T3" fmla="*/ 719 h 719"/>
                <a:gd name="T4" fmla="*/ 0 w 725"/>
                <a:gd name="T5" fmla="*/ 719 h 719"/>
                <a:gd name="T6" fmla="*/ 26 w 725"/>
                <a:gd name="T7" fmla="*/ 0 h 719"/>
                <a:gd name="T8" fmla="*/ 363 w 725"/>
                <a:gd name="T9" fmla="*/ 0 h 719"/>
                <a:gd name="T10" fmla="*/ 700 w 725"/>
                <a:gd name="T11" fmla="*/ 0 h 719"/>
                <a:gd name="T12" fmla="*/ 725 w 725"/>
                <a:gd name="T13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5" h="719">
                  <a:moveTo>
                    <a:pt x="725" y="719"/>
                  </a:moveTo>
                  <a:lnTo>
                    <a:pt x="363" y="719"/>
                  </a:lnTo>
                  <a:lnTo>
                    <a:pt x="0" y="719"/>
                  </a:lnTo>
                  <a:lnTo>
                    <a:pt x="26" y="0"/>
                  </a:lnTo>
                  <a:lnTo>
                    <a:pt x="363" y="0"/>
                  </a:lnTo>
                  <a:lnTo>
                    <a:pt x="700" y="0"/>
                  </a:lnTo>
                  <a:lnTo>
                    <a:pt x="725" y="7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5"/>
            <p:cNvSpPr>
              <a:spLocks/>
            </p:cNvSpPr>
            <p:nvPr/>
          </p:nvSpPr>
          <p:spPr bwMode="auto">
            <a:xfrm>
              <a:off x="9705975" y="1911350"/>
              <a:ext cx="1150938" cy="846138"/>
            </a:xfrm>
            <a:custGeom>
              <a:avLst/>
              <a:gdLst>
                <a:gd name="T0" fmla="*/ 706 w 725"/>
                <a:gd name="T1" fmla="*/ 0 h 533"/>
                <a:gd name="T2" fmla="*/ 0 w 725"/>
                <a:gd name="T3" fmla="*/ 533 h 533"/>
                <a:gd name="T4" fmla="*/ 363 w 725"/>
                <a:gd name="T5" fmla="*/ 533 h 533"/>
                <a:gd name="T6" fmla="*/ 725 w 725"/>
                <a:gd name="T7" fmla="*/ 533 h 533"/>
                <a:gd name="T8" fmla="*/ 706 w 725"/>
                <a:gd name="T9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533">
                  <a:moveTo>
                    <a:pt x="706" y="0"/>
                  </a:moveTo>
                  <a:lnTo>
                    <a:pt x="0" y="533"/>
                  </a:lnTo>
                  <a:lnTo>
                    <a:pt x="363" y="533"/>
                  </a:lnTo>
                  <a:lnTo>
                    <a:pt x="725" y="533"/>
                  </a:lnTo>
                  <a:lnTo>
                    <a:pt x="706" y="0"/>
                  </a:lnTo>
                  <a:close/>
                </a:path>
              </a:pathLst>
            </a:custGeom>
            <a:solidFill>
              <a:srgbClr val="F1B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46"/>
            <p:cNvSpPr>
              <a:spLocks/>
            </p:cNvSpPr>
            <p:nvPr/>
          </p:nvSpPr>
          <p:spPr bwMode="auto">
            <a:xfrm>
              <a:off x="9705975" y="1911350"/>
              <a:ext cx="1150938" cy="846138"/>
            </a:xfrm>
            <a:custGeom>
              <a:avLst/>
              <a:gdLst>
                <a:gd name="T0" fmla="*/ 706 w 725"/>
                <a:gd name="T1" fmla="*/ 0 h 533"/>
                <a:gd name="T2" fmla="*/ 0 w 725"/>
                <a:gd name="T3" fmla="*/ 533 h 533"/>
                <a:gd name="T4" fmla="*/ 363 w 725"/>
                <a:gd name="T5" fmla="*/ 533 h 533"/>
                <a:gd name="T6" fmla="*/ 725 w 725"/>
                <a:gd name="T7" fmla="*/ 533 h 533"/>
                <a:gd name="T8" fmla="*/ 706 w 725"/>
                <a:gd name="T9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533">
                  <a:moveTo>
                    <a:pt x="706" y="0"/>
                  </a:moveTo>
                  <a:lnTo>
                    <a:pt x="0" y="533"/>
                  </a:lnTo>
                  <a:lnTo>
                    <a:pt x="363" y="533"/>
                  </a:lnTo>
                  <a:lnTo>
                    <a:pt x="725" y="533"/>
                  </a:lnTo>
                  <a:lnTo>
                    <a:pt x="7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647"/>
            <p:cNvSpPr>
              <a:spLocks noChangeArrowheads="1"/>
            </p:cNvSpPr>
            <p:nvPr/>
          </p:nvSpPr>
          <p:spPr bwMode="auto">
            <a:xfrm>
              <a:off x="9883775" y="1704975"/>
              <a:ext cx="85725" cy="82550"/>
            </a:xfrm>
            <a:prstGeom prst="ellipse">
              <a:avLst/>
            </a:prstGeom>
            <a:solidFill>
              <a:srgbClr val="D19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648"/>
            <p:cNvSpPr>
              <a:spLocks noChangeArrowheads="1"/>
            </p:cNvSpPr>
            <p:nvPr/>
          </p:nvSpPr>
          <p:spPr bwMode="auto">
            <a:xfrm>
              <a:off x="10596563" y="1704975"/>
              <a:ext cx="82550" cy="82550"/>
            </a:xfrm>
            <a:prstGeom prst="ellipse">
              <a:avLst/>
            </a:prstGeom>
            <a:solidFill>
              <a:srgbClr val="D19C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49"/>
            <p:cNvSpPr>
              <a:spLocks/>
            </p:cNvSpPr>
            <p:nvPr/>
          </p:nvSpPr>
          <p:spPr bwMode="auto">
            <a:xfrm>
              <a:off x="9910763" y="1733550"/>
              <a:ext cx="741363" cy="382588"/>
            </a:xfrm>
            <a:custGeom>
              <a:avLst/>
              <a:gdLst>
                <a:gd name="T0" fmla="*/ 212 w 216"/>
                <a:gd name="T1" fmla="*/ 0 h 112"/>
                <a:gd name="T2" fmla="*/ 208 w 216"/>
                <a:gd name="T3" fmla="*/ 4 h 112"/>
                <a:gd name="T4" fmla="*/ 108 w 216"/>
                <a:gd name="T5" fmla="*/ 104 h 112"/>
                <a:gd name="T6" fmla="*/ 9 w 216"/>
                <a:gd name="T7" fmla="*/ 4 h 112"/>
                <a:gd name="T8" fmla="*/ 4 w 216"/>
                <a:gd name="T9" fmla="*/ 0 h 112"/>
                <a:gd name="T10" fmla="*/ 0 w 216"/>
                <a:gd name="T11" fmla="*/ 4 h 112"/>
                <a:gd name="T12" fmla="*/ 108 w 216"/>
                <a:gd name="T13" fmla="*/ 112 h 112"/>
                <a:gd name="T14" fmla="*/ 216 w 216"/>
                <a:gd name="T15" fmla="*/ 4 h 112"/>
                <a:gd name="T16" fmla="*/ 212 w 216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12">
                  <a:moveTo>
                    <a:pt x="212" y="0"/>
                  </a:moveTo>
                  <a:cubicBezTo>
                    <a:pt x="210" y="0"/>
                    <a:pt x="208" y="2"/>
                    <a:pt x="208" y="4"/>
                  </a:cubicBezTo>
                  <a:cubicBezTo>
                    <a:pt x="208" y="59"/>
                    <a:pt x="163" y="104"/>
                    <a:pt x="108" y="104"/>
                  </a:cubicBezTo>
                  <a:cubicBezTo>
                    <a:pt x="53" y="104"/>
                    <a:pt x="9" y="59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49" y="112"/>
                    <a:pt x="108" y="112"/>
                  </a:cubicBezTo>
                  <a:cubicBezTo>
                    <a:pt x="168" y="112"/>
                    <a:pt x="216" y="64"/>
                    <a:pt x="216" y="4"/>
                  </a:cubicBezTo>
                  <a:cubicBezTo>
                    <a:pt x="216" y="2"/>
                    <a:pt x="215" y="0"/>
                    <a:pt x="212" y="0"/>
                  </a:cubicBezTo>
                  <a:close/>
                </a:path>
              </a:pathLst>
            </a:custGeom>
            <a:solidFill>
              <a:srgbClr val="F8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3" name="组合 792"/>
          <p:cNvGrpSpPr/>
          <p:nvPr/>
        </p:nvGrpSpPr>
        <p:grpSpPr>
          <a:xfrm>
            <a:off x="7871958" y="5094742"/>
            <a:ext cx="1189037" cy="1112838"/>
            <a:chOff x="9688513" y="157163"/>
            <a:chExt cx="1189037" cy="1112838"/>
          </a:xfrm>
        </p:grpSpPr>
        <p:sp>
          <p:nvSpPr>
            <p:cNvPr id="52" name="Freeform 650"/>
            <p:cNvSpPr>
              <a:spLocks/>
            </p:cNvSpPr>
            <p:nvPr/>
          </p:nvSpPr>
          <p:spPr bwMode="auto">
            <a:xfrm>
              <a:off x="9901238" y="157163"/>
              <a:ext cx="760413" cy="1112838"/>
            </a:xfrm>
            <a:custGeom>
              <a:avLst/>
              <a:gdLst>
                <a:gd name="T0" fmla="*/ 479 w 479"/>
                <a:gd name="T1" fmla="*/ 0 h 701"/>
                <a:gd name="T2" fmla="*/ 479 w 479"/>
                <a:gd name="T3" fmla="*/ 701 h 701"/>
                <a:gd name="T4" fmla="*/ 0 w 479"/>
                <a:gd name="T5" fmla="*/ 701 h 701"/>
                <a:gd name="T6" fmla="*/ 0 w 479"/>
                <a:gd name="T7" fmla="*/ 0 h 701"/>
                <a:gd name="T8" fmla="*/ 95 w 479"/>
                <a:gd name="T9" fmla="*/ 0 h 701"/>
                <a:gd name="T10" fmla="*/ 240 w 479"/>
                <a:gd name="T11" fmla="*/ 153 h 701"/>
                <a:gd name="T12" fmla="*/ 386 w 479"/>
                <a:gd name="T13" fmla="*/ 0 h 701"/>
                <a:gd name="T14" fmla="*/ 479 w 479"/>
                <a:gd name="T1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701">
                  <a:moveTo>
                    <a:pt x="479" y="0"/>
                  </a:moveTo>
                  <a:lnTo>
                    <a:pt x="479" y="701"/>
                  </a:lnTo>
                  <a:lnTo>
                    <a:pt x="0" y="701"/>
                  </a:lnTo>
                  <a:lnTo>
                    <a:pt x="0" y="0"/>
                  </a:lnTo>
                  <a:lnTo>
                    <a:pt x="95" y="0"/>
                  </a:lnTo>
                  <a:lnTo>
                    <a:pt x="240" y="153"/>
                  </a:lnTo>
                  <a:lnTo>
                    <a:pt x="386" y="0"/>
                  </a:lnTo>
                  <a:lnTo>
                    <a:pt x="479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51"/>
            <p:cNvSpPr>
              <a:spLocks/>
            </p:cNvSpPr>
            <p:nvPr/>
          </p:nvSpPr>
          <p:spPr bwMode="auto">
            <a:xfrm>
              <a:off x="9901238" y="157163"/>
              <a:ext cx="760413" cy="1112838"/>
            </a:xfrm>
            <a:custGeom>
              <a:avLst/>
              <a:gdLst>
                <a:gd name="T0" fmla="*/ 479 w 479"/>
                <a:gd name="T1" fmla="*/ 0 h 701"/>
                <a:gd name="T2" fmla="*/ 479 w 479"/>
                <a:gd name="T3" fmla="*/ 701 h 701"/>
                <a:gd name="T4" fmla="*/ 0 w 479"/>
                <a:gd name="T5" fmla="*/ 701 h 701"/>
                <a:gd name="T6" fmla="*/ 0 w 479"/>
                <a:gd name="T7" fmla="*/ 0 h 701"/>
                <a:gd name="T8" fmla="*/ 95 w 479"/>
                <a:gd name="T9" fmla="*/ 0 h 701"/>
                <a:gd name="T10" fmla="*/ 240 w 479"/>
                <a:gd name="T11" fmla="*/ 153 h 701"/>
                <a:gd name="T12" fmla="*/ 386 w 479"/>
                <a:gd name="T13" fmla="*/ 0 h 701"/>
                <a:gd name="T14" fmla="*/ 479 w 479"/>
                <a:gd name="T1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701">
                  <a:moveTo>
                    <a:pt x="479" y="0"/>
                  </a:moveTo>
                  <a:lnTo>
                    <a:pt x="479" y="701"/>
                  </a:lnTo>
                  <a:lnTo>
                    <a:pt x="0" y="701"/>
                  </a:lnTo>
                  <a:lnTo>
                    <a:pt x="0" y="0"/>
                  </a:lnTo>
                  <a:lnTo>
                    <a:pt x="95" y="0"/>
                  </a:lnTo>
                  <a:lnTo>
                    <a:pt x="240" y="153"/>
                  </a:lnTo>
                  <a:lnTo>
                    <a:pt x="386" y="0"/>
                  </a:lnTo>
                  <a:lnTo>
                    <a:pt x="4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52"/>
            <p:cNvSpPr>
              <a:spLocks/>
            </p:cNvSpPr>
            <p:nvPr/>
          </p:nvSpPr>
          <p:spPr bwMode="auto">
            <a:xfrm>
              <a:off x="9688513" y="157163"/>
              <a:ext cx="212725" cy="471488"/>
            </a:xfrm>
            <a:custGeom>
              <a:avLst/>
              <a:gdLst>
                <a:gd name="T0" fmla="*/ 0 w 62"/>
                <a:gd name="T1" fmla="*/ 69 h 138"/>
                <a:gd name="T2" fmla="*/ 0 w 62"/>
                <a:gd name="T3" fmla="*/ 138 h 138"/>
                <a:gd name="T4" fmla="*/ 62 w 62"/>
                <a:gd name="T5" fmla="*/ 138 h 138"/>
                <a:gd name="T6" fmla="*/ 62 w 62"/>
                <a:gd name="T7" fmla="*/ 69 h 138"/>
                <a:gd name="T8" fmla="*/ 62 w 62"/>
                <a:gd name="T9" fmla="*/ 0 h 138"/>
                <a:gd name="T10" fmla="*/ 0 w 62"/>
                <a:gd name="T11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38">
                  <a:moveTo>
                    <a:pt x="0" y="69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8" y="0"/>
                    <a:pt x="0" y="31"/>
                    <a:pt x="0" y="69"/>
                  </a:cubicBezTo>
                  <a:close/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53"/>
            <p:cNvSpPr>
              <a:spLocks/>
            </p:cNvSpPr>
            <p:nvPr/>
          </p:nvSpPr>
          <p:spPr bwMode="auto">
            <a:xfrm>
              <a:off x="10661650" y="157163"/>
              <a:ext cx="215900" cy="471488"/>
            </a:xfrm>
            <a:custGeom>
              <a:avLst/>
              <a:gdLst>
                <a:gd name="T0" fmla="*/ 63 w 63"/>
                <a:gd name="T1" fmla="*/ 69 h 138"/>
                <a:gd name="T2" fmla="*/ 63 w 63"/>
                <a:gd name="T3" fmla="*/ 138 h 138"/>
                <a:gd name="T4" fmla="*/ 0 w 63"/>
                <a:gd name="T5" fmla="*/ 138 h 138"/>
                <a:gd name="T6" fmla="*/ 0 w 63"/>
                <a:gd name="T7" fmla="*/ 0 h 138"/>
                <a:gd name="T8" fmla="*/ 63 w 63"/>
                <a:gd name="T9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38">
                  <a:moveTo>
                    <a:pt x="63" y="69"/>
                  </a:moveTo>
                  <a:cubicBezTo>
                    <a:pt x="63" y="138"/>
                    <a:pt x="63" y="138"/>
                    <a:pt x="63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63" y="31"/>
                    <a:pt x="63" y="69"/>
                  </a:cubicBezTo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54"/>
            <p:cNvSpPr>
              <a:spLocks/>
            </p:cNvSpPr>
            <p:nvPr/>
          </p:nvSpPr>
          <p:spPr bwMode="auto">
            <a:xfrm>
              <a:off x="9990138" y="157163"/>
              <a:ext cx="585788" cy="304800"/>
            </a:xfrm>
            <a:custGeom>
              <a:avLst/>
              <a:gdLst>
                <a:gd name="T0" fmla="*/ 184 w 369"/>
                <a:gd name="T1" fmla="*/ 192 h 192"/>
                <a:gd name="T2" fmla="*/ 369 w 369"/>
                <a:gd name="T3" fmla="*/ 0 h 192"/>
                <a:gd name="T4" fmla="*/ 330 w 369"/>
                <a:gd name="T5" fmla="*/ 0 h 192"/>
                <a:gd name="T6" fmla="*/ 184 w 369"/>
                <a:gd name="T7" fmla="*/ 153 h 192"/>
                <a:gd name="T8" fmla="*/ 39 w 369"/>
                <a:gd name="T9" fmla="*/ 0 h 192"/>
                <a:gd name="T10" fmla="*/ 0 w 369"/>
                <a:gd name="T11" fmla="*/ 0 h 192"/>
                <a:gd name="T12" fmla="*/ 184 w 369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192">
                  <a:moveTo>
                    <a:pt x="184" y="192"/>
                  </a:moveTo>
                  <a:lnTo>
                    <a:pt x="369" y="0"/>
                  </a:lnTo>
                  <a:lnTo>
                    <a:pt x="330" y="0"/>
                  </a:lnTo>
                  <a:lnTo>
                    <a:pt x="184" y="153"/>
                  </a:lnTo>
                  <a:lnTo>
                    <a:pt x="39" y="0"/>
                  </a:lnTo>
                  <a:lnTo>
                    <a:pt x="0" y="0"/>
                  </a:lnTo>
                  <a:lnTo>
                    <a:pt x="184" y="1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55"/>
            <p:cNvSpPr>
              <a:spLocks/>
            </p:cNvSpPr>
            <p:nvPr/>
          </p:nvSpPr>
          <p:spPr bwMode="auto">
            <a:xfrm>
              <a:off x="9990138" y="157163"/>
              <a:ext cx="585788" cy="304800"/>
            </a:xfrm>
            <a:custGeom>
              <a:avLst/>
              <a:gdLst>
                <a:gd name="T0" fmla="*/ 184 w 369"/>
                <a:gd name="T1" fmla="*/ 192 h 192"/>
                <a:gd name="T2" fmla="*/ 369 w 369"/>
                <a:gd name="T3" fmla="*/ 0 h 192"/>
                <a:gd name="T4" fmla="*/ 330 w 369"/>
                <a:gd name="T5" fmla="*/ 0 h 192"/>
                <a:gd name="T6" fmla="*/ 184 w 369"/>
                <a:gd name="T7" fmla="*/ 153 h 192"/>
                <a:gd name="T8" fmla="*/ 39 w 369"/>
                <a:gd name="T9" fmla="*/ 0 h 192"/>
                <a:gd name="T10" fmla="*/ 0 w 369"/>
                <a:gd name="T11" fmla="*/ 0 h 192"/>
                <a:gd name="T12" fmla="*/ 184 w 369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192">
                  <a:moveTo>
                    <a:pt x="184" y="192"/>
                  </a:moveTo>
                  <a:lnTo>
                    <a:pt x="369" y="0"/>
                  </a:lnTo>
                  <a:lnTo>
                    <a:pt x="330" y="0"/>
                  </a:lnTo>
                  <a:lnTo>
                    <a:pt x="184" y="153"/>
                  </a:lnTo>
                  <a:lnTo>
                    <a:pt x="39" y="0"/>
                  </a:lnTo>
                  <a:lnTo>
                    <a:pt x="0" y="0"/>
                  </a:lnTo>
                  <a:lnTo>
                    <a:pt x="184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656"/>
            <p:cNvSpPr>
              <a:spLocks noChangeArrowheads="1"/>
            </p:cNvSpPr>
            <p:nvPr/>
          </p:nvSpPr>
          <p:spPr bwMode="auto">
            <a:xfrm>
              <a:off x="9688513" y="595313"/>
              <a:ext cx="212725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657"/>
            <p:cNvSpPr>
              <a:spLocks noChangeArrowheads="1"/>
            </p:cNvSpPr>
            <p:nvPr/>
          </p:nvSpPr>
          <p:spPr bwMode="auto">
            <a:xfrm>
              <a:off x="10661650" y="595313"/>
              <a:ext cx="215900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658"/>
            <p:cNvSpPr>
              <a:spLocks noChangeArrowheads="1"/>
            </p:cNvSpPr>
            <p:nvPr/>
          </p:nvSpPr>
          <p:spPr bwMode="auto">
            <a:xfrm>
              <a:off x="10661650" y="595313"/>
              <a:ext cx="21590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659"/>
            <p:cNvSpPr>
              <a:spLocks noChangeArrowheads="1"/>
            </p:cNvSpPr>
            <p:nvPr/>
          </p:nvSpPr>
          <p:spPr bwMode="auto">
            <a:xfrm>
              <a:off x="9901238" y="958850"/>
              <a:ext cx="760413" cy="68263"/>
            </a:xfrm>
            <a:prstGeom prst="rect">
              <a:avLst/>
            </a:pr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660"/>
            <p:cNvSpPr>
              <a:spLocks noChangeArrowheads="1"/>
            </p:cNvSpPr>
            <p:nvPr/>
          </p:nvSpPr>
          <p:spPr bwMode="auto">
            <a:xfrm>
              <a:off x="9901238" y="958850"/>
              <a:ext cx="760413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661"/>
            <p:cNvSpPr>
              <a:spLocks noChangeArrowheads="1"/>
            </p:cNvSpPr>
            <p:nvPr/>
          </p:nvSpPr>
          <p:spPr bwMode="auto">
            <a:xfrm>
              <a:off x="9901238" y="763588"/>
              <a:ext cx="760413" cy="68263"/>
            </a:xfrm>
            <a:prstGeom prst="rect">
              <a:avLst/>
            </a:pr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662"/>
            <p:cNvSpPr>
              <a:spLocks noChangeArrowheads="1"/>
            </p:cNvSpPr>
            <p:nvPr/>
          </p:nvSpPr>
          <p:spPr bwMode="auto">
            <a:xfrm>
              <a:off x="9901238" y="763588"/>
              <a:ext cx="760413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63"/>
            <p:cNvSpPr>
              <a:spLocks/>
            </p:cNvSpPr>
            <p:nvPr/>
          </p:nvSpPr>
          <p:spPr bwMode="auto">
            <a:xfrm>
              <a:off x="9901238" y="1236663"/>
              <a:ext cx="760413" cy="33338"/>
            </a:xfrm>
            <a:custGeom>
              <a:avLst/>
              <a:gdLst>
                <a:gd name="T0" fmla="*/ 0 w 479"/>
                <a:gd name="T1" fmla="*/ 21 h 21"/>
                <a:gd name="T2" fmla="*/ 121 w 479"/>
                <a:gd name="T3" fmla="*/ 21 h 21"/>
                <a:gd name="T4" fmla="*/ 240 w 479"/>
                <a:gd name="T5" fmla="*/ 21 h 21"/>
                <a:gd name="T6" fmla="*/ 361 w 479"/>
                <a:gd name="T7" fmla="*/ 21 h 21"/>
                <a:gd name="T8" fmla="*/ 479 w 479"/>
                <a:gd name="T9" fmla="*/ 21 h 21"/>
                <a:gd name="T10" fmla="*/ 479 w 479"/>
                <a:gd name="T11" fmla="*/ 0 h 21"/>
                <a:gd name="T12" fmla="*/ 0 w 479"/>
                <a:gd name="T13" fmla="*/ 0 h 21"/>
                <a:gd name="T14" fmla="*/ 0 w 47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21">
                  <a:moveTo>
                    <a:pt x="0" y="21"/>
                  </a:moveTo>
                  <a:lnTo>
                    <a:pt x="121" y="21"/>
                  </a:lnTo>
                  <a:lnTo>
                    <a:pt x="240" y="21"/>
                  </a:lnTo>
                  <a:lnTo>
                    <a:pt x="361" y="21"/>
                  </a:lnTo>
                  <a:lnTo>
                    <a:pt x="479" y="21"/>
                  </a:lnTo>
                  <a:lnTo>
                    <a:pt x="479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4"/>
            <p:cNvSpPr>
              <a:spLocks/>
            </p:cNvSpPr>
            <p:nvPr/>
          </p:nvSpPr>
          <p:spPr bwMode="auto">
            <a:xfrm>
              <a:off x="9901238" y="1236663"/>
              <a:ext cx="760413" cy="33338"/>
            </a:xfrm>
            <a:custGeom>
              <a:avLst/>
              <a:gdLst>
                <a:gd name="T0" fmla="*/ 0 w 479"/>
                <a:gd name="T1" fmla="*/ 21 h 21"/>
                <a:gd name="T2" fmla="*/ 121 w 479"/>
                <a:gd name="T3" fmla="*/ 21 h 21"/>
                <a:gd name="T4" fmla="*/ 240 w 479"/>
                <a:gd name="T5" fmla="*/ 21 h 21"/>
                <a:gd name="T6" fmla="*/ 361 w 479"/>
                <a:gd name="T7" fmla="*/ 21 h 21"/>
                <a:gd name="T8" fmla="*/ 479 w 479"/>
                <a:gd name="T9" fmla="*/ 21 h 21"/>
                <a:gd name="T10" fmla="*/ 479 w 479"/>
                <a:gd name="T11" fmla="*/ 0 h 21"/>
                <a:gd name="T12" fmla="*/ 0 w 479"/>
                <a:gd name="T13" fmla="*/ 0 h 21"/>
                <a:gd name="T14" fmla="*/ 0 w 47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21">
                  <a:moveTo>
                    <a:pt x="0" y="21"/>
                  </a:moveTo>
                  <a:lnTo>
                    <a:pt x="121" y="21"/>
                  </a:lnTo>
                  <a:lnTo>
                    <a:pt x="240" y="21"/>
                  </a:lnTo>
                  <a:lnTo>
                    <a:pt x="361" y="21"/>
                  </a:lnTo>
                  <a:lnTo>
                    <a:pt x="479" y="21"/>
                  </a:lnTo>
                  <a:lnTo>
                    <a:pt x="479" y="0"/>
                  </a:lnTo>
                  <a:lnTo>
                    <a:pt x="0" y="0"/>
                  </a:ln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5"/>
            <p:cNvSpPr>
              <a:spLocks noEditPoints="1"/>
            </p:cNvSpPr>
            <p:nvPr/>
          </p:nvSpPr>
          <p:spPr bwMode="auto">
            <a:xfrm>
              <a:off x="10282238" y="157163"/>
              <a:ext cx="379413" cy="606425"/>
            </a:xfrm>
            <a:custGeom>
              <a:avLst/>
              <a:gdLst>
                <a:gd name="T0" fmla="*/ 146 w 239"/>
                <a:gd name="T1" fmla="*/ 0 h 382"/>
                <a:gd name="T2" fmla="*/ 146 w 239"/>
                <a:gd name="T3" fmla="*/ 0 h 382"/>
                <a:gd name="T4" fmla="*/ 51 w 239"/>
                <a:gd name="T5" fmla="*/ 99 h 382"/>
                <a:gd name="T6" fmla="*/ 146 w 239"/>
                <a:gd name="T7" fmla="*/ 0 h 382"/>
                <a:gd name="T8" fmla="*/ 239 w 239"/>
                <a:gd name="T9" fmla="*/ 0 h 382"/>
                <a:gd name="T10" fmla="*/ 185 w 239"/>
                <a:gd name="T11" fmla="*/ 0 h 382"/>
                <a:gd name="T12" fmla="*/ 0 w 239"/>
                <a:gd name="T13" fmla="*/ 192 h 382"/>
                <a:gd name="T14" fmla="*/ 0 w 239"/>
                <a:gd name="T15" fmla="*/ 382 h 382"/>
                <a:gd name="T16" fmla="*/ 239 w 239"/>
                <a:gd name="T17" fmla="*/ 382 h 382"/>
                <a:gd name="T18" fmla="*/ 239 w 239"/>
                <a:gd name="T1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82">
                  <a:moveTo>
                    <a:pt x="146" y="0"/>
                  </a:moveTo>
                  <a:lnTo>
                    <a:pt x="146" y="0"/>
                  </a:lnTo>
                  <a:lnTo>
                    <a:pt x="51" y="99"/>
                  </a:lnTo>
                  <a:lnTo>
                    <a:pt x="146" y="0"/>
                  </a:lnTo>
                  <a:close/>
                  <a:moveTo>
                    <a:pt x="239" y="0"/>
                  </a:moveTo>
                  <a:lnTo>
                    <a:pt x="185" y="0"/>
                  </a:lnTo>
                  <a:lnTo>
                    <a:pt x="0" y="192"/>
                  </a:lnTo>
                  <a:lnTo>
                    <a:pt x="0" y="382"/>
                  </a:lnTo>
                  <a:lnTo>
                    <a:pt x="239" y="38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6"/>
            <p:cNvSpPr>
              <a:spLocks noEditPoints="1"/>
            </p:cNvSpPr>
            <p:nvPr/>
          </p:nvSpPr>
          <p:spPr bwMode="auto">
            <a:xfrm>
              <a:off x="10282238" y="157163"/>
              <a:ext cx="379413" cy="606425"/>
            </a:xfrm>
            <a:custGeom>
              <a:avLst/>
              <a:gdLst>
                <a:gd name="T0" fmla="*/ 146 w 239"/>
                <a:gd name="T1" fmla="*/ 0 h 382"/>
                <a:gd name="T2" fmla="*/ 146 w 239"/>
                <a:gd name="T3" fmla="*/ 0 h 382"/>
                <a:gd name="T4" fmla="*/ 51 w 239"/>
                <a:gd name="T5" fmla="*/ 99 h 382"/>
                <a:gd name="T6" fmla="*/ 146 w 239"/>
                <a:gd name="T7" fmla="*/ 0 h 382"/>
                <a:gd name="T8" fmla="*/ 239 w 239"/>
                <a:gd name="T9" fmla="*/ 0 h 382"/>
                <a:gd name="T10" fmla="*/ 185 w 239"/>
                <a:gd name="T11" fmla="*/ 0 h 382"/>
                <a:gd name="T12" fmla="*/ 0 w 239"/>
                <a:gd name="T13" fmla="*/ 192 h 382"/>
                <a:gd name="T14" fmla="*/ 0 w 239"/>
                <a:gd name="T15" fmla="*/ 382 h 382"/>
                <a:gd name="T16" fmla="*/ 239 w 239"/>
                <a:gd name="T17" fmla="*/ 382 h 382"/>
                <a:gd name="T18" fmla="*/ 239 w 239"/>
                <a:gd name="T1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82">
                  <a:moveTo>
                    <a:pt x="146" y="0"/>
                  </a:moveTo>
                  <a:lnTo>
                    <a:pt x="146" y="0"/>
                  </a:lnTo>
                  <a:lnTo>
                    <a:pt x="51" y="99"/>
                  </a:lnTo>
                  <a:lnTo>
                    <a:pt x="146" y="0"/>
                  </a:lnTo>
                  <a:moveTo>
                    <a:pt x="239" y="0"/>
                  </a:moveTo>
                  <a:lnTo>
                    <a:pt x="185" y="0"/>
                  </a:lnTo>
                  <a:lnTo>
                    <a:pt x="0" y="192"/>
                  </a:lnTo>
                  <a:lnTo>
                    <a:pt x="0" y="382"/>
                  </a:lnTo>
                  <a:lnTo>
                    <a:pt x="239" y="382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67"/>
            <p:cNvSpPr>
              <a:spLocks/>
            </p:cNvSpPr>
            <p:nvPr/>
          </p:nvSpPr>
          <p:spPr bwMode="auto">
            <a:xfrm>
              <a:off x="10661650" y="157163"/>
              <a:ext cx="215900" cy="471488"/>
            </a:xfrm>
            <a:custGeom>
              <a:avLst/>
              <a:gdLst>
                <a:gd name="T0" fmla="*/ 0 w 63"/>
                <a:gd name="T1" fmla="*/ 0 h 138"/>
                <a:gd name="T2" fmla="*/ 0 w 63"/>
                <a:gd name="T3" fmla="*/ 138 h 138"/>
                <a:gd name="T4" fmla="*/ 63 w 63"/>
                <a:gd name="T5" fmla="*/ 138 h 138"/>
                <a:gd name="T6" fmla="*/ 63 w 63"/>
                <a:gd name="T7" fmla="*/ 138 h 138"/>
                <a:gd name="T8" fmla="*/ 0 w 63"/>
                <a:gd name="T9" fmla="*/ 138 h 138"/>
                <a:gd name="T10" fmla="*/ 0 w 63"/>
                <a:gd name="T11" fmla="*/ 128 h 138"/>
                <a:gd name="T12" fmla="*/ 63 w 63"/>
                <a:gd name="T13" fmla="*/ 128 h 138"/>
                <a:gd name="T14" fmla="*/ 63 w 63"/>
                <a:gd name="T15" fmla="*/ 69 h 138"/>
                <a:gd name="T16" fmla="*/ 0 w 6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3" y="31"/>
                    <a:pt x="35" y="0"/>
                    <a:pt x="0" y="0"/>
                  </a:cubicBezTo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68"/>
            <p:cNvSpPr>
              <a:spLocks/>
            </p:cNvSpPr>
            <p:nvPr/>
          </p:nvSpPr>
          <p:spPr bwMode="auto">
            <a:xfrm>
              <a:off x="10282238" y="157163"/>
              <a:ext cx="293688" cy="304800"/>
            </a:xfrm>
            <a:custGeom>
              <a:avLst/>
              <a:gdLst>
                <a:gd name="T0" fmla="*/ 185 w 185"/>
                <a:gd name="T1" fmla="*/ 0 h 192"/>
                <a:gd name="T2" fmla="*/ 146 w 185"/>
                <a:gd name="T3" fmla="*/ 0 h 192"/>
                <a:gd name="T4" fmla="*/ 51 w 185"/>
                <a:gd name="T5" fmla="*/ 99 h 192"/>
                <a:gd name="T6" fmla="*/ 0 w 185"/>
                <a:gd name="T7" fmla="*/ 153 h 192"/>
                <a:gd name="T8" fmla="*/ 0 w 185"/>
                <a:gd name="T9" fmla="*/ 192 h 192"/>
                <a:gd name="T10" fmla="*/ 185 w 185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192">
                  <a:moveTo>
                    <a:pt x="185" y="0"/>
                  </a:moveTo>
                  <a:lnTo>
                    <a:pt x="146" y="0"/>
                  </a:lnTo>
                  <a:lnTo>
                    <a:pt x="51" y="99"/>
                  </a:lnTo>
                  <a:lnTo>
                    <a:pt x="0" y="153"/>
                  </a:lnTo>
                  <a:lnTo>
                    <a:pt x="0" y="19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9"/>
            <p:cNvSpPr>
              <a:spLocks/>
            </p:cNvSpPr>
            <p:nvPr/>
          </p:nvSpPr>
          <p:spPr bwMode="auto">
            <a:xfrm>
              <a:off x="10282238" y="157163"/>
              <a:ext cx="293688" cy="304800"/>
            </a:xfrm>
            <a:custGeom>
              <a:avLst/>
              <a:gdLst>
                <a:gd name="T0" fmla="*/ 185 w 185"/>
                <a:gd name="T1" fmla="*/ 0 h 192"/>
                <a:gd name="T2" fmla="*/ 146 w 185"/>
                <a:gd name="T3" fmla="*/ 0 h 192"/>
                <a:gd name="T4" fmla="*/ 51 w 185"/>
                <a:gd name="T5" fmla="*/ 99 h 192"/>
                <a:gd name="T6" fmla="*/ 0 w 185"/>
                <a:gd name="T7" fmla="*/ 153 h 192"/>
                <a:gd name="T8" fmla="*/ 0 w 185"/>
                <a:gd name="T9" fmla="*/ 192 h 192"/>
                <a:gd name="T10" fmla="*/ 185 w 185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192">
                  <a:moveTo>
                    <a:pt x="185" y="0"/>
                  </a:moveTo>
                  <a:lnTo>
                    <a:pt x="146" y="0"/>
                  </a:lnTo>
                  <a:lnTo>
                    <a:pt x="51" y="99"/>
                  </a:lnTo>
                  <a:lnTo>
                    <a:pt x="0" y="153"/>
                  </a:lnTo>
                  <a:lnTo>
                    <a:pt x="0" y="192"/>
                  </a:lnTo>
                  <a:lnTo>
                    <a:pt x="1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0"/>
            <p:cNvSpPr>
              <a:spLocks/>
            </p:cNvSpPr>
            <p:nvPr/>
          </p:nvSpPr>
          <p:spPr bwMode="auto">
            <a:xfrm>
              <a:off x="10661650" y="595313"/>
              <a:ext cx="215900" cy="33338"/>
            </a:xfrm>
            <a:custGeom>
              <a:avLst/>
              <a:gdLst>
                <a:gd name="T0" fmla="*/ 136 w 136"/>
                <a:gd name="T1" fmla="*/ 0 h 21"/>
                <a:gd name="T2" fmla="*/ 136 w 136"/>
                <a:gd name="T3" fmla="*/ 0 h 21"/>
                <a:gd name="T4" fmla="*/ 0 w 136"/>
                <a:gd name="T5" fmla="*/ 0 h 21"/>
                <a:gd name="T6" fmla="*/ 0 w 136"/>
                <a:gd name="T7" fmla="*/ 21 h 21"/>
                <a:gd name="T8" fmla="*/ 136 w 136"/>
                <a:gd name="T9" fmla="*/ 21 h 21"/>
                <a:gd name="T10" fmla="*/ 136 w 136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21">
                  <a:moveTo>
                    <a:pt x="136" y="0"/>
                  </a:moveTo>
                  <a:lnTo>
                    <a:pt x="13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36" y="2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71"/>
            <p:cNvSpPr>
              <a:spLocks/>
            </p:cNvSpPr>
            <p:nvPr/>
          </p:nvSpPr>
          <p:spPr bwMode="auto">
            <a:xfrm>
              <a:off x="10661650" y="595313"/>
              <a:ext cx="215900" cy="33338"/>
            </a:xfrm>
            <a:custGeom>
              <a:avLst/>
              <a:gdLst>
                <a:gd name="T0" fmla="*/ 136 w 136"/>
                <a:gd name="T1" fmla="*/ 0 h 21"/>
                <a:gd name="T2" fmla="*/ 136 w 136"/>
                <a:gd name="T3" fmla="*/ 0 h 21"/>
                <a:gd name="T4" fmla="*/ 0 w 136"/>
                <a:gd name="T5" fmla="*/ 0 h 21"/>
                <a:gd name="T6" fmla="*/ 0 w 136"/>
                <a:gd name="T7" fmla="*/ 21 h 21"/>
                <a:gd name="T8" fmla="*/ 136 w 136"/>
                <a:gd name="T9" fmla="*/ 21 h 21"/>
                <a:gd name="T10" fmla="*/ 136 w 136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21">
                  <a:moveTo>
                    <a:pt x="136" y="0"/>
                  </a:moveTo>
                  <a:lnTo>
                    <a:pt x="13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36" y="21"/>
                  </a:lnTo>
                  <a:lnTo>
                    <a:pt x="1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2"/>
            <p:cNvSpPr>
              <a:spLocks noEditPoints="1"/>
            </p:cNvSpPr>
            <p:nvPr/>
          </p:nvSpPr>
          <p:spPr bwMode="auto">
            <a:xfrm>
              <a:off x="10282238" y="831850"/>
              <a:ext cx="379413" cy="404813"/>
            </a:xfrm>
            <a:custGeom>
              <a:avLst/>
              <a:gdLst>
                <a:gd name="T0" fmla="*/ 239 w 239"/>
                <a:gd name="T1" fmla="*/ 123 h 255"/>
                <a:gd name="T2" fmla="*/ 0 w 239"/>
                <a:gd name="T3" fmla="*/ 123 h 255"/>
                <a:gd name="T4" fmla="*/ 0 w 239"/>
                <a:gd name="T5" fmla="*/ 255 h 255"/>
                <a:gd name="T6" fmla="*/ 239 w 239"/>
                <a:gd name="T7" fmla="*/ 255 h 255"/>
                <a:gd name="T8" fmla="*/ 239 w 239"/>
                <a:gd name="T9" fmla="*/ 123 h 255"/>
                <a:gd name="T10" fmla="*/ 239 w 239"/>
                <a:gd name="T11" fmla="*/ 0 h 255"/>
                <a:gd name="T12" fmla="*/ 0 w 239"/>
                <a:gd name="T13" fmla="*/ 0 h 255"/>
                <a:gd name="T14" fmla="*/ 0 w 239"/>
                <a:gd name="T15" fmla="*/ 80 h 255"/>
                <a:gd name="T16" fmla="*/ 239 w 239"/>
                <a:gd name="T17" fmla="*/ 80 h 255"/>
                <a:gd name="T18" fmla="*/ 239 w 239"/>
                <a:gd name="T1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55">
                  <a:moveTo>
                    <a:pt x="239" y="123"/>
                  </a:moveTo>
                  <a:lnTo>
                    <a:pt x="0" y="123"/>
                  </a:lnTo>
                  <a:lnTo>
                    <a:pt x="0" y="255"/>
                  </a:lnTo>
                  <a:lnTo>
                    <a:pt x="239" y="255"/>
                  </a:lnTo>
                  <a:lnTo>
                    <a:pt x="239" y="123"/>
                  </a:lnTo>
                  <a:close/>
                  <a:moveTo>
                    <a:pt x="239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239" y="8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73"/>
            <p:cNvSpPr>
              <a:spLocks noEditPoints="1"/>
            </p:cNvSpPr>
            <p:nvPr/>
          </p:nvSpPr>
          <p:spPr bwMode="auto">
            <a:xfrm>
              <a:off x="10282238" y="831850"/>
              <a:ext cx="379413" cy="404813"/>
            </a:xfrm>
            <a:custGeom>
              <a:avLst/>
              <a:gdLst>
                <a:gd name="T0" fmla="*/ 239 w 239"/>
                <a:gd name="T1" fmla="*/ 123 h 255"/>
                <a:gd name="T2" fmla="*/ 0 w 239"/>
                <a:gd name="T3" fmla="*/ 123 h 255"/>
                <a:gd name="T4" fmla="*/ 0 w 239"/>
                <a:gd name="T5" fmla="*/ 255 h 255"/>
                <a:gd name="T6" fmla="*/ 239 w 239"/>
                <a:gd name="T7" fmla="*/ 255 h 255"/>
                <a:gd name="T8" fmla="*/ 239 w 239"/>
                <a:gd name="T9" fmla="*/ 123 h 255"/>
                <a:gd name="T10" fmla="*/ 239 w 239"/>
                <a:gd name="T11" fmla="*/ 0 h 255"/>
                <a:gd name="T12" fmla="*/ 0 w 239"/>
                <a:gd name="T13" fmla="*/ 0 h 255"/>
                <a:gd name="T14" fmla="*/ 0 w 239"/>
                <a:gd name="T15" fmla="*/ 80 h 255"/>
                <a:gd name="T16" fmla="*/ 239 w 239"/>
                <a:gd name="T17" fmla="*/ 80 h 255"/>
                <a:gd name="T18" fmla="*/ 239 w 239"/>
                <a:gd name="T1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55">
                  <a:moveTo>
                    <a:pt x="239" y="123"/>
                  </a:moveTo>
                  <a:lnTo>
                    <a:pt x="0" y="123"/>
                  </a:lnTo>
                  <a:lnTo>
                    <a:pt x="0" y="255"/>
                  </a:lnTo>
                  <a:lnTo>
                    <a:pt x="239" y="255"/>
                  </a:lnTo>
                  <a:lnTo>
                    <a:pt x="239" y="123"/>
                  </a:lnTo>
                  <a:moveTo>
                    <a:pt x="239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239" y="80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74"/>
            <p:cNvSpPr>
              <a:spLocks/>
            </p:cNvSpPr>
            <p:nvPr/>
          </p:nvSpPr>
          <p:spPr bwMode="auto">
            <a:xfrm>
              <a:off x="10282238" y="958850"/>
              <a:ext cx="379413" cy="68263"/>
            </a:xfrm>
            <a:custGeom>
              <a:avLst/>
              <a:gdLst>
                <a:gd name="T0" fmla="*/ 239 w 239"/>
                <a:gd name="T1" fmla="*/ 0 h 43"/>
                <a:gd name="T2" fmla="*/ 239 w 239"/>
                <a:gd name="T3" fmla="*/ 0 h 43"/>
                <a:gd name="T4" fmla="*/ 0 w 239"/>
                <a:gd name="T5" fmla="*/ 0 h 43"/>
                <a:gd name="T6" fmla="*/ 0 w 239"/>
                <a:gd name="T7" fmla="*/ 43 h 43"/>
                <a:gd name="T8" fmla="*/ 239 w 239"/>
                <a:gd name="T9" fmla="*/ 43 h 43"/>
                <a:gd name="T10" fmla="*/ 239 w 239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43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239" y="43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75"/>
            <p:cNvSpPr>
              <a:spLocks/>
            </p:cNvSpPr>
            <p:nvPr/>
          </p:nvSpPr>
          <p:spPr bwMode="auto">
            <a:xfrm>
              <a:off x="10282238" y="958850"/>
              <a:ext cx="379413" cy="68263"/>
            </a:xfrm>
            <a:custGeom>
              <a:avLst/>
              <a:gdLst>
                <a:gd name="T0" fmla="*/ 239 w 239"/>
                <a:gd name="T1" fmla="*/ 0 h 43"/>
                <a:gd name="T2" fmla="*/ 239 w 239"/>
                <a:gd name="T3" fmla="*/ 0 h 43"/>
                <a:gd name="T4" fmla="*/ 0 w 239"/>
                <a:gd name="T5" fmla="*/ 0 h 43"/>
                <a:gd name="T6" fmla="*/ 0 w 239"/>
                <a:gd name="T7" fmla="*/ 43 h 43"/>
                <a:gd name="T8" fmla="*/ 239 w 239"/>
                <a:gd name="T9" fmla="*/ 43 h 43"/>
                <a:gd name="T10" fmla="*/ 239 w 239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43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239" y="43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76"/>
            <p:cNvSpPr>
              <a:spLocks/>
            </p:cNvSpPr>
            <p:nvPr/>
          </p:nvSpPr>
          <p:spPr bwMode="auto">
            <a:xfrm>
              <a:off x="10282238" y="1270000"/>
              <a:ext cx="379413" cy="0"/>
            </a:xfrm>
            <a:custGeom>
              <a:avLst/>
              <a:gdLst>
                <a:gd name="T0" fmla="*/ 239 w 239"/>
                <a:gd name="T1" fmla="*/ 121 w 239"/>
                <a:gd name="T2" fmla="*/ 0 w 239"/>
                <a:gd name="T3" fmla="*/ 0 w 239"/>
                <a:gd name="T4" fmla="*/ 239 w 239"/>
                <a:gd name="T5" fmla="*/ 239 w 2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39">
                  <a:moveTo>
                    <a:pt x="239" y="0"/>
                  </a:moveTo>
                  <a:lnTo>
                    <a:pt x="12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39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77"/>
            <p:cNvSpPr>
              <a:spLocks/>
            </p:cNvSpPr>
            <p:nvPr/>
          </p:nvSpPr>
          <p:spPr bwMode="auto">
            <a:xfrm>
              <a:off x="10282238" y="1270000"/>
              <a:ext cx="379413" cy="0"/>
            </a:xfrm>
            <a:custGeom>
              <a:avLst/>
              <a:gdLst>
                <a:gd name="T0" fmla="*/ 239 w 239"/>
                <a:gd name="T1" fmla="*/ 121 w 239"/>
                <a:gd name="T2" fmla="*/ 0 w 239"/>
                <a:gd name="T3" fmla="*/ 0 w 239"/>
                <a:gd name="T4" fmla="*/ 239 w 239"/>
                <a:gd name="T5" fmla="*/ 239 w 2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39">
                  <a:moveTo>
                    <a:pt x="239" y="0"/>
                  </a:moveTo>
                  <a:lnTo>
                    <a:pt x="12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39" y="0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78"/>
            <p:cNvSpPr>
              <a:spLocks/>
            </p:cNvSpPr>
            <p:nvPr/>
          </p:nvSpPr>
          <p:spPr bwMode="auto">
            <a:xfrm>
              <a:off x="10282238" y="763588"/>
              <a:ext cx="379413" cy="68263"/>
            </a:xfrm>
            <a:custGeom>
              <a:avLst/>
              <a:gdLst>
                <a:gd name="T0" fmla="*/ 239 w 239"/>
                <a:gd name="T1" fmla="*/ 0 h 43"/>
                <a:gd name="T2" fmla="*/ 239 w 239"/>
                <a:gd name="T3" fmla="*/ 0 h 43"/>
                <a:gd name="T4" fmla="*/ 0 w 239"/>
                <a:gd name="T5" fmla="*/ 0 h 43"/>
                <a:gd name="T6" fmla="*/ 0 w 239"/>
                <a:gd name="T7" fmla="*/ 43 h 43"/>
                <a:gd name="T8" fmla="*/ 239 w 239"/>
                <a:gd name="T9" fmla="*/ 43 h 43"/>
                <a:gd name="T10" fmla="*/ 239 w 239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43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239" y="43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79"/>
            <p:cNvSpPr>
              <a:spLocks/>
            </p:cNvSpPr>
            <p:nvPr/>
          </p:nvSpPr>
          <p:spPr bwMode="auto">
            <a:xfrm>
              <a:off x="10282238" y="763588"/>
              <a:ext cx="379413" cy="68263"/>
            </a:xfrm>
            <a:custGeom>
              <a:avLst/>
              <a:gdLst>
                <a:gd name="T0" fmla="*/ 239 w 239"/>
                <a:gd name="T1" fmla="*/ 0 h 43"/>
                <a:gd name="T2" fmla="*/ 239 w 239"/>
                <a:gd name="T3" fmla="*/ 0 h 43"/>
                <a:gd name="T4" fmla="*/ 0 w 239"/>
                <a:gd name="T5" fmla="*/ 0 h 43"/>
                <a:gd name="T6" fmla="*/ 0 w 239"/>
                <a:gd name="T7" fmla="*/ 43 h 43"/>
                <a:gd name="T8" fmla="*/ 239 w 239"/>
                <a:gd name="T9" fmla="*/ 43 h 43"/>
                <a:gd name="T10" fmla="*/ 239 w 239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43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239" y="43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80"/>
            <p:cNvSpPr>
              <a:spLocks/>
            </p:cNvSpPr>
            <p:nvPr/>
          </p:nvSpPr>
          <p:spPr bwMode="auto">
            <a:xfrm>
              <a:off x="10282238" y="1236663"/>
              <a:ext cx="379413" cy="33338"/>
            </a:xfrm>
            <a:custGeom>
              <a:avLst/>
              <a:gdLst>
                <a:gd name="T0" fmla="*/ 239 w 239"/>
                <a:gd name="T1" fmla="*/ 0 h 21"/>
                <a:gd name="T2" fmla="*/ 239 w 239"/>
                <a:gd name="T3" fmla="*/ 0 h 21"/>
                <a:gd name="T4" fmla="*/ 0 w 239"/>
                <a:gd name="T5" fmla="*/ 0 h 21"/>
                <a:gd name="T6" fmla="*/ 0 w 239"/>
                <a:gd name="T7" fmla="*/ 21 h 21"/>
                <a:gd name="T8" fmla="*/ 121 w 239"/>
                <a:gd name="T9" fmla="*/ 21 h 21"/>
                <a:gd name="T10" fmla="*/ 239 w 239"/>
                <a:gd name="T11" fmla="*/ 21 h 21"/>
                <a:gd name="T12" fmla="*/ 239 w 23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1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21" y="21"/>
                  </a:lnTo>
                  <a:lnTo>
                    <a:pt x="239" y="21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81"/>
            <p:cNvSpPr>
              <a:spLocks/>
            </p:cNvSpPr>
            <p:nvPr/>
          </p:nvSpPr>
          <p:spPr bwMode="auto">
            <a:xfrm>
              <a:off x="10282238" y="1236663"/>
              <a:ext cx="379413" cy="33338"/>
            </a:xfrm>
            <a:custGeom>
              <a:avLst/>
              <a:gdLst>
                <a:gd name="T0" fmla="*/ 239 w 239"/>
                <a:gd name="T1" fmla="*/ 0 h 21"/>
                <a:gd name="T2" fmla="*/ 239 w 239"/>
                <a:gd name="T3" fmla="*/ 0 h 21"/>
                <a:gd name="T4" fmla="*/ 0 w 239"/>
                <a:gd name="T5" fmla="*/ 0 h 21"/>
                <a:gd name="T6" fmla="*/ 0 w 239"/>
                <a:gd name="T7" fmla="*/ 21 h 21"/>
                <a:gd name="T8" fmla="*/ 121 w 239"/>
                <a:gd name="T9" fmla="*/ 21 h 21"/>
                <a:gd name="T10" fmla="*/ 239 w 239"/>
                <a:gd name="T11" fmla="*/ 21 h 21"/>
                <a:gd name="T12" fmla="*/ 239 w 23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1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21" y="21"/>
                  </a:lnTo>
                  <a:lnTo>
                    <a:pt x="239" y="21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515563" y="542755"/>
            <a:ext cx="1344613" cy="1103313"/>
            <a:chOff x="8285162" y="122239"/>
            <a:chExt cx="1344613" cy="1103313"/>
          </a:xfrm>
        </p:grpSpPr>
        <p:sp>
          <p:nvSpPr>
            <p:cNvPr id="84" name="Freeform 682"/>
            <p:cNvSpPr>
              <a:spLocks noEditPoints="1"/>
            </p:cNvSpPr>
            <p:nvPr/>
          </p:nvSpPr>
          <p:spPr bwMode="auto">
            <a:xfrm>
              <a:off x="8375650" y="122239"/>
              <a:ext cx="1254125" cy="1103313"/>
            </a:xfrm>
            <a:custGeom>
              <a:avLst/>
              <a:gdLst>
                <a:gd name="T0" fmla="*/ 358 w 366"/>
                <a:gd name="T1" fmla="*/ 0 h 322"/>
                <a:gd name="T2" fmla="*/ 294 w 366"/>
                <a:gd name="T3" fmla="*/ 0 h 322"/>
                <a:gd name="T4" fmla="*/ 260 w 366"/>
                <a:gd name="T5" fmla="*/ 34 h 322"/>
                <a:gd name="T6" fmla="*/ 260 w 366"/>
                <a:gd name="T7" fmla="*/ 60 h 322"/>
                <a:gd name="T8" fmla="*/ 0 w 366"/>
                <a:gd name="T9" fmla="*/ 60 h 322"/>
                <a:gd name="T10" fmla="*/ 46 w 366"/>
                <a:gd name="T11" fmla="*/ 209 h 322"/>
                <a:gd name="T12" fmla="*/ 260 w 366"/>
                <a:gd name="T13" fmla="*/ 209 h 322"/>
                <a:gd name="T14" fmla="*/ 260 w 366"/>
                <a:gd name="T15" fmla="*/ 247 h 322"/>
                <a:gd name="T16" fmla="*/ 88 w 366"/>
                <a:gd name="T17" fmla="*/ 247 h 322"/>
                <a:gd name="T18" fmla="*/ 51 w 366"/>
                <a:gd name="T19" fmla="*/ 284 h 322"/>
                <a:gd name="T20" fmla="*/ 88 w 366"/>
                <a:gd name="T21" fmla="*/ 322 h 322"/>
                <a:gd name="T22" fmla="*/ 126 w 366"/>
                <a:gd name="T23" fmla="*/ 284 h 322"/>
                <a:gd name="T24" fmla="*/ 119 w 366"/>
                <a:gd name="T25" fmla="*/ 263 h 322"/>
                <a:gd name="T26" fmla="*/ 208 w 366"/>
                <a:gd name="T27" fmla="*/ 263 h 322"/>
                <a:gd name="T28" fmla="*/ 201 w 366"/>
                <a:gd name="T29" fmla="*/ 284 h 322"/>
                <a:gd name="T30" fmla="*/ 239 w 366"/>
                <a:gd name="T31" fmla="*/ 322 h 322"/>
                <a:gd name="T32" fmla="*/ 276 w 366"/>
                <a:gd name="T33" fmla="*/ 284 h 322"/>
                <a:gd name="T34" fmla="*/ 269 w 366"/>
                <a:gd name="T35" fmla="*/ 263 h 322"/>
                <a:gd name="T36" fmla="*/ 276 w 366"/>
                <a:gd name="T37" fmla="*/ 255 h 322"/>
                <a:gd name="T38" fmla="*/ 276 w 366"/>
                <a:gd name="T39" fmla="*/ 209 h 322"/>
                <a:gd name="T40" fmla="*/ 276 w 366"/>
                <a:gd name="T41" fmla="*/ 201 h 322"/>
                <a:gd name="T42" fmla="*/ 276 w 366"/>
                <a:gd name="T43" fmla="*/ 60 h 322"/>
                <a:gd name="T44" fmla="*/ 276 w 366"/>
                <a:gd name="T45" fmla="*/ 34 h 322"/>
                <a:gd name="T46" fmla="*/ 294 w 366"/>
                <a:gd name="T47" fmla="*/ 16 h 322"/>
                <a:gd name="T48" fmla="*/ 358 w 366"/>
                <a:gd name="T49" fmla="*/ 16 h 322"/>
                <a:gd name="T50" fmla="*/ 366 w 366"/>
                <a:gd name="T51" fmla="*/ 8 h 322"/>
                <a:gd name="T52" fmla="*/ 358 w 366"/>
                <a:gd name="T53" fmla="*/ 0 h 322"/>
                <a:gd name="T54" fmla="*/ 260 w 366"/>
                <a:gd name="T55" fmla="*/ 193 h 322"/>
                <a:gd name="T56" fmla="*/ 227 w 366"/>
                <a:gd name="T57" fmla="*/ 193 h 322"/>
                <a:gd name="T58" fmla="*/ 227 w 366"/>
                <a:gd name="T59" fmla="*/ 76 h 322"/>
                <a:gd name="T60" fmla="*/ 260 w 366"/>
                <a:gd name="T61" fmla="*/ 76 h 322"/>
                <a:gd name="T62" fmla="*/ 260 w 366"/>
                <a:gd name="T63" fmla="*/ 193 h 322"/>
                <a:gd name="T64" fmla="*/ 157 w 366"/>
                <a:gd name="T65" fmla="*/ 76 h 322"/>
                <a:gd name="T66" fmla="*/ 212 w 366"/>
                <a:gd name="T67" fmla="*/ 76 h 322"/>
                <a:gd name="T68" fmla="*/ 212 w 366"/>
                <a:gd name="T69" fmla="*/ 193 h 322"/>
                <a:gd name="T70" fmla="*/ 157 w 366"/>
                <a:gd name="T71" fmla="*/ 193 h 322"/>
                <a:gd name="T72" fmla="*/ 157 w 366"/>
                <a:gd name="T73" fmla="*/ 76 h 322"/>
                <a:gd name="T74" fmla="*/ 142 w 366"/>
                <a:gd name="T75" fmla="*/ 193 h 322"/>
                <a:gd name="T76" fmla="*/ 88 w 366"/>
                <a:gd name="T77" fmla="*/ 193 h 322"/>
                <a:gd name="T78" fmla="*/ 88 w 366"/>
                <a:gd name="T79" fmla="*/ 76 h 322"/>
                <a:gd name="T80" fmla="*/ 142 w 366"/>
                <a:gd name="T81" fmla="*/ 76 h 322"/>
                <a:gd name="T82" fmla="*/ 142 w 366"/>
                <a:gd name="T83" fmla="*/ 193 h 322"/>
                <a:gd name="T84" fmla="*/ 21 w 366"/>
                <a:gd name="T85" fmla="*/ 76 h 322"/>
                <a:gd name="T86" fmla="*/ 72 w 366"/>
                <a:gd name="T87" fmla="*/ 76 h 322"/>
                <a:gd name="T88" fmla="*/ 72 w 366"/>
                <a:gd name="T89" fmla="*/ 193 h 322"/>
                <a:gd name="T90" fmla="*/ 58 w 366"/>
                <a:gd name="T91" fmla="*/ 193 h 322"/>
                <a:gd name="T92" fmla="*/ 21 w 366"/>
                <a:gd name="T93" fmla="*/ 76 h 322"/>
                <a:gd name="T94" fmla="*/ 110 w 366"/>
                <a:gd name="T95" fmla="*/ 284 h 322"/>
                <a:gd name="T96" fmla="*/ 88 w 366"/>
                <a:gd name="T97" fmla="*/ 306 h 322"/>
                <a:gd name="T98" fmla="*/ 67 w 366"/>
                <a:gd name="T99" fmla="*/ 284 h 322"/>
                <a:gd name="T100" fmla="*/ 88 w 366"/>
                <a:gd name="T101" fmla="*/ 263 h 322"/>
                <a:gd name="T102" fmla="*/ 110 w 366"/>
                <a:gd name="T103" fmla="*/ 284 h 322"/>
                <a:gd name="T104" fmla="*/ 239 w 366"/>
                <a:gd name="T105" fmla="*/ 306 h 322"/>
                <a:gd name="T106" fmla="*/ 217 w 366"/>
                <a:gd name="T107" fmla="*/ 284 h 322"/>
                <a:gd name="T108" fmla="*/ 239 w 366"/>
                <a:gd name="T109" fmla="*/ 263 h 322"/>
                <a:gd name="T110" fmla="*/ 260 w 366"/>
                <a:gd name="T111" fmla="*/ 284 h 322"/>
                <a:gd name="T112" fmla="*/ 239 w 366"/>
                <a:gd name="T113" fmla="*/ 306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6" h="322">
                  <a:moveTo>
                    <a:pt x="358" y="0"/>
                  </a:moveTo>
                  <a:cubicBezTo>
                    <a:pt x="294" y="0"/>
                    <a:pt x="294" y="0"/>
                    <a:pt x="294" y="0"/>
                  </a:cubicBezTo>
                  <a:cubicBezTo>
                    <a:pt x="275" y="0"/>
                    <a:pt x="260" y="15"/>
                    <a:pt x="260" y="34"/>
                  </a:cubicBezTo>
                  <a:cubicBezTo>
                    <a:pt x="260" y="60"/>
                    <a:pt x="260" y="60"/>
                    <a:pt x="26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260" y="209"/>
                    <a:pt x="260" y="209"/>
                    <a:pt x="260" y="209"/>
                  </a:cubicBezTo>
                  <a:cubicBezTo>
                    <a:pt x="260" y="247"/>
                    <a:pt x="260" y="247"/>
                    <a:pt x="260" y="247"/>
                  </a:cubicBezTo>
                  <a:cubicBezTo>
                    <a:pt x="88" y="247"/>
                    <a:pt x="88" y="247"/>
                    <a:pt x="88" y="247"/>
                  </a:cubicBezTo>
                  <a:cubicBezTo>
                    <a:pt x="68" y="247"/>
                    <a:pt x="51" y="264"/>
                    <a:pt x="51" y="284"/>
                  </a:cubicBezTo>
                  <a:cubicBezTo>
                    <a:pt x="51" y="305"/>
                    <a:pt x="68" y="322"/>
                    <a:pt x="88" y="322"/>
                  </a:cubicBezTo>
                  <a:cubicBezTo>
                    <a:pt x="109" y="322"/>
                    <a:pt x="126" y="305"/>
                    <a:pt x="126" y="284"/>
                  </a:cubicBezTo>
                  <a:cubicBezTo>
                    <a:pt x="126" y="276"/>
                    <a:pt x="123" y="269"/>
                    <a:pt x="119" y="263"/>
                  </a:cubicBezTo>
                  <a:cubicBezTo>
                    <a:pt x="208" y="263"/>
                    <a:pt x="208" y="263"/>
                    <a:pt x="208" y="263"/>
                  </a:cubicBezTo>
                  <a:cubicBezTo>
                    <a:pt x="204" y="269"/>
                    <a:pt x="201" y="276"/>
                    <a:pt x="201" y="284"/>
                  </a:cubicBezTo>
                  <a:cubicBezTo>
                    <a:pt x="201" y="305"/>
                    <a:pt x="218" y="322"/>
                    <a:pt x="239" y="322"/>
                  </a:cubicBezTo>
                  <a:cubicBezTo>
                    <a:pt x="259" y="322"/>
                    <a:pt x="276" y="305"/>
                    <a:pt x="276" y="284"/>
                  </a:cubicBezTo>
                  <a:cubicBezTo>
                    <a:pt x="276" y="276"/>
                    <a:pt x="273" y="269"/>
                    <a:pt x="269" y="263"/>
                  </a:cubicBezTo>
                  <a:cubicBezTo>
                    <a:pt x="273" y="262"/>
                    <a:pt x="276" y="259"/>
                    <a:pt x="276" y="255"/>
                  </a:cubicBezTo>
                  <a:cubicBezTo>
                    <a:pt x="276" y="209"/>
                    <a:pt x="276" y="209"/>
                    <a:pt x="276" y="209"/>
                  </a:cubicBezTo>
                  <a:cubicBezTo>
                    <a:pt x="276" y="201"/>
                    <a:pt x="276" y="201"/>
                    <a:pt x="276" y="201"/>
                  </a:cubicBezTo>
                  <a:cubicBezTo>
                    <a:pt x="276" y="60"/>
                    <a:pt x="276" y="60"/>
                    <a:pt x="276" y="60"/>
                  </a:cubicBezTo>
                  <a:cubicBezTo>
                    <a:pt x="276" y="34"/>
                    <a:pt x="276" y="34"/>
                    <a:pt x="276" y="34"/>
                  </a:cubicBezTo>
                  <a:cubicBezTo>
                    <a:pt x="276" y="24"/>
                    <a:pt x="284" y="16"/>
                    <a:pt x="294" y="16"/>
                  </a:cubicBezTo>
                  <a:cubicBezTo>
                    <a:pt x="358" y="16"/>
                    <a:pt x="358" y="16"/>
                    <a:pt x="358" y="16"/>
                  </a:cubicBezTo>
                  <a:cubicBezTo>
                    <a:pt x="362" y="16"/>
                    <a:pt x="366" y="12"/>
                    <a:pt x="366" y="8"/>
                  </a:cubicBezTo>
                  <a:cubicBezTo>
                    <a:pt x="366" y="4"/>
                    <a:pt x="362" y="0"/>
                    <a:pt x="358" y="0"/>
                  </a:cubicBezTo>
                  <a:moveTo>
                    <a:pt x="260" y="193"/>
                  </a:moveTo>
                  <a:cubicBezTo>
                    <a:pt x="227" y="193"/>
                    <a:pt x="227" y="193"/>
                    <a:pt x="227" y="193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193"/>
                    <a:pt x="260" y="193"/>
                    <a:pt x="260" y="193"/>
                  </a:cubicBezTo>
                  <a:moveTo>
                    <a:pt x="157" y="76"/>
                  </a:moveTo>
                  <a:cubicBezTo>
                    <a:pt x="212" y="76"/>
                    <a:pt x="212" y="76"/>
                    <a:pt x="212" y="76"/>
                  </a:cubicBezTo>
                  <a:cubicBezTo>
                    <a:pt x="212" y="193"/>
                    <a:pt x="212" y="193"/>
                    <a:pt x="212" y="193"/>
                  </a:cubicBezTo>
                  <a:cubicBezTo>
                    <a:pt x="157" y="193"/>
                    <a:pt x="157" y="193"/>
                    <a:pt x="157" y="193"/>
                  </a:cubicBezTo>
                  <a:cubicBezTo>
                    <a:pt x="157" y="76"/>
                    <a:pt x="157" y="76"/>
                    <a:pt x="157" y="76"/>
                  </a:cubicBezTo>
                  <a:moveTo>
                    <a:pt x="142" y="193"/>
                  </a:moveTo>
                  <a:cubicBezTo>
                    <a:pt x="88" y="193"/>
                    <a:pt x="88" y="193"/>
                    <a:pt x="88" y="193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193"/>
                    <a:pt x="142" y="193"/>
                    <a:pt x="142" y="193"/>
                  </a:cubicBezTo>
                  <a:moveTo>
                    <a:pt x="21" y="76"/>
                  </a:moveTo>
                  <a:cubicBezTo>
                    <a:pt x="72" y="76"/>
                    <a:pt x="72" y="76"/>
                    <a:pt x="72" y="76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1" y="76"/>
                    <a:pt x="21" y="76"/>
                    <a:pt x="21" y="76"/>
                  </a:cubicBezTo>
                  <a:moveTo>
                    <a:pt x="110" y="284"/>
                  </a:moveTo>
                  <a:cubicBezTo>
                    <a:pt x="110" y="296"/>
                    <a:pt x="100" y="306"/>
                    <a:pt x="88" y="306"/>
                  </a:cubicBezTo>
                  <a:cubicBezTo>
                    <a:pt x="77" y="306"/>
                    <a:pt x="67" y="296"/>
                    <a:pt x="67" y="284"/>
                  </a:cubicBezTo>
                  <a:cubicBezTo>
                    <a:pt x="67" y="273"/>
                    <a:pt x="77" y="263"/>
                    <a:pt x="88" y="263"/>
                  </a:cubicBezTo>
                  <a:cubicBezTo>
                    <a:pt x="100" y="263"/>
                    <a:pt x="110" y="273"/>
                    <a:pt x="110" y="284"/>
                  </a:cubicBezTo>
                  <a:moveTo>
                    <a:pt x="239" y="306"/>
                  </a:moveTo>
                  <a:cubicBezTo>
                    <a:pt x="227" y="306"/>
                    <a:pt x="217" y="296"/>
                    <a:pt x="217" y="284"/>
                  </a:cubicBezTo>
                  <a:cubicBezTo>
                    <a:pt x="217" y="273"/>
                    <a:pt x="227" y="263"/>
                    <a:pt x="239" y="263"/>
                  </a:cubicBezTo>
                  <a:cubicBezTo>
                    <a:pt x="251" y="263"/>
                    <a:pt x="260" y="273"/>
                    <a:pt x="260" y="284"/>
                  </a:cubicBezTo>
                  <a:cubicBezTo>
                    <a:pt x="260" y="296"/>
                    <a:pt x="251" y="306"/>
                    <a:pt x="239" y="306"/>
                  </a:cubicBezTo>
                </a:path>
              </a:pathLst>
            </a:custGeom>
            <a:solidFill>
              <a:srgbClr val="F8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92" name="组合 791"/>
            <p:cNvGrpSpPr/>
            <p:nvPr/>
          </p:nvGrpSpPr>
          <p:grpSpPr>
            <a:xfrm>
              <a:off x="8285162" y="222250"/>
              <a:ext cx="374650" cy="373063"/>
              <a:chOff x="8310563" y="204788"/>
              <a:chExt cx="374650" cy="373063"/>
            </a:xfrm>
          </p:grpSpPr>
          <p:sp>
            <p:nvSpPr>
              <p:cNvPr id="156" name="Oval 754"/>
              <p:cNvSpPr>
                <a:spLocks noChangeArrowheads="1"/>
              </p:cNvSpPr>
              <p:nvPr/>
            </p:nvSpPr>
            <p:spPr bwMode="auto">
              <a:xfrm>
                <a:off x="8310563" y="204788"/>
                <a:ext cx="374650" cy="373063"/>
              </a:xfrm>
              <a:prstGeom prst="ellipse">
                <a:avLst/>
              </a:prstGeom>
              <a:solidFill>
                <a:srgbClr val="FE6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755"/>
              <p:cNvSpPr>
                <a:spLocks/>
              </p:cNvSpPr>
              <p:nvPr/>
            </p:nvSpPr>
            <p:spPr bwMode="auto">
              <a:xfrm>
                <a:off x="8431213" y="293688"/>
                <a:ext cx="133350" cy="195263"/>
              </a:xfrm>
              <a:custGeom>
                <a:avLst/>
                <a:gdLst>
                  <a:gd name="T0" fmla="*/ 13 w 39"/>
                  <a:gd name="T1" fmla="*/ 19 h 57"/>
                  <a:gd name="T2" fmla="*/ 20 w 39"/>
                  <a:gd name="T3" fmla="*/ 18 h 57"/>
                  <a:gd name="T4" fmla="*/ 27 w 39"/>
                  <a:gd name="T5" fmla="*/ 19 h 57"/>
                  <a:gd name="T6" fmla="*/ 33 w 39"/>
                  <a:gd name="T7" fmla="*/ 23 h 57"/>
                  <a:gd name="T8" fmla="*/ 37 w 39"/>
                  <a:gd name="T9" fmla="*/ 29 h 57"/>
                  <a:gd name="T10" fmla="*/ 39 w 39"/>
                  <a:gd name="T11" fmla="*/ 36 h 57"/>
                  <a:gd name="T12" fmla="*/ 37 w 39"/>
                  <a:gd name="T13" fmla="*/ 44 h 57"/>
                  <a:gd name="T14" fmla="*/ 33 w 39"/>
                  <a:gd name="T15" fmla="*/ 51 h 57"/>
                  <a:gd name="T16" fmla="*/ 27 w 39"/>
                  <a:gd name="T17" fmla="*/ 55 h 57"/>
                  <a:gd name="T18" fmla="*/ 19 w 39"/>
                  <a:gd name="T19" fmla="*/ 57 h 57"/>
                  <a:gd name="T20" fmla="*/ 12 w 39"/>
                  <a:gd name="T21" fmla="*/ 56 h 57"/>
                  <a:gd name="T22" fmla="*/ 6 w 39"/>
                  <a:gd name="T23" fmla="*/ 52 h 57"/>
                  <a:gd name="T24" fmla="*/ 2 w 39"/>
                  <a:gd name="T25" fmla="*/ 47 h 57"/>
                  <a:gd name="T26" fmla="*/ 0 w 39"/>
                  <a:gd name="T27" fmla="*/ 39 h 57"/>
                  <a:gd name="T28" fmla="*/ 10 w 39"/>
                  <a:gd name="T29" fmla="*/ 39 h 57"/>
                  <a:gd name="T30" fmla="*/ 11 w 39"/>
                  <a:gd name="T31" fmla="*/ 43 h 57"/>
                  <a:gd name="T32" fmla="*/ 13 w 39"/>
                  <a:gd name="T33" fmla="*/ 46 h 57"/>
                  <a:gd name="T34" fmla="*/ 16 w 39"/>
                  <a:gd name="T35" fmla="*/ 48 h 57"/>
                  <a:gd name="T36" fmla="*/ 19 w 39"/>
                  <a:gd name="T37" fmla="*/ 48 h 57"/>
                  <a:gd name="T38" fmla="*/ 23 w 39"/>
                  <a:gd name="T39" fmla="*/ 47 h 57"/>
                  <a:gd name="T40" fmla="*/ 25 w 39"/>
                  <a:gd name="T41" fmla="*/ 45 h 57"/>
                  <a:gd name="T42" fmla="*/ 27 w 39"/>
                  <a:gd name="T43" fmla="*/ 41 h 57"/>
                  <a:gd name="T44" fmla="*/ 28 w 39"/>
                  <a:gd name="T45" fmla="*/ 37 h 57"/>
                  <a:gd name="T46" fmla="*/ 27 w 39"/>
                  <a:gd name="T47" fmla="*/ 33 h 57"/>
                  <a:gd name="T48" fmla="*/ 25 w 39"/>
                  <a:gd name="T49" fmla="*/ 29 h 57"/>
                  <a:gd name="T50" fmla="*/ 22 w 39"/>
                  <a:gd name="T51" fmla="*/ 27 h 57"/>
                  <a:gd name="T52" fmla="*/ 19 w 39"/>
                  <a:gd name="T53" fmla="*/ 27 h 57"/>
                  <a:gd name="T54" fmla="*/ 10 w 39"/>
                  <a:gd name="T55" fmla="*/ 31 h 57"/>
                  <a:gd name="T56" fmla="*/ 2 w 39"/>
                  <a:gd name="T57" fmla="*/ 31 h 57"/>
                  <a:gd name="T58" fmla="*/ 4 w 39"/>
                  <a:gd name="T59" fmla="*/ 0 h 57"/>
                  <a:gd name="T60" fmla="*/ 36 w 39"/>
                  <a:gd name="T61" fmla="*/ 0 h 57"/>
                  <a:gd name="T62" fmla="*/ 36 w 39"/>
                  <a:gd name="T63" fmla="*/ 9 h 57"/>
                  <a:gd name="T64" fmla="*/ 13 w 39"/>
                  <a:gd name="T65" fmla="*/ 9 h 57"/>
                  <a:gd name="T66" fmla="*/ 13 w 39"/>
                  <a:gd name="T67" fmla="*/ 1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" h="57">
                    <a:moveTo>
                      <a:pt x="13" y="19"/>
                    </a:moveTo>
                    <a:cubicBezTo>
                      <a:pt x="15" y="18"/>
                      <a:pt x="17" y="18"/>
                      <a:pt x="20" y="18"/>
                    </a:cubicBezTo>
                    <a:cubicBezTo>
                      <a:pt x="23" y="18"/>
                      <a:pt x="25" y="18"/>
                      <a:pt x="27" y="19"/>
                    </a:cubicBezTo>
                    <a:cubicBezTo>
                      <a:pt x="29" y="20"/>
                      <a:pt x="31" y="21"/>
                      <a:pt x="33" y="23"/>
                    </a:cubicBezTo>
                    <a:cubicBezTo>
                      <a:pt x="35" y="24"/>
                      <a:pt x="36" y="26"/>
                      <a:pt x="37" y="29"/>
                    </a:cubicBezTo>
                    <a:cubicBezTo>
                      <a:pt x="38" y="31"/>
                      <a:pt x="39" y="33"/>
                      <a:pt x="39" y="36"/>
                    </a:cubicBezTo>
                    <a:cubicBezTo>
                      <a:pt x="39" y="39"/>
                      <a:pt x="38" y="42"/>
                      <a:pt x="37" y="44"/>
                    </a:cubicBezTo>
                    <a:cubicBezTo>
                      <a:pt x="36" y="47"/>
                      <a:pt x="35" y="49"/>
                      <a:pt x="33" y="51"/>
                    </a:cubicBezTo>
                    <a:cubicBezTo>
                      <a:pt x="31" y="53"/>
                      <a:pt x="29" y="54"/>
                      <a:pt x="27" y="55"/>
                    </a:cubicBezTo>
                    <a:cubicBezTo>
                      <a:pt x="24" y="56"/>
                      <a:pt x="22" y="57"/>
                      <a:pt x="19" y="57"/>
                    </a:cubicBezTo>
                    <a:cubicBezTo>
                      <a:pt x="16" y="57"/>
                      <a:pt x="14" y="56"/>
                      <a:pt x="12" y="56"/>
                    </a:cubicBezTo>
                    <a:cubicBezTo>
                      <a:pt x="10" y="55"/>
                      <a:pt x="8" y="54"/>
                      <a:pt x="6" y="52"/>
                    </a:cubicBezTo>
                    <a:cubicBezTo>
                      <a:pt x="4" y="51"/>
                      <a:pt x="3" y="49"/>
                      <a:pt x="2" y="47"/>
                    </a:cubicBezTo>
                    <a:cubicBezTo>
                      <a:pt x="1" y="44"/>
                      <a:pt x="0" y="42"/>
                      <a:pt x="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40"/>
                      <a:pt x="11" y="42"/>
                      <a:pt x="11" y="43"/>
                    </a:cubicBezTo>
                    <a:cubicBezTo>
                      <a:pt x="12" y="44"/>
                      <a:pt x="13" y="45"/>
                      <a:pt x="13" y="46"/>
                    </a:cubicBezTo>
                    <a:cubicBezTo>
                      <a:pt x="14" y="47"/>
                      <a:pt x="15" y="47"/>
                      <a:pt x="16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20" y="48"/>
                      <a:pt x="21" y="48"/>
                      <a:pt x="23" y="47"/>
                    </a:cubicBezTo>
                    <a:cubicBezTo>
                      <a:pt x="24" y="47"/>
                      <a:pt x="25" y="46"/>
                      <a:pt x="25" y="45"/>
                    </a:cubicBezTo>
                    <a:cubicBezTo>
                      <a:pt x="26" y="44"/>
                      <a:pt x="27" y="43"/>
                      <a:pt x="27" y="41"/>
                    </a:cubicBezTo>
                    <a:cubicBezTo>
                      <a:pt x="28" y="40"/>
                      <a:pt x="28" y="39"/>
                      <a:pt x="28" y="37"/>
                    </a:cubicBezTo>
                    <a:cubicBezTo>
                      <a:pt x="28" y="35"/>
                      <a:pt x="28" y="34"/>
                      <a:pt x="27" y="33"/>
                    </a:cubicBezTo>
                    <a:cubicBezTo>
                      <a:pt x="27" y="31"/>
                      <a:pt x="26" y="30"/>
                      <a:pt x="25" y="29"/>
                    </a:cubicBezTo>
                    <a:cubicBezTo>
                      <a:pt x="25" y="29"/>
                      <a:pt x="24" y="28"/>
                      <a:pt x="22" y="27"/>
                    </a:cubicBezTo>
                    <a:cubicBezTo>
                      <a:pt x="21" y="27"/>
                      <a:pt x="20" y="27"/>
                      <a:pt x="19" y="27"/>
                    </a:cubicBezTo>
                    <a:cubicBezTo>
                      <a:pt x="15" y="27"/>
                      <a:pt x="12" y="28"/>
                      <a:pt x="10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13" y="9"/>
                      <a:pt x="13" y="9"/>
                      <a:pt x="13" y="9"/>
                    </a:cubicBezTo>
                    <a:lnTo>
                      <a:pt x="13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08" name="组合 807"/>
          <p:cNvGrpSpPr/>
          <p:nvPr/>
        </p:nvGrpSpPr>
        <p:grpSpPr>
          <a:xfrm>
            <a:off x="1029835" y="2747510"/>
            <a:ext cx="866775" cy="1306513"/>
            <a:chOff x="4348163" y="3935413"/>
            <a:chExt cx="866775" cy="1306513"/>
          </a:xfrm>
        </p:grpSpPr>
        <p:sp>
          <p:nvSpPr>
            <p:cNvPr id="158" name="Freeform 756"/>
            <p:cNvSpPr>
              <a:spLocks/>
            </p:cNvSpPr>
            <p:nvPr/>
          </p:nvSpPr>
          <p:spPr bwMode="auto">
            <a:xfrm>
              <a:off x="4348163" y="3935413"/>
              <a:ext cx="866775" cy="1262063"/>
            </a:xfrm>
            <a:custGeom>
              <a:avLst/>
              <a:gdLst>
                <a:gd name="T0" fmla="*/ 253 w 253"/>
                <a:gd name="T1" fmla="*/ 126 h 368"/>
                <a:gd name="T2" fmla="*/ 127 w 253"/>
                <a:gd name="T3" fmla="*/ 368 h 368"/>
                <a:gd name="T4" fmla="*/ 0 w 253"/>
                <a:gd name="T5" fmla="*/ 126 h 368"/>
                <a:gd name="T6" fmla="*/ 127 w 253"/>
                <a:gd name="T7" fmla="*/ 0 h 368"/>
                <a:gd name="T8" fmla="*/ 253 w 253"/>
                <a:gd name="T9" fmla="*/ 126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368">
                  <a:moveTo>
                    <a:pt x="253" y="126"/>
                  </a:moveTo>
                  <a:cubicBezTo>
                    <a:pt x="253" y="196"/>
                    <a:pt x="127" y="368"/>
                    <a:pt x="127" y="368"/>
                  </a:cubicBezTo>
                  <a:cubicBezTo>
                    <a:pt x="127" y="368"/>
                    <a:pt x="0" y="196"/>
                    <a:pt x="0" y="126"/>
                  </a:cubicBezTo>
                  <a:cubicBezTo>
                    <a:pt x="0" y="56"/>
                    <a:pt x="57" y="0"/>
                    <a:pt x="127" y="0"/>
                  </a:cubicBezTo>
                  <a:cubicBezTo>
                    <a:pt x="197" y="0"/>
                    <a:pt x="253" y="56"/>
                    <a:pt x="253" y="126"/>
                  </a:cubicBezTo>
                </a:path>
              </a:pathLst>
            </a:custGeom>
            <a:solidFill>
              <a:srgbClr val="FFD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57"/>
            <p:cNvSpPr>
              <a:spLocks/>
            </p:cNvSpPr>
            <p:nvPr/>
          </p:nvSpPr>
          <p:spPr bwMode="auto">
            <a:xfrm>
              <a:off x="4348163" y="3979863"/>
              <a:ext cx="866775" cy="1262063"/>
            </a:xfrm>
            <a:custGeom>
              <a:avLst/>
              <a:gdLst>
                <a:gd name="T0" fmla="*/ 253 w 253"/>
                <a:gd name="T1" fmla="*/ 127 h 368"/>
                <a:gd name="T2" fmla="*/ 127 w 253"/>
                <a:gd name="T3" fmla="*/ 368 h 368"/>
                <a:gd name="T4" fmla="*/ 0 w 253"/>
                <a:gd name="T5" fmla="*/ 127 h 368"/>
                <a:gd name="T6" fmla="*/ 127 w 253"/>
                <a:gd name="T7" fmla="*/ 0 h 368"/>
                <a:gd name="T8" fmla="*/ 253 w 253"/>
                <a:gd name="T9" fmla="*/ 127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368">
                  <a:moveTo>
                    <a:pt x="253" y="127"/>
                  </a:moveTo>
                  <a:cubicBezTo>
                    <a:pt x="253" y="197"/>
                    <a:pt x="127" y="368"/>
                    <a:pt x="127" y="368"/>
                  </a:cubicBezTo>
                  <a:cubicBezTo>
                    <a:pt x="127" y="368"/>
                    <a:pt x="0" y="197"/>
                    <a:pt x="0" y="127"/>
                  </a:cubicBezTo>
                  <a:cubicBezTo>
                    <a:pt x="0" y="57"/>
                    <a:pt x="57" y="0"/>
                    <a:pt x="127" y="0"/>
                  </a:cubicBezTo>
                  <a:cubicBezTo>
                    <a:pt x="197" y="0"/>
                    <a:pt x="253" y="57"/>
                    <a:pt x="253" y="127"/>
                  </a:cubicBezTo>
                </a:path>
              </a:pathLst>
            </a:custGeom>
            <a:solidFill>
              <a:srgbClr val="FFB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758"/>
            <p:cNvSpPr>
              <a:spLocks noChangeArrowheads="1"/>
            </p:cNvSpPr>
            <p:nvPr/>
          </p:nvSpPr>
          <p:spPr bwMode="auto">
            <a:xfrm>
              <a:off x="4478338" y="4110038"/>
              <a:ext cx="606425" cy="608013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59"/>
            <p:cNvSpPr>
              <a:spLocks noEditPoints="1"/>
            </p:cNvSpPr>
            <p:nvPr/>
          </p:nvSpPr>
          <p:spPr bwMode="auto">
            <a:xfrm>
              <a:off x="4629150" y="4289425"/>
              <a:ext cx="304800" cy="249238"/>
            </a:xfrm>
            <a:custGeom>
              <a:avLst/>
              <a:gdLst>
                <a:gd name="T0" fmla="*/ 39 w 89"/>
                <a:gd name="T1" fmla="*/ 21 h 73"/>
                <a:gd name="T2" fmla="*/ 19 w 89"/>
                <a:gd name="T3" fmla="*/ 43 h 73"/>
                <a:gd name="T4" fmla="*/ 0 w 89"/>
                <a:gd name="T5" fmla="*/ 22 h 73"/>
                <a:gd name="T6" fmla="*/ 20 w 89"/>
                <a:gd name="T7" fmla="*/ 0 h 73"/>
                <a:gd name="T8" fmla="*/ 39 w 89"/>
                <a:gd name="T9" fmla="*/ 21 h 73"/>
                <a:gd name="T10" fmla="*/ 12 w 89"/>
                <a:gd name="T11" fmla="*/ 22 h 73"/>
                <a:gd name="T12" fmla="*/ 20 w 89"/>
                <a:gd name="T13" fmla="*/ 34 h 73"/>
                <a:gd name="T14" fmla="*/ 27 w 89"/>
                <a:gd name="T15" fmla="*/ 22 h 73"/>
                <a:gd name="T16" fmla="*/ 20 w 89"/>
                <a:gd name="T17" fmla="*/ 9 h 73"/>
                <a:gd name="T18" fmla="*/ 12 w 89"/>
                <a:gd name="T19" fmla="*/ 22 h 73"/>
                <a:gd name="T20" fmla="*/ 20 w 89"/>
                <a:gd name="T21" fmla="*/ 73 h 73"/>
                <a:gd name="T22" fmla="*/ 60 w 89"/>
                <a:gd name="T23" fmla="*/ 0 h 73"/>
                <a:gd name="T24" fmla="*/ 69 w 89"/>
                <a:gd name="T25" fmla="*/ 0 h 73"/>
                <a:gd name="T26" fmla="*/ 29 w 89"/>
                <a:gd name="T27" fmla="*/ 73 h 73"/>
                <a:gd name="T28" fmla="*/ 20 w 89"/>
                <a:gd name="T29" fmla="*/ 73 h 73"/>
                <a:gd name="T30" fmla="*/ 89 w 89"/>
                <a:gd name="T31" fmla="*/ 50 h 73"/>
                <a:gd name="T32" fmla="*/ 70 w 89"/>
                <a:gd name="T33" fmla="*/ 73 h 73"/>
                <a:gd name="T34" fmla="*/ 51 w 89"/>
                <a:gd name="T35" fmla="*/ 51 h 73"/>
                <a:gd name="T36" fmla="*/ 70 w 89"/>
                <a:gd name="T37" fmla="*/ 29 h 73"/>
                <a:gd name="T38" fmla="*/ 89 w 89"/>
                <a:gd name="T39" fmla="*/ 50 h 73"/>
                <a:gd name="T40" fmla="*/ 63 w 89"/>
                <a:gd name="T41" fmla="*/ 51 h 73"/>
                <a:gd name="T42" fmla="*/ 70 w 89"/>
                <a:gd name="T43" fmla="*/ 64 h 73"/>
                <a:gd name="T44" fmla="*/ 77 w 89"/>
                <a:gd name="T45" fmla="*/ 51 h 73"/>
                <a:gd name="T46" fmla="*/ 70 w 89"/>
                <a:gd name="T47" fmla="*/ 38 h 73"/>
                <a:gd name="T48" fmla="*/ 63 w 89"/>
                <a:gd name="T49" fmla="*/ 5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73">
                  <a:moveTo>
                    <a:pt x="39" y="21"/>
                  </a:moveTo>
                  <a:cubicBezTo>
                    <a:pt x="39" y="36"/>
                    <a:pt x="29" y="43"/>
                    <a:pt x="19" y="43"/>
                  </a:cubicBezTo>
                  <a:cubicBezTo>
                    <a:pt x="9" y="43"/>
                    <a:pt x="0" y="35"/>
                    <a:pt x="0" y="22"/>
                  </a:cubicBezTo>
                  <a:cubicBezTo>
                    <a:pt x="0" y="10"/>
                    <a:pt x="8" y="0"/>
                    <a:pt x="20" y="0"/>
                  </a:cubicBezTo>
                  <a:cubicBezTo>
                    <a:pt x="32" y="0"/>
                    <a:pt x="39" y="9"/>
                    <a:pt x="39" y="21"/>
                  </a:cubicBezTo>
                  <a:moveTo>
                    <a:pt x="12" y="22"/>
                  </a:moveTo>
                  <a:cubicBezTo>
                    <a:pt x="12" y="29"/>
                    <a:pt x="15" y="34"/>
                    <a:pt x="20" y="34"/>
                  </a:cubicBezTo>
                  <a:cubicBezTo>
                    <a:pt x="24" y="34"/>
                    <a:pt x="27" y="30"/>
                    <a:pt x="27" y="22"/>
                  </a:cubicBezTo>
                  <a:cubicBezTo>
                    <a:pt x="27" y="15"/>
                    <a:pt x="25" y="9"/>
                    <a:pt x="20" y="9"/>
                  </a:cubicBezTo>
                  <a:cubicBezTo>
                    <a:pt x="15" y="9"/>
                    <a:pt x="12" y="15"/>
                    <a:pt x="12" y="22"/>
                  </a:cubicBezTo>
                  <a:moveTo>
                    <a:pt x="20" y="73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0" y="73"/>
                    <a:pt x="20" y="73"/>
                    <a:pt x="20" y="73"/>
                  </a:cubicBezTo>
                  <a:moveTo>
                    <a:pt x="89" y="50"/>
                  </a:moveTo>
                  <a:cubicBezTo>
                    <a:pt x="89" y="65"/>
                    <a:pt x="80" y="73"/>
                    <a:pt x="70" y="73"/>
                  </a:cubicBezTo>
                  <a:cubicBezTo>
                    <a:pt x="59" y="73"/>
                    <a:pt x="51" y="65"/>
                    <a:pt x="51" y="51"/>
                  </a:cubicBezTo>
                  <a:cubicBezTo>
                    <a:pt x="51" y="39"/>
                    <a:pt x="58" y="29"/>
                    <a:pt x="70" y="29"/>
                  </a:cubicBezTo>
                  <a:cubicBezTo>
                    <a:pt x="82" y="29"/>
                    <a:pt x="89" y="38"/>
                    <a:pt x="89" y="50"/>
                  </a:cubicBezTo>
                  <a:moveTo>
                    <a:pt x="63" y="51"/>
                  </a:moveTo>
                  <a:cubicBezTo>
                    <a:pt x="63" y="58"/>
                    <a:pt x="65" y="64"/>
                    <a:pt x="70" y="64"/>
                  </a:cubicBezTo>
                  <a:cubicBezTo>
                    <a:pt x="75" y="64"/>
                    <a:pt x="77" y="59"/>
                    <a:pt x="77" y="51"/>
                  </a:cubicBezTo>
                  <a:cubicBezTo>
                    <a:pt x="77" y="44"/>
                    <a:pt x="75" y="38"/>
                    <a:pt x="70" y="38"/>
                  </a:cubicBezTo>
                  <a:cubicBezTo>
                    <a:pt x="65" y="38"/>
                    <a:pt x="63" y="44"/>
                    <a:pt x="63" y="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60"/>
            <p:cNvSpPr>
              <a:spLocks/>
            </p:cNvSpPr>
            <p:nvPr/>
          </p:nvSpPr>
          <p:spPr bwMode="auto">
            <a:xfrm>
              <a:off x="5214938" y="44116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61"/>
            <p:cNvSpPr>
              <a:spLocks/>
            </p:cNvSpPr>
            <p:nvPr/>
          </p:nvSpPr>
          <p:spPr bwMode="auto">
            <a:xfrm>
              <a:off x="4783138" y="3935413"/>
              <a:ext cx="431800" cy="452438"/>
            </a:xfrm>
            <a:custGeom>
              <a:avLst/>
              <a:gdLst>
                <a:gd name="T0" fmla="*/ 0 w 126"/>
                <a:gd name="T1" fmla="*/ 0 h 132"/>
                <a:gd name="T2" fmla="*/ 0 w 126"/>
                <a:gd name="T3" fmla="*/ 13 h 132"/>
                <a:gd name="T4" fmla="*/ 126 w 126"/>
                <a:gd name="T5" fmla="*/ 132 h 132"/>
                <a:gd name="T6" fmla="*/ 126 w 126"/>
                <a:gd name="T7" fmla="*/ 126 h 132"/>
                <a:gd name="T8" fmla="*/ 0 w 126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32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67" y="13"/>
                    <a:pt x="122" y="65"/>
                    <a:pt x="126" y="132"/>
                  </a:cubicBezTo>
                  <a:cubicBezTo>
                    <a:pt x="126" y="130"/>
                    <a:pt x="126" y="128"/>
                    <a:pt x="126" y="126"/>
                  </a:cubicBezTo>
                  <a:cubicBezTo>
                    <a:pt x="126" y="56"/>
                    <a:pt x="70" y="0"/>
                    <a:pt x="0" y="0"/>
                  </a:cubicBezTo>
                </a:path>
              </a:pathLst>
            </a:custGeom>
            <a:solidFill>
              <a:srgbClr val="E6B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62"/>
            <p:cNvSpPr>
              <a:spLocks/>
            </p:cNvSpPr>
            <p:nvPr/>
          </p:nvSpPr>
          <p:spPr bwMode="auto">
            <a:xfrm>
              <a:off x="4783138" y="3979863"/>
              <a:ext cx="431800" cy="1262063"/>
            </a:xfrm>
            <a:custGeom>
              <a:avLst/>
              <a:gdLst>
                <a:gd name="T0" fmla="*/ 0 w 126"/>
                <a:gd name="T1" fmla="*/ 0 h 368"/>
                <a:gd name="T2" fmla="*/ 0 w 126"/>
                <a:gd name="T3" fmla="*/ 38 h 368"/>
                <a:gd name="T4" fmla="*/ 88 w 126"/>
                <a:gd name="T5" fmla="*/ 127 h 368"/>
                <a:gd name="T6" fmla="*/ 0 w 126"/>
                <a:gd name="T7" fmla="*/ 215 h 368"/>
                <a:gd name="T8" fmla="*/ 0 w 126"/>
                <a:gd name="T9" fmla="*/ 368 h 368"/>
                <a:gd name="T10" fmla="*/ 126 w 126"/>
                <a:gd name="T11" fmla="*/ 127 h 368"/>
                <a:gd name="T12" fmla="*/ 126 w 126"/>
                <a:gd name="T13" fmla="*/ 126 h 368"/>
                <a:gd name="T14" fmla="*/ 126 w 126"/>
                <a:gd name="T15" fmla="*/ 119 h 368"/>
                <a:gd name="T16" fmla="*/ 126 w 126"/>
                <a:gd name="T17" fmla="*/ 119 h 368"/>
                <a:gd name="T18" fmla="*/ 0 w 126"/>
                <a:gd name="T1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36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48" y="38"/>
                    <a:pt x="88" y="78"/>
                    <a:pt x="88" y="127"/>
                  </a:cubicBezTo>
                  <a:cubicBezTo>
                    <a:pt x="88" y="175"/>
                    <a:pt x="48" y="215"/>
                    <a:pt x="0" y="215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68"/>
                    <a:pt x="126" y="197"/>
                    <a:pt x="126" y="127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4"/>
                    <a:pt x="126" y="121"/>
                    <a:pt x="126" y="11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2" y="52"/>
                    <a:pt x="67" y="0"/>
                    <a:pt x="0" y="0"/>
                  </a:cubicBezTo>
                </a:path>
              </a:pathLst>
            </a:custGeom>
            <a:solidFill>
              <a:srgbClr val="E6A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63"/>
            <p:cNvSpPr>
              <a:spLocks noEditPoints="1"/>
            </p:cNvSpPr>
            <p:nvPr/>
          </p:nvSpPr>
          <p:spPr bwMode="auto">
            <a:xfrm>
              <a:off x="4783138" y="4110038"/>
              <a:ext cx="301625" cy="608013"/>
            </a:xfrm>
            <a:custGeom>
              <a:avLst/>
              <a:gdLst>
                <a:gd name="T0" fmla="*/ 25 w 88"/>
                <a:gd name="T1" fmla="*/ 90 h 177"/>
                <a:gd name="T2" fmla="*/ 18 w 88"/>
                <a:gd name="T3" fmla="*/ 103 h 177"/>
                <a:gd name="T4" fmla="*/ 25 w 88"/>
                <a:gd name="T5" fmla="*/ 116 h 177"/>
                <a:gd name="T6" fmla="*/ 32 w 88"/>
                <a:gd name="T7" fmla="*/ 103 h 177"/>
                <a:gd name="T8" fmla="*/ 25 w 88"/>
                <a:gd name="T9" fmla="*/ 90 h 177"/>
                <a:gd name="T10" fmla="*/ 25 w 88"/>
                <a:gd name="T11" fmla="*/ 125 h 177"/>
                <a:gd name="T12" fmla="*/ 6 w 88"/>
                <a:gd name="T13" fmla="*/ 103 h 177"/>
                <a:gd name="T14" fmla="*/ 25 w 88"/>
                <a:gd name="T15" fmla="*/ 81 h 177"/>
                <a:gd name="T16" fmla="*/ 44 w 88"/>
                <a:gd name="T17" fmla="*/ 102 h 177"/>
                <a:gd name="T18" fmla="*/ 25 w 88"/>
                <a:gd name="T19" fmla="*/ 125 h 177"/>
                <a:gd name="T20" fmla="*/ 0 w 88"/>
                <a:gd name="T21" fmla="*/ 0 h 177"/>
                <a:gd name="T22" fmla="*/ 0 w 88"/>
                <a:gd name="T23" fmla="*/ 81 h 177"/>
                <a:gd name="T24" fmla="*/ 15 w 88"/>
                <a:gd name="T25" fmla="*/ 52 h 177"/>
                <a:gd name="T26" fmla="*/ 24 w 88"/>
                <a:gd name="T27" fmla="*/ 52 h 177"/>
                <a:gd name="T28" fmla="*/ 0 w 88"/>
                <a:gd name="T29" fmla="*/ 96 h 177"/>
                <a:gd name="T30" fmla="*/ 0 w 88"/>
                <a:gd name="T31" fmla="*/ 177 h 177"/>
                <a:gd name="T32" fmla="*/ 88 w 88"/>
                <a:gd name="T33" fmla="*/ 89 h 177"/>
                <a:gd name="T34" fmla="*/ 0 w 88"/>
                <a:gd name="T3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177">
                  <a:moveTo>
                    <a:pt x="25" y="90"/>
                  </a:moveTo>
                  <a:cubicBezTo>
                    <a:pt x="20" y="90"/>
                    <a:pt x="18" y="96"/>
                    <a:pt x="18" y="103"/>
                  </a:cubicBezTo>
                  <a:cubicBezTo>
                    <a:pt x="18" y="110"/>
                    <a:pt x="20" y="116"/>
                    <a:pt x="25" y="116"/>
                  </a:cubicBezTo>
                  <a:cubicBezTo>
                    <a:pt x="30" y="116"/>
                    <a:pt x="32" y="111"/>
                    <a:pt x="32" y="103"/>
                  </a:cubicBezTo>
                  <a:cubicBezTo>
                    <a:pt x="32" y="96"/>
                    <a:pt x="30" y="90"/>
                    <a:pt x="25" y="90"/>
                  </a:cubicBezTo>
                  <a:moveTo>
                    <a:pt x="25" y="125"/>
                  </a:moveTo>
                  <a:cubicBezTo>
                    <a:pt x="14" y="125"/>
                    <a:pt x="6" y="117"/>
                    <a:pt x="6" y="103"/>
                  </a:cubicBezTo>
                  <a:cubicBezTo>
                    <a:pt x="6" y="91"/>
                    <a:pt x="13" y="81"/>
                    <a:pt x="25" y="81"/>
                  </a:cubicBezTo>
                  <a:cubicBezTo>
                    <a:pt x="37" y="81"/>
                    <a:pt x="44" y="90"/>
                    <a:pt x="44" y="102"/>
                  </a:cubicBezTo>
                  <a:cubicBezTo>
                    <a:pt x="44" y="117"/>
                    <a:pt x="35" y="125"/>
                    <a:pt x="25" y="125"/>
                  </a:cubicBezTo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48" y="177"/>
                    <a:pt x="88" y="137"/>
                    <a:pt x="88" y="89"/>
                  </a:cubicBezTo>
                  <a:cubicBezTo>
                    <a:pt x="88" y="40"/>
                    <a:pt x="48" y="0"/>
                    <a:pt x="0" y="0"/>
                  </a:cubicBezTo>
                </a:path>
              </a:pathLst>
            </a:custGeom>
            <a:solidFill>
              <a:srgbClr val="414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64"/>
            <p:cNvSpPr>
              <a:spLocks noEditPoints="1"/>
            </p:cNvSpPr>
            <p:nvPr/>
          </p:nvSpPr>
          <p:spPr bwMode="auto">
            <a:xfrm>
              <a:off x="4783138" y="4289425"/>
              <a:ext cx="150813" cy="249238"/>
            </a:xfrm>
            <a:custGeom>
              <a:avLst/>
              <a:gdLst>
                <a:gd name="T0" fmla="*/ 25 w 44"/>
                <a:gd name="T1" fmla="*/ 64 h 73"/>
                <a:gd name="T2" fmla="*/ 18 w 44"/>
                <a:gd name="T3" fmla="*/ 51 h 73"/>
                <a:gd name="T4" fmla="*/ 25 w 44"/>
                <a:gd name="T5" fmla="*/ 38 h 73"/>
                <a:gd name="T6" fmla="*/ 32 w 44"/>
                <a:gd name="T7" fmla="*/ 51 h 73"/>
                <a:gd name="T8" fmla="*/ 25 w 44"/>
                <a:gd name="T9" fmla="*/ 64 h 73"/>
                <a:gd name="T10" fmla="*/ 25 w 44"/>
                <a:gd name="T11" fmla="*/ 29 h 73"/>
                <a:gd name="T12" fmla="*/ 6 w 44"/>
                <a:gd name="T13" fmla="*/ 51 h 73"/>
                <a:gd name="T14" fmla="*/ 25 w 44"/>
                <a:gd name="T15" fmla="*/ 73 h 73"/>
                <a:gd name="T16" fmla="*/ 44 w 44"/>
                <a:gd name="T17" fmla="*/ 50 h 73"/>
                <a:gd name="T18" fmla="*/ 25 w 44"/>
                <a:gd name="T19" fmla="*/ 29 h 73"/>
                <a:gd name="T20" fmla="*/ 24 w 44"/>
                <a:gd name="T21" fmla="*/ 0 h 73"/>
                <a:gd name="T22" fmla="*/ 15 w 44"/>
                <a:gd name="T23" fmla="*/ 0 h 73"/>
                <a:gd name="T24" fmla="*/ 0 w 44"/>
                <a:gd name="T25" fmla="*/ 29 h 73"/>
                <a:gd name="T26" fmla="*/ 0 w 44"/>
                <a:gd name="T27" fmla="*/ 44 h 73"/>
                <a:gd name="T28" fmla="*/ 24 w 44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73">
                  <a:moveTo>
                    <a:pt x="25" y="64"/>
                  </a:moveTo>
                  <a:cubicBezTo>
                    <a:pt x="20" y="64"/>
                    <a:pt x="18" y="58"/>
                    <a:pt x="18" y="51"/>
                  </a:cubicBezTo>
                  <a:cubicBezTo>
                    <a:pt x="18" y="44"/>
                    <a:pt x="20" y="38"/>
                    <a:pt x="25" y="38"/>
                  </a:cubicBezTo>
                  <a:cubicBezTo>
                    <a:pt x="30" y="38"/>
                    <a:pt x="32" y="44"/>
                    <a:pt x="32" y="51"/>
                  </a:cubicBezTo>
                  <a:cubicBezTo>
                    <a:pt x="32" y="59"/>
                    <a:pt x="30" y="64"/>
                    <a:pt x="25" y="64"/>
                  </a:cubicBezTo>
                  <a:moveTo>
                    <a:pt x="25" y="29"/>
                  </a:moveTo>
                  <a:cubicBezTo>
                    <a:pt x="13" y="29"/>
                    <a:pt x="6" y="39"/>
                    <a:pt x="6" y="51"/>
                  </a:cubicBezTo>
                  <a:cubicBezTo>
                    <a:pt x="6" y="65"/>
                    <a:pt x="14" y="73"/>
                    <a:pt x="25" y="73"/>
                  </a:cubicBezTo>
                  <a:cubicBezTo>
                    <a:pt x="35" y="73"/>
                    <a:pt x="44" y="65"/>
                    <a:pt x="44" y="50"/>
                  </a:cubicBezTo>
                  <a:cubicBezTo>
                    <a:pt x="44" y="38"/>
                    <a:pt x="37" y="29"/>
                    <a:pt x="25" y="29"/>
                  </a:cubicBezTo>
                  <a:moveTo>
                    <a:pt x="2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7" name="组合 806"/>
          <p:cNvGrpSpPr/>
          <p:nvPr/>
        </p:nvGrpSpPr>
        <p:grpSpPr>
          <a:xfrm>
            <a:off x="2505302" y="2670176"/>
            <a:ext cx="931863" cy="1068388"/>
            <a:chOff x="4348163" y="5632450"/>
            <a:chExt cx="931863" cy="1068388"/>
          </a:xfrm>
        </p:grpSpPr>
        <p:sp>
          <p:nvSpPr>
            <p:cNvPr id="167" name="Freeform 765"/>
            <p:cNvSpPr>
              <a:spLocks/>
            </p:cNvSpPr>
            <p:nvPr/>
          </p:nvSpPr>
          <p:spPr bwMode="auto">
            <a:xfrm>
              <a:off x="4348163" y="5765800"/>
              <a:ext cx="871538" cy="935038"/>
            </a:xfrm>
            <a:custGeom>
              <a:avLst/>
              <a:gdLst>
                <a:gd name="T0" fmla="*/ 136 w 254"/>
                <a:gd name="T1" fmla="*/ 0 h 273"/>
                <a:gd name="T2" fmla="*/ 0 w 254"/>
                <a:gd name="T3" fmla="*/ 136 h 273"/>
                <a:gd name="T4" fmla="*/ 136 w 254"/>
                <a:gd name="T5" fmla="*/ 273 h 273"/>
                <a:gd name="T6" fmla="*/ 254 w 254"/>
                <a:gd name="T7" fmla="*/ 204 h 273"/>
                <a:gd name="T8" fmla="*/ 136 w 254"/>
                <a:gd name="T9" fmla="*/ 136 h 273"/>
                <a:gd name="T10" fmla="*/ 136 w 254"/>
                <a:gd name="T1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73">
                  <a:moveTo>
                    <a:pt x="136" y="0"/>
                  </a:moveTo>
                  <a:cubicBezTo>
                    <a:pt x="61" y="0"/>
                    <a:pt x="0" y="61"/>
                    <a:pt x="0" y="136"/>
                  </a:cubicBezTo>
                  <a:cubicBezTo>
                    <a:pt x="0" y="212"/>
                    <a:pt x="61" y="273"/>
                    <a:pt x="136" y="273"/>
                  </a:cubicBezTo>
                  <a:cubicBezTo>
                    <a:pt x="187" y="273"/>
                    <a:pt x="230" y="245"/>
                    <a:pt x="254" y="204"/>
                  </a:cubicBezTo>
                  <a:cubicBezTo>
                    <a:pt x="136" y="136"/>
                    <a:pt x="136" y="136"/>
                    <a:pt x="136" y="136"/>
                  </a:cubicBezTo>
                  <a:lnTo>
                    <a:pt x="136" y="0"/>
                  </a:lnTo>
                  <a:close/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66"/>
            <p:cNvSpPr>
              <a:spLocks/>
            </p:cNvSpPr>
            <p:nvPr/>
          </p:nvSpPr>
          <p:spPr bwMode="auto">
            <a:xfrm>
              <a:off x="4848225" y="5632450"/>
              <a:ext cx="233363" cy="465138"/>
            </a:xfrm>
            <a:custGeom>
              <a:avLst/>
              <a:gdLst>
                <a:gd name="T0" fmla="*/ 68 w 68"/>
                <a:gd name="T1" fmla="*/ 18 h 136"/>
                <a:gd name="T2" fmla="*/ 0 w 68"/>
                <a:gd name="T3" fmla="*/ 0 h 136"/>
                <a:gd name="T4" fmla="*/ 0 w 68"/>
                <a:gd name="T5" fmla="*/ 136 h 136"/>
                <a:gd name="T6" fmla="*/ 68 w 68"/>
                <a:gd name="T7" fmla="*/ 1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36">
                  <a:moveTo>
                    <a:pt x="68" y="18"/>
                  </a:moveTo>
                  <a:cubicBezTo>
                    <a:pt x="48" y="6"/>
                    <a:pt x="25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68" y="18"/>
                  </a:lnTo>
                  <a:close/>
                </a:path>
              </a:pathLst>
            </a:custGeom>
            <a:solidFill>
              <a:srgbClr val="FFB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67"/>
            <p:cNvSpPr>
              <a:spLocks/>
            </p:cNvSpPr>
            <p:nvPr/>
          </p:nvSpPr>
          <p:spPr bwMode="auto">
            <a:xfrm>
              <a:off x="4814888" y="5830888"/>
              <a:ext cx="465138" cy="633413"/>
            </a:xfrm>
            <a:custGeom>
              <a:avLst/>
              <a:gdLst>
                <a:gd name="T0" fmla="*/ 68 w 136"/>
                <a:gd name="T1" fmla="*/ 0 h 185"/>
                <a:gd name="T2" fmla="*/ 0 w 136"/>
                <a:gd name="T3" fmla="*/ 117 h 185"/>
                <a:gd name="T4" fmla="*/ 118 w 136"/>
                <a:gd name="T5" fmla="*/ 185 h 185"/>
                <a:gd name="T6" fmla="*/ 136 w 136"/>
                <a:gd name="T7" fmla="*/ 117 h 185"/>
                <a:gd name="T8" fmla="*/ 68 w 136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85">
                  <a:moveTo>
                    <a:pt x="68" y="0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118" y="185"/>
                    <a:pt x="118" y="185"/>
                    <a:pt x="118" y="185"/>
                  </a:cubicBezTo>
                  <a:cubicBezTo>
                    <a:pt x="130" y="165"/>
                    <a:pt x="136" y="142"/>
                    <a:pt x="136" y="117"/>
                  </a:cubicBezTo>
                  <a:cubicBezTo>
                    <a:pt x="136" y="67"/>
                    <a:pt x="109" y="23"/>
                    <a:pt x="68" y="0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4" name="组合 803"/>
          <p:cNvGrpSpPr/>
          <p:nvPr/>
        </p:nvGrpSpPr>
        <p:grpSpPr>
          <a:xfrm>
            <a:off x="1022805" y="4929642"/>
            <a:ext cx="981075" cy="1052513"/>
            <a:chOff x="5788025" y="4833938"/>
            <a:chExt cx="981075" cy="1052513"/>
          </a:xfrm>
        </p:grpSpPr>
        <p:sp>
          <p:nvSpPr>
            <p:cNvPr id="170" name="Freeform 768"/>
            <p:cNvSpPr>
              <a:spLocks/>
            </p:cNvSpPr>
            <p:nvPr/>
          </p:nvSpPr>
          <p:spPr bwMode="auto">
            <a:xfrm>
              <a:off x="5788025" y="4833938"/>
              <a:ext cx="981075" cy="1052513"/>
            </a:xfrm>
            <a:custGeom>
              <a:avLst/>
              <a:gdLst>
                <a:gd name="T0" fmla="*/ 466 w 618"/>
                <a:gd name="T1" fmla="*/ 0 h 663"/>
                <a:gd name="T2" fmla="*/ 0 w 618"/>
                <a:gd name="T3" fmla="*/ 0 h 663"/>
                <a:gd name="T4" fmla="*/ 0 w 618"/>
                <a:gd name="T5" fmla="*/ 663 h 663"/>
                <a:gd name="T6" fmla="*/ 618 w 618"/>
                <a:gd name="T7" fmla="*/ 663 h 663"/>
                <a:gd name="T8" fmla="*/ 618 w 618"/>
                <a:gd name="T9" fmla="*/ 151 h 663"/>
                <a:gd name="T10" fmla="*/ 466 w 618"/>
                <a:gd name="T11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8" h="663">
                  <a:moveTo>
                    <a:pt x="466" y="0"/>
                  </a:moveTo>
                  <a:lnTo>
                    <a:pt x="0" y="0"/>
                  </a:lnTo>
                  <a:lnTo>
                    <a:pt x="0" y="663"/>
                  </a:lnTo>
                  <a:lnTo>
                    <a:pt x="618" y="663"/>
                  </a:lnTo>
                  <a:lnTo>
                    <a:pt x="618" y="151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69"/>
            <p:cNvSpPr>
              <a:spLocks/>
            </p:cNvSpPr>
            <p:nvPr/>
          </p:nvSpPr>
          <p:spPr bwMode="auto">
            <a:xfrm>
              <a:off x="5788025" y="4833938"/>
              <a:ext cx="981075" cy="1052513"/>
            </a:xfrm>
            <a:custGeom>
              <a:avLst/>
              <a:gdLst>
                <a:gd name="T0" fmla="*/ 466 w 618"/>
                <a:gd name="T1" fmla="*/ 0 h 663"/>
                <a:gd name="T2" fmla="*/ 0 w 618"/>
                <a:gd name="T3" fmla="*/ 0 h 663"/>
                <a:gd name="T4" fmla="*/ 0 w 618"/>
                <a:gd name="T5" fmla="*/ 663 h 663"/>
                <a:gd name="T6" fmla="*/ 618 w 618"/>
                <a:gd name="T7" fmla="*/ 663 h 663"/>
                <a:gd name="T8" fmla="*/ 618 w 618"/>
                <a:gd name="T9" fmla="*/ 151 h 663"/>
                <a:gd name="T10" fmla="*/ 466 w 618"/>
                <a:gd name="T11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8" h="663">
                  <a:moveTo>
                    <a:pt x="466" y="0"/>
                  </a:moveTo>
                  <a:lnTo>
                    <a:pt x="0" y="0"/>
                  </a:lnTo>
                  <a:lnTo>
                    <a:pt x="0" y="663"/>
                  </a:lnTo>
                  <a:lnTo>
                    <a:pt x="618" y="663"/>
                  </a:lnTo>
                  <a:lnTo>
                    <a:pt x="618" y="151"/>
                  </a:lnTo>
                  <a:lnTo>
                    <a:pt x="4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70"/>
            <p:cNvSpPr>
              <a:spLocks/>
            </p:cNvSpPr>
            <p:nvPr/>
          </p:nvSpPr>
          <p:spPr bwMode="auto">
            <a:xfrm>
              <a:off x="6515100" y="4833938"/>
              <a:ext cx="254000" cy="254000"/>
            </a:xfrm>
            <a:custGeom>
              <a:avLst/>
              <a:gdLst>
                <a:gd name="T0" fmla="*/ 8 w 160"/>
                <a:gd name="T1" fmla="*/ 0 h 160"/>
                <a:gd name="T2" fmla="*/ 8 w 160"/>
                <a:gd name="T3" fmla="*/ 0 h 160"/>
                <a:gd name="T4" fmla="*/ 0 w 160"/>
                <a:gd name="T5" fmla="*/ 160 h 160"/>
                <a:gd name="T6" fmla="*/ 160 w 160"/>
                <a:gd name="T7" fmla="*/ 151 h 160"/>
                <a:gd name="T8" fmla="*/ 8 w 160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0">
                  <a:moveTo>
                    <a:pt x="8" y="0"/>
                  </a:moveTo>
                  <a:lnTo>
                    <a:pt x="8" y="0"/>
                  </a:lnTo>
                  <a:lnTo>
                    <a:pt x="0" y="160"/>
                  </a:lnTo>
                  <a:lnTo>
                    <a:pt x="160" y="15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71"/>
            <p:cNvSpPr>
              <a:spLocks/>
            </p:cNvSpPr>
            <p:nvPr/>
          </p:nvSpPr>
          <p:spPr bwMode="auto">
            <a:xfrm>
              <a:off x="6515100" y="4833938"/>
              <a:ext cx="254000" cy="254000"/>
            </a:xfrm>
            <a:custGeom>
              <a:avLst/>
              <a:gdLst>
                <a:gd name="T0" fmla="*/ 8 w 160"/>
                <a:gd name="T1" fmla="*/ 0 h 160"/>
                <a:gd name="T2" fmla="*/ 8 w 160"/>
                <a:gd name="T3" fmla="*/ 0 h 160"/>
                <a:gd name="T4" fmla="*/ 0 w 160"/>
                <a:gd name="T5" fmla="*/ 160 h 160"/>
                <a:gd name="T6" fmla="*/ 160 w 160"/>
                <a:gd name="T7" fmla="*/ 151 h 160"/>
                <a:gd name="T8" fmla="*/ 8 w 160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0">
                  <a:moveTo>
                    <a:pt x="8" y="0"/>
                  </a:moveTo>
                  <a:lnTo>
                    <a:pt x="8" y="0"/>
                  </a:lnTo>
                  <a:lnTo>
                    <a:pt x="0" y="160"/>
                  </a:lnTo>
                  <a:lnTo>
                    <a:pt x="160" y="15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72"/>
            <p:cNvSpPr>
              <a:spLocks/>
            </p:cNvSpPr>
            <p:nvPr/>
          </p:nvSpPr>
          <p:spPr bwMode="auto">
            <a:xfrm>
              <a:off x="6527800" y="4833938"/>
              <a:ext cx="241300" cy="239713"/>
            </a:xfrm>
            <a:custGeom>
              <a:avLst/>
              <a:gdLst>
                <a:gd name="T0" fmla="*/ 13 w 152"/>
                <a:gd name="T1" fmla="*/ 138 h 151"/>
                <a:gd name="T2" fmla="*/ 0 w 152"/>
                <a:gd name="T3" fmla="*/ 0 h 151"/>
                <a:gd name="T4" fmla="*/ 152 w 152"/>
                <a:gd name="T5" fmla="*/ 151 h 151"/>
                <a:gd name="T6" fmla="*/ 13 w 152"/>
                <a:gd name="T7" fmla="*/ 13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51">
                  <a:moveTo>
                    <a:pt x="13" y="138"/>
                  </a:moveTo>
                  <a:lnTo>
                    <a:pt x="0" y="0"/>
                  </a:lnTo>
                  <a:lnTo>
                    <a:pt x="152" y="151"/>
                  </a:lnTo>
                  <a:lnTo>
                    <a:pt x="13" y="138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73"/>
            <p:cNvSpPr>
              <a:spLocks/>
            </p:cNvSpPr>
            <p:nvPr/>
          </p:nvSpPr>
          <p:spPr bwMode="auto">
            <a:xfrm>
              <a:off x="5980113" y="5759450"/>
              <a:ext cx="596900" cy="9525"/>
            </a:xfrm>
            <a:custGeom>
              <a:avLst/>
              <a:gdLst>
                <a:gd name="T0" fmla="*/ 172 w 174"/>
                <a:gd name="T1" fmla="*/ 3 h 3"/>
                <a:gd name="T2" fmla="*/ 1 w 174"/>
                <a:gd name="T3" fmla="*/ 3 h 3"/>
                <a:gd name="T4" fmla="*/ 0 w 174"/>
                <a:gd name="T5" fmla="*/ 1 h 3"/>
                <a:gd name="T6" fmla="*/ 1 w 174"/>
                <a:gd name="T7" fmla="*/ 0 h 3"/>
                <a:gd name="T8" fmla="*/ 172 w 174"/>
                <a:gd name="T9" fmla="*/ 0 h 3"/>
                <a:gd name="T10" fmla="*/ 174 w 174"/>
                <a:gd name="T11" fmla="*/ 1 h 3"/>
                <a:gd name="T12" fmla="*/ 172 w 17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">
                  <a:moveTo>
                    <a:pt x="17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4" y="0"/>
                    <a:pt x="174" y="1"/>
                  </a:cubicBezTo>
                  <a:cubicBezTo>
                    <a:pt x="174" y="2"/>
                    <a:pt x="173" y="3"/>
                    <a:pt x="172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74"/>
            <p:cNvSpPr>
              <a:spLocks/>
            </p:cNvSpPr>
            <p:nvPr/>
          </p:nvSpPr>
          <p:spPr bwMode="auto">
            <a:xfrm>
              <a:off x="5980113" y="5649913"/>
              <a:ext cx="596900" cy="9525"/>
            </a:xfrm>
            <a:custGeom>
              <a:avLst/>
              <a:gdLst>
                <a:gd name="T0" fmla="*/ 172 w 174"/>
                <a:gd name="T1" fmla="*/ 3 h 3"/>
                <a:gd name="T2" fmla="*/ 1 w 174"/>
                <a:gd name="T3" fmla="*/ 3 h 3"/>
                <a:gd name="T4" fmla="*/ 0 w 174"/>
                <a:gd name="T5" fmla="*/ 1 h 3"/>
                <a:gd name="T6" fmla="*/ 1 w 174"/>
                <a:gd name="T7" fmla="*/ 0 h 3"/>
                <a:gd name="T8" fmla="*/ 172 w 174"/>
                <a:gd name="T9" fmla="*/ 0 h 3"/>
                <a:gd name="T10" fmla="*/ 174 w 174"/>
                <a:gd name="T11" fmla="*/ 1 h 3"/>
                <a:gd name="T12" fmla="*/ 172 w 17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">
                  <a:moveTo>
                    <a:pt x="17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4" y="0"/>
                    <a:pt x="174" y="1"/>
                  </a:cubicBezTo>
                  <a:cubicBezTo>
                    <a:pt x="174" y="2"/>
                    <a:pt x="173" y="3"/>
                    <a:pt x="172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775"/>
            <p:cNvSpPr>
              <a:spLocks/>
            </p:cNvSpPr>
            <p:nvPr/>
          </p:nvSpPr>
          <p:spPr bwMode="auto">
            <a:xfrm>
              <a:off x="5980113" y="5540375"/>
              <a:ext cx="596900" cy="6350"/>
            </a:xfrm>
            <a:custGeom>
              <a:avLst/>
              <a:gdLst>
                <a:gd name="T0" fmla="*/ 172 w 174"/>
                <a:gd name="T1" fmla="*/ 2 h 2"/>
                <a:gd name="T2" fmla="*/ 1 w 174"/>
                <a:gd name="T3" fmla="*/ 2 h 2"/>
                <a:gd name="T4" fmla="*/ 0 w 174"/>
                <a:gd name="T5" fmla="*/ 1 h 2"/>
                <a:gd name="T6" fmla="*/ 1 w 174"/>
                <a:gd name="T7" fmla="*/ 0 h 2"/>
                <a:gd name="T8" fmla="*/ 172 w 174"/>
                <a:gd name="T9" fmla="*/ 0 h 2"/>
                <a:gd name="T10" fmla="*/ 174 w 174"/>
                <a:gd name="T11" fmla="*/ 1 h 2"/>
                <a:gd name="T12" fmla="*/ 172 w 17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2">
                  <a:moveTo>
                    <a:pt x="17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4" y="0"/>
                    <a:pt x="174" y="1"/>
                  </a:cubicBezTo>
                  <a:cubicBezTo>
                    <a:pt x="174" y="2"/>
                    <a:pt x="173" y="2"/>
                    <a:pt x="17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776"/>
            <p:cNvSpPr>
              <a:spLocks/>
            </p:cNvSpPr>
            <p:nvPr/>
          </p:nvSpPr>
          <p:spPr bwMode="auto">
            <a:xfrm>
              <a:off x="5980113" y="5426075"/>
              <a:ext cx="596900" cy="11113"/>
            </a:xfrm>
            <a:custGeom>
              <a:avLst/>
              <a:gdLst>
                <a:gd name="T0" fmla="*/ 172 w 174"/>
                <a:gd name="T1" fmla="*/ 3 h 3"/>
                <a:gd name="T2" fmla="*/ 1 w 174"/>
                <a:gd name="T3" fmla="*/ 3 h 3"/>
                <a:gd name="T4" fmla="*/ 0 w 174"/>
                <a:gd name="T5" fmla="*/ 2 h 3"/>
                <a:gd name="T6" fmla="*/ 1 w 174"/>
                <a:gd name="T7" fmla="*/ 0 h 3"/>
                <a:gd name="T8" fmla="*/ 172 w 174"/>
                <a:gd name="T9" fmla="*/ 0 h 3"/>
                <a:gd name="T10" fmla="*/ 174 w 174"/>
                <a:gd name="T11" fmla="*/ 2 h 3"/>
                <a:gd name="T12" fmla="*/ 172 w 17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3">
                  <a:moveTo>
                    <a:pt x="17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4" y="1"/>
                    <a:pt x="174" y="2"/>
                  </a:cubicBezTo>
                  <a:cubicBezTo>
                    <a:pt x="174" y="3"/>
                    <a:pt x="173" y="3"/>
                    <a:pt x="172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777"/>
            <p:cNvSpPr>
              <a:spLocks noChangeArrowheads="1"/>
            </p:cNvSpPr>
            <p:nvPr/>
          </p:nvSpPr>
          <p:spPr bwMode="auto">
            <a:xfrm>
              <a:off x="5983288" y="5233988"/>
              <a:ext cx="219075" cy="138113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778"/>
            <p:cNvSpPr>
              <a:spLocks/>
            </p:cNvSpPr>
            <p:nvPr/>
          </p:nvSpPr>
          <p:spPr bwMode="auto">
            <a:xfrm>
              <a:off x="5969000" y="5094288"/>
              <a:ext cx="244475" cy="260350"/>
            </a:xfrm>
            <a:custGeom>
              <a:avLst/>
              <a:gdLst>
                <a:gd name="T0" fmla="*/ 65 w 71"/>
                <a:gd name="T1" fmla="*/ 2 h 76"/>
                <a:gd name="T2" fmla="*/ 54 w 71"/>
                <a:gd name="T3" fmla="*/ 6 h 76"/>
                <a:gd name="T4" fmla="*/ 36 w 71"/>
                <a:gd name="T5" fmla="*/ 52 h 76"/>
                <a:gd name="T6" fmla="*/ 16 w 71"/>
                <a:gd name="T7" fmla="*/ 26 h 76"/>
                <a:gd name="T8" fmla="*/ 4 w 71"/>
                <a:gd name="T9" fmla="*/ 25 h 76"/>
                <a:gd name="T10" fmla="*/ 3 w 71"/>
                <a:gd name="T11" fmla="*/ 36 h 76"/>
                <a:gd name="T12" fmla="*/ 32 w 71"/>
                <a:gd name="T13" fmla="*/ 73 h 76"/>
                <a:gd name="T14" fmla="*/ 32 w 71"/>
                <a:gd name="T15" fmla="*/ 73 h 76"/>
                <a:gd name="T16" fmla="*/ 33 w 71"/>
                <a:gd name="T17" fmla="*/ 74 h 76"/>
                <a:gd name="T18" fmla="*/ 33 w 71"/>
                <a:gd name="T19" fmla="*/ 75 h 76"/>
                <a:gd name="T20" fmla="*/ 34 w 71"/>
                <a:gd name="T21" fmla="*/ 75 h 76"/>
                <a:gd name="T22" fmla="*/ 35 w 71"/>
                <a:gd name="T23" fmla="*/ 76 h 76"/>
                <a:gd name="T24" fmla="*/ 35 w 71"/>
                <a:gd name="T25" fmla="*/ 76 h 76"/>
                <a:gd name="T26" fmla="*/ 36 w 71"/>
                <a:gd name="T27" fmla="*/ 76 h 76"/>
                <a:gd name="T28" fmla="*/ 37 w 71"/>
                <a:gd name="T29" fmla="*/ 76 h 76"/>
                <a:gd name="T30" fmla="*/ 38 w 71"/>
                <a:gd name="T31" fmla="*/ 76 h 76"/>
                <a:gd name="T32" fmla="*/ 38 w 71"/>
                <a:gd name="T33" fmla="*/ 76 h 76"/>
                <a:gd name="T34" fmla="*/ 40 w 71"/>
                <a:gd name="T35" fmla="*/ 76 h 76"/>
                <a:gd name="T36" fmla="*/ 41 w 71"/>
                <a:gd name="T37" fmla="*/ 76 h 76"/>
                <a:gd name="T38" fmla="*/ 43 w 71"/>
                <a:gd name="T39" fmla="*/ 75 h 76"/>
                <a:gd name="T40" fmla="*/ 43 w 71"/>
                <a:gd name="T41" fmla="*/ 75 h 76"/>
                <a:gd name="T42" fmla="*/ 43 w 71"/>
                <a:gd name="T43" fmla="*/ 75 h 76"/>
                <a:gd name="T44" fmla="*/ 45 w 71"/>
                <a:gd name="T45" fmla="*/ 73 h 76"/>
                <a:gd name="T46" fmla="*/ 45 w 71"/>
                <a:gd name="T47" fmla="*/ 73 h 76"/>
                <a:gd name="T48" fmla="*/ 46 w 71"/>
                <a:gd name="T49" fmla="*/ 71 h 76"/>
                <a:gd name="T50" fmla="*/ 46 w 71"/>
                <a:gd name="T51" fmla="*/ 71 h 76"/>
                <a:gd name="T52" fmla="*/ 69 w 71"/>
                <a:gd name="T53" fmla="*/ 12 h 76"/>
                <a:gd name="T54" fmla="*/ 65 w 71"/>
                <a:gd name="T55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1" h="76">
                  <a:moveTo>
                    <a:pt x="65" y="2"/>
                  </a:moveTo>
                  <a:cubicBezTo>
                    <a:pt x="61" y="0"/>
                    <a:pt x="56" y="2"/>
                    <a:pt x="54" y="6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2"/>
                    <a:pt x="8" y="22"/>
                    <a:pt x="4" y="25"/>
                  </a:cubicBezTo>
                  <a:cubicBezTo>
                    <a:pt x="1" y="27"/>
                    <a:pt x="0" y="32"/>
                    <a:pt x="3" y="3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6"/>
                    <a:pt x="38" y="76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9" y="76"/>
                    <a:pt x="40" y="76"/>
                    <a:pt x="40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2" y="75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4" y="74"/>
                    <a:pt x="44" y="74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3"/>
                    <a:pt x="45" y="72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1" y="8"/>
                    <a:pt x="69" y="3"/>
                    <a:pt x="65" y="2"/>
                  </a:cubicBezTo>
                  <a:close/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16994" y="4541498"/>
            <a:ext cx="1271588" cy="561975"/>
            <a:chOff x="9644063" y="4440238"/>
            <a:chExt cx="1271588" cy="561975"/>
          </a:xfrm>
        </p:grpSpPr>
        <p:grpSp>
          <p:nvGrpSpPr>
            <p:cNvPr id="790" name="组合 789"/>
            <p:cNvGrpSpPr/>
            <p:nvPr/>
          </p:nvGrpSpPr>
          <p:grpSpPr>
            <a:xfrm>
              <a:off x="9712325" y="4440238"/>
              <a:ext cx="1138238" cy="296863"/>
              <a:chOff x="9712325" y="4440238"/>
              <a:chExt cx="1138238" cy="296863"/>
            </a:xfrm>
          </p:grpSpPr>
          <p:sp>
            <p:nvSpPr>
              <p:cNvPr id="181" name="Freeform 779"/>
              <p:cNvSpPr>
                <a:spLocks noEditPoints="1"/>
              </p:cNvSpPr>
              <p:nvPr/>
            </p:nvSpPr>
            <p:spPr bwMode="auto">
              <a:xfrm>
                <a:off x="9712325" y="4440238"/>
                <a:ext cx="1138238" cy="296863"/>
              </a:xfrm>
              <a:custGeom>
                <a:avLst/>
                <a:gdLst>
                  <a:gd name="T0" fmla="*/ 267 w 332"/>
                  <a:gd name="T1" fmla="*/ 26 h 87"/>
                  <a:gd name="T2" fmla="*/ 77 w 332"/>
                  <a:gd name="T3" fmla="*/ 26 h 87"/>
                  <a:gd name="T4" fmla="*/ 37 w 332"/>
                  <a:gd name="T5" fmla="*/ 0 h 87"/>
                  <a:gd name="T6" fmla="*/ 0 w 332"/>
                  <a:gd name="T7" fmla="*/ 21 h 87"/>
                  <a:gd name="T8" fmla="*/ 29 w 332"/>
                  <a:gd name="T9" fmla="*/ 21 h 87"/>
                  <a:gd name="T10" fmla="*/ 45 w 332"/>
                  <a:gd name="T11" fmla="*/ 38 h 87"/>
                  <a:gd name="T12" fmla="*/ 45 w 332"/>
                  <a:gd name="T13" fmla="*/ 50 h 87"/>
                  <a:gd name="T14" fmla="*/ 29 w 332"/>
                  <a:gd name="T15" fmla="*/ 66 h 87"/>
                  <a:gd name="T16" fmla="*/ 0 w 332"/>
                  <a:gd name="T17" fmla="*/ 66 h 87"/>
                  <a:gd name="T18" fmla="*/ 37 w 332"/>
                  <a:gd name="T19" fmla="*/ 87 h 87"/>
                  <a:gd name="T20" fmla="*/ 77 w 332"/>
                  <a:gd name="T21" fmla="*/ 61 h 87"/>
                  <a:gd name="T22" fmla="*/ 267 w 332"/>
                  <a:gd name="T23" fmla="*/ 61 h 87"/>
                  <a:gd name="T24" fmla="*/ 297 w 332"/>
                  <a:gd name="T25" fmla="*/ 78 h 87"/>
                  <a:gd name="T26" fmla="*/ 332 w 332"/>
                  <a:gd name="T27" fmla="*/ 44 h 87"/>
                  <a:gd name="T28" fmla="*/ 297 w 332"/>
                  <a:gd name="T29" fmla="*/ 9 h 87"/>
                  <a:gd name="T30" fmla="*/ 267 w 332"/>
                  <a:gd name="T31" fmla="*/ 26 h 87"/>
                  <a:gd name="T32" fmla="*/ 314 w 332"/>
                  <a:gd name="T33" fmla="*/ 44 h 87"/>
                  <a:gd name="T34" fmla="*/ 297 w 332"/>
                  <a:gd name="T35" fmla="*/ 61 h 87"/>
                  <a:gd name="T36" fmla="*/ 280 w 332"/>
                  <a:gd name="T37" fmla="*/ 44 h 87"/>
                  <a:gd name="T38" fmla="*/ 297 w 332"/>
                  <a:gd name="T39" fmla="*/ 26 h 87"/>
                  <a:gd name="T40" fmla="*/ 314 w 332"/>
                  <a:gd name="T41" fmla="*/ 4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2" h="87">
                    <a:moveTo>
                      <a:pt x="267" y="26"/>
                    </a:moveTo>
                    <a:cubicBezTo>
                      <a:pt x="77" y="26"/>
                      <a:pt x="77" y="26"/>
                      <a:pt x="77" y="26"/>
                    </a:cubicBezTo>
                    <a:cubicBezTo>
                      <a:pt x="70" y="11"/>
                      <a:pt x="55" y="0"/>
                      <a:pt x="37" y="0"/>
                    </a:cubicBezTo>
                    <a:cubicBezTo>
                      <a:pt x="21" y="0"/>
                      <a:pt x="7" y="9"/>
                      <a:pt x="0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8" y="21"/>
                      <a:pt x="45" y="29"/>
                      <a:pt x="45" y="38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5" y="59"/>
                      <a:pt x="38" y="66"/>
                      <a:pt x="29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7" y="79"/>
                      <a:pt x="21" y="87"/>
                      <a:pt x="37" y="87"/>
                    </a:cubicBezTo>
                    <a:cubicBezTo>
                      <a:pt x="55" y="87"/>
                      <a:pt x="70" y="77"/>
                      <a:pt x="77" y="61"/>
                    </a:cubicBezTo>
                    <a:cubicBezTo>
                      <a:pt x="267" y="61"/>
                      <a:pt x="267" y="61"/>
                      <a:pt x="267" y="61"/>
                    </a:cubicBezTo>
                    <a:cubicBezTo>
                      <a:pt x="273" y="72"/>
                      <a:pt x="284" y="78"/>
                      <a:pt x="297" y="78"/>
                    </a:cubicBezTo>
                    <a:cubicBezTo>
                      <a:pt x="316" y="78"/>
                      <a:pt x="332" y="63"/>
                      <a:pt x="332" y="44"/>
                    </a:cubicBezTo>
                    <a:cubicBezTo>
                      <a:pt x="332" y="25"/>
                      <a:pt x="316" y="9"/>
                      <a:pt x="297" y="9"/>
                    </a:cubicBezTo>
                    <a:cubicBezTo>
                      <a:pt x="284" y="9"/>
                      <a:pt x="273" y="16"/>
                      <a:pt x="267" y="26"/>
                    </a:cubicBezTo>
                    <a:moveTo>
                      <a:pt x="314" y="44"/>
                    </a:moveTo>
                    <a:cubicBezTo>
                      <a:pt x="314" y="53"/>
                      <a:pt x="307" y="61"/>
                      <a:pt x="297" y="61"/>
                    </a:cubicBezTo>
                    <a:cubicBezTo>
                      <a:pt x="287" y="61"/>
                      <a:pt x="280" y="53"/>
                      <a:pt x="280" y="44"/>
                    </a:cubicBezTo>
                    <a:cubicBezTo>
                      <a:pt x="280" y="34"/>
                      <a:pt x="287" y="26"/>
                      <a:pt x="297" y="26"/>
                    </a:cubicBezTo>
                    <a:cubicBezTo>
                      <a:pt x="307" y="26"/>
                      <a:pt x="314" y="34"/>
                      <a:pt x="314" y="44"/>
                    </a:cubicBezTo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780"/>
              <p:cNvSpPr>
                <a:spLocks/>
              </p:cNvSpPr>
              <p:nvPr/>
            </p:nvSpPr>
            <p:spPr bwMode="auto">
              <a:xfrm>
                <a:off x="9983788" y="4562475"/>
                <a:ext cx="612775" cy="55563"/>
              </a:xfrm>
              <a:custGeom>
                <a:avLst/>
                <a:gdLst>
                  <a:gd name="T0" fmla="*/ 171 w 179"/>
                  <a:gd name="T1" fmla="*/ 0 h 16"/>
                  <a:gd name="T2" fmla="*/ 8 w 179"/>
                  <a:gd name="T3" fmla="*/ 0 h 16"/>
                  <a:gd name="T4" fmla="*/ 0 w 179"/>
                  <a:gd name="T5" fmla="*/ 8 h 16"/>
                  <a:gd name="T6" fmla="*/ 8 w 179"/>
                  <a:gd name="T7" fmla="*/ 16 h 16"/>
                  <a:gd name="T8" fmla="*/ 171 w 179"/>
                  <a:gd name="T9" fmla="*/ 16 h 16"/>
                  <a:gd name="T10" fmla="*/ 179 w 179"/>
                  <a:gd name="T11" fmla="*/ 8 h 16"/>
                  <a:gd name="T12" fmla="*/ 171 w 17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16">
                    <a:moveTo>
                      <a:pt x="17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71" y="16"/>
                      <a:pt x="171" y="16"/>
                      <a:pt x="171" y="16"/>
                    </a:cubicBezTo>
                    <a:cubicBezTo>
                      <a:pt x="176" y="16"/>
                      <a:pt x="179" y="12"/>
                      <a:pt x="179" y="8"/>
                    </a:cubicBezTo>
                    <a:cubicBezTo>
                      <a:pt x="179" y="3"/>
                      <a:pt x="176" y="0"/>
                      <a:pt x="171" y="0"/>
                    </a:cubicBezTo>
                  </a:path>
                </a:pathLst>
              </a:custGeom>
              <a:solidFill>
                <a:srgbClr val="414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1" name="组合 790"/>
            <p:cNvGrpSpPr/>
            <p:nvPr/>
          </p:nvGrpSpPr>
          <p:grpSpPr>
            <a:xfrm>
              <a:off x="9644063" y="4810125"/>
              <a:ext cx="1271588" cy="192088"/>
              <a:chOff x="9644063" y="4810125"/>
              <a:chExt cx="1271588" cy="192088"/>
            </a:xfrm>
          </p:grpSpPr>
          <p:sp>
            <p:nvSpPr>
              <p:cNvPr id="183" name="Freeform 781"/>
              <p:cNvSpPr>
                <a:spLocks/>
              </p:cNvSpPr>
              <p:nvPr/>
            </p:nvSpPr>
            <p:spPr bwMode="auto">
              <a:xfrm>
                <a:off x="9750425" y="4881563"/>
                <a:ext cx="585788" cy="47625"/>
              </a:xfrm>
              <a:custGeom>
                <a:avLst/>
                <a:gdLst>
                  <a:gd name="T0" fmla="*/ 171 w 171"/>
                  <a:gd name="T1" fmla="*/ 7 h 14"/>
                  <a:gd name="T2" fmla="*/ 163 w 171"/>
                  <a:gd name="T3" fmla="*/ 0 h 14"/>
                  <a:gd name="T4" fmla="*/ 7 w 171"/>
                  <a:gd name="T5" fmla="*/ 0 h 14"/>
                  <a:gd name="T6" fmla="*/ 0 w 171"/>
                  <a:gd name="T7" fmla="*/ 7 h 14"/>
                  <a:gd name="T8" fmla="*/ 7 w 171"/>
                  <a:gd name="T9" fmla="*/ 14 h 14"/>
                  <a:gd name="T10" fmla="*/ 163 w 171"/>
                  <a:gd name="T11" fmla="*/ 14 h 14"/>
                  <a:gd name="T12" fmla="*/ 171 w 171"/>
                  <a:gd name="T13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4">
                    <a:moveTo>
                      <a:pt x="171" y="7"/>
                    </a:moveTo>
                    <a:cubicBezTo>
                      <a:pt x="171" y="3"/>
                      <a:pt x="168" y="0"/>
                      <a:pt x="16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63" y="14"/>
                      <a:pt x="163" y="14"/>
                      <a:pt x="163" y="14"/>
                    </a:cubicBezTo>
                    <a:cubicBezTo>
                      <a:pt x="168" y="14"/>
                      <a:pt x="171" y="11"/>
                      <a:pt x="171" y="7"/>
                    </a:cubicBezTo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782"/>
              <p:cNvSpPr>
                <a:spLocks/>
              </p:cNvSpPr>
              <p:nvPr/>
            </p:nvSpPr>
            <p:spPr bwMode="auto">
              <a:xfrm>
                <a:off x="9644063" y="4833938"/>
                <a:ext cx="185738" cy="144463"/>
              </a:xfrm>
              <a:custGeom>
                <a:avLst/>
                <a:gdLst>
                  <a:gd name="T0" fmla="*/ 102 w 117"/>
                  <a:gd name="T1" fmla="*/ 91 h 91"/>
                  <a:gd name="T2" fmla="*/ 117 w 117"/>
                  <a:gd name="T3" fmla="*/ 45 h 91"/>
                  <a:gd name="T4" fmla="*/ 102 w 117"/>
                  <a:gd name="T5" fmla="*/ 0 h 91"/>
                  <a:gd name="T6" fmla="*/ 0 w 117"/>
                  <a:gd name="T7" fmla="*/ 15 h 91"/>
                  <a:gd name="T8" fmla="*/ 0 w 117"/>
                  <a:gd name="T9" fmla="*/ 45 h 91"/>
                  <a:gd name="T10" fmla="*/ 0 w 117"/>
                  <a:gd name="T11" fmla="*/ 75 h 91"/>
                  <a:gd name="T12" fmla="*/ 102 w 117"/>
                  <a:gd name="T1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91">
                    <a:moveTo>
                      <a:pt x="102" y="91"/>
                    </a:moveTo>
                    <a:lnTo>
                      <a:pt x="117" y="45"/>
                    </a:lnTo>
                    <a:lnTo>
                      <a:pt x="102" y="0"/>
                    </a:lnTo>
                    <a:lnTo>
                      <a:pt x="0" y="15"/>
                    </a:lnTo>
                    <a:lnTo>
                      <a:pt x="0" y="45"/>
                    </a:lnTo>
                    <a:lnTo>
                      <a:pt x="0" y="75"/>
                    </a:lnTo>
                    <a:lnTo>
                      <a:pt x="102" y="91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783"/>
              <p:cNvSpPr>
                <a:spLocks/>
              </p:cNvSpPr>
              <p:nvPr/>
            </p:nvSpPr>
            <p:spPr bwMode="auto">
              <a:xfrm>
                <a:off x="10161588" y="4810125"/>
                <a:ext cx="754063" cy="192088"/>
              </a:xfrm>
              <a:custGeom>
                <a:avLst/>
                <a:gdLst>
                  <a:gd name="T0" fmla="*/ 17 w 220"/>
                  <a:gd name="T1" fmla="*/ 44 h 56"/>
                  <a:gd name="T2" fmla="*/ 12 w 220"/>
                  <a:gd name="T3" fmla="*/ 47 h 56"/>
                  <a:gd name="T4" fmla="*/ 0 w 220"/>
                  <a:gd name="T5" fmla="*/ 47 h 56"/>
                  <a:gd name="T6" fmla="*/ 0 w 220"/>
                  <a:gd name="T7" fmla="*/ 9 h 56"/>
                  <a:gd name="T8" fmla="*/ 12 w 220"/>
                  <a:gd name="T9" fmla="*/ 9 h 56"/>
                  <a:gd name="T10" fmla="*/ 17 w 220"/>
                  <a:gd name="T11" fmla="*/ 13 h 56"/>
                  <a:gd name="T12" fmla="*/ 32 w 220"/>
                  <a:gd name="T13" fmla="*/ 0 h 56"/>
                  <a:gd name="T14" fmla="*/ 109 w 220"/>
                  <a:gd name="T15" fmla="*/ 0 h 56"/>
                  <a:gd name="T16" fmla="*/ 192 w 220"/>
                  <a:gd name="T17" fmla="*/ 0 h 56"/>
                  <a:gd name="T18" fmla="*/ 220 w 220"/>
                  <a:gd name="T19" fmla="*/ 28 h 56"/>
                  <a:gd name="T20" fmla="*/ 192 w 220"/>
                  <a:gd name="T21" fmla="*/ 56 h 56"/>
                  <a:gd name="T22" fmla="*/ 109 w 220"/>
                  <a:gd name="T23" fmla="*/ 56 h 56"/>
                  <a:gd name="T24" fmla="*/ 32 w 220"/>
                  <a:gd name="T25" fmla="*/ 56 h 56"/>
                  <a:gd name="T26" fmla="*/ 17 w 220"/>
                  <a:gd name="T27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0" h="56">
                    <a:moveTo>
                      <a:pt x="17" y="44"/>
                    </a:moveTo>
                    <a:cubicBezTo>
                      <a:pt x="12" y="47"/>
                      <a:pt x="12" y="47"/>
                      <a:pt x="12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208" y="0"/>
                      <a:pt x="220" y="12"/>
                      <a:pt x="220" y="28"/>
                    </a:cubicBezTo>
                    <a:cubicBezTo>
                      <a:pt x="220" y="44"/>
                      <a:pt x="208" y="56"/>
                      <a:pt x="192" y="56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17" y="44"/>
                      <a:pt x="17" y="44"/>
                      <a:pt x="17" y="44"/>
                    </a:cubicBezTo>
                  </a:path>
                </a:pathLst>
              </a:custGeom>
              <a:solidFill>
                <a:srgbClr val="FE6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784"/>
              <p:cNvSpPr>
                <a:spLocks/>
              </p:cNvSpPr>
              <p:nvPr/>
            </p:nvSpPr>
            <p:spPr bwMode="auto">
              <a:xfrm>
                <a:off x="10339388" y="4830763"/>
                <a:ext cx="504825" cy="47625"/>
              </a:xfrm>
              <a:custGeom>
                <a:avLst/>
                <a:gdLst>
                  <a:gd name="T0" fmla="*/ 140 w 147"/>
                  <a:gd name="T1" fmla="*/ 0 h 14"/>
                  <a:gd name="T2" fmla="*/ 7 w 147"/>
                  <a:gd name="T3" fmla="*/ 0 h 14"/>
                  <a:gd name="T4" fmla="*/ 0 w 147"/>
                  <a:gd name="T5" fmla="*/ 7 h 14"/>
                  <a:gd name="T6" fmla="*/ 7 w 147"/>
                  <a:gd name="T7" fmla="*/ 14 h 14"/>
                  <a:gd name="T8" fmla="*/ 140 w 147"/>
                  <a:gd name="T9" fmla="*/ 14 h 14"/>
                  <a:gd name="T10" fmla="*/ 147 w 147"/>
                  <a:gd name="T11" fmla="*/ 7 h 14"/>
                  <a:gd name="T12" fmla="*/ 140 w 147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4">
                    <a:moveTo>
                      <a:pt x="14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40" y="14"/>
                      <a:pt x="140" y="14"/>
                      <a:pt x="140" y="14"/>
                    </a:cubicBezTo>
                    <a:cubicBezTo>
                      <a:pt x="144" y="14"/>
                      <a:pt x="147" y="11"/>
                      <a:pt x="147" y="7"/>
                    </a:cubicBezTo>
                    <a:cubicBezTo>
                      <a:pt x="147" y="3"/>
                      <a:pt x="144" y="0"/>
                      <a:pt x="140" y="0"/>
                    </a:cubicBezTo>
                  </a:path>
                </a:pathLst>
              </a:custGeom>
              <a:solidFill>
                <a:srgbClr val="E558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785"/>
              <p:cNvSpPr>
                <a:spLocks noEditPoints="1"/>
              </p:cNvSpPr>
              <p:nvPr/>
            </p:nvSpPr>
            <p:spPr bwMode="auto">
              <a:xfrm>
                <a:off x="10161588" y="4905375"/>
                <a:ext cx="754063" cy="96838"/>
              </a:xfrm>
              <a:custGeom>
                <a:avLst/>
                <a:gdLst>
                  <a:gd name="T0" fmla="*/ 59 w 220"/>
                  <a:gd name="T1" fmla="*/ 22 h 28"/>
                  <a:gd name="T2" fmla="*/ 52 w 220"/>
                  <a:gd name="T3" fmla="*/ 15 h 28"/>
                  <a:gd name="T4" fmla="*/ 59 w 220"/>
                  <a:gd name="T5" fmla="*/ 8 h 28"/>
                  <a:gd name="T6" fmla="*/ 192 w 220"/>
                  <a:gd name="T7" fmla="*/ 8 h 28"/>
                  <a:gd name="T8" fmla="*/ 199 w 220"/>
                  <a:gd name="T9" fmla="*/ 15 h 28"/>
                  <a:gd name="T10" fmla="*/ 192 w 220"/>
                  <a:gd name="T11" fmla="*/ 22 h 28"/>
                  <a:gd name="T12" fmla="*/ 59 w 220"/>
                  <a:gd name="T13" fmla="*/ 22 h 28"/>
                  <a:gd name="T14" fmla="*/ 220 w 220"/>
                  <a:gd name="T15" fmla="*/ 0 h 28"/>
                  <a:gd name="T16" fmla="*/ 0 w 220"/>
                  <a:gd name="T17" fmla="*/ 0 h 28"/>
                  <a:gd name="T18" fmla="*/ 0 w 220"/>
                  <a:gd name="T19" fmla="*/ 19 h 28"/>
                  <a:gd name="T20" fmla="*/ 12 w 220"/>
                  <a:gd name="T21" fmla="*/ 19 h 28"/>
                  <a:gd name="T22" fmla="*/ 17 w 220"/>
                  <a:gd name="T23" fmla="*/ 16 h 28"/>
                  <a:gd name="T24" fmla="*/ 32 w 220"/>
                  <a:gd name="T25" fmla="*/ 28 h 28"/>
                  <a:gd name="T26" fmla="*/ 109 w 220"/>
                  <a:gd name="T27" fmla="*/ 28 h 28"/>
                  <a:gd name="T28" fmla="*/ 192 w 220"/>
                  <a:gd name="T29" fmla="*/ 28 h 28"/>
                  <a:gd name="T30" fmla="*/ 220 w 220"/>
                  <a:gd name="T3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0" h="28">
                    <a:moveTo>
                      <a:pt x="59" y="22"/>
                    </a:moveTo>
                    <a:cubicBezTo>
                      <a:pt x="55" y="22"/>
                      <a:pt x="52" y="19"/>
                      <a:pt x="52" y="15"/>
                    </a:cubicBezTo>
                    <a:cubicBezTo>
                      <a:pt x="52" y="11"/>
                      <a:pt x="55" y="8"/>
                      <a:pt x="59" y="8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6" y="8"/>
                      <a:pt x="199" y="11"/>
                      <a:pt x="199" y="15"/>
                    </a:cubicBezTo>
                    <a:cubicBezTo>
                      <a:pt x="199" y="19"/>
                      <a:pt x="196" y="22"/>
                      <a:pt x="192" y="22"/>
                    </a:cubicBezTo>
                    <a:cubicBezTo>
                      <a:pt x="59" y="22"/>
                      <a:pt x="59" y="22"/>
                      <a:pt x="59" y="22"/>
                    </a:cubicBezTo>
                    <a:moveTo>
                      <a:pt x="2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92" y="28"/>
                      <a:pt x="192" y="28"/>
                      <a:pt x="192" y="28"/>
                    </a:cubicBezTo>
                    <a:cubicBezTo>
                      <a:pt x="208" y="28"/>
                      <a:pt x="220" y="16"/>
                      <a:pt x="220" y="0"/>
                    </a:cubicBezTo>
                  </a:path>
                </a:pathLst>
              </a:custGeom>
              <a:solidFill>
                <a:srgbClr val="E558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786"/>
              <p:cNvSpPr>
                <a:spLocks/>
              </p:cNvSpPr>
              <p:nvPr/>
            </p:nvSpPr>
            <p:spPr bwMode="auto">
              <a:xfrm>
                <a:off x="10339388" y="4932363"/>
                <a:ext cx="504825" cy="49213"/>
              </a:xfrm>
              <a:custGeom>
                <a:avLst/>
                <a:gdLst>
                  <a:gd name="T0" fmla="*/ 140 w 147"/>
                  <a:gd name="T1" fmla="*/ 0 h 14"/>
                  <a:gd name="T2" fmla="*/ 7 w 147"/>
                  <a:gd name="T3" fmla="*/ 0 h 14"/>
                  <a:gd name="T4" fmla="*/ 0 w 147"/>
                  <a:gd name="T5" fmla="*/ 7 h 14"/>
                  <a:gd name="T6" fmla="*/ 7 w 147"/>
                  <a:gd name="T7" fmla="*/ 14 h 14"/>
                  <a:gd name="T8" fmla="*/ 140 w 147"/>
                  <a:gd name="T9" fmla="*/ 14 h 14"/>
                  <a:gd name="T10" fmla="*/ 147 w 147"/>
                  <a:gd name="T11" fmla="*/ 7 h 14"/>
                  <a:gd name="T12" fmla="*/ 140 w 147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4">
                    <a:moveTo>
                      <a:pt x="14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40" y="14"/>
                      <a:pt x="140" y="14"/>
                      <a:pt x="140" y="14"/>
                    </a:cubicBezTo>
                    <a:cubicBezTo>
                      <a:pt x="144" y="14"/>
                      <a:pt x="147" y="11"/>
                      <a:pt x="147" y="7"/>
                    </a:cubicBezTo>
                    <a:cubicBezTo>
                      <a:pt x="147" y="3"/>
                      <a:pt x="144" y="0"/>
                      <a:pt x="140" y="0"/>
                    </a:cubicBezTo>
                  </a:path>
                </a:pathLst>
              </a:custGeom>
              <a:solidFill>
                <a:srgbClr val="CF5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3235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8" name="组合 287"/>
          <p:cNvGrpSpPr/>
          <p:nvPr/>
        </p:nvGrpSpPr>
        <p:grpSpPr>
          <a:xfrm>
            <a:off x="6513850" y="1796030"/>
            <a:ext cx="1693862" cy="3373438"/>
            <a:chOff x="6978650" y="1611313"/>
            <a:chExt cx="1693862" cy="3373438"/>
          </a:xfrm>
        </p:grpSpPr>
        <p:sp>
          <p:nvSpPr>
            <p:cNvPr id="64" name="Freeform 5"/>
            <p:cNvSpPr>
              <a:spLocks/>
            </p:cNvSpPr>
            <p:nvPr/>
          </p:nvSpPr>
          <p:spPr bwMode="auto">
            <a:xfrm>
              <a:off x="6978650" y="1611313"/>
              <a:ext cx="1693862" cy="3373438"/>
            </a:xfrm>
            <a:custGeom>
              <a:avLst/>
              <a:gdLst>
                <a:gd name="T0" fmla="*/ 542 w 542"/>
                <a:gd name="T1" fmla="*/ 47 h 1080"/>
                <a:gd name="T2" fmla="*/ 495 w 542"/>
                <a:gd name="T3" fmla="*/ 0 h 1080"/>
                <a:gd name="T4" fmla="*/ 47 w 542"/>
                <a:gd name="T5" fmla="*/ 0 h 1080"/>
                <a:gd name="T6" fmla="*/ 0 w 542"/>
                <a:gd name="T7" fmla="*/ 47 h 1080"/>
                <a:gd name="T8" fmla="*/ 0 w 542"/>
                <a:gd name="T9" fmla="*/ 1032 h 1080"/>
                <a:gd name="T10" fmla="*/ 47 w 542"/>
                <a:gd name="T11" fmla="*/ 1080 h 1080"/>
                <a:gd name="T12" fmla="*/ 495 w 542"/>
                <a:gd name="T13" fmla="*/ 1080 h 1080"/>
                <a:gd name="T14" fmla="*/ 542 w 542"/>
                <a:gd name="T15" fmla="*/ 1032 h 1080"/>
                <a:gd name="T16" fmla="*/ 542 w 542"/>
                <a:gd name="T17" fmla="*/ 47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2" h="1080">
                  <a:moveTo>
                    <a:pt x="542" y="47"/>
                  </a:moveTo>
                  <a:cubicBezTo>
                    <a:pt x="542" y="21"/>
                    <a:pt x="521" y="0"/>
                    <a:pt x="49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1032"/>
                    <a:pt x="0" y="1032"/>
                    <a:pt x="0" y="1032"/>
                  </a:cubicBezTo>
                  <a:cubicBezTo>
                    <a:pt x="0" y="1058"/>
                    <a:pt x="21" y="1080"/>
                    <a:pt x="47" y="1080"/>
                  </a:cubicBezTo>
                  <a:cubicBezTo>
                    <a:pt x="495" y="1080"/>
                    <a:pt x="495" y="1080"/>
                    <a:pt x="495" y="1080"/>
                  </a:cubicBezTo>
                  <a:cubicBezTo>
                    <a:pt x="521" y="1080"/>
                    <a:pt x="542" y="1058"/>
                    <a:pt x="542" y="1032"/>
                  </a:cubicBezTo>
                  <a:cubicBezTo>
                    <a:pt x="542" y="47"/>
                    <a:pt x="542" y="47"/>
                    <a:pt x="542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"/>
            <p:cNvSpPr>
              <a:spLocks noChangeArrowheads="1"/>
            </p:cNvSpPr>
            <p:nvPr/>
          </p:nvSpPr>
          <p:spPr bwMode="auto">
            <a:xfrm>
              <a:off x="7097713" y="2198688"/>
              <a:ext cx="1452562" cy="2217738"/>
            </a:xfrm>
            <a:prstGeom prst="rect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7"/>
            <p:cNvSpPr>
              <a:spLocks noChangeArrowheads="1"/>
            </p:cNvSpPr>
            <p:nvPr/>
          </p:nvSpPr>
          <p:spPr bwMode="auto">
            <a:xfrm>
              <a:off x="7097713" y="2198688"/>
              <a:ext cx="1452562" cy="221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19"/>
            <p:cNvSpPr>
              <a:spLocks noChangeArrowheads="1"/>
            </p:cNvSpPr>
            <p:nvPr/>
          </p:nvSpPr>
          <p:spPr bwMode="auto">
            <a:xfrm>
              <a:off x="7597775" y="4527551"/>
              <a:ext cx="455612" cy="331788"/>
            </a:xfrm>
            <a:prstGeom prst="ellipse">
              <a:avLst/>
            </a:pr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0"/>
            <p:cNvSpPr>
              <a:spLocks/>
            </p:cNvSpPr>
            <p:nvPr/>
          </p:nvSpPr>
          <p:spPr bwMode="auto">
            <a:xfrm>
              <a:off x="7650163" y="1892301"/>
              <a:ext cx="350837" cy="50800"/>
            </a:xfrm>
            <a:custGeom>
              <a:avLst/>
              <a:gdLst>
                <a:gd name="T0" fmla="*/ 103 w 112"/>
                <a:gd name="T1" fmla="*/ 16 h 16"/>
                <a:gd name="T2" fmla="*/ 8 w 112"/>
                <a:gd name="T3" fmla="*/ 16 h 16"/>
                <a:gd name="T4" fmla="*/ 0 w 112"/>
                <a:gd name="T5" fmla="*/ 8 h 16"/>
                <a:gd name="T6" fmla="*/ 8 w 112"/>
                <a:gd name="T7" fmla="*/ 0 h 16"/>
                <a:gd name="T8" fmla="*/ 103 w 112"/>
                <a:gd name="T9" fmla="*/ 0 h 16"/>
                <a:gd name="T10" fmla="*/ 112 w 112"/>
                <a:gd name="T11" fmla="*/ 8 h 16"/>
                <a:gd name="T12" fmla="*/ 103 w 11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6">
                  <a:moveTo>
                    <a:pt x="103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0"/>
                    <a:pt x="112" y="3"/>
                    <a:pt x="112" y="8"/>
                  </a:cubicBezTo>
                  <a:cubicBezTo>
                    <a:pt x="112" y="13"/>
                    <a:pt x="108" y="16"/>
                    <a:pt x="103" y="16"/>
                  </a:cubicBez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21"/>
            <p:cNvSpPr>
              <a:spLocks noChangeArrowheads="1"/>
            </p:cNvSpPr>
            <p:nvPr/>
          </p:nvSpPr>
          <p:spPr bwMode="auto">
            <a:xfrm>
              <a:off x="7494588" y="1870076"/>
              <a:ext cx="90487" cy="93663"/>
            </a:xfrm>
            <a:prstGeom prst="ellipse">
              <a:avLst/>
            </a:pr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25"/>
            <p:cNvSpPr>
              <a:spLocks noChangeArrowheads="1"/>
            </p:cNvSpPr>
            <p:nvPr/>
          </p:nvSpPr>
          <p:spPr bwMode="auto">
            <a:xfrm>
              <a:off x="7097713" y="2198688"/>
              <a:ext cx="1452562" cy="2217738"/>
            </a:xfrm>
            <a:prstGeom prst="rect">
              <a:avLst/>
            </a:prstGeom>
            <a:solidFill>
              <a:srgbClr val="14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10496324" y="4178074"/>
            <a:ext cx="700087" cy="1006476"/>
            <a:chOff x="10129838" y="3497263"/>
            <a:chExt cx="700087" cy="1006476"/>
          </a:xfrm>
        </p:grpSpPr>
        <p:sp>
          <p:nvSpPr>
            <p:cNvPr id="96" name="Freeform 37"/>
            <p:cNvSpPr>
              <a:spLocks/>
            </p:cNvSpPr>
            <p:nvPr/>
          </p:nvSpPr>
          <p:spPr bwMode="auto">
            <a:xfrm>
              <a:off x="10448925" y="3657601"/>
              <a:ext cx="381000" cy="265113"/>
            </a:xfrm>
            <a:custGeom>
              <a:avLst/>
              <a:gdLst>
                <a:gd name="T0" fmla="*/ 240 w 240"/>
                <a:gd name="T1" fmla="*/ 167 h 167"/>
                <a:gd name="T2" fmla="*/ 120 w 240"/>
                <a:gd name="T3" fmla="*/ 167 h 167"/>
                <a:gd name="T4" fmla="*/ 0 w 240"/>
                <a:gd name="T5" fmla="*/ 167 h 167"/>
                <a:gd name="T6" fmla="*/ 0 w 240"/>
                <a:gd name="T7" fmla="*/ 84 h 167"/>
                <a:gd name="T8" fmla="*/ 0 w 240"/>
                <a:gd name="T9" fmla="*/ 0 h 167"/>
                <a:gd name="T10" fmla="*/ 120 w 240"/>
                <a:gd name="T11" fmla="*/ 0 h 167"/>
                <a:gd name="T12" fmla="*/ 240 w 240"/>
                <a:gd name="T13" fmla="*/ 0 h 167"/>
                <a:gd name="T14" fmla="*/ 181 w 240"/>
                <a:gd name="T15" fmla="*/ 84 h 167"/>
                <a:gd name="T16" fmla="*/ 240 w 240"/>
                <a:gd name="T1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167">
                  <a:moveTo>
                    <a:pt x="240" y="167"/>
                  </a:moveTo>
                  <a:lnTo>
                    <a:pt x="120" y="167"/>
                  </a:lnTo>
                  <a:lnTo>
                    <a:pt x="0" y="167"/>
                  </a:lnTo>
                  <a:lnTo>
                    <a:pt x="0" y="84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240" y="0"/>
                  </a:lnTo>
                  <a:lnTo>
                    <a:pt x="181" y="84"/>
                  </a:lnTo>
                  <a:lnTo>
                    <a:pt x="240" y="167"/>
                  </a:lnTo>
                  <a:close/>
                </a:path>
              </a:pathLst>
            </a:custGeom>
            <a:solidFill>
              <a:srgbClr val="CC5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8"/>
            <p:cNvSpPr>
              <a:spLocks/>
            </p:cNvSpPr>
            <p:nvPr/>
          </p:nvSpPr>
          <p:spPr bwMode="auto">
            <a:xfrm>
              <a:off x="10448925" y="3657601"/>
              <a:ext cx="184150" cy="265113"/>
            </a:xfrm>
            <a:custGeom>
              <a:avLst/>
              <a:gdLst>
                <a:gd name="T0" fmla="*/ 116 w 116"/>
                <a:gd name="T1" fmla="*/ 0 h 167"/>
                <a:gd name="T2" fmla="*/ 0 w 116"/>
                <a:gd name="T3" fmla="*/ 0 h 167"/>
                <a:gd name="T4" fmla="*/ 0 w 116"/>
                <a:gd name="T5" fmla="*/ 167 h 167"/>
                <a:gd name="T6" fmla="*/ 116 w 116"/>
                <a:gd name="T7" fmla="*/ 112 h 167"/>
                <a:gd name="T8" fmla="*/ 116 w 116"/>
                <a:gd name="T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67">
                  <a:moveTo>
                    <a:pt x="116" y="0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116" y="11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B0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39"/>
            <p:cNvSpPr>
              <a:spLocks noChangeArrowheads="1"/>
            </p:cNvSpPr>
            <p:nvPr/>
          </p:nvSpPr>
          <p:spPr bwMode="auto">
            <a:xfrm>
              <a:off x="10248900" y="3570288"/>
              <a:ext cx="384175" cy="265113"/>
            </a:xfrm>
            <a:prstGeom prst="rect">
              <a:avLst/>
            </a:pr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0"/>
            <p:cNvSpPr>
              <a:spLocks/>
            </p:cNvSpPr>
            <p:nvPr/>
          </p:nvSpPr>
          <p:spPr bwMode="auto">
            <a:xfrm>
              <a:off x="10229850" y="3497263"/>
              <a:ext cx="41275" cy="977900"/>
            </a:xfrm>
            <a:custGeom>
              <a:avLst/>
              <a:gdLst>
                <a:gd name="T0" fmla="*/ 6 w 13"/>
                <a:gd name="T1" fmla="*/ 313 h 313"/>
                <a:gd name="T2" fmla="*/ 0 w 13"/>
                <a:gd name="T3" fmla="*/ 306 h 313"/>
                <a:gd name="T4" fmla="*/ 0 w 13"/>
                <a:gd name="T5" fmla="*/ 6 h 313"/>
                <a:gd name="T6" fmla="*/ 6 w 13"/>
                <a:gd name="T7" fmla="*/ 0 h 313"/>
                <a:gd name="T8" fmla="*/ 13 w 13"/>
                <a:gd name="T9" fmla="*/ 6 h 313"/>
                <a:gd name="T10" fmla="*/ 13 w 13"/>
                <a:gd name="T11" fmla="*/ 306 h 313"/>
                <a:gd name="T12" fmla="*/ 6 w 13"/>
                <a:gd name="T13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13">
                  <a:moveTo>
                    <a:pt x="6" y="313"/>
                  </a:moveTo>
                  <a:cubicBezTo>
                    <a:pt x="3" y="313"/>
                    <a:pt x="0" y="310"/>
                    <a:pt x="0" y="30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306"/>
                    <a:pt x="13" y="306"/>
                    <a:pt x="13" y="306"/>
                  </a:cubicBezTo>
                  <a:cubicBezTo>
                    <a:pt x="13" y="310"/>
                    <a:pt x="10" y="313"/>
                    <a:pt x="6" y="3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1"/>
            <p:cNvSpPr>
              <a:spLocks/>
            </p:cNvSpPr>
            <p:nvPr/>
          </p:nvSpPr>
          <p:spPr bwMode="auto">
            <a:xfrm>
              <a:off x="10129838" y="4384676"/>
              <a:ext cx="241300" cy="119063"/>
            </a:xfrm>
            <a:custGeom>
              <a:avLst/>
              <a:gdLst>
                <a:gd name="T0" fmla="*/ 109 w 152"/>
                <a:gd name="T1" fmla="*/ 49 h 75"/>
                <a:gd name="T2" fmla="*/ 109 w 152"/>
                <a:gd name="T3" fmla="*/ 0 h 75"/>
                <a:gd name="T4" fmla="*/ 42 w 152"/>
                <a:gd name="T5" fmla="*/ 0 h 75"/>
                <a:gd name="T6" fmla="*/ 42 w 152"/>
                <a:gd name="T7" fmla="*/ 49 h 75"/>
                <a:gd name="T8" fmla="*/ 0 w 152"/>
                <a:gd name="T9" fmla="*/ 49 h 75"/>
                <a:gd name="T10" fmla="*/ 0 w 152"/>
                <a:gd name="T11" fmla="*/ 75 h 75"/>
                <a:gd name="T12" fmla="*/ 42 w 152"/>
                <a:gd name="T13" fmla="*/ 75 h 75"/>
                <a:gd name="T14" fmla="*/ 109 w 152"/>
                <a:gd name="T15" fmla="*/ 75 h 75"/>
                <a:gd name="T16" fmla="*/ 152 w 152"/>
                <a:gd name="T17" fmla="*/ 75 h 75"/>
                <a:gd name="T18" fmla="*/ 152 w 152"/>
                <a:gd name="T19" fmla="*/ 49 h 75"/>
                <a:gd name="T20" fmla="*/ 109 w 152"/>
                <a:gd name="T21" fmla="*/ 4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" h="75">
                  <a:moveTo>
                    <a:pt x="109" y="49"/>
                  </a:moveTo>
                  <a:lnTo>
                    <a:pt x="109" y="0"/>
                  </a:lnTo>
                  <a:lnTo>
                    <a:pt x="42" y="0"/>
                  </a:lnTo>
                  <a:lnTo>
                    <a:pt x="42" y="49"/>
                  </a:lnTo>
                  <a:lnTo>
                    <a:pt x="0" y="49"/>
                  </a:lnTo>
                  <a:lnTo>
                    <a:pt x="0" y="75"/>
                  </a:lnTo>
                  <a:lnTo>
                    <a:pt x="42" y="75"/>
                  </a:lnTo>
                  <a:lnTo>
                    <a:pt x="109" y="75"/>
                  </a:lnTo>
                  <a:lnTo>
                    <a:pt x="152" y="75"/>
                  </a:lnTo>
                  <a:lnTo>
                    <a:pt x="152" y="49"/>
                  </a:lnTo>
                  <a:lnTo>
                    <a:pt x="109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3142436" y="5275754"/>
            <a:ext cx="758825" cy="717550"/>
            <a:chOff x="6157913" y="5324476"/>
            <a:chExt cx="758825" cy="717550"/>
          </a:xfrm>
        </p:grpSpPr>
        <p:sp>
          <p:nvSpPr>
            <p:cNvPr id="101" name="Freeform 42"/>
            <p:cNvSpPr>
              <a:spLocks/>
            </p:cNvSpPr>
            <p:nvPr/>
          </p:nvSpPr>
          <p:spPr bwMode="auto">
            <a:xfrm>
              <a:off x="6157913" y="5324476"/>
              <a:ext cx="758825" cy="717550"/>
            </a:xfrm>
            <a:custGeom>
              <a:avLst/>
              <a:gdLst>
                <a:gd name="T0" fmla="*/ 211 w 243"/>
                <a:gd name="T1" fmla="*/ 0 h 230"/>
                <a:gd name="T2" fmla="*/ 32 w 243"/>
                <a:gd name="T3" fmla="*/ 0 h 230"/>
                <a:gd name="T4" fmla="*/ 0 w 243"/>
                <a:gd name="T5" fmla="*/ 32 h 230"/>
                <a:gd name="T6" fmla="*/ 0 w 243"/>
                <a:gd name="T7" fmla="*/ 150 h 230"/>
                <a:gd name="T8" fmla="*/ 32 w 243"/>
                <a:gd name="T9" fmla="*/ 182 h 230"/>
                <a:gd name="T10" fmla="*/ 142 w 243"/>
                <a:gd name="T11" fmla="*/ 182 h 230"/>
                <a:gd name="T12" fmla="*/ 180 w 243"/>
                <a:gd name="T13" fmla="*/ 230 h 230"/>
                <a:gd name="T14" fmla="*/ 180 w 243"/>
                <a:gd name="T15" fmla="*/ 182 h 230"/>
                <a:gd name="T16" fmla="*/ 211 w 243"/>
                <a:gd name="T17" fmla="*/ 182 h 230"/>
                <a:gd name="T18" fmla="*/ 243 w 243"/>
                <a:gd name="T19" fmla="*/ 150 h 230"/>
                <a:gd name="T20" fmla="*/ 243 w 243"/>
                <a:gd name="T21" fmla="*/ 32 h 230"/>
                <a:gd name="T22" fmla="*/ 211 w 243"/>
                <a:gd name="T23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3" h="230">
                  <a:moveTo>
                    <a:pt x="21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68"/>
                    <a:pt x="14" y="182"/>
                    <a:pt x="32" y="182"/>
                  </a:cubicBezTo>
                  <a:cubicBezTo>
                    <a:pt x="142" y="182"/>
                    <a:pt x="142" y="182"/>
                    <a:pt x="142" y="182"/>
                  </a:cubicBezTo>
                  <a:cubicBezTo>
                    <a:pt x="180" y="230"/>
                    <a:pt x="180" y="230"/>
                    <a:pt x="180" y="230"/>
                  </a:cubicBezTo>
                  <a:cubicBezTo>
                    <a:pt x="180" y="182"/>
                    <a:pt x="180" y="182"/>
                    <a:pt x="180" y="182"/>
                  </a:cubicBezTo>
                  <a:cubicBezTo>
                    <a:pt x="211" y="182"/>
                    <a:pt x="211" y="182"/>
                    <a:pt x="211" y="182"/>
                  </a:cubicBezTo>
                  <a:cubicBezTo>
                    <a:pt x="228" y="182"/>
                    <a:pt x="243" y="168"/>
                    <a:pt x="243" y="150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243" y="15"/>
                    <a:pt x="228" y="0"/>
                    <a:pt x="2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3"/>
            <p:cNvSpPr>
              <a:spLocks/>
            </p:cNvSpPr>
            <p:nvPr/>
          </p:nvSpPr>
          <p:spPr bwMode="auto">
            <a:xfrm>
              <a:off x="6307138" y="5424488"/>
              <a:ext cx="457200" cy="25400"/>
            </a:xfrm>
            <a:custGeom>
              <a:avLst/>
              <a:gdLst>
                <a:gd name="T0" fmla="*/ 142 w 146"/>
                <a:gd name="T1" fmla="*/ 8 h 8"/>
                <a:gd name="T2" fmla="*/ 4 w 146"/>
                <a:gd name="T3" fmla="*/ 8 h 8"/>
                <a:gd name="T4" fmla="*/ 0 w 146"/>
                <a:gd name="T5" fmla="*/ 4 h 8"/>
                <a:gd name="T6" fmla="*/ 4 w 146"/>
                <a:gd name="T7" fmla="*/ 0 h 8"/>
                <a:gd name="T8" fmla="*/ 142 w 146"/>
                <a:gd name="T9" fmla="*/ 0 h 8"/>
                <a:gd name="T10" fmla="*/ 146 w 146"/>
                <a:gd name="T11" fmla="*/ 4 h 8"/>
                <a:gd name="T12" fmla="*/ 142 w 14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8">
                  <a:moveTo>
                    <a:pt x="14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6" y="2"/>
                    <a:pt x="146" y="4"/>
                  </a:cubicBezTo>
                  <a:cubicBezTo>
                    <a:pt x="146" y="6"/>
                    <a:pt x="144" y="8"/>
                    <a:pt x="142" y="8"/>
                  </a:cubicBezTo>
                  <a:close/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4"/>
            <p:cNvSpPr>
              <a:spLocks/>
            </p:cNvSpPr>
            <p:nvPr/>
          </p:nvSpPr>
          <p:spPr bwMode="auto">
            <a:xfrm>
              <a:off x="6307138" y="5514976"/>
              <a:ext cx="457200" cy="28575"/>
            </a:xfrm>
            <a:custGeom>
              <a:avLst/>
              <a:gdLst>
                <a:gd name="T0" fmla="*/ 142 w 146"/>
                <a:gd name="T1" fmla="*/ 9 h 9"/>
                <a:gd name="T2" fmla="*/ 4 w 146"/>
                <a:gd name="T3" fmla="*/ 9 h 9"/>
                <a:gd name="T4" fmla="*/ 0 w 146"/>
                <a:gd name="T5" fmla="*/ 4 h 9"/>
                <a:gd name="T6" fmla="*/ 4 w 146"/>
                <a:gd name="T7" fmla="*/ 0 h 9"/>
                <a:gd name="T8" fmla="*/ 142 w 146"/>
                <a:gd name="T9" fmla="*/ 0 h 9"/>
                <a:gd name="T10" fmla="*/ 146 w 146"/>
                <a:gd name="T11" fmla="*/ 4 h 9"/>
                <a:gd name="T12" fmla="*/ 142 w 14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9">
                  <a:moveTo>
                    <a:pt x="142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6" y="2"/>
                    <a:pt x="146" y="4"/>
                  </a:cubicBezTo>
                  <a:cubicBezTo>
                    <a:pt x="146" y="7"/>
                    <a:pt x="144" y="9"/>
                    <a:pt x="142" y="9"/>
                  </a:cubicBezTo>
                  <a:close/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5"/>
            <p:cNvSpPr>
              <a:spLocks/>
            </p:cNvSpPr>
            <p:nvPr/>
          </p:nvSpPr>
          <p:spPr bwMode="auto">
            <a:xfrm>
              <a:off x="6307138" y="5605463"/>
              <a:ext cx="457200" cy="28575"/>
            </a:xfrm>
            <a:custGeom>
              <a:avLst/>
              <a:gdLst>
                <a:gd name="T0" fmla="*/ 142 w 146"/>
                <a:gd name="T1" fmla="*/ 9 h 9"/>
                <a:gd name="T2" fmla="*/ 4 w 146"/>
                <a:gd name="T3" fmla="*/ 9 h 9"/>
                <a:gd name="T4" fmla="*/ 0 w 146"/>
                <a:gd name="T5" fmla="*/ 5 h 9"/>
                <a:gd name="T6" fmla="*/ 4 w 146"/>
                <a:gd name="T7" fmla="*/ 0 h 9"/>
                <a:gd name="T8" fmla="*/ 142 w 146"/>
                <a:gd name="T9" fmla="*/ 0 h 9"/>
                <a:gd name="T10" fmla="*/ 146 w 146"/>
                <a:gd name="T11" fmla="*/ 5 h 9"/>
                <a:gd name="T12" fmla="*/ 142 w 14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9">
                  <a:moveTo>
                    <a:pt x="142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6" y="2"/>
                    <a:pt x="146" y="5"/>
                  </a:cubicBezTo>
                  <a:cubicBezTo>
                    <a:pt x="146" y="7"/>
                    <a:pt x="144" y="9"/>
                    <a:pt x="142" y="9"/>
                  </a:cubicBezTo>
                  <a:close/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9405711" y="2749324"/>
            <a:ext cx="790575" cy="542925"/>
            <a:chOff x="8912225" y="2763838"/>
            <a:chExt cx="790575" cy="542925"/>
          </a:xfrm>
        </p:grpSpPr>
        <p:sp>
          <p:nvSpPr>
            <p:cNvPr id="105" name="Freeform 46"/>
            <p:cNvSpPr>
              <a:spLocks/>
            </p:cNvSpPr>
            <p:nvPr/>
          </p:nvSpPr>
          <p:spPr bwMode="auto">
            <a:xfrm>
              <a:off x="8912225" y="2763838"/>
              <a:ext cx="790575" cy="542925"/>
            </a:xfrm>
            <a:custGeom>
              <a:avLst/>
              <a:gdLst>
                <a:gd name="T0" fmla="*/ 248 w 253"/>
                <a:gd name="T1" fmla="*/ 174 h 174"/>
                <a:gd name="T2" fmla="*/ 253 w 253"/>
                <a:gd name="T3" fmla="*/ 169 h 174"/>
                <a:gd name="T4" fmla="*/ 253 w 253"/>
                <a:gd name="T5" fmla="*/ 5 h 174"/>
                <a:gd name="T6" fmla="*/ 248 w 253"/>
                <a:gd name="T7" fmla="*/ 0 h 174"/>
                <a:gd name="T8" fmla="*/ 5 w 253"/>
                <a:gd name="T9" fmla="*/ 0 h 174"/>
                <a:gd name="T10" fmla="*/ 0 w 253"/>
                <a:gd name="T11" fmla="*/ 5 h 174"/>
                <a:gd name="T12" fmla="*/ 0 w 253"/>
                <a:gd name="T13" fmla="*/ 169 h 174"/>
                <a:gd name="T14" fmla="*/ 5 w 253"/>
                <a:gd name="T15" fmla="*/ 174 h 174"/>
                <a:gd name="T16" fmla="*/ 248 w 253"/>
                <a:gd name="T1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74">
                  <a:moveTo>
                    <a:pt x="248" y="174"/>
                  </a:moveTo>
                  <a:cubicBezTo>
                    <a:pt x="251" y="174"/>
                    <a:pt x="253" y="172"/>
                    <a:pt x="253" y="169"/>
                  </a:cubicBezTo>
                  <a:cubicBezTo>
                    <a:pt x="253" y="5"/>
                    <a:pt x="253" y="5"/>
                    <a:pt x="253" y="5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2"/>
                    <a:pt x="2" y="174"/>
                    <a:pt x="5" y="174"/>
                  </a:cubicBezTo>
                  <a:cubicBezTo>
                    <a:pt x="248" y="174"/>
                    <a:pt x="248" y="174"/>
                    <a:pt x="248" y="174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7"/>
            <p:cNvSpPr>
              <a:spLocks/>
            </p:cNvSpPr>
            <p:nvPr/>
          </p:nvSpPr>
          <p:spPr bwMode="auto">
            <a:xfrm>
              <a:off x="8912225" y="2970213"/>
              <a:ext cx="790575" cy="336550"/>
            </a:xfrm>
            <a:custGeom>
              <a:avLst/>
              <a:gdLst>
                <a:gd name="T0" fmla="*/ 0 w 253"/>
                <a:gd name="T1" fmla="*/ 103 h 108"/>
                <a:gd name="T2" fmla="*/ 5 w 253"/>
                <a:gd name="T3" fmla="*/ 108 h 108"/>
                <a:gd name="T4" fmla="*/ 248 w 253"/>
                <a:gd name="T5" fmla="*/ 108 h 108"/>
                <a:gd name="T6" fmla="*/ 253 w 253"/>
                <a:gd name="T7" fmla="*/ 103 h 108"/>
                <a:gd name="T8" fmla="*/ 253 w 253"/>
                <a:gd name="T9" fmla="*/ 97 h 108"/>
                <a:gd name="T10" fmla="*/ 126 w 253"/>
                <a:gd name="T11" fmla="*/ 0 h 108"/>
                <a:gd name="T12" fmla="*/ 0 w 253"/>
                <a:gd name="T13" fmla="*/ 97 h 108"/>
                <a:gd name="T14" fmla="*/ 0 w 253"/>
                <a:gd name="T15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108">
                  <a:moveTo>
                    <a:pt x="0" y="103"/>
                  </a:moveTo>
                  <a:cubicBezTo>
                    <a:pt x="0" y="106"/>
                    <a:pt x="2" y="108"/>
                    <a:pt x="5" y="108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51" y="108"/>
                    <a:pt x="253" y="106"/>
                    <a:pt x="253" y="103"/>
                  </a:cubicBezTo>
                  <a:cubicBezTo>
                    <a:pt x="253" y="97"/>
                    <a:pt x="253" y="97"/>
                    <a:pt x="253" y="97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3"/>
                    <a:pt x="0" y="103"/>
                    <a:pt x="0" y="103"/>
                  </a:cubicBezTo>
                </a:path>
              </a:pathLst>
            </a:custGeom>
            <a:solidFill>
              <a:srgbClr val="F8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8"/>
            <p:cNvSpPr>
              <a:spLocks/>
            </p:cNvSpPr>
            <p:nvPr/>
          </p:nvSpPr>
          <p:spPr bwMode="auto">
            <a:xfrm>
              <a:off x="8921750" y="2763838"/>
              <a:ext cx="771525" cy="0"/>
            </a:xfrm>
            <a:custGeom>
              <a:avLst/>
              <a:gdLst>
                <a:gd name="T0" fmla="*/ 245 w 247"/>
                <a:gd name="T1" fmla="*/ 2 w 247"/>
                <a:gd name="T2" fmla="*/ 0 w 247"/>
                <a:gd name="T3" fmla="*/ 2 w 247"/>
                <a:gd name="T4" fmla="*/ 245 w 247"/>
                <a:gd name="T5" fmla="*/ 247 w 247"/>
                <a:gd name="T6" fmla="*/ 245 w 2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47">
                  <a:moveTo>
                    <a:pt x="24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6" y="0"/>
                    <a:pt x="247" y="0"/>
                  </a:cubicBezTo>
                  <a:cubicBezTo>
                    <a:pt x="246" y="0"/>
                    <a:pt x="246" y="0"/>
                    <a:pt x="245" y="0"/>
                  </a:cubicBezTo>
                </a:path>
              </a:pathLst>
            </a:custGeom>
            <a:solidFill>
              <a:srgbClr val="CDC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9"/>
            <p:cNvSpPr>
              <a:spLocks/>
            </p:cNvSpPr>
            <p:nvPr/>
          </p:nvSpPr>
          <p:spPr bwMode="auto">
            <a:xfrm>
              <a:off x="8918575" y="2763838"/>
              <a:ext cx="777875" cy="277813"/>
            </a:xfrm>
            <a:custGeom>
              <a:avLst/>
              <a:gdLst>
                <a:gd name="T0" fmla="*/ 246 w 249"/>
                <a:gd name="T1" fmla="*/ 0 h 89"/>
                <a:gd name="T2" fmla="*/ 3 w 249"/>
                <a:gd name="T3" fmla="*/ 0 h 89"/>
                <a:gd name="T4" fmla="*/ 1 w 249"/>
                <a:gd name="T5" fmla="*/ 0 h 89"/>
                <a:gd name="T6" fmla="*/ 2 w 249"/>
                <a:gd name="T7" fmla="*/ 3 h 89"/>
                <a:gd name="T8" fmla="*/ 94 w 249"/>
                <a:gd name="T9" fmla="*/ 89 h 89"/>
                <a:gd name="T10" fmla="*/ 124 w 249"/>
                <a:gd name="T11" fmla="*/ 66 h 89"/>
                <a:gd name="T12" fmla="*/ 154 w 249"/>
                <a:gd name="T13" fmla="*/ 89 h 89"/>
                <a:gd name="T14" fmla="*/ 247 w 249"/>
                <a:gd name="T15" fmla="*/ 3 h 89"/>
                <a:gd name="T16" fmla="*/ 248 w 249"/>
                <a:gd name="T17" fmla="*/ 0 h 89"/>
                <a:gd name="T18" fmla="*/ 246 w 249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89">
                  <a:moveTo>
                    <a:pt x="24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247" y="3"/>
                    <a:pt x="247" y="3"/>
                    <a:pt x="247" y="3"/>
                  </a:cubicBezTo>
                  <a:cubicBezTo>
                    <a:pt x="249" y="2"/>
                    <a:pt x="249" y="1"/>
                    <a:pt x="248" y="0"/>
                  </a:cubicBezTo>
                  <a:cubicBezTo>
                    <a:pt x="247" y="0"/>
                    <a:pt x="246" y="0"/>
                    <a:pt x="246" y="0"/>
                  </a:cubicBezTo>
                </a:path>
              </a:pathLst>
            </a:custGeom>
            <a:solidFill>
              <a:srgbClr val="B9B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0"/>
            <p:cNvSpPr>
              <a:spLocks/>
            </p:cNvSpPr>
            <p:nvPr/>
          </p:nvSpPr>
          <p:spPr bwMode="auto">
            <a:xfrm>
              <a:off x="9212263" y="2970213"/>
              <a:ext cx="187325" cy="139700"/>
            </a:xfrm>
            <a:custGeom>
              <a:avLst/>
              <a:gdLst>
                <a:gd name="T0" fmla="*/ 30 w 60"/>
                <a:gd name="T1" fmla="*/ 0 h 45"/>
                <a:gd name="T2" fmla="*/ 0 w 60"/>
                <a:gd name="T3" fmla="*/ 23 h 45"/>
                <a:gd name="T4" fmla="*/ 20 w 60"/>
                <a:gd name="T5" fmla="*/ 41 h 45"/>
                <a:gd name="T6" fmla="*/ 30 w 60"/>
                <a:gd name="T7" fmla="*/ 45 h 45"/>
                <a:gd name="T8" fmla="*/ 41 w 60"/>
                <a:gd name="T9" fmla="*/ 41 h 45"/>
                <a:gd name="T10" fmla="*/ 60 w 60"/>
                <a:gd name="T11" fmla="*/ 23 h 45"/>
                <a:gd name="T12" fmla="*/ 30 w 60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5">
                  <a:moveTo>
                    <a:pt x="3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3" y="44"/>
                    <a:pt x="27" y="45"/>
                    <a:pt x="30" y="45"/>
                  </a:cubicBezTo>
                  <a:cubicBezTo>
                    <a:pt x="34" y="45"/>
                    <a:pt x="38" y="44"/>
                    <a:pt x="41" y="41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C7CC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1"/>
            <p:cNvSpPr>
              <a:spLocks/>
            </p:cNvSpPr>
            <p:nvPr/>
          </p:nvSpPr>
          <p:spPr bwMode="auto">
            <a:xfrm>
              <a:off x="8918575" y="2763838"/>
              <a:ext cx="777875" cy="290513"/>
            </a:xfrm>
            <a:custGeom>
              <a:avLst/>
              <a:gdLst>
                <a:gd name="T0" fmla="*/ 247 w 249"/>
                <a:gd name="T1" fmla="*/ 3 h 93"/>
                <a:gd name="T2" fmla="*/ 246 w 249"/>
                <a:gd name="T3" fmla="*/ 0 h 93"/>
                <a:gd name="T4" fmla="*/ 3 w 249"/>
                <a:gd name="T5" fmla="*/ 0 h 93"/>
                <a:gd name="T6" fmla="*/ 2 w 249"/>
                <a:gd name="T7" fmla="*/ 3 h 93"/>
                <a:gd name="T8" fmla="*/ 113 w 249"/>
                <a:gd name="T9" fmla="*/ 88 h 93"/>
                <a:gd name="T10" fmla="*/ 136 w 249"/>
                <a:gd name="T11" fmla="*/ 88 h 93"/>
                <a:gd name="T12" fmla="*/ 247 w 249"/>
                <a:gd name="T13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93">
                  <a:moveTo>
                    <a:pt x="247" y="3"/>
                  </a:moveTo>
                  <a:cubicBezTo>
                    <a:pt x="249" y="1"/>
                    <a:pt x="249" y="0"/>
                    <a:pt x="24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1"/>
                    <a:pt x="2" y="3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9" y="93"/>
                    <a:pt x="129" y="93"/>
                    <a:pt x="136" y="88"/>
                  </a:cubicBezTo>
                  <a:lnTo>
                    <a:pt x="247" y="3"/>
                  </a:lnTo>
                  <a:close/>
                </a:path>
              </a:pathLst>
            </a:custGeom>
            <a:solidFill>
              <a:srgbClr val="F8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10704968" y="896032"/>
            <a:ext cx="771525" cy="668338"/>
            <a:chOff x="10067925" y="287338"/>
            <a:chExt cx="771525" cy="668338"/>
          </a:xfrm>
        </p:grpSpPr>
        <p:sp>
          <p:nvSpPr>
            <p:cNvPr id="111" name="Freeform 52"/>
            <p:cNvSpPr>
              <a:spLocks/>
            </p:cNvSpPr>
            <p:nvPr/>
          </p:nvSpPr>
          <p:spPr bwMode="auto">
            <a:xfrm>
              <a:off x="10067925" y="287338"/>
              <a:ext cx="771525" cy="668338"/>
            </a:xfrm>
            <a:custGeom>
              <a:avLst/>
              <a:gdLst>
                <a:gd name="T0" fmla="*/ 183 w 247"/>
                <a:gd name="T1" fmla="*/ 0 h 214"/>
                <a:gd name="T2" fmla="*/ 124 w 247"/>
                <a:gd name="T3" fmla="*/ 46 h 214"/>
                <a:gd name="T4" fmla="*/ 64 w 247"/>
                <a:gd name="T5" fmla="*/ 0 h 214"/>
                <a:gd name="T6" fmla="*/ 0 w 247"/>
                <a:gd name="T7" fmla="*/ 73 h 214"/>
                <a:gd name="T8" fmla="*/ 124 w 247"/>
                <a:gd name="T9" fmla="*/ 214 h 214"/>
                <a:gd name="T10" fmla="*/ 247 w 247"/>
                <a:gd name="T11" fmla="*/ 73 h 214"/>
                <a:gd name="T12" fmla="*/ 183 w 247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14">
                  <a:moveTo>
                    <a:pt x="183" y="0"/>
                  </a:moveTo>
                  <a:cubicBezTo>
                    <a:pt x="156" y="0"/>
                    <a:pt x="133" y="19"/>
                    <a:pt x="124" y="46"/>
                  </a:cubicBezTo>
                  <a:cubicBezTo>
                    <a:pt x="114" y="19"/>
                    <a:pt x="91" y="0"/>
                    <a:pt x="64" y="0"/>
                  </a:cubicBezTo>
                  <a:cubicBezTo>
                    <a:pt x="29" y="0"/>
                    <a:pt x="0" y="33"/>
                    <a:pt x="0" y="73"/>
                  </a:cubicBezTo>
                  <a:cubicBezTo>
                    <a:pt x="0" y="151"/>
                    <a:pt x="124" y="214"/>
                    <a:pt x="124" y="214"/>
                  </a:cubicBezTo>
                  <a:cubicBezTo>
                    <a:pt x="124" y="214"/>
                    <a:pt x="247" y="151"/>
                    <a:pt x="247" y="73"/>
                  </a:cubicBezTo>
                  <a:cubicBezTo>
                    <a:pt x="247" y="33"/>
                    <a:pt x="219" y="0"/>
                    <a:pt x="183" y="0"/>
                  </a:cubicBezTo>
                </a:path>
              </a:pathLst>
            </a:cu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3"/>
            <p:cNvSpPr>
              <a:spLocks noEditPoints="1"/>
            </p:cNvSpPr>
            <p:nvPr/>
          </p:nvSpPr>
          <p:spPr bwMode="auto">
            <a:xfrm>
              <a:off x="10455275" y="287338"/>
              <a:ext cx="384175" cy="668338"/>
            </a:xfrm>
            <a:custGeom>
              <a:avLst/>
              <a:gdLst>
                <a:gd name="T0" fmla="*/ 123 w 123"/>
                <a:gd name="T1" fmla="*/ 77 h 214"/>
                <a:gd name="T2" fmla="*/ 0 w 123"/>
                <a:gd name="T3" fmla="*/ 214 h 214"/>
                <a:gd name="T4" fmla="*/ 0 w 123"/>
                <a:gd name="T5" fmla="*/ 214 h 214"/>
                <a:gd name="T6" fmla="*/ 123 w 123"/>
                <a:gd name="T7" fmla="*/ 77 h 214"/>
                <a:gd name="T8" fmla="*/ 123 w 123"/>
                <a:gd name="T9" fmla="*/ 77 h 214"/>
                <a:gd name="T10" fmla="*/ 123 w 123"/>
                <a:gd name="T11" fmla="*/ 77 h 214"/>
                <a:gd name="T12" fmla="*/ 123 w 123"/>
                <a:gd name="T13" fmla="*/ 77 h 214"/>
                <a:gd name="T14" fmla="*/ 123 w 123"/>
                <a:gd name="T15" fmla="*/ 76 h 214"/>
                <a:gd name="T16" fmla="*/ 123 w 123"/>
                <a:gd name="T17" fmla="*/ 77 h 214"/>
                <a:gd name="T18" fmla="*/ 123 w 123"/>
                <a:gd name="T19" fmla="*/ 76 h 214"/>
                <a:gd name="T20" fmla="*/ 123 w 123"/>
                <a:gd name="T21" fmla="*/ 76 h 214"/>
                <a:gd name="T22" fmla="*/ 123 w 123"/>
                <a:gd name="T23" fmla="*/ 76 h 214"/>
                <a:gd name="T24" fmla="*/ 123 w 123"/>
                <a:gd name="T25" fmla="*/ 76 h 214"/>
                <a:gd name="T26" fmla="*/ 123 w 123"/>
                <a:gd name="T27" fmla="*/ 75 h 214"/>
                <a:gd name="T28" fmla="*/ 123 w 123"/>
                <a:gd name="T29" fmla="*/ 75 h 214"/>
                <a:gd name="T30" fmla="*/ 123 w 123"/>
                <a:gd name="T31" fmla="*/ 75 h 214"/>
                <a:gd name="T32" fmla="*/ 123 w 123"/>
                <a:gd name="T33" fmla="*/ 74 h 214"/>
                <a:gd name="T34" fmla="*/ 123 w 123"/>
                <a:gd name="T35" fmla="*/ 75 h 214"/>
                <a:gd name="T36" fmla="*/ 123 w 123"/>
                <a:gd name="T37" fmla="*/ 74 h 214"/>
                <a:gd name="T38" fmla="*/ 123 w 123"/>
                <a:gd name="T39" fmla="*/ 74 h 214"/>
                <a:gd name="T40" fmla="*/ 123 w 123"/>
                <a:gd name="T41" fmla="*/ 74 h 214"/>
                <a:gd name="T42" fmla="*/ 123 w 123"/>
                <a:gd name="T43" fmla="*/ 74 h 214"/>
                <a:gd name="T44" fmla="*/ 123 w 123"/>
                <a:gd name="T45" fmla="*/ 74 h 214"/>
                <a:gd name="T46" fmla="*/ 123 w 123"/>
                <a:gd name="T47" fmla="*/ 74 h 214"/>
                <a:gd name="T48" fmla="*/ 123 w 123"/>
                <a:gd name="T49" fmla="*/ 74 h 214"/>
                <a:gd name="T50" fmla="*/ 123 w 123"/>
                <a:gd name="T51" fmla="*/ 74 h 214"/>
                <a:gd name="T52" fmla="*/ 123 w 123"/>
                <a:gd name="T53" fmla="*/ 74 h 214"/>
                <a:gd name="T54" fmla="*/ 123 w 123"/>
                <a:gd name="T55" fmla="*/ 74 h 214"/>
                <a:gd name="T56" fmla="*/ 0 w 123"/>
                <a:gd name="T57" fmla="*/ 44 h 214"/>
                <a:gd name="T58" fmla="*/ 0 w 123"/>
                <a:gd name="T59" fmla="*/ 44 h 214"/>
                <a:gd name="T60" fmla="*/ 0 w 123"/>
                <a:gd name="T61" fmla="*/ 44 h 214"/>
                <a:gd name="T62" fmla="*/ 39 w 123"/>
                <a:gd name="T63" fmla="*/ 4 h 214"/>
                <a:gd name="T64" fmla="*/ 0 w 123"/>
                <a:gd name="T65" fmla="*/ 44 h 214"/>
                <a:gd name="T66" fmla="*/ 39 w 123"/>
                <a:gd name="T67" fmla="*/ 4 h 214"/>
                <a:gd name="T68" fmla="*/ 39 w 123"/>
                <a:gd name="T69" fmla="*/ 3 h 214"/>
                <a:gd name="T70" fmla="*/ 39 w 123"/>
                <a:gd name="T71" fmla="*/ 4 h 214"/>
                <a:gd name="T72" fmla="*/ 39 w 123"/>
                <a:gd name="T73" fmla="*/ 3 h 214"/>
                <a:gd name="T74" fmla="*/ 39 w 123"/>
                <a:gd name="T75" fmla="*/ 3 h 214"/>
                <a:gd name="T76" fmla="*/ 39 w 123"/>
                <a:gd name="T77" fmla="*/ 3 h 214"/>
                <a:gd name="T78" fmla="*/ 39 w 123"/>
                <a:gd name="T79" fmla="*/ 3 h 214"/>
                <a:gd name="T80" fmla="*/ 40 w 123"/>
                <a:gd name="T81" fmla="*/ 3 h 214"/>
                <a:gd name="T82" fmla="*/ 39 w 123"/>
                <a:gd name="T83" fmla="*/ 3 h 214"/>
                <a:gd name="T84" fmla="*/ 40 w 123"/>
                <a:gd name="T85" fmla="*/ 3 h 214"/>
                <a:gd name="T86" fmla="*/ 40 w 123"/>
                <a:gd name="T87" fmla="*/ 3 h 214"/>
                <a:gd name="T88" fmla="*/ 40 w 123"/>
                <a:gd name="T89" fmla="*/ 3 h 214"/>
                <a:gd name="T90" fmla="*/ 40 w 123"/>
                <a:gd name="T91" fmla="*/ 3 h 214"/>
                <a:gd name="T92" fmla="*/ 40 w 123"/>
                <a:gd name="T93" fmla="*/ 3 h 214"/>
                <a:gd name="T94" fmla="*/ 40 w 123"/>
                <a:gd name="T95" fmla="*/ 3 h 214"/>
                <a:gd name="T96" fmla="*/ 40 w 123"/>
                <a:gd name="T97" fmla="*/ 3 h 214"/>
                <a:gd name="T98" fmla="*/ 40 w 123"/>
                <a:gd name="T99" fmla="*/ 3 h 214"/>
                <a:gd name="T100" fmla="*/ 40 w 123"/>
                <a:gd name="T101" fmla="*/ 3 h 214"/>
                <a:gd name="T102" fmla="*/ 40 w 123"/>
                <a:gd name="T103" fmla="*/ 3 h 214"/>
                <a:gd name="T104" fmla="*/ 57 w 123"/>
                <a:gd name="T105" fmla="*/ 0 h 214"/>
                <a:gd name="T106" fmla="*/ 57 w 123"/>
                <a:gd name="T107" fmla="*/ 0 h 214"/>
                <a:gd name="T108" fmla="*/ 57 w 123"/>
                <a:gd name="T109" fmla="*/ 0 h 214"/>
                <a:gd name="T110" fmla="*/ 58 w 123"/>
                <a:gd name="T111" fmla="*/ 0 h 214"/>
                <a:gd name="T112" fmla="*/ 58 w 123"/>
                <a:gd name="T113" fmla="*/ 0 h 214"/>
                <a:gd name="T114" fmla="*/ 58 w 123"/>
                <a:gd name="T115" fmla="*/ 0 h 214"/>
                <a:gd name="T116" fmla="*/ 59 w 123"/>
                <a:gd name="T117" fmla="*/ 0 h 214"/>
                <a:gd name="T118" fmla="*/ 58 w 123"/>
                <a:gd name="T119" fmla="*/ 0 h 214"/>
                <a:gd name="T120" fmla="*/ 59 w 123"/>
                <a:gd name="T12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214">
                  <a:moveTo>
                    <a:pt x="123" y="77"/>
                  </a:moveTo>
                  <a:cubicBezTo>
                    <a:pt x="119" y="153"/>
                    <a:pt x="0" y="214"/>
                    <a:pt x="0" y="214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14"/>
                    <a:pt x="119" y="153"/>
                    <a:pt x="123" y="77"/>
                  </a:cubicBezTo>
                  <a:moveTo>
                    <a:pt x="123" y="77"/>
                  </a:moveTo>
                  <a:cubicBezTo>
                    <a:pt x="123" y="77"/>
                    <a:pt x="123" y="77"/>
                    <a:pt x="123" y="77"/>
                  </a:cubicBezTo>
                  <a:cubicBezTo>
                    <a:pt x="123" y="77"/>
                    <a:pt x="123" y="77"/>
                    <a:pt x="123" y="77"/>
                  </a:cubicBezTo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7"/>
                    <a:pt x="123" y="76"/>
                    <a:pt x="123" y="76"/>
                  </a:cubicBezTo>
                  <a:moveTo>
                    <a:pt x="123" y="76"/>
                  </a:move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3" y="76"/>
                    <a:pt x="123" y="76"/>
                  </a:cubicBezTo>
                  <a:moveTo>
                    <a:pt x="123" y="75"/>
                  </a:moveTo>
                  <a:cubicBezTo>
                    <a:pt x="123" y="75"/>
                    <a:pt x="123" y="75"/>
                    <a:pt x="123" y="75"/>
                  </a:cubicBezTo>
                  <a:cubicBezTo>
                    <a:pt x="123" y="75"/>
                    <a:pt x="123" y="75"/>
                    <a:pt x="123" y="75"/>
                  </a:cubicBezTo>
                  <a:moveTo>
                    <a:pt x="123" y="74"/>
                  </a:moveTo>
                  <a:cubicBezTo>
                    <a:pt x="123" y="75"/>
                    <a:pt x="123" y="75"/>
                    <a:pt x="123" y="75"/>
                  </a:cubicBezTo>
                  <a:cubicBezTo>
                    <a:pt x="123" y="75"/>
                    <a:pt x="123" y="75"/>
                    <a:pt x="123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0" y="44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moveTo>
                    <a:pt x="39" y="4"/>
                  </a:moveTo>
                  <a:cubicBezTo>
                    <a:pt x="22" y="10"/>
                    <a:pt x="8" y="25"/>
                    <a:pt x="0" y="44"/>
                  </a:cubicBezTo>
                  <a:cubicBezTo>
                    <a:pt x="8" y="25"/>
                    <a:pt x="22" y="10"/>
                    <a:pt x="39" y="4"/>
                  </a:cubicBezTo>
                  <a:moveTo>
                    <a:pt x="39" y="3"/>
                  </a:moveTo>
                  <a:cubicBezTo>
                    <a:pt x="39" y="3"/>
                    <a:pt x="39" y="4"/>
                    <a:pt x="39" y="4"/>
                  </a:cubicBezTo>
                  <a:cubicBezTo>
                    <a:pt x="39" y="4"/>
                    <a:pt x="39" y="3"/>
                    <a:pt x="39" y="3"/>
                  </a:cubicBezTo>
                  <a:moveTo>
                    <a:pt x="39" y="3"/>
                  </a:move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moveTo>
                    <a:pt x="40" y="3"/>
                  </a:moveTo>
                  <a:cubicBezTo>
                    <a:pt x="40" y="3"/>
                    <a:pt x="40" y="3"/>
                    <a:pt x="39" y="3"/>
                  </a:cubicBezTo>
                  <a:cubicBezTo>
                    <a:pt x="40" y="3"/>
                    <a:pt x="40" y="3"/>
                    <a:pt x="40" y="3"/>
                  </a:cubicBezTo>
                  <a:moveTo>
                    <a:pt x="40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moveTo>
                    <a:pt x="40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moveTo>
                    <a:pt x="40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moveTo>
                    <a:pt x="59" y="0"/>
                  </a:moveTo>
                  <a:cubicBezTo>
                    <a:pt x="59" y="0"/>
                    <a:pt x="58" y="0"/>
                    <a:pt x="58" y="0"/>
                  </a:cubicBezTo>
                  <a:cubicBezTo>
                    <a:pt x="58" y="0"/>
                    <a:pt x="59" y="0"/>
                    <a:pt x="59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4"/>
            <p:cNvSpPr>
              <a:spLocks/>
            </p:cNvSpPr>
            <p:nvPr/>
          </p:nvSpPr>
          <p:spPr bwMode="auto">
            <a:xfrm>
              <a:off x="10455275" y="287338"/>
              <a:ext cx="384175" cy="668338"/>
            </a:xfrm>
            <a:custGeom>
              <a:avLst/>
              <a:gdLst>
                <a:gd name="T0" fmla="*/ 59 w 123"/>
                <a:gd name="T1" fmla="*/ 0 h 214"/>
                <a:gd name="T2" fmla="*/ 59 w 123"/>
                <a:gd name="T3" fmla="*/ 0 h 214"/>
                <a:gd name="T4" fmla="*/ 59 w 123"/>
                <a:gd name="T5" fmla="*/ 0 h 214"/>
                <a:gd name="T6" fmla="*/ 58 w 123"/>
                <a:gd name="T7" fmla="*/ 0 h 214"/>
                <a:gd name="T8" fmla="*/ 58 w 123"/>
                <a:gd name="T9" fmla="*/ 0 h 214"/>
                <a:gd name="T10" fmla="*/ 58 w 123"/>
                <a:gd name="T11" fmla="*/ 0 h 214"/>
                <a:gd name="T12" fmla="*/ 57 w 123"/>
                <a:gd name="T13" fmla="*/ 0 h 214"/>
                <a:gd name="T14" fmla="*/ 57 w 123"/>
                <a:gd name="T15" fmla="*/ 0 h 214"/>
                <a:gd name="T16" fmla="*/ 40 w 123"/>
                <a:gd name="T17" fmla="*/ 3 h 214"/>
                <a:gd name="T18" fmla="*/ 40 w 123"/>
                <a:gd name="T19" fmla="*/ 3 h 214"/>
                <a:gd name="T20" fmla="*/ 40 w 123"/>
                <a:gd name="T21" fmla="*/ 3 h 214"/>
                <a:gd name="T22" fmla="*/ 40 w 123"/>
                <a:gd name="T23" fmla="*/ 3 h 214"/>
                <a:gd name="T24" fmla="*/ 40 w 123"/>
                <a:gd name="T25" fmla="*/ 3 h 214"/>
                <a:gd name="T26" fmla="*/ 40 w 123"/>
                <a:gd name="T27" fmla="*/ 3 h 214"/>
                <a:gd name="T28" fmla="*/ 40 w 123"/>
                <a:gd name="T29" fmla="*/ 3 h 214"/>
                <a:gd name="T30" fmla="*/ 39 w 123"/>
                <a:gd name="T31" fmla="*/ 3 h 214"/>
                <a:gd name="T32" fmla="*/ 39 w 123"/>
                <a:gd name="T33" fmla="*/ 3 h 214"/>
                <a:gd name="T34" fmla="*/ 39 w 123"/>
                <a:gd name="T35" fmla="*/ 3 h 214"/>
                <a:gd name="T36" fmla="*/ 39 w 123"/>
                <a:gd name="T37" fmla="*/ 3 h 214"/>
                <a:gd name="T38" fmla="*/ 39 w 123"/>
                <a:gd name="T39" fmla="*/ 4 h 214"/>
                <a:gd name="T40" fmla="*/ 39 w 123"/>
                <a:gd name="T41" fmla="*/ 4 h 214"/>
                <a:gd name="T42" fmla="*/ 0 w 123"/>
                <a:gd name="T43" fmla="*/ 44 h 214"/>
                <a:gd name="T44" fmla="*/ 0 w 123"/>
                <a:gd name="T45" fmla="*/ 44 h 214"/>
                <a:gd name="T46" fmla="*/ 0 w 123"/>
                <a:gd name="T47" fmla="*/ 44 h 214"/>
                <a:gd name="T48" fmla="*/ 0 w 123"/>
                <a:gd name="T49" fmla="*/ 46 h 214"/>
                <a:gd name="T50" fmla="*/ 0 w 123"/>
                <a:gd name="T51" fmla="*/ 214 h 214"/>
                <a:gd name="T52" fmla="*/ 123 w 123"/>
                <a:gd name="T53" fmla="*/ 77 h 214"/>
                <a:gd name="T54" fmla="*/ 123 w 123"/>
                <a:gd name="T55" fmla="*/ 77 h 214"/>
                <a:gd name="T56" fmla="*/ 123 w 123"/>
                <a:gd name="T57" fmla="*/ 77 h 214"/>
                <a:gd name="T58" fmla="*/ 123 w 123"/>
                <a:gd name="T59" fmla="*/ 77 h 214"/>
                <a:gd name="T60" fmla="*/ 123 w 123"/>
                <a:gd name="T61" fmla="*/ 76 h 214"/>
                <a:gd name="T62" fmla="*/ 123 w 123"/>
                <a:gd name="T63" fmla="*/ 76 h 214"/>
                <a:gd name="T64" fmla="*/ 123 w 123"/>
                <a:gd name="T65" fmla="*/ 76 h 214"/>
                <a:gd name="T66" fmla="*/ 123 w 123"/>
                <a:gd name="T67" fmla="*/ 75 h 214"/>
                <a:gd name="T68" fmla="*/ 123 w 123"/>
                <a:gd name="T69" fmla="*/ 75 h 214"/>
                <a:gd name="T70" fmla="*/ 123 w 123"/>
                <a:gd name="T71" fmla="*/ 75 h 214"/>
                <a:gd name="T72" fmla="*/ 123 w 123"/>
                <a:gd name="T73" fmla="*/ 74 h 214"/>
                <a:gd name="T74" fmla="*/ 123 w 123"/>
                <a:gd name="T75" fmla="*/ 74 h 214"/>
                <a:gd name="T76" fmla="*/ 123 w 123"/>
                <a:gd name="T77" fmla="*/ 74 h 214"/>
                <a:gd name="T78" fmla="*/ 123 w 123"/>
                <a:gd name="T79" fmla="*/ 74 h 214"/>
                <a:gd name="T80" fmla="*/ 123 w 123"/>
                <a:gd name="T81" fmla="*/ 74 h 214"/>
                <a:gd name="T82" fmla="*/ 123 w 123"/>
                <a:gd name="T83" fmla="*/ 74 h 214"/>
                <a:gd name="T84" fmla="*/ 123 w 123"/>
                <a:gd name="T85" fmla="*/ 74 h 214"/>
                <a:gd name="T86" fmla="*/ 123 w 123"/>
                <a:gd name="T87" fmla="*/ 73 h 214"/>
                <a:gd name="T88" fmla="*/ 59 w 123"/>
                <a:gd name="T8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3" h="214">
                  <a:moveTo>
                    <a:pt x="59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1" y="0"/>
                    <a:pt x="45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22" y="10"/>
                    <a:pt x="8" y="25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6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14"/>
                    <a:pt x="119" y="153"/>
                    <a:pt x="123" y="77"/>
                  </a:cubicBezTo>
                  <a:cubicBezTo>
                    <a:pt x="123" y="77"/>
                    <a:pt x="123" y="77"/>
                    <a:pt x="123" y="77"/>
                  </a:cubicBezTo>
                  <a:cubicBezTo>
                    <a:pt x="123" y="77"/>
                    <a:pt x="123" y="77"/>
                    <a:pt x="123" y="77"/>
                  </a:cubicBezTo>
                  <a:cubicBezTo>
                    <a:pt x="123" y="77"/>
                    <a:pt x="123" y="77"/>
                    <a:pt x="123" y="77"/>
                  </a:cubicBezTo>
                  <a:cubicBezTo>
                    <a:pt x="123" y="77"/>
                    <a:pt x="123" y="76"/>
                    <a:pt x="123" y="76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3" y="76"/>
                    <a:pt x="123" y="75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3" y="75"/>
                    <a:pt x="123" y="75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3"/>
                    <a:pt x="123" y="73"/>
                  </a:cubicBezTo>
                  <a:cubicBezTo>
                    <a:pt x="123" y="33"/>
                    <a:pt x="95" y="0"/>
                    <a:pt x="59" y="0"/>
                  </a:cubicBezTo>
                </a:path>
              </a:pathLst>
            </a:custGeom>
            <a:solidFill>
              <a:srgbClr val="B84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4783473" y="3935443"/>
            <a:ext cx="625475" cy="433388"/>
            <a:chOff x="6151563" y="2886076"/>
            <a:chExt cx="625475" cy="433388"/>
          </a:xfrm>
        </p:grpSpPr>
        <p:sp>
          <p:nvSpPr>
            <p:cNvPr id="118" name="Freeform 59"/>
            <p:cNvSpPr>
              <a:spLocks/>
            </p:cNvSpPr>
            <p:nvPr/>
          </p:nvSpPr>
          <p:spPr bwMode="auto">
            <a:xfrm>
              <a:off x="6151563" y="2886076"/>
              <a:ext cx="625475" cy="261938"/>
            </a:xfrm>
            <a:custGeom>
              <a:avLst/>
              <a:gdLst>
                <a:gd name="T0" fmla="*/ 7 w 200"/>
                <a:gd name="T1" fmla="*/ 77 h 84"/>
                <a:gd name="T2" fmla="*/ 33 w 200"/>
                <a:gd name="T3" fmla="*/ 77 h 84"/>
                <a:gd name="T4" fmla="*/ 167 w 200"/>
                <a:gd name="T5" fmla="*/ 77 h 84"/>
                <a:gd name="T6" fmla="*/ 193 w 200"/>
                <a:gd name="T7" fmla="*/ 77 h 84"/>
                <a:gd name="T8" fmla="*/ 193 w 200"/>
                <a:gd name="T9" fmla="*/ 51 h 84"/>
                <a:gd name="T10" fmla="*/ 7 w 200"/>
                <a:gd name="T11" fmla="*/ 51 h 84"/>
                <a:gd name="T12" fmla="*/ 7 w 200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84">
                  <a:moveTo>
                    <a:pt x="7" y="77"/>
                  </a:moveTo>
                  <a:cubicBezTo>
                    <a:pt x="14" y="84"/>
                    <a:pt x="25" y="84"/>
                    <a:pt x="33" y="77"/>
                  </a:cubicBezTo>
                  <a:cubicBezTo>
                    <a:pt x="70" y="40"/>
                    <a:pt x="130" y="40"/>
                    <a:pt x="167" y="77"/>
                  </a:cubicBezTo>
                  <a:cubicBezTo>
                    <a:pt x="174" y="84"/>
                    <a:pt x="185" y="84"/>
                    <a:pt x="193" y="77"/>
                  </a:cubicBezTo>
                  <a:cubicBezTo>
                    <a:pt x="200" y="70"/>
                    <a:pt x="200" y="59"/>
                    <a:pt x="193" y="51"/>
                  </a:cubicBezTo>
                  <a:cubicBezTo>
                    <a:pt x="141" y="0"/>
                    <a:pt x="58" y="0"/>
                    <a:pt x="7" y="51"/>
                  </a:cubicBezTo>
                  <a:cubicBezTo>
                    <a:pt x="0" y="59"/>
                    <a:pt x="0" y="70"/>
                    <a:pt x="7" y="77"/>
                  </a:cubicBez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60"/>
            <p:cNvSpPr>
              <a:spLocks/>
            </p:cNvSpPr>
            <p:nvPr/>
          </p:nvSpPr>
          <p:spPr bwMode="auto">
            <a:xfrm>
              <a:off x="6283325" y="3079751"/>
              <a:ext cx="361950" cy="161925"/>
            </a:xfrm>
            <a:custGeom>
              <a:avLst/>
              <a:gdLst>
                <a:gd name="T0" fmla="*/ 5 w 116"/>
                <a:gd name="T1" fmla="*/ 47 h 52"/>
                <a:gd name="T2" fmla="*/ 23 w 116"/>
                <a:gd name="T3" fmla="*/ 47 h 52"/>
                <a:gd name="T4" fmla="*/ 93 w 116"/>
                <a:gd name="T5" fmla="*/ 47 h 52"/>
                <a:gd name="T6" fmla="*/ 111 w 116"/>
                <a:gd name="T7" fmla="*/ 47 h 52"/>
                <a:gd name="T8" fmla="*/ 111 w 116"/>
                <a:gd name="T9" fmla="*/ 29 h 52"/>
                <a:gd name="T10" fmla="*/ 5 w 116"/>
                <a:gd name="T11" fmla="*/ 29 h 52"/>
                <a:gd name="T12" fmla="*/ 5 w 116"/>
                <a:gd name="T13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52">
                  <a:moveTo>
                    <a:pt x="5" y="47"/>
                  </a:moveTo>
                  <a:cubicBezTo>
                    <a:pt x="10" y="52"/>
                    <a:pt x="18" y="52"/>
                    <a:pt x="23" y="47"/>
                  </a:cubicBezTo>
                  <a:cubicBezTo>
                    <a:pt x="42" y="28"/>
                    <a:pt x="73" y="28"/>
                    <a:pt x="93" y="47"/>
                  </a:cubicBezTo>
                  <a:cubicBezTo>
                    <a:pt x="98" y="52"/>
                    <a:pt x="106" y="52"/>
                    <a:pt x="111" y="47"/>
                  </a:cubicBezTo>
                  <a:cubicBezTo>
                    <a:pt x="116" y="42"/>
                    <a:pt x="116" y="34"/>
                    <a:pt x="111" y="29"/>
                  </a:cubicBezTo>
                  <a:cubicBezTo>
                    <a:pt x="81" y="0"/>
                    <a:pt x="34" y="0"/>
                    <a:pt x="5" y="29"/>
                  </a:cubicBezTo>
                  <a:cubicBezTo>
                    <a:pt x="0" y="34"/>
                    <a:pt x="0" y="42"/>
                    <a:pt x="5" y="47"/>
                  </a:cubicBez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1"/>
            <p:cNvSpPr>
              <a:spLocks/>
            </p:cNvSpPr>
            <p:nvPr/>
          </p:nvSpPr>
          <p:spPr bwMode="auto">
            <a:xfrm>
              <a:off x="6410325" y="3216276"/>
              <a:ext cx="106362" cy="103188"/>
            </a:xfrm>
            <a:custGeom>
              <a:avLst/>
              <a:gdLst>
                <a:gd name="T0" fmla="*/ 6 w 34"/>
                <a:gd name="T1" fmla="*/ 6 h 33"/>
                <a:gd name="T2" fmla="*/ 28 w 34"/>
                <a:gd name="T3" fmla="*/ 6 h 33"/>
                <a:gd name="T4" fmla="*/ 28 w 34"/>
                <a:gd name="T5" fmla="*/ 27 h 33"/>
                <a:gd name="T6" fmla="*/ 6 w 34"/>
                <a:gd name="T7" fmla="*/ 27 h 33"/>
                <a:gd name="T8" fmla="*/ 6 w 34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6" y="6"/>
                  </a:moveTo>
                  <a:cubicBezTo>
                    <a:pt x="12" y="0"/>
                    <a:pt x="22" y="0"/>
                    <a:pt x="28" y="6"/>
                  </a:cubicBezTo>
                  <a:cubicBezTo>
                    <a:pt x="34" y="12"/>
                    <a:pt x="34" y="21"/>
                    <a:pt x="28" y="27"/>
                  </a:cubicBezTo>
                  <a:cubicBezTo>
                    <a:pt x="22" y="33"/>
                    <a:pt x="12" y="33"/>
                    <a:pt x="6" y="27"/>
                  </a:cubicBezTo>
                  <a:cubicBezTo>
                    <a:pt x="0" y="21"/>
                    <a:pt x="0" y="12"/>
                    <a:pt x="6" y="6"/>
                  </a:cubicBez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1" name="Freeform 62"/>
          <p:cNvSpPr>
            <a:spLocks/>
          </p:cNvSpPr>
          <p:nvPr/>
        </p:nvSpPr>
        <p:spPr bwMode="auto">
          <a:xfrm>
            <a:off x="1171802" y="450624"/>
            <a:ext cx="836145" cy="939799"/>
          </a:xfrm>
          <a:custGeom>
            <a:avLst/>
            <a:gdLst>
              <a:gd name="T0" fmla="*/ 33 w 123"/>
              <a:gd name="T1" fmla="*/ 28 h 138"/>
              <a:gd name="T2" fmla="*/ 33 w 123"/>
              <a:gd name="T3" fmla="*/ 40 h 138"/>
              <a:gd name="T4" fmla="*/ 33 w 123"/>
              <a:gd name="T5" fmla="*/ 52 h 138"/>
              <a:gd name="T6" fmla="*/ 33 w 123"/>
              <a:gd name="T7" fmla="*/ 80 h 138"/>
              <a:gd name="T8" fmla="*/ 33 w 123"/>
              <a:gd name="T9" fmla="*/ 108 h 138"/>
              <a:gd name="T10" fmla="*/ 28 w 123"/>
              <a:gd name="T11" fmla="*/ 108 h 138"/>
              <a:gd name="T12" fmla="*/ 22 w 123"/>
              <a:gd name="T13" fmla="*/ 109 h 138"/>
              <a:gd name="T14" fmla="*/ 7 w 123"/>
              <a:gd name="T15" fmla="*/ 117 h 138"/>
              <a:gd name="T16" fmla="*/ 0 w 123"/>
              <a:gd name="T17" fmla="*/ 128 h 138"/>
              <a:gd name="T18" fmla="*/ 7 w 123"/>
              <a:gd name="T19" fmla="*/ 136 h 138"/>
              <a:gd name="T20" fmla="*/ 22 w 123"/>
              <a:gd name="T21" fmla="*/ 136 h 138"/>
              <a:gd name="T22" fmla="*/ 38 w 123"/>
              <a:gd name="T23" fmla="*/ 129 h 138"/>
              <a:gd name="T24" fmla="*/ 45 w 123"/>
              <a:gd name="T25" fmla="*/ 117 h 138"/>
              <a:gd name="T26" fmla="*/ 44 w 123"/>
              <a:gd name="T27" fmla="*/ 117 h 138"/>
              <a:gd name="T28" fmla="*/ 44 w 123"/>
              <a:gd name="T29" fmla="*/ 117 h 138"/>
              <a:gd name="T30" fmla="*/ 44 w 123"/>
              <a:gd name="T31" fmla="*/ 117 h 138"/>
              <a:gd name="T32" fmla="*/ 45 w 123"/>
              <a:gd name="T33" fmla="*/ 117 h 138"/>
              <a:gd name="T34" fmla="*/ 45 w 123"/>
              <a:gd name="T35" fmla="*/ 83 h 138"/>
              <a:gd name="T36" fmla="*/ 45 w 123"/>
              <a:gd name="T37" fmla="*/ 49 h 138"/>
              <a:gd name="T38" fmla="*/ 81 w 123"/>
              <a:gd name="T39" fmla="*/ 29 h 138"/>
              <a:gd name="T40" fmla="*/ 111 w 123"/>
              <a:gd name="T41" fmla="*/ 33 h 138"/>
              <a:gd name="T42" fmla="*/ 111 w 123"/>
              <a:gd name="T43" fmla="*/ 62 h 138"/>
              <a:gd name="T44" fmla="*/ 111 w 123"/>
              <a:gd name="T45" fmla="*/ 91 h 138"/>
              <a:gd name="T46" fmla="*/ 108 w 123"/>
              <a:gd name="T47" fmla="*/ 91 h 138"/>
              <a:gd name="T48" fmla="*/ 105 w 123"/>
              <a:gd name="T49" fmla="*/ 92 h 138"/>
              <a:gd name="T50" fmla="*/ 93 w 123"/>
              <a:gd name="T51" fmla="*/ 98 h 138"/>
              <a:gd name="T52" fmla="*/ 88 w 123"/>
              <a:gd name="T53" fmla="*/ 107 h 138"/>
              <a:gd name="T54" fmla="*/ 93 w 123"/>
              <a:gd name="T55" fmla="*/ 114 h 138"/>
              <a:gd name="T56" fmla="*/ 105 w 123"/>
              <a:gd name="T57" fmla="*/ 114 h 138"/>
              <a:gd name="T58" fmla="*/ 118 w 123"/>
              <a:gd name="T59" fmla="*/ 108 h 138"/>
              <a:gd name="T60" fmla="*/ 123 w 123"/>
              <a:gd name="T61" fmla="*/ 99 h 138"/>
              <a:gd name="T62" fmla="*/ 123 w 123"/>
              <a:gd name="T63" fmla="*/ 98 h 138"/>
              <a:gd name="T64" fmla="*/ 123 w 123"/>
              <a:gd name="T65" fmla="*/ 98 h 138"/>
              <a:gd name="T66" fmla="*/ 123 w 123"/>
              <a:gd name="T67" fmla="*/ 98 h 138"/>
              <a:gd name="T68" fmla="*/ 123 w 123"/>
              <a:gd name="T69" fmla="*/ 98 h 138"/>
              <a:gd name="T70" fmla="*/ 123 w 123"/>
              <a:gd name="T71" fmla="*/ 64 h 138"/>
              <a:gd name="T72" fmla="*/ 123 w 123"/>
              <a:gd name="T73" fmla="*/ 30 h 138"/>
              <a:gd name="T74" fmla="*/ 123 w 123"/>
              <a:gd name="T75" fmla="*/ 18 h 138"/>
              <a:gd name="T76" fmla="*/ 123 w 123"/>
              <a:gd name="T77" fmla="*/ 6 h 138"/>
              <a:gd name="T78" fmla="*/ 74 w 123"/>
              <a:gd name="T79" fmla="*/ 6 h 138"/>
              <a:gd name="T80" fmla="*/ 33 w 123"/>
              <a:gd name="T81" fmla="*/ 2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3" h="138">
                <a:moveTo>
                  <a:pt x="33" y="28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31" y="108"/>
                  <a:pt x="29" y="108"/>
                  <a:pt x="28" y="108"/>
                </a:cubicBezTo>
                <a:cubicBezTo>
                  <a:pt x="26" y="108"/>
                  <a:pt x="24" y="108"/>
                  <a:pt x="22" y="109"/>
                </a:cubicBezTo>
                <a:cubicBezTo>
                  <a:pt x="16" y="110"/>
                  <a:pt x="11" y="113"/>
                  <a:pt x="7" y="117"/>
                </a:cubicBezTo>
                <a:cubicBezTo>
                  <a:pt x="3" y="120"/>
                  <a:pt x="0" y="124"/>
                  <a:pt x="0" y="128"/>
                </a:cubicBezTo>
                <a:cubicBezTo>
                  <a:pt x="0" y="132"/>
                  <a:pt x="3" y="135"/>
                  <a:pt x="7" y="136"/>
                </a:cubicBezTo>
                <a:cubicBezTo>
                  <a:pt x="11" y="138"/>
                  <a:pt x="16" y="138"/>
                  <a:pt x="22" y="136"/>
                </a:cubicBezTo>
                <a:cubicBezTo>
                  <a:pt x="28" y="135"/>
                  <a:pt x="34" y="132"/>
                  <a:pt x="38" y="129"/>
                </a:cubicBezTo>
                <a:cubicBezTo>
                  <a:pt x="42" y="125"/>
                  <a:pt x="45" y="121"/>
                  <a:pt x="45" y="117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44" y="117"/>
                  <a:pt x="44" y="117"/>
                  <a:pt x="44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5" y="83"/>
                  <a:pt x="45" y="83"/>
                  <a:pt x="45" y="83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56" y="36"/>
                  <a:pt x="81" y="29"/>
                </a:cubicBezTo>
                <a:cubicBezTo>
                  <a:pt x="101" y="24"/>
                  <a:pt x="111" y="33"/>
                  <a:pt x="111" y="33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0" y="91"/>
                  <a:pt x="109" y="91"/>
                  <a:pt x="108" y="91"/>
                </a:cubicBezTo>
                <a:cubicBezTo>
                  <a:pt x="107" y="91"/>
                  <a:pt x="106" y="92"/>
                  <a:pt x="105" y="92"/>
                </a:cubicBezTo>
                <a:cubicBezTo>
                  <a:pt x="100" y="93"/>
                  <a:pt x="96" y="95"/>
                  <a:pt x="93" y="98"/>
                </a:cubicBezTo>
                <a:cubicBezTo>
                  <a:pt x="90" y="101"/>
                  <a:pt x="88" y="104"/>
                  <a:pt x="88" y="107"/>
                </a:cubicBezTo>
                <a:cubicBezTo>
                  <a:pt x="88" y="110"/>
                  <a:pt x="90" y="113"/>
                  <a:pt x="93" y="114"/>
                </a:cubicBezTo>
                <a:cubicBezTo>
                  <a:pt x="96" y="115"/>
                  <a:pt x="100" y="115"/>
                  <a:pt x="105" y="114"/>
                </a:cubicBezTo>
                <a:cubicBezTo>
                  <a:pt x="110" y="113"/>
                  <a:pt x="115" y="110"/>
                  <a:pt x="118" y="108"/>
                </a:cubicBezTo>
                <a:cubicBezTo>
                  <a:pt x="121" y="105"/>
                  <a:pt x="123" y="102"/>
                  <a:pt x="123" y="99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6"/>
                  <a:pt x="123" y="6"/>
                  <a:pt x="123" y="6"/>
                </a:cubicBezTo>
                <a:cubicBezTo>
                  <a:pt x="123" y="6"/>
                  <a:pt x="97" y="0"/>
                  <a:pt x="74" y="6"/>
                </a:cubicBezTo>
                <a:cubicBezTo>
                  <a:pt x="50" y="12"/>
                  <a:pt x="33" y="28"/>
                  <a:pt x="33" y="28"/>
                </a:cubicBezTo>
                <a:close/>
              </a:path>
            </a:pathLst>
          </a:custGeom>
          <a:solidFill>
            <a:srgbClr val="0A39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5" name="组合 274"/>
          <p:cNvGrpSpPr/>
          <p:nvPr/>
        </p:nvGrpSpPr>
        <p:grpSpPr>
          <a:xfrm>
            <a:off x="10795455" y="3190650"/>
            <a:ext cx="488950" cy="490538"/>
            <a:chOff x="10025063" y="2816226"/>
            <a:chExt cx="488950" cy="490538"/>
          </a:xfrm>
        </p:grpSpPr>
        <p:sp>
          <p:nvSpPr>
            <p:cNvPr id="122" name="Oval 63"/>
            <p:cNvSpPr>
              <a:spLocks noChangeArrowheads="1"/>
            </p:cNvSpPr>
            <p:nvPr/>
          </p:nvSpPr>
          <p:spPr bwMode="auto">
            <a:xfrm>
              <a:off x="10025063" y="2816226"/>
              <a:ext cx="488950" cy="490538"/>
            </a:xfrm>
            <a:prstGeom prst="ellipse">
              <a:avLst/>
            </a:prstGeom>
            <a:solidFill>
              <a:srgbClr val="0A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64"/>
            <p:cNvSpPr>
              <a:spLocks noChangeArrowheads="1"/>
            </p:cNvSpPr>
            <p:nvPr/>
          </p:nvSpPr>
          <p:spPr bwMode="auto">
            <a:xfrm>
              <a:off x="10215563" y="3006726"/>
              <a:ext cx="111125" cy="112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5"/>
            <p:cNvSpPr>
              <a:spLocks/>
            </p:cNvSpPr>
            <p:nvPr/>
          </p:nvSpPr>
          <p:spPr bwMode="auto">
            <a:xfrm>
              <a:off x="10071100" y="2867026"/>
              <a:ext cx="206375" cy="203200"/>
            </a:xfrm>
            <a:custGeom>
              <a:avLst/>
              <a:gdLst>
                <a:gd name="T0" fmla="*/ 66 w 66"/>
                <a:gd name="T1" fmla="*/ 2 h 65"/>
                <a:gd name="T2" fmla="*/ 64 w 66"/>
                <a:gd name="T3" fmla="*/ 5 h 65"/>
                <a:gd name="T4" fmla="*/ 5 w 66"/>
                <a:gd name="T5" fmla="*/ 63 h 65"/>
                <a:gd name="T6" fmla="*/ 3 w 66"/>
                <a:gd name="T7" fmla="*/ 65 h 65"/>
                <a:gd name="T8" fmla="*/ 0 w 66"/>
                <a:gd name="T9" fmla="*/ 63 h 65"/>
                <a:gd name="T10" fmla="*/ 64 w 66"/>
                <a:gd name="T11" fmla="*/ 0 h 65"/>
                <a:gd name="T12" fmla="*/ 66 w 66"/>
                <a:gd name="T13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65">
                  <a:moveTo>
                    <a:pt x="66" y="2"/>
                  </a:moveTo>
                  <a:cubicBezTo>
                    <a:pt x="66" y="4"/>
                    <a:pt x="65" y="5"/>
                    <a:pt x="64" y="5"/>
                  </a:cubicBezTo>
                  <a:cubicBezTo>
                    <a:pt x="32" y="5"/>
                    <a:pt x="5" y="31"/>
                    <a:pt x="5" y="63"/>
                  </a:cubicBezTo>
                  <a:cubicBezTo>
                    <a:pt x="5" y="64"/>
                    <a:pt x="4" y="65"/>
                    <a:pt x="3" y="65"/>
                  </a:cubicBezTo>
                  <a:cubicBezTo>
                    <a:pt x="2" y="65"/>
                    <a:pt x="0" y="64"/>
                    <a:pt x="0" y="63"/>
                  </a:cubicBezTo>
                  <a:cubicBezTo>
                    <a:pt x="0" y="28"/>
                    <a:pt x="29" y="0"/>
                    <a:pt x="64" y="0"/>
                  </a:cubicBezTo>
                  <a:cubicBezTo>
                    <a:pt x="65" y="0"/>
                    <a:pt x="66" y="1"/>
                    <a:pt x="6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6"/>
            <p:cNvSpPr>
              <a:spLocks/>
            </p:cNvSpPr>
            <p:nvPr/>
          </p:nvSpPr>
          <p:spPr bwMode="auto">
            <a:xfrm>
              <a:off x="10118725" y="2909888"/>
              <a:ext cx="158750" cy="160338"/>
            </a:xfrm>
            <a:custGeom>
              <a:avLst/>
              <a:gdLst>
                <a:gd name="T0" fmla="*/ 51 w 51"/>
                <a:gd name="T1" fmla="*/ 2 h 51"/>
                <a:gd name="T2" fmla="*/ 49 w 51"/>
                <a:gd name="T3" fmla="*/ 5 h 51"/>
                <a:gd name="T4" fmla="*/ 5 w 51"/>
                <a:gd name="T5" fmla="*/ 49 h 51"/>
                <a:gd name="T6" fmla="*/ 2 w 51"/>
                <a:gd name="T7" fmla="*/ 51 h 51"/>
                <a:gd name="T8" fmla="*/ 0 w 51"/>
                <a:gd name="T9" fmla="*/ 49 h 51"/>
                <a:gd name="T10" fmla="*/ 49 w 51"/>
                <a:gd name="T11" fmla="*/ 0 h 51"/>
                <a:gd name="T12" fmla="*/ 51 w 51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1">
                  <a:moveTo>
                    <a:pt x="51" y="2"/>
                  </a:moveTo>
                  <a:cubicBezTo>
                    <a:pt x="51" y="4"/>
                    <a:pt x="50" y="5"/>
                    <a:pt x="49" y="5"/>
                  </a:cubicBezTo>
                  <a:cubicBezTo>
                    <a:pt x="24" y="5"/>
                    <a:pt x="5" y="25"/>
                    <a:pt x="5" y="49"/>
                  </a:cubicBezTo>
                  <a:cubicBezTo>
                    <a:pt x="5" y="50"/>
                    <a:pt x="4" y="51"/>
                    <a:pt x="2" y="51"/>
                  </a:cubicBezTo>
                  <a:cubicBezTo>
                    <a:pt x="1" y="51"/>
                    <a:pt x="0" y="50"/>
                    <a:pt x="0" y="49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50" y="0"/>
                    <a:pt x="51" y="1"/>
                    <a:pt x="5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7"/>
            <p:cNvSpPr>
              <a:spLocks/>
            </p:cNvSpPr>
            <p:nvPr/>
          </p:nvSpPr>
          <p:spPr bwMode="auto">
            <a:xfrm>
              <a:off x="10161588" y="2954338"/>
              <a:ext cx="115887" cy="115888"/>
            </a:xfrm>
            <a:custGeom>
              <a:avLst/>
              <a:gdLst>
                <a:gd name="T0" fmla="*/ 37 w 37"/>
                <a:gd name="T1" fmla="*/ 3 h 37"/>
                <a:gd name="T2" fmla="*/ 35 w 37"/>
                <a:gd name="T3" fmla="*/ 5 h 37"/>
                <a:gd name="T4" fmla="*/ 5 w 37"/>
                <a:gd name="T5" fmla="*/ 35 h 37"/>
                <a:gd name="T6" fmla="*/ 3 w 37"/>
                <a:gd name="T7" fmla="*/ 37 h 37"/>
                <a:gd name="T8" fmla="*/ 0 w 37"/>
                <a:gd name="T9" fmla="*/ 35 h 37"/>
                <a:gd name="T10" fmla="*/ 35 w 37"/>
                <a:gd name="T11" fmla="*/ 0 h 37"/>
                <a:gd name="T12" fmla="*/ 37 w 37"/>
                <a:gd name="T13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7">
                  <a:moveTo>
                    <a:pt x="37" y="3"/>
                  </a:moveTo>
                  <a:cubicBezTo>
                    <a:pt x="37" y="4"/>
                    <a:pt x="36" y="5"/>
                    <a:pt x="35" y="5"/>
                  </a:cubicBezTo>
                  <a:cubicBezTo>
                    <a:pt x="18" y="5"/>
                    <a:pt x="5" y="19"/>
                    <a:pt x="5" y="35"/>
                  </a:cubicBezTo>
                  <a:cubicBezTo>
                    <a:pt x="5" y="36"/>
                    <a:pt x="4" y="37"/>
                    <a:pt x="3" y="37"/>
                  </a:cubicBezTo>
                  <a:cubicBezTo>
                    <a:pt x="1" y="37"/>
                    <a:pt x="0" y="36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36" y="0"/>
                    <a:pt x="37" y="1"/>
                    <a:pt x="3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10261600" y="3054351"/>
              <a:ext cx="206375" cy="206375"/>
            </a:xfrm>
            <a:custGeom>
              <a:avLst/>
              <a:gdLst>
                <a:gd name="T0" fmla="*/ 0 w 66"/>
                <a:gd name="T1" fmla="*/ 64 h 66"/>
                <a:gd name="T2" fmla="*/ 3 w 66"/>
                <a:gd name="T3" fmla="*/ 61 h 66"/>
                <a:gd name="T4" fmla="*/ 61 w 66"/>
                <a:gd name="T5" fmla="*/ 3 h 66"/>
                <a:gd name="T6" fmla="*/ 63 w 66"/>
                <a:gd name="T7" fmla="*/ 0 h 66"/>
                <a:gd name="T8" fmla="*/ 66 w 66"/>
                <a:gd name="T9" fmla="*/ 3 h 66"/>
                <a:gd name="T10" fmla="*/ 3 w 66"/>
                <a:gd name="T11" fmla="*/ 66 h 66"/>
                <a:gd name="T12" fmla="*/ 0 w 66"/>
                <a:gd name="T13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66">
                  <a:moveTo>
                    <a:pt x="0" y="64"/>
                  </a:moveTo>
                  <a:cubicBezTo>
                    <a:pt x="0" y="62"/>
                    <a:pt x="1" y="61"/>
                    <a:pt x="3" y="61"/>
                  </a:cubicBezTo>
                  <a:cubicBezTo>
                    <a:pt x="35" y="61"/>
                    <a:pt x="61" y="35"/>
                    <a:pt x="61" y="3"/>
                  </a:cubicBezTo>
                  <a:cubicBezTo>
                    <a:pt x="61" y="1"/>
                    <a:pt x="62" y="0"/>
                    <a:pt x="63" y="0"/>
                  </a:cubicBezTo>
                  <a:cubicBezTo>
                    <a:pt x="65" y="0"/>
                    <a:pt x="66" y="1"/>
                    <a:pt x="66" y="3"/>
                  </a:cubicBezTo>
                  <a:cubicBezTo>
                    <a:pt x="66" y="38"/>
                    <a:pt x="38" y="66"/>
                    <a:pt x="3" y="66"/>
                  </a:cubicBezTo>
                  <a:cubicBezTo>
                    <a:pt x="1" y="66"/>
                    <a:pt x="0" y="65"/>
                    <a:pt x="0" y="64"/>
                  </a:cubicBez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10261600" y="3054351"/>
              <a:ext cx="161925" cy="161925"/>
            </a:xfrm>
            <a:custGeom>
              <a:avLst/>
              <a:gdLst>
                <a:gd name="T0" fmla="*/ 0 w 52"/>
                <a:gd name="T1" fmla="*/ 49 h 52"/>
                <a:gd name="T2" fmla="*/ 3 w 52"/>
                <a:gd name="T3" fmla="*/ 47 h 52"/>
                <a:gd name="T4" fmla="*/ 47 w 52"/>
                <a:gd name="T5" fmla="*/ 3 h 52"/>
                <a:gd name="T6" fmla="*/ 49 w 52"/>
                <a:gd name="T7" fmla="*/ 0 h 52"/>
                <a:gd name="T8" fmla="*/ 52 w 52"/>
                <a:gd name="T9" fmla="*/ 3 h 52"/>
                <a:gd name="T10" fmla="*/ 3 w 52"/>
                <a:gd name="T11" fmla="*/ 52 h 52"/>
                <a:gd name="T12" fmla="*/ 0 w 52"/>
                <a:gd name="T13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0" y="49"/>
                  </a:moveTo>
                  <a:cubicBezTo>
                    <a:pt x="0" y="48"/>
                    <a:pt x="1" y="47"/>
                    <a:pt x="3" y="47"/>
                  </a:cubicBezTo>
                  <a:cubicBezTo>
                    <a:pt x="27" y="47"/>
                    <a:pt x="47" y="27"/>
                    <a:pt x="47" y="3"/>
                  </a:cubicBezTo>
                  <a:cubicBezTo>
                    <a:pt x="47" y="1"/>
                    <a:pt x="48" y="0"/>
                    <a:pt x="49" y="0"/>
                  </a:cubicBezTo>
                  <a:cubicBezTo>
                    <a:pt x="50" y="0"/>
                    <a:pt x="52" y="1"/>
                    <a:pt x="52" y="3"/>
                  </a:cubicBezTo>
                  <a:cubicBezTo>
                    <a:pt x="52" y="30"/>
                    <a:pt x="30" y="52"/>
                    <a:pt x="3" y="52"/>
                  </a:cubicBezTo>
                  <a:cubicBezTo>
                    <a:pt x="1" y="52"/>
                    <a:pt x="0" y="51"/>
                    <a:pt x="0" y="49"/>
                  </a:cubicBez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0"/>
            <p:cNvSpPr>
              <a:spLocks/>
            </p:cNvSpPr>
            <p:nvPr/>
          </p:nvSpPr>
          <p:spPr bwMode="auto">
            <a:xfrm>
              <a:off x="10261600" y="3054351"/>
              <a:ext cx="115887" cy="115888"/>
            </a:xfrm>
            <a:custGeom>
              <a:avLst/>
              <a:gdLst>
                <a:gd name="T0" fmla="*/ 0 w 37"/>
                <a:gd name="T1" fmla="*/ 35 h 37"/>
                <a:gd name="T2" fmla="*/ 3 w 37"/>
                <a:gd name="T3" fmla="*/ 32 h 37"/>
                <a:gd name="T4" fmla="*/ 32 w 37"/>
                <a:gd name="T5" fmla="*/ 3 h 37"/>
                <a:gd name="T6" fmla="*/ 35 w 37"/>
                <a:gd name="T7" fmla="*/ 0 h 37"/>
                <a:gd name="T8" fmla="*/ 37 w 37"/>
                <a:gd name="T9" fmla="*/ 3 h 37"/>
                <a:gd name="T10" fmla="*/ 3 w 37"/>
                <a:gd name="T11" fmla="*/ 37 h 37"/>
                <a:gd name="T12" fmla="*/ 0 w 37"/>
                <a:gd name="T1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7">
                  <a:moveTo>
                    <a:pt x="0" y="35"/>
                  </a:moveTo>
                  <a:cubicBezTo>
                    <a:pt x="0" y="34"/>
                    <a:pt x="1" y="32"/>
                    <a:pt x="3" y="32"/>
                  </a:cubicBezTo>
                  <a:cubicBezTo>
                    <a:pt x="19" y="32"/>
                    <a:pt x="32" y="19"/>
                    <a:pt x="32" y="3"/>
                  </a:cubicBezTo>
                  <a:cubicBezTo>
                    <a:pt x="32" y="1"/>
                    <a:pt x="33" y="0"/>
                    <a:pt x="35" y="0"/>
                  </a:cubicBezTo>
                  <a:cubicBezTo>
                    <a:pt x="36" y="0"/>
                    <a:pt x="37" y="1"/>
                    <a:pt x="37" y="3"/>
                  </a:cubicBezTo>
                  <a:cubicBezTo>
                    <a:pt x="37" y="22"/>
                    <a:pt x="22" y="37"/>
                    <a:pt x="3" y="37"/>
                  </a:cubicBezTo>
                  <a:cubicBezTo>
                    <a:pt x="1" y="37"/>
                    <a:pt x="0" y="36"/>
                    <a:pt x="0" y="35"/>
                  </a:cubicBez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6572649" y="5348667"/>
            <a:ext cx="1443037" cy="915988"/>
            <a:chOff x="8081963" y="5395913"/>
            <a:chExt cx="1443037" cy="915988"/>
          </a:xfrm>
        </p:grpSpPr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8081963" y="5395913"/>
              <a:ext cx="1443037" cy="915988"/>
            </a:xfrm>
            <a:custGeom>
              <a:avLst/>
              <a:gdLst>
                <a:gd name="T0" fmla="*/ 380 w 462"/>
                <a:gd name="T1" fmla="*/ 110 h 293"/>
                <a:gd name="T2" fmla="*/ 381 w 462"/>
                <a:gd name="T3" fmla="*/ 91 h 293"/>
                <a:gd name="T4" fmla="*/ 290 w 462"/>
                <a:gd name="T5" fmla="*/ 0 h 293"/>
                <a:gd name="T6" fmla="*/ 217 w 462"/>
                <a:gd name="T7" fmla="*/ 36 h 293"/>
                <a:gd name="T8" fmla="*/ 172 w 462"/>
                <a:gd name="T9" fmla="*/ 25 h 293"/>
                <a:gd name="T10" fmla="*/ 81 w 462"/>
                <a:gd name="T11" fmla="*/ 110 h 293"/>
                <a:gd name="T12" fmla="*/ 0 w 462"/>
                <a:gd name="T13" fmla="*/ 201 h 293"/>
                <a:gd name="T14" fmla="*/ 92 w 462"/>
                <a:gd name="T15" fmla="*/ 293 h 293"/>
                <a:gd name="T16" fmla="*/ 370 w 462"/>
                <a:gd name="T17" fmla="*/ 293 h 293"/>
                <a:gd name="T18" fmla="*/ 462 w 462"/>
                <a:gd name="T19" fmla="*/ 201 h 293"/>
                <a:gd name="T20" fmla="*/ 380 w 462"/>
                <a:gd name="T21" fmla="*/ 11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2" h="293">
                  <a:moveTo>
                    <a:pt x="380" y="110"/>
                  </a:moveTo>
                  <a:cubicBezTo>
                    <a:pt x="381" y="104"/>
                    <a:pt x="381" y="98"/>
                    <a:pt x="381" y="91"/>
                  </a:cubicBezTo>
                  <a:cubicBezTo>
                    <a:pt x="381" y="41"/>
                    <a:pt x="340" y="0"/>
                    <a:pt x="290" y="0"/>
                  </a:cubicBezTo>
                  <a:cubicBezTo>
                    <a:pt x="260" y="0"/>
                    <a:pt x="234" y="14"/>
                    <a:pt x="217" y="36"/>
                  </a:cubicBezTo>
                  <a:cubicBezTo>
                    <a:pt x="204" y="29"/>
                    <a:pt x="189" y="25"/>
                    <a:pt x="172" y="25"/>
                  </a:cubicBezTo>
                  <a:cubicBezTo>
                    <a:pt x="124" y="25"/>
                    <a:pt x="84" y="63"/>
                    <a:pt x="81" y="110"/>
                  </a:cubicBezTo>
                  <a:cubicBezTo>
                    <a:pt x="36" y="116"/>
                    <a:pt x="0" y="154"/>
                    <a:pt x="0" y="201"/>
                  </a:cubicBezTo>
                  <a:cubicBezTo>
                    <a:pt x="0" y="252"/>
                    <a:pt x="41" y="293"/>
                    <a:pt x="92" y="293"/>
                  </a:cubicBezTo>
                  <a:cubicBezTo>
                    <a:pt x="370" y="293"/>
                    <a:pt x="370" y="293"/>
                    <a:pt x="370" y="293"/>
                  </a:cubicBezTo>
                  <a:cubicBezTo>
                    <a:pt x="421" y="293"/>
                    <a:pt x="462" y="252"/>
                    <a:pt x="462" y="201"/>
                  </a:cubicBezTo>
                  <a:cubicBezTo>
                    <a:pt x="462" y="154"/>
                    <a:pt x="426" y="115"/>
                    <a:pt x="380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8543925" y="5667376"/>
              <a:ext cx="519112" cy="522288"/>
            </a:xfrm>
            <a:custGeom>
              <a:avLst/>
              <a:gdLst>
                <a:gd name="T0" fmla="*/ 0 w 166"/>
                <a:gd name="T1" fmla="*/ 83 h 167"/>
                <a:gd name="T2" fmla="*/ 166 w 166"/>
                <a:gd name="T3" fmla="*/ 83 h 167"/>
                <a:gd name="T4" fmla="*/ 156 w 166"/>
                <a:gd name="T5" fmla="*/ 80 h 167"/>
                <a:gd name="T6" fmla="*/ 123 w 166"/>
                <a:gd name="T7" fmla="*/ 38 h 167"/>
                <a:gd name="T8" fmla="*/ 156 w 166"/>
                <a:gd name="T9" fmla="*/ 80 h 167"/>
                <a:gd name="T10" fmla="*/ 87 w 166"/>
                <a:gd name="T11" fmla="*/ 156 h 167"/>
                <a:gd name="T12" fmla="*/ 114 w 166"/>
                <a:gd name="T13" fmla="*/ 132 h 167"/>
                <a:gd name="T14" fmla="*/ 120 w 166"/>
                <a:gd name="T15" fmla="*/ 135 h 167"/>
                <a:gd name="T16" fmla="*/ 110 w 166"/>
                <a:gd name="T17" fmla="*/ 151 h 167"/>
                <a:gd name="T18" fmla="*/ 52 w 166"/>
                <a:gd name="T19" fmla="*/ 132 h 167"/>
                <a:gd name="T20" fmla="*/ 80 w 166"/>
                <a:gd name="T21" fmla="*/ 156 h 167"/>
                <a:gd name="T22" fmla="*/ 52 w 166"/>
                <a:gd name="T23" fmla="*/ 132 h 167"/>
                <a:gd name="T24" fmla="*/ 38 w 166"/>
                <a:gd name="T25" fmla="*/ 141 h 167"/>
                <a:gd name="T26" fmla="*/ 57 w 166"/>
                <a:gd name="T27" fmla="*/ 151 h 167"/>
                <a:gd name="T28" fmla="*/ 80 w 166"/>
                <a:gd name="T29" fmla="*/ 11 h 167"/>
                <a:gd name="T30" fmla="*/ 52 w 166"/>
                <a:gd name="T31" fmla="*/ 35 h 167"/>
                <a:gd name="T32" fmla="*/ 46 w 166"/>
                <a:gd name="T33" fmla="*/ 32 h 167"/>
                <a:gd name="T34" fmla="*/ 57 w 166"/>
                <a:gd name="T35" fmla="*/ 16 h 167"/>
                <a:gd name="T36" fmla="*/ 114 w 166"/>
                <a:gd name="T37" fmla="*/ 35 h 167"/>
                <a:gd name="T38" fmla="*/ 87 w 166"/>
                <a:gd name="T39" fmla="*/ 11 h 167"/>
                <a:gd name="T40" fmla="*/ 114 w 166"/>
                <a:gd name="T41" fmla="*/ 35 h 167"/>
                <a:gd name="T42" fmla="*/ 128 w 166"/>
                <a:gd name="T43" fmla="*/ 26 h 167"/>
                <a:gd name="T44" fmla="*/ 110 w 166"/>
                <a:gd name="T45" fmla="*/ 16 h 167"/>
                <a:gd name="T46" fmla="*/ 80 w 166"/>
                <a:gd name="T47" fmla="*/ 80 h 167"/>
                <a:gd name="T48" fmla="*/ 50 w 166"/>
                <a:gd name="T49" fmla="*/ 41 h 167"/>
                <a:gd name="T50" fmla="*/ 80 w 166"/>
                <a:gd name="T51" fmla="*/ 87 h 167"/>
                <a:gd name="T52" fmla="*/ 50 w 166"/>
                <a:gd name="T53" fmla="*/ 126 h 167"/>
                <a:gd name="T54" fmla="*/ 80 w 166"/>
                <a:gd name="T55" fmla="*/ 87 h 167"/>
                <a:gd name="T56" fmla="*/ 87 w 166"/>
                <a:gd name="T57" fmla="*/ 87 h 167"/>
                <a:gd name="T58" fmla="*/ 117 w 166"/>
                <a:gd name="T59" fmla="*/ 126 h 167"/>
                <a:gd name="T60" fmla="*/ 87 w 166"/>
                <a:gd name="T61" fmla="*/ 80 h 167"/>
                <a:gd name="T62" fmla="*/ 117 w 166"/>
                <a:gd name="T63" fmla="*/ 41 h 167"/>
                <a:gd name="T64" fmla="*/ 87 w 166"/>
                <a:gd name="T65" fmla="*/ 80 h 167"/>
                <a:gd name="T66" fmla="*/ 44 w 166"/>
                <a:gd name="T67" fmla="*/ 38 h 167"/>
                <a:gd name="T68" fmla="*/ 10 w 166"/>
                <a:gd name="T69" fmla="*/ 80 h 167"/>
                <a:gd name="T70" fmla="*/ 10 w 166"/>
                <a:gd name="T71" fmla="*/ 87 h 167"/>
                <a:gd name="T72" fmla="*/ 44 w 166"/>
                <a:gd name="T73" fmla="*/ 129 h 167"/>
                <a:gd name="T74" fmla="*/ 10 w 166"/>
                <a:gd name="T75" fmla="*/ 87 h 167"/>
                <a:gd name="T76" fmla="*/ 123 w 166"/>
                <a:gd name="T77" fmla="*/ 129 h 167"/>
                <a:gd name="T78" fmla="*/ 156 w 166"/>
                <a:gd name="T79" fmla="*/ 8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6" h="167">
                  <a:moveTo>
                    <a:pt x="83" y="0"/>
                  </a:moveTo>
                  <a:cubicBezTo>
                    <a:pt x="37" y="0"/>
                    <a:pt x="0" y="38"/>
                    <a:pt x="0" y="83"/>
                  </a:cubicBezTo>
                  <a:cubicBezTo>
                    <a:pt x="0" y="129"/>
                    <a:pt x="37" y="167"/>
                    <a:pt x="83" y="167"/>
                  </a:cubicBezTo>
                  <a:cubicBezTo>
                    <a:pt x="129" y="167"/>
                    <a:pt x="166" y="129"/>
                    <a:pt x="166" y="83"/>
                  </a:cubicBezTo>
                  <a:cubicBezTo>
                    <a:pt x="166" y="38"/>
                    <a:pt x="129" y="0"/>
                    <a:pt x="83" y="0"/>
                  </a:cubicBezTo>
                  <a:close/>
                  <a:moveTo>
                    <a:pt x="156" y="80"/>
                  </a:moveTo>
                  <a:cubicBezTo>
                    <a:pt x="131" y="80"/>
                    <a:pt x="131" y="80"/>
                    <a:pt x="131" y="80"/>
                  </a:cubicBezTo>
                  <a:cubicBezTo>
                    <a:pt x="130" y="64"/>
                    <a:pt x="127" y="50"/>
                    <a:pt x="123" y="38"/>
                  </a:cubicBezTo>
                  <a:cubicBezTo>
                    <a:pt x="127" y="36"/>
                    <a:pt x="130" y="34"/>
                    <a:pt x="134" y="31"/>
                  </a:cubicBezTo>
                  <a:cubicBezTo>
                    <a:pt x="147" y="43"/>
                    <a:pt x="155" y="61"/>
                    <a:pt x="156" y="80"/>
                  </a:cubicBezTo>
                  <a:close/>
                  <a:moveTo>
                    <a:pt x="94" y="156"/>
                  </a:moveTo>
                  <a:cubicBezTo>
                    <a:pt x="91" y="156"/>
                    <a:pt x="89" y="156"/>
                    <a:pt x="87" y="15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96" y="126"/>
                    <a:pt x="105" y="128"/>
                    <a:pt x="114" y="132"/>
                  </a:cubicBezTo>
                  <a:cubicBezTo>
                    <a:pt x="109" y="143"/>
                    <a:pt x="102" y="152"/>
                    <a:pt x="94" y="156"/>
                  </a:cubicBezTo>
                  <a:close/>
                  <a:moveTo>
                    <a:pt x="120" y="135"/>
                  </a:moveTo>
                  <a:cubicBezTo>
                    <a:pt x="123" y="137"/>
                    <a:pt x="126" y="139"/>
                    <a:pt x="128" y="141"/>
                  </a:cubicBezTo>
                  <a:cubicBezTo>
                    <a:pt x="123" y="145"/>
                    <a:pt x="117" y="149"/>
                    <a:pt x="110" y="151"/>
                  </a:cubicBezTo>
                  <a:cubicBezTo>
                    <a:pt x="114" y="147"/>
                    <a:pt x="117" y="141"/>
                    <a:pt x="120" y="135"/>
                  </a:cubicBezTo>
                  <a:close/>
                  <a:moveTo>
                    <a:pt x="52" y="132"/>
                  </a:moveTo>
                  <a:cubicBezTo>
                    <a:pt x="61" y="128"/>
                    <a:pt x="70" y="126"/>
                    <a:pt x="80" y="126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7" y="156"/>
                    <a:pt x="75" y="156"/>
                    <a:pt x="73" y="156"/>
                  </a:cubicBezTo>
                  <a:cubicBezTo>
                    <a:pt x="65" y="152"/>
                    <a:pt x="58" y="143"/>
                    <a:pt x="52" y="132"/>
                  </a:cubicBezTo>
                  <a:close/>
                  <a:moveTo>
                    <a:pt x="57" y="151"/>
                  </a:moveTo>
                  <a:cubicBezTo>
                    <a:pt x="50" y="149"/>
                    <a:pt x="44" y="145"/>
                    <a:pt x="38" y="141"/>
                  </a:cubicBezTo>
                  <a:cubicBezTo>
                    <a:pt x="41" y="139"/>
                    <a:pt x="43" y="137"/>
                    <a:pt x="46" y="135"/>
                  </a:cubicBezTo>
                  <a:cubicBezTo>
                    <a:pt x="49" y="141"/>
                    <a:pt x="53" y="147"/>
                    <a:pt x="57" y="151"/>
                  </a:cubicBezTo>
                  <a:close/>
                  <a:moveTo>
                    <a:pt x="73" y="11"/>
                  </a:moveTo>
                  <a:cubicBezTo>
                    <a:pt x="75" y="11"/>
                    <a:pt x="77" y="11"/>
                    <a:pt x="80" y="11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70" y="41"/>
                    <a:pt x="61" y="39"/>
                    <a:pt x="52" y="35"/>
                  </a:cubicBezTo>
                  <a:cubicBezTo>
                    <a:pt x="58" y="24"/>
                    <a:pt x="65" y="15"/>
                    <a:pt x="73" y="11"/>
                  </a:cubicBezTo>
                  <a:close/>
                  <a:moveTo>
                    <a:pt x="46" y="32"/>
                  </a:moveTo>
                  <a:cubicBezTo>
                    <a:pt x="43" y="30"/>
                    <a:pt x="41" y="28"/>
                    <a:pt x="38" y="26"/>
                  </a:cubicBezTo>
                  <a:cubicBezTo>
                    <a:pt x="44" y="22"/>
                    <a:pt x="50" y="18"/>
                    <a:pt x="57" y="16"/>
                  </a:cubicBezTo>
                  <a:cubicBezTo>
                    <a:pt x="53" y="20"/>
                    <a:pt x="49" y="25"/>
                    <a:pt x="46" y="32"/>
                  </a:cubicBezTo>
                  <a:close/>
                  <a:moveTo>
                    <a:pt x="114" y="35"/>
                  </a:moveTo>
                  <a:cubicBezTo>
                    <a:pt x="105" y="39"/>
                    <a:pt x="96" y="41"/>
                    <a:pt x="87" y="4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9" y="11"/>
                    <a:pt x="91" y="11"/>
                    <a:pt x="94" y="11"/>
                  </a:cubicBezTo>
                  <a:cubicBezTo>
                    <a:pt x="102" y="15"/>
                    <a:pt x="109" y="24"/>
                    <a:pt x="114" y="35"/>
                  </a:cubicBezTo>
                  <a:close/>
                  <a:moveTo>
                    <a:pt x="110" y="16"/>
                  </a:moveTo>
                  <a:cubicBezTo>
                    <a:pt x="117" y="18"/>
                    <a:pt x="123" y="22"/>
                    <a:pt x="128" y="26"/>
                  </a:cubicBezTo>
                  <a:cubicBezTo>
                    <a:pt x="126" y="28"/>
                    <a:pt x="123" y="30"/>
                    <a:pt x="120" y="32"/>
                  </a:cubicBezTo>
                  <a:cubicBezTo>
                    <a:pt x="117" y="25"/>
                    <a:pt x="114" y="20"/>
                    <a:pt x="110" y="16"/>
                  </a:cubicBezTo>
                  <a:close/>
                  <a:moveTo>
                    <a:pt x="80" y="48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66"/>
                    <a:pt x="46" y="52"/>
                    <a:pt x="50" y="41"/>
                  </a:cubicBezTo>
                  <a:cubicBezTo>
                    <a:pt x="59" y="45"/>
                    <a:pt x="69" y="48"/>
                    <a:pt x="80" y="48"/>
                  </a:cubicBezTo>
                  <a:close/>
                  <a:moveTo>
                    <a:pt x="80" y="87"/>
                  </a:moveTo>
                  <a:cubicBezTo>
                    <a:pt x="80" y="119"/>
                    <a:pt x="80" y="119"/>
                    <a:pt x="80" y="119"/>
                  </a:cubicBezTo>
                  <a:cubicBezTo>
                    <a:pt x="69" y="119"/>
                    <a:pt x="59" y="122"/>
                    <a:pt x="50" y="126"/>
                  </a:cubicBezTo>
                  <a:cubicBezTo>
                    <a:pt x="46" y="115"/>
                    <a:pt x="43" y="101"/>
                    <a:pt x="43" y="87"/>
                  </a:cubicBezTo>
                  <a:lnTo>
                    <a:pt x="80" y="87"/>
                  </a:lnTo>
                  <a:close/>
                  <a:moveTo>
                    <a:pt x="87" y="119"/>
                  </a:moveTo>
                  <a:cubicBezTo>
                    <a:pt x="87" y="87"/>
                    <a:pt x="87" y="87"/>
                    <a:pt x="87" y="87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3" y="101"/>
                    <a:pt x="121" y="115"/>
                    <a:pt x="117" y="126"/>
                  </a:cubicBezTo>
                  <a:cubicBezTo>
                    <a:pt x="107" y="122"/>
                    <a:pt x="97" y="119"/>
                    <a:pt x="87" y="119"/>
                  </a:cubicBezTo>
                  <a:close/>
                  <a:moveTo>
                    <a:pt x="87" y="80"/>
                  </a:moveTo>
                  <a:cubicBezTo>
                    <a:pt x="87" y="48"/>
                    <a:pt x="87" y="48"/>
                    <a:pt x="87" y="48"/>
                  </a:cubicBezTo>
                  <a:cubicBezTo>
                    <a:pt x="97" y="48"/>
                    <a:pt x="107" y="45"/>
                    <a:pt x="117" y="41"/>
                  </a:cubicBezTo>
                  <a:cubicBezTo>
                    <a:pt x="121" y="52"/>
                    <a:pt x="123" y="66"/>
                    <a:pt x="124" y="80"/>
                  </a:cubicBezTo>
                  <a:lnTo>
                    <a:pt x="87" y="80"/>
                  </a:lnTo>
                  <a:close/>
                  <a:moveTo>
                    <a:pt x="33" y="31"/>
                  </a:moveTo>
                  <a:cubicBezTo>
                    <a:pt x="36" y="34"/>
                    <a:pt x="40" y="36"/>
                    <a:pt x="44" y="38"/>
                  </a:cubicBezTo>
                  <a:cubicBezTo>
                    <a:pt x="39" y="50"/>
                    <a:pt x="36" y="64"/>
                    <a:pt x="36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61"/>
                    <a:pt x="20" y="43"/>
                    <a:pt x="33" y="31"/>
                  </a:cubicBezTo>
                  <a:close/>
                  <a:moveTo>
                    <a:pt x="10" y="87"/>
                  </a:moveTo>
                  <a:cubicBezTo>
                    <a:pt x="36" y="87"/>
                    <a:pt x="36" y="87"/>
                    <a:pt x="36" y="87"/>
                  </a:cubicBezTo>
                  <a:cubicBezTo>
                    <a:pt x="36" y="102"/>
                    <a:pt x="39" y="117"/>
                    <a:pt x="44" y="129"/>
                  </a:cubicBezTo>
                  <a:cubicBezTo>
                    <a:pt x="40" y="131"/>
                    <a:pt x="36" y="133"/>
                    <a:pt x="33" y="136"/>
                  </a:cubicBezTo>
                  <a:cubicBezTo>
                    <a:pt x="20" y="124"/>
                    <a:pt x="11" y="106"/>
                    <a:pt x="10" y="87"/>
                  </a:cubicBezTo>
                  <a:close/>
                  <a:moveTo>
                    <a:pt x="134" y="136"/>
                  </a:moveTo>
                  <a:cubicBezTo>
                    <a:pt x="130" y="133"/>
                    <a:pt x="127" y="131"/>
                    <a:pt x="123" y="129"/>
                  </a:cubicBezTo>
                  <a:cubicBezTo>
                    <a:pt x="127" y="117"/>
                    <a:pt x="130" y="102"/>
                    <a:pt x="131" y="87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55" y="106"/>
                    <a:pt x="147" y="124"/>
                    <a:pt x="134" y="136"/>
                  </a:cubicBez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2993792" y="643619"/>
            <a:ext cx="1127125" cy="703263"/>
            <a:chOff x="5695950" y="287338"/>
            <a:chExt cx="1127125" cy="703263"/>
          </a:xfrm>
        </p:grpSpPr>
        <p:sp>
          <p:nvSpPr>
            <p:cNvPr id="132" name="Freeform 73"/>
            <p:cNvSpPr>
              <a:spLocks/>
            </p:cNvSpPr>
            <p:nvPr/>
          </p:nvSpPr>
          <p:spPr bwMode="auto">
            <a:xfrm>
              <a:off x="5695950" y="287338"/>
              <a:ext cx="1127125" cy="703263"/>
            </a:xfrm>
            <a:custGeom>
              <a:avLst/>
              <a:gdLst>
                <a:gd name="T0" fmla="*/ 252 w 361"/>
                <a:gd name="T1" fmla="*/ 0 h 225"/>
                <a:gd name="T2" fmla="*/ 180 w 361"/>
                <a:gd name="T3" fmla="*/ 0 h 225"/>
                <a:gd name="T4" fmla="*/ 108 w 361"/>
                <a:gd name="T5" fmla="*/ 0 h 225"/>
                <a:gd name="T6" fmla="*/ 25 w 361"/>
                <a:gd name="T7" fmla="*/ 68 h 225"/>
                <a:gd name="T8" fmla="*/ 7 w 361"/>
                <a:gd name="T9" fmla="*/ 156 h 225"/>
                <a:gd name="T10" fmla="*/ 32 w 361"/>
                <a:gd name="T11" fmla="*/ 225 h 225"/>
                <a:gd name="T12" fmla="*/ 103 w 361"/>
                <a:gd name="T13" fmla="*/ 179 h 225"/>
                <a:gd name="T14" fmla="*/ 158 w 361"/>
                <a:gd name="T15" fmla="*/ 133 h 225"/>
                <a:gd name="T16" fmla="*/ 180 w 361"/>
                <a:gd name="T17" fmla="*/ 133 h 225"/>
                <a:gd name="T18" fmla="*/ 202 w 361"/>
                <a:gd name="T19" fmla="*/ 133 h 225"/>
                <a:gd name="T20" fmla="*/ 258 w 361"/>
                <a:gd name="T21" fmla="*/ 179 h 225"/>
                <a:gd name="T22" fmla="*/ 329 w 361"/>
                <a:gd name="T23" fmla="*/ 225 h 225"/>
                <a:gd name="T24" fmla="*/ 353 w 361"/>
                <a:gd name="T25" fmla="*/ 156 h 225"/>
                <a:gd name="T26" fmla="*/ 335 w 361"/>
                <a:gd name="T27" fmla="*/ 68 h 225"/>
                <a:gd name="T28" fmla="*/ 252 w 361"/>
                <a:gd name="T2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1" h="225">
                  <a:moveTo>
                    <a:pt x="252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70" y="0"/>
                    <a:pt x="33" y="31"/>
                    <a:pt x="25" y="68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0" y="194"/>
                    <a:pt x="11" y="225"/>
                    <a:pt x="32" y="225"/>
                  </a:cubicBezTo>
                  <a:cubicBezTo>
                    <a:pt x="53" y="225"/>
                    <a:pt x="85" y="204"/>
                    <a:pt x="103" y="179"/>
                  </a:cubicBezTo>
                  <a:cubicBezTo>
                    <a:pt x="121" y="153"/>
                    <a:pt x="146" y="133"/>
                    <a:pt x="158" y="133"/>
                  </a:cubicBezTo>
                  <a:cubicBezTo>
                    <a:pt x="180" y="133"/>
                    <a:pt x="180" y="133"/>
                    <a:pt x="180" y="133"/>
                  </a:cubicBezTo>
                  <a:cubicBezTo>
                    <a:pt x="180" y="133"/>
                    <a:pt x="190" y="133"/>
                    <a:pt x="202" y="133"/>
                  </a:cubicBezTo>
                  <a:cubicBezTo>
                    <a:pt x="215" y="133"/>
                    <a:pt x="239" y="153"/>
                    <a:pt x="258" y="179"/>
                  </a:cubicBezTo>
                  <a:cubicBezTo>
                    <a:pt x="276" y="204"/>
                    <a:pt x="308" y="225"/>
                    <a:pt x="329" y="225"/>
                  </a:cubicBezTo>
                  <a:cubicBezTo>
                    <a:pt x="350" y="225"/>
                    <a:pt x="361" y="194"/>
                    <a:pt x="353" y="156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28" y="31"/>
                    <a:pt x="291" y="0"/>
                    <a:pt x="252" y="0"/>
                  </a:cubicBezTo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74"/>
            <p:cNvSpPr>
              <a:spLocks noChangeArrowheads="1"/>
            </p:cNvSpPr>
            <p:nvPr/>
          </p:nvSpPr>
          <p:spPr bwMode="auto">
            <a:xfrm>
              <a:off x="5851525" y="349251"/>
              <a:ext cx="306387" cy="306388"/>
            </a:xfrm>
            <a:prstGeom prst="ellipse">
              <a:avLst/>
            </a:pr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5"/>
            <p:cNvSpPr>
              <a:spLocks/>
            </p:cNvSpPr>
            <p:nvPr/>
          </p:nvSpPr>
          <p:spPr bwMode="auto">
            <a:xfrm>
              <a:off x="5889625" y="387351"/>
              <a:ext cx="230187" cy="231775"/>
            </a:xfrm>
            <a:custGeom>
              <a:avLst/>
              <a:gdLst>
                <a:gd name="T0" fmla="*/ 145 w 145"/>
                <a:gd name="T1" fmla="*/ 49 h 146"/>
                <a:gd name="T2" fmla="*/ 96 w 145"/>
                <a:gd name="T3" fmla="*/ 49 h 146"/>
                <a:gd name="T4" fmla="*/ 96 w 145"/>
                <a:gd name="T5" fmla="*/ 0 h 146"/>
                <a:gd name="T6" fmla="*/ 49 w 145"/>
                <a:gd name="T7" fmla="*/ 0 h 146"/>
                <a:gd name="T8" fmla="*/ 49 w 145"/>
                <a:gd name="T9" fmla="*/ 49 h 146"/>
                <a:gd name="T10" fmla="*/ 0 w 145"/>
                <a:gd name="T11" fmla="*/ 49 h 146"/>
                <a:gd name="T12" fmla="*/ 0 w 145"/>
                <a:gd name="T13" fmla="*/ 96 h 146"/>
                <a:gd name="T14" fmla="*/ 49 w 145"/>
                <a:gd name="T15" fmla="*/ 96 h 146"/>
                <a:gd name="T16" fmla="*/ 49 w 145"/>
                <a:gd name="T17" fmla="*/ 146 h 146"/>
                <a:gd name="T18" fmla="*/ 96 w 145"/>
                <a:gd name="T19" fmla="*/ 146 h 146"/>
                <a:gd name="T20" fmla="*/ 96 w 145"/>
                <a:gd name="T21" fmla="*/ 96 h 146"/>
                <a:gd name="T22" fmla="*/ 145 w 145"/>
                <a:gd name="T23" fmla="*/ 96 h 146"/>
                <a:gd name="T24" fmla="*/ 145 w 145"/>
                <a:gd name="T25" fmla="*/ 4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6">
                  <a:moveTo>
                    <a:pt x="145" y="49"/>
                  </a:moveTo>
                  <a:lnTo>
                    <a:pt x="96" y="49"/>
                  </a:lnTo>
                  <a:lnTo>
                    <a:pt x="96" y="0"/>
                  </a:lnTo>
                  <a:lnTo>
                    <a:pt x="49" y="0"/>
                  </a:lnTo>
                  <a:lnTo>
                    <a:pt x="49" y="49"/>
                  </a:lnTo>
                  <a:lnTo>
                    <a:pt x="0" y="49"/>
                  </a:lnTo>
                  <a:lnTo>
                    <a:pt x="0" y="96"/>
                  </a:lnTo>
                  <a:lnTo>
                    <a:pt x="49" y="96"/>
                  </a:lnTo>
                  <a:lnTo>
                    <a:pt x="49" y="146"/>
                  </a:lnTo>
                  <a:lnTo>
                    <a:pt x="96" y="146"/>
                  </a:lnTo>
                  <a:lnTo>
                    <a:pt x="96" y="96"/>
                  </a:lnTo>
                  <a:lnTo>
                    <a:pt x="145" y="96"/>
                  </a:lnTo>
                  <a:lnTo>
                    <a:pt x="145" y="49"/>
                  </a:ln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76"/>
            <p:cNvSpPr>
              <a:spLocks noChangeArrowheads="1"/>
            </p:cNvSpPr>
            <p:nvPr/>
          </p:nvSpPr>
          <p:spPr bwMode="auto">
            <a:xfrm>
              <a:off x="6361113" y="349251"/>
              <a:ext cx="306387" cy="306388"/>
            </a:xfrm>
            <a:prstGeom prst="ellipse">
              <a:avLst/>
            </a:pr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77"/>
            <p:cNvSpPr>
              <a:spLocks noChangeArrowheads="1"/>
            </p:cNvSpPr>
            <p:nvPr/>
          </p:nvSpPr>
          <p:spPr bwMode="auto">
            <a:xfrm>
              <a:off x="6454775" y="349251"/>
              <a:ext cx="115887" cy="115888"/>
            </a:xfrm>
            <a:prstGeom prst="ellipse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78"/>
            <p:cNvSpPr>
              <a:spLocks noChangeArrowheads="1"/>
            </p:cNvSpPr>
            <p:nvPr/>
          </p:nvSpPr>
          <p:spPr bwMode="auto">
            <a:xfrm>
              <a:off x="6361113" y="446088"/>
              <a:ext cx="112712" cy="112713"/>
            </a:xfrm>
            <a:prstGeom prst="ellipse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79"/>
            <p:cNvSpPr>
              <a:spLocks noChangeArrowheads="1"/>
            </p:cNvSpPr>
            <p:nvPr/>
          </p:nvSpPr>
          <p:spPr bwMode="auto">
            <a:xfrm>
              <a:off x="6454775" y="539751"/>
              <a:ext cx="115887" cy="115888"/>
            </a:xfrm>
            <a:prstGeom prst="ellipse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80"/>
            <p:cNvSpPr>
              <a:spLocks noChangeArrowheads="1"/>
            </p:cNvSpPr>
            <p:nvPr/>
          </p:nvSpPr>
          <p:spPr bwMode="auto">
            <a:xfrm>
              <a:off x="6551613" y="446088"/>
              <a:ext cx="115887" cy="112713"/>
            </a:xfrm>
            <a:prstGeom prst="ellipse">
              <a:avLst/>
            </a:pr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6016625" y="287338"/>
              <a:ext cx="790575" cy="703263"/>
            </a:xfrm>
            <a:custGeom>
              <a:avLst/>
              <a:gdLst>
                <a:gd name="T0" fmla="*/ 159 w 253"/>
                <a:gd name="T1" fmla="*/ 20 h 225"/>
                <a:gd name="T2" fmla="*/ 159 w 253"/>
                <a:gd name="T3" fmla="*/ 20 h 225"/>
                <a:gd name="T4" fmla="*/ 159 w 253"/>
                <a:gd name="T5" fmla="*/ 20 h 225"/>
                <a:gd name="T6" fmla="*/ 208 w 253"/>
                <a:gd name="T7" fmla="*/ 69 h 225"/>
                <a:gd name="T8" fmla="*/ 159 w 253"/>
                <a:gd name="T9" fmla="*/ 118 h 225"/>
                <a:gd name="T10" fmla="*/ 110 w 253"/>
                <a:gd name="T11" fmla="*/ 69 h 225"/>
                <a:gd name="T12" fmla="*/ 110 w 253"/>
                <a:gd name="T13" fmla="*/ 69 h 225"/>
                <a:gd name="T14" fmla="*/ 110 w 253"/>
                <a:gd name="T15" fmla="*/ 69 h 225"/>
                <a:gd name="T16" fmla="*/ 110 w 253"/>
                <a:gd name="T17" fmla="*/ 69 h 225"/>
                <a:gd name="T18" fmla="*/ 110 w 253"/>
                <a:gd name="T19" fmla="*/ 69 h 225"/>
                <a:gd name="T20" fmla="*/ 110 w 253"/>
                <a:gd name="T21" fmla="*/ 69 h 225"/>
                <a:gd name="T22" fmla="*/ 159 w 253"/>
                <a:gd name="T23" fmla="*/ 20 h 225"/>
                <a:gd name="T24" fmla="*/ 149 w 253"/>
                <a:gd name="T25" fmla="*/ 0 h 225"/>
                <a:gd name="T26" fmla="*/ 128 w 253"/>
                <a:gd name="T27" fmla="*/ 0 h 225"/>
                <a:gd name="T28" fmla="*/ 0 w 253"/>
                <a:gd name="T29" fmla="*/ 179 h 225"/>
                <a:gd name="T30" fmla="*/ 55 w 253"/>
                <a:gd name="T31" fmla="*/ 133 h 225"/>
                <a:gd name="T32" fmla="*/ 77 w 253"/>
                <a:gd name="T33" fmla="*/ 133 h 225"/>
                <a:gd name="T34" fmla="*/ 99 w 253"/>
                <a:gd name="T35" fmla="*/ 133 h 225"/>
                <a:gd name="T36" fmla="*/ 155 w 253"/>
                <a:gd name="T37" fmla="*/ 179 h 225"/>
                <a:gd name="T38" fmla="*/ 226 w 253"/>
                <a:gd name="T39" fmla="*/ 225 h 225"/>
                <a:gd name="T40" fmla="*/ 253 w 253"/>
                <a:gd name="T41" fmla="*/ 179 h 225"/>
                <a:gd name="T42" fmla="*/ 250 w 253"/>
                <a:gd name="T43" fmla="*/ 156 h 225"/>
                <a:gd name="T44" fmla="*/ 232 w 253"/>
                <a:gd name="T45" fmla="*/ 68 h 225"/>
                <a:gd name="T46" fmla="*/ 149 w 253"/>
                <a:gd name="T4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3" h="225">
                  <a:moveTo>
                    <a:pt x="159" y="20"/>
                  </a:moveTo>
                  <a:cubicBezTo>
                    <a:pt x="159" y="20"/>
                    <a:pt x="159" y="20"/>
                    <a:pt x="159" y="20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86" y="20"/>
                    <a:pt x="208" y="42"/>
                    <a:pt x="208" y="69"/>
                  </a:cubicBezTo>
                  <a:cubicBezTo>
                    <a:pt x="208" y="96"/>
                    <a:pt x="186" y="118"/>
                    <a:pt x="159" y="118"/>
                  </a:cubicBezTo>
                  <a:cubicBezTo>
                    <a:pt x="132" y="118"/>
                    <a:pt x="110" y="96"/>
                    <a:pt x="110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0" y="42"/>
                    <a:pt x="132" y="20"/>
                    <a:pt x="159" y="20"/>
                  </a:cubicBezTo>
                  <a:moveTo>
                    <a:pt x="149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18" y="153"/>
                    <a:pt x="43" y="133"/>
                    <a:pt x="55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87" y="133"/>
                    <a:pt x="99" y="133"/>
                  </a:cubicBezTo>
                  <a:cubicBezTo>
                    <a:pt x="112" y="133"/>
                    <a:pt x="136" y="153"/>
                    <a:pt x="155" y="179"/>
                  </a:cubicBezTo>
                  <a:cubicBezTo>
                    <a:pt x="173" y="204"/>
                    <a:pt x="205" y="225"/>
                    <a:pt x="226" y="225"/>
                  </a:cubicBezTo>
                  <a:cubicBezTo>
                    <a:pt x="242" y="225"/>
                    <a:pt x="253" y="206"/>
                    <a:pt x="253" y="179"/>
                  </a:cubicBezTo>
                  <a:cubicBezTo>
                    <a:pt x="253" y="172"/>
                    <a:pt x="252" y="165"/>
                    <a:pt x="250" y="156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25" y="31"/>
                    <a:pt x="188" y="0"/>
                    <a:pt x="149" y="0"/>
                  </a:cubicBezTo>
                </a:path>
              </a:pathLst>
            </a:custGeom>
            <a:solidFill>
              <a:srgbClr val="14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2"/>
            <p:cNvSpPr>
              <a:spLocks noEditPoints="1"/>
            </p:cNvSpPr>
            <p:nvPr/>
          </p:nvSpPr>
          <p:spPr bwMode="auto">
            <a:xfrm>
              <a:off x="6361113" y="349251"/>
              <a:ext cx="306387" cy="306388"/>
            </a:xfrm>
            <a:custGeom>
              <a:avLst/>
              <a:gdLst>
                <a:gd name="T0" fmla="*/ 49 w 98"/>
                <a:gd name="T1" fmla="*/ 98 h 98"/>
                <a:gd name="T2" fmla="*/ 30 w 98"/>
                <a:gd name="T3" fmla="*/ 80 h 98"/>
                <a:gd name="T4" fmla="*/ 49 w 98"/>
                <a:gd name="T5" fmla="*/ 61 h 98"/>
                <a:gd name="T6" fmla="*/ 67 w 98"/>
                <a:gd name="T7" fmla="*/ 80 h 98"/>
                <a:gd name="T8" fmla="*/ 49 w 98"/>
                <a:gd name="T9" fmla="*/ 98 h 98"/>
                <a:gd name="T10" fmla="*/ 80 w 98"/>
                <a:gd name="T11" fmla="*/ 67 h 98"/>
                <a:gd name="T12" fmla="*/ 61 w 98"/>
                <a:gd name="T13" fmla="*/ 49 h 98"/>
                <a:gd name="T14" fmla="*/ 80 w 98"/>
                <a:gd name="T15" fmla="*/ 31 h 98"/>
                <a:gd name="T16" fmla="*/ 98 w 98"/>
                <a:gd name="T17" fmla="*/ 49 h 98"/>
                <a:gd name="T18" fmla="*/ 80 w 98"/>
                <a:gd name="T19" fmla="*/ 67 h 98"/>
                <a:gd name="T20" fmla="*/ 49 w 98"/>
                <a:gd name="T21" fmla="*/ 0 h 98"/>
                <a:gd name="T22" fmla="*/ 67 w 98"/>
                <a:gd name="T23" fmla="*/ 18 h 98"/>
                <a:gd name="T24" fmla="*/ 49 w 98"/>
                <a:gd name="T25" fmla="*/ 37 h 98"/>
                <a:gd name="T26" fmla="*/ 30 w 98"/>
                <a:gd name="T27" fmla="*/ 18 h 98"/>
                <a:gd name="T28" fmla="*/ 49 w 98"/>
                <a:gd name="T29" fmla="*/ 0 h 98"/>
                <a:gd name="T30" fmla="*/ 0 w 98"/>
                <a:gd name="T31" fmla="*/ 49 h 98"/>
                <a:gd name="T32" fmla="*/ 18 w 98"/>
                <a:gd name="T33" fmla="*/ 31 h 98"/>
                <a:gd name="T34" fmla="*/ 36 w 98"/>
                <a:gd name="T35" fmla="*/ 49 h 98"/>
                <a:gd name="T36" fmla="*/ 18 w 98"/>
                <a:gd name="T37" fmla="*/ 67 h 98"/>
                <a:gd name="T38" fmla="*/ 0 w 98"/>
                <a:gd name="T39" fmla="*/ 49 h 98"/>
                <a:gd name="T40" fmla="*/ 49 w 98"/>
                <a:gd name="T41" fmla="*/ 98 h 98"/>
                <a:gd name="T42" fmla="*/ 98 w 98"/>
                <a:gd name="T43" fmla="*/ 49 h 98"/>
                <a:gd name="T44" fmla="*/ 49 w 98"/>
                <a:gd name="T4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98">
                  <a:moveTo>
                    <a:pt x="49" y="98"/>
                  </a:moveTo>
                  <a:cubicBezTo>
                    <a:pt x="39" y="98"/>
                    <a:pt x="30" y="90"/>
                    <a:pt x="30" y="80"/>
                  </a:cubicBezTo>
                  <a:cubicBezTo>
                    <a:pt x="30" y="70"/>
                    <a:pt x="39" y="61"/>
                    <a:pt x="49" y="61"/>
                  </a:cubicBezTo>
                  <a:cubicBezTo>
                    <a:pt x="59" y="61"/>
                    <a:pt x="67" y="70"/>
                    <a:pt x="67" y="80"/>
                  </a:cubicBezTo>
                  <a:cubicBezTo>
                    <a:pt x="67" y="90"/>
                    <a:pt x="59" y="98"/>
                    <a:pt x="49" y="98"/>
                  </a:cubicBezTo>
                  <a:moveTo>
                    <a:pt x="80" y="67"/>
                  </a:moveTo>
                  <a:cubicBezTo>
                    <a:pt x="69" y="67"/>
                    <a:pt x="61" y="59"/>
                    <a:pt x="61" y="49"/>
                  </a:cubicBezTo>
                  <a:cubicBezTo>
                    <a:pt x="61" y="39"/>
                    <a:pt x="69" y="31"/>
                    <a:pt x="80" y="31"/>
                  </a:cubicBezTo>
                  <a:cubicBezTo>
                    <a:pt x="90" y="31"/>
                    <a:pt x="98" y="39"/>
                    <a:pt x="98" y="49"/>
                  </a:cubicBezTo>
                  <a:cubicBezTo>
                    <a:pt x="98" y="59"/>
                    <a:pt x="90" y="67"/>
                    <a:pt x="80" y="67"/>
                  </a:cubicBezTo>
                  <a:moveTo>
                    <a:pt x="49" y="0"/>
                  </a:moveTo>
                  <a:cubicBezTo>
                    <a:pt x="59" y="0"/>
                    <a:pt x="67" y="8"/>
                    <a:pt x="67" y="18"/>
                  </a:cubicBezTo>
                  <a:cubicBezTo>
                    <a:pt x="67" y="28"/>
                    <a:pt x="59" y="37"/>
                    <a:pt x="49" y="37"/>
                  </a:cubicBezTo>
                  <a:cubicBezTo>
                    <a:pt x="39" y="37"/>
                    <a:pt x="30" y="28"/>
                    <a:pt x="30" y="18"/>
                  </a:cubicBezTo>
                  <a:cubicBezTo>
                    <a:pt x="30" y="8"/>
                    <a:pt x="3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39"/>
                    <a:pt x="8" y="31"/>
                    <a:pt x="18" y="31"/>
                  </a:cubicBezTo>
                  <a:cubicBezTo>
                    <a:pt x="28" y="31"/>
                    <a:pt x="36" y="39"/>
                    <a:pt x="36" y="49"/>
                  </a:cubicBezTo>
                  <a:cubicBezTo>
                    <a:pt x="36" y="59"/>
                    <a:pt x="28" y="67"/>
                    <a:pt x="18" y="67"/>
                  </a:cubicBezTo>
                  <a:cubicBezTo>
                    <a:pt x="8" y="67"/>
                    <a:pt x="0" y="59"/>
                    <a:pt x="0" y="49"/>
                  </a:cubicBezTo>
                  <a:cubicBezTo>
                    <a:pt x="0" y="76"/>
                    <a:pt x="22" y="98"/>
                    <a:pt x="49" y="98"/>
                  </a:cubicBezTo>
                  <a:cubicBezTo>
                    <a:pt x="76" y="98"/>
                    <a:pt x="98" y="76"/>
                    <a:pt x="98" y="49"/>
                  </a:cubicBezTo>
                  <a:cubicBezTo>
                    <a:pt x="98" y="22"/>
                    <a:pt x="76" y="0"/>
                    <a:pt x="49" y="0"/>
                  </a:cubicBezTo>
                </a:path>
              </a:pathLst>
            </a:custGeom>
            <a:solidFill>
              <a:srgbClr val="269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6454775" y="349251"/>
              <a:ext cx="115887" cy="115888"/>
            </a:xfrm>
            <a:custGeom>
              <a:avLst/>
              <a:gdLst>
                <a:gd name="T0" fmla="*/ 19 w 37"/>
                <a:gd name="T1" fmla="*/ 0 h 37"/>
                <a:gd name="T2" fmla="*/ 19 w 37"/>
                <a:gd name="T3" fmla="*/ 0 h 37"/>
                <a:gd name="T4" fmla="*/ 0 w 37"/>
                <a:gd name="T5" fmla="*/ 18 h 37"/>
                <a:gd name="T6" fmla="*/ 19 w 37"/>
                <a:gd name="T7" fmla="*/ 37 h 37"/>
                <a:gd name="T8" fmla="*/ 37 w 37"/>
                <a:gd name="T9" fmla="*/ 18 h 37"/>
                <a:gd name="T10" fmla="*/ 19 w 37"/>
                <a:gd name="T11" fmla="*/ 0 h 37"/>
                <a:gd name="T12" fmla="*/ 19 w 3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8"/>
                    <a:pt x="9" y="37"/>
                    <a:pt x="19" y="37"/>
                  </a:cubicBezTo>
                  <a:cubicBezTo>
                    <a:pt x="29" y="37"/>
                    <a:pt x="37" y="28"/>
                    <a:pt x="37" y="18"/>
                  </a:cubicBezTo>
                  <a:cubicBezTo>
                    <a:pt x="37" y="8"/>
                    <a:pt x="2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14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6361113" y="446088"/>
              <a:ext cx="112712" cy="112713"/>
            </a:xfrm>
            <a:custGeom>
              <a:avLst/>
              <a:gdLst>
                <a:gd name="T0" fmla="*/ 18 w 36"/>
                <a:gd name="T1" fmla="*/ 0 h 36"/>
                <a:gd name="T2" fmla="*/ 0 w 36"/>
                <a:gd name="T3" fmla="*/ 18 h 36"/>
                <a:gd name="T4" fmla="*/ 0 w 36"/>
                <a:gd name="T5" fmla="*/ 18 h 36"/>
                <a:gd name="T6" fmla="*/ 0 w 36"/>
                <a:gd name="T7" fmla="*/ 18 h 36"/>
                <a:gd name="T8" fmla="*/ 0 w 36"/>
                <a:gd name="T9" fmla="*/ 18 h 36"/>
                <a:gd name="T10" fmla="*/ 0 w 36"/>
                <a:gd name="T11" fmla="*/ 18 h 36"/>
                <a:gd name="T12" fmla="*/ 18 w 36"/>
                <a:gd name="T13" fmla="*/ 36 h 36"/>
                <a:gd name="T14" fmla="*/ 36 w 36"/>
                <a:gd name="T15" fmla="*/ 18 h 36"/>
                <a:gd name="T16" fmla="*/ 18 w 3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</a:path>
              </a:pathLst>
            </a:custGeom>
            <a:solidFill>
              <a:srgbClr val="14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85"/>
            <p:cNvSpPr>
              <a:spLocks noChangeArrowheads="1"/>
            </p:cNvSpPr>
            <p:nvPr/>
          </p:nvSpPr>
          <p:spPr bwMode="auto">
            <a:xfrm>
              <a:off x="6454775" y="539751"/>
              <a:ext cx="115887" cy="115888"/>
            </a:xfrm>
            <a:prstGeom prst="ellipse">
              <a:avLst/>
            </a:prstGeom>
            <a:solidFill>
              <a:srgbClr val="14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86"/>
            <p:cNvSpPr>
              <a:spLocks noChangeArrowheads="1"/>
            </p:cNvSpPr>
            <p:nvPr/>
          </p:nvSpPr>
          <p:spPr bwMode="auto">
            <a:xfrm>
              <a:off x="6551613" y="446088"/>
              <a:ext cx="115887" cy="112713"/>
            </a:xfrm>
            <a:prstGeom prst="ellipse">
              <a:avLst/>
            </a:prstGeom>
            <a:solidFill>
              <a:srgbClr val="B84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11306403" y="5643942"/>
            <a:ext cx="658812" cy="530225"/>
            <a:chOff x="9602788" y="1187451"/>
            <a:chExt cx="658812" cy="530225"/>
          </a:xfrm>
        </p:grpSpPr>
        <p:sp>
          <p:nvSpPr>
            <p:cNvPr id="146" name="Freeform 87"/>
            <p:cNvSpPr>
              <a:spLocks/>
            </p:cNvSpPr>
            <p:nvPr/>
          </p:nvSpPr>
          <p:spPr bwMode="auto">
            <a:xfrm>
              <a:off x="9602788" y="1187451"/>
              <a:ext cx="658812" cy="530225"/>
            </a:xfrm>
            <a:custGeom>
              <a:avLst/>
              <a:gdLst>
                <a:gd name="T0" fmla="*/ 171 w 211"/>
                <a:gd name="T1" fmla="*/ 170 h 170"/>
                <a:gd name="T2" fmla="*/ 40 w 211"/>
                <a:gd name="T3" fmla="*/ 170 h 170"/>
                <a:gd name="T4" fmla="*/ 0 w 211"/>
                <a:gd name="T5" fmla="*/ 130 h 170"/>
                <a:gd name="T6" fmla="*/ 0 w 211"/>
                <a:gd name="T7" fmla="*/ 40 h 170"/>
                <a:gd name="T8" fmla="*/ 40 w 211"/>
                <a:gd name="T9" fmla="*/ 0 h 170"/>
                <a:gd name="T10" fmla="*/ 171 w 211"/>
                <a:gd name="T11" fmla="*/ 0 h 170"/>
                <a:gd name="T12" fmla="*/ 211 w 211"/>
                <a:gd name="T13" fmla="*/ 40 h 170"/>
                <a:gd name="T14" fmla="*/ 211 w 211"/>
                <a:gd name="T15" fmla="*/ 130 h 170"/>
                <a:gd name="T16" fmla="*/ 171 w 211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70">
                  <a:moveTo>
                    <a:pt x="171" y="170"/>
                  </a:moveTo>
                  <a:cubicBezTo>
                    <a:pt x="40" y="170"/>
                    <a:pt x="40" y="170"/>
                    <a:pt x="40" y="170"/>
                  </a:cubicBezTo>
                  <a:cubicBezTo>
                    <a:pt x="18" y="170"/>
                    <a:pt x="0" y="152"/>
                    <a:pt x="0" y="13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93" y="0"/>
                    <a:pt x="211" y="18"/>
                    <a:pt x="211" y="40"/>
                  </a:cubicBezTo>
                  <a:cubicBezTo>
                    <a:pt x="211" y="130"/>
                    <a:pt x="211" y="130"/>
                    <a:pt x="211" y="130"/>
                  </a:cubicBezTo>
                  <a:cubicBezTo>
                    <a:pt x="211" y="152"/>
                    <a:pt x="193" y="170"/>
                    <a:pt x="171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88"/>
            <p:cNvSpPr>
              <a:spLocks noChangeArrowheads="1"/>
            </p:cNvSpPr>
            <p:nvPr/>
          </p:nvSpPr>
          <p:spPr bwMode="auto">
            <a:xfrm>
              <a:off x="9721850" y="1243013"/>
              <a:ext cx="417512" cy="419100"/>
            </a:xfrm>
            <a:prstGeom prst="ellipse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9"/>
            <p:cNvSpPr>
              <a:spLocks/>
            </p:cNvSpPr>
            <p:nvPr/>
          </p:nvSpPr>
          <p:spPr bwMode="auto">
            <a:xfrm>
              <a:off x="9845675" y="1311276"/>
              <a:ext cx="244475" cy="284163"/>
            </a:xfrm>
            <a:custGeom>
              <a:avLst/>
              <a:gdLst>
                <a:gd name="T0" fmla="*/ 0 w 154"/>
                <a:gd name="T1" fmla="*/ 179 h 179"/>
                <a:gd name="T2" fmla="*/ 154 w 154"/>
                <a:gd name="T3" fmla="*/ 89 h 179"/>
                <a:gd name="T4" fmla="*/ 0 w 154"/>
                <a:gd name="T5" fmla="*/ 0 h 179"/>
                <a:gd name="T6" fmla="*/ 0 w 154"/>
                <a:gd name="T7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79">
                  <a:moveTo>
                    <a:pt x="0" y="179"/>
                  </a:moveTo>
                  <a:lnTo>
                    <a:pt x="154" y="89"/>
                  </a:lnTo>
                  <a:lnTo>
                    <a:pt x="0" y="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2982099" y="3610542"/>
            <a:ext cx="1149350" cy="962025"/>
            <a:chOff x="4814888" y="5608638"/>
            <a:chExt cx="1149350" cy="962025"/>
          </a:xfrm>
        </p:grpSpPr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4814888" y="5608638"/>
              <a:ext cx="1149350" cy="962025"/>
            </a:xfrm>
            <a:custGeom>
              <a:avLst/>
              <a:gdLst>
                <a:gd name="T0" fmla="*/ 328 w 368"/>
                <a:gd name="T1" fmla="*/ 0 h 308"/>
                <a:gd name="T2" fmla="*/ 40 w 368"/>
                <a:gd name="T3" fmla="*/ 0 h 308"/>
                <a:gd name="T4" fmla="*/ 0 w 368"/>
                <a:gd name="T5" fmla="*/ 40 h 308"/>
                <a:gd name="T6" fmla="*/ 0 w 368"/>
                <a:gd name="T7" fmla="*/ 184 h 308"/>
                <a:gd name="T8" fmla="*/ 40 w 368"/>
                <a:gd name="T9" fmla="*/ 224 h 308"/>
                <a:gd name="T10" fmla="*/ 155 w 368"/>
                <a:gd name="T11" fmla="*/ 224 h 308"/>
                <a:gd name="T12" fmla="*/ 184 w 368"/>
                <a:gd name="T13" fmla="*/ 308 h 308"/>
                <a:gd name="T14" fmla="*/ 213 w 368"/>
                <a:gd name="T15" fmla="*/ 224 h 308"/>
                <a:gd name="T16" fmla="*/ 328 w 368"/>
                <a:gd name="T17" fmla="*/ 224 h 308"/>
                <a:gd name="T18" fmla="*/ 368 w 368"/>
                <a:gd name="T19" fmla="*/ 184 h 308"/>
                <a:gd name="T20" fmla="*/ 368 w 368"/>
                <a:gd name="T21" fmla="*/ 40 h 308"/>
                <a:gd name="T22" fmla="*/ 328 w 368"/>
                <a:gd name="T23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8" h="308">
                  <a:moveTo>
                    <a:pt x="32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206"/>
                    <a:pt x="18" y="224"/>
                    <a:pt x="40" y="224"/>
                  </a:cubicBezTo>
                  <a:cubicBezTo>
                    <a:pt x="155" y="224"/>
                    <a:pt x="155" y="224"/>
                    <a:pt x="155" y="224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213" y="224"/>
                    <a:pt x="213" y="224"/>
                    <a:pt x="213" y="224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50" y="224"/>
                    <a:pt x="368" y="206"/>
                    <a:pt x="368" y="184"/>
                  </a:cubicBezTo>
                  <a:cubicBezTo>
                    <a:pt x="368" y="40"/>
                    <a:pt x="368" y="40"/>
                    <a:pt x="368" y="40"/>
                  </a:cubicBezTo>
                  <a:cubicBezTo>
                    <a:pt x="368" y="18"/>
                    <a:pt x="350" y="0"/>
                    <a:pt x="328" y="0"/>
                  </a:cubicBezTo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91"/>
            <p:cNvSpPr>
              <a:spLocks/>
            </p:cNvSpPr>
            <p:nvPr/>
          </p:nvSpPr>
          <p:spPr bwMode="auto">
            <a:xfrm>
              <a:off x="4918075" y="5846763"/>
              <a:ext cx="155575" cy="217488"/>
            </a:xfrm>
            <a:custGeom>
              <a:avLst/>
              <a:gdLst>
                <a:gd name="T0" fmla="*/ 98 w 98"/>
                <a:gd name="T1" fmla="*/ 0 h 137"/>
                <a:gd name="T2" fmla="*/ 98 w 98"/>
                <a:gd name="T3" fmla="*/ 137 h 137"/>
                <a:gd name="T4" fmla="*/ 73 w 98"/>
                <a:gd name="T5" fmla="*/ 137 h 137"/>
                <a:gd name="T6" fmla="*/ 73 w 98"/>
                <a:gd name="T7" fmla="*/ 53 h 137"/>
                <a:gd name="T8" fmla="*/ 57 w 98"/>
                <a:gd name="T9" fmla="*/ 137 h 137"/>
                <a:gd name="T10" fmla="*/ 39 w 98"/>
                <a:gd name="T11" fmla="*/ 137 h 137"/>
                <a:gd name="T12" fmla="*/ 24 w 98"/>
                <a:gd name="T13" fmla="*/ 53 h 137"/>
                <a:gd name="T14" fmla="*/ 24 w 98"/>
                <a:gd name="T15" fmla="*/ 53 h 137"/>
                <a:gd name="T16" fmla="*/ 24 w 98"/>
                <a:gd name="T17" fmla="*/ 137 h 137"/>
                <a:gd name="T18" fmla="*/ 0 w 98"/>
                <a:gd name="T19" fmla="*/ 137 h 137"/>
                <a:gd name="T20" fmla="*/ 0 w 98"/>
                <a:gd name="T21" fmla="*/ 0 h 137"/>
                <a:gd name="T22" fmla="*/ 31 w 98"/>
                <a:gd name="T23" fmla="*/ 0 h 137"/>
                <a:gd name="T24" fmla="*/ 47 w 98"/>
                <a:gd name="T25" fmla="*/ 82 h 137"/>
                <a:gd name="T26" fmla="*/ 49 w 98"/>
                <a:gd name="T27" fmla="*/ 82 h 137"/>
                <a:gd name="T28" fmla="*/ 65 w 98"/>
                <a:gd name="T29" fmla="*/ 0 h 137"/>
                <a:gd name="T30" fmla="*/ 98 w 98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137">
                  <a:moveTo>
                    <a:pt x="98" y="0"/>
                  </a:moveTo>
                  <a:lnTo>
                    <a:pt x="98" y="137"/>
                  </a:lnTo>
                  <a:lnTo>
                    <a:pt x="73" y="137"/>
                  </a:lnTo>
                  <a:lnTo>
                    <a:pt x="73" y="53"/>
                  </a:lnTo>
                  <a:lnTo>
                    <a:pt x="57" y="137"/>
                  </a:lnTo>
                  <a:lnTo>
                    <a:pt x="39" y="137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137"/>
                  </a:lnTo>
                  <a:lnTo>
                    <a:pt x="0" y="137"/>
                  </a:lnTo>
                  <a:lnTo>
                    <a:pt x="0" y="0"/>
                  </a:lnTo>
                  <a:lnTo>
                    <a:pt x="31" y="0"/>
                  </a:lnTo>
                  <a:lnTo>
                    <a:pt x="47" y="82"/>
                  </a:lnTo>
                  <a:lnTo>
                    <a:pt x="49" y="82"/>
                  </a:lnTo>
                  <a:lnTo>
                    <a:pt x="65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102225" y="5846763"/>
              <a:ext cx="100012" cy="217488"/>
            </a:xfrm>
            <a:custGeom>
              <a:avLst/>
              <a:gdLst>
                <a:gd name="T0" fmla="*/ 26 w 63"/>
                <a:gd name="T1" fmla="*/ 19 h 137"/>
                <a:gd name="T2" fmla="*/ 26 w 63"/>
                <a:gd name="T3" fmla="*/ 55 h 137"/>
                <a:gd name="T4" fmla="*/ 49 w 63"/>
                <a:gd name="T5" fmla="*/ 55 h 137"/>
                <a:gd name="T6" fmla="*/ 49 w 63"/>
                <a:gd name="T7" fmla="*/ 74 h 137"/>
                <a:gd name="T8" fmla="*/ 26 w 63"/>
                <a:gd name="T9" fmla="*/ 74 h 137"/>
                <a:gd name="T10" fmla="*/ 26 w 63"/>
                <a:gd name="T11" fmla="*/ 118 h 137"/>
                <a:gd name="T12" fmla="*/ 63 w 63"/>
                <a:gd name="T13" fmla="*/ 118 h 137"/>
                <a:gd name="T14" fmla="*/ 63 w 63"/>
                <a:gd name="T15" fmla="*/ 137 h 137"/>
                <a:gd name="T16" fmla="*/ 0 w 63"/>
                <a:gd name="T17" fmla="*/ 137 h 137"/>
                <a:gd name="T18" fmla="*/ 0 w 63"/>
                <a:gd name="T19" fmla="*/ 0 h 137"/>
                <a:gd name="T20" fmla="*/ 59 w 63"/>
                <a:gd name="T21" fmla="*/ 0 h 137"/>
                <a:gd name="T22" fmla="*/ 59 w 63"/>
                <a:gd name="T23" fmla="*/ 19 h 137"/>
                <a:gd name="T24" fmla="*/ 26 w 63"/>
                <a:gd name="T25" fmla="*/ 1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137">
                  <a:moveTo>
                    <a:pt x="26" y="19"/>
                  </a:moveTo>
                  <a:lnTo>
                    <a:pt x="26" y="55"/>
                  </a:lnTo>
                  <a:lnTo>
                    <a:pt x="49" y="55"/>
                  </a:lnTo>
                  <a:lnTo>
                    <a:pt x="49" y="74"/>
                  </a:lnTo>
                  <a:lnTo>
                    <a:pt x="26" y="74"/>
                  </a:lnTo>
                  <a:lnTo>
                    <a:pt x="26" y="118"/>
                  </a:lnTo>
                  <a:lnTo>
                    <a:pt x="63" y="118"/>
                  </a:lnTo>
                  <a:lnTo>
                    <a:pt x="63" y="137"/>
                  </a:lnTo>
                  <a:lnTo>
                    <a:pt x="0" y="137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9"/>
                  </a:lnTo>
                  <a:lnTo>
                    <a:pt x="26" y="19"/>
                  </a:lnTo>
                  <a:close/>
                </a:path>
              </a:pathLst>
            </a:cu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3"/>
            <p:cNvSpPr>
              <a:spLocks/>
            </p:cNvSpPr>
            <p:nvPr/>
          </p:nvSpPr>
          <p:spPr bwMode="auto">
            <a:xfrm>
              <a:off x="5221288" y="5843588"/>
              <a:ext cx="115887" cy="223838"/>
            </a:xfrm>
            <a:custGeom>
              <a:avLst/>
              <a:gdLst>
                <a:gd name="T0" fmla="*/ 24 w 37"/>
                <a:gd name="T1" fmla="*/ 21 h 72"/>
                <a:gd name="T2" fmla="*/ 24 w 37"/>
                <a:gd name="T3" fmla="*/ 18 h 72"/>
                <a:gd name="T4" fmla="*/ 18 w 37"/>
                <a:gd name="T5" fmla="*/ 10 h 72"/>
                <a:gd name="T6" fmla="*/ 12 w 37"/>
                <a:gd name="T7" fmla="*/ 16 h 72"/>
                <a:gd name="T8" fmla="*/ 16 w 37"/>
                <a:gd name="T9" fmla="*/ 25 h 72"/>
                <a:gd name="T10" fmla="*/ 28 w 37"/>
                <a:gd name="T11" fmla="*/ 39 h 72"/>
                <a:gd name="T12" fmla="*/ 37 w 37"/>
                <a:gd name="T13" fmla="*/ 57 h 72"/>
                <a:gd name="T14" fmla="*/ 18 w 37"/>
                <a:gd name="T15" fmla="*/ 72 h 72"/>
                <a:gd name="T16" fmla="*/ 0 w 37"/>
                <a:gd name="T17" fmla="*/ 57 h 72"/>
                <a:gd name="T18" fmla="*/ 0 w 37"/>
                <a:gd name="T19" fmla="*/ 49 h 72"/>
                <a:gd name="T20" fmla="*/ 12 w 37"/>
                <a:gd name="T21" fmla="*/ 49 h 72"/>
                <a:gd name="T22" fmla="*/ 12 w 37"/>
                <a:gd name="T23" fmla="*/ 56 h 72"/>
                <a:gd name="T24" fmla="*/ 18 w 37"/>
                <a:gd name="T25" fmla="*/ 62 h 72"/>
                <a:gd name="T26" fmla="*/ 24 w 37"/>
                <a:gd name="T27" fmla="*/ 56 h 72"/>
                <a:gd name="T28" fmla="*/ 20 w 37"/>
                <a:gd name="T29" fmla="*/ 46 h 72"/>
                <a:gd name="T30" fmla="*/ 9 w 37"/>
                <a:gd name="T31" fmla="*/ 36 h 72"/>
                <a:gd name="T32" fmla="*/ 0 w 37"/>
                <a:gd name="T33" fmla="*/ 16 h 72"/>
                <a:gd name="T34" fmla="*/ 18 w 37"/>
                <a:gd name="T35" fmla="*/ 0 h 72"/>
                <a:gd name="T36" fmla="*/ 36 w 37"/>
                <a:gd name="T37" fmla="*/ 16 h 72"/>
                <a:gd name="T38" fmla="*/ 36 w 37"/>
                <a:gd name="T39" fmla="*/ 21 h 72"/>
                <a:gd name="T40" fmla="*/ 24 w 37"/>
                <a:gd name="T41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72">
                  <a:moveTo>
                    <a:pt x="24" y="21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3"/>
                    <a:pt x="21" y="10"/>
                    <a:pt x="18" y="10"/>
                  </a:cubicBezTo>
                  <a:cubicBezTo>
                    <a:pt x="15" y="10"/>
                    <a:pt x="12" y="13"/>
                    <a:pt x="12" y="16"/>
                  </a:cubicBezTo>
                  <a:cubicBezTo>
                    <a:pt x="12" y="19"/>
                    <a:pt x="13" y="21"/>
                    <a:pt x="16" y="25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45"/>
                    <a:pt x="37" y="48"/>
                    <a:pt x="37" y="57"/>
                  </a:cubicBezTo>
                  <a:cubicBezTo>
                    <a:pt x="37" y="67"/>
                    <a:pt x="28" y="72"/>
                    <a:pt x="18" y="72"/>
                  </a:cubicBezTo>
                  <a:cubicBezTo>
                    <a:pt x="8" y="72"/>
                    <a:pt x="0" y="67"/>
                    <a:pt x="0" y="5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60"/>
                    <a:pt x="15" y="62"/>
                    <a:pt x="18" y="62"/>
                  </a:cubicBezTo>
                  <a:cubicBezTo>
                    <a:pt x="21" y="62"/>
                    <a:pt x="24" y="60"/>
                    <a:pt x="24" y="56"/>
                  </a:cubicBezTo>
                  <a:cubicBezTo>
                    <a:pt x="24" y="52"/>
                    <a:pt x="22" y="49"/>
                    <a:pt x="20" y="4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28"/>
                    <a:pt x="0" y="26"/>
                    <a:pt x="0" y="16"/>
                  </a:cubicBezTo>
                  <a:cubicBezTo>
                    <a:pt x="0" y="7"/>
                    <a:pt x="7" y="0"/>
                    <a:pt x="18" y="0"/>
                  </a:cubicBezTo>
                  <a:cubicBezTo>
                    <a:pt x="29" y="0"/>
                    <a:pt x="36" y="7"/>
                    <a:pt x="36" y="16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24" y="21"/>
                    <a:pt x="24" y="21"/>
                    <a:pt x="24" y="21"/>
                  </a:cubicBezTo>
                </a:path>
              </a:pathLst>
            </a:cu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5354638" y="5843588"/>
              <a:ext cx="115887" cy="223838"/>
            </a:xfrm>
            <a:custGeom>
              <a:avLst/>
              <a:gdLst>
                <a:gd name="T0" fmla="*/ 24 w 37"/>
                <a:gd name="T1" fmla="*/ 21 h 72"/>
                <a:gd name="T2" fmla="*/ 24 w 37"/>
                <a:gd name="T3" fmla="*/ 18 h 72"/>
                <a:gd name="T4" fmla="*/ 18 w 37"/>
                <a:gd name="T5" fmla="*/ 10 h 72"/>
                <a:gd name="T6" fmla="*/ 13 w 37"/>
                <a:gd name="T7" fmla="*/ 16 h 72"/>
                <a:gd name="T8" fmla="*/ 16 w 37"/>
                <a:gd name="T9" fmla="*/ 25 h 72"/>
                <a:gd name="T10" fmla="*/ 29 w 37"/>
                <a:gd name="T11" fmla="*/ 39 h 72"/>
                <a:gd name="T12" fmla="*/ 37 w 37"/>
                <a:gd name="T13" fmla="*/ 57 h 72"/>
                <a:gd name="T14" fmla="*/ 18 w 37"/>
                <a:gd name="T15" fmla="*/ 72 h 72"/>
                <a:gd name="T16" fmla="*/ 0 w 37"/>
                <a:gd name="T17" fmla="*/ 57 h 72"/>
                <a:gd name="T18" fmla="*/ 0 w 37"/>
                <a:gd name="T19" fmla="*/ 49 h 72"/>
                <a:gd name="T20" fmla="*/ 13 w 37"/>
                <a:gd name="T21" fmla="*/ 49 h 72"/>
                <a:gd name="T22" fmla="*/ 13 w 37"/>
                <a:gd name="T23" fmla="*/ 56 h 72"/>
                <a:gd name="T24" fmla="*/ 18 w 37"/>
                <a:gd name="T25" fmla="*/ 62 h 72"/>
                <a:gd name="T26" fmla="*/ 24 w 37"/>
                <a:gd name="T27" fmla="*/ 56 h 72"/>
                <a:gd name="T28" fmla="*/ 20 w 37"/>
                <a:gd name="T29" fmla="*/ 46 h 72"/>
                <a:gd name="T30" fmla="*/ 9 w 37"/>
                <a:gd name="T31" fmla="*/ 36 h 72"/>
                <a:gd name="T32" fmla="*/ 0 w 37"/>
                <a:gd name="T33" fmla="*/ 16 h 72"/>
                <a:gd name="T34" fmla="*/ 18 w 37"/>
                <a:gd name="T35" fmla="*/ 0 h 72"/>
                <a:gd name="T36" fmla="*/ 36 w 37"/>
                <a:gd name="T37" fmla="*/ 16 h 72"/>
                <a:gd name="T38" fmla="*/ 36 w 37"/>
                <a:gd name="T39" fmla="*/ 21 h 72"/>
                <a:gd name="T40" fmla="*/ 24 w 37"/>
                <a:gd name="T41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72">
                  <a:moveTo>
                    <a:pt x="24" y="21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3"/>
                    <a:pt x="21" y="10"/>
                    <a:pt x="18" y="10"/>
                  </a:cubicBezTo>
                  <a:cubicBezTo>
                    <a:pt x="15" y="10"/>
                    <a:pt x="13" y="13"/>
                    <a:pt x="13" y="16"/>
                  </a:cubicBezTo>
                  <a:cubicBezTo>
                    <a:pt x="13" y="19"/>
                    <a:pt x="13" y="21"/>
                    <a:pt x="16" y="25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45"/>
                    <a:pt x="37" y="48"/>
                    <a:pt x="37" y="57"/>
                  </a:cubicBezTo>
                  <a:cubicBezTo>
                    <a:pt x="37" y="67"/>
                    <a:pt x="28" y="72"/>
                    <a:pt x="18" y="72"/>
                  </a:cubicBezTo>
                  <a:cubicBezTo>
                    <a:pt x="8" y="72"/>
                    <a:pt x="0" y="67"/>
                    <a:pt x="0" y="5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60"/>
                    <a:pt x="15" y="62"/>
                    <a:pt x="18" y="62"/>
                  </a:cubicBezTo>
                  <a:cubicBezTo>
                    <a:pt x="21" y="62"/>
                    <a:pt x="24" y="60"/>
                    <a:pt x="24" y="56"/>
                  </a:cubicBezTo>
                  <a:cubicBezTo>
                    <a:pt x="24" y="52"/>
                    <a:pt x="22" y="49"/>
                    <a:pt x="20" y="4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28"/>
                    <a:pt x="0" y="26"/>
                    <a:pt x="0" y="16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9" y="0"/>
                    <a:pt x="36" y="7"/>
                    <a:pt x="36" y="16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24" y="21"/>
                    <a:pt x="24" y="21"/>
                    <a:pt x="24" y="21"/>
                  </a:cubicBezTo>
                </a:path>
              </a:pathLst>
            </a:cu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5"/>
            <p:cNvSpPr>
              <a:spLocks noEditPoints="1"/>
            </p:cNvSpPr>
            <p:nvPr/>
          </p:nvSpPr>
          <p:spPr bwMode="auto">
            <a:xfrm>
              <a:off x="5483225" y="5846763"/>
              <a:ext cx="128587" cy="217488"/>
            </a:xfrm>
            <a:custGeom>
              <a:avLst/>
              <a:gdLst>
                <a:gd name="T0" fmla="*/ 51 w 81"/>
                <a:gd name="T1" fmla="*/ 106 h 137"/>
                <a:gd name="T2" fmla="*/ 28 w 81"/>
                <a:gd name="T3" fmla="*/ 106 h 137"/>
                <a:gd name="T4" fmla="*/ 24 w 81"/>
                <a:gd name="T5" fmla="*/ 137 h 137"/>
                <a:gd name="T6" fmla="*/ 0 w 81"/>
                <a:gd name="T7" fmla="*/ 137 h 137"/>
                <a:gd name="T8" fmla="*/ 28 w 81"/>
                <a:gd name="T9" fmla="*/ 0 h 137"/>
                <a:gd name="T10" fmla="*/ 53 w 81"/>
                <a:gd name="T11" fmla="*/ 0 h 137"/>
                <a:gd name="T12" fmla="*/ 81 w 81"/>
                <a:gd name="T13" fmla="*/ 137 h 137"/>
                <a:gd name="T14" fmla="*/ 57 w 81"/>
                <a:gd name="T15" fmla="*/ 137 h 137"/>
                <a:gd name="T16" fmla="*/ 51 w 81"/>
                <a:gd name="T17" fmla="*/ 106 h 137"/>
                <a:gd name="T18" fmla="*/ 47 w 81"/>
                <a:gd name="T19" fmla="*/ 86 h 137"/>
                <a:gd name="T20" fmla="*/ 39 w 81"/>
                <a:gd name="T21" fmla="*/ 37 h 137"/>
                <a:gd name="T22" fmla="*/ 39 w 81"/>
                <a:gd name="T23" fmla="*/ 37 h 137"/>
                <a:gd name="T24" fmla="*/ 32 w 81"/>
                <a:gd name="T25" fmla="*/ 86 h 137"/>
                <a:gd name="T26" fmla="*/ 47 w 81"/>
                <a:gd name="T27" fmla="*/ 8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137">
                  <a:moveTo>
                    <a:pt x="51" y="106"/>
                  </a:moveTo>
                  <a:lnTo>
                    <a:pt x="28" y="106"/>
                  </a:lnTo>
                  <a:lnTo>
                    <a:pt x="24" y="137"/>
                  </a:lnTo>
                  <a:lnTo>
                    <a:pt x="0" y="137"/>
                  </a:lnTo>
                  <a:lnTo>
                    <a:pt x="28" y="0"/>
                  </a:lnTo>
                  <a:lnTo>
                    <a:pt x="53" y="0"/>
                  </a:lnTo>
                  <a:lnTo>
                    <a:pt x="81" y="137"/>
                  </a:lnTo>
                  <a:lnTo>
                    <a:pt x="57" y="137"/>
                  </a:lnTo>
                  <a:lnTo>
                    <a:pt x="51" y="106"/>
                  </a:lnTo>
                  <a:close/>
                  <a:moveTo>
                    <a:pt x="47" y="86"/>
                  </a:moveTo>
                  <a:lnTo>
                    <a:pt x="39" y="37"/>
                  </a:lnTo>
                  <a:lnTo>
                    <a:pt x="39" y="37"/>
                  </a:lnTo>
                  <a:lnTo>
                    <a:pt x="32" y="86"/>
                  </a:lnTo>
                  <a:lnTo>
                    <a:pt x="47" y="86"/>
                  </a:lnTo>
                  <a:close/>
                </a:path>
              </a:pathLst>
            </a:cu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6"/>
            <p:cNvSpPr>
              <a:spLocks noEditPoints="1"/>
            </p:cNvSpPr>
            <p:nvPr/>
          </p:nvSpPr>
          <p:spPr bwMode="auto">
            <a:xfrm>
              <a:off x="5483225" y="5846763"/>
              <a:ext cx="128587" cy="217488"/>
            </a:xfrm>
            <a:custGeom>
              <a:avLst/>
              <a:gdLst>
                <a:gd name="T0" fmla="*/ 51 w 81"/>
                <a:gd name="T1" fmla="*/ 106 h 137"/>
                <a:gd name="T2" fmla="*/ 28 w 81"/>
                <a:gd name="T3" fmla="*/ 106 h 137"/>
                <a:gd name="T4" fmla="*/ 24 w 81"/>
                <a:gd name="T5" fmla="*/ 137 h 137"/>
                <a:gd name="T6" fmla="*/ 0 w 81"/>
                <a:gd name="T7" fmla="*/ 137 h 137"/>
                <a:gd name="T8" fmla="*/ 28 w 81"/>
                <a:gd name="T9" fmla="*/ 0 h 137"/>
                <a:gd name="T10" fmla="*/ 53 w 81"/>
                <a:gd name="T11" fmla="*/ 0 h 137"/>
                <a:gd name="T12" fmla="*/ 81 w 81"/>
                <a:gd name="T13" fmla="*/ 137 h 137"/>
                <a:gd name="T14" fmla="*/ 57 w 81"/>
                <a:gd name="T15" fmla="*/ 137 h 137"/>
                <a:gd name="T16" fmla="*/ 51 w 81"/>
                <a:gd name="T17" fmla="*/ 106 h 137"/>
                <a:gd name="T18" fmla="*/ 47 w 81"/>
                <a:gd name="T19" fmla="*/ 86 h 137"/>
                <a:gd name="T20" fmla="*/ 39 w 81"/>
                <a:gd name="T21" fmla="*/ 37 h 137"/>
                <a:gd name="T22" fmla="*/ 39 w 81"/>
                <a:gd name="T23" fmla="*/ 37 h 137"/>
                <a:gd name="T24" fmla="*/ 32 w 81"/>
                <a:gd name="T25" fmla="*/ 86 h 137"/>
                <a:gd name="T26" fmla="*/ 47 w 81"/>
                <a:gd name="T27" fmla="*/ 8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137">
                  <a:moveTo>
                    <a:pt x="51" y="106"/>
                  </a:moveTo>
                  <a:lnTo>
                    <a:pt x="28" y="106"/>
                  </a:lnTo>
                  <a:lnTo>
                    <a:pt x="24" y="137"/>
                  </a:lnTo>
                  <a:lnTo>
                    <a:pt x="0" y="137"/>
                  </a:lnTo>
                  <a:lnTo>
                    <a:pt x="28" y="0"/>
                  </a:lnTo>
                  <a:lnTo>
                    <a:pt x="53" y="0"/>
                  </a:lnTo>
                  <a:lnTo>
                    <a:pt x="81" y="137"/>
                  </a:lnTo>
                  <a:lnTo>
                    <a:pt x="57" y="137"/>
                  </a:lnTo>
                  <a:lnTo>
                    <a:pt x="51" y="106"/>
                  </a:lnTo>
                  <a:moveTo>
                    <a:pt x="47" y="86"/>
                  </a:moveTo>
                  <a:lnTo>
                    <a:pt x="39" y="37"/>
                  </a:lnTo>
                  <a:lnTo>
                    <a:pt x="39" y="37"/>
                  </a:lnTo>
                  <a:lnTo>
                    <a:pt x="32" y="86"/>
                  </a:lnTo>
                  <a:lnTo>
                    <a:pt x="47" y="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624513" y="5843588"/>
              <a:ext cx="117475" cy="223838"/>
            </a:xfrm>
            <a:custGeom>
              <a:avLst/>
              <a:gdLst>
                <a:gd name="T0" fmla="*/ 25 w 38"/>
                <a:gd name="T1" fmla="*/ 22 h 72"/>
                <a:gd name="T2" fmla="*/ 25 w 38"/>
                <a:gd name="T3" fmla="*/ 16 h 72"/>
                <a:gd name="T4" fmla="*/ 19 w 38"/>
                <a:gd name="T5" fmla="*/ 10 h 72"/>
                <a:gd name="T6" fmla="*/ 13 w 38"/>
                <a:gd name="T7" fmla="*/ 16 h 72"/>
                <a:gd name="T8" fmla="*/ 13 w 38"/>
                <a:gd name="T9" fmla="*/ 57 h 72"/>
                <a:gd name="T10" fmla="*/ 19 w 38"/>
                <a:gd name="T11" fmla="*/ 62 h 72"/>
                <a:gd name="T12" fmla="*/ 26 w 38"/>
                <a:gd name="T13" fmla="*/ 53 h 72"/>
                <a:gd name="T14" fmla="*/ 26 w 38"/>
                <a:gd name="T15" fmla="*/ 43 h 72"/>
                <a:gd name="T16" fmla="*/ 19 w 38"/>
                <a:gd name="T17" fmla="*/ 43 h 72"/>
                <a:gd name="T18" fmla="*/ 19 w 38"/>
                <a:gd name="T19" fmla="*/ 33 h 72"/>
                <a:gd name="T20" fmla="*/ 38 w 38"/>
                <a:gd name="T21" fmla="*/ 33 h 72"/>
                <a:gd name="T22" fmla="*/ 38 w 38"/>
                <a:gd name="T23" fmla="*/ 54 h 72"/>
                <a:gd name="T24" fmla="*/ 19 w 38"/>
                <a:gd name="T25" fmla="*/ 72 h 72"/>
                <a:gd name="T26" fmla="*/ 0 w 38"/>
                <a:gd name="T27" fmla="*/ 57 h 72"/>
                <a:gd name="T28" fmla="*/ 0 w 38"/>
                <a:gd name="T29" fmla="*/ 16 h 72"/>
                <a:gd name="T30" fmla="*/ 19 w 38"/>
                <a:gd name="T31" fmla="*/ 0 h 72"/>
                <a:gd name="T32" fmla="*/ 38 w 38"/>
                <a:gd name="T33" fmla="*/ 16 h 72"/>
                <a:gd name="T34" fmla="*/ 38 w 38"/>
                <a:gd name="T35" fmla="*/ 22 h 72"/>
                <a:gd name="T36" fmla="*/ 25 w 38"/>
                <a:gd name="T37" fmla="*/ 2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72">
                  <a:moveTo>
                    <a:pt x="25" y="22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3" y="10"/>
                    <a:pt x="19" y="10"/>
                  </a:cubicBezTo>
                  <a:cubicBezTo>
                    <a:pt x="15" y="10"/>
                    <a:pt x="13" y="14"/>
                    <a:pt x="13" y="1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5" y="62"/>
                    <a:pt x="19" y="62"/>
                  </a:cubicBezTo>
                  <a:cubicBezTo>
                    <a:pt x="24" y="62"/>
                    <a:pt x="26" y="59"/>
                    <a:pt x="26" y="5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64"/>
                    <a:pt x="32" y="72"/>
                    <a:pt x="19" y="72"/>
                  </a:cubicBezTo>
                  <a:cubicBezTo>
                    <a:pt x="5" y="72"/>
                    <a:pt x="0" y="64"/>
                    <a:pt x="0" y="5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5" y="0"/>
                    <a:pt x="19" y="0"/>
                  </a:cubicBezTo>
                  <a:cubicBezTo>
                    <a:pt x="32" y="0"/>
                    <a:pt x="38" y="9"/>
                    <a:pt x="38" y="16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</a:path>
              </a:pathLst>
            </a:cu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770563" y="5846763"/>
              <a:ext cx="96837" cy="217488"/>
            </a:xfrm>
            <a:custGeom>
              <a:avLst/>
              <a:gdLst>
                <a:gd name="T0" fmla="*/ 24 w 61"/>
                <a:gd name="T1" fmla="*/ 19 h 137"/>
                <a:gd name="T2" fmla="*/ 24 w 61"/>
                <a:gd name="T3" fmla="*/ 55 h 137"/>
                <a:gd name="T4" fmla="*/ 49 w 61"/>
                <a:gd name="T5" fmla="*/ 55 h 137"/>
                <a:gd name="T6" fmla="*/ 49 w 61"/>
                <a:gd name="T7" fmla="*/ 74 h 137"/>
                <a:gd name="T8" fmla="*/ 24 w 61"/>
                <a:gd name="T9" fmla="*/ 74 h 137"/>
                <a:gd name="T10" fmla="*/ 24 w 61"/>
                <a:gd name="T11" fmla="*/ 118 h 137"/>
                <a:gd name="T12" fmla="*/ 61 w 61"/>
                <a:gd name="T13" fmla="*/ 118 h 137"/>
                <a:gd name="T14" fmla="*/ 61 w 61"/>
                <a:gd name="T15" fmla="*/ 137 h 137"/>
                <a:gd name="T16" fmla="*/ 0 w 61"/>
                <a:gd name="T17" fmla="*/ 137 h 137"/>
                <a:gd name="T18" fmla="*/ 0 w 61"/>
                <a:gd name="T19" fmla="*/ 0 h 137"/>
                <a:gd name="T20" fmla="*/ 59 w 61"/>
                <a:gd name="T21" fmla="*/ 0 h 137"/>
                <a:gd name="T22" fmla="*/ 59 w 61"/>
                <a:gd name="T23" fmla="*/ 19 h 137"/>
                <a:gd name="T24" fmla="*/ 24 w 61"/>
                <a:gd name="T25" fmla="*/ 1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37">
                  <a:moveTo>
                    <a:pt x="24" y="19"/>
                  </a:moveTo>
                  <a:lnTo>
                    <a:pt x="24" y="55"/>
                  </a:lnTo>
                  <a:lnTo>
                    <a:pt x="49" y="55"/>
                  </a:lnTo>
                  <a:lnTo>
                    <a:pt x="49" y="74"/>
                  </a:lnTo>
                  <a:lnTo>
                    <a:pt x="24" y="74"/>
                  </a:lnTo>
                  <a:lnTo>
                    <a:pt x="24" y="118"/>
                  </a:lnTo>
                  <a:lnTo>
                    <a:pt x="61" y="118"/>
                  </a:lnTo>
                  <a:lnTo>
                    <a:pt x="61" y="137"/>
                  </a:lnTo>
                  <a:lnTo>
                    <a:pt x="0" y="137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9"/>
                  </a:lnTo>
                  <a:lnTo>
                    <a:pt x="24" y="19"/>
                  </a:lnTo>
                  <a:close/>
                </a:path>
              </a:pathLst>
            </a:cu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5770563" y="5846763"/>
              <a:ext cx="96837" cy="217488"/>
            </a:xfrm>
            <a:custGeom>
              <a:avLst/>
              <a:gdLst>
                <a:gd name="T0" fmla="*/ 24 w 61"/>
                <a:gd name="T1" fmla="*/ 19 h 137"/>
                <a:gd name="T2" fmla="*/ 24 w 61"/>
                <a:gd name="T3" fmla="*/ 55 h 137"/>
                <a:gd name="T4" fmla="*/ 49 w 61"/>
                <a:gd name="T5" fmla="*/ 55 h 137"/>
                <a:gd name="T6" fmla="*/ 49 w 61"/>
                <a:gd name="T7" fmla="*/ 74 h 137"/>
                <a:gd name="T8" fmla="*/ 24 w 61"/>
                <a:gd name="T9" fmla="*/ 74 h 137"/>
                <a:gd name="T10" fmla="*/ 24 w 61"/>
                <a:gd name="T11" fmla="*/ 118 h 137"/>
                <a:gd name="T12" fmla="*/ 61 w 61"/>
                <a:gd name="T13" fmla="*/ 118 h 137"/>
                <a:gd name="T14" fmla="*/ 61 w 61"/>
                <a:gd name="T15" fmla="*/ 137 h 137"/>
                <a:gd name="T16" fmla="*/ 0 w 61"/>
                <a:gd name="T17" fmla="*/ 137 h 137"/>
                <a:gd name="T18" fmla="*/ 0 w 61"/>
                <a:gd name="T19" fmla="*/ 0 h 137"/>
                <a:gd name="T20" fmla="*/ 59 w 61"/>
                <a:gd name="T21" fmla="*/ 0 h 137"/>
                <a:gd name="T22" fmla="*/ 59 w 61"/>
                <a:gd name="T23" fmla="*/ 19 h 137"/>
                <a:gd name="T24" fmla="*/ 24 w 61"/>
                <a:gd name="T25" fmla="*/ 1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37">
                  <a:moveTo>
                    <a:pt x="24" y="19"/>
                  </a:moveTo>
                  <a:lnTo>
                    <a:pt x="24" y="55"/>
                  </a:lnTo>
                  <a:lnTo>
                    <a:pt x="49" y="55"/>
                  </a:lnTo>
                  <a:lnTo>
                    <a:pt x="49" y="74"/>
                  </a:lnTo>
                  <a:lnTo>
                    <a:pt x="24" y="74"/>
                  </a:lnTo>
                  <a:lnTo>
                    <a:pt x="24" y="118"/>
                  </a:lnTo>
                  <a:lnTo>
                    <a:pt x="61" y="118"/>
                  </a:lnTo>
                  <a:lnTo>
                    <a:pt x="61" y="137"/>
                  </a:lnTo>
                  <a:lnTo>
                    <a:pt x="0" y="137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9"/>
                  </a:lnTo>
                  <a:lnTo>
                    <a:pt x="24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00"/>
            <p:cNvSpPr>
              <a:spLocks noEditPoints="1"/>
            </p:cNvSpPr>
            <p:nvPr/>
          </p:nvSpPr>
          <p:spPr bwMode="auto">
            <a:xfrm>
              <a:off x="4940300" y="5608638"/>
              <a:ext cx="1023937" cy="962025"/>
            </a:xfrm>
            <a:custGeom>
              <a:avLst/>
              <a:gdLst>
                <a:gd name="T0" fmla="*/ 266 w 328"/>
                <a:gd name="T1" fmla="*/ 76 h 308"/>
                <a:gd name="T2" fmla="*/ 296 w 328"/>
                <a:gd name="T3" fmla="*/ 86 h 308"/>
                <a:gd name="T4" fmla="*/ 278 w 328"/>
                <a:gd name="T5" fmla="*/ 104 h 308"/>
                <a:gd name="T6" fmla="*/ 291 w 328"/>
                <a:gd name="T7" fmla="*/ 114 h 308"/>
                <a:gd name="T8" fmla="*/ 278 w 328"/>
                <a:gd name="T9" fmla="*/ 136 h 308"/>
                <a:gd name="T10" fmla="*/ 297 w 328"/>
                <a:gd name="T11" fmla="*/ 146 h 308"/>
                <a:gd name="T12" fmla="*/ 238 w 328"/>
                <a:gd name="T13" fmla="*/ 147 h 308"/>
                <a:gd name="T14" fmla="*/ 219 w 328"/>
                <a:gd name="T15" fmla="*/ 91 h 308"/>
                <a:gd name="T16" fmla="*/ 257 w 328"/>
                <a:gd name="T17" fmla="*/ 91 h 308"/>
                <a:gd name="T18" fmla="*/ 244 w 328"/>
                <a:gd name="T19" fmla="*/ 97 h 308"/>
                <a:gd name="T20" fmla="*/ 238 w 328"/>
                <a:gd name="T21" fmla="*/ 85 h 308"/>
                <a:gd name="T22" fmla="*/ 232 w 328"/>
                <a:gd name="T23" fmla="*/ 132 h 308"/>
                <a:gd name="T24" fmla="*/ 245 w 328"/>
                <a:gd name="T25" fmla="*/ 128 h 308"/>
                <a:gd name="T26" fmla="*/ 238 w 328"/>
                <a:gd name="T27" fmla="*/ 118 h 308"/>
                <a:gd name="T28" fmla="*/ 257 w 328"/>
                <a:gd name="T29" fmla="*/ 108 h 308"/>
                <a:gd name="T30" fmla="*/ 238 w 328"/>
                <a:gd name="T31" fmla="*/ 147 h 308"/>
                <a:gd name="T32" fmla="*/ 288 w 328"/>
                <a:gd name="T33" fmla="*/ 0 h 308"/>
                <a:gd name="T34" fmla="*/ 201 w 328"/>
                <a:gd name="T35" fmla="*/ 76 h 308"/>
                <a:gd name="T36" fmla="*/ 203 w 328"/>
                <a:gd name="T37" fmla="*/ 146 h 308"/>
                <a:gd name="T38" fmla="*/ 188 w 328"/>
                <a:gd name="T39" fmla="*/ 130 h 308"/>
                <a:gd name="T40" fmla="*/ 174 w 328"/>
                <a:gd name="T41" fmla="*/ 146 h 308"/>
                <a:gd name="T42" fmla="*/ 169 w 328"/>
                <a:gd name="T43" fmla="*/ 92 h 308"/>
                <a:gd name="T44" fmla="*/ 165 w 328"/>
                <a:gd name="T45" fmla="*/ 96 h 308"/>
                <a:gd name="T46" fmla="*/ 162 w 328"/>
                <a:gd name="T47" fmla="*/ 114 h 308"/>
                <a:gd name="T48" fmla="*/ 151 w 328"/>
                <a:gd name="T49" fmla="*/ 147 h 308"/>
                <a:gd name="T50" fmla="*/ 133 w 328"/>
                <a:gd name="T51" fmla="*/ 124 h 308"/>
                <a:gd name="T52" fmla="*/ 146 w 328"/>
                <a:gd name="T53" fmla="*/ 131 h 308"/>
                <a:gd name="T54" fmla="*/ 157 w 328"/>
                <a:gd name="T55" fmla="*/ 131 h 308"/>
                <a:gd name="T56" fmla="*/ 144 w 328"/>
                <a:gd name="T57" fmla="*/ 112 h 308"/>
                <a:gd name="T58" fmla="*/ 127 w 328"/>
                <a:gd name="T59" fmla="*/ 132 h 308"/>
                <a:gd name="T60" fmla="*/ 100 w 328"/>
                <a:gd name="T61" fmla="*/ 146 h 308"/>
                <a:gd name="T62" fmla="*/ 115 w 328"/>
                <a:gd name="T63" fmla="*/ 224 h 308"/>
                <a:gd name="T64" fmla="*/ 173 w 328"/>
                <a:gd name="T65" fmla="*/ 224 h 308"/>
                <a:gd name="T66" fmla="*/ 328 w 328"/>
                <a:gd name="T67" fmla="*/ 184 h 308"/>
                <a:gd name="T68" fmla="*/ 288 w 328"/>
                <a:gd name="T6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8" h="308">
                  <a:moveTo>
                    <a:pt x="266" y="146"/>
                  </a:moveTo>
                  <a:cubicBezTo>
                    <a:pt x="266" y="76"/>
                    <a:pt x="266" y="76"/>
                    <a:pt x="266" y="76"/>
                  </a:cubicBezTo>
                  <a:cubicBezTo>
                    <a:pt x="296" y="76"/>
                    <a:pt x="296" y="76"/>
                    <a:pt x="296" y="76"/>
                  </a:cubicBezTo>
                  <a:cubicBezTo>
                    <a:pt x="296" y="86"/>
                    <a:pt x="296" y="86"/>
                    <a:pt x="296" y="86"/>
                  </a:cubicBezTo>
                  <a:cubicBezTo>
                    <a:pt x="278" y="86"/>
                    <a:pt x="278" y="86"/>
                    <a:pt x="278" y="86"/>
                  </a:cubicBezTo>
                  <a:cubicBezTo>
                    <a:pt x="278" y="104"/>
                    <a:pt x="278" y="104"/>
                    <a:pt x="278" y="104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14"/>
                    <a:pt x="291" y="114"/>
                    <a:pt x="291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36"/>
                    <a:pt x="278" y="136"/>
                    <a:pt x="278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97" y="146"/>
                    <a:pt x="297" y="146"/>
                    <a:pt x="297" y="146"/>
                  </a:cubicBezTo>
                  <a:cubicBezTo>
                    <a:pt x="266" y="146"/>
                    <a:pt x="266" y="146"/>
                    <a:pt x="266" y="146"/>
                  </a:cubicBezTo>
                  <a:moveTo>
                    <a:pt x="238" y="147"/>
                  </a:moveTo>
                  <a:cubicBezTo>
                    <a:pt x="224" y="147"/>
                    <a:pt x="219" y="139"/>
                    <a:pt x="219" y="132"/>
                  </a:cubicBezTo>
                  <a:cubicBezTo>
                    <a:pt x="219" y="91"/>
                    <a:pt x="219" y="91"/>
                    <a:pt x="219" y="91"/>
                  </a:cubicBezTo>
                  <a:cubicBezTo>
                    <a:pt x="219" y="84"/>
                    <a:pt x="224" y="75"/>
                    <a:pt x="238" y="75"/>
                  </a:cubicBezTo>
                  <a:cubicBezTo>
                    <a:pt x="251" y="75"/>
                    <a:pt x="257" y="84"/>
                    <a:pt x="257" y="91"/>
                  </a:cubicBezTo>
                  <a:cubicBezTo>
                    <a:pt x="257" y="97"/>
                    <a:pt x="257" y="97"/>
                    <a:pt x="257" y="97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1"/>
                    <a:pt x="244" y="91"/>
                    <a:pt x="244" y="91"/>
                  </a:cubicBezTo>
                  <a:cubicBezTo>
                    <a:pt x="244" y="89"/>
                    <a:pt x="242" y="85"/>
                    <a:pt x="238" y="85"/>
                  </a:cubicBezTo>
                  <a:cubicBezTo>
                    <a:pt x="234" y="85"/>
                    <a:pt x="232" y="89"/>
                    <a:pt x="232" y="91"/>
                  </a:cubicBezTo>
                  <a:cubicBezTo>
                    <a:pt x="232" y="132"/>
                    <a:pt x="232" y="132"/>
                    <a:pt x="232" y="132"/>
                  </a:cubicBezTo>
                  <a:cubicBezTo>
                    <a:pt x="232" y="134"/>
                    <a:pt x="234" y="137"/>
                    <a:pt x="238" y="137"/>
                  </a:cubicBezTo>
                  <a:cubicBezTo>
                    <a:pt x="243" y="137"/>
                    <a:pt x="245" y="134"/>
                    <a:pt x="245" y="128"/>
                  </a:cubicBezTo>
                  <a:cubicBezTo>
                    <a:pt x="245" y="118"/>
                    <a:pt x="245" y="118"/>
                    <a:pt x="245" y="118"/>
                  </a:cubicBezTo>
                  <a:cubicBezTo>
                    <a:pt x="238" y="118"/>
                    <a:pt x="238" y="118"/>
                    <a:pt x="238" y="118"/>
                  </a:cubicBezTo>
                  <a:cubicBezTo>
                    <a:pt x="238" y="108"/>
                    <a:pt x="238" y="108"/>
                    <a:pt x="238" y="108"/>
                  </a:cubicBezTo>
                  <a:cubicBezTo>
                    <a:pt x="257" y="108"/>
                    <a:pt x="257" y="108"/>
                    <a:pt x="257" y="108"/>
                  </a:cubicBezTo>
                  <a:cubicBezTo>
                    <a:pt x="257" y="129"/>
                    <a:pt x="257" y="129"/>
                    <a:pt x="257" y="129"/>
                  </a:cubicBezTo>
                  <a:cubicBezTo>
                    <a:pt x="257" y="139"/>
                    <a:pt x="251" y="147"/>
                    <a:pt x="238" y="147"/>
                  </a:cubicBezTo>
                  <a:moveTo>
                    <a:pt x="288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201" y="76"/>
                    <a:pt x="201" y="76"/>
                    <a:pt x="201" y="76"/>
                  </a:cubicBezTo>
                  <a:cubicBezTo>
                    <a:pt x="215" y="146"/>
                    <a:pt x="215" y="146"/>
                    <a:pt x="215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69" y="96"/>
                    <a:pt x="169" y="96"/>
                    <a:pt x="169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7" y="120"/>
                    <a:pt x="170" y="123"/>
                    <a:pt x="170" y="132"/>
                  </a:cubicBezTo>
                  <a:cubicBezTo>
                    <a:pt x="170" y="142"/>
                    <a:pt x="161" y="147"/>
                    <a:pt x="151" y="147"/>
                  </a:cubicBezTo>
                  <a:cubicBezTo>
                    <a:pt x="141" y="147"/>
                    <a:pt x="133" y="142"/>
                    <a:pt x="133" y="132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6" y="135"/>
                    <a:pt x="148" y="137"/>
                    <a:pt x="151" y="137"/>
                  </a:cubicBezTo>
                  <a:cubicBezTo>
                    <a:pt x="154" y="137"/>
                    <a:pt x="157" y="135"/>
                    <a:pt x="157" y="131"/>
                  </a:cubicBezTo>
                  <a:cubicBezTo>
                    <a:pt x="157" y="127"/>
                    <a:pt x="155" y="124"/>
                    <a:pt x="153" y="121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7" y="129"/>
                    <a:pt x="127" y="132"/>
                  </a:cubicBezTo>
                  <a:cubicBezTo>
                    <a:pt x="127" y="142"/>
                    <a:pt x="118" y="147"/>
                    <a:pt x="108" y="147"/>
                  </a:cubicBezTo>
                  <a:cubicBezTo>
                    <a:pt x="105" y="147"/>
                    <a:pt x="103" y="147"/>
                    <a:pt x="100" y="146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144" y="308"/>
                    <a:pt x="144" y="308"/>
                    <a:pt x="144" y="308"/>
                  </a:cubicBezTo>
                  <a:cubicBezTo>
                    <a:pt x="173" y="224"/>
                    <a:pt x="173" y="224"/>
                    <a:pt x="173" y="224"/>
                  </a:cubicBezTo>
                  <a:cubicBezTo>
                    <a:pt x="288" y="224"/>
                    <a:pt x="288" y="224"/>
                    <a:pt x="288" y="224"/>
                  </a:cubicBezTo>
                  <a:cubicBezTo>
                    <a:pt x="310" y="224"/>
                    <a:pt x="328" y="206"/>
                    <a:pt x="328" y="184"/>
                  </a:cubicBezTo>
                  <a:cubicBezTo>
                    <a:pt x="328" y="40"/>
                    <a:pt x="328" y="40"/>
                    <a:pt x="328" y="40"/>
                  </a:cubicBezTo>
                  <a:cubicBezTo>
                    <a:pt x="328" y="18"/>
                    <a:pt x="310" y="0"/>
                    <a:pt x="288" y="0"/>
                  </a:cubicBezTo>
                </a:path>
              </a:pathLst>
            </a:custGeom>
            <a:solidFill>
              <a:srgbClr val="14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5251450" y="6002338"/>
              <a:ext cx="85725" cy="65088"/>
            </a:xfrm>
            <a:custGeom>
              <a:avLst/>
              <a:gdLst>
                <a:gd name="T0" fmla="*/ 26 w 27"/>
                <a:gd name="T1" fmla="*/ 0 h 21"/>
                <a:gd name="T2" fmla="*/ 0 w 27"/>
                <a:gd name="T3" fmla="*/ 20 h 21"/>
                <a:gd name="T4" fmla="*/ 8 w 27"/>
                <a:gd name="T5" fmla="*/ 21 h 21"/>
                <a:gd name="T6" fmla="*/ 27 w 27"/>
                <a:gd name="T7" fmla="*/ 6 h 21"/>
                <a:gd name="T8" fmla="*/ 26 w 27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3" y="21"/>
                    <a:pt x="5" y="21"/>
                    <a:pt x="8" y="21"/>
                  </a:cubicBezTo>
                  <a:cubicBezTo>
                    <a:pt x="18" y="21"/>
                    <a:pt x="27" y="16"/>
                    <a:pt x="27" y="6"/>
                  </a:cubicBezTo>
                  <a:cubicBezTo>
                    <a:pt x="27" y="3"/>
                    <a:pt x="26" y="2"/>
                    <a:pt x="26" y="0"/>
                  </a:cubicBezTo>
                </a:path>
              </a:pathLst>
            </a:custGeom>
            <a:solidFill>
              <a:srgbClr val="B84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5534025" y="5905501"/>
              <a:ext cx="23812" cy="77788"/>
            </a:xfrm>
            <a:custGeom>
              <a:avLst/>
              <a:gdLst>
                <a:gd name="T0" fmla="*/ 7 w 15"/>
                <a:gd name="T1" fmla="*/ 0 h 49"/>
                <a:gd name="T2" fmla="*/ 7 w 15"/>
                <a:gd name="T3" fmla="*/ 0 h 49"/>
                <a:gd name="T4" fmla="*/ 0 w 15"/>
                <a:gd name="T5" fmla="*/ 49 h 49"/>
                <a:gd name="T6" fmla="*/ 15 w 15"/>
                <a:gd name="T7" fmla="*/ 49 h 49"/>
                <a:gd name="T8" fmla="*/ 7 w 1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9">
                  <a:moveTo>
                    <a:pt x="7" y="0"/>
                  </a:moveTo>
                  <a:lnTo>
                    <a:pt x="7" y="0"/>
                  </a:lnTo>
                  <a:lnTo>
                    <a:pt x="0" y="49"/>
                  </a:lnTo>
                  <a:lnTo>
                    <a:pt x="15" y="4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4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5534025" y="5905501"/>
              <a:ext cx="23812" cy="77788"/>
            </a:xfrm>
            <a:custGeom>
              <a:avLst/>
              <a:gdLst>
                <a:gd name="T0" fmla="*/ 7 w 15"/>
                <a:gd name="T1" fmla="*/ 0 h 49"/>
                <a:gd name="T2" fmla="*/ 7 w 15"/>
                <a:gd name="T3" fmla="*/ 0 h 49"/>
                <a:gd name="T4" fmla="*/ 0 w 15"/>
                <a:gd name="T5" fmla="*/ 49 h 49"/>
                <a:gd name="T6" fmla="*/ 15 w 15"/>
                <a:gd name="T7" fmla="*/ 49 h 49"/>
                <a:gd name="T8" fmla="*/ 7 w 1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9">
                  <a:moveTo>
                    <a:pt x="7" y="0"/>
                  </a:moveTo>
                  <a:lnTo>
                    <a:pt x="7" y="0"/>
                  </a:lnTo>
                  <a:lnTo>
                    <a:pt x="0" y="49"/>
                  </a:lnTo>
                  <a:lnTo>
                    <a:pt x="15" y="4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04"/>
            <p:cNvSpPr>
              <a:spLocks noEditPoints="1"/>
            </p:cNvSpPr>
            <p:nvPr/>
          </p:nvSpPr>
          <p:spPr bwMode="auto">
            <a:xfrm>
              <a:off x="5354638" y="5895976"/>
              <a:ext cx="115887" cy="171450"/>
            </a:xfrm>
            <a:custGeom>
              <a:avLst/>
              <a:gdLst>
                <a:gd name="T0" fmla="*/ 21 w 37"/>
                <a:gd name="T1" fmla="*/ 12 h 55"/>
                <a:gd name="T2" fmla="*/ 11 w 37"/>
                <a:gd name="T3" fmla="*/ 20 h 55"/>
                <a:gd name="T4" fmla="*/ 20 w 37"/>
                <a:gd name="T5" fmla="*/ 29 h 55"/>
                <a:gd name="T6" fmla="*/ 24 w 37"/>
                <a:gd name="T7" fmla="*/ 39 h 55"/>
                <a:gd name="T8" fmla="*/ 18 w 37"/>
                <a:gd name="T9" fmla="*/ 45 h 55"/>
                <a:gd name="T10" fmla="*/ 13 w 37"/>
                <a:gd name="T11" fmla="*/ 39 h 55"/>
                <a:gd name="T12" fmla="*/ 13 w 37"/>
                <a:gd name="T13" fmla="*/ 32 h 55"/>
                <a:gd name="T14" fmla="*/ 0 w 37"/>
                <a:gd name="T15" fmla="*/ 32 h 55"/>
                <a:gd name="T16" fmla="*/ 0 w 37"/>
                <a:gd name="T17" fmla="*/ 40 h 55"/>
                <a:gd name="T18" fmla="*/ 18 w 37"/>
                <a:gd name="T19" fmla="*/ 55 h 55"/>
                <a:gd name="T20" fmla="*/ 37 w 37"/>
                <a:gd name="T21" fmla="*/ 40 h 55"/>
                <a:gd name="T22" fmla="*/ 29 w 37"/>
                <a:gd name="T23" fmla="*/ 22 h 55"/>
                <a:gd name="T24" fmla="*/ 21 w 37"/>
                <a:gd name="T25" fmla="*/ 12 h 55"/>
                <a:gd name="T26" fmla="*/ 36 w 37"/>
                <a:gd name="T27" fmla="*/ 0 h 55"/>
                <a:gd name="T28" fmla="*/ 32 w 37"/>
                <a:gd name="T29" fmla="*/ 4 h 55"/>
                <a:gd name="T30" fmla="*/ 36 w 37"/>
                <a:gd name="T31" fmla="*/ 4 h 55"/>
                <a:gd name="T32" fmla="*/ 36 w 37"/>
                <a:gd name="T3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55">
                  <a:moveTo>
                    <a:pt x="21" y="12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2" y="32"/>
                    <a:pt x="24" y="35"/>
                    <a:pt x="24" y="39"/>
                  </a:cubicBezTo>
                  <a:cubicBezTo>
                    <a:pt x="24" y="43"/>
                    <a:pt x="21" y="45"/>
                    <a:pt x="18" y="45"/>
                  </a:cubicBezTo>
                  <a:cubicBezTo>
                    <a:pt x="15" y="45"/>
                    <a:pt x="13" y="43"/>
                    <a:pt x="13" y="3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0"/>
                    <a:pt x="8" y="55"/>
                    <a:pt x="18" y="55"/>
                  </a:cubicBezTo>
                  <a:cubicBezTo>
                    <a:pt x="28" y="55"/>
                    <a:pt x="37" y="50"/>
                    <a:pt x="37" y="40"/>
                  </a:cubicBezTo>
                  <a:cubicBezTo>
                    <a:pt x="37" y="31"/>
                    <a:pt x="34" y="28"/>
                    <a:pt x="29" y="2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6" y="0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B84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05"/>
            <p:cNvSpPr>
              <a:spLocks noEditPoints="1"/>
            </p:cNvSpPr>
            <p:nvPr/>
          </p:nvSpPr>
          <p:spPr bwMode="auto">
            <a:xfrm>
              <a:off x="5483225" y="5846763"/>
              <a:ext cx="128587" cy="217488"/>
            </a:xfrm>
            <a:custGeom>
              <a:avLst/>
              <a:gdLst>
                <a:gd name="T0" fmla="*/ 32 w 81"/>
                <a:gd name="T1" fmla="*/ 86 h 137"/>
                <a:gd name="T2" fmla="*/ 39 w 81"/>
                <a:gd name="T3" fmla="*/ 37 h 137"/>
                <a:gd name="T4" fmla="*/ 39 w 81"/>
                <a:gd name="T5" fmla="*/ 37 h 137"/>
                <a:gd name="T6" fmla="*/ 47 w 81"/>
                <a:gd name="T7" fmla="*/ 86 h 137"/>
                <a:gd name="T8" fmla="*/ 32 w 81"/>
                <a:gd name="T9" fmla="*/ 86 h 137"/>
                <a:gd name="T10" fmla="*/ 53 w 81"/>
                <a:gd name="T11" fmla="*/ 0 h 137"/>
                <a:gd name="T12" fmla="*/ 32 w 81"/>
                <a:gd name="T13" fmla="*/ 0 h 137"/>
                <a:gd name="T14" fmla="*/ 28 w 81"/>
                <a:gd name="T15" fmla="*/ 4 h 137"/>
                <a:gd name="T16" fmla="*/ 0 w 81"/>
                <a:gd name="T17" fmla="*/ 137 h 137"/>
                <a:gd name="T18" fmla="*/ 24 w 81"/>
                <a:gd name="T19" fmla="*/ 137 h 137"/>
                <a:gd name="T20" fmla="*/ 28 w 81"/>
                <a:gd name="T21" fmla="*/ 106 h 137"/>
                <a:gd name="T22" fmla="*/ 51 w 81"/>
                <a:gd name="T23" fmla="*/ 106 h 137"/>
                <a:gd name="T24" fmla="*/ 57 w 81"/>
                <a:gd name="T25" fmla="*/ 137 h 137"/>
                <a:gd name="T26" fmla="*/ 81 w 81"/>
                <a:gd name="T27" fmla="*/ 137 h 137"/>
                <a:gd name="T28" fmla="*/ 53 w 81"/>
                <a:gd name="T2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137">
                  <a:moveTo>
                    <a:pt x="32" y="86"/>
                  </a:moveTo>
                  <a:lnTo>
                    <a:pt x="39" y="37"/>
                  </a:lnTo>
                  <a:lnTo>
                    <a:pt x="39" y="37"/>
                  </a:lnTo>
                  <a:lnTo>
                    <a:pt x="47" y="86"/>
                  </a:lnTo>
                  <a:lnTo>
                    <a:pt x="32" y="86"/>
                  </a:lnTo>
                  <a:close/>
                  <a:moveTo>
                    <a:pt x="53" y="0"/>
                  </a:moveTo>
                  <a:lnTo>
                    <a:pt x="32" y="0"/>
                  </a:lnTo>
                  <a:lnTo>
                    <a:pt x="28" y="4"/>
                  </a:lnTo>
                  <a:lnTo>
                    <a:pt x="0" y="137"/>
                  </a:lnTo>
                  <a:lnTo>
                    <a:pt x="24" y="137"/>
                  </a:lnTo>
                  <a:lnTo>
                    <a:pt x="28" y="106"/>
                  </a:lnTo>
                  <a:lnTo>
                    <a:pt x="51" y="106"/>
                  </a:lnTo>
                  <a:lnTo>
                    <a:pt x="57" y="137"/>
                  </a:lnTo>
                  <a:lnTo>
                    <a:pt x="81" y="137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84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06"/>
            <p:cNvSpPr>
              <a:spLocks noEditPoints="1"/>
            </p:cNvSpPr>
            <p:nvPr/>
          </p:nvSpPr>
          <p:spPr bwMode="auto">
            <a:xfrm>
              <a:off x="5483225" y="5846763"/>
              <a:ext cx="128587" cy="217488"/>
            </a:xfrm>
            <a:custGeom>
              <a:avLst/>
              <a:gdLst>
                <a:gd name="T0" fmla="*/ 32 w 81"/>
                <a:gd name="T1" fmla="*/ 86 h 137"/>
                <a:gd name="T2" fmla="*/ 39 w 81"/>
                <a:gd name="T3" fmla="*/ 37 h 137"/>
                <a:gd name="T4" fmla="*/ 39 w 81"/>
                <a:gd name="T5" fmla="*/ 37 h 137"/>
                <a:gd name="T6" fmla="*/ 47 w 81"/>
                <a:gd name="T7" fmla="*/ 86 h 137"/>
                <a:gd name="T8" fmla="*/ 32 w 81"/>
                <a:gd name="T9" fmla="*/ 86 h 137"/>
                <a:gd name="T10" fmla="*/ 53 w 81"/>
                <a:gd name="T11" fmla="*/ 0 h 137"/>
                <a:gd name="T12" fmla="*/ 32 w 81"/>
                <a:gd name="T13" fmla="*/ 0 h 137"/>
                <a:gd name="T14" fmla="*/ 28 w 81"/>
                <a:gd name="T15" fmla="*/ 4 h 137"/>
                <a:gd name="T16" fmla="*/ 0 w 81"/>
                <a:gd name="T17" fmla="*/ 137 h 137"/>
                <a:gd name="T18" fmla="*/ 24 w 81"/>
                <a:gd name="T19" fmla="*/ 137 h 137"/>
                <a:gd name="T20" fmla="*/ 28 w 81"/>
                <a:gd name="T21" fmla="*/ 106 h 137"/>
                <a:gd name="T22" fmla="*/ 51 w 81"/>
                <a:gd name="T23" fmla="*/ 106 h 137"/>
                <a:gd name="T24" fmla="*/ 57 w 81"/>
                <a:gd name="T25" fmla="*/ 137 h 137"/>
                <a:gd name="T26" fmla="*/ 81 w 81"/>
                <a:gd name="T27" fmla="*/ 137 h 137"/>
                <a:gd name="T28" fmla="*/ 53 w 81"/>
                <a:gd name="T2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137">
                  <a:moveTo>
                    <a:pt x="32" y="86"/>
                  </a:moveTo>
                  <a:lnTo>
                    <a:pt x="39" y="37"/>
                  </a:lnTo>
                  <a:lnTo>
                    <a:pt x="39" y="37"/>
                  </a:lnTo>
                  <a:lnTo>
                    <a:pt x="47" y="86"/>
                  </a:lnTo>
                  <a:lnTo>
                    <a:pt x="32" y="86"/>
                  </a:lnTo>
                  <a:moveTo>
                    <a:pt x="53" y="0"/>
                  </a:moveTo>
                  <a:lnTo>
                    <a:pt x="32" y="0"/>
                  </a:lnTo>
                  <a:lnTo>
                    <a:pt x="28" y="4"/>
                  </a:lnTo>
                  <a:lnTo>
                    <a:pt x="0" y="137"/>
                  </a:lnTo>
                  <a:lnTo>
                    <a:pt x="24" y="137"/>
                  </a:lnTo>
                  <a:lnTo>
                    <a:pt x="28" y="106"/>
                  </a:lnTo>
                  <a:lnTo>
                    <a:pt x="51" y="106"/>
                  </a:lnTo>
                  <a:lnTo>
                    <a:pt x="57" y="137"/>
                  </a:lnTo>
                  <a:lnTo>
                    <a:pt x="81" y="137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624513" y="5843588"/>
              <a:ext cx="117475" cy="223838"/>
            </a:xfrm>
            <a:custGeom>
              <a:avLst/>
              <a:gdLst>
                <a:gd name="T0" fmla="*/ 19 w 38"/>
                <a:gd name="T1" fmla="*/ 0 h 72"/>
                <a:gd name="T2" fmla="*/ 0 w 38"/>
                <a:gd name="T3" fmla="*/ 16 h 72"/>
                <a:gd name="T4" fmla="*/ 0 w 38"/>
                <a:gd name="T5" fmla="*/ 57 h 72"/>
                <a:gd name="T6" fmla="*/ 19 w 38"/>
                <a:gd name="T7" fmla="*/ 72 h 72"/>
                <a:gd name="T8" fmla="*/ 38 w 38"/>
                <a:gd name="T9" fmla="*/ 54 h 72"/>
                <a:gd name="T10" fmla="*/ 38 w 38"/>
                <a:gd name="T11" fmla="*/ 33 h 72"/>
                <a:gd name="T12" fmla="*/ 19 w 38"/>
                <a:gd name="T13" fmla="*/ 33 h 72"/>
                <a:gd name="T14" fmla="*/ 19 w 38"/>
                <a:gd name="T15" fmla="*/ 43 h 72"/>
                <a:gd name="T16" fmla="*/ 26 w 38"/>
                <a:gd name="T17" fmla="*/ 43 h 72"/>
                <a:gd name="T18" fmla="*/ 26 w 38"/>
                <a:gd name="T19" fmla="*/ 53 h 72"/>
                <a:gd name="T20" fmla="*/ 19 w 38"/>
                <a:gd name="T21" fmla="*/ 62 h 72"/>
                <a:gd name="T22" fmla="*/ 13 w 38"/>
                <a:gd name="T23" fmla="*/ 57 h 72"/>
                <a:gd name="T24" fmla="*/ 13 w 38"/>
                <a:gd name="T25" fmla="*/ 16 h 72"/>
                <a:gd name="T26" fmla="*/ 19 w 38"/>
                <a:gd name="T27" fmla="*/ 10 h 72"/>
                <a:gd name="T28" fmla="*/ 25 w 38"/>
                <a:gd name="T29" fmla="*/ 16 h 72"/>
                <a:gd name="T30" fmla="*/ 25 w 38"/>
                <a:gd name="T31" fmla="*/ 22 h 72"/>
                <a:gd name="T32" fmla="*/ 38 w 38"/>
                <a:gd name="T33" fmla="*/ 22 h 72"/>
                <a:gd name="T34" fmla="*/ 38 w 38"/>
                <a:gd name="T35" fmla="*/ 16 h 72"/>
                <a:gd name="T36" fmla="*/ 19 w 38"/>
                <a:gd name="T3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72">
                  <a:moveTo>
                    <a:pt x="19" y="0"/>
                  </a:moveTo>
                  <a:cubicBezTo>
                    <a:pt x="5" y="0"/>
                    <a:pt x="0" y="9"/>
                    <a:pt x="0" y="1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4"/>
                    <a:pt x="5" y="72"/>
                    <a:pt x="19" y="72"/>
                  </a:cubicBezTo>
                  <a:cubicBezTo>
                    <a:pt x="32" y="72"/>
                    <a:pt x="38" y="64"/>
                    <a:pt x="38" y="5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9"/>
                    <a:pt x="24" y="62"/>
                    <a:pt x="19" y="62"/>
                  </a:cubicBezTo>
                  <a:cubicBezTo>
                    <a:pt x="15" y="62"/>
                    <a:pt x="13" y="59"/>
                    <a:pt x="13" y="5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4"/>
                    <a:pt x="15" y="10"/>
                    <a:pt x="19" y="10"/>
                  </a:cubicBezTo>
                  <a:cubicBezTo>
                    <a:pt x="23" y="10"/>
                    <a:pt x="25" y="14"/>
                    <a:pt x="25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9"/>
                    <a:pt x="32" y="0"/>
                    <a:pt x="19" y="0"/>
                  </a:cubicBezTo>
                </a:path>
              </a:pathLst>
            </a:custGeom>
            <a:solidFill>
              <a:srgbClr val="B84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5770563" y="5846763"/>
              <a:ext cx="96837" cy="217488"/>
            </a:xfrm>
            <a:custGeom>
              <a:avLst/>
              <a:gdLst>
                <a:gd name="T0" fmla="*/ 59 w 61"/>
                <a:gd name="T1" fmla="*/ 0 h 137"/>
                <a:gd name="T2" fmla="*/ 0 w 61"/>
                <a:gd name="T3" fmla="*/ 0 h 137"/>
                <a:gd name="T4" fmla="*/ 0 w 61"/>
                <a:gd name="T5" fmla="*/ 137 h 137"/>
                <a:gd name="T6" fmla="*/ 61 w 61"/>
                <a:gd name="T7" fmla="*/ 137 h 137"/>
                <a:gd name="T8" fmla="*/ 61 w 61"/>
                <a:gd name="T9" fmla="*/ 118 h 137"/>
                <a:gd name="T10" fmla="*/ 24 w 61"/>
                <a:gd name="T11" fmla="*/ 118 h 137"/>
                <a:gd name="T12" fmla="*/ 24 w 61"/>
                <a:gd name="T13" fmla="*/ 74 h 137"/>
                <a:gd name="T14" fmla="*/ 49 w 61"/>
                <a:gd name="T15" fmla="*/ 74 h 137"/>
                <a:gd name="T16" fmla="*/ 49 w 61"/>
                <a:gd name="T17" fmla="*/ 55 h 137"/>
                <a:gd name="T18" fmla="*/ 24 w 61"/>
                <a:gd name="T19" fmla="*/ 55 h 137"/>
                <a:gd name="T20" fmla="*/ 24 w 61"/>
                <a:gd name="T21" fmla="*/ 19 h 137"/>
                <a:gd name="T22" fmla="*/ 59 w 61"/>
                <a:gd name="T23" fmla="*/ 19 h 137"/>
                <a:gd name="T24" fmla="*/ 59 w 61"/>
                <a:gd name="T2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37">
                  <a:moveTo>
                    <a:pt x="59" y="0"/>
                  </a:moveTo>
                  <a:lnTo>
                    <a:pt x="0" y="0"/>
                  </a:lnTo>
                  <a:lnTo>
                    <a:pt x="0" y="137"/>
                  </a:lnTo>
                  <a:lnTo>
                    <a:pt x="61" y="137"/>
                  </a:lnTo>
                  <a:lnTo>
                    <a:pt x="61" y="118"/>
                  </a:lnTo>
                  <a:lnTo>
                    <a:pt x="24" y="118"/>
                  </a:lnTo>
                  <a:lnTo>
                    <a:pt x="24" y="74"/>
                  </a:lnTo>
                  <a:lnTo>
                    <a:pt x="49" y="74"/>
                  </a:lnTo>
                  <a:lnTo>
                    <a:pt x="49" y="55"/>
                  </a:lnTo>
                  <a:lnTo>
                    <a:pt x="24" y="55"/>
                  </a:lnTo>
                  <a:lnTo>
                    <a:pt x="24" y="19"/>
                  </a:lnTo>
                  <a:lnTo>
                    <a:pt x="59" y="1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B84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5770563" y="5846763"/>
              <a:ext cx="96837" cy="217488"/>
            </a:xfrm>
            <a:custGeom>
              <a:avLst/>
              <a:gdLst>
                <a:gd name="T0" fmla="*/ 59 w 61"/>
                <a:gd name="T1" fmla="*/ 0 h 137"/>
                <a:gd name="T2" fmla="*/ 0 w 61"/>
                <a:gd name="T3" fmla="*/ 0 h 137"/>
                <a:gd name="T4" fmla="*/ 0 w 61"/>
                <a:gd name="T5" fmla="*/ 137 h 137"/>
                <a:gd name="T6" fmla="*/ 61 w 61"/>
                <a:gd name="T7" fmla="*/ 137 h 137"/>
                <a:gd name="T8" fmla="*/ 61 w 61"/>
                <a:gd name="T9" fmla="*/ 118 h 137"/>
                <a:gd name="T10" fmla="*/ 24 w 61"/>
                <a:gd name="T11" fmla="*/ 118 h 137"/>
                <a:gd name="T12" fmla="*/ 24 w 61"/>
                <a:gd name="T13" fmla="*/ 74 h 137"/>
                <a:gd name="T14" fmla="*/ 49 w 61"/>
                <a:gd name="T15" fmla="*/ 74 h 137"/>
                <a:gd name="T16" fmla="*/ 49 w 61"/>
                <a:gd name="T17" fmla="*/ 55 h 137"/>
                <a:gd name="T18" fmla="*/ 24 w 61"/>
                <a:gd name="T19" fmla="*/ 55 h 137"/>
                <a:gd name="T20" fmla="*/ 24 w 61"/>
                <a:gd name="T21" fmla="*/ 19 h 137"/>
                <a:gd name="T22" fmla="*/ 59 w 61"/>
                <a:gd name="T23" fmla="*/ 19 h 137"/>
                <a:gd name="T24" fmla="*/ 59 w 61"/>
                <a:gd name="T2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37">
                  <a:moveTo>
                    <a:pt x="59" y="0"/>
                  </a:moveTo>
                  <a:lnTo>
                    <a:pt x="0" y="0"/>
                  </a:lnTo>
                  <a:lnTo>
                    <a:pt x="0" y="137"/>
                  </a:lnTo>
                  <a:lnTo>
                    <a:pt x="61" y="137"/>
                  </a:lnTo>
                  <a:lnTo>
                    <a:pt x="61" y="118"/>
                  </a:lnTo>
                  <a:lnTo>
                    <a:pt x="24" y="118"/>
                  </a:lnTo>
                  <a:lnTo>
                    <a:pt x="24" y="74"/>
                  </a:lnTo>
                  <a:lnTo>
                    <a:pt x="49" y="74"/>
                  </a:lnTo>
                  <a:lnTo>
                    <a:pt x="49" y="55"/>
                  </a:lnTo>
                  <a:lnTo>
                    <a:pt x="24" y="55"/>
                  </a:lnTo>
                  <a:lnTo>
                    <a:pt x="24" y="19"/>
                  </a:lnTo>
                  <a:lnTo>
                    <a:pt x="59" y="19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9" name="Freeform 110"/>
          <p:cNvSpPr>
            <a:spLocks/>
          </p:cNvSpPr>
          <p:nvPr/>
        </p:nvSpPr>
        <p:spPr bwMode="auto">
          <a:xfrm>
            <a:off x="9085718" y="633528"/>
            <a:ext cx="1149350" cy="958850"/>
          </a:xfrm>
          <a:custGeom>
            <a:avLst/>
            <a:gdLst>
              <a:gd name="T0" fmla="*/ 328 w 368"/>
              <a:gd name="T1" fmla="*/ 0 h 307"/>
              <a:gd name="T2" fmla="*/ 40 w 368"/>
              <a:gd name="T3" fmla="*/ 0 h 307"/>
              <a:gd name="T4" fmla="*/ 0 w 368"/>
              <a:gd name="T5" fmla="*/ 40 h 307"/>
              <a:gd name="T6" fmla="*/ 0 w 368"/>
              <a:gd name="T7" fmla="*/ 183 h 307"/>
              <a:gd name="T8" fmla="*/ 40 w 368"/>
              <a:gd name="T9" fmla="*/ 223 h 307"/>
              <a:gd name="T10" fmla="*/ 155 w 368"/>
              <a:gd name="T11" fmla="*/ 223 h 307"/>
              <a:gd name="T12" fmla="*/ 184 w 368"/>
              <a:gd name="T13" fmla="*/ 307 h 307"/>
              <a:gd name="T14" fmla="*/ 213 w 368"/>
              <a:gd name="T15" fmla="*/ 223 h 307"/>
              <a:gd name="T16" fmla="*/ 328 w 368"/>
              <a:gd name="T17" fmla="*/ 223 h 307"/>
              <a:gd name="T18" fmla="*/ 368 w 368"/>
              <a:gd name="T19" fmla="*/ 183 h 307"/>
              <a:gd name="T20" fmla="*/ 368 w 368"/>
              <a:gd name="T21" fmla="*/ 40 h 307"/>
              <a:gd name="T22" fmla="*/ 328 w 368"/>
              <a:gd name="T2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8" h="307">
                <a:moveTo>
                  <a:pt x="328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05"/>
                  <a:pt x="18" y="223"/>
                  <a:pt x="40" y="223"/>
                </a:cubicBezTo>
                <a:cubicBezTo>
                  <a:pt x="155" y="223"/>
                  <a:pt x="155" y="223"/>
                  <a:pt x="155" y="223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328" y="223"/>
                  <a:pt x="328" y="223"/>
                  <a:pt x="328" y="223"/>
                </a:cubicBezTo>
                <a:cubicBezTo>
                  <a:pt x="350" y="223"/>
                  <a:pt x="368" y="205"/>
                  <a:pt x="368" y="183"/>
                </a:cubicBezTo>
                <a:cubicBezTo>
                  <a:pt x="368" y="40"/>
                  <a:pt x="368" y="40"/>
                  <a:pt x="368" y="40"/>
                </a:cubicBezTo>
                <a:cubicBezTo>
                  <a:pt x="368" y="18"/>
                  <a:pt x="350" y="0"/>
                  <a:pt x="328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2" name="组合 281"/>
          <p:cNvGrpSpPr/>
          <p:nvPr/>
        </p:nvGrpSpPr>
        <p:grpSpPr>
          <a:xfrm>
            <a:off x="8575903" y="4005037"/>
            <a:ext cx="1062037" cy="1062038"/>
            <a:chOff x="8912225" y="3497263"/>
            <a:chExt cx="1062037" cy="1062038"/>
          </a:xfrm>
        </p:grpSpPr>
        <p:sp>
          <p:nvSpPr>
            <p:cNvPr id="188" name="Freeform 129"/>
            <p:cNvSpPr>
              <a:spLocks/>
            </p:cNvSpPr>
            <p:nvPr/>
          </p:nvSpPr>
          <p:spPr bwMode="auto">
            <a:xfrm>
              <a:off x="8912225" y="3497263"/>
              <a:ext cx="1062037" cy="1062038"/>
            </a:xfrm>
            <a:custGeom>
              <a:avLst/>
              <a:gdLst>
                <a:gd name="T0" fmla="*/ 320 w 340"/>
                <a:gd name="T1" fmla="*/ 340 h 340"/>
                <a:gd name="T2" fmla="*/ 20 w 340"/>
                <a:gd name="T3" fmla="*/ 340 h 340"/>
                <a:gd name="T4" fmla="*/ 0 w 340"/>
                <a:gd name="T5" fmla="*/ 320 h 340"/>
                <a:gd name="T6" fmla="*/ 0 w 340"/>
                <a:gd name="T7" fmla="*/ 20 h 340"/>
                <a:gd name="T8" fmla="*/ 20 w 340"/>
                <a:gd name="T9" fmla="*/ 0 h 340"/>
                <a:gd name="T10" fmla="*/ 320 w 340"/>
                <a:gd name="T11" fmla="*/ 0 h 340"/>
                <a:gd name="T12" fmla="*/ 340 w 340"/>
                <a:gd name="T13" fmla="*/ 20 h 340"/>
                <a:gd name="T14" fmla="*/ 340 w 340"/>
                <a:gd name="T15" fmla="*/ 320 h 340"/>
                <a:gd name="T16" fmla="*/ 320 w 340"/>
                <a:gd name="T1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340">
                  <a:moveTo>
                    <a:pt x="320" y="340"/>
                  </a:moveTo>
                  <a:cubicBezTo>
                    <a:pt x="20" y="340"/>
                    <a:pt x="20" y="340"/>
                    <a:pt x="20" y="340"/>
                  </a:cubicBezTo>
                  <a:cubicBezTo>
                    <a:pt x="9" y="340"/>
                    <a:pt x="0" y="331"/>
                    <a:pt x="0" y="3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1" y="0"/>
                    <a:pt x="340" y="9"/>
                    <a:pt x="340" y="20"/>
                  </a:cubicBezTo>
                  <a:cubicBezTo>
                    <a:pt x="340" y="320"/>
                    <a:pt x="340" y="320"/>
                    <a:pt x="340" y="320"/>
                  </a:cubicBezTo>
                  <a:cubicBezTo>
                    <a:pt x="340" y="331"/>
                    <a:pt x="331" y="340"/>
                    <a:pt x="320" y="340"/>
                  </a:cubicBezTo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130"/>
            <p:cNvSpPr>
              <a:spLocks noChangeArrowheads="1"/>
            </p:cNvSpPr>
            <p:nvPr/>
          </p:nvSpPr>
          <p:spPr bwMode="auto">
            <a:xfrm>
              <a:off x="8980488" y="3567113"/>
              <a:ext cx="922337" cy="920750"/>
            </a:xfrm>
            <a:prstGeom prst="rect">
              <a:avLst/>
            </a:pr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131"/>
            <p:cNvSpPr>
              <a:spLocks noChangeArrowheads="1"/>
            </p:cNvSpPr>
            <p:nvPr/>
          </p:nvSpPr>
          <p:spPr bwMode="auto">
            <a:xfrm>
              <a:off x="8980488" y="3567113"/>
              <a:ext cx="922337" cy="92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132"/>
            <p:cNvSpPr>
              <a:spLocks noChangeArrowheads="1"/>
            </p:cNvSpPr>
            <p:nvPr/>
          </p:nvSpPr>
          <p:spPr bwMode="auto">
            <a:xfrm>
              <a:off x="9390063" y="4159251"/>
              <a:ext cx="106362" cy="147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Rectangle 133"/>
            <p:cNvSpPr>
              <a:spLocks noChangeArrowheads="1"/>
            </p:cNvSpPr>
            <p:nvPr/>
          </p:nvSpPr>
          <p:spPr bwMode="auto">
            <a:xfrm>
              <a:off x="9390063" y="4159251"/>
              <a:ext cx="106362" cy="14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34"/>
            <p:cNvSpPr>
              <a:spLocks/>
            </p:cNvSpPr>
            <p:nvPr/>
          </p:nvSpPr>
          <p:spPr bwMode="auto">
            <a:xfrm>
              <a:off x="9163050" y="3716338"/>
              <a:ext cx="561975" cy="455613"/>
            </a:xfrm>
            <a:custGeom>
              <a:avLst/>
              <a:gdLst>
                <a:gd name="T0" fmla="*/ 90 w 180"/>
                <a:gd name="T1" fmla="*/ 0 h 146"/>
                <a:gd name="T2" fmla="*/ 0 w 180"/>
                <a:gd name="T3" fmla="*/ 90 h 146"/>
                <a:gd name="T4" fmla="*/ 0 w 180"/>
                <a:gd name="T5" fmla="*/ 146 h 146"/>
                <a:gd name="T6" fmla="*/ 180 w 180"/>
                <a:gd name="T7" fmla="*/ 146 h 146"/>
                <a:gd name="T8" fmla="*/ 180 w 180"/>
                <a:gd name="T9" fmla="*/ 90 h 146"/>
                <a:gd name="T10" fmla="*/ 90 w 180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46">
                  <a:moveTo>
                    <a:pt x="90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135"/>
            <p:cNvSpPr>
              <a:spLocks noChangeArrowheads="1"/>
            </p:cNvSpPr>
            <p:nvPr/>
          </p:nvSpPr>
          <p:spPr bwMode="auto">
            <a:xfrm>
              <a:off x="9199563" y="3978276"/>
              <a:ext cx="77787" cy="77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36"/>
            <p:cNvSpPr>
              <a:spLocks noChangeArrowheads="1"/>
            </p:cNvSpPr>
            <p:nvPr/>
          </p:nvSpPr>
          <p:spPr bwMode="auto">
            <a:xfrm>
              <a:off x="9605963" y="3978276"/>
              <a:ext cx="77787" cy="77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137"/>
            <p:cNvSpPr>
              <a:spLocks noChangeArrowheads="1"/>
            </p:cNvSpPr>
            <p:nvPr/>
          </p:nvSpPr>
          <p:spPr bwMode="auto">
            <a:xfrm>
              <a:off x="9231313" y="3778251"/>
              <a:ext cx="423862" cy="428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38"/>
            <p:cNvSpPr>
              <a:spLocks/>
            </p:cNvSpPr>
            <p:nvPr/>
          </p:nvSpPr>
          <p:spPr bwMode="auto">
            <a:xfrm>
              <a:off x="9163050" y="3716338"/>
              <a:ext cx="558800" cy="258763"/>
            </a:xfrm>
            <a:custGeom>
              <a:avLst/>
              <a:gdLst>
                <a:gd name="T0" fmla="*/ 90 w 179"/>
                <a:gd name="T1" fmla="*/ 0 h 83"/>
                <a:gd name="T2" fmla="*/ 0 w 179"/>
                <a:gd name="T3" fmla="*/ 83 h 83"/>
                <a:gd name="T4" fmla="*/ 6 w 179"/>
                <a:gd name="T5" fmla="*/ 82 h 83"/>
                <a:gd name="T6" fmla="*/ 78 w 179"/>
                <a:gd name="T7" fmla="*/ 47 h 83"/>
                <a:gd name="T8" fmla="*/ 130 w 179"/>
                <a:gd name="T9" fmla="*/ 69 h 83"/>
                <a:gd name="T10" fmla="*/ 179 w 179"/>
                <a:gd name="T11" fmla="*/ 79 h 83"/>
                <a:gd name="T12" fmla="*/ 90 w 179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83">
                  <a:moveTo>
                    <a:pt x="90" y="0"/>
                  </a:moveTo>
                  <a:cubicBezTo>
                    <a:pt x="42" y="0"/>
                    <a:pt x="4" y="37"/>
                    <a:pt x="0" y="83"/>
                  </a:cubicBezTo>
                  <a:cubicBezTo>
                    <a:pt x="2" y="83"/>
                    <a:pt x="5" y="83"/>
                    <a:pt x="6" y="82"/>
                  </a:cubicBezTo>
                  <a:cubicBezTo>
                    <a:pt x="37" y="77"/>
                    <a:pt x="63" y="64"/>
                    <a:pt x="78" y="47"/>
                  </a:cubicBezTo>
                  <a:cubicBezTo>
                    <a:pt x="92" y="57"/>
                    <a:pt x="110" y="65"/>
                    <a:pt x="130" y="69"/>
                  </a:cubicBezTo>
                  <a:cubicBezTo>
                    <a:pt x="146" y="73"/>
                    <a:pt x="165" y="79"/>
                    <a:pt x="179" y="79"/>
                  </a:cubicBezTo>
                  <a:cubicBezTo>
                    <a:pt x="174" y="35"/>
                    <a:pt x="136" y="0"/>
                    <a:pt x="90" y="0"/>
                  </a:cubicBezTo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39"/>
            <p:cNvSpPr>
              <a:spLocks/>
            </p:cNvSpPr>
            <p:nvPr/>
          </p:nvSpPr>
          <p:spPr bwMode="auto">
            <a:xfrm>
              <a:off x="9305925" y="4252913"/>
              <a:ext cx="274637" cy="138113"/>
            </a:xfrm>
            <a:custGeom>
              <a:avLst/>
              <a:gdLst>
                <a:gd name="T0" fmla="*/ 44 w 88"/>
                <a:gd name="T1" fmla="*/ 44 h 44"/>
                <a:gd name="T2" fmla="*/ 88 w 88"/>
                <a:gd name="T3" fmla="*/ 0 h 44"/>
                <a:gd name="T4" fmla="*/ 44 w 88"/>
                <a:gd name="T5" fmla="*/ 0 h 44"/>
                <a:gd name="T6" fmla="*/ 0 w 88"/>
                <a:gd name="T7" fmla="*/ 0 h 44"/>
                <a:gd name="T8" fmla="*/ 44 w 88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">
                  <a:moveTo>
                    <a:pt x="44" y="44"/>
                  </a:moveTo>
                  <a:cubicBezTo>
                    <a:pt x="68" y="44"/>
                    <a:pt x="88" y="24"/>
                    <a:pt x="8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4"/>
                    <a:pt x="44" y="4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40"/>
            <p:cNvSpPr>
              <a:spLocks/>
            </p:cNvSpPr>
            <p:nvPr/>
          </p:nvSpPr>
          <p:spPr bwMode="auto">
            <a:xfrm>
              <a:off x="9153525" y="4252913"/>
              <a:ext cx="581025" cy="234950"/>
            </a:xfrm>
            <a:custGeom>
              <a:avLst/>
              <a:gdLst>
                <a:gd name="T0" fmla="*/ 174 w 186"/>
                <a:gd name="T1" fmla="*/ 12 h 75"/>
                <a:gd name="T2" fmla="*/ 145 w 186"/>
                <a:gd name="T3" fmla="*/ 0 h 75"/>
                <a:gd name="T4" fmla="*/ 137 w 186"/>
                <a:gd name="T5" fmla="*/ 0 h 75"/>
                <a:gd name="T6" fmla="*/ 93 w 186"/>
                <a:gd name="T7" fmla="*/ 44 h 75"/>
                <a:gd name="T8" fmla="*/ 49 w 186"/>
                <a:gd name="T9" fmla="*/ 0 h 75"/>
                <a:gd name="T10" fmla="*/ 41 w 186"/>
                <a:gd name="T11" fmla="*/ 0 h 75"/>
                <a:gd name="T12" fmla="*/ 12 w 186"/>
                <a:gd name="T13" fmla="*/ 12 h 75"/>
                <a:gd name="T14" fmla="*/ 0 w 186"/>
                <a:gd name="T15" fmla="*/ 41 h 75"/>
                <a:gd name="T16" fmla="*/ 0 w 186"/>
                <a:gd name="T17" fmla="*/ 73 h 75"/>
                <a:gd name="T18" fmla="*/ 0 w 186"/>
                <a:gd name="T19" fmla="*/ 75 h 75"/>
                <a:gd name="T20" fmla="*/ 186 w 186"/>
                <a:gd name="T21" fmla="*/ 75 h 75"/>
                <a:gd name="T22" fmla="*/ 186 w 186"/>
                <a:gd name="T23" fmla="*/ 73 h 75"/>
                <a:gd name="T24" fmla="*/ 186 w 186"/>
                <a:gd name="T25" fmla="*/ 41 h 75"/>
                <a:gd name="T26" fmla="*/ 174 w 186"/>
                <a:gd name="T2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6" h="75">
                  <a:moveTo>
                    <a:pt x="174" y="12"/>
                  </a:moveTo>
                  <a:cubicBezTo>
                    <a:pt x="166" y="5"/>
                    <a:pt x="156" y="0"/>
                    <a:pt x="145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24"/>
                    <a:pt x="117" y="44"/>
                    <a:pt x="93" y="44"/>
                  </a:cubicBezTo>
                  <a:cubicBezTo>
                    <a:pt x="68" y="44"/>
                    <a:pt x="49" y="24"/>
                    <a:pt x="4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19" y="5"/>
                    <a:pt x="12" y="12"/>
                  </a:cubicBezTo>
                  <a:cubicBezTo>
                    <a:pt x="4" y="19"/>
                    <a:pt x="0" y="30"/>
                    <a:pt x="0" y="4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86" y="75"/>
                    <a:pt x="186" y="75"/>
                    <a:pt x="186" y="75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86" y="30"/>
                    <a:pt x="181" y="19"/>
                    <a:pt x="174" y="12"/>
                  </a:cubicBezTo>
                </a:path>
              </a:pathLst>
            </a:cu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1"/>
            <p:cNvSpPr>
              <a:spLocks noEditPoints="1"/>
            </p:cNvSpPr>
            <p:nvPr/>
          </p:nvSpPr>
          <p:spPr bwMode="auto">
            <a:xfrm>
              <a:off x="9444038" y="371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9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42"/>
            <p:cNvSpPr>
              <a:spLocks/>
            </p:cNvSpPr>
            <p:nvPr/>
          </p:nvSpPr>
          <p:spPr bwMode="auto">
            <a:xfrm>
              <a:off x="9444038" y="371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73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143"/>
            <p:cNvSpPr>
              <a:spLocks noChangeArrowheads="1"/>
            </p:cNvSpPr>
            <p:nvPr/>
          </p:nvSpPr>
          <p:spPr bwMode="auto">
            <a:xfrm>
              <a:off x="9444038" y="3716338"/>
              <a:ext cx="1587" cy="1588"/>
            </a:xfrm>
            <a:prstGeom prst="ellipse">
              <a:avLst/>
            </a:prstGeom>
            <a:solidFill>
              <a:srgbClr val="29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4"/>
            <p:cNvSpPr>
              <a:spLocks/>
            </p:cNvSpPr>
            <p:nvPr/>
          </p:nvSpPr>
          <p:spPr bwMode="auto">
            <a:xfrm>
              <a:off x="9444038" y="371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73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145"/>
            <p:cNvSpPr>
              <a:spLocks noChangeArrowheads="1"/>
            </p:cNvSpPr>
            <p:nvPr/>
          </p:nvSpPr>
          <p:spPr bwMode="auto">
            <a:xfrm>
              <a:off x="9444038" y="3716338"/>
              <a:ext cx="1587" cy="1588"/>
            </a:xfrm>
            <a:prstGeom prst="ellipse">
              <a:avLst/>
            </a:prstGeom>
            <a:solidFill>
              <a:srgbClr val="29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46"/>
            <p:cNvSpPr>
              <a:spLocks/>
            </p:cNvSpPr>
            <p:nvPr/>
          </p:nvSpPr>
          <p:spPr bwMode="auto">
            <a:xfrm>
              <a:off x="9444038" y="371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73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147"/>
            <p:cNvSpPr>
              <a:spLocks noChangeArrowheads="1"/>
            </p:cNvSpPr>
            <p:nvPr/>
          </p:nvSpPr>
          <p:spPr bwMode="auto">
            <a:xfrm>
              <a:off x="9444038" y="3716338"/>
              <a:ext cx="1587" cy="1588"/>
            </a:xfrm>
            <a:prstGeom prst="ellipse">
              <a:avLst/>
            </a:prstGeom>
            <a:solidFill>
              <a:srgbClr val="29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48"/>
            <p:cNvSpPr>
              <a:spLocks/>
            </p:cNvSpPr>
            <p:nvPr/>
          </p:nvSpPr>
          <p:spPr bwMode="auto">
            <a:xfrm>
              <a:off x="9444038" y="371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73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49"/>
            <p:cNvSpPr>
              <a:spLocks/>
            </p:cNvSpPr>
            <p:nvPr/>
          </p:nvSpPr>
          <p:spPr bwMode="auto">
            <a:xfrm>
              <a:off x="9444038" y="3716338"/>
              <a:ext cx="280987" cy="455613"/>
            </a:xfrm>
            <a:custGeom>
              <a:avLst/>
              <a:gdLst>
                <a:gd name="T0" fmla="*/ 0 w 90"/>
                <a:gd name="T1" fmla="*/ 0 h 146"/>
                <a:gd name="T2" fmla="*/ 0 w 90"/>
                <a:gd name="T3" fmla="*/ 0 h 146"/>
                <a:gd name="T4" fmla="*/ 1 w 90"/>
                <a:gd name="T5" fmla="*/ 0 h 146"/>
                <a:gd name="T6" fmla="*/ 1 w 90"/>
                <a:gd name="T7" fmla="*/ 0 h 146"/>
                <a:gd name="T8" fmla="*/ 1 w 90"/>
                <a:gd name="T9" fmla="*/ 0 h 146"/>
                <a:gd name="T10" fmla="*/ 1 w 90"/>
                <a:gd name="T11" fmla="*/ 0 h 146"/>
                <a:gd name="T12" fmla="*/ 1 w 90"/>
                <a:gd name="T13" fmla="*/ 0 h 146"/>
                <a:gd name="T14" fmla="*/ 1 w 90"/>
                <a:gd name="T15" fmla="*/ 0 h 146"/>
                <a:gd name="T16" fmla="*/ 1 w 90"/>
                <a:gd name="T17" fmla="*/ 0 h 146"/>
                <a:gd name="T18" fmla="*/ 1 w 90"/>
                <a:gd name="T19" fmla="*/ 0 h 146"/>
                <a:gd name="T20" fmla="*/ 1 w 90"/>
                <a:gd name="T21" fmla="*/ 0 h 146"/>
                <a:gd name="T22" fmla="*/ 1 w 90"/>
                <a:gd name="T23" fmla="*/ 0 h 146"/>
                <a:gd name="T24" fmla="*/ 1 w 90"/>
                <a:gd name="T25" fmla="*/ 0 h 146"/>
                <a:gd name="T26" fmla="*/ 1 w 90"/>
                <a:gd name="T27" fmla="*/ 0 h 146"/>
                <a:gd name="T28" fmla="*/ 2 w 90"/>
                <a:gd name="T29" fmla="*/ 0 h 146"/>
                <a:gd name="T30" fmla="*/ 2 w 90"/>
                <a:gd name="T31" fmla="*/ 0 h 146"/>
                <a:gd name="T32" fmla="*/ 2 w 90"/>
                <a:gd name="T33" fmla="*/ 0 h 146"/>
                <a:gd name="T34" fmla="*/ 2 w 90"/>
                <a:gd name="T35" fmla="*/ 0 h 146"/>
                <a:gd name="T36" fmla="*/ 2 w 90"/>
                <a:gd name="T37" fmla="*/ 0 h 146"/>
                <a:gd name="T38" fmla="*/ 2 w 90"/>
                <a:gd name="T39" fmla="*/ 0 h 146"/>
                <a:gd name="T40" fmla="*/ 2 w 90"/>
                <a:gd name="T41" fmla="*/ 0 h 146"/>
                <a:gd name="T42" fmla="*/ 2 w 90"/>
                <a:gd name="T43" fmla="*/ 0 h 146"/>
                <a:gd name="T44" fmla="*/ 2 w 90"/>
                <a:gd name="T45" fmla="*/ 0 h 146"/>
                <a:gd name="T46" fmla="*/ 2 w 90"/>
                <a:gd name="T47" fmla="*/ 0 h 146"/>
                <a:gd name="T48" fmla="*/ 2 w 90"/>
                <a:gd name="T49" fmla="*/ 0 h 146"/>
                <a:gd name="T50" fmla="*/ 2 w 90"/>
                <a:gd name="T51" fmla="*/ 0 h 146"/>
                <a:gd name="T52" fmla="*/ 3 w 90"/>
                <a:gd name="T53" fmla="*/ 0 h 146"/>
                <a:gd name="T54" fmla="*/ 3 w 90"/>
                <a:gd name="T55" fmla="*/ 0 h 146"/>
                <a:gd name="T56" fmla="*/ 3 w 90"/>
                <a:gd name="T57" fmla="*/ 0 h 146"/>
                <a:gd name="T58" fmla="*/ 3 w 90"/>
                <a:gd name="T59" fmla="*/ 0 h 146"/>
                <a:gd name="T60" fmla="*/ 90 w 90"/>
                <a:gd name="T61" fmla="*/ 90 h 146"/>
                <a:gd name="T62" fmla="*/ 90 w 90"/>
                <a:gd name="T63" fmla="*/ 146 h 146"/>
                <a:gd name="T64" fmla="*/ 90 w 90"/>
                <a:gd name="T65" fmla="*/ 90 h 146"/>
                <a:gd name="T66" fmla="*/ 0 w 90"/>
                <a:gd name="T6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1" y="2"/>
                    <a:pt x="90" y="41"/>
                    <a:pt x="90" y="90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41"/>
                    <a:pt x="50" y="0"/>
                    <a:pt x="0" y="0"/>
                  </a:cubicBezTo>
                </a:path>
              </a:pathLst>
            </a:custGeom>
            <a:solidFill>
              <a:srgbClr val="29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50"/>
            <p:cNvSpPr>
              <a:spLocks/>
            </p:cNvSpPr>
            <p:nvPr/>
          </p:nvSpPr>
          <p:spPr bwMode="auto">
            <a:xfrm>
              <a:off x="9444038" y="4197351"/>
              <a:ext cx="52387" cy="55563"/>
            </a:xfrm>
            <a:custGeom>
              <a:avLst/>
              <a:gdLst>
                <a:gd name="T0" fmla="*/ 17 w 17"/>
                <a:gd name="T1" fmla="*/ 0 h 18"/>
                <a:gd name="T2" fmla="*/ 0 w 17"/>
                <a:gd name="T3" fmla="*/ 3 h 18"/>
                <a:gd name="T4" fmla="*/ 0 w 17"/>
                <a:gd name="T5" fmla="*/ 18 h 18"/>
                <a:gd name="T6" fmla="*/ 17 w 17"/>
                <a:gd name="T7" fmla="*/ 18 h 18"/>
                <a:gd name="T8" fmla="*/ 17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7" y="0"/>
                  </a:moveTo>
                  <a:cubicBezTo>
                    <a:pt x="11" y="2"/>
                    <a:pt x="6" y="3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51"/>
            <p:cNvSpPr>
              <a:spLocks noEditPoints="1"/>
            </p:cNvSpPr>
            <p:nvPr/>
          </p:nvSpPr>
          <p:spPr bwMode="auto">
            <a:xfrm>
              <a:off x="9444038" y="3716338"/>
              <a:ext cx="280987" cy="455613"/>
            </a:xfrm>
            <a:custGeom>
              <a:avLst/>
              <a:gdLst>
                <a:gd name="T0" fmla="*/ 3 w 90"/>
                <a:gd name="T1" fmla="*/ 0 h 146"/>
                <a:gd name="T2" fmla="*/ 89 w 90"/>
                <a:gd name="T3" fmla="*/ 79 h 146"/>
                <a:gd name="T4" fmla="*/ 88 w 90"/>
                <a:gd name="T5" fmla="*/ 79 h 146"/>
                <a:gd name="T6" fmla="*/ 67 w 90"/>
                <a:gd name="T7" fmla="*/ 76 h 146"/>
                <a:gd name="T8" fmla="*/ 68 w 90"/>
                <a:gd name="T9" fmla="*/ 85 h 146"/>
                <a:gd name="T10" fmla="*/ 77 w 90"/>
                <a:gd name="T11" fmla="*/ 97 h 146"/>
                <a:gd name="T12" fmla="*/ 65 w 90"/>
                <a:gd name="T13" fmla="*/ 109 h 146"/>
                <a:gd name="T14" fmla="*/ 65 w 90"/>
                <a:gd name="T15" fmla="*/ 109 h 146"/>
                <a:gd name="T16" fmla="*/ 37 w 90"/>
                <a:gd name="T17" fmla="*/ 146 h 146"/>
                <a:gd name="T18" fmla="*/ 90 w 90"/>
                <a:gd name="T19" fmla="*/ 146 h 146"/>
                <a:gd name="T20" fmla="*/ 90 w 90"/>
                <a:gd name="T21" fmla="*/ 90 h 146"/>
                <a:gd name="T22" fmla="*/ 3 w 90"/>
                <a:gd name="T23" fmla="*/ 0 h 146"/>
                <a:gd name="T24" fmla="*/ 3 w 90"/>
                <a:gd name="T25" fmla="*/ 0 h 146"/>
                <a:gd name="T26" fmla="*/ 3 w 90"/>
                <a:gd name="T27" fmla="*/ 0 h 146"/>
                <a:gd name="T28" fmla="*/ 3 w 90"/>
                <a:gd name="T29" fmla="*/ 0 h 146"/>
                <a:gd name="T30" fmla="*/ 2 w 90"/>
                <a:gd name="T31" fmla="*/ 0 h 146"/>
                <a:gd name="T32" fmla="*/ 3 w 90"/>
                <a:gd name="T33" fmla="*/ 0 h 146"/>
                <a:gd name="T34" fmla="*/ 2 w 90"/>
                <a:gd name="T35" fmla="*/ 0 h 146"/>
                <a:gd name="T36" fmla="*/ 2 w 90"/>
                <a:gd name="T37" fmla="*/ 0 h 146"/>
                <a:gd name="T38" fmla="*/ 2 w 90"/>
                <a:gd name="T39" fmla="*/ 0 h 146"/>
                <a:gd name="T40" fmla="*/ 2 w 90"/>
                <a:gd name="T41" fmla="*/ 0 h 146"/>
                <a:gd name="T42" fmla="*/ 2 w 90"/>
                <a:gd name="T43" fmla="*/ 0 h 146"/>
                <a:gd name="T44" fmla="*/ 2 w 90"/>
                <a:gd name="T45" fmla="*/ 0 h 146"/>
                <a:gd name="T46" fmla="*/ 2 w 90"/>
                <a:gd name="T47" fmla="*/ 0 h 146"/>
                <a:gd name="T48" fmla="*/ 2 w 90"/>
                <a:gd name="T49" fmla="*/ 0 h 146"/>
                <a:gd name="T50" fmla="*/ 2 w 90"/>
                <a:gd name="T51" fmla="*/ 0 h 146"/>
                <a:gd name="T52" fmla="*/ 2 w 90"/>
                <a:gd name="T53" fmla="*/ 0 h 146"/>
                <a:gd name="T54" fmla="*/ 2 w 90"/>
                <a:gd name="T55" fmla="*/ 0 h 146"/>
                <a:gd name="T56" fmla="*/ 2 w 90"/>
                <a:gd name="T57" fmla="*/ 0 h 146"/>
                <a:gd name="T58" fmla="*/ 2 w 90"/>
                <a:gd name="T59" fmla="*/ 0 h 146"/>
                <a:gd name="T60" fmla="*/ 2 w 90"/>
                <a:gd name="T61" fmla="*/ 0 h 146"/>
                <a:gd name="T62" fmla="*/ 2 w 90"/>
                <a:gd name="T63" fmla="*/ 0 h 146"/>
                <a:gd name="T64" fmla="*/ 2 w 90"/>
                <a:gd name="T65" fmla="*/ 0 h 146"/>
                <a:gd name="T66" fmla="*/ 1 w 90"/>
                <a:gd name="T67" fmla="*/ 0 h 146"/>
                <a:gd name="T68" fmla="*/ 2 w 90"/>
                <a:gd name="T69" fmla="*/ 0 h 146"/>
                <a:gd name="T70" fmla="*/ 1 w 90"/>
                <a:gd name="T71" fmla="*/ 0 h 146"/>
                <a:gd name="T72" fmla="*/ 1 w 90"/>
                <a:gd name="T73" fmla="*/ 0 h 146"/>
                <a:gd name="T74" fmla="*/ 1 w 90"/>
                <a:gd name="T75" fmla="*/ 0 h 146"/>
                <a:gd name="T76" fmla="*/ 1 w 90"/>
                <a:gd name="T77" fmla="*/ 0 h 146"/>
                <a:gd name="T78" fmla="*/ 1 w 90"/>
                <a:gd name="T79" fmla="*/ 0 h 146"/>
                <a:gd name="T80" fmla="*/ 1 w 90"/>
                <a:gd name="T81" fmla="*/ 0 h 146"/>
                <a:gd name="T82" fmla="*/ 1 w 90"/>
                <a:gd name="T83" fmla="*/ 0 h 146"/>
                <a:gd name="T84" fmla="*/ 1 w 90"/>
                <a:gd name="T85" fmla="*/ 0 h 146"/>
                <a:gd name="T86" fmla="*/ 1 w 90"/>
                <a:gd name="T87" fmla="*/ 0 h 146"/>
                <a:gd name="T88" fmla="*/ 1 w 90"/>
                <a:gd name="T89" fmla="*/ 0 h 146"/>
                <a:gd name="T90" fmla="*/ 1 w 90"/>
                <a:gd name="T91" fmla="*/ 0 h 146"/>
                <a:gd name="T92" fmla="*/ 1 w 90"/>
                <a:gd name="T93" fmla="*/ 0 h 146"/>
                <a:gd name="T94" fmla="*/ 1 w 90"/>
                <a:gd name="T95" fmla="*/ 0 h 146"/>
                <a:gd name="T96" fmla="*/ 1 w 90"/>
                <a:gd name="T97" fmla="*/ 0 h 146"/>
                <a:gd name="T98" fmla="*/ 1 w 90"/>
                <a:gd name="T99" fmla="*/ 0 h 146"/>
                <a:gd name="T100" fmla="*/ 1 w 90"/>
                <a:gd name="T101" fmla="*/ 0 h 146"/>
                <a:gd name="T102" fmla="*/ 0 w 90"/>
                <a:gd name="T103" fmla="*/ 0 h 146"/>
                <a:gd name="T104" fmla="*/ 1 w 90"/>
                <a:gd name="T105" fmla="*/ 0 h 146"/>
                <a:gd name="T106" fmla="*/ 0 w 90"/>
                <a:gd name="T10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146">
                  <a:moveTo>
                    <a:pt x="3" y="0"/>
                  </a:moveTo>
                  <a:cubicBezTo>
                    <a:pt x="47" y="2"/>
                    <a:pt x="84" y="36"/>
                    <a:pt x="89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1" y="79"/>
                    <a:pt x="74" y="78"/>
                    <a:pt x="67" y="76"/>
                  </a:cubicBezTo>
                  <a:cubicBezTo>
                    <a:pt x="67" y="79"/>
                    <a:pt x="68" y="82"/>
                    <a:pt x="68" y="85"/>
                  </a:cubicBezTo>
                  <a:cubicBezTo>
                    <a:pt x="73" y="86"/>
                    <a:pt x="77" y="91"/>
                    <a:pt x="77" y="97"/>
                  </a:cubicBezTo>
                  <a:cubicBezTo>
                    <a:pt x="77" y="104"/>
                    <a:pt x="72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0" y="125"/>
                    <a:pt x="50" y="137"/>
                    <a:pt x="37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41"/>
                    <a:pt x="51" y="2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173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52"/>
            <p:cNvSpPr>
              <a:spLocks/>
            </p:cNvSpPr>
            <p:nvPr/>
          </p:nvSpPr>
          <p:spPr bwMode="auto">
            <a:xfrm>
              <a:off x="9647238" y="3981451"/>
              <a:ext cx="36512" cy="74613"/>
            </a:xfrm>
            <a:custGeom>
              <a:avLst/>
              <a:gdLst>
                <a:gd name="T0" fmla="*/ 3 w 12"/>
                <a:gd name="T1" fmla="*/ 0 h 24"/>
                <a:gd name="T2" fmla="*/ 3 w 12"/>
                <a:gd name="T3" fmla="*/ 3 h 24"/>
                <a:gd name="T4" fmla="*/ 0 w 12"/>
                <a:gd name="T5" fmla="*/ 24 h 24"/>
                <a:gd name="T6" fmla="*/ 0 w 12"/>
                <a:gd name="T7" fmla="*/ 24 h 24"/>
                <a:gd name="T8" fmla="*/ 12 w 12"/>
                <a:gd name="T9" fmla="*/ 12 h 24"/>
                <a:gd name="T10" fmla="*/ 3 w 1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3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3" y="11"/>
                    <a:pt x="2" y="18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" y="24"/>
                    <a:pt x="12" y="19"/>
                    <a:pt x="12" y="12"/>
                  </a:cubicBezTo>
                  <a:cubicBezTo>
                    <a:pt x="12" y="6"/>
                    <a:pt x="8" y="1"/>
                    <a:pt x="3" y="0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53"/>
            <p:cNvSpPr>
              <a:spLocks/>
            </p:cNvSpPr>
            <p:nvPr/>
          </p:nvSpPr>
          <p:spPr bwMode="auto">
            <a:xfrm>
              <a:off x="9444038" y="3884613"/>
              <a:ext cx="211137" cy="322263"/>
            </a:xfrm>
            <a:custGeom>
              <a:avLst/>
              <a:gdLst>
                <a:gd name="T0" fmla="*/ 0 w 68"/>
                <a:gd name="T1" fmla="*/ 0 h 103"/>
                <a:gd name="T2" fmla="*/ 0 w 68"/>
                <a:gd name="T3" fmla="*/ 103 h 103"/>
                <a:gd name="T4" fmla="*/ 17 w 68"/>
                <a:gd name="T5" fmla="*/ 100 h 103"/>
                <a:gd name="T6" fmla="*/ 17 w 68"/>
                <a:gd name="T7" fmla="*/ 100 h 103"/>
                <a:gd name="T8" fmla="*/ 17 w 68"/>
                <a:gd name="T9" fmla="*/ 100 h 103"/>
                <a:gd name="T10" fmla="*/ 36 w 68"/>
                <a:gd name="T11" fmla="*/ 92 h 103"/>
                <a:gd name="T12" fmla="*/ 37 w 68"/>
                <a:gd name="T13" fmla="*/ 92 h 103"/>
                <a:gd name="T14" fmla="*/ 65 w 68"/>
                <a:gd name="T15" fmla="*/ 55 h 103"/>
                <a:gd name="T16" fmla="*/ 68 w 68"/>
                <a:gd name="T17" fmla="*/ 34 h 103"/>
                <a:gd name="T18" fmla="*/ 68 w 68"/>
                <a:gd name="T19" fmla="*/ 31 h 103"/>
                <a:gd name="T20" fmla="*/ 67 w 68"/>
                <a:gd name="T21" fmla="*/ 22 h 103"/>
                <a:gd name="T22" fmla="*/ 40 w 68"/>
                <a:gd name="T23" fmla="*/ 15 h 103"/>
                <a:gd name="T24" fmla="*/ 0 w 68"/>
                <a:gd name="T2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03">
                  <a:moveTo>
                    <a:pt x="0" y="0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6" y="103"/>
                    <a:pt x="11" y="102"/>
                    <a:pt x="17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24" y="99"/>
                    <a:pt x="30" y="96"/>
                    <a:pt x="36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50" y="83"/>
                    <a:pt x="60" y="71"/>
                    <a:pt x="65" y="55"/>
                  </a:cubicBezTo>
                  <a:cubicBezTo>
                    <a:pt x="67" y="49"/>
                    <a:pt x="68" y="42"/>
                    <a:pt x="68" y="34"/>
                  </a:cubicBezTo>
                  <a:cubicBezTo>
                    <a:pt x="68" y="33"/>
                    <a:pt x="68" y="32"/>
                    <a:pt x="68" y="31"/>
                  </a:cubicBezTo>
                  <a:cubicBezTo>
                    <a:pt x="68" y="28"/>
                    <a:pt x="67" y="25"/>
                    <a:pt x="67" y="22"/>
                  </a:cubicBezTo>
                  <a:cubicBezTo>
                    <a:pt x="58" y="20"/>
                    <a:pt x="49" y="17"/>
                    <a:pt x="40" y="15"/>
                  </a:cubicBezTo>
                  <a:cubicBezTo>
                    <a:pt x="25" y="12"/>
                    <a:pt x="12" y="7"/>
                    <a:pt x="0" y="0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54"/>
            <p:cNvSpPr>
              <a:spLocks/>
            </p:cNvSpPr>
            <p:nvPr/>
          </p:nvSpPr>
          <p:spPr bwMode="auto">
            <a:xfrm>
              <a:off x="9444038" y="3716338"/>
              <a:ext cx="277812" cy="246063"/>
            </a:xfrm>
            <a:custGeom>
              <a:avLst/>
              <a:gdLst>
                <a:gd name="T0" fmla="*/ 0 w 89"/>
                <a:gd name="T1" fmla="*/ 0 h 79"/>
                <a:gd name="T2" fmla="*/ 0 w 89"/>
                <a:gd name="T3" fmla="*/ 54 h 79"/>
                <a:gd name="T4" fmla="*/ 40 w 89"/>
                <a:gd name="T5" fmla="*/ 69 h 79"/>
                <a:gd name="T6" fmla="*/ 67 w 89"/>
                <a:gd name="T7" fmla="*/ 76 h 79"/>
                <a:gd name="T8" fmla="*/ 88 w 89"/>
                <a:gd name="T9" fmla="*/ 79 h 79"/>
                <a:gd name="T10" fmla="*/ 89 w 89"/>
                <a:gd name="T11" fmla="*/ 79 h 79"/>
                <a:gd name="T12" fmla="*/ 3 w 89"/>
                <a:gd name="T13" fmla="*/ 0 h 79"/>
                <a:gd name="T14" fmla="*/ 3 w 89"/>
                <a:gd name="T15" fmla="*/ 0 h 79"/>
                <a:gd name="T16" fmla="*/ 3 w 89"/>
                <a:gd name="T17" fmla="*/ 0 h 79"/>
                <a:gd name="T18" fmla="*/ 3 w 89"/>
                <a:gd name="T19" fmla="*/ 0 h 79"/>
                <a:gd name="T20" fmla="*/ 2 w 89"/>
                <a:gd name="T21" fmla="*/ 0 h 79"/>
                <a:gd name="T22" fmla="*/ 2 w 89"/>
                <a:gd name="T23" fmla="*/ 0 h 79"/>
                <a:gd name="T24" fmla="*/ 2 w 89"/>
                <a:gd name="T25" fmla="*/ 0 h 79"/>
                <a:gd name="T26" fmla="*/ 2 w 89"/>
                <a:gd name="T27" fmla="*/ 0 h 79"/>
                <a:gd name="T28" fmla="*/ 2 w 89"/>
                <a:gd name="T29" fmla="*/ 0 h 79"/>
                <a:gd name="T30" fmla="*/ 2 w 89"/>
                <a:gd name="T31" fmla="*/ 0 h 79"/>
                <a:gd name="T32" fmla="*/ 2 w 89"/>
                <a:gd name="T33" fmla="*/ 0 h 79"/>
                <a:gd name="T34" fmla="*/ 2 w 89"/>
                <a:gd name="T35" fmla="*/ 0 h 79"/>
                <a:gd name="T36" fmla="*/ 2 w 89"/>
                <a:gd name="T37" fmla="*/ 0 h 79"/>
                <a:gd name="T38" fmla="*/ 2 w 89"/>
                <a:gd name="T39" fmla="*/ 0 h 79"/>
                <a:gd name="T40" fmla="*/ 2 w 89"/>
                <a:gd name="T41" fmla="*/ 0 h 79"/>
                <a:gd name="T42" fmla="*/ 2 w 89"/>
                <a:gd name="T43" fmla="*/ 0 h 79"/>
                <a:gd name="T44" fmla="*/ 1 w 89"/>
                <a:gd name="T45" fmla="*/ 0 h 79"/>
                <a:gd name="T46" fmla="*/ 1 w 89"/>
                <a:gd name="T47" fmla="*/ 0 h 79"/>
                <a:gd name="T48" fmla="*/ 1 w 89"/>
                <a:gd name="T49" fmla="*/ 0 h 79"/>
                <a:gd name="T50" fmla="*/ 1 w 89"/>
                <a:gd name="T51" fmla="*/ 0 h 79"/>
                <a:gd name="T52" fmla="*/ 1 w 89"/>
                <a:gd name="T53" fmla="*/ 0 h 79"/>
                <a:gd name="T54" fmla="*/ 1 w 89"/>
                <a:gd name="T55" fmla="*/ 0 h 79"/>
                <a:gd name="T56" fmla="*/ 1 w 89"/>
                <a:gd name="T57" fmla="*/ 0 h 79"/>
                <a:gd name="T58" fmla="*/ 1 w 89"/>
                <a:gd name="T59" fmla="*/ 0 h 79"/>
                <a:gd name="T60" fmla="*/ 1 w 89"/>
                <a:gd name="T61" fmla="*/ 0 h 79"/>
                <a:gd name="T62" fmla="*/ 1 w 89"/>
                <a:gd name="T63" fmla="*/ 0 h 79"/>
                <a:gd name="T64" fmla="*/ 1 w 89"/>
                <a:gd name="T65" fmla="*/ 0 h 79"/>
                <a:gd name="T66" fmla="*/ 1 w 89"/>
                <a:gd name="T67" fmla="*/ 0 h 79"/>
                <a:gd name="T68" fmla="*/ 0 w 89"/>
                <a:gd name="T69" fmla="*/ 0 h 79"/>
                <a:gd name="T70" fmla="*/ 0 w 89"/>
                <a:gd name="T71" fmla="*/ 0 h 79"/>
                <a:gd name="T72" fmla="*/ 0 w 89"/>
                <a:gd name="T73" fmla="*/ 0 h 79"/>
                <a:gd name="T74" fmla="*/ 0 w 89"/>
                <a:gd name="T75" fmla="*/ 0 h 79"/>
                <a:gd name="T76" fmla="*/ 0 w 89"/>
                <a:gd name="T77" fmla="*/ 0 h 79"/>
                <a:gd name="T78" fmla="*/ 0 w 89"/>
                <a:gd name="T79" fmla="*/ 0 h 79"/>
                <a:gd name="T80" fmla="*/ 0 w 89"/>
                <a:gd name="T81" fmla="*/ 0 h 79"/>
                <a:gd name="T82" fmla="*/ 0 w 89"/>
                <a:gd name="T83" fmla="*/ 0 h 79"/>
                <a:gd name="T84" fmla="*/ 0 w 89"/>
                <a:gd name="T85" fmla="*/ 0 h 79"/>
                <a:gd name="T86" fmla="*/ 0 w 89"/>
                <a:gd name="T87" fmla="*/ 0 h 79"/>
                <a:gd name="T88" fmla="*/ 0 w 89"/>
                <a:gd name="T89" fmla="*/ 0 h 79"/>
                <a:gd name="T90" fmla="*/ 0 w 89"/>
                <a:gd name="T91" fmla="*/ 0 h 79"/>
                <a:gd name="T92" fmla="*/ 0 w 89"/>
                <a:gd name="T93" fmla="*/ 0 h 79"/>
                <a:gd name="T94" fmla="*/ 0 w 89"/>
                <a:gd name="T95" fmla="*/ 0 h 79"/>
                <a:gd name="T96" fmla="*/ 0 w 89"/>
                <a:gd name="T97" fmla="*/ 0 h 79"/>
                <a:gd name="T98" fmla="*/ 0 w 89"/>
                <a:gd name="T99" fmla="*/ 0 h 79"/>
                <a:gd name="T100" fmla="*/ 0 w 89"/>
                <a:gd name="T101" fmla="*/ 0 h 79"/>
                <a:gd name="T102" fmla="*/ 0 w 89"/>
                <a:gd name="T103" fmla="*/ 0 h 79"/>
                <a:gd name="T104" fmla="*/ 0 w 89"/>
                <a:gd name="T105" fmla="*/ 0 h 79"/>
                <a:gd name="T106" fmla="*/ 0 w 89"/>
                <a:gd name="T10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79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12" y="61"/>
                    <a:pt x="25" y="66"/>
                    <a:pt x="40" y="69"/>
                  </a:cubicBezTo>
                  <a:cubicBezTo>
                    <a:pt x="49" y="71"/>
                    <a:pt x="58" y="74"/>
                    <a:pt x="67" y="76"/>
                  </a:cubicBezTo>
                  <a:cubicBezTo>
                    <a:pt x="74" y="78"/>
                    <a:pt x="81" y="79"/>
                    <a:pt x="88" y="79"/>
                  </a:cubicBezTo>
                  <a:cubicBezTo>
                    <a:pt x="88" y="79"/>
                    <a:pt x="89" y="79"/>
                    <a:pt x="89" y="79"/>
                  </a:cubicBezTo>
                  <a:cubicBezTo>
                    <a:pt x="84" y="36"/>
                    <a:pt x="47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73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55"/>
            <p:cNvSpPr>
              <a:spLocks/>
            </p:cNvSpPr>
            <p:nvPr/>
          </p:nvSpPr>
          <p:spPr bwMode="auto">
            <a:xfrm>
              <a:off x="9444038" y="4252913"/>
              <a:ext cx="136525" cy="138113"/>
            </a:xfrm>
            <a:custGeom>
              <a:avLst/>
              <a:gdLst>
                <a:gd name="T0" fmla="*/ 44 w 44"/>
                <a:gd name="T1" fmla="*/ 0 h 44"/>
                <a:gd name="T2" fmla="*/ 17 w 44"/>
                <a:gd name="T3" fmla="*/ 0 h 44"/>
                <a:gd name="T4" fmla="*/ 0 w 44"/>
                <a:gd name="T5" fmla="*/ 0 h 44"/>
                <a:gd name="T6" fmla="*/ 0 w 44"/>
                <a:gd name="T7" fmla="*/ 44 h 44"/>
                <a:gd name="T8" fmla="*/ 44 w 4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4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4" y="44"/>
                    <a:pt x="44" y="24"/>
                    <a:pt x="44" y="0"/>
                  </a:cubicBez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56"/>
            <p:cNvSpPr>
              <a:spLocks/>
            </p:cNvSpPr>
            <p:nvPr/>
          </p:nvSpPr>
          <p:spPr bwMode="auto">
            <a:xfrm>
              <a:off x="9444038" y="4252913"/>
              <a:ext cx="290512" cy="234950"/>
            </a:xfrm>
            <a:custGeom>
              <a:avLst/>
              <a:gdLst>
                <a:gd name="T0" fmla="*/ 52 w 93"/>
                <a:gd name="T1" fmla="*/ 0 h 75"/>
                <a:gd name="T2" fmla="*/ 44 w 93"/>
                <a:gd name="T3" fmla="*/ 0 h 75"/>
                <a:gd name="T4" fmla="*/ 44 w 93"/>
                <a:gd name="T5" fmla="*/ 0 h 75"/>
                <a:gd name="T6" fmla="*/ 0 w 93"/>
                <a:gd name="T7" fmla="*/ 44 h 75"/>
                <a:gd name="T8" fmla="*/ 0 w 93"/>
                <a:gd name="T9" fmla="*/ 75 h 75"/>
                <a:gd name="T10" fmla="*/ 93 w 93"/>
                <a:gd name="T11" fmla="*/ 75 h 75"/>
                <a:gd name="T12" fmla="*/ 93 w 93"/>
                <a:gd name="T13" fmla="*/ 73 h 75"/>
                <a:gd name="T14" fmla="*/ 93 w 93"/>
                <a:gd name="T15" fmla="*/ 41 h 75"/>
                <a:gd name="T16" fmla="*/ 81 w 93"/>
                <a:gd name="T17" fmla="*/ 12 h 75"/>
                <a:gd name="T18" fmla="*/ 52 w 93"/>
                <a:gd name="T1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75">
                  <a:moveTo>
                    <a:pt x="52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4"/>
                    <a:pt x="24" y="44"/>
                    <a:pt x="0" y="4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30"/>
                    <a:pt x="88" y="19"/>
                    <a:pt x="81" y="12"/>
                  </a:cubicBezTo>
                  <a:cubicBezTo>
                    <a:pt x="73" y="5"/>
                    <a:pt x="63" y="0"/>
                    <a:pt x="52" y="0"/>
                  </a:cubicBezTo>
                </a:path>
              </a:pathLst>
            </a:custGeom>
            <a:solidFill>
              <a:srgbClr val="CB5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804726" y="5011450"/>
            <a:ext cx="1570295" cy="1365475"/>
            <a:chOff x="5208588" y="4606926"/>
            <a:chExt cx="839787" cy="730250"/>
          </a:xfrm>
        </p:grpSpPr>
        <p:sp>
          <p:nvSpPr>
            <p:cNvPr id="216" name="Freeform 157"/>
            <p:cNvSpPr>
              <a:spLocks/>
            </p:cNvSpPr>
            <p:nvPr/>
          </p:nvSpPr>
          <p:spPr bwMode="auto">
            <a:xfrm>
              <a:off x="5208588" y="4606926"/>
              <a:ext cx="839787" cy="730250"/>
            </a:xfrm>
            <a:custGeom>
              <a:avLst/>
              <a:gdLst>
                <a:gd name="T0" fmla="*/ 0 w 529"/>
                <a:gd name="T1" fmla="*/ 230 h 460"/>
                <a:gd name="T2" fmla="*/ 132 w 529"/>
                <a:gd name="T3" fmla="*/ 173 h 460"/>
                <a:gd name="T4" fmla="*/ 264 w 529"/>
                <a:gd name="T5" fmla="*/ 116 h 460"/>
                <a:gd name="T6" fmla="*/ 397 w 529"/>
                <a:gd name="T7" fmla="*/ 57 h 460"/>
                <a:gd name="T8" fmla="*/ 529 w 529"/>
                <a:gd name="T9" fmla="*/ 0 h 460"/>
                <a:gd name="T10" fmla="*/ 472 w 529"/>
                <a:gd name="T11" fmla="*/ 116 h 460"/>
                <a:gd name="T12" fmla="*/ 415 w 529"/>
                <a:gd name="T13" fmla="*/ 230 h 460"/>
                <a:gd name="T14" fmla="*/ 358 w 529"/>
                <a:gd name="T15" fmla="*/ 344 h 460"/>
                <a:gd name="T16" fmla="*/ 303 w 529"/>
                <a:gd name="T17" fmla="*/ 460 h 460"/>
                <a:gd name="T18" fmla="*/ 226 w 529"/>
                <a:gd name="T19" fmla="*/ 401 h 460"/>
                <a:gd name="T20" fmla="*/ 151 w 529"/>
                <a:gd name="T21" fmla="*/ 344 h 460"/>
                <a:gd name="T22" fmla="*/ 75 w 529"/>
                <a:gd name="T23" fmla="*/ 287 h 460"/>
                <a:gd name="T24" fmla="*/ 0 w 529"/>
                <a:gd name="T25" fmla="*/ 23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9" h="460">
                  <a:moveTo>
                    <a:pt x="0" y="230"/>
                  </a:moveTo>
                  <a:lnTo>
                    <a:pt x="132" y="173"/>
                  </a:lnTo>
                  <a:lnTo>
                    <a:pt x="264" y="116"/>
                  </a:lnTo>
                  <a:lnTo>
                    <a:pt x="397" y="57"/>
                  </a:lnTo>
                  <a:lnTo>
                    <a:pt x="529" y="0"/>
                  </a:lnTo>
                  <a:lnTo>
                    <a:pt x="472" y="116"/>
                  </a:lnTo>
                  <a:lnTo>
                    <a:pt x="415" y="230"/>
                  </a:lnTo>
                  <a:lnTo>
                    <a:pt x="358" y="344"/>
                  </a:lnTo>
                  <a:lnTo>
                    <a:pt x="303" y="460"/>
                  </a:lnTo>
                  <a:lnTo>
                    <a:pt x="226" y="401"/>
                  </a:lnTo>
                  <a:lnTo>
                    <a:pt x="151" y="344"/>
                  </a:lnTo>
                  <a:lnTo>
                    <a:pt x="75" y="287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58"/>
            <p:cNvSpPr>
              <a:spLocks/>
            </p:cNvSpPr>
            <p:nvPr/>
          </p:nvSpPr>
          <p:spPr bwMode="auto">
            <a:xfrm>
              <a:off x="5367338" y="4606926"/>
              <a:ext cx="681037" cy="717550"/>
            </a:xfrm>
            <a:custGeom>
              <a:avLst/>
              <a:gdLst>
                <a:gd name="T0" fmla="*/ 215 w 429"/>
                <a:gd name="T1" fmla="*/ 153 h 452"/>
                <a:gd name="T2" fmla="*/ 0 w 429"/>
                <a:gd name="T3" fmla="*/ 306 h 452"/>
                <a:gd name="T4" fmla="*/ 49 w 429"/>
                <a:gd name="T5" fmla="*/ 452 h 452"/>
                <a:gd name="T6" fmla="*/ 97 w 429"/>
                <a:gd name="T7" fmla="*/ 379 h 452"/>
                <a:gd name="T8" fmla="*/ 264 w 429"/>
                <a:gd name="T9" fmla="*/ 190 h 452"/>
                <a:gd name="T10" fmla="*/ 429 w 429"/>
                <a:gd name="T11" fmla="*/ 0 h 452"/>
                <a:gd name="T12" fmla="*/ 215 w 429"/>
                <a:gd name="T13" fmla="*/ 15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452">
                  <a:moveTo>
                    <a:pt x="215" y="153"/>
                  </a:moveTo>
                  <a:lnTo>
                    <a:pt x="0" y="306"/>
                  </a:lnTo>
                  <a:lnTo>
                    <a:pt x="49" y="452"/>
                  </a:lnTo>
                  <a:lnTo>
                    <a:pt x="97" y="379"/>
                  </a:lnTo>
                  <a:lnTo>
                    <a:pt x="264" y="190"/>
                  </a:lnTo>
                  <a:lnTo>
                    <a:pt x="429" y="0"/>
                  </a:lnTo>
                  <a:lnTo>
                    <a:pt x="215" y="153"/>
                  </a:lnTo>
                  <a:close/>
                </a:path>
              </a:pathLst>
            </a:custGeom>
            <a:solidFill>
              <a:srgbClr val="29A8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59"/>
            <p:cNvSpPr>
              <a:spLocks/>
            </p:cNvSpPr>
            <p:nvPr/>
          </p:nvSpPr>
          <p:spPr bwMode="auto">
            <a:xfrm>
              <a:off x="5445125" y="5208588"/>
              <a:ext cx="112712" cy="115888"/>
            </a:xfrm>
            <a:custGeom>
              <a:avLst/>
              <a:gdLst>
                <a:gd name="T0" fmla="*/ 0 w 71"/>
                <a:gd name="T1" fmla="*/ 73 h 73"/>
                <a:gd name="T2" fmla="*/ 71 w 71"/>
                <a:gd name="T3" fmla="*/ 18 h 73"/>
                <a:gd name="T4" fmla="*/ 48 w 71"/>
                <a:gd name="T5" fmla="*/ 0 h 73"/>
                <a:gd name="T6" fmla="*/ 0 w 71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3">
                  <a:moveTo>
                    <a:pt x="0" y="73"/>
                  </a:moveTo>
                  <a:lnTo>
                    <a:pt x="71" y="18"/>
                  </a:lnTo>
                  <a:lnTo>
                    <a:pt x="48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60"/>
            <p:cNvSpPr>
              <a:spLocks/>
            </p:cNvSpPr>
            <p:nvPr/>
          </p:nvSpPr>
          <p:spPr bwMode="auto">
            <a:xfrm>
              <a:off x="5208588" y="4965701"/>
              <a:ext cx="336550" cy="127000"/>
            </a:xfrm>
            <a:custGeom>
              <a:avLst/>
              <a:gdLst>
                <a:gd name="T0" fmla="*/ 0 w 212"/>
                <a:gd name="T1" fmla="*/ 4 h 80"/>
                <a:gd name="T2" fmla="*/ 212 w 212"/>
                <a:gd name="T3" fmla="*/ 0 h 80"/>
                <a:gd name="T4" fmla="*/ 100 w 212"/>
                <a:gd name="T5" fmla="*/ 80 h 80"/>
                <a:gd name="T6" fmla="*/ 0 w 212"/>
                <a:gd name="T7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80">
                  <a:moveTo>
                    <a:pt x="0" y="4"/>
                  </a:moveTo>
                  <a:lnTo>
                    <a:pt x="212" y="0"/>
                  </a:lnTo>
                  <a:lnTo>
                    <a:pt x="100" y="8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9A8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61"/>
            <p:cNvSpPr>
              <a:spLocks/>
            </p:cNvSpPr>
            <p:nvPr/>
          </p:nvSpPr>
          <p:spPr bwMode="auto">
            <a:xfrm>
              <a:off x="5521325" y="5030788"/>
              <a:ext cx="168275" cy="306388"/>
            </a:xfrm>
            <a:custGeom>
              <a:avLst/>
              <a:gdLst>
                <a:gd name="T0" fmla="*/ 0 w 106"/>
                <a:gd name="T1" fmla="*/ 112 h 193"/>
                <a:gd name="T2" fmla="*/ 100 w 106"/>
                <a:gd name="T3" fmla="*/ 0 h 193"/>
                <a:gd name="T4" fmla="*/ 106 w 106"/>
                <a:gd name="T5" fmla="*/ 193 h 193"/>
                <a:gd name="T6" fmla="*/ 0 w 106"/>
                <a:gd name="T7" fmla="*/ 1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93">
                  <a:moveTo>
                    <a:pt x="0" y="112"/>
                  </a:moveTo>
                  <a:lnTo>
                    <a:pt x="100" y="0"/>
                  </a:lnTo>
                  <a:lnTo>
                    <a:pt x="106" y="193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27A1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62"/>
            <p:cNvSpPr>
              <a:spLocks/>
            </p:cNvSpPr>
            <p:nvPr/>
          </p:nvSpPr>
          <p:spPr bwMode="auto">
            <a:xfrm>
              <a:off x="5367338" y="4965701"/>
              <a:ext cx="225425" cy="358775"/>
            </a:xfrm>
            <a:custGeom>
              <a:avLst/>
              <a:gdLst>
                <a:gd name="T0" fmla="*/ 112 w 142"/>
                <a:gd name="T1" fmla="*/ 0 h 226"/>
                <a:gd name="T2" fmla="*/ 0 w 142"/>
                <a:gd name="T3" fmla="*/ 80 h 226"/>
                <a:gd name="T4" fmla="*/ 49 w 142"/>
                <a:gd name="T5" fmla="*/ 226 h 226"/>
                <a:gd name="T6" fmla="*/ 97 w 142"/>
                <a:gd name="T7" fmla="*/ 153 h 226"/>
                <a:gd name="T8" fmla="*/ 142 w 142"/>
                <a:gd name="T9" fmla="*/ 104 h 226"/>
                <a:gd name="T10" fmla="*/ 112 w 142"/>
                <a:gd name="T1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226">
                  <a:moveTo>
                    <a:pt x="112" y="0"/>
                  </a:moveTo>
                  <a:lnTo>
                    <a:pt x="0" y="80"/>
                  </a:lnTo>
                  <a:lnTo>
                    <a:pt x="49" y="226"/>
                  </a:lnTo>
                  <a:lnTo>
                    <a:pt x="97" y="153"/>
                  </a:lnTo>
                  <a:lnTo>
                    <a:pt x="142" y="104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2494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1189024" y="3538311"/>
            <a:ext cx="1036637" cy="817563"/>
            <a:chOff x="5686425" y="3551238"/>
            <a:chExt cx="1036637" cy="817563"/>
          </a:xfrm>
        </p:grpSpPr>
        <p:sp>
          <p:nvSpPr>
            <p:cNvPr id="222" name="Freeform 163"/>
            <p:cNvSpPr>
              <a:spLocks/>
            </p:cNvSpPr>
            <p:nvPr/>
          </p:nvSpPr>
          <p:spPr bwMode="auto">
            <a:xfrm>
              <a:off x="6099175" y="3551238"/>
              <a:ext cx="623887" cy="795338"/>
            </a:xfrm>
            <a:custGeom>
              <a:avLst/>
              <a:gdLst>
                <a:gd name="T0" fmla="*/ 176 w 200"/>
                <a:gd name="T1" fmla="*/ 139 h 255"/>
                <a:gd name="T2" fmla="*/ 150 w 200"/>
                <a:gd name="T3" fmla="*/ 139 h 255"/>
                <a:gd name="T4" fmla="*/ 150 w 200"/>
                <a:gd name="T5" fmla="*/ 136 h 255"/>
                <a:gd name="T6" fmla="*/ 166 w 200"/>
                <a:gd name="T7" fmla="*/ 136 h 255"/>
                <a:gd name="T8" fmla="*/ 180 w 200"/>
                <a:gd name="T9" fmla="*/ 136 h 255"/>
                <a:gd name="T10" fmla="*/ 200 w 200"/>
                <a:gd name="T11" fmla="*/ 118 h 255"/>
                <a:gd name="T12" fmla="*/ 180 w 200"/>
                <a:gd name="T13" fmla="*/ 100 h 255"/>
                <a:gd name="T14" fmla="*/ 166 w 200"/>
                <a:gd name="T15" fmla="*/ 100 h 255"/>
                <a:gd name="T16" fmla="*/ 150 w 200"/>
                <a:gd name="T17" fmla="*/ 100 h 255"/>
                <a:gd name="T18" fmla="*/ 136 w 200"/>
                <a:gd name="T19" fmla="*/ 100 h 255"/>
                <a:gd name="T20" fmla="*/ 98 w 200"/>
                <a:gd name="T21" fmla="*/ 100 h 255"/>
                <a:gd name="T22" fmla="*/ 110 w 200"/>
                <a:gd name="T23" fmla="*/ 24 h 255"/>
                <a:gd name="T24" fmla="*/ 92 w 200"/>
                <a:gd name="T25" fmla="*/ 1 h 255"/>
                <a:gd name="T26" fmla="*/ 74 w 200"/>
                <a:gd name="T27" fmla="*/ 20 h 255"/>
                <a:gd name="T28" fmla="*/ 70 w 200"/>
                <a:gd name="T29" fmla="*/ 49 h 255"/>
                <a:gd name="T30" fmla="*/ 38 w 200"/>
                <a:gd name="T31" fmla="*/ 100 h 255"/>
                <a:gd name="T32" fmla="*/ 0 w 200"/>
                <a:gd name="T33" fmla="*/ 100 h 255"/>
                <a:gd name="T34" fmla="*/ 0 w 200"/>
                <a:gd name="T35" fmla="*/ 255 h 255"/>
                <a:gd name="T36" fmla="*/ 116 w 200"/>
                <a:gd name="T37" fmla="*/ 255 h 255"/>
                <a:gd name="T38" fmla="*/ 146 w 200"/>
                <a:gd name="T39" fmla="*/ 255 h 255"/>
                <a:gd name="T40" fmla="*/ 150 w 200"/>
                <a:gd name="T41" fmla="*/ 255 h 255"/>
                <a:gd name="T42" fmla="*/ 160 w 200"/>
                <a:gd name="T43" fmla="*/ 255 h 255"/>
                <a:gd name="T44" fmla="*/ 180 w 200"/>
                <a:gd name="T45" fmla="*/ 237 h 255"/>
                <a:gd name="T46" fmla="*/ 160 w 200"/>
                <a:gd name="T47" fmla="*/ 219 h 255"/>
                <a:gd name="T48" fmla="*/ 150 w 200"/>
                <a:gd name="T49" fmla="*/ 219 h 255"/>
                <a:gd name="T50" fmla="*/ 150 w 200"/>
                <a:gd name="T51" fmla="*/ 215 h 255"/>
                <a:gd name="T52" fmla="*/ 168 w 200"/>
                <a:gd name="T53" fmla="*/ 215 h 255"/>
                <a:gd name="T54" fmla="*/ 188 w 200"/>
                <a:gd name="T55" fmla="*/ 197 h 255"/>
                <a:gd name="T56" fmla="*/ 168 w 200"/>
                <a:gd name="T57" fmla="*/ 179 h 255"/>
                <a:gd name="T58" fmla="*/ 150 w 200"/>
                <a:gd name="T59" fmla="*/ 179 h 255"/>
                <a:gd name="T60" fmla="*/ 150 w 200"/>
                <a:gd name="T61" fmla="*/ 176 h 255"/>
                <a:gd name="T62" fmla="*/ 176 w 200"/>
                <a:gd name="T63" fmla="*/ 176 h 255"/>
                <a:gd name="T64" fmla="*/ 196 w 200"/>
                <a:gd name="T65" fmla="*/ 157 h 255"/>
                <a:gd name="T66" fmla="*/ 176 w 200"/>
                <a:gd name="T67" fmla="*/ 13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255">
                  <a:moveTo>
                    <a:pt x="176" y="139"/>
                  </a:moveTo>
                  <a:cubicBezTo>
                    <a:pt x="150" y="139"/>
                    <a:pt x="150" y="139"/>
                    <a:pt x="150" y="139"/>
                  </a:cubicBezTo>
                  <a:cubicBezTo>
                    <a:pt x="150" y="136"/>
                    <a:pt x="150" y="136"/>
                    <a:pt x="150" y="136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80" y="136"/>
                    <a:pt x="180" y="136"/>
                    <a:pt x="180" y="136"/>
                  </a:cubicBezTo>
                  <a:cubicBezTo>
                    <a:pt x="191" y="136"/>
                    <a:pt x="200" y="128"/>
                    <a:pt x="200" y="118"/>
                  </a:cubicBezTo>
                  <a:cubicBezTo>
                    <a:pt x="200" y="108"/>
                    <a:pt x="191" y="100"/>
                    <a:pt x="180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110" y="76"/>
                    <a:pt x="111" y="44"/>
                    <a:pt x="110" y="24"/>
                  </a:cubicBezTo>
                  <a:cubicBezTo>
                    <a:pt x="108" y="5"/>
                    <a:pt x="99" y="1"/>
                    <a:pt x="92" y="1"/>
                  </a:cubicBezTo>
                  <a:cubicBezTo>
                    <a:pt x="84" y="0"/>
                    <a:pt x="76" y="8"/>
                    <a:pt x="74" y="20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116" y="255"/>
                    <a:pt x="116" y="255"/>
                    <a:pt x="116" y="255"/>
                  </a:cubicBezTo>
                  <a:cubicBezTo>
                    <a:pt x="146" y="255"/>
                    <a:pt x="146" y="255"/>
                    <a:pt x="146" y="255"/>
                  </a:cubicBezTo>
                  <a:cubicBezTo>
                    <a:pt x="150" y="255"/>
                    <a:pt x="150" y="255"/>
                    <a:pt x="150" y="255"/>
                  </a:cubicBezTo>
                  <a:cubicBezTo>
                    <a:pt x="160" y="255"/>
                    <a:pt x="160" y="255"/>
                    <a:pt x="160" y="255"/>
                  </a:cubicBezTo>
                  <a:cubicBezTo>
                    <a:pt x="171" y="255"/>
                    <a:pt x="180" y="247"/>
                    <a:pt x="180" y="237"/>
                  </a:cubicBezTo>
                  <a:cubicBezTo>
                    <a:pt x="180" y="227"/>
                    <a:pt x="171" y="219"/>
                    <a:pt x="160" y="219"/>
                  </a:cubicBezTo>
                  <a:cubicBezTo>
                    <a:pt x="150" y="219"/>
                    <a:pt x="150" y="219"/>
                    <a:pt x="150" y="219"/>
                  </a:cubicBezTo>
                  <a:cubicBezTo>
                    <a:pt x="150" y="215"/>
                    <a:pt x="150" y="215"/>
                    <a:pt x="150" y="215"/>
                  </a:cubicBezTo>
                  <a:cubicBezTo>
                    <a:pt x="168" y="215"/>
                    <a:pt x="168" y="215"/>
                    <a:pt x="168" y="215"/>
                  </a:cubicBezTo>
                  <a:cubicBezTo>
                    <a:pt x="179" y="215"/>
                    <a:pt x="188" y="207"/>
                    <a:pt x="188" y="197"/>
                  </a:cubicBezTo>
                  <a:cubicBezTo>
                    <a:pt x="188" y="187"/>
                    <a:pt x="179" y="179"/>
                    <a:pt x="168" y="179"/>
                  </a:cubicBezTo>
                  <a:cubicBezTo>
                    <a:pt x="150" y="179"/>
                    <a:pt x="150" y="179"/>
                    <a:pt x="150" y="179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76" y="176"/>
                    <a:pt x="176" y="176"/>
                    <a:pt x="176" y="176"/>
                  </a:cubicBezTo>
                  <a:cubicBezTo>
                    <a:pt x="187" y="176"/>
                    <a:pt x="196" y="167"/>
                    <a:pt x="196" y="157"/>
                  </a:cubicBezTo>
                  <a:cubicBezTo>
                    <a:pt x="196" y="148"/>
                    <a:pt x="187" y="139"/>
                    <a:pt x="176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64"/>
            <p:cNvSpPr>
              <a:spLocks/>
            </p:cNvSpPr>
            <p:nvPr/>
          </p:nvSpPr>
          <p:spPr bwMode="auto">
            <a:xfrm>
              <a:off x="6099175" y="4122738"/>
              <a:ext cx="585787" cy="223838"/>
            </a:xfrm>
            <a:custGeom>
              <a:avLst/>
              <a:gdLst>
                <a:gd name="T0" fmla="*/ 180 w 188"/>
                <a:gd name="T1" fmla="*/ 0 h 72"/>
                <a:gd name="T2" fmla="*/ 55 w 188"/>
                <a:gd name="T3" fmla="*/ 49 h 72"/>
                <a:gd name="T4" fmla="*/ 0 w 188"/>
                <a:gd name="T5" fmla="*/ 41 h 72"/>
                <a:gd name="T6" fmla="*/ 0 w 188"/>
                <a:gd name="T7" fmla="*/ 72 h 72"/>
                <a:gd name="T8" fmla="*/ 116 w 188"/>
                <a:gd name="T9" fmla="*/ 72 h 72"/>
                <a:gd name="T10" fmla="*/ 146 w 188"/>
                <a:gd name="T11" fmla="*/ 72 h 72"/>
                <a:gd name="T12" fmla="*/ 150 w 188"/>
                <a:gd name="T13" fmla="*/ 72 h 72"/>
                <a:gd name="T14" fmla="*/ 160 w 188"/>
                <a:gd name="T15" fmla="*/ 72 h 72"/>
                <a:gd name="T16" fmla="*/ 180 w 188"/>
                <a:gd name="T17" fmla="*/ 54 h 72"/>
                <a:gd name="T18" fmla="*/ 160 w 188"/>
                <a:gd name="T19" fmla="*/ 36 h 72"/>
                <a:gd name="T20" fmla="*/ 150 w 188"/>
                <a:gd name="T21" fmla="*/ 36 h 72"/>
                <a:gd name="T22" fmla="*/ 150 w 188"/>
                <a:gd name="T23" fmla="*/ 32 h 72"/>
                <a:gd name="T24" fmla="*/ 168 w 188"/>
                <a:gd name="T25" fmla="*/ 32 h 72"/>
                <a:gd name="T26" fmla="*/ 188 w 188"/>
                <a:gd name="T27" fmla="*/ 14 h 72"/>
                <a:gd name="T28" fmla="*/ 180 w 188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72">
                  <a:moveTo>
                    <a:pt x="180" y="0"/>
                  </a:moveTo>
                  <a:cubicBezTo>
                    <a:pt x="150" y="30"/>
                    <a:pt x="105" y="49"/>
                    <a:pt x="55" y="49"/>
                  </a:cubicBezTo>
                  <a:cubicBezTo>
                    <a:pt x="36" y="49"/>
                    <a:pt x="17" y="46"/>
                    <a:pt x="0" y="4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46" y="72"/>
                    <a:pt x="146" y="72"/>
                    <a:pt x="146" y="72"/>
                  </a:cubicBezTo>
                  <a:cubicBezTo>
                    <a:pt x="150" y="72"/>
                    <a:pt x="150" y="72"/>
                    <a:pt x="150" y="72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71" y="72"/>
                    <a:pt x="180" y="64"/>
                    <a:pt x="180" y="54"/>
                  </a:cubicBezTo>
                  <a:cubicBezTo>
                    <a:pt x="180" y="44"/>
                    <a:pt x="171" y="36"/>
                    <a:pt x="160" y="36"/>
                  </a:cubicBezTo>
                  <a:cubicBezTo>
                    <a:pt x="150" y="36"/>
                    <a:pt x="150" y="36"/>
                    <a:pt x="150" y="36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79" y="32"/>
                    <a:pt x="188" y="24"/>
                    <a:pt x="188" y="14"/>
                  </a:cubicBezTo>
                  <a:cubicBezTo>
                    <a:pt x="188" y="9"/>
                    <a:pt x="185" y="4"/>
                    <a:pt x="180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165"/>
            <p:cNvSpPr>
              <a:spLocks noChangeArrowheads="1"/>
            </p:cNvSpPr>
            <p:nvPr/>
          </p:nvSpPr>
          <p:spPr bwMode="auto">
            <a:xfrm>
              <a:off x="5686425" y="3862388"/>
              <a:ext cx="328612" cy="484188"/>
            </a:xfrm>
            <a:prstGeom prst="rect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166"/>
            <p:cNvSpPr>
              <a:spLocks noChangeArrowheads="1"/>
            </p:cNvSpPr>
            <p:nvPr/>
          </p:nvSpPr>
          <p:spPr bwMode="auto">
            <a:xfrm>
              <a:off x="5686425" y="3862388"/>
              <a:ext cx="328612" cy="484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167"/>
            <p:cNvSpPr>
              <a:spLocks noChangeArrowheads="1"/>
            </p:cNvSpPr>
            <p:nvPr/>
          </p:nvSpPr>
          <p:spPr bwMode="auto">
            <a:xfrm>
              <a:off x="6015038" y="4203701"/>
              <a:ext cx="7937" cy="142875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168"/>
            <p:cNvSpPr>
              <a:spLocks noChangeArrowheads="1"/>
            </p:cNvSpPr>
            <p:nvPr/>
          </p:nvSpPr>
          <p:spPr bwMode="auto">
            <a:xfrm>
              <a:off x="6015038" y="4203701"/>
              <a:ext cx="7937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169"/>
            <p:cNvSpPr>
              <a:spLocks noChangeArrowheads="1"/>
            </p:cNvSpPr>
            <p:nvPr/>
          </p:nvSpPr>
          <p:spPr bwMode="auto">
            <a:xfrm>
              <a:off x="5686425" y="4203701"/>
              <a:ext cx="328612" cy="142875"/>
            </a:xfrm>
            <a:prstGeom prst="rect">
              <a:avLst/>
            </a:prstGeom>
            <a:solidFill>
              <a:srgbClr val="14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170"/>
            <p:cNvSpPr>
              <a:spLocks noChangeArrowheads="1"/>
            </p:cNvSpPr>
            <p:nvPr/>
          </p:nvSpPr>
          <p:spPr bwMode="auto">
            <a:xfrm>
              <a:off x="5686425" y="4203701"/>
              <a:ext cx="328612" cy="14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71"/>
            <p:cNvSpPr>
              <a:spLocks/>
            </p:cNvSpPr>
            <p:nvPr/>
          </p:nvSpPr>
          <p:spPr bwMode="auto">
            <a:xfrm>
              <a:off x="5811838" y="3841751"/>
              <a:ext cx="330200" cy="527050"/>
            </a:xfrm>
            <a:custGeom>
              <a:avLst/>
              <a:gdLst>
                <a:gd name="T0" fmla="*/ 104 w 208"/>
                <a:gd name="T1" fmla="*/ 0 h 332"/>
                <a:gd name="T2" fmla="*/ 104 w 208"/>
                <a:gd name="T3" fmla="*/ 192 h 332"/>
                <a:gd name="T4" fmla="*/ 0 w 208"/>
                <a:gd name="T5" fmla="*/ 192 h 332"/>
                <a:gd name="T6" fmla="*/ 104 w 208"/>
                <a:gd name="T7" fmla="*/ 283 h 332"/>
                <a:gd name="T8" fmla="*/ 104 w 208"/>
                <a:gd name="T9" fmla="*/ 332 h 332"/>
                <a:gd name="T10" fmla="*/ 208 w 208"/>
                <a:gd name="T11" fmla="*/ 332 h 332"/>
                <a:gd name="T12" fmla="*/ 208 w 208"/>
                <a:gd name="T13" fmla="*/ 0 h 332"/>
                <a:gd name="T14" fmla="*/ 104 w 208"/>
                <a:gd name="T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332">
                  <a:moveTo>
                    <a:pt x="104" y="0"/>
                  </a:moveTo>
                  <a:lnTo>
                    <a:pt x="104" y="192"/>
                  </a:lnTo>
                  <a:lnTo>
                    <a:pt x="0" y="192"/>
                  </a:lnTo>
                  <a:lnTo>
                    <a:pt x="104" y="283"/>
                  </a:lnTo>
                  <a:lnTo>
                    <a:pt x="104" y="332"/>
                  </a:lnTo>
                  <a:lnTo>
                    <a:pt x="208" y="332"/>
                  </a:lnTo>
                  <a:lnTo>
                    <a:pt x="208" y="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172"/>
            <p:cNvSpPr>
              <a:spLocks noChangeArrowheads="1"/>
            </p:cNvSpPr>
            <p:nvPr/>
          </p:nvSpPr>
          <p:spPr bwMode="auto">
            <a:xfrm>
              <a:off x="6038850" y="4278313"/>
              <a:ext cx="50800" cy="50800"/>
            </a:xfrm>
            <a:prstGeom prst="ellipse">
              <a:avLst/>
            </a:pr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5020597" y="1949225"/>
            <a:ext cx="1105776" cy="1234877"/>
            <a:chOff x="6132513" y="2027238"/>
            <a:chExt cx="625475" cy="698500"/>
          </a:xfrm>
        </p:grpSpPr>
        <p:sp>
          <p:nvSpPr>
            <p:cNvPr id="232" name="Freeform 173"/>
            <p:cNvSpPr>
              <a:spLocks/>
            </p:cNvSpPr>
            <p:nvPr/>
          </p:nvSpPr>
          <p:spPr bwMode="auto">
            <a:xfrm>
              <a:off x="6583363" y="2130426"/>
              <a:ext cx="174625" cy="152400"/>
            </a:xfrm>
            <a:custGeom>
              <a:avLst/>
              <a:gdLst>
                <a:gd name="T0" fmla="*/ 110 w 110"/>
                <a:gd name="T1" fmla="*/ 61 h 96"/>
                <a:gd name="T2" fmla="*/ 37 w 110"/>
                <a:gd name="T3" fmla="*/ 53 h 96"/>
                <a:gd name="T4" fmla="*/ 74 w 110"/>
                <a:gd name="T5" fmla="*/ 0 h 96"/>
                <a:gd name="T6" fmla="*/ 0 w 110"/>
                <a:gd name="T7" fmla="*/ 43 h 96"/>
                <a:gd name="T8" fmla="*/ 7 w 110"/>
                <a:gd name="T9" fmla="*/ 96 h 96"/>
                <a:gd name="T10" fmla="*/ 110 w 110"/>
                <a:gd name="T11" fmla="*/ 6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96">
                  <a:moveTo>
                    <a:pt x="110" y="61"/>
                  </a:moveTo>
                  <a:lnTo>
                    <a:pt x="37" y="53"/>
                  </a:lnTo>
                  <a:lnTo>
                    <a:pt x="74" y="0"/>
                  </a:lnTo>
                  <a:lnTo>
                    <a:pt x="0" y="43"/>
                  </a:lnTo>
                  <a:lnTo>
                    <a:pt x="7" y="96"/>
                  </a:lnTo>
                  <a:lnTo>
                    <a:pt x="110" y="61"/>
                  </a:lnTo>
                  <a:close/>
                </a:path>
              </a:pathLst>
            </a:custGeom>
            <a:solidFill>
              <a:srgbClr val="B0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74"/>
            <p:cNvSpPr>
              <a:spLocks/>
            </p:cNvSpPr>
            <p:nvPr/>
          </p:nvSpPr>
          <p:spPr bwMode="auto">
            <a:xfrm>
              <a:off x="6132513" y="2027238"/>
              <a:ext cx="487362" cy="698500"/>
            </a:xfrm>
            <a:custGeom>
              <a:avLst/>
              <a:gdLst>
                <a:gd name="T0" fmla="*/ 103 w 156"/>
                <a:gd name="T1" fmla="*/ 0 h 224"/>
                <a:gd name="T2" fmla="*/ 49 w 156"/>
                <a:gd name="T3" fmla="*/ 54 h 224"/>
                <a:gd name="T4" fmla="*/ 49 w 156"/>
                <a:gd name="T5" fmla="*/ 54 h 224"/>
                <a:gd name="T6" fmla="*/ 49 w 156"/>
                <a:gd name="T7" fmla="*/ 115 h 224"/>
                <a:gd name="T8" fmla="*/ 49 w 156"/>
                <a:gd name="T9" fmla="*/ 146 h 224"/>
                <a:gd name="T10" fmla="*/ 0 w 156"/>
                <a:gd name="T11" fmla="*/ 146 h 224"/>
                <a:gd name="T12" fmla="*/ 78 w 156"/>
                <a:gd name="T13" fmla="*/ 224 h 224"/>
                <a:gd name="T14" fmla="*/ 156 w 156"/>
                <a:gd name="T15" fmla="*/ 146 h 224"/>
                <a:gd name="T16" fmla="*/ 156 w 156"/>
                <a:gd name="T17" fmla="*/ 115 h 224"/>
                <a:gd name="T18" fmla="*/ 156 w 156"/>
                <a:gd name="T19" fmla="*/ 54 h 224"/>
                <a:gd name="T20" fmla="*/ 103 w 156"/>
                <a:gd name="T2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6" h="224">
                  <a:moveTo>
                    <a:pt x="103" y="0"/>
                  </a:moveTo>
                  <a:cubicBezTo>
                    <a:pt x="73" y="0"/>
                    <a:pt x="49" y="24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89"/>
                    <a:pt x="35" y="224"/>
                    <a:pt x="78" y="224"/>
                  </a:cubicBezTo>
                  <a:cubicBezTo>
                    <a:pt x="121" y="224"/>
                    <a:pt x="156" y="189"/>
                    <a:pt x="156" y="146"/>
                  </a:cubicBezTo>
                  <a:cubicBezTo>
                    <a:pt x="156" y="115"/>
                    <a:pt x="156" y="115"/>
                    <a:pt x="156" y="115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156" y="24"/>
                    <a:pt x="132" y="0"/>
                    <a:pt x="103" y="0"/>
                  </a:cubicBezTo>
                  <a:close/>
                </a:path>
              </a:pathLst>
            </a:cu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Oval 175"/>
            <p:cNvSpPr>
              <a:spLocks noChangeArrowheads="1"/>
            </p:cNvSpPr>
            <p:nvPr/>
          </p:nvSpPr>
          <p:spPr bwMode="auto">
            <a:xfrm>
              <a:off x="6448425" y="2173288"/>
              <a:ext cx="106362" cy="109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176"/>
            <p:cNvSpPr>
              <a:spLocks noChangeArrowheads="1"/>
            </p:cNvSpPr>
            <p:nvPr/>
          </p:nvSpPr>
          <p:spPr bwMode="auto">
            <a:xfrm>
              <a:off x="6500813" y="2185988"/>
              <a:ext cx="57150" cy="57150"/>
            </a:xfrm>
            <a:prstGeom prst="ellipse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7"/>
            <p:cNvSpPr>
              <a:spLocks/>
            </p:cNvSpPr>
            <p:nvPr/>
          </p:nvSpPr>
          <p:spPr bwMode="auto">
            <a:xfrm>
              <a:off x="6310313" y="2408238"/>
              <a:ext cx="215900" cy="158750"/>
            </a:xfrm>
            <a:custGeom>
              <a:avLst/>
              <a:gdLst>
                <a:gd name="T0" fmla="*/ 68 w 69"/>
                <a:gd name="T1" fmla="*/ 16 h 51"/>
                <a:gd name="T2" fmla="*/ 68 w 69"/>
                <a:gd name="T3" fmla="*/ 16 h 51"/>
                <a:gd name="T4" fmla="*/ 65 w 69"/>
                <a:gd name="T5" fmla="*/ 19 h 51"/>
                <a:gd name="T6" fmla="*/ 61 w 69"/>
                <a:gd name="T7" fmla="*/ 22 h 51"/>
                <a:gd name="T8" fmla="*/ 57 w 69"/>
                <a:gd name="T9" fmla="*/ 24 h 51"/>
                <a:gd name="T10" fmla="*/ 53 w 69"/>
                <a:gd name="T11" fmla="*/ 26 h 51"/>
                <a:gd name="T12" fmla="*/ 49 w 69"/>
                <a:gd name="T13" fmla="*/ 28 h 51"/>
                <a:gd name="T14" fmla="*/ 45 w 69"/>
                <a:gd name="T15" fmla="*/ 30 h 51"/>
                <a:gd name="T16" fmla="*/ 37 w 69"/>
                <a:gd name="T17" fmla="*/ 33 h 51"/>
                <a:gd name="T18" fmla="*/ 29 w 69"/>
                <a:gd name="T19" fmla="*/ 37 h 51"/>
                <a:gd name="T20" fmla="*/ 20 w 69"/>
                <a:gd name="T21" fmla="*/ 40 h 51"/>
                <a:gd name="T22" fmla="*/ 9 w 69"/>
                <a:gd name="T23" fmla="*/ 44 h 51"/>
                <a:gd name="T24" fmla="*/ 18 w 69"/>
                <a:gd name="T25" fmla="*/ 25 h 51"/>
                <a:gd name="T26" fmla="*/ 30 w 69"/>
                <a:gd name="T27" fmla="*/ 0 h 51"/>
                <a:gd name="T28" fmla="*/ 30 w 69"/>
                <a:gd name="T29" fmla="*/ 0 h 51"/>
                <a:gd name="T30" fmla="*/ 29 w 69"/>
                <a:gd name="T31" fmla="*/ 0 h 51"/>
                <a:gd name="T32" fmla="*/ 15 w 69"/>
                <a:gd name="T33" fmla="*/ 24 h 51"/>
                <a:gd name="T34" fmla="*/ 1 w 69"/>
                <a:gd name="T35" fmla="*/ 47 h 51"/>
                <a:gd name="T36" fmla="*/ 0 w 69"/>
                <a:gd name="T37" fmla="*/ 49 h 51"/>
                <a:gd name="T38" fmla="*/ 4 w 69"/>
                <a:gd name="T39" fmla="*/ 51 h 51"/>
                <a:gd name="T40" fmla="*/ 4 w 69"/>
                <a:gd name="T41" fmla="*/ 51 h 51"/>
                <a:gd name="T42" fmla="*/ 22 w 69"/>
                <a:gd name="T43" fmla="*/ 47 h 51"/>
                <a:gd name="T44" fmla="*/ 31 w 69"/>
                <a:gd name="T45" fmla="*/ 44 h 51"/>
                <a:gd name="T46" fmla="*/ 40 w 69"/>
                <a:gd name="T47" fmla="*/ 41 h 51"/>
                <a:gd name="T48" fmla="*/ 44 w 69"/>
                <a:gd name="T49" fmla="*/ 39 h 51"/>
                <a:gd name="T50" fmla="*/ 49 w 69"/>
                <a:gd name="T51" fmla="*/ 37 h 51"/>
                <a:gd name="T52" fmla="*/ 53 w 69"/>
                <a:gd name="T53" fmla="*/ 34 h 51"/>
                <a:gd name="T54" fmla="*/ 57 w 69"/>
                <a:gd name="T55" fmla="*/ 31 h 51"/>
                <a:gd name="T56" fmla="*/ 60 w 69"/>
                <a:gd name="T57" fmla="*/ 28 h 51"/>
                <a:gd name="T58" fmla="*/ 64 w 69"/>
                <a:gd name="T59" fmla="*/ 25 h 51"/>
                <a:gd name="T60" fmla="*/ 67 w 69"/>
                <a:gd name="T61" fmla="*/ 21 h 51"/>
                <a:gd name="T62" fmla="*/ 69 w 69"/>
                <a:gd name="T63" fmla="*/ 17 h 51"/>
                <a:gd name="T64" fmla="*/ 69 w 69"/>
                <a:gd name="T65" fmla="*/ 16 h 51"/>
                <a:gd name="T66" fmla="*/ 68 w 69"/>
                <a:gd name="T67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51"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20"/>
                    <a:pt x="62" y="21"/>
                    <a:pt x="61" y="22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2" y="27"/>
                    <a:pt x="51" y="28"/>
                    <a:pt x="49" y="28"/>
                  </a:cubicBezTo>
                  <a:cubicBezTo>
                    <a:pt x="48" y="29"/>
                    <a:pt x="47" y="30"/>
                    <a:pt x="45" y="30"/>
                  </a:cubicBezTo>
                  <a:cubicBezTo>
                    <a:pt x="42" y="31"/>
                    <a:pt x="40" y="32"/>
                    <a:pt x="37" y="33"/>
                  </a:cubicBezTo>
                  <a:cubicBezTo>
                    <a:pt x="34" y="35"/>
                    <a:pt x="31" y="36"/>
                    <a:pt x="29" y="37"/>
                  </a:cubicBezTo>
                  <a:cubicBezTo>
                    <a:pt x="26" y="38"/>
                    <a:pt x="23" y="39"/>
                    <a:pt x="20" y="40"/>
                  </a:cubicBezTo>
                  <a:cubicBezTo>
                    <a:pt x="16" y="42"/>
                    <a:pt x="12" y="43"/>
                    <a:pt x="9" y="4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1" y="50"/>
                    <a:pt x="2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10" y="50"/>
                    <a:pt x="16" y="48"/>
                    <a:pt x="22" y="47"/>
                  </a:cubicBezTo>
                  <a:cubicBezTo>
                    <a:pt x="25" y="46"/>
                    <a:pt x="28" y="45"/>
                    <a:pt x="31" y="44"/>
                  </a:cubicBezTo>
                  <a:cubicBezTo>
                    <a:pt x="34" y="43"/>
                    <a:pt x="37" y="42"/>
                    <a:pt x="40" y="41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0" y="36"/>
                    <a:pt x="51" y="35"/>
                    <a:pt x="53" y="34"/>
                  </a:cubicBezTo>
                  <a:cubicBezTo>
                    <a:pt x="54" y="33"/>
                    <a:pt x="55" y="32"/>
                    <a:pt x="57" y="31"/>
                  </a:cubicBezTo>
                  <a:cubicBezTo>
                    <a:pt x="58" y="30"/>
                    <a:pt x="59" y="29"/>
                    <a:pt x="60" y="28"/>
                  </a:cubicBezTo>
                  <a:cubicBezTo>
                    <a:pt x="61" y="27"/>
                    <a:pt x="63" y="26"/>
                    <a:pt x="64" y="25"/>
                  </a:cubicBezTo>
                  <a:cubicBezTo>
                    <a:pt x="65" y="24"/>
                    <a:pt x="66" y="22"/>
                    <a:pt x="67" y="21"/>
                  </a:cubicBezTo>
                  <a:cubicBezTo>
                    <a:pt x="67" y="19"/>
                    <a:pt x="68" y="18"/>
                    <a:pt x="69" y="17"/>
                  </a:cubicBezTo>
                  <a:cubicBezTo>
                    <a:pt x="69" y="16"/>
                    <a:pt x="69" y="16"/>
                    <a:pt x="69" y="16"/>
                  </a:cubicBezTo>
                  <a:lnTo>
                    <a:pt x="68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3003531" y="2055588"/>
            <a:ext cx="1136650" cy="933450"/>
            <a:chOff x="4814888" y="2027238"/>
            <a:chExt cx="1136650" cy="933450"/>
          </a:xfrm>
        </p:grpSpPr>
        <p:sp>
          <p:nvSpPr>
            <p:cNvPr id="237" name="Freeform 178"/>
            <p:cNvSpPr>
              <a:spLocks/>
            </p:cNvSpPr>
            <p:nvPr/>
          </p:nvSpPr>
          <p:spPr bwMode="auto">
            <a:xfrm>
              <a:off x="4814888" y="2027238"/>
              <a:ext cx="1136650" cy="755650"/>
            </a:xfrm>
            <a:custGeom>
              <a:avLst/>
              <a:gdLst>
                <a:gd name="T0" fmla="*/ 351 w 364"/>
                <a:gd name="T1" fmla="*/ 0 h 242"/>
                <a:gd name="T2" fmla="*/ 13 w 364"/>
                <a:gd name="T3" fmla="*/ 0 h 242"/>
                <a:gd name="T4" fmla="*/ 0 w 364"/>
                <a:gd name="T5" fmla="*/ 13 h 242"/>
                <a:gd name="T6" fmla="*/ 0 w 364"/>
                <a:gd name="T7" fmla="*/ 215 h 242"/>
                <a:gd name="T8" fmla="*/ 0 w 364"/>
                <a:gd name="T9" fmla="*/ 229 h 242"/>
                <a:gd name="T10" fmla="*/ 13 w 364"/>
                <a:gd name="T11" fmla="*/ 242 h 242"/>
                <a:gd name="T12" fmla="*/ 351 w 364"/>
                <a:gd name="T13" fmla="*/ 242 h 242"/>
                <a:gd name="T14" fmla="*/ 364 w 364"/>
                <a:gd name="T15" fmla="*/ 229 h 242"/>
                <a:gd name="T16" fmla="*/ 364 w 364"/>
                <a:gd name="T17" fmla="*/ 215 h 242"/>
                <a:gd name="T18" fmla="*/ 364 w 364"/>
                <a:gd name="T19" fmla="*/ 13 h 242"/>
                <a:gd name="T20" fmla="*/ 351 w 364"/>
                <a:gd name="T2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4" h="242">
                  <a:moveTo>
                    <a:pt x="35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36"/>
                    <a:pt x="6" y="242"/>
                    <a:pt x="13" y="242"/>
                  </a:cubicBezTo>
                  <a:cubicBezTo>
                    <a:pt x="351" y="242"/>
                    <a:pt x="351" y="242"/>
                    <a:pt x="351" y="242"/>
                  </a:cubicBezTo>
                  <a:cubicBezTo>
                    <a:pt x="359" y="242"/>
                    <a:pt x="364" y="236"/>
                    <a:pt x="364" y="229"/>
                  </a:cubicBezTo>
                  <a:cubicBezTo>
                    <a:pt x="364" y="215"/>
                    <a:pt x="364" y="215"/>
                    <a:pt x="364" y="215"/>
                  </a:cubicBezTo>
                  <a:cubicBezTo>
                    <a:pt x="364" y="13"/>
                    <a:pt x="364" y="13"/>
                    <a:pt x="364" y="13"/>
                  </a:cubicBezTo>
                  <a:cubicBezTo>
                    <a:pt x="364" y="6"/>
                    <a:pt x="359" y="0"/>
                    <a:pt x="351" y="0"/>
                  </a:cubicBez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79"/>
            <p:cNvSpPr>
              <a:spLocks/>
            </p:cNvSpPr>
            <p:nvPr/>
          </p:nvSpPr>
          <p:spPr bwMode="auto">
            <a:xfrm>
              <a:off x="4856163" y="2066926"/>
              <a:ext cx="1055687" cy="590550"/>
            </a:xfrm>
            <a:custGeom>
              <a:avLst/>
              <a:gdLst>
                <a:gd name="T0" fmla="*/ 0 w 665"/>
                <a:gd name="T1" fmla="*/ 372 h 372"/>
                <a:gd name="T2" fmla="*/ 0 w 665"/>
                <a:gd name="T3" fmla="*/ 168 h 372"/>
                <a:gd name="T4" fmla="*/ 0 w 665"/>
                <a:gd name="T5" fmla="*/ 0 h 372"/>
                <a:gd name="T6" fmla="*/ 332 w 665"/>
                <a:gd name="T7" fmla="*/ 0 h 372"/>
                <a:gd name="T8" fmla="*/ 665 w 665"/>
                <a:gd name="T9" fmla="*/ 0 h 372"/>
                <a:gd name="T10" fmla="*/ 665 w 665"/>
                <a:gd name="T11" fmla="*/ 168 h 372"/>
                <a:gd name="T12" fmla="*/ 665 w 665"/>
                <a:gd name="T13" fmla="*/ 372 h 372"/>
                <a:gd name="T14" fmla="*/ 332 w 665"/>
                <a:gd name="T15" fmla="*/ 372 h 372"/>
                <a:gd name="T16" fmla="*/ 0 w 665"/>
                <a:gd name="T17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5" h="372">
                  <a:moveTo>
                    <a:pt x="0" y="372"/>
                  </a:moveTo>
                  <a:lnTo>
                    <a:pt x="0" y="168"/>
                  </a:lnTo>
                  <a:lnTo>
                    <a:pt x="0" y="0"/>
                  </a:lnTo>
                  <a:lnTo>
                    <a:pt x="332" y="0"/>
                  </a:lnTo>
                  <a:lnTo>
                    <a:pt x="665" y="0"/>
                  </a:lnTo>
                  <a:lnTo>
                    <a:pt x="665" y="168"/>
                  </a:lnTo>
                  <a:lnTo>
                    <a:pt x="665" y="372"/>
                  </a:lnTo>
                  <a:lnTo>
                    <a:pt x="332" y="372"/>
                  </a:lnTo>
                  <a:lnTo>
                    <a:pt x="0" y="3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80"/>
            <p:cNvSpPr>
              <a:spLocks/>
            </p:cNvSpPr>
            <p:nvPr/>
          </p:nvSpPr>
          <p:spPr bwMode="auto">
            <a:xfrm>
              <a:off x="5249863" y="2763838"/>
              <a:ext cx="271462" cy="180975"/>
            </a:xfrm>
            <a:custGeom>
              <a:avLst/>
              <a:gdLst>
                <a:gd name="T0" fmla="*/ 171 w 171"/>
                <a:gd name="T1" fmla="*/ 114 h 114"/>
                <a:gd name="T2" fmla="*/ 0 w 171"/>
                <a:gd name="T3" fmla="*/ 114 h 114"/>
                <a:gd name="T4" fmla="*/ 11 w 171"/>
                <a:gd name="T5" fmla="*/ 0 h 114"/>
                <a:gd name="T6" fmla="*/ 159 w 171"/>
                <a:gd name="T7" fmla="*/ 0 h 114"/>
                <a:gd name="T8" fmla="*/ 171 w 171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14">
                  <a:moveTo>
                    <a:pt x="171" y="114"/>
                  </a:moveTo>
                  <a:lnTo>
                    <a:pt x="0" y="114"/>
                  </a:lnTo>
                  <a:lnTo>
                    <a:pt x="11" y="0"/>
                  </a:lnTo>
                  <a:lnTo>
                    <a:pt x="159" y="0"/>
                  </a:lnTo>
                  <a:lnTo>
                    <a:pt x="171" y="114"/>
                  </a:ln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81"/>
            <p:cNvSpPr>
              <a:spLocks/>
            </p:cNvSpPr>
            <p:nvPr/>
          </p:nvSpPr>
          <p:spPr bwMode="auto">
            <a:xfrm>
              <a:off x="5324475" y="2725738"/>
              <a:ext cx="117475" cy="25400"/>
            </a:xfrm>
            <a:custGeom>
              <a:avLst/>
              <a:gdLst>
                <a:gd name="T0" fmla="*/ 34 w 38"/>
                <a:gd name="T1" fmla="*/ 8 h 8"/>
                <a:gd name="T2" fmla="*/ 4 w 38"/>
                <a:gd name="T3" fmla="*/ 8 h 8"/>
                <a:gd name="T4" fmla="*/ 0 w 38"/>
                <a:gd name="T5" fmla="*/ 4 h 8"/>
                <a:gd name="T6" fmla="*/ 4 w 38"/>
                <a:gd name="T7" fmla="*/ 0 h 8"/>
                <a:gd name="T8" fmla="*/ 34 w 38"/>
                <a:gd name="T9" fmla="*/ 0 h 8"/>
                <a:gd name="T10" fmla="*/ 38 w 38"/>
                <a:gd name="T11" fmla="*/ 4 h 8"/>
                <a:gd name="T12" fmla="*/ 34 w 3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3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6"/>
                    <a:pt x="36" y="8"/>
                    <a:pt x="3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82"/>
            <p:cNvSpPr>
              <a:spLocks/>
            </p:cNvSpPr>
            <p:nvPr/>
          </p:nvSpPr>
          <p:spPr bwMode="auto">
            <a:xfrm>
              <a:off x="5214938" y="2938463"/>
              <a:ext cx="336550" cy="22225"/>
            </a:xfrm>
            <a:custGeom>
              <a:avLst/>
              <a:gdLst>
                <a:gd name="T0" fmla="*/ 106 w 108"/>
                <a:gd name="T1" fmla="*/ 7 h 7"/>
                <a:gd name="T2" fmla="*/ 3 w 108"/>
                <a:gd name="T3" fmla="*/ 7 h 7"/>
                <a:gd name="T4" fmla="*/ 0 w 108"/>
                <a:gd name="T5" fmla="*/ 3 h 7"/>
                <a:gd name="T6" fmla="*/ 3 w 108"/>
                <a:gd name="T7" fmla="*/ 0 h 7"/>
                <a:gd name="T8" fmla="*/ 106 w 108"/>
                <a:gd name="T9" fmla="*/ 0 h 7"/>
                <a:gd name="T10" fmla="*/ 108 w 108"/>
                <a:gd name="T11" fmla="*/ 3 h 7"/>
                <a:gd name="T12" fmla="*/ 106 w 108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7">
                  <a:moveTo>
                    <a:pt x="106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7" y="0"/>
                    <a:pt x="108" y="1"/>
                    <a:pt x="108" y="3"/>
                  </a:cubicBezTo>
                  <a:cubicBezTo>
                    <a:pt x="108" y="6"/>
                    <a:pt x="107" y="7"/>
                    <a:pt x="106" y="7"/>
                  </a:cubicBez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183"/>
            <p:cNvSpPr>
              <a:spLocks noChangeArrowheads="1"/>
            </p:cNvSpPr>
            <p:nvPr/>
          </p:nvSpPr>
          <p:spPr bwMode="auto">
            <a:xfrm>
              <a:off x="4921250" y="2157413"/>
              <a:ext cx="261937" cy="409575"/>
            </a:xfrm>
            <a:prstGeom prst="rect">
              <a:avLst/>
            </a:pr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184"/>
            <p:cNvSpPr>
              <a:spLocks noChangeArrowheads="1"/>
            </p:cNvSpPr>
            <p:nvPr/>
          </p:nvSpPr>
          <p:spPr bwMode="auto">
            <a:xfrm>
              <a:off x="5214938" y="2157413"/>
              <a:ext cx="630237" cy="9683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185"/>
            <p:cNvSpPr>
              <a:spLocks noChangeArrowheads="1"/>
            </p:cNvSpPr>
            <p:nvPr/>
          </p:nvSpPr>
          <p:spPr bwMode="auto">
            <a:xfrm>
              <a:off x="5214938" y="2470151"/>
              <a:ext cx="306387" cy="9683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186"/>
            <p:cNvSpPr>
              <a:spLocks noChangeArrowheads="1"/>
            </p:cNvSpPr>
            <p:nvPr/>
          </p:nvSpPr>
          <p:spPr bwMode="auto">
            <a:xfrm>
              <a:off x="5214938" y="2314576"/>
              <a:ext cx="306387" cy="9683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187"/>
            <p:cNvSpPr>
              <a:spLocks noChangeArrowheads="1"/>
            </p:cNvSpPr>
            <p:nvPr/>
          </p:nvSpPr>
          <p:spPr bwMode="auto">
            <a:xfrm>
              <a:off x="5551488" y="2314576"/>
              <a:ext cx="293687" cy="252413"/>
            </a:xfrm>
            <a:prstGeom prst="rect">
              <a:avLst/>
            </a:pr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6776812" y="782186"/>
            <a:ext cx="514350" cy="512763"/>
            <a:chOff x="7239000" y="287338"/>
            <a:chExt cx="514350" cy="512763"/>
          </a:xfrm>
        </p:grpSpPr>
        <p:sp>
          <p:nvSpPr>
            <p:cNvPr id="247" name="Freeform 188"/>
            <p:cNvSpPr>
              <a:spLocks noEditPoints="1"/>
            </p:cNvSpPr>
            <p:nvPr/>
          </p:nvSpPr>
          <p:spPr bwMode="auto">
            <a:xfrm>
              <a:off x="7239000" y="287338"/>
              <a:ext cx="514350" cy="512763"/>
            </a:xfrm>
            <a:custGeom>
              <a:avLst/>
              <a:gdLst>
                <a:gd name="T0" fmla="*/ 148 w 165"/>
                <a:gd name="T1" fmla="*/ 94 h 164"/>
                <a:gd name="T2" fmla="*/ 165 w 165"/>
                <a:gd name="T3" fmla="*/ 94 h 164"/>
                <a:gd name="T4" fmla="*/ 165 w 165"/>
                <a:gd name="T5" fmla="*/ 70 h 164"/>
                <a:gd name="T6" fmla="*/ 148 w 165"/>
                <a:gd name="T7" fmla="*/ 70 h 164"/>
                <a:gd name="T8" fmla="*/ 137 w 165"/>
                <a:gd name="T9" fmla="*/ 45 h 164"/>
                <a:gd name="T10" fmla="*/ 149 w 165"/>
                <a:gd name="T11" fmla="*/ 33 h 164"/>
                <a:gd name="T12" fmla="*/ 132 w 165"/>
                <a:gd name="T13" fmla="*/ 16 h 164"/>
                <a:gd name="T14" fmla="*/ 120 w 165"/>
                <a:gd name="T15" fmla="*/ 27 h 164"/>
                <a:gd name="T16" fmla="*/ 95 w 165"/>
                <a:gd name="T17" fmla="*/ 17 h 164"/>
                <a:gd name="T18" fmla="*/ 95 w 165"/>
                <a:gd name="T19" fmla="*/ 0 h 164"/>
                <a:gd name="T20" fmla="*/ 70 w 165"/>
                <a:gd name="T21" fmla="*/ 0 h 164"/>
                <a:gd name="T22" fmla="*/ 70 w 165"/>
                <a:gd name="T23" fmla="*/ 17 h 164"/>
                <a:gd name="T24" fmla="*/ 45 w 165"/>
                <a:gd name="T25" fmla="*/ 27 h 164"/>
                <a:gd name="T26" fmla="*/ 33 w 165"/>
                <a:gd name="T27" fmla="*/ 16 h 164"/>
                <a:gd name="T28" fmla="*/ 16 w 165"/>
                <a:gd name="T29" fmla="*/ 33 h 164"/>
                <a:gd name="T30" fmla="*/ 28 w 165"/>
                <a:gd name="T31" fmla="*/ 45 h 164"/>
                <a:gd name="T32" fmla="*/ 17 w 165"/>
                <a:gd name="T33" fmla="*/ 70 h 164"/>
                <a:gd name="T34" fmla="*/ 0 w 165"/>
                <a:gd name="T35" fmla="*/ 70 h 164"/>
                <a:gd name="T36" fmla="*/ 0 w 165"/>
                <a:gd name="T37" fmla="*/ 94 h 164"/>
                <a:gd name="T38" fmla="*/ 17 w 165"/>
                <a:gd name="T39" fmla="*/ 94 h 164"/>
                <a:gd name="T40" fmla="*/ 28 w 165"/>
                <a:gd name="T41" fmla="*/ 120 h 164"/>
                <a:gd name="T42" fmla="*/ 16 w 165"/>
                <a:gd name="T43" fmla="*/ 132 h 164"/>
                <a:gd name="T44" fmla="*/ 33 w 165"/>
                <a:gd name="T45" fmla="*/ 149 h 164"/>
                <a:gd name="T46" fmla="*/ 45 w 165"/>
                <a:gd name="T47" fmla="*/ 137 h 164"/>
                <a:gd name="T48" fmla="*/ 70 w 165"/>
                <a:gd name="T49" fmla="*/ 148 h 164"/>
                <a:gd name="T50" fmla="*/ 70 w 165"/>
                <a:gd name="T51" fmla="*/ 164 h 164"/>
                <a:gd name="T52" fmla="*/ 95 w 165"/>
                <a:gd name="T53" fmla="*/ 164 h 164"/>
                <a:gd name="T54" fmla="*/ 95 w 165"/>
                <a:gd name="T55" fmla="*/ 148 h 164"/>
                <a:gd name="T56" fmla="*/ 120 w 165"/>
                <a:gd name="T57" fmla="*/ 137 h 164"/>
                <a:gd name="T58" fmla="*/ 132 w 165"/>
                <a:gd name="T59" fmla="*/ 149 h 164"/>
                <a:gd name="T60" fmla="*/ 149 w 165"/>
                <a:gd name="T61" fmla="*/ 132 h 164"/>
                <a:gd name="T62" fmla="*/ 137 w 165"/>
                <a:gd name="T63" fmla="*/ 120 h 164"/>
                <a:gd name="T64" fmla="*/ 148 w 165"/>
                <a:gd name="T65" fmla="*/ 94 h 164"/>
                <a:gd name="T66" fmla="*/ 83 w 165"/>
                <a:gd name="T67" fmla="*/ 121 h 164"/>
                <a:gd name="T68" fmla="*/ 44 w 165"/>
                <a:gd name="T69" fmla="*/ 82 h 164"/>
                <a:gd name="T70" fmla="*/ 83 w 165"/>
                <a:gd name="T71" fmla="*/ 44 h 164"/>
                <a:gd name="T72" fmla="*/ 121 w 165"/>
                <a:gd name="T73" fmla="*/ 82 h 164"/>
                <a:gd name="T74" fmla="*/ 83 w 165"/>
                <a:gd name="T75" fmla="*/ 1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5" h="164">
                  <a:moveTo>
                    <a:pt x="148" y="94"/>
                  </a:moveTo>
                  <a:cubicBezTo>
                    <a:pt x="165" y="94"/>
                    <a:pt x="165" y="94"/>
                    <a:pt x="165" y="94"/>
                  </a:cubicBezTo>
                  <a:cubicBezTo>
                    <a:pt x="165" y="70"/>
                    <a:pt x="165" y="70"/>
                    <a:pt x="16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46" y="61"/>
                    <a:pt x="143" y="52"/>
                    <a:pt x="137" y="45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13" y="22"/>
                    <a:pt x="104" y="19"/>
                    <a:pt x="95" y="1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1" y="19"/>
                    <a:pt x="52" y="22"/>
                    <a:pt x="45" y="2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3" y="52"/>
                    <a:pt x="19" y="61"/>
                    <a:pt x="17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9" y="104"/>
                    <a:pt x="23" y="112"/>
                    <a:pt x="28" y="120"/>
                  </a:cubicBezTo>
                  <a:cubicBezTo>
                    <a:pt x="16" y="132"/>
                    <a:pt x="16" y="132"/>
                    <a:pt x="16" y="132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52" y="142"/>
                    <a:pt x="61" y="146"/>
                    <a:pt x="70" y="148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104" y="146"/>
                    <a:pt x="113" y="142"/>
                    <a:pt x="120" y="137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43" y="112"/>
                    <a:pt x="146" y="104"/>
                    <a:pt x="148" y="94"/>
                  </a:cubicBezTo>
                  <a:close/>
                  <a:moveTo>
                    <a:pt x="83" y="121"/>
                  </a:moveTo>
                  <a:cubicBezTo>
                    <a:pt x="61" y="121"/>
                    <a:pt x="44" y="103"/>
                    <a:pt x="44" y="82"/>
                  </a:cubicBezTo>
                  <a:cubicBezTo>
                    <a:pt x="44" y="61"/>
                    <a:pt x="61" y="44"/>
                    <a:pt x="83" y="44"/>
                  </a:cubicBezTo>
                  <a:cubicBezTo>
                    <a:pt x="104" y="44"/>
                    <a:pt x="121" y="61"/>
                    <a:pt x="121" y="82"/>
                  </a:cubicBezTo>
                  <a:cubicBezTo>
                    <a:pt x="121" y="103"/>
                    <a:pt x="104" y="121"/>
                    <a:pt x="83" y="121"/>
                  </a:cubicBez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Oval 189"/>
            <p:cNvSpPr>
              <a:spLocks noChangeArrowheads="1"/>
            </p:cNvSpPr>
            <p:nvPr/>
          </p:nvSpPr>
          <p:spPr bwMode="auto">
            <a:xfrm>
              <a:off x="7423150" y="471488"/>
              <a:ext cx="146050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1191292" y="1768250"/>
            <a:ext cx="874606" cy="1362648"/>
            <a:chOff x="5002213" y="896938"/>
            <a:chExt cx="574674" cy="895350"/>
          </a:xfrm>
        </p:grpSpPr>
        <p:sp>
          <p:nvSpPr>
            <p:cNvPr id="249" name="Freeform 190"/>
            <p:cNvSpPr>
              <a:spLocks/>
            </p:cNvSpPr>
            <p:nvPr/>
          </p:nvSpPr>
          <p:spPr bwMode="auto">
            <a:xfrm>
              <a:off x="5164138" y="1608138"/>
              <a:ext cx="400050" cy="184150"/>
            </a:xfrm>
            <a:custGeom>
              <a:avLst/>
              <a:gdLst>
                <a:gd name="T0" fmla="*/ 0 w 128"/>
                <a:gd name="T1" fmla="*/ 59 h 59"/>
                <a:gd name="T2" fmla="*/ 64 w 128"/>
                <a:gd name="T3" fmla="*/ 0 h 59"/>
                <a:gd name="T4" fmla="*/ 128 w 128"/>
                <a:gd name="T5" fmla="*/ 59 h 59"/>
                <a:gd name="T6" fmla="*/ 0 w 128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59">
                  <a:moveTo>
                    <a:pt x="0" y="59"/>
                  </a:moveTo>
                  <a:cubicBezTo>
                    <a:pt x="0" y="27"/>
                    <a:pt x="29" y="0"/>
                    <a:pt x="64" y="0"/>
                  </a:cubicBezTo>
                  <a:cubicBezTo>
                    <a:pt x="99" y="0"/>
                    <a:pt x="128" y="27"/>
                    <a:pt x="128" y="59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Oval 191"/>
            <p:cNvSpPr>
              <a:spLocks noChangeArrowheads="1"/>
            </p:cNvSpPr>
            <p:nvPr/>
          </p:nvSpPr>
          <p:spPr bwMode="auto">
            <a:xfrm>
              <a:off x="5153025" y="1414463"/>
              <a:ext cx="68262" cy="103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Oval 192"/>
            <p:cNvSpPr>
              <a:spLocks noChangeArrowheads="1"/>
            </p:cNvSpPr>
            <p:nvPr/>
          </p:nvSpPr>
          <p:spPr bwMode="auto">
            <a:xfrm>
              <a:off x="5508625" y="1414463"/>
              <a:ext cx="68262" cy="103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193"/>
            <p:cNvSpPr>
              <a:spLocks noChangeArrowheads="1"/>
            </p:cNvSpPr>
            <p:nvPr/>
          </p:nvSpPr>
          <p:spPr bwMode="auto">
            <a:xfrm>
              <a:off x="5176838" y="1211263"/>
              <a:ext cx="374650" cy="4349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94"/>
            <p:cNvSpPr>
              <a:spLocks/>
            </p:cNvSpPr>
            <p:nvPr/>
          </p:nvSpPr>
          <p:spPr bwMode="auto">
            <a:xfrm>
              <a:off x="5156200" y="1187451"/>
              <a:ext cx="220662" cy="223838"/>
            </a:xfrm>
            <a:custGeom>
              <a:avLst/>
              <a:gdLst>
                <a:gd name="T0" fmla="*/ 64 w 71"/>
                <a:gd name="T1" fmla="*/ 11 h 72"/>
                <a:gd name="T2" fmla="*/ 49 w 71"/>
                <a:gd name="T3" fmla="*/ 56 h 72"/>
                <a:gd name="T4" fmla="*/ 7 w 71"/>
                <a:gd name="T5" fmla="*/ 61 h 72"/>
                <a:gd name="T6" fmla="*/ 23 w 71"/>
                <a:gd name="T7" fmla="*/ 16 h 72"/>
                <a:gd name="T8" fmla="*/ 64 w 71"/>
                <a:gd name="T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64" y="11"/>
                  </a:moveTo>
                  <a:cubicBezTo>
                    <a:pt x="71" y="22"/>
                    <a:pt x="64" y="42"/>
                    <a:pt x="49" y="56"/>
                  </a:cubicBezTo>
                  <a:cubicBezTo>
                    <a:pt x="33" y="70"/>
                    <a:pt x="15" y="72"/>
                    <a:pt x="7" y="61"/>
                  </a:cubicBezTo>
                  <a:cubicBezTo>
                    <a:pt x="0" y="50"/>
                    <a:pt x="7" y="30"/>
                    <a:pt x="23" y="16"/>
                  </a:cubicBezTo>
                  <a:cubicBezTo>
                    <a:pt x="38" y="3"/>
                    <a:pt x="57" y="0"/>
                    <a:pt x="64" y="11"/>
                  </a:cubicBez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5"/>
            <p:cNvSpPr>
              <a:spLocks/>
            </p:cNvSpPr>
            <p:nvPr/>
          </p:nvSpPr>
          <p:spPr bwMode="auto">
            <a:xfrm>
              <a:off x="5267325" y="1168401"/>
              <a:ext cx="303212" cy="236538"/>
            </a:xfrm>
            <a:custGeom>
              <a:avLst/>
              <a:gdLst>
                <a:gd name="T0" fmla="*/ 94 w 97"/>
                <a:gd name="T1" fmla="*/ 50 h 76"/>
                <a:gd name="T2" fmla="*/ 42 w 97"/>
                <a:gd name="T3" fmla="*/ 70 h 76"/>
                <a:gd name="T4" fmla="*/ 3 w 97"/>
                <a:gd name="T5" fmla="*/ 26 h 76"/>
                <a:gd name="T6" fmla="*/ 55 w 97"/>
                <a:gd name="T7" fmla="*/ 6 h 76"/>
                <a:gd name="T8" fmla="*/ 94 w 97"/>
                <a:gd name="T9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6">
                  <a:moveTo>
                    <a:pt x="94" y="50"/>
                  </a:moveTo>
                  <a:cubicBezTo>
                    <a:pt x="90" y="67"/>
                    <a:pt x="67" y="76"/>
                    <a:pt x="42" y="70"/>
                  </a:cubicBezTo>
                  <a:cubicBezTo>
                    <a:pt x="17" y="63"/>
                    <a:pt x="0" y="44"/>
                    <a:pt x="3" y="26"/>
                  </a:cubicBezTo>
                  <a:cubicBezTo>
                    <a:pt x="6" y="9"/>
                    <a:pt x="30" y="0"/>
                    <a:pt x="55" y="6"/>
                  </a:cubicBezTo>
                  <a:cubicBezTo>
                    <a:pt x="80" y="13"/>
                    <a:pt x="97" y="32"/>
                    <a:pt x="94" y="50"/>
                  </a:cubicBez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196"/>
            <p:cNvSpPr>
              <a:spLocks noChangeArrowheads="1"/>
            </p:cNvSpPr>
            <p:nvPr/>
          </p:nvSpPr>
          <p:spPr bwMode="auto">
            <a:xfrm>
              <a:off x="5167313" y="1346201"/>
              <a:ext cx="50800" cy="106363"/>
            </a:xfrm>
            <a:prstGeom prst="rect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197"/>
            <p:cNvSpPr>
              <a:spLocks noChangeArrowheads="1"/>
            </p:cNvSpPr>
            <p:nvPr/>
          </p:nvSpPr>
          <p:spPr bwMode="auto">
            <a:xfrm>
              <a:off x="5511800" y="1314451"/>
              <a:ext cx="49212" cy="138113"/>
            </a:xfrm>
            <a:prstGeom prst="rect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198"/>
            <p:cNvSpPr>
              <a:spLocks noChangeArrowheads="1"/>
            </p:cNvSpPr>
            <p:nvPr/>
          </p:nvSpPr>
          <p:spPr bwMode="auto">
            <a:xfrm>
              <a:off x="5002213" y="896938"/>
              <a:ext cx="412750" cy="411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99"/>
            <p:cNvSpPr>
              <a:spLocks noEditPoints="1"/>
            </p:cNvSpPr>
            <p:nvPr/>
          </p:nvSpPr>
          <p:spPr bwMode="auto">
            <a:xfrm>
              <a:off x="5153025" y="990601"/>
              <a:ext cx="114300" cy="220663"/>
            </a:xfrm>
            <a:custGeom>
              <a:avLst/>
              <a:gdLst>
                <a:gd name="T0" fmla="*/ 37 w 37"/>
                <a:gd name="T1" fmla="*/ 16 h 71"/>
                <a:gd name="T2" fmla="*/ 25 w 37"/>
                <a:gd name="T3" fmla="*/ 42 h 71"/>
                <a:gd name="T4" fmla="*/ 25 w 37"/>
                <a:gd name="T5" fmla="*/ 51 h 71"/>
                <a:gd name="T6" fmla="*/ 12 w 37"/>
                <a:gd name="T7" fmla="*/ 51 h 71"/>
                <a:gd name="T8" fmla="*/ 12 w 37"/>
                <a:gd name="T9" fmla="*/ 44 h 71"/>
                <a:gd name="T10" fmla="*/ 24 w 37"/>
                <a:gd name="T11" fmla="*/ 16 h 71"/>
                <a:gd name="T12" fmla="*/ 18 w 37"/>
                <a:gd name="T13" fmla="*/ 10 h 71"/>
                <a:gd name="T14" fmla="*/ 13 w 37"/>
                <a:gd name="T15" fmla="*/ 18 h 71"/>
                <a:gd name="T16" fmla="*/ 13 w 37"/>
                <a:gd name="T17" fmla="*/ 21 h 71"/>
                <a:gd name="T18" fmla="*/ 0 w 37"/>
                <a:gd name="T19" fmla="*/ 21 h 71"/>
                <a:gd name="T20" fmla="*/ 0 w 37"/>
                <a:gd name="T21" fmla="*/ 16 h 71"/>
                <a:gd name="T22" fmla="*/ 18 w 37"/>
                <a:gd name="T23" fmla="*/ 0 h 71"/>
                <a:gd name="T24" fmla="*/ 37 w 37"/>
                <a:gd name="T25" fmla="*/ 16 h 71"/>
                <a:gd name="T26" fmla="*/ 12 w 37"/>
                <a:gd name="T27" fmla="*/ 59 h 71"/>
                <a:gd name="T28" fmla="*/ 25 w 37"/>
                <a:gd name="T29" fmla="*/ 59 h 71"/>
                <a:gd name="T30" fmla="*/ 25 w 37"/>
                <a:gd name="T31" fmla="*/ 71 h 71"/>
                <a:gd name="T32" fmla="*/ 12 w 37"/>
                <a:gd name="T33" fmla="*/ 71 h 71"/>
                <a:gd name="T34" fmla="*/ 12 w 37"/>
                <a:gd name="T35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71">
                  <a:moveTo>
                    <a:pt x="37" y="16"/>
                  </a:moveTo>
                  <a:cubicBezTo>
                    <a:pt x="37" y="29"/>
                    <a:pt x="25" y="30"/>
                    <a:pt x="25" y="42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27"/>
                    <a:pt x="24" y="24"/>
                    <a:pt x="24" y="16"/>
                  </a:cubicBezTo>
                  <a:cubicBezTo>
                    <a:pt x="24" y="12"/>
                    <a:pt x="21" y="10"/>
                    <a:pt x="18" y="10"/>
                  </a:cubicBezTo>
                  <a:cubicBezTo>
                    <a:pt x="15" y="10"/>
                    <a:pt x="13" y="13"/>
                    <a:pt x="13" y="1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6"/>
                    <a:pt x="8" y="0"/>
                    <a:pt x="18" y="0"/>
                  </a:cubicBezTo>
                  <a:cubicBezTo>
                    <a:pt x="29" y="0"/>
                    <a:pt x="37" y="6"/>
                    <a:pt x="37" y="16"/>
                  </a:cubicBezTo>
                  <a:close/>
                  <a:moveTo>
                    <a:pt x="12" y="59"/>
                  </a:moveTo>
                  <a:cubicBezTo>
                    <a:pt x="25" y="59"/>
                    <a:pt x="25" y="59"/>
                    <a:pt x="25" y="5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12" y="71"/>
                    <a:pt x="12" y="71"/>
                    <a:pt x="12" y="71"/>
                  </a:cubicBezTo>
                  <a:lnTo>
                    <a:pt x="12" y="59"/>
                  </a:ln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8553223" y="2997768"/>
            <a:ext cx="752475" cy="752475"/>
            <a:chOff x="8959850" y="1776413"/>
            <a:chExt cx="752475" cy="752475"/>
          </a:xfrm>
        </p:grpSpPr>
        <p:sp>
          <p:nvSpPr>
            <p:cNvPr id="259" name="Freeform 200"/>
            <p:cNvSpPr>
              <a:spLocks/>
            </p:cNvSpPr>
            <p:nvPr/>
          </p:nvSpPr>
          <p:spPr bwMode="auto">
            <a:xfrm>
              <a:off x="8959850" y="1776413"/>
              <a:ext cx="752475" cy="752475"/>
            </a:xfrm>
            <a:custGeom>
              <a:avLst/>
              <a:gdLst>
                <a:gd name="T0" fmla="*/ 82 w 241"/>
                <a:gd name="T1" fmla="*/ 159 h 241"/>
                <a:gd name="T2" fmla="*/ 82 w 241"/>
                <a:gd name="T3" fmla="*/ 232 h 241"/>
                <a:gd name="T4" fmla="*/ 91 w 241"/>
                <a:gd name="T5" fmla="*/ 241 h 241"/>
                <a:gd name="T6" fmla="*/ 150 w 241"/>
                <a:gd name="T7" fmla="*/ 241 h 241"/>
                <a:gd name="T8" fmla="*/ 159 w 241"/>
                <a:gd name="T9" fmla="*/ 232 h 241"/>
                <a:gd name="T10" fmla="*/ 159 w 241"/>
                <a:gd name="T11" fmla="*/ 159 h 241"/>
                <a:gd name="T12" fmla="*/ 232 w 241"/>
                <a:gd name="T13" fmla="*/ 159 h 241"/>
                <a:gd name="T14" fmla="*/ 241 w 241"/>
                <a:gd name="T15" fmla="*/ 150 h 241"/>
                <a:gd name="T16" fmla="*/ 241 w 241"/>
                <a:gd name="T17" fmla="*/ 91 h 241"/>
                <a:gd name="T18" fmla="*/ 232 w 241"/>
                <a:gd name="T19" fmla="*/ 82 h 241"/>
                <a:gd name="T20" fmla="*/ 159 w 241"/>
                <a:gd name="T21" fmla="*/ 82 h 241"/>
                <a:gd name="T22" fmla="*/ 159 w 241"/>
                <a:gd name="T23" fmla="*/ 9 h 241"/>
                <a:gd name="T24" fmla="*/ 150 w 241"/>
                <a:gd name="T25" fmla="*/ 0 h 241"/>
                <a:gd name="T26" fmla="*/ 91 w 241"/>
                <a:gd name="T27" fmla="*/ 0 h 241"/>
                <a:gd name="T28" fmla="*/ 82 w 241"/>
                <a:gd name="T29" fmla="*/ 9 h 241"/>
                <a:gd name="T30" fmla="*/ 82 w 241"/>
                <a:gd name="T31" fmla="*/ 82 h 241"/>
                <a:gd name="T32" fmla="*/ 9 w 241"/>
                <a:gd name="T33" fmla="*/ 82 h 241"/>
                <a:gd name="T34" fmla="*/ 0 w 241"/>
                <a:gd name="T35" fmla="*/ 91 h 241"/>
                <a:gd name="T36" fmla="*/ 0 w 241"/>
                <a:gd name="T37" fmla="*/ 150 h 241"/>
                <a:gd name="T38" fmla="*/ 9 w 241"/>
                <a:gd name="T39" fmla="*/ 159 h 241"/>
                <a:gd name="T40" fmla="*/ 82 w 241"/>
                <a:gd name="T41" fmla="*/ 15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1" h="241">
                  <a:moveTo>
                    <a:pt x="82" y="159"/>
                  </a:moveTo>
                  <a:cubicBezTo>
                    <a:pt x="82" y="232"/>
                    <a:pt x="82" y="232"/>
                    <a:pt x="82" y="232"/>
                  </a:cubicBezTo>
                  <a:cubicBezTo>
                    <a:pt x="82" y="237"/>
                    <a:pt x="86" y="241"/>
                    <a:pt x="91" y="241"/>
                  </a:cubicBezTo>
                  <a:cubicBezTo>
                    <a:pt x="150" y="241"/>
                    <a:pt x="150" y="241"/>
                    <a:pt x="150" y="241"/>
                  </a:cubicBezTo>
                  <a:cubicBezTo>
                    <a:pt x="155" y="241"/>
                    <a:pt x="159" y="237"/>
                    <a:pt x="159" y="232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37" y="159"/>
                    <a:pt x="241" y="155"/>
                    <a:pt x="241" y="150"/>
                  </a:cubicBezTo>
                  <a:cubicBezTo>
                    <a:pt x="241" y="91"/>
                    <a:pt x="241" y="91"/>
                    <a:pt x="241" y="91"/>
                  </a:cubicBezTo>
                  <a:cubicBezTo>
                    <a:pt x="241" y="86"/>
                    <a:pt x="237" y="82"/>
                    <a:pt x="232" y="82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59" y="4"/>
                    <a:pt x="155" y="0"/>
                    <a:pt x="15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6" y="0"/>
                    <a:pt x="82" y="4"/>
                    <a:pt x="82" y="9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4" y="82"/>
                    <a:pt x="0" y="86"/>
                    <a:pt x="0" y="9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5"/>
                    <a:pt x="4" y="159"/>
                    <a:pt x="9" y="159"/>
                  </a:cubicBezTo>
                  <a:cubicBezTo>
                    <a:pt x="82" y="159"/>
                    <a:pt x="82" y="159"/>
                    <a:pt x="82" y="159"/>
                  </a:cubicBezTo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01"/>
            <p:cNvSpPr>
              <a:spLocks/>
            </p:cNvSpPr>
            <p:nvPr/>
          </p:nvSpPr>
          <p:spPr bwMode="auto">
            <a:xfrm>
              <a:off x="9012238" y="2092326"/>
              <a:ext cx="106362" cy="122238"/>
            </a:xfrm>
            <a:custGeom>
              <a:avLst/>
              <a:gdLst>
                <a:gd name="T0" fmla="*/ 67 w 67"/>
                <a:gd name="T1" fmla="*/ 77 h 77"/>
                <a:gd name="T2" fmla="*/ 0 w 67"/>
                <a:gd name="T3" fmla="*/ 39 h 77"/>
                <a:gd name="T4" fmla="*/ 67 w 67"/>
                <a:gd name="T5" fmla="*/ 0 h 77"/>
                <a:gd name="T6" fmla="*/ 67 w 67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7">
                  <a:moveTo>
                    <a:pt x="67" y="77"/>
                  </a:moveTo>
                  <a:lnTo>
                    <a:pt x="0" y="39"/>
                  </a:lnTo>
                  <a:lnTo>
                    <a:pt x="67" y="0"/>
                  </a:lnTo>
                  <a:lnTo>
                    <a:pt x="67" y="77"/>
                  </a:ln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02"/>
            <p:cNvSpPr>
              <a:spLocks/>
            </p:cNvSpPr>
            <p:nvPr/>
          </p:nvSpPr>
          <p:spPr bwMode="auto">
            <a:xfrm>
              <a:off x="9274175" y="2373313"/>
              <a:ext cx="122237" cy="103188"/>
            </a:xfrm>
            <a:custGeom>
              <a:avLst/>
              <a:gdLst>
                <a:gd name="T0" fmla="*/ 77 w 77"/>
                <a:gd name="T1" fmla="*/ 0 h 65"/>
                <a:gd name="T2" fmla="*/ 40 w 77"/>
                <a:gd name="T3" fmla="*/ 65 h 65"/>
                <a:gd name="T4" fmla="*/ 0 w 77"/>
                <a:gd name="T5" fmla="*/ 0 h 65"/>
                <a:gd name="T6" fmla="*/ 77 w 77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5">
                  <a:moveTo>
                    <a:pt x="77" y="0"/>
                  </a:moveTo>
                  <a:lnTo>
                    <a:pt x="40" y="65"/>
                  </a:lnTo>
                  <a:lnTo>
                    <a:pt x="0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03"/>
            <p:cNvSpPr>
              <a:spLocks/>
            </p:cNvSpPr>
            <p:nvPr/>
          </p:nvSpPr>
          <p:spPr bwMode="auto">
            <a:xfrm>
              <a:off x="9274175" y="2373313"/>
              <a:ext cx="122237" cy="103188"/>
            </a:xfrm>
            <a:custGeom>
              <a:avLst/>
              <a:gdLst>
                <a:gd name="T0" fmla="*/ 77 w 77"/>
                <a:gd name="T1" fmla="*/ 0 h 65"/>
                <a:gd name="T2" fmla="*/ 40 w 77"/>
                <a:gd name="T3" fmla="*/ 65 h 65"/>
                <a:gd name="T4" fmla="*/ 0 w 77"/>
                <a:gd name="T5" fmla="*/ 0 h 65"/>
                <a:gd name="T6" fmla="*/ 77 w 77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5">
                  <a:moveTo>
                    <a:pt x="77" y="0"/>
                  </a:moveTo>
                  <a:lnTo>
                    <a:pt x="40" y="65"/>
                  </a:lnTo>
                  <a:lnTo>
                    <a:pt x="0" y="0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04"/>
            <p:cNvSpPr>
              <a:spLocks/>
            </p:cNvSpPr>
            <p:nvPr/>
          </p:nvSpPr>
          <p:spPr bwMode="auto">
            <a:xfrm>
              <a:off x="9555163" y="2092326"/>
              <a:ext cx="103187" cy="122238"/>
            </a:xfrm>
            <a:custGeom>
              <a:avLst/>
              <a:gdLst>
                <a:gd name="T0" fmla="*/ 0 w 65"/>
                <a:gd name="T1" fmla="*/ 0 h 77"/>
                <a:gd name="T2" fmla="*/ 65 w 65"/>
                <a:gd name="T3" fmla="*/ 39 h 77"/>
                <a:gd name="T4" fmla="*/ 0 w 65"/>
                <a:gd name="T5" fmla="*/ 77 h 77"/>
                <a:gd name="T6" fmla="*/ 0 w 65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7">
                  <a:moveTo>
                    <a:pt x="0" y="0"/>
                  </a:moveTo>
                  <a:lnTo>
                    <a:pt x="65" y="3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6"/>
            <p:cNvSpPr>
              <a:spLocks/>
            </p:cNvSpPr>
            <p:nvPr/>
          </p:nvSpPr>
          <p:spPr bwMode="auto">
            <a:xfrm>
              <a:off x="9555163" y="2092326"/>
              <a:ext cx="103187" cy="122238"/>
            </a:xfrm>
            <a:custGeom>
              <a:avLst/>
              <a:gdLst>
                <a:gd name="T0" fmla="*/ 0 w 65"/>
                <a:gd name="T1" fmla="*/ 0 h 77"/>
                <a:gd name="T2" fmla="*/ 65 w 65"/>
                <a:gd name="T3" fmla="*/ 39 h 77"/>
                <a:gd name="T4" fmla="*/ 0 w 65"/>
                <a:gd name="T5" fmla="*/ 77 h 77"/>
                <a:gd name="T6" fmla="*/ 0 w 65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7">
                  <a:moveTo>
                    <a:pt x="0" y="0"/>
                  </a:moveTo>
                  <a:lnTo>
                    <a:pt x="65" y="39"/>
                  </a:lnTo>
                  <a:lnTo>
                    <a:pt x="0" y="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7"/>
            <p:cNvSpPr>
              <a:spLocks/>
            </p:cNvSpPr>
            <p:nvPr/>
          </p:nvSpPr>
          <p:spPr bwMode="auto">
            <a:xfrm>
              <a:off x="9274175" y="1830388"/>
              <a:ext cx="122237" cy="106363"/>
            </a:xfrm>
            <a:custGeom>
              <a:avLst/>
              <a:gdLst>
                <a:gd name="T0" fmla="*/ 0 w 77"/>
                <a:gd name="T1" fmla="*/ 67 h 67"/>
                <a:gd name="T2" fmla="*/ 40 w 77"/>
                <a:gd name="T3" fmla="*/ 0 h 67"/>
                <a:gd name="T4" fmla="*/ 77 w 77"/>
                <a:gd name="T5" fmla="*/ 67 h 67"/>
                <a:gd name="T6" fmla="*/ 0 w 77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7">
                  <a:moveTo>
                    <a:pt x="0" y="67"/>
                  </a:moveTo>
                  <a:lnTo>
                    <a:pt x="40" y="0"/>
                  </a:lnTo>
                  <a:lnTo>
                    <a:pt x="77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8"/>
            <p:cNvSpPr>
              <a:spLocks/>
            </p:cNvSpPr>
            <p:nvPr/>
          </p:nvSpPr>
          <p:spPr bwMode="auto">
            <a:xfrm>
              <a:off x="9274175" y="1830388"/>
              <a:ext cx="122237" cy="106363"/>
            </a:xfrm>
            <a:custGeom>
              <a:avLst/>
              <a:gdLst>
                <a:gd name="T0" fmla="*/ 0 w 77"/>
                <a:gd name="T1" fmla="*/ 67 h 67"/>
                <a:gd name="T2" fmla="*/ 40 w 77"/>
                <a:gd name="T3" fmla="*/ 0 h 67"/>
                <a:gd name="T4" fmla="*/ 77 w 77"/>
                <a:gd name="T5" fmla="*/ 67 h 67"/>
                <a:gd name="T6" fmla="*/ 0 w 77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7">
                  <a:moveTo>
                    <a:pt x="0" y="67"/>
                  </a:moveTo>
                  <a:lnTo>
                    <a:pt x="40" y="0"/>
                  </a:lnTo>
                  <a:lnTo>
                    <a:pt x="77" y="67"/>
                  </a:lnTo>
                  <a:lnTo>
                    <a:pt x="0" y="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09"/>
            <p:cNvSpPr>
              <a:spLocks noChangeArrowheads="1"/>
            </p:cNvSpPr>
            <p:nvPr/>
          </p:nvSpPr>
          <p:spPr bwMode="auto">
            <a:xfrm>
              <a:off x="9237663" y="2054226"/>
              <a:ext cx="196850" cy="196850"/>
            </a:xfrm>
            <a:prstGeom prst="ellipse">
              <a:avLst/>
            </a:pr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0"/>
            <p:cNvSpPr>
              <a:spLocks noEditPoints="1"/>
            </p:cNvSpPr>
            <p:nvPr/>
          </p:nvSpPr>
          <p:spPr bwMode="auto">
            <a:xfrm>
              <a:off x="9337675" y="1776413"/>
              <a:ext cx="374650" cy="752475"/>
            </a:xfrm>
            <a:custGeom>
              <a:avLst/>
              <a:gdLst>
                <a:gd name="T0" fmla="*/ 70 w 120"/>
                <a:gd name="T1" fmla="*/ 140 h 241"/>
                <a:gd name="T2" fmla="*/ 70 w 120"/>
                <a:gd name="T3" fmla="*/ 101 h 241"/>
                <a:gd name="T4" fmla="*/ 103 w 120"/>
                <a:gd name="T5" fmla="*/ 121 h 241"/>
                <a:gd name="T6" fmla="*/ 70 w 120"/>
                <a:gd name="T7" fmla="*/ 140 h 241"/>
                <a:gd name="T8" fmla="*/ 29 w 120"/>
                <a:gd name="T9" fmla="*/ 0 h 241"/>
                <a:gd name="T10" fmla="*/ 0 w 120"/>
                <a:gd name="T11" fmla="*/ 0 h 241"/>
                <a:gd name="T12" fmla="*/ 0 w 120"/>
                <a:gd name="T13" fmla="*/ 17 h 241"/>
                <a:gd name="T14" fmla="*/ 19 w 120"/>
                <a:gd name="T15" fmla="*/ 51 h 241"/>
                <a:gd name="T16" fmla="*/ 0 w 120"/>
                <a:gd name="T17" fmla="*/ 51 h 241"/>
                <a:gd name="T18" fmla="*/ 0 w 120"/>
                <a:gd name="T19" fmla="*/ 89 h 241"/>
                <a:gd name="T20" fmla="*/ 31 w 120"/>
                <a:gd name="T21" fmla="*/ 121 h 241"/>
                <a:gd name="T22" fmla="*/ 0 w 120"/>
                <a:gd name="T23" fmla="*/ 152 h 241"/>
                <a:gd name="T24" fmla="*/ 0 w 120"/>
                <a:gd name="T25" fmla="*/ 191 h 241"/>
                <a:gd name="T26" fmla="*/ 19 w 120"/>
                <a:gd name="T27" fmla="*/ 191 h 241"/>
                <a:gd name="T28" fmla="*/ 0 w 120"/>
                <a:gd name="T29" fmla="*/ 224 h 241"/>
                <a:gd name="T30" fmla="*/ 0 w 120"/>
                <a:gd name="T31" fmla="*/ 241 h 241"/>
                <a:gd name="T32" fmla="*/ 29 w 120"/>
                <a:gd name="T33" fmla="*/ 241 h 241"/>
                <a:gd name="T34" fmla="*/ 38 w 120"/>
                <a:gd name="T35" fmla="*/ 232 h 241"/>
                <a:gd name="T36" fmla="*/ 38 w 120"/>
                <a:gd name="T37" fmla="*/ 159 h 241"/>
                <a:gd name="T38" fmla="*/ 111 w 120"/>
                <a:gd name="T39" fmla="*/ 159 h 241"/>
                <a:gd name="T40" fmla="*/ 120 w 120"/>
                <a:gd name="T41" fmla="*/ 150 h 241"/>
                <a:gd name="T42" fmla="*/ 120 w 120"/>
                <a:gd name="T43" fmla="*/ 91 h 241"/>
                <a:gd name="T44" fmla="*/ 111 w 120"/>
                <a:gd name="T45" fmla="*/ 82 h 241"/>
                <a:gd name="T46" fmla="*/ 38 w 120"/>
                <a:gd name="T47" fmla="*/ 82 h 241"/>
                <a:gd name="T48" fmla="*/ 38 w 120"/>
                <a:gd name="T49" fmla="*/ 9 h 241"/>
                <a:gd name="T50" fmla="*/ 29 w 120"/>
                <a:gd name="T5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" h="241">
                  <a:moveTo>
                    <a:pt x="70" y="140"/>
                  </a:moveTo>
                  <a:cubicBezTo>
                    <a:pt x="70" y="101"/>
                    <a:pt x="70" y="101"/>
                    <a:pt x="70" y="10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70" y="140"/>
                    <a:pt x="70" y="140"/>
                    <a:pt x="70" y="140"/>
                  </a:cubicBezTo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7" y="89"/>
                    <a:pt x="31" y="103"/>
                    <a:pt x="31" y="121"/>
                  </a:cubicBezTo>
                  <a:cubicBezTo>
                    <a:pt x="31" y="138"/>
                    <a:pt x="17" y="152"/>
                    <a:pt x="0" y="15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9" y="191"/>
                    <a:pt x="19" y="191"/>
                    <a:pt x="19" y="191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29" y="241"/>
                    <a:pt x="29" y="241"/>
                    <a:pt x="29" y="241"/>
                  </a:cubicBezTo>
                  <a:cubicBezTo>
                    <a:pt x="34" y="241"/>
                    <a:pt x="38" y="237"/>
                    <a:pt x="38" y="232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111" y="159"/>
                    <a:pt x="111" y="159"/>
                    <a:pt x="111" y="159"/>
                  </a:cubicBezTo>
                  <a:cubicBezTo>
                    <a:pt x="116" y="159"/>
                    <a:pt x="120" y="155"/>
                    <a:pt x="120" y="150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86"/>
                    <a:pt x="116" y="82"/>
                    <a:pt x="111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4"/>
                    <a:pt x="34" y="0"/>
                    <a:pt x="29" y="0"/>
                  </a:cubicBezTo>
                </a:path>
              </a:pathLst>
            </a:custGeom>
            <a:solidFill>
              <a:srgbClr val="143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1"/>
            <p:cNvSpPr>
              <a:spLocks/>
            </p:cNvSpPr>
            <p:nvPr/>
          </p:nvSpPr>
          <p:spPr bwMode="auto">
            <a:xfrm>
              <a:off x="9337675" y="2373313"/>
              <a:ext cx="58737" cy="103188"/>
            </a:xfrm>
            <a:custGeom>
              <a:avLst/>
              <a:gdLst>
                <a:gd name="T0" fmla="*/ 37 w 37"/>
                <a:gd name="T1" fmla="*/ 0 h 65"/>
                <a:gd name="T2" fmla="*/ 0 w 37"/>
                <a:gd name="T3" fmla="*/ 0 h 65"/>
                <a:gd name="T4" fmla="*/ 0 w 37"/>
                <a:gd name="T5" fmla="*/ 65 h 65"/>
                <a:gd name="T6" fmla="*/ 37 w 37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5">
                  <a:moveTo>
                    <a:pt x="37" y="0"/>
                  </a:moveTo>
                  <a:lnTo>
                    <a:pt x="0" y="0"/>
                  </a:lnTo>
                  <a:lnTo>
                    <a:pt x="0" y="65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269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2"/>
            <p:cNvSpPr>
              <a:spLocks/>
            </p:cNvSpPr>
            <p:nvPr/>
          </p:nvSpPr>
          <p:spPr bwMode="auto">
            <a:xfrm>
              <a:off x="9337675" y="2373313"/>
              <a:ext cx="58737" cy="103188"/>
            </a:xfrm>
            <a:custGeom>
              <a:avLst/>
              <a:gdLst>
                <a:gd name="T0" fmla="*/ 37 w 37"/>
                <a:gd name="T1" fmla="*/ 0 h 65"/>
                <a:gd name="T2" fmla="*/ 0 w 37"/>
                <a:gd name="T3" fmla="*/ 0 h 65"/>
                <a:gd name="T4" fmla="*/ 0 w 37"/>
                <a:gd name="T5" fmla="*/ 65 h 65"/>
                <a:gd name="T6" fmla="*/ 37 w 37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5">
                  <a:moveTo>
                    <a:pt x="37" y="0"/>
                  </a:moveTo>
                  <a:lnTo>
                    <a:pt x="0" y="0"/>
                  </a:lnTo>
                  <a:lnTo>
                    <a:pt x="0" y="65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3"/>
            <p:cNvSpPr>
              <a:spLocks/>
            </p:cNvSpPr>
            <p:nvPr/>
          </p:nvSpPr>
          <p:spPr bwMode="auto">
            <a:xfrm>
              <a:off x="9555163" y="2092326"/>
              <a:ext cx="103187" cy="122238"/>
            </a:xfrm>
            <a:custGeom>
              <a:avLst/>
              <a:gdLst>
                <a:gd name="T0" fmla="*/ 0 w 65"/>
                <a:gd name="T1" fmla="*/ 0 h 77"/>
                <a:gd name="T2" fmla="*/ 0 w 65"/>
                <a:gd name="T3" fmla="*/ 77 h 77"/>
                <a:gd name="T4" fmla="*/ 65 w 65"/>
                <a:gd name="T5" fmla="*/ 39 h 77"/>
                <a:gd name="T6" fmla="*/ 0 w 65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7">
                  <a:moveTo>
                    <a:pt x="0" y="0"/>
                  </a:moveTo>
                  <a:lnTo>
                    <a:pt x="0" y="77"/>
                  </a:lnTo>
                  <a:lnTo>
                    <a:pt x="65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9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4"/>
            <p:cNvSpPr>
              <a:spLocks/>
            </p:cNvSpPr>
            <p:nvPr/>
          </p:nvSpPr>
          <p:spPr bwMode="auto">
            <a:xfrm>
              <a:off x="9555163" y="2092326"/>
              <a:ext cx="103187" cy="122238"/>
            </a:xfrm>
            <a:custGeom>
              <a:avLst/>
              <a:gdLst>
                <a:gd name="T0" fmla="*/ 0 w 65"/>
                <a:gd name="T1" fmla="*/ 0 h 77"/>
                <a:gd name="T2" fmla="*/ 0 w 65"/>
                <a:gd name="T3" fmla="*/ 77 h 77"/>
                <a:gd name="T4" fmla="*/ 65 w 65"/>
                <a:gd name="T5" fmla="*/ 39 h 77"/>
                <a:gd name="T6" fmla="*/ 0 w 65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77">
                  <a:moveTo>
                    <a:pt x="0" y="0"/>
                  </a:moveTo>
                  <a:lnTo>
                    <a:pt x="0" y="77"/>
                  </a:lnTo>
                  <a:lnTo>
                    <a:pt x="65" y="3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5"/>
            <p:cNvSpPr>
              <a:spLocks/>
            </p:cNvSpPr>
            <p:nvPr/>
          </p:nvSpPr>
          <p:spPr bwMode="auto">
            <a:xfrm>
              <a:off x="9337675" y="1830388"/>
              <a:ext cx="58737" cy="106363"/>
            </a:xfrm>
            <a:custGeom>
              <a:avLst/>
              <a:gdLst>
                <a:gd name="T0" fmla="*/ 0 w 37"/>
                <a:gd name="T1" fmla="*/ 0 h 67"/>
                <a:gd name="T2" fmla="*/ 0 w 37"/>
                <a:gd name="T3" fmla="*/ 67 h 67"/>
                <a:gd name="T4" fmla="*/ 37 w 37"/>
                <a:gd name="T5" fmla="*/ 67 h 67"/>
                <a:gd name="T6" fmla="*/ 0 w 37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0" y="67"/>
                  </a:lnTo>
                  <a:lnTo>
                    <a:pt x="37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9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6"/>
            <p:cNvSpPr>
              <a:spLocks/>
            </p:cNvSpPr>
            <p:nvPr/>
          </p:nvSpPr>
          <p:spPr bwMode="auto">
            <a:xfrm>
              <a:off x="9337675" y="1830388"/>
              <a:ext cx="58737" cy="106363"/>
            </a:xfrm>
            <a:custGeom>
              <a:avLst/>
              <a:gdLst>
                <a:gd name="T0" fmla="*/ 0 w 37"/>
                <a:gd name="T1" fmla="*/ 0 h 67"/>
                <a:gd name="T2" fmla="*/ 0 w 37"/>
                <a:gd name="T3" fmla="*/ 67 h 67"/>
                <a:gd name="T4" fmla="*/ 37 w 37"/>
                <a:gd name="T5" fmla="*/ 67 h 67"/>
                <a:gd name="T6" fmla="*/ 0 w 37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0" y="67"/>
                  </a:lnTo>
                  <a:lnTo>
                    <a:pt x="37" y="6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7"/>
            <p:cNvSpPr>
              <a:spLocks/>
            </p:cNvSpPr>
            <p:nvPr/>
          </p:nvSpPr>
          <p:spPr bwMode="auto">
            <a:xfrm>
              <a:off x="9337675" y="2054226"/>
              <a:ext cx="96837" cy="196850"/>
            </a:xfrm>
            <a:custGeom>
              <a:avLst/>
              <a:gdLst>
                <a:gd name="T0" fmla="*/ 0 w 31"/>
                <a:gd name="T1" fmla="*/ 0 h 63"/>
                <a:gd name="T2" fmla="*/ 0 w 31"/>
                <a:gd name="T3" fmla="*/ 63 h 63"/>
                <a:gd name="T4" fmla="*/ 31 w 31"/>
                <a:gd name="T5" fmla="*/ 32 h 63"/>
                <a:gd name="T6" fmla="*/ 0 w 31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3">
                  <a:moveTo>
                    <a:pt x="0" y="0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17" y="63"/>
                    <a:pt x="31" y="49"/>
                    <a:pt x="31" y="32"/>
                  </a:cubicBezTo>
                  <a:cubicBezTo>
                    <a:pt x="31" y="14"/>
                    <a:pt x="17" y="0"/>
                    <a:pt x="0" y="0"/>
                  </a:cubicBezTo>
                </a:path>
              </a:pathLst>
            </a:custGeom>
            <a:solidFill>
              <a:srgbClr val="B84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218"/>
          <p:cNvSpPr>
            <a:spLocks/>
          </p:cNvSpPr>
          <p:nvPr/>
        </p:nvSpPr>
        <p:spPr bwMode="auto">
          <a:xfrm>
            <a:off x="10602783" y="2098668"/>
            <a:ext cx="833437" cy="603250"/>
          </a:xfrm>
          <a:custGeom>
            <a:avLst/>
            <a:gdLst>
              <a:gd name="T0" fmla="*/ 210 w 267"/>
              <a:gd name="T1" fmla="*/ 40 h 193"/>
              <a:gd name="T2" fmla="*/ 189 w 267"/>
              <a:gd name="T3" fmla="*/ 45 h 193"/>
              <a:gd name="T4" fmla="*/ 134 w 267"/>
              <a:gd name="T5" fmla="*/ 0 h 193"/>
              <a:gd name="T6" fmla="*/ 78 w 267"/>
              <a:gd name="T7" fmla="*/ 45 h 193"/>
              <a:gd name="T8" fmla="*/ 57 w 267"/>
              <a:gd name="T9" fmla="*/ 40 h 193"/>
              <a:gd name="T10" fmla="*/ 0 w 267"/>
              <a:gd name="T11" fmla="*/ 97 h 193"/>
              <a:gd name="T12" fmla="*/ 57 w 267"/>
              <a:gd name="T13" fmla="*/ 153 h 193"/>
              <a:gd name="T14" fmla="*/ 78 w 267"/>
              <a:gd name="T15" fmla="*/ 149 h 193"/>
              <a:gd name="T16" fmla="*/ 134 w 267"/>
              <a:gd name="T17" fmla="*/ 193 h 193"/>
              <a:gd name="T18" fmla="*/ 189 w 267"/>
              <a:gd name="T19" fmla="*/ 149 h 193"/>
              <a:gd name="T20" fmla="*/ 210 w 267"/>
              <a:gd name="T21" fmla="*/ 153 h 193"/>
              <a:gd name="T22" fmla="*/ 267 w 267"/>
              <a:gd name="T23" fmla="*/ 97 h 193"/>
              <a:gd name="T24" fmla="*/ 210 w 267"/>
              <a:gd name="T25" fmla="*/ 4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7" h="193">
                <a:moveTo>
                  <a:pt x="210" y="40"/>
                </a:moveTo>
                <a:cubicBezTo>
                  <a:pt x="203" y="40"/>
                  <a:pt x="195" y="42"/>
                  <a:pt x="189" y="45"/>
                </a:cubicBezTo>
                <a:cubicBezTo>
                  <a:pt x="183" y="19"/>
                  <a:pt x="161" y="0"/>
                  <a:pt x="134" y="0"/>
                </a:cubicBezTo>
                <a:cubicBezTo>
                  <a:pt x="107" y="0"/>
                  <a:pt x="84" y="19"/>
                  <a:pt x="78" y="45"/>
                </a:cubicBezTo>
                <a:cubicBezTo>
                  <a:pt x="72" y="42"/>
                  <a:pt x="65" y="40"/>
                  <a:pt x="57" y="40"/>
                </a:cubicBezTo>
                <a:cubicBezTo>
                  <a:pt x="26" y="40"/>
                  <a:pt x="0" y="66"/>
                  <a:pt x="0" y="97"/>
                </a:cubicBezTo>
                <a:cubicBezTo>
                  <a:pt x="0" y="128"/>
                  <a:pt x="26" y="153"/>
                  <a:pt x="57" y="153"/>
                </a:cubicBezTo>
                <a:cubicBezTo>
                  <a:pt x="65" y="153"/>
                  <a:pt x="72" y="152"/>
                  <a:pt x="78" y="149"/>
                </a:cubicBezTo>
                <a:cubicBezTo>
                  <a:pt x="84" y="174"/>
                  <a:pt x="107" y="193"/>
                  <a:pt x="134" y="193"/>
                </a:cubicBezTo>
                <a:cubicBezTo>
                  <a:pt x="161" y="193"/>
                  <a:pt x="183" y="174"/>
                  <a:pt x="189" y="149"/>
                </a:cubicBezTo>
                <a:cubicBezTo>
                  <a:pt x="195" y="152"/>
                  <a:pt x="203" y="153"/>
                  <a:pt x="210" y="153"/>
                </a:cubicBezTo>
                <a:cubicBezTo>
                  <a:pt x="241" y="153"/>
                  <a:pt x="267" y="128"/>
                  <a:pt x="267" y="97"/>
                </a:cubicBezTo>
                <a:cubicBezTo>
                  <a:pt x="267" y="66"/>
                  <a:pt x="241" y="40"/>
                  <a:pt x="210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2"/>
          <p:cNvSpPr>
            <a:spLocks noEditPoints="1"/>
          </p:cNvSpPr>
          <p:nvPr/>
        </p:nvSpPr>
        <p:spPr bwMode="auto">
          <a:xfrm>
            <a:off x="5693290" y="3979099"/>
            <a:ext cx="377825" cy="387350"/>
          </a:xfrm>
          <a:custGeom>
            <a:avLst/>
            <a:gdLst>
              <a:gd name="T0" fmla="*/ 88 w 121"/>
              <a:gd name="T1" fmla="*/ 117 h 124"/>
              <a:gd name="T2" fmla="*/ 56 w 121"/>
              <a:gd name="T3" fmla="*/ 124 h 124"/>
              <a:gd name="T4" fmla="*/ 0 w 121"/>
              <a:gd name="T5" fmla="*/ 68 h 124"/>
              <a:gd name="T6" fmla="*/ 67 w 121"/>
              <a:gd name="T7" fmla="*/ 0 h 124"/>
              <a:gd name="T8" fmla="*/ 121 w 121"/>
              <a:gd name="T9" fmla="*/ 51 h 124"/>
              <a:gd name="T10" fmla="*/ 87 w 121"/>
              <a:gd name="T11" fmla="*/ 93 h 124"/>
              <a:gd name="T12" fmla="*/ 72 w 121"/>
              <a:gd name="T13" fmla="*/ 80 h 124"/>
              <a:gd name="T14" fmla="*/ 71 w 121"/>
              <a:gd name="T15" fmla="*/ 80 h 124"/>
              <a:gd name="T16" fmla="*/ 48 w 121"/>
              <a:gd name="T17" fmla="*/ 93 h 124"/>
              <a:gd name="T18" fmla="*/ 28 w 121"/>
              <a:gd name="T19" fmla="*/ 70 h 124"/>
              <a:gd name="T20" fmla="*/ 70 w 121"/>
              <a:gd name="T21" fmla="*/ 29 h 124"/>
              <a:gd name="T22" fmla="*/ 91 w 121"/>
              <a:gd name="T23" fmla="*/ 33 h 124"/>
              <a:gd name="T24" fmla="*/ 86 w 121"/>
              <a:gd name="T25" fmla="*/ 66 h 124"/>
              <a:gd name="T26" fmla="*/ 90 w 121"/>
              <a:gd name="T27" fmla="*/ 82 h 124"/>
              <a:gd name="T28" fmla="*/ 108 w 121"/>
              <a:gd name="T29" fmla="*/ 52 h 124"/>
              <a:gd name="T30" fmla="*/ 65 w 121"/>
              <a:gd name="T31" fmla="*/ 11 h 124"/>
              <a:gd name="T32" fmla="*/ 14 w 121"/>
              <a:gd name="T33" fmla="*/ 66 h 124"/>
              <a:gd name="T34" fmla="*/ 60 w 121"/>
              <a:gd name="T35" fmla="*/ 112 h 124"/>
              <a:gd name="T36" fmla="*/ 85 w 121"/>
              <a:gd name="T37" fmla="*/ 107 h 124"/>
              <a:gd name="T38" fmla="*/ 88 w 121"/>
              <a:gd name="T39" fmla="*/ 117 h 124"/>
              <a:gd name="T40" fmla="*/ 73 w 121"/>
              <a:gd name="T41" fmla="*/ 44 h 124"/>
              <a:gd name="T42" fmla="*/ 67 w 121"/>
              <a:gd name="T43" fmla="*/ 43 h 124"/>
              <a:gd name="T44" fmla="*/ 46 w 121"/>
              <a:gd name="T45" fmla="*/ 68 h 124"/>
              <a:gd name="T46" fmla="*/ 55 w 121"/>
              <a:gd name="T47" fmla="*/ 79 h 124"/>
              <a:gd name="T48" fmla="*/ 70 w 121"/>
              <a:gd name="T49" fmla="*/ 61 h 124"/>
              <a:gd name="T50" fmla="*/ 73 w 121"/>
              <a:gd name="T51" fmla="*/ 4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1" h="124">
                <a:moveTo>
                  <a:pt x="88" y="117"/>
                </a:moveTo>
                <a:cubicBezTo>
                  <a:pt x="78" y="122"/>
                  <a:pt x="69" y="124"/>
                  <a:pt x="56" y="124"/>
                </a:cubicBezTo>
                <a:cubicBezTo>
                  <a:pt x="26" y="124"/>
                  <a:pt x="0" y="102"/>
                  <a:pt x="0" y="68"/>
                </a:cubicBezTo>
                <a:cubicBezTo>
                  <a:pt x="0" y="31"/>
                  <a:pt x="27" y="0"/>
                  <a:pt x="67" y="0"/>
                </a:cubicBezTo>
                <a:cubicBezTo>
                  <a:pt x="98" y="0"/>
                  <a:pt x="121" y="21"/>
                  <a:pt x="121" y="51"/>
                </a:cubicBezTo>
                <a:cubicBezTo>
                  <a:pt x="121" y="77"/>
                  <a:pt x="106" y="93"/>
                  <a:pt x="87" y="93"/>
                </a:cubicBezTo>
                <a:cubicBezTo>
                  <a:pt x="79" y="93"/>
                  <a:pt x="72" y="89"/>
                  <a:pt x="72" y="80"/>
                </a:cubicBezTo>
                <a:cubicBezTo>
                  <a:pt x="71" y="80"/>
                  <a:pt x="71" y="80"/>
                  <a:pt x="71" y="80"/>
                </a:cubicBezTo>
                <a:cubicBezTo>
                  <a:pt x="66" y="89"/>
                  <a:pt x="58" y="93"/>
                  <a:pt x="48" y="93"/>
                </a:cubicBezTo>
                <a:cubicBezTo>
                  <a:pt x="37" y="93"/>
                  <a:pt x="28" y="85"/>
                  <a:pt x="28" y="70"/>
                </a:cubicBezTo>
                <a:cubicBezTo>
                  <a:pt x="28" y="49"/>
                  <a:pt x="44" y="29"/>
                  <a:pt x="70" y="29"/>
                </a:cubicBezTo>
                <a:cubicBezTo>
                  <a:pt x="78" y="29"/>
                  <a:pt x="87" y="31"/>
                  <a:pt x="91" y="33"/>
                </a:cubicBezTo>
                <a:cubicBezTo>
                  <a:pt x="86" y="66"/>
                  <a:pt x="86" y="66"/>
                  <a:pt x="86" y="66"/>
                </a:cubicBezTo>
                <a:cubicBezTo>
                  <a:pt x="84" y="77"/>
                  <a:pt x="85" y="82"/>
                  <a:pt x="90" y="82"/>
                </a:cubicBezTo>
                <a:cubicBezTo>
                  <a:pt x="98" y="82"/>
                  <a:pt x="108" y="72"/>
                  <a:pt x="108" y="52"/>
                </a:cubicBezTo>
                <a:cubicBezTo>
                  <a:pt x="108" y="29"/>
                  <a:pt x="93" y="11"/>
                  <a:pt x="65" y="11"/>
                </a:cubicBezTo>
                <a:cubicBezTo>
                  <a:pt x="38" y="11"/>
                  <a:pt x="14" y="32"/>
                  <a:pt x="14" y="66"/>
                </a:cubicBezTo>
                <a:cubicBezTo>
                  <a:pt x="14" y="96"/>
                  <a:pt x="33" y="112"/>
                  <a:pt x="60" y="112"/>
                </a:cubicBezTo>
                <a:cubicBezTo>
                  <a:pt x="69" y="112"/>
                  <a:pt x="78" y="111"/>
                  <a:pt x="85" y="107"/>
                </a:cubicBezTo>
                <a:lnTo>
                  <a:pt x="88" y="117"/>
                </a:lnTo>
                <a:close/>
                <a:moveTo>
                  <a:pt x="73" y="44"/>
                </a:moveTo>
                <a:cubicBezTo>
                  <a:pt x="71" y="43"/>
                  <a:pt x="69" y="43"/>
                  <a:pt x="67" y="43"/>
                </a:cubicBezTo>
                <a:cubicBezTo>
                  <a:pt x="55" y="43"/>
                  <a:pt x="46" y="55"/>
                  <a:pt x="46" y="68"/>
                </a:cubicBezTo>
                <a:cubicBezTo>
                  <a:pt x="46" y="75"/>
                  <a:pt x="49" y="79"/>
                  <a:pt x="55" y="79"/>
                </a:cubicBezTo>
                <a:cubicBezTo>
                  <a:pt x="62" y="79"/>
                  <a:pt x="69" y="71"/>
                  <a:pt x="70" y="61"/>
                </a:cubicBezTo>
                <a:lnTo>
                  <a:pt x="73" y="44"/>
                </a:lnTo>
                <a:close/>
              </a:path>
            </a:pathLst>
          </a:custGeom>
          <a:solidFill>
            <a:srgbClr val="193E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3"/>
          <p:cNvSpPr>
            <a:spLocks noEditPoints="1"/>
          </p:cNvSpPr>
          <p:nvPr/>
        </p:nvSpPr>
        <p:spPr bwMode="auto">
          <a:xfrm>
            <a:off x="10258993" y="5643942"/>
            <a:ext cx="474662" cy="474663"/>
          </a:xfrm>
          <a:custGeom>
            <a:avLst/>
            <a:gdLst>
              <a:gd name="T0" fmla="*/ 0 w 152"/>
              <a:gd name="T1" fmla="*/ 76 h 152"/>
              <a:gd name="T2" fmla="*/ 76 w 152"/>
              <a:gd name="T3" fmla="*/ 152 h 152"/>
              <a:gd name="T4" fmla="*/ 152 w 152"/>
              <a:gd name="T5" fmla="*/ 76 h 152"/>
              <a:gd name="T6" fmla="*/ 76 w 152"/>
              <a:gd name="T7" fmla="*/ 0 h 152"/>
              <a:gd name="T8" fmla="*/ 0 w 152"/>
              <a:gd name="T9" fmla="*/ 76 h 152"/>
              <a:gd name="T10" fmla="*/ 77 w 152"/>
              <a:gd name="T11" fmla="*/ 10 h 152"/>
              <a:gd name="T12" fmla="*/ 78 w 152"/>
              <a:gd name="T13" fmla="*/ 10 h 152"/>
              <a:gd name="T14" fmla="*/ 78 w 152"/>
              <a:gd name="T15" fmla="*/ 10 h 152"/>
              <a:gd name="T16" fmla="*/ 79 w 152"/>
              <a:gd name="T17" fmla="*/ 10 h 152"/>
              <a:gd name="T18" fmla="*/ 80 w 152"/>
              <a:gd name="T19" fmla="*/ 11 h 152"/>
              <a:gd name="T20" fmla="*/ 80 w 152"/>
              <a:gd name="T21" fmla="*/ 11 h 152"/>
              <a:gd name="T22" fmla="*/ 81 w 152"/>
              <a:gd name="T23" fmla="*/ 11 h 152"/>
              <a:gd name="T24" fmla="*/ 82 w 152"/>
              <a:gd name="T25" fmla="*/ 12 h 152"/>
              <a:gd name="T26" fmla="*/ 82 w 152"/>
              <a:gd name="T27" fmla="*/ 12 h 152"/>
              <a:gd name="T28" fmla="*/ 83 w 152"/>
              <a:gd name="T29" fmla="*/ 12 h 152"/>
              <a:gd name="T30" fmla="*/ 83 w 152"/>
              <a:gd name="T31" fmla="*/ 13 h 152"/>
              <a:gd name="T32" fmla="*/ 83 w 152"/>
              <a:gd name="T33" fmla="*/ 13 h 152"/>
              <a:gd name="T34" fmla="*/ 84 w 152"/>
              <a:gd name="T35" fmla="*/ 13 h 152"/>
              <a:gd name="T36" fmla="*/ 84 w 152"/>
              <a:gd name="T37" fmla="*/ 14 h 152"/>
              <a:gd name="T38" fmla="*/ 128 w 152"/>
              <a:gd name="T39" fmla="*/ 63 h 152"/>
              <a:gd name="T40" fmla="*/ 130 w 152"/>
              <a:gd name="T41" fmla="*/ 70 h 152"/>
              <a:gd name="T42" fmla="*/ 127 w 152"/>
              <a:gd name="T43" fmla="*/ 78 h 152"/>
              <a:gd name="T44" fmla="*/ 112 w 152"/>
              <a:gd name="T45" fmla="*/ 77 h 152"/>
              <a:gd name="T46" fmla="*/ 87 w 152"/>
              <a:gd name="T47" fmla="*/ 48 h 152"/>
              <a:gd name="T48" fmla="*/ 87 w 152"/>
              <a:gd name="T49" fmla="*/ 132 h 152"/>
              <a:gd name="T50" fmla="*/ 76 w 152"/>
              <a:gd name="T51" fmla="*/ 143 h 152"/>
              <a:gd name="T52" fmla="*/ 65 w 152"/>
              <a:gd name="T53" fmla="*/ 132 h 152"/>
              <a:gd name="T54" fmla="*/ 65 w 152"/>
              <a:gd name="T55" fmla="*/ 48 h 152"/>
              <a:gd name="T56" fmla="*/ 40 w 152"/>
              <a:gd name="T57" fmla="*/ 77 h 152"/>
              <a:gd name="T58" fmla="*/ 25 w 152"/>
              <a:gd name="T59" fmla="*/ 78 h 152"/>
              <a:gd name="T60" fmla="*/ 24 w 152"/>
              <a:gd name="T61" fmla="*/ 63 h 152"/>
              <a:gd name="T62" fmla="*/ 68 w 152"/>
              <a:gd name="T63" fmla="*/ 14 h 152"/>
              <a:gd name="T64" fmla="*/ 68 w 152"/>
              <a:gd name="T65" fmla="*/ 13 h 152"/>
              <a:gd name="T66" fmla="*/ 69 w 152"/>
              <a:gd name="T67" fmla="*/ 13 h 152"/>
              <a:gd name="T68" fmla="*/ 69 w 152"/>
              <a:gd name="T69" fmla="*/ 13 h 152"/>
              <a:gd name="T70" fmla="*/ 69 w 152"/>
              <a:gd name="T71" fmla="*/ 12 h 152"/>
              <a:gd name="T72" fmla="*/ 70 w 152"/>
              <a:gd name="T73" fmla="*/ 12 h 152"/>
              <a:gd name="T74" fmla="*/ 70 w 152"/>
              <a:gd name="T75" fmla="*/ 12 h 152"/>
              <a:gd name="T76" fmla="*/ 71 w 152"/>
              <a:gd name="T77" fmla="*/ 11 h 152"/>
              <a:gd name="T78" fmla="*/ 72 w 152"/>
              <a:gd name="T79" fmla="*/ 11 h 152"/>
              <a:gd name="T80" fmla="*/ 72 w 152"/>
              <a:gd name="T81" fmla="*/ 11 h 152"/>
              <a:gd name="T82" fmla="*/ 73 w 152"/>
              <a:gd name="T83" fmla="*/ 10 h 152"/>
              <a:gd name="T84" fmla="*/ 74 w 152"/>
              <a:gd name="T85" fmla="*/ 10 h 152"/>
              <a:gd name="T86" fmla="*/ 74 w 152"/>
              <a:gd name="T87" fmla="*/ 10 h 152"/>
              <a:gd name="T88" fmla="*/ 75 w 152"/>
              <a:gd name="T89" fmla="*/ 10 h 152"/>
              <a:gd name="T90" fmla="*/ 76 w 152"/>
              <a:gd name="T91" fmla="*/ 10 h 152"/>
              <a:gd name="T92" fmla="*/ 76 w 152"/>
              <a:gd name="T93" fmla="*/ 10 h 152"/>
              <a:gd name="T94" fmla="*/ 76 w 152"/>
              <a:gd name="T95" fmla="*/ 10 h 152"/>
              <a:gd name="T96" fmla="*/ 77 w 152"/>
              <a:gd name="T97" fmla="*/ 1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2" h="152">
                <a:moveTo>
                  <a:pt x="0" y="76"/>
                </a:moveTo>
                <a:cubicBezTo>
                  <a:pt x="0" y="118"/>
                  <a:pt x="34" y="152"/>
                  <a:pt x="76" y="152"/>
                </a:cubicBezTo>
                <a:cubicBezTo>
                  <a:pt x="118" y="152"/>
                  <a:pt x="152" y="118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lose/>
                <a:moveTo>
                  <a:pt x="77" y="10"/>
                </a:moveTo>
                <a:cubicBezTo>
                  <a:pt x="78" y="10"/>
                  <a:pt x="78" y="10"/>
                  <a:pt x="78" y="10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2" y="12"/>
                  <a:pt x="82" y="12"/>
                  <a:pt x="82" y="12"/>
                </a:cubicBezTo>
                <a:cubicBezTo>
                  <a:pt x="82" y="12"/>
                  <a:pt x="82" y="12"/>
                  <a:pt x="82" y="12"/>
                </a:cubicBezTo>
                <a:cubicBezTo>
                  <a:pt x="83" y="12"/>
                  <a:pt x="83" y="12"/>
                  <a:pt x="83" y="12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4"/>
                  <a:pt x="84" y="14"/>
                  <a:pt x="84" y="14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29" y="65"/>
                  <a:pt x="130" y="68"/>
                  <a:pt x="130" y="70"/>
                </a:cubicBezTo>
                <a:cubicBezTo>
                  <a:pt x="130" y="73"/>
                  <a:pt x="129" y="76"/>
                  <a:pt x="127" y="78"/>
                </a:cubicBezTo>
                <a:cubicBezTo>
                  <a:pt x="122" y="82"/>
                  <a:pt x="116" y="81"/>
                  <a:pt x="112" y="77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38"/>
                  <a:pt x="82" y="143"/>
                  <a:pt x="76" y="143"/>
                </a:cubicBezTo>
                <a:cubicBezTo>
                  <a:pt x="70" y="143"/>
                  <a:pt x="65" y="138"/>
                  <a:pt x="65" y="132"/>
                </a:cubicBezTo>
                <a:cubicBezTo>
                  <a:pt x="65" y="48"/>
                  <a:pt x="65" y="48"/>
                  <a:pt x="65" y="48"/>
                </a:cubicBezTo>
                <a:cubicBezTo>
                  <a:pt x="40" y="77"/>
                  <a:pt x="40" y="77"/>
                  <a:pt x="40" y="77"/>
                </a:cubicBezTo>
                <a:cubicBezTo>
                  <a:pt x="36" y="81"/>
                  <a:pt x="30" y="82"/>
                  <a:pt x="25" y="78"/>
                </a:cubicBezTo>
                <a:cubicBezTo>
                  <a:pt x="21" y="74"/>
                  <a:pt x="21" y="68"/>
                  <a:pt x="24" y="63"/>
                </a:cubicBezTo>
                <a:cubicBezTo>
                  <a:pt x="68" y="14"/>
                  <a:pt x="68" y="14"/>
                  <a:pt x="68" y="14"/>
                </a:cubicBezTo>
                <a:cubicBezTo>
                  <a:pt x="68" y="13"/>
                  <a:pt x="68" y="13"/>
                  <a:pt x="68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2"/>
                  <a:pt x="69" y="12"/>
                  <a:pt x="69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71" y="11"/>
                  <a:pt x="71" y="11"/>
                  <a:pt x="71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3" y="10"/>
                  <a:pt x="73" y="10"/>
                  <a:pt x="73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6" y="10"/>
                  <a:pt x="76" y="10"/>
                  <a:pt x="76" y="10"/>
                </a:cubicBezTo>
                <a:cubicBezTo>
                  <a:pt x="76" y="10"/>
                  <a:pt x="76" y="10"/>
                  <a:pt x="76" y="10"/>
                </a:cubicBezTo>
                <a:cubicBezTo>
                  <a:pt x="76" y="10"/>
                  <a:pt x="76" y="10"/>
                  <a:pt x="76" y="10"/>
                </a:cubicBezTo>
                <a:lnTo>
                  <a:pt x="7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8" name="组合 277"/>
          <p:cNvGrpSpPr/>
          <p:nvPr/>
        </p:nvGrpSpPr>
        <p:grpSpPr>
          <a:xfrm>
            <a:off x="8591778" y="5628961"/>
            <a:ext cx="923925" cy="319088"/>
            <a:chOff x="9912350" y="5989638"/>
            <a:chExt cx="923925" cy="319088"/>
          </a:xfrm>
        </p:grpSpPr>
        <p:sp>
          <p:nvSpPr>
            <p:cNvPr id="26" name="Freeform 224"/>
            <p:cNvSpPr>
              <a:spLocks/>
            </p:cNvSpPr>
            <p:nvPr/>
          </p:nvSpPr>
          <p:spPr bwMode="auto">
            <a:xfrm>
              <a:off x="10545763" y="5989638"/>
              <a:ext cx="290512" cy="319088"/>
            </a:xfrm>
            <a:custGeom>
              <a:avLst/>
              <a:gdLst>
                <a:gd name="T0" fmla="*/ 0 w 93"/>
                <a:gd name="T1" fmla="*/ 51 h 102"/>
                <a:gd name="T2" fmla="*/ 4 w 93"/>
                <a:gd name="T3" fmla="*/ 83 h 102"/>
                <a:gd name="T4" fmla="*/ 30 w 93"/>
                <a:gd name="T5" fmla="*/ 102 h 102"/>
                <a:gd name="T6" fmla="*/ 62 w 93"/>
                <a:gd name="T7" fmla="*/ 102 h 102"/>
                <a:gd name="T8" fmla="*/ 88 w 93"/>
                <a:gd name="T9" fmla="*/ 83 h 102"/>
                <a:gd name="T10" fmla="*/ 93 w 93"/>
                <a:gd name="T11" fmla="*/ 51 h 102"/>
                <a:gd name="T12" fmla="*/ 42 w 93"/>
                <a:gd name="T13" fmla="*/ 0 h 102"/>
                <a:gd name="T14" fmla="*/ 0 w 93"/>
                <a:gd name="T15" fmla="*/ 0 h 102"/>
                <a:gd name="T16" fmla="*/ 0 w 93"/>
                <a:gd name="T17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02">
                  <a:moveTo>
                    <a:pt x="0" y="51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6" y="93"/>
                    <a:pt x="18" y="102"/>
                    <a:pt x="30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5" y="102"/>
                    <a:pt x="86" y="93"/>
                    <a:pt x="88" y="83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3" y="22"/>
                    <a:pt x="70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5"/>
            <p:cNvSpPr>
              <a:spLocks/>
            </p:cNvSpPr>
            <p:nvPr/>
          </p:nvSpPr>
          <p:spPr bwMode="auto">
            <a:xfrm>
              <a:off x="9912350" y="5989638"/>
              <a:ext cx="290512" cy="319088"/>
            </a:xfrm>
            <a:custGeom>
              <a:avLst/>
              <a:gdLst>
                <a:gd name="T0" fmla="*/ 0 w 93"/>
                <a:gd name="T1" fmla="*/ 51 h 102"/>
                <a:gd name="T2" fmla="*/ 5 w 93"/>
                <a:gd name="T3" fmla="*/ 83 h 102"/>
                <a:gd name="T4" fmla="*/ 31 w 93"/>
                <a:gd name="T5" fmla="*/ 102 h 102"/>
                <a:gd name="T6" fmla="*/ 63 w 93"/>
                <a:gd name="T7" fmla="*/ 102 h 102"/>
                <a:gd name="T8" fmla="*/ 88 w 93"/>
                <a:gd name="T9" fmla="*/ 83 h 102"/>
                <a:gd name="T10" fmla="*/ 93 w 93"/>
                <a:gd name="T11" fmla="*/ 51 h 102"/>
                <a:gd name="T12" fmla="*/ 93 w 93"/>
                <a:gd name="T13" fmla="*/ 0 h 102"/>
                <a:gd name="T14" fmla="*/ 51 w 93"/>
                <a:gd name="T15" fmla="*/ 0 h 102"/>
                <a:gd name="T16" fmla="*/ 0 w 93"/>
                <a:gd name="T17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02">
                  <a:moveTo>
                    <a:pt x="0" y="51"/>
                  </a:moveTo>
                  <a:cubicBezTo>
                    <a:pt x="5" y="83"/>
                    <a:pt x="5" y="83"/>
                    <a:pt x="5" y="83"/>
                  </a:cubicBezTo>
                  <a:cubicBezTo>
                    <a:pt x="7" y="93"/>
                    <a:pt x="18" y="102"/>
                    <a:pt x="31" y="102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75" y="102"/>
                    <a:pt x="87" y="93"/>
                    <a:pt x="88" y="83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2"/>
                    <a:pt x="0" y="51"/>
                  </a:cubicBez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6"/>
            <p:cNvSpPr>
              <a:spLocks/>
            </p:cNvSpPr>
            <p:nvPr/>
          </p:nvSpPr>
          <p:spPr bwMode="auto">
            <a:xfrm>
              <a:off x="9912350" y="6148388"/>
              <a:ext cx="290512" cy="25400"/>
            </a:xfrm>
            <a:custGeom>
              <a:avLst/>
              <a:gdLst>
                <a:gd name="T0" fmla="*/ 181 w 183"/>
                <a:gd name="T1" fmla="*/ 16 h 16"/>
                <a:gd name="T2" fmla="*/ 183 w 183"/>
                <a:gd name="T3" fmla="*/ 0 h 16"/>
                <a:gd name="T4" fmla="*/ 183 w 183"/>
                <a:gd name="T5" fmla="*/ 0 h 16"/>
                <a:gd name="T6" fmla="*/ 0 w 183"/>
                <a:gd name="T7" fmla="*/ 0 h 16"/>
                <a:gd name="T8" fmla="*/ 2 w 183"/>
                <a:gd name="T9" fmla="*/ 16 h 16"/>
                <a:gd name="T10" fmla="*/ 181 w 183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6">
                  <a:moveTo>
                    <a:pt x="181" y="16"/>
                  </a:moveTo>
                  <a:lnTo>
                    <a:pt x="183" y="0"/>
                  </a:lnTo>
                  <a:lnTo>
                    <a:pt x="183" y="0"/>
                  </a:lnTo>
                  <a:lnTo>
                    <a:pt x="0" y="0"/>
                  </a:lnTo>
                  <a:lnTo>
                    <a:pt x="2" y="16"/>
                  </a:lnTo>
                  <a:lnTo>
                    <a:pt x="181" y="16"/>
                  </a:ln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7"/>
            <p:cNvSpPr>
              <a:spLocks/>
            </p:cNvSpPr>
            <p:nvPr/>
          </p:nvSpPr>
          <p:spPr bwMode="auto">
            <a:xfrm>
              <a:off x="10545763" y="6148388"/>
              <a:ext cx="290512" cy="25400"/>
            </a:xfrm>
            <a:custGeom>
              <a:avLst/>
              <a:gdLst>
                <a:gd name="T0" fmla="*/ 0 w 183"/>
                <a:gd name="T1" fmla="*/ 0 h 16"/>
                <a:gd name="T2" fmla="*/ 2 w 183"/>
                <a:gd name="T3" fmla="*/ 16 h 16"/>
                <a:gd name="T4" fmla="*/ 179 w 183"/>
                <a:gd name="T5" fmla="*/ 16 h 16"/>
                <a:gd name="T6" fmla="*/ 183 w 183"/>
                <a:gd name="T7" fmla="*/ 0 h 16"/>
                <a:gd name="T8" fmla="*/ 183 w 183"/>
                <a:gd name="T9" fmla="*/ 0 h 16"/>
                <a:gd name="T10" fmla="*/ 0 w 183"/>
                <a:gd name="T11" fmla="*/ 0 h 16"/>
                <a:gd name="T12" fmla="*/ 0 w 18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6">
                  <a:moveTo>
                    <a:pt x="0" y="0"/>
                  </a:moveTo>
                  <a:lnTo>
                    <a:pt x="2" y="16"/>
                  </a:lnTo>
                  <a:lnTo>
                    <a:pt x="179" y="16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8"/>
            <p:cNvSpPr>
              <a:spLocks/>
            </p:cNvSpPr>
            <p:nvPr/>
          </p:nvSpPr>
          <p:spPr bwMode="auto">
            <a:xfrm>
              <a:off x="9912350" y="5989638"/>
              <a:ext cx="923925" cy="158750"/>
            </a:xfrm>
            <a:custGeom>
              <a:avLst/>
              <a:gdLst>
                <a:gd name="T0" fmla="*/ 0 w 296"/>
                <a:gd name="T1" fmla="*/ 51 h 51"/>
                <a:gd name="T2" fmla="*/ 296 w 296"/>
                <a:gd name="T3" fmla="*/ 51 h 51"/>
                <a:gd name="T4" fmla="*/ 245 w 296"/>
                <a:gd name="T5" fmla="*/ 0 h 51"/>
                <a:gd name="T6" fmla="*/ 51 w 296"/>
                <a:gd name="T7" fmla="*/ 0 h 51"/>
                <a:gd name="T8" fmla="*/ 0 w 296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51">
                  <a:moveTo>
                    <a:pt x="0" y="51"/>
                  </a:moveTo>
                  <a:cubicBezTo>
                    <a:pt x="296" y="51"/>
                    <a:pt x="296" y="51"/>
                    <a:pt x="296" y="51"/>
                  </a:cubicBezTo>
                  <a:cubicBezTo>
                    <a:pt x="296" y="22"/>
                    <a:pt x="273" y="0"/>
                    <a:pt x="245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2"/>
                    <a:pt x="0" y="51"/>
                  </a:cubicBezTo>
                  <a:close/>
                </a:path>
              </a:pathLst>
            </a:cu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229"/>
          <p:cNvSpPr>
            <a:spLocks/>
          </p:cNvSpPr>
          <p:nvPr/>
        </p:nvSpPr>
        <p:spPr bwMode="auto">
          <a:xfrm>
            <a:off x="8668544" y="2044206"/>
            <a:ext cx="508000" cy="484188"/>
          </a:xfrm>
          <a:custGeom>
            <a:avLst/>
            <a:gdLst>
              <a:gd name="T0" fmla="*/ 161 w 320"/>
              <a:gd name="T1" fmla="*/ 0 h 305"/>
              <a:gd name="T2" fmla="*/ 210 w 320"/>
              <a:gd name="T3" fmla="*/ 100 h 305"/>
              <a:gd name="T4" fmla="*/ 320 w 320"/>
              <a:gd name="T5" fmla="*/ 116 h 305"/>
              <a:gd name="T6" fmla="*/ 240 w 320"/>
              <a:gd name="T7" fmla="*/ 195 h 305"/>
              <a:gd name="T8" fmla="*/ 259 w 320"/>
              <a:gd name="T9" fmla="*/ 305 h 305"/>
              <a:gd name="T10" fmla="*/ 161 w 320"/>
              <a:gd name="T11" fmla="*/ 254 h 305"/>
              <a:gd name="T12" fmla="*/ 61 w 320"/>
              <a:gd name="T13" fmla="*/ 305 h 305"/>
              <a:gd name="T14" fmla="*/ 80 w 320"/>
              <a:gd name="T15" fmla="*/ 195 h 305"/>
              <a:gd name="T16" fmla="*/ 0 w 320"/>
              <a:gd name="T17" fmla="*/ 116 h 305"/>
              <a:gd name="T18" fmla="*/ 112 w 320"/>
              <a:gd name="T19" fmla="*/ 100 h 305"/>
              <a:gd name="T20" fmla="*/ 161 w 320"/>
              <a:gd name="T21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0" h="305">
                <a:moveTo>
                  <a:pt x="161" y="0"/>
                </a:moveTo>
                <a:lnTo>
                  <a:pt x="210" y="100"/>
                </a:lnTo>
                <a:lnTo>
                  <a:pt x="320" y="116"/>
                </a:lnTo>
                <a:lnTo>
                  <a:pt x="240" y="195"/>
                </a:lnTo>
                <a:lnTo>
                  <a:pt x="259" y="305"/>
                </a:lnTo>
                <a:lnTo>
                  <a:pt x="161" y="254"/>
                </a:lnTo>
                <a:lnTo>
                  <a:pt x="61" y="305"/>
                </a:lnTo>
                <a:lnTo>
                  <a:pt x="80" y="195"/>
                </a:lnTo>
                <a:lnTo>
                  <a:pt x="0" y="116"/>
                </a:lnTo>
                <a:lnTo>
                  <a:pt x="112" y="100"/>
                </a:lnTo>
                <a:lnTo>
                  <a:pt x="161" y="0"/>
                </a:lnTo>
                <a:close/>
              </a:path>
            </a:pathLst>
          </a:custGeom>
          <a:solidFill>
            <a:srgbClr val="193E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6" name="组合 265"/>
          <p:cNvGrpSpPr/>
          <p:nvPr/>
        </p:nvGrpSpPr>
        <p:grpSpPr>
          <a:xfrm>
            <a:off x="7837262" y="847499"/>
            <a:ext cx="755650" cy="530225"/>
            <a:chOff x="7766050" y="874713"/>
            <a:chExt cx="755650" cy="530225"/>
          </a:xfrm>
        </p:grpSpPr>
        <p:sp>
          <p:nvSpPr>
            <p:cNvPr id="32" name="Freeform 230"/>
            <p:cNvSpPr>
              <a:spLocks/>
            </p:cNvSpPr>
            <p:nvPr/>
          </p:nvSpPr>
          <p:spPr bwMode="auto">
            <a:xfrm>
              <a:off x="7766050" y="874713"/>
              <a:ext cx="755650" cy="530225"/>
            </a:xfrm>
            <a:custGeom>
              <a:avLst/>
              <a:gdLst>
                <a:gd name="T0" fmla="*/ 121 w 242"/>
                <a:gd name="T1" fmla="*/ 0 h 170"/>
                <a:gd name="T2" fmla="*/ 0 w 242"/>
                <a:gd name="T3" fmla="*/ 74 h 170"/>
                <a:gd name="T4" fmla="*/ 47 w 242"/>
                <a:gd name="T5" fmla="*/ 132 h 170"/>
                <a:gd name="T6" fmla="*/ 28 w 242"/>
                <a:gd name="T7" fmla="*/ 170 h 170"/>
                <a:gd name="T8" fmla="*/ 85 w 242"/>
                <a:gd name="T9" fmla="*/ 144 h 170"/>
                <a:gd name="T10" fmla="*/ 121 w 242"/>
                <a:gd name="T11" fmla="*/ 147 h 170"/>
                <a:gd name="T12" fmla="*/ 242 w 242"/>
                <a:gd name="T13" fmla="*/ 74 h 170"/>
                <a:gd name="T14" fmla="*/ 121 w 242"/>
                <a:gd name="T1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170">
                  <a:moveTo>
                    <a:pt x="121" y="0"/>
                  </a:moveTo>
                  <a:cubicBezTo>
                    <a:pt x="54" y="0"/>
                    <a:pt x="0" y="33"/>
                    <a:pt x="0" y="74"/>
                  </a:cubicBezTo>
                  <a:cubicBezTo>
                    <a:pt x="0" y="97"/>
                    <a:pt x="18" y="118"/>
                    <a:pt x="47" y="132"/>
                  </a:cubicBezTo>
                  <a:cubicBezTo>
                    <a:pt x="45" y="147"/>
                    <a:pt x="40" y="165"/>
                    <a:pt x="28" y="170"/>
                  </a:cubicBezTo>
                  <a:cubicBezTo>
                    <a:pt x="28" y="170"/>
                    <a:pt x="60" y="168"/>
                    <a:pt x="85" y="144"/>
                  </a:cubicBezTo>
                  <a:cubicBezTo>
                    <a:pt x="96" y="146"/>
                    <a:pt x="108" y="147"/>
                    <a:pt x="121" y="147"/>
                  </a:cubicBezTo>
                  <a:cubicBezTo>
                    <a:pt x="188" y="147"/>
                    <a:pt x="242" y="114"/>
                    <a:pt x="242" y="74"/>
                  </a:cubicBezTo>
                  <a:cubicBezTo>
                    <a:pt x="242" y="33"/>
                    <a:pt x="188" y="0"/>
                    <a:pt x="1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31"/>
            <p:cNvSpPr>
              <a:spLocks noChangeArrowheads="1"/>
            </p:cNvSpPr>
            <p:nvPr/>
          </p:nvSpPr>
          <p:spPr bwMode="auto">
            <a:xfrm>
              <a:off x="7910513" y="1062038"/>
              <a:ext cx="87312" cy="87313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2"/>
            <p:cNvSpPr>
              <a:spLocks noEditPoints="1"/>
            </p:cNvSpPr>
            <p:nvPr/>
          </p:nvSpPr>
          <p:spPr bwMode="auto">
            <a:xfrm>
              <a:off x="7910513" y="1062038"/>
              <a:ext cx="46037" cy="42863"/>
            </a:xfrm>
            <a:custGeom>
              <a:avLst/>
              <a:gdLst>
                <a:gd name="T0" fmla="*/ 0 w 15"/>
                <a:gd name="T1" fmla="*/ 14 h 14"/>
                <a:gd name="T2" fmla="*/ 0 w 15"/>
                <a:gd name="T3" fmla="*/ 14 h 14"/>
                <a:gd name="T4" fmla="*/ 0 w 15"/>
                <a:gd name="T5" fmla="*/ 14 h 14"/>
                <a:gd name="T6" fmla="*/ 0 w 15"/>
                <a:gd name="T7" fmla="*/ 14 h 14"/>
                <a:gd name="T8" fmla="*/ 0 w 15"/>
                <a:gd name="T9" fmla="*/ 14 h 14"/>
                <a:gd name="T10" fmla="*/ 0 w 15"/>
                <a:gd name="T11" fmla="*/ 14 h 14"/>
                <a:gd name="T12" fmla="*/ 0 w 15"/>
                <a:gd name="T13" fmla="*/ 14 h 14"/>
                <a:gd name="T14" fmla="*/ 0 w 15"/>
                <a:gd name="T15" fmla="*/ 14 h 14"/>
                <a:gd name="T16" fmla="*/ 0 w 15"/>
                <a:gd name="T17" fmla="*/ 14 h 14"/>
                <a:gd name="T18" fmla="*/ 0 w 15"/>
                <a:gd name="T19" fmla="*/ 14 h 14"/>
                <a:gd name="T20" fmla="*/ 0 w 15"/>
                <a:gd name="T21" fmla="*/ 14 h 14"/>
                <a:gd name="T22" fmla="*/ 0 w 15"/>
                <a:gd name="T23" fmla="*/ 14 h 14"/>
                <a:gd name="T24" fmla="*/ 0 w 15"/>
                <a:gd name="T25" fmla="*/ 14 h 14"/>
                <a:gd name="T26" fmla="*/ 0 w 15"/>
                <a:gd name="T27" fmla="*/ 14 h 14"/>
                <a:gd name="T28" fmla="*/ 0 w 15"/>
                <a:gd name="T29" fmla="*/ 14 h 14"/>
                <a:gd name="T30" fmla="*/ 0 w 15"/>
                <a:gd name="T31" fmla="*/ 14 h 14"/>
                <a:gd name="T32" fmla="*/ 0 w 15"/>
                <a:gd name="T33" fmla="*/ 14 h 14"/>
                <a:gd name="T34" fmla="*/ 0 w 15"/>
                <a:gd name="T35" fmla="*/ 14 h 14"/>
                <a:gd name="T36" fmla="*/ 0 w 15"/>
                <a:gd name="T37" fmla="*/ 14 h 14"/>
                <a:gd name="T38" fmla="*/ 0 w 15"/>
                <a:gd name="T39" fmla="*/ 14 h 14"/>
                <a:gd name="T40" fmla="*/ 0 w 15"/>
                <a:gd name="T41" fmla="*/ 14 h 14"/>
                <a:gd name="T42" fmla="*/ 0 w 15"/>
                <a:gd name="T43" fmla="*/ 14 h 14"/>
                <a:gd name="T44" fmla="*/ 0 w 15"/>
                <a:gd name="T45" fmla="*/ 14 h 14"/>
                <a:gd name="T46" fmla="*/ 0 w 15"/>
                <a:gd name="T47" fmla="*/ 14 h 14"/>
                <a:gd name="T48" fmla="*/ 0 w 15"/>
                <a:gd name="T49" fmla="*/ 14 h 14"/>
                <a:gd name="T50" fmla="*/ 0 w 15"/>
                <a:gd name="T51" fmla="*/ 14 h 14"/>
                <a:gd name="T52" fmla="*/ 0 w 15"/>
                <a:gd name="T53" fmla="*/ 14 h 14"/>
                <a:gd name="T54" fmla="*/ 15 w 15"/>
                <a:gd name="T55" fmla="*/ 0 h 14"/>
                <a:gd name="T56" fmla="*/ 15 w 15"/>
                <a:gd name="T57" fmla="*/ 0 h 14"/>
                <a:gd name="T58" fmla="*/ 15 w 15"/>
                <a:gd name="T59" fmla="*/ 0 h 14"/>
                <a:gd name="T60" fmla="*/ 14 w 15"/>
                <a:gd name="T61" fmla="*/ 0 h 14"/>
                <a:gd name="T62" fmla="*/ 14 w 15"/>
                <a:gd name="T63" fmla="*/ 0 h 14"/>
                <a:gd name="T64" fmla="*/ 14 w 15"/>
                <a:gd name="T65" fmla="*/ 0 h 14"/>
                <a:gd name="T66" fmla="*/ 14 w 15"/>
                <a:gd name="T67" fmla="*/ 0 h 14"/>
                <a:gd name="T68" fmla="*/ 14 w 15"/>
                <a:gd name="T69" fmla="*/ 0 h 14"/>
                <a:gd name="T70" fmla="*/ 14 w 15"/>
                <a:gd name="T71" fmla="*/ 0 h 14"/>
                <a:gd name="T72" fmla="*/ 14 w 15"/>
                <a:gd name="T73" fmla="*/ 0 h 14"/>
                <a:gd name="T74" fmla="*/ 14 w 15"/>
                <a:gd name="T75" fmla="*/ 0 h 14"/>
                <a:gd name="T76" fmla="*/ 14 w 15"/>
                <a:gd name="T77" fmla="*/ 0 h 14"/>
                <a:gd name="T78" fmla="*/ 14 w 15"/>
                <a:gd name="T79" fmla="*/ 0 h 14"/>
                <a:gd name="T80" fmla="*/ 14 w 15"/>
                <a:gd name="T81" fmla="*/ 0 h 14"/>
                <a:gd name="T82" fmla="*/ 14 w 15"/>
                <a:gd name="T83" fmla="*/ 0 h 14"/>
                <a:gd name="T84" fmla="*/ 14 w 15"/>
                <a:gd name="T85" fmla="*/ 0 h 14"/>
                <a:gd name="T86" fmla="*/ 14 w 15"/>
                <a:gd name="T87" fmla="*/ 0 h 14"/>
                <a:gd name="T88" fmla="*/ 14 w 15"/>
                <a:gd name="T89" fmla="*/ 0 h 14"/>
                <a:gd name="T90" fmla="*/ 14 w 15"/>
                <a:gd name="T91" fmla="*/ 0 h 14"/>
                <a:gd name="T92" fmla="*/ 14 w 15"/>
                <a:gd name="T93" fmla="*/ 0 h 14"/>
                <a:gd name="T94" fmla="*/ 14 w 15"/>
                <a:gd name="T9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" h="14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3"/>
            <p:cNvSpPr>
              <a:spLocks/>
            </p:cNvSpPr>
            <p:nvPr/>
          </p:nvSpPr>
          <p:spPr bwMode="auto">
            <a:xfrm>
              <a:off x="7910513" y="1062038"/>
              <a:ext cx="80962" cy="80963"/>
            </a:xfrm>
            <a:custGeom>
              <a:avLst/>
              <a:gdLst>
                <a:gd name="T0" fmla="*/ 14 w 26"/>
                <a:gd name="T1" fmla="*/ 0 h 26"/>
                <a:gd name="T2" fmla="*/ 0 w 26"/>
                <a:gd name="T3" fmla="*/ 14 h 26"/>
                <a:gd name="T4" fmla="*/ 0 w 26"/>
                <a:gd name="T5" fmla="*/ 14 h 26"/>
                <a:gd name="T6" fmla="*/ 0 w 26"/>
                <a:gd name="T7" fmla="*/ 14 h 26"/>
                <a:gd name="T8" fmla="*/ 0 w 26"/>
                <a:gd name="T9" fmla="*/ 14 h 26"/>
                <a:gd name="T10" fmla="*/ 0 w 26"/>
                <a:gd name="T11" fmla="*/ 14 h 26"/>
                <a:gd name="T12" fmla="*/ 0 w 26"/>
                <a:gd name="T13" fmla="*/ 14 h 26"/>
                <a:gd name="T14" fmla="*/ 0 w 26"/>
                <a:gd name="T15" fmla="*/ 14 h 26"/>
                <a:gd name="T16" fmla="*/ 0 w 26"/>
                <a:gd name="T17" fmla="*/ 14 h 26"/>
                <a:gd name="T18" fmla="*/ 0 w 26"/>
                <a:gd name="T19" fmla="*/ 14 h 26"/>
                <a:gd name="T20" fmla="*/ 0 w 26"/>
                <a:gd name="T21" fmla="*/ 14 h 26"/>
                <a:gd name="T22" fmla="*/ 0 w 26"/>
                <a:gd name="T23" fmla="*/ 14 h 26"/>
                <a:gd name="T24" fmla="*/ 0 w 26"/>
                <a:gd name="T25" fmla="*/ 14 h 26"/>
                <a:gd name="T26" fmla="*/ 0 w 26"/>
                <a:gd name="T27" fmla="*/ 14 h 26"/>
                <a:gd name="T28" fmla="*/ 0 w 26"/>
                <a:gd name="T29" fmla="*/ 14 h 26"/>
                <a:gd name="T30" fmla="*/ 0 w 26"/>
                <a:gd name="T31" fmla="*/ 14 h 26"/>
                <a:gd name="T32" fmla="*/ 0 w 26"/>
                <a:gd name="T33" fmla="*/ 14 h 26"/>
                <a:gd name="T34" fmla="*/ 0 w 26"/>
                <a:gd name="T35" fmla="*/ 14 h 26"/>
                <a:gd name="T36" fmla="*/ 0 w 26"/>
                <a:gd name="T37" fmla="*/ 14 h 26"/>
                <a:gd name="T38" fmla="*/ 0 w 26"/>
                <a:gd name="T39" fmla="*/ 14 h 26"/>
                <a:gd name="T40" fmla="*/ 7 w 26"/>
                <a:gd name="T41" fmla="*/ 26 h 26"/>
                <a:gd name="T42" fmla="*/ 5 w 26"/>
                <a:gd name="T43" fmla="*/ 19 h 26"/>
                <a:gd name="T44" fmla="*/ 20 w 26"/>
                <a:gd name="T45" fmla="*/ 5 h 26"/>
                <a:gd name="T46" fmla="*/ 26 w 26"/>
                <a:gd name="T47" fmla="*/ 7 h 26"/>
                <a:gd name="T48" fmla="*/ 15 w 26"/>
                <a:gd name="T49" fmla="*/ 0 h 26"/>
                <a:gd name="T50" fmla="*/ 15 w 26"/>
                <a:gd name="T51" fmla="*/ 0 h 26"/>
                <a:gd name="T52" fmla="*/ 14 w 26"/>
                <a:gd name="T53" fmla="*/ 0 h 26"/>
                <a:gd name="T54" fmla="*/ 14 w 26"/>
                <a:gd name="T55" fmla="*/ 0 h 26"/>
                <a:gd name="T56" fmla="*/ 14 w 26"/>
                <a:gd name="T57" fmla="*/ 0 h 26"/>
                <a:gd name="T58" fmla="*/ 14 w 26"/>
                <a:gd name="T59" fmla="*/ 0 h 26"/>
                <a:gd name="T60" fmla="*/ 14 w 26"/>
                <a:gd name="T61" fmla="*/ 0 h 26"/>
                <a:gd name="T62" fmla="*/ 14 w 26"/>
                <a:gd name="T63" fmla="*/ 0 h 26"/>
                <a:gd name="T64" fmla="*/ 14 w 26"/>
                <a:gd name="T65" fmla="*/ 0 h 26"/>
                <a:gd name="T66" fmla="*/ 14 w 26"/>
                <a:gd name="T67" fmla="*/ 0 h 26"/>
                <a:gd name="T68" fmla="*/ 14 w 26"/>
                <a:gd name="T69" fmla="*/ 0 h 26"/>
                <a:gd name="T70" fmla="*/ 14 w 26"/>
                <a:gd name="T71" fmla="*/ 0 h 26"/>
                <a:gd name="T72" fmla="*/ 14 w 26"/>
                <a:gd name="T73" fmla="*/ 0 h 26"/>
                <a:gd name="T74" fmla="*/ 14 w 26"/>
                <a:gd name="T75" fmla="*/ 0 h 26"/>
                <a:gd name="T76" fmla="*/ 14 w 26"/>
                <a:gd name="T77" fmla="*/ 0 h 26"/>
                <a:gd name="T78" fmla="*/ 14 w 26"/>
                <a:gd name="T7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26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3" y="24"/>
                    <a:pt x="7" y="26"/>
                  </a:cubicBezTo>
                  <a:cubicBezTo>
                    <a:pt x="6" y="24"/>
                    <a:pt x="5" y="22"/>
                    <a:pt x="5" y="19"/>
                  </a:cubicBezTo>
                  <a:cubicBezTo>
                    <a:pt x="5" y="11"/>
                    <a:pt x="12" y="5"/>
                    <a:pt x="20" y="5"/>
                  </a:cubicBezTo>
                  <a:cubicBezTo>
                    <a:pt x="22" y="5"/>
                    <a:pt x="24" y="6"/>
                    <a:pt x="26" y="7"/>
                  </a:cubicBezTo>
                  <a:cubicBezTo>
                    <a:pt x="24" y="3"/>
                    <a:pt x="20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9A9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234"/>
            <p:cNvSpPr>
              <a:spLocks noChangeArrowheads="1"/>
            </p:cNvSpPr>
            <p:nvPr/>
          </p:nvSpPr>
          <p:spPr bwMode="auto">
            <a:xfrm>
              <a:off x="8101013" y="1062038"/>
              <a:ext cx="87312" cy="87313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5"/>
            <p:cNvSpPr>
              <a:spLocks noEditPoints="1"/>
            </p:cNvSpPr>
            <p:nvPr/>
          </p:nvSpPr>
          <p:spPr bwMode="auto">
            <a:xfrm>
              <a:off x="8101013" y="1062038"/>
              <a:ext cx="46037" cy="42863"/>
            </a:xfrm>
            <a:custGeom>
              <a:avLst/>
              <a:gdLst>
                <a:gd name="T0" fmla="*/ 0 w 15"/>
                <a:gd name="T1" fmla="*/ 14 h 14"/>
                <a:gd name="T2" fmla="*/ 0 w 15"/>
                <a:gd name="T3" fmla="*/ 14 h 14"/>
                <a:gd name="T4" fmla="*/ 0 w 15"/>
                <a:gd name="T5" fmla="*/ 14 h 14"/>
                <a:gd name="T6" fmla="*/ 0 w 15"/>
                <a:gd name="T7" fmla="*/ 14 h 14"/>
                <a:gd name="T8" fmla="*/ 0 w 15"/>
                <a:gd name="T9" fmla="*/ 14 h 14"/>
                <a:gd name="T10" fmla="*/ 0 w 15"/>
                <a:gd name="T11" fmla="*/ 14 h 14"/>
                <a:gd name="T12" fmla="*/ 0 w 15"/>
                <a:gd name="T13" fmla="*/ 14 h 14"/>
                <a:gd name="T14" fmla="*/ 0 w 15"/>
                <a:gd name="T15" fmla="*/ 14 h 14"/>
                <a:gd name="T16" fmla="*/ 0 w 15"/>
                <a:gd name="T17" fmla="*/ 14 h 14"/>
                <a:gd name="T18" fmla="*/ 0 w 15"/>
                <a:gd name="T19" fmla="*/ 14 h 14"/>
                <a:gd name="T20" fmla="*/ 0 w 15"/>
                <a:gd name="T21" fmla="*/ 14 h 14"/>
                <a:gd name="T22" fmla="*/ 0 w 15"/>
                <a:gd name="T23" fmla="*/ 14 h 14"/>
                <a:gd name="T24" fmla="*/ 0 w 15"/>
                <a:gd name="T25" fmla="*/ 14 h 14"/>
                <a:gd name="T26" fmla="*/ 0 w 15"/>
                <a:gd name="T27" fmla="*/ 14 h 14"/>
                <a:gd name="T28" fmla="*/ 0 w 15"/>
                <a:gd name="T29" fmla="*/ 14 h 14"/>
                <a:gd name="T30" fmla="*/ 0 w 15"/>
                <a:gd name="T31" fmla="*/ 14 h 14"/>
                <a:gd name="T32" fmla="*/ 0 w 15"/>
                <a:gd name="T33" fmla="*/ 14 h 14"/>
                <a:gd name="T34" fmla="*/ 0 w 15"/>
                <a:gd name="T35" fmla="*/ 14 h 14"/>
                <a:gd name="T36" fmla="*/ 0 w 15"/>
                <a:gd name="T37" fmla="*/ 14 h 14"/>
                <a:gd name="T38" fmla="*/ 0 w 15"/>
                <a:gd name="T39" fmla="*/ 14 h 14"/>
                <a:gd name="T40" fmla="*/ 0 w 15"/>
                <a:gd name="T41" fmla="*/ 14 h 14"/>
                <a:gd name="T42" fmla="*/ 15 w 15"/>
                <a:gd name="T43" fmla="*/ 0 h 14"/>
                <a:gd name="T44" fmla="*/ 15 w 15"/>
                <a:gd name="T45" fmla="*/ 0 h 14"/>
                <a:gd name="T46" fmla="*/ 15 w 15"/>
                <a:gd name="T47" fmla="*/ 0 h 14"/>
                <a:gd name="T48" fmla="*/ 14 w 15"/>
                <a:gd name="T49" fmla="*/ 0 h 14"/>
                <a:gd name="T50" fmla="*/ 14 w 15"/>
                <a:gd name="T51" fmla="*/ 0 h 14"/>
                <a:gd name="T52" fmla="*/ 14 w 15"/>
                <a:gd name="T53" fmla="*/ 0 h 14"/>
                <a:gd name="T54" fmla="*/ 14 w 15"/>
                <a:gd name="T55" fmla="*/ 0 h 14"/>
                <a:gd name="T56" fmla="*/ 14 w 15"/>
                <a:gd name="T57" fmla="*/ 0 h 14"/>
                <a:gd name="T58" fmla="*/ 14 w 15"/>
                <a:gd name="T59" fmla="*/ 0 h 14"/>
                <a:gd name="T60" fmla="*/ 14 w 15"/>
                <a:gd name="T61" fmla="*/ 0 h 14"/>
                <a:gd name="T62" fmla="*/ 14 w 15"/>
                <a:gd name="T63" fmla="*/ 0 h 14"/>
                <a:gd name="T64" fmla="*/ 14 w 15"/>
                <a:gd name="T65" fmla="*/ 0 h 14"/>
                <a:gd name="T66" fmla="*/ 14 w 15"/>
                <a:gd name="T67" fmla="*/ 0 h 14"/>
                <a:gd name="T68" fmla="*/ 14 w 15"/>
                <a:gd name="T69" fmla="*/ 0 h 14"/>
                <a:gd name="T70" fmla="*/ 14 w 15"/>
                <a:gd name="T71" fmla="*/ 0 h 14"/>
                <a:gd name="T72" fmla="*/ 14 w 15"/>
                <a:gd name="T73" fmla="*/ 0 h 14"/>
                <a:gd name="T74" fmla="*/ 14 w 15"/>
                <a:gd name="T75" fmla="*/ 0 h 14"/>
                <a:gd name="T76" fmla="*/ 14 w 15"/>
                <a:gd name="T77" fmla="*/ 0 h 14"/>
                <a:gd name="T78" fmla="*/ 14 w 15"/>
                <a:gd name="T79" fmla="*/ 0 h 14"/>
                <a:gd name="T80" fmla="*/ 14 w 15"/>
                <a:gd name="T81" fmla="*/ 0 h 14"/>
                <a:gd name="T82" fmla="*/ 14 w 15"/>
                <a:gd name="T83" fmla="*/ 0 h 14"/>
                <a:gd name="T84" fmla="*/ 14 w 15"/>
                <a:gd name="T85" fmla="*/ 0 h 14"/>
                <a:gd name="T86" fmla="*/ 14 w 15"/>
                <a:gd name="T87" fmla="*/ 0 h 14"/>
                <a:gd name="T88" fmla="*/ 14 w 15"/>
                <a:gd name="T89" fmla="*/ 0 h 14"/>
                <a:gd name="T90" fmla="*/ 14 w 15"/>
                <a:gd name="T91" fmla="*/ 0 h 14"/>
                <a:gd name="T92" fmla="*/ 14 w 15"/>
                <a:gd name="T93" fmla="*/ 0 h 14"/>
                <a:gd name="T94" fmla="*/ 14 w 15"/>
                <a:gd name="T9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" h="14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6"/>
            <p:cNvSpPr>
              <a:spLocks/>
            </p:cNvSpPr>
            <p:nvPr/>
          </p:nvSpPr>
          <p:spPr bwMode="auto">
            <a:xfrm>
              <a:off x="8101013" y="1062038"/>
              <a:ext cx="80962" cy="80963"/>
            </a:xfrm>
            <a:custGeom>
              <a:avLst/>
              <a:gdLst>
                <a:gd name="T0" fmla="*/ 14 w 26"/>
                <a:gd name="T1" fmla="*/ 0 h 26"/>
                <a:gd name="T2" fmla="*/ 0 w 26"/>
                <a:gd name="T3" fmla="*/ 14 h 26"/>
                <a:gd name="T4" fmla="*/ 0 w 26"/>
                <a:gd name="T5" fmla="*/ 14 h 26"/>
                <a:gd name="T6" fmla="*/ 0 w 26"/>
                <a:gd name="T7" fmla="*/ 14 h 26"/>
                <a:gd name="T8" fmla="*/ 0 w 26"/>
                <a:gd name="T9" fmla="*/ 14 h 26"/>
                <a:gd name="T10" fmla="*/ 0 w 26"/>
                <a:gd name="T11" fmla="*/ 14 h 26"/>
                <a:gd name="T12" fmla="*/ 0 w 26"/>
                <a:gd name="T13" fmla="*/ 14 h 26"/>
                <a:gd name="T14" fmla="*/ 0 w 26"/>
                <a:gd name="T15" fmla="*/ 14 h 26"/>
                <a:gd name="T16" fmla="*/ 0 w 26"/>
                <a:gd name="T17" fmla="*/ 14 h 26"/>
                <a:gd name="T18" fmla="*/ 0 w 26"/>
                <a:gd name="T19" fmla="*/ 14 h 26"/>
                <a:gd name="T20" fmla="*/ 0 w 26"/>
                <a:gd name="T21" fmla="*/ 14 h 26"/>
                <a:gd name="T22" fmla="*/ 0 w 26"/>
                <a:gd name="T23" fmla="*/ 14 h 26"/>
                <a:gd name="T24" fmla="*/ 0 w 26"/>
                <a:gd name="T25" fmla="*/ 14 h 26"/>
                <a:gd name="T26" fmla="*/ 0 w 26"/>
                <a:gd name="T27" fmla="*/ 14 h 26"/>
                <a:gd name="T28" fmla="*/ 0 w 26"/>
                <a:gd name="T29" fmla="*/ 14 h 26"/>
                <a:gd name="T30" fmla="*/ 0 w 26"/>
                <a:gd name="T31" fmla="*/ 14 h 26"/>
                <a:gd name="T32" fmla="*/ 7 w 26"/>
                <a:gd name="T33" fmla="*/ 26 h 26"/>
                <a:gd name="T34" fmla="*/ 5 w 26"/>
                <a:gd name="T35" fmla="*/ 19 h 26"/>
                <a:gd name="T36" fmla="*/ 19 w 26"/>
                <a:gd name="T37" fmla="*/ 5 h 26"/>
                <a:gd name="T38" fmla="*/ 26 w 26"/>
                <a:gd name="T39" fmla="*/ 7 h 26"/>
                <a:gd name="T40" fmla="*/ 15 w 26"/>
                <a:gd name="T41" fmla="*/ 0 h 26"/>
                <a:gd name="T42" fmla="*/ 15 w 26"/>
                <a:gd name="T43" fmla="*/ 0 h 26"/>
                <a:gd name="T44" fmla="*/ 14 w 26"/>
                <a:gd name="T45" fmla="*/ 0 h 26"/>
                <a:gd name="T46" fmla="*/ 14 w 26"/>
                <a:gd name="T47" fmla="*/ 0 h 26"/>
                <a:gd name="T48" fmla="*/ 14 w 26"/>
                <a:gd name="T49" fmla="*/ 0 h 26"/>
                <a:gd name="T50" fmla="*/ 14 w 26"/>
                <a:gd name="T51" fmla="*/ 0 h 26"/>
                <a:gd name="T52" fmla="*/ 14 w 26"/>
                <a:gd name="T53" fmla="*/ 0 h 26"/>
                <a:gd name="T54" fmla="*/ 14 w 26"/>
                <a:gd name="T55" fmla="*/ 0 h 26"/>
                <a:gd name="T56" fmla="*/ 14 w 26"/>
                <a:gd name="T57" fmla="*/ 0 h 26"/>
                <a:gd name="T58" fmla="*/ 14 w 26"/>
                <a:gd name="T59" fmla="*/ 0 h 26"/>
                <a:gd name="T60" fmla="*/ 14 w 26"/>
                <a:gd name="T61" fmla="*/ 0 h 26"/>
                <a:gd name="T62" fmla="*/ 14 w 26"/>
                <a:gd name="T63" fmla="*/ 0 h 26"/>
                <a:gd name="T64" fmla="*/ 14 w 26"/>
                <a:gd name="T65" fmla="*/ 0 h 26"/>
                <a:gd name="T66" fmla="*/ 14 w 26"/>
                <a:gd name="T67" fmla="*/ 0 h 26"/>
                <a:gd name="T68" fmla="*/ 14 w 26"/>
                <a:gd name="T69" fmla="*/ 0 h 26"/>
                <a:gd name="T70" fmla="*/ 14 w 26"/>
                <a:gd name="T71" fmla="*/ 0 h 26"/>
                <a:gd name="T72" fmla="*/ 14 w 26"/>
                <a:gd name="T73" fmla="*/ 0 h 26"/>
                <a:gd name="T74" fmla="*/ 14 w 26"/>
                <a:gd name="T75" fmla="*/ 0 h 26"/>
                <a:gd name="T76" fmla="*/ 14 w 26"/>
                <a:gd name="T77" fmla="*/ 0 h 26"/>
                <a:gd name="T78" fmla="*/ 14 w 26"/>
                <a:gd name="T7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26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3" y="24"/>
                    <a:pt x="7" y="26"/>
                  </a:cubicBezTo>
                  <a:cubicBezTo>
                    <a:pt x="6" y="24"/>
                    <a:pt x="5" y="22"/>
                    <a:pt x="5" y="19"/>
                  </a:cubicBezTo>
                  <a:cubicBezTo>
                    <a:pt x="5" y="11"/>
                    <a:pt x="12" y="5"/>
                    <a:pt x="19" y="5"/>
                  </a:cubicBezTo>
                  <a:cubicBezTo>
                    <a:pt x="22" y="5"/>
                    <a:pt x="24" y="6"/>
                    <a:pt x="26" y="7"/>
                  </a:cubicBezTo>
                  <a:cubicBezTo>
                    <a:pt x="24" y="3"/>
                    <a:pt x="20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9A9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37"/>
            <p:cNvSpPr>
              <a:spLocks noChangeArrowheads="1"/>
            </p:cNvSpPr>
            <p:nvPr/>
          </p:nvSpPr>
          <p:spPr bwMode="auto">
            <a:xfrm>
              <a:off x="8291513" y="1062038"/>
              <a:ext cx="87312" cy="87313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8"/>
            <p:cNvSpPr>
              <a:spLocks noEditPoints="1"/>
            </p:cNvSpPr>
            <p:nvPr/>
          </p:nvSpPr>
          <p:spPr bwMode="auto">
            <a:xfrm>
              <a:off x="8291513" y="1062038"/>
              <a:ext cx="42862" cy="42863"/>
            </a:xfrm>
            <a:custGeom>
              <a:avLst/>
              <a:gdLst>
                <a:gd name="T0" fmla="*/ 0 w 14"/>
                <a:gd name="T1" fmla="*/ 14 h 14"/>
                <a:gd name="T2" fmla="*/ 0 w 14"/>
                <a:gd name="T3" fmla="*/ 14 h 14"/>
                <a:gd name="T4" fmla="*/ 0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14 h 14"/>
                <a:gd name="T12" fmla="*/ 0 w 14"/>
                <a:gd name="T13" fmla="*/ 14 h 14"/>
                <a:gd name="T14" fmla="*/ 0 w 14"/>
                <a:gd name="T15" fmla="*/ 14 h 14"/>
                <a:gd name="T16" fmla="*/ 0 w 14"/>
                <a:gd name="T17" fmla="*/ 14 h 14"/>
                <a:gd name="T18" fmla="*/ 0 w 14"/>
                <a:gd name="T19" fmla="*/ 14 h 14"/>
                <a:gd name="T20" fmla="*/ 0 w 14"/>
                <a:gd name="T21" fmla="*/ 14 h 14"/>
                <a:gd name="T22" fmla="*/ 0 w 14"/>
                <a:gd name="T23" fmla="*/ 14 h 14"/>
                <a:gd name="T24" fmla="*/ 0 w 14"/>
                <a:gd name="T25" fmla="*/ 14 h 14"/>
                <a:gd name="T26" fmla="*/ 0 w 14"/>
                <a:gd name="T27" fmla="*/ 14 h 14"/>
                <a:gd name="T28" fmla="*/ 0 w 14"/>
                <a:gd name="T29" fmla="*/ 14 h 14"/>
                <a:gd name="T30" fmla="*/ 14 w 14"/>
                <a:gd name="T31" fmla="*/ 0 h 14"/>
                <a:gd name="T32" fmla="*/ 14 w 14"/>
                <a:gd name="T33" fmla="*/ 0 h 14"/>
                <a:gd name="T34" fmla="*/ 14 w 14"/>
                <a:gd name="T35" fmla="*/ 0 h 14"/>
                <a:gd name="T36" fmla="*/ 14 w 14"/>
                <a:gd name="T37" fmla="*/ 0 h 14"/>
                <a:gd name="T38" fmla="*/ 14 w 14"/>
                <a:gd name="T39" fmla="*/ 0 h 14"/>
                <a:gd name="T40" fmla="*/ 14 w 14"/>
                <a:gd name="T41" fmla="*/ 0 h 14"/>
                <a:gd name="T42" fmla="*/ 14 w 14"/>
                <a:gd name="T43" fmla="*/ 0 h 14"/>
                <a:gd name="T44" fmla="*/ 14 w 14"/>
                <a:gd name="T45" fmla="*/ 0 h 14"/>
                <a:gd name="T46" fmla="*/ 14 w 14"/>
                <a:gd name="T47" fmla="*/ 0 h 14"/>
                <a:gd name="T48" fmla="*/ 14 w 14"/>
                <a:gd name="T49" fmla="*/ 0 h 14"/>
                <a:gd name="T50" fmla="*/ 14 w 14"/>
                <a:gd name="T51" fmla="*/ 0 h 14"/>
                <a:gd name="T52" fmla="*/ 14 w 14"/>
                <a:gd name="T53" fmla="*/ 0 h 14"/>
                <a:gd name="T54" fmla="*/ 14 w 14"/>
                <a:gd name="T55" fmla="*/ 0 h 14"/>
                <a:gd name="T56" fmla="*/ 14 w 14"/>
                <a:gd name="T57" fmla="*/ 0 h 14"/>
                <a:gd name="T58" fmla="*/ 14 w 14"/>
                <a:gd name="T59" fmla="*/ 0 h 14"/>
                <a:gd name="T60" fmla="*/ 14 w 14"/>
                <a:gd name="T61" fmla="*/ 0 h 14"/>
                <a:gd name="T62" fmla="*/ 14 w 14"/>
                <a:gd name="T63" fmla="*/ 0 h 14"/>
                <a:gd name="T64" fmla="*/ 14 w 14"/>
                <a:gd name="T65" fmla="*/ 0 h 14"/>
                <a:gd name="T66" fmla="*/ 14 w 14"/>
                <a:gd name="T67" fmla="*/ 0 h 14"/>
                <a:gd name="T68" fmla="*/ 14 w 14"/>
                <a:gd name="T69" fmla="*/ 0 h 14"/>
                <a:gd name="T70" fmla="*/ 14 w 14"/>
                <a:gd name="T7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9"/>
            <p:cNvSpPr>
              <a:spLocks/>
            </p:cNvSpPr>
            <p:nvPr/>
          </p:nvSpPr>
          <p:spPr bwMode="auto">
            <a:xfrm>
              <a:off x="8291513" y="1062038"/>
              <a:ext cx="80962" cy="80963"/>
            </a:xfrm>
            <a:custGeom>
              <a:avLst/>
              <a:gdLst>
                <a:gd name="T0" fmla="*/ 14 w 26"/>
                <a:gd name="T1" fmla="*/ 0 h 26"/>
                <a:gd name="T2" fmla="*/ 0 w 26"/>
                <a:gd name="T3" fmla="*/ 14 h 26"/>
                <a:gd name="T4" fmla="*/ 0 w 26"/>
                <a:gd name="T5" fmla="*/ 14 h 26"/>
                <a:gd name="T6" fmla="*/ 0 w 26"/>
                <a:gd name="T7" fmla="*/ 14 h 26"/>
                <a:gd name="T8" fmla="*/ 0 w 26"/>
                <a:gd name="T9" fmla="*/ 14 h 26"/>
                <a:gd name="T10" fmla="*/ 0 w 26"/>
                <a:gd name="T11" fmla="*/ 14 h 26"/>
                <a:gd name="T12" fmla="*/ 0 w 26"/>
                <a:gd name="T13" fmla="*/ 14 h 26"/>
                <a:gd name="T14" fmla="*/ 0 w 26"/>
                <a:gd name="T15" fmla="*/ 14 h 26"/>
                <a:gd name="T16" fmla="*/ 0 w 26"/>
                <a:gd name="T17" fmla="*/ 14 h 26"/>
                <a:gd name="T18" fmla="*/ 0 w 26"/>
                <a:gd name="T19" fmla="*/ 14 h 26"/>
                <a:gd name="T20" fmla="*/ 0 w 26"/>
                <a:gd name="T21" fmla="*/ 14 h 26"/>
                <a:gd name="T22" fmla="*/ 0 w 26"/>
                <a:gd name="T23" fmla="*/ 14 h 26"/>
                <a:gd name="T24" fmla="*/ 7 w 26"/>
                <a:gd name="T25" fmla="*/ 26 h 26"/>
                <a:gd name="T26" fmla="*/ 5 w 26"/>
                <a:gd name="T27" fmla="*/ 19 h 26"/>
                <a:gd name="T28" fmla="*/ 19 w 26"/>
                <a:gd name="T29" fmla="*/ 5 h 26"/>
                <a:gd name="T30" fmla="*/ 26 w 26"/>
                <a:gd name="T31" fmla="*/ 7 h 26"/>
                <a:gd name="T32" fmla="*/ 14 w 26"/>
                <a:gd name="T33" fmla="*/ 0 h 26"/>
                <a:gd name="T34" fmla="*/ 14 w 26"/>
                <a:gd name="T35" fmla="*/ 0 h 26"/>
                <a:gd name="T36" fmla="*/ 14 w 26"/>
                <a:gd name="T37" fmla="*/ 0 h 26"/>
                <a:gd name="T38" fmla="*/ 14 w 26"/>
                <a:gd name="T39" fmla="*/ 0 h 26"/>
                <a:gd name="T40" fmla="*/ 14 w 26"/>
                <a:gd name="T41" fmla="*/ 0 h 26"/>
                <a:gd name="T42" fmla="*/ 14 w 26"/>
                <a:gd name="T43" fmla="*/ 0 h 26"/>
                <a:gd name="T44" fmla="*/ 14 w 26"/>
                <a:gd name="T45" fmla="*/ 0 h 26"/>
                <a:gd name="T46" fmla="*/ 14 w 26"/>
                <a:gd name="T47" fmla="*/ 0 h 26"/>
                <a:gd name="T48" fmla="*/ 14 w 26"/>
                <a:gd name="T49" fmla="*/ 0 h 26"/>
                <a:gd name="T50" fmla="*/ 14 w 26"/>
                <a:gd name="T51" fmla="*/ 0 h 26"/>
                <a:gd name="T52" fmla="*/ 14 w 26"/>
                <a:gd name="T53" fmla="*/ 0 h 26"/>
                <a:gd name="T54" fmla="*/ 14 w 26"/>
                <a:gd name="T55" fmla="*/ 0 h 26"/>
                <a:gd name="T56" fmla="*/ 14 w 26"/>
                <a:gd name="T57" fmla="*/ 0 h 26"/>
                <a:gd name="T58" fmla="*/ 14 w 26"/>
                <a:gd name="T59" fmla="*/ 0 h 26"/>
                <a:gd name="T60" fmla="*/ 14 w 26"/>
                <a:gd name="T61" fmla="*/ 0 h 26"/>
                <a:gd name="T62" fmla="*/ 14 w 26"/>
                <a:gd name="T6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" h="26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3" y="24"/>
                    <a:pt x="7" y="26"/>
                  </a:cubicBezTo>
                  <a:cubicBezTo>
                    <a:pt x="6" y="24"/>
                    <a:pt x="5" y="22"/>
                    <a:pt x="5" y="19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22" y="5"/>
                    <a:pt x="24" y="6"/>
                    <a:pt x="26" y="7"/>
                  </a:cubicBezTo>
                  <a:cubicBezTo>
                    <a:pt x="24" y="3"/>
                    <a:pt x="19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9A9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5106762" y="692038"/>
            <a:ext cx="846137" cy="639763"/>
            <a:chOff x="5967413" y="1143001"/>
            <a:chExt cx="846137" cy="639763"/>
          </a:xfrm>
        </p:grpSpPr>
        <p:sp>
          <p:nvSpPr>
            <p:cNvPr id="42" name="Rectangle 240"/>
            <p:cNvSpPr>
              <a:spLocks noChangeArrowheads="1"/>
            </p:cNvSpPr>
            <p:nvPr/>
          </p:nvSpPr>
          <p:spPr bwMode="auto">
            <a:xfrm>
              <a:off x="5967413" y="1187451"/>
              <a:ext cx="846137" cy="133350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41"/>
            <p:cNvSpPr>
              <a:spLocks noChangeArrowheads="1"/>
            </p:cNvSpPr>
            <p:nvPr/>
          </p:nvSpPr>
          <p:spPr bwMode="auto">
            <a:xfrm>
              <a:off x="5967413" y="1187451"/>
              <a:ext cx="846137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242"/>
            <p:cNvSpPr>
              <a:spLocks noChangeArrowheads="1"/>
            </p:cNvSpPr>
            <p:nvPr/>
          </p:nvSpPr>
          <p:spPr bwMode="auto">
            <a:xfrm>
              <a:off x="6567488" y="1143001"/>
              <a:ext cx="155575" cy="44450"/>
            </a:xfrm>
            <a:prstGeom prst="rect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243"/>
            <p:cNvSpPr>
              <a:spLocks noChangeArrowheads="1"/>
            </p:cNvSpPr>
            <p:nvPr/>
          </p:nvSpPr>
          <p:spPr bwMode="auto">
            <a:xfrm>
              <a:off x="5967413" y="1187451"/>
              <a:ext cx="846137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244"/>
            <p:cNvSpPr>
              <a:spLocks noChangeArrowheads="1"/>
            </p:cNvSpPr>
            <p:nvPr/>
          </p:nvSpPr>
          <p:spPr bwMode="auto">
            <a:xfrm>
              <a:off x="5980113" y="1320801"/>
              <a:ext cx="817562" cy="461963"/>
            </a:xfrm>
            <a:prstGeom prst="rect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245"/>
            <p:cNvSpPr>
              <a:spLocks noChangeArrowheads="1"/>
            </p:cNvSpPr>
            <p:nvPr/>
          </p:nvSpPr>
          <p:spPr bwMode="auto">
            <a:xfrm>
              <a:off x="5980113" y="1320801"/>
              <a:ext cx="81756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6"/>
            <p:cNvSpPr>
              <a:spLocks/>
            </p:cNvSpPr>
            <p:nvPr/>
          </p:nvSpPr>
          <p:spPr bwMode="auto">
            <a:xfrm>
              <a:off x="6170613" y="1320801"/>
              <a:ext cx="627062" cy="461963"/>
            </a:xfrm>
            <a:custGeom>
              <a:avLst/>
              <a:gdLst>
                <a:gd name="T0" fmla="*/ 104 w 201"/>
                <a:gd name="T1" fmla="*/ 0 h 148"/>
                <a:gd name="T2" fmla="*/ 104 w 201"/>
                <a:gd name="T3" fmla="*/ 0 h 148"/>
                <a:gd name="T4" fmla="*/ 121 w 201"/>
                <a:gd name="T5" fmla="*/ 48 h 148"/>
                <a:gd name="T6" fmla="*/ 48 w 201"/>
                <a:gd name="T7" fmla="*/ 120 h 148"/>
                <a:gd name="T8" fmla="*/ 0 w 201"/>
                <a:gd name="T9" fmla="*/ 102 h 148"/>
                <a:gd name="T10" fmla="*/ 46 w 201"/>
                <a:gd name="T11" fmla="*/ 148 h 148"/>
                <a:gd name="T12" fmla="*/ 201 w 201"/>
                <a:gd name="T13" fmla="*/ 148 h 148"/>
                <a:gd name="T14" fmla="*/ 201 w 201"/>
                <a:gd name="T15" fmla="*/ 98 h 148"/>
                <a:gd name="T16" fmla="*/ 104 w 201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8">
                  <a:moveTo>
                    <a:pt x="104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114" y="13"/>
                    <a:pt x="121" y="30"/>
                    <a:pt x="121" y="48"/>
                  </a:cubicBezTo>
                  <a:cubicBezTo>
                    <a:pt x="121" y="88"/>
                    <a:pt x="88" y="120"/>
                    <a:pt x="48" y="120"/>
                  </a:cubicBezTo>
                  <a:cubicBezTo>
                    <a:pt x="30" y="120"/>
                    <a:pt x="13" y="113"/>
                    <a:pt x="0" y="102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104" y="0"/>
                    <a:pt x="104" y="0"/>
                    <a:pt x="104" y="0"/>
                  </a:cubicBezTo>
                </a:path>
              </a:pathLst>
            </a:custGeom>
            <a:solidFill>
              <a:srgbClr val="122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247"/>
            <p:cNvSpPr>
              <a:spLocks noChangeArrowheads="1"/>
            </p:cNvSpPr>
            <p:nvPr/>
          </p:nvSpPr>
          <p:spPr bwMode="auto">
            <a:xfrm>
              <a:off x="6092825" y="1243013"/>
              <a:ext cx="455612" cy="4524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48"/>
            <p:cNvSpPr>
              <a:spLocks noChangeArrowheads="1"/>
            </p:cNvSpPr>
            <p:nvPr/>
          </p:nvSpPr>
          <p:spPr bwMode="auto">
            <a:xfrm>
              <a:off x="6167438" y="1314451"/>
              <a:ext cx="306387" cy="309563"/>
            </a:xfrm>
            <a:prstGeom prst="ellipse">
              <a:avLst/>
            </a:pr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249"/>
            <p:cNvSpPr>
              <a:spLocks noChangeArrowheads="1"/>
            </p:cNvSpPr>
            <p:nvPr/>
          </p:nvSpPr>
          <p:spPr bwMode="auto">
            <a:xfrm>
              <a:off x="6189663" y="1336676"/>
              <a:ext cx="261937" cy="265113"/>
            </a:xfrm>
            <a:prstGeom prst="ellipse">
              <a:avLst/>
            </a:prstGeom>
            <a:solidFill>
              <a:srgbClr val="19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0"/>
            <p:cNvSpPr>
              <a:spLocks noEditPoints="1"/>
            </p:cNvSpPr>
            <p:nvPr/>
          </p:nvSpPr>
          <p:spPr bwMode="auto">
            <a:xfrm>
              <a:off x="6189663" y="1336676"/>
              <a:ext cx="133350" cy="134938"/>
            </a:xfrm>
            <a:custGeom>
              <a:avLst/>
              <a:gdLst>
                <a:gd name="T0" fmla="*/ 43 w 43"/>
                <a:gd name="T1" fmla="*/ 0 h 43"/>
                <a:gd name="T2" fmla="*/ 43 w 43"/>
                <a:gd name="T3" fmla="*/ 0 h 43"/>
                <a:gd name="T4" fmla="*/ 43 w 43"/>
                <a:gd name="T5" fmla="*/ 0 h 43"/>
                <a:gd name="T6" fmla="*/ 43 w 43"/>
                <a:gd name="T7" fmla="*/ 0 h 43"/>
                <a:gd name="T8" fmla="*/ 43 w 43"/>
                <a:gd name="T9" fmla="*/ 0 h 43"/>
                <a:gd name="T10" fmla="*/ 43 w 43"/>
                <a:gd name="T11" fmla="*/ 0 h 43"/>
                <a:gd name="T12" fmla="*/ 43 w 43"/>
                <a:gd name="T13" fmla="*/ 0 h 43"/>
                <a:gd name="T14" fmla="*/ 43 w 43"/>
                <a:gd name="T15" fmla="*/ 0 h 43"/>
                <a:gd name="T16" fmla="*/ 43 w 43"/>
                <a:gd name="T17" fmla="*/ 0 h 43"/>
                <a:gd name="T18" fmla="*/ 43 w 43"/>
                <a:gd name="T19" fmla="*/ 0 h 43"/>
                <a:gd name="T20" fmla="*/ 43 w 43"/>
                <a:gd name="T21" fmla="*/ 0 h 43"/>
                <a:gd name="T22" fmla="*/ 43 w 43"/>
                <a:gd name="T23" fmla="*/ 0 h 43"/>
                <a:gd name="T24" fmla="*/ 43 w 43"/>
                <a:gd name="T25" fmla="*/ 0 h 43"/>
                <a:gd name="T26" fmla="*/ 43 w 43"/>
                <a:gd name="T27" fmla="*/ 0 h 43"/>
                <a:gd name="T28" fmla="*/ 43 w 43"/>
                <a:gd name="T29" fmla="*/ 0 h 43"/>
                <a:gd name="T30" fmla="*/ 42 w 43"/>
                <a:gd name="T31" fmla="*/ 0 h 43"/>
                <a:gd name="T32" fmla="*/ 43 w 43"/>
                <a:gd name="T33" fmla="*/ 0 h 43"/>
                <a:gd name="T34" fmla="*/ 42 w 43"/>
                <a:gd name="T35" fmla="*/ 0 h 43"/>
                <a:gd name="T36" fmla="*/ 42 w 43"/>
                <a:gd name="T37" fmla="*/ 0 h 43"/>
                <a:gd name="T38" fmla="*/ 42 w 43"/>
                <a:gd name="T39" fmla="*/ 0 h 43"/>
                <a:gd name="T40" fmla="*/ 42 w 43"/>
                <a:gd name="T41" fmla="*/ 0 h 43"/>
                <a:gd name="T42" fmla="*/ 42 w 43"/>
                <a:gd name="T43" fmla="*/ 0 h 43"/>
                <a:gd name="T44" fmla="*/ 0 w 43"/>
                <a:gd name="T45" fmla="*/ 43 h 43"/>
                <a:gd name="T46" fmla="*/ 0 w 43"/>
                <a:gd name="T47" fmla="*/ 43 h 43"/>
                <a:gd name="T48" fmla="*/ 42 w 43"/>
                <a:gd name="T49" fmla="*/ 0 h 43"/>
                <a:gd name="T50" fmla="*/ 42 w 43"/>
                <a:gd name="T51" fmla="*/ 0 h 43"/>
                <a:gd name="T52" fmla="*/ 42 w 43"/>
                <a:gd name="T5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43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moveTo>
                    <a:pt x="42" y="0"/>
                  </a:move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moveTo>
                    <a:pt x="42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46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1"/>
            <p:cNvSpPr>
              <a:spLocks/>
            </p:cNvSpPr>
            <p:nvPr/>
          </p:nvSpPr>
          <p:spPr bwMode="auto">
            <a:xfrm>
              <a:off x="6189663" y="1336676"/>
              <a:ext cx="203200" cy="141288"/>
            </a:xfrm>
            <a:custGeom>
              <a:avLst/>
              <a:gdLst>
                <a:gd name="T0" fmla="*/ 42 w 65"/>
                <a:gd name="T1" fmla="*/ 0 h 45"/>
                <a:gd name="T2" fmla="*/ 0 w 65"/>
                <a:gd name="T3" fmla="*/ 43 h 45"/>
                <a:gd name="T4" fmla="*/ 0 w 65"/>
                <a:gd name="T5" fmla="*/ 45 h 45"/>
                <a:gd name="T6" fmla="*/ 65 w 65"/>
                <a:gd name="T7" fmla="*/ 7 h 45"/>
                <a:gd name="T8" fmla="*/ 43 w 65"/>
                <a:gd name="T9" fmla="*/ 0 h 45"/>
                <a:gd name="T10" fmla="*/ 43 w 65"/>
                <a:gd name="T11" fmla="*/ 0 h 45"/>
                <a:gd name="T12" fmla="*/ 43 w 65"/>
                <a:gd name="T13" fmla="*/ 0 h 45"/>
                <a:gd name="T14" fmla="*/ 43 w 65"/>
                <a:gd name="T15" fmla="*/ 0 h 45"/>
                <a:gd name="T16" fmla="*/ 43 w 65"/>
                <a:gd name="T17" fmla="*/ 0 h 45"/>
                <a:gd name="T18" fmla="*/ 43 w 65"/>
                <a:gd name="T19" fmla="*/ 0 h 45"/>
                <a:gd name="T20" fmla="*/ 43 w 65"/>
                <a:gd name="T21" fmla="*/ 0 h 45"/>
                <a:gd name="T22" fmla="*/ 43 w 65"/>
                <a:gd name="T23" fmla="*/ 0 h 45"/>
                <a:gd name="T24" fmla="*/ 43 w 65"/>
                <a:gd name="T25" fmla="*/ 0 h 45"/>
                <a:gd name="T26" fmla="*/ 43 w 65"/>
                <a:gd name="T27" fmla="*/ 0 h 45"/>
                <a:gd name="T28" fmla="*/ 43 w 65"/>
                <a:gd name="T29" fmla="*/ 0 h 45"/>
                <a:gd name="T30" fmla="*/ 42 w 65"/>
                <a:gd name="T31" fmla="*/ 0 h 45"/>
                <a:gd name="T32" fmla="*/ 42 w 65"/>
                <a:gd name="T33" fmla="*/ 0 h 45"/>
                <a:gd name="T34" fmla="*/ 42 w 65"/>
                <a:gd name="T35" fmla="*/ 0 h 45"/>
                <a:gd name="T36" fmla="*/ 42 w 65"/>
                <a:gd name="T37" fmla="*/ 0 h 45"/>
                <a:gd name="T38" fmla="*/ 42 w 65"/>
                <a:gd name="T3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45">
                  <a:moveTo>
                    <a:pt x="42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59" y="3"/>
                    <a:pt x="51" y="1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305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252"/>
            <p:cNvSpPr>
              <a:spLocks noChangeArrowheads="1"/>
            </p:cNvSpPr>
            <p:nvPr/>
          </p:nvSpPr>
          <p:spPr bwMode="auto">
            <a:xfrm>
              <a:off x="5967413" y="1733551"/>
              <a:ext cx="846137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组合 279"/>
          <p:cNvGrpSpPr/>
          <p:nvPr/>
        </p:nvGrpSpPr>
        <p:grpSpPr>
          <a:xfrm>
            <a:off x="5170234" y="5230411"/>
            <a:ext cx="596900" cy="920750"/>
            <a:chOff x="7204075" y="5375276"/>
            <a:chExt cx="596900" cy="920750"/>
          </a:xfrm>
        </p:grpSpPr>
        <p:sp>
          <p:nvSpPr>
            <p:cNvPr id="55" name="Freeform 253"/>
            <p:cNvSpPr>
              <a:spLocks/>
            </p:cNvSpPr>
            <p:nvPr/>
          </p:nvSpPr>
          <p:spPr bwMode="auto">
            <a:xfrm>
              <a:off x="7232650" y="5468938"/>
              <a:ext cx="539750" cy="827088"/>
            </a:xfrm>
            <a:custGeom>
              <a:avLst/>
              <a:gdLst>
                <a:gd name="T0" fmla="*/ 293 w 340"/>
                <a:gd name="T1" fmla="*/ 521 h 521"/>
                <a:gd name="T2" fmla="*/ 47 w 340"/>
                <a:gd name="T3" fmla="*/ 521 h 521"/>
                <a:gd name="T4" fmla="*/ 0 w 340"/>
                <a:gd name="T5" fmla="*/ 0 h 521"/>
                <a:gd name="T6" fmla="*/ 340 w 340"/>
                <a:gd name="T7" fmla="*/ 0 h 521"/>
                <a:gd name="T8" fmla="*/ 293 w 340"/>
                <a:gd name="T9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521">
                  <a:moveTo>
                    <a:pt x="293" y="521"/>
                  </a:moveTo>
                  <a:lnTo>
                    <a:pt x="47" y="521"/>
                  </a:lnTo>
                  <a:lnTo>
                    <a:pt x="0" y="0"/>
                  </a:lnTo>
                  <a:lnTo>
                    <a:pt x="340" y="0"/>
                  </a:lnTo>
                  <a:lnTo>
                    <a:pt x="293" y="521"/>
                  </a:lnTo>
                  <a:close/>
                </a:path>
              </a:pathLst>
            </a:custGeom>
            <a:solidFill>
              <a:srgbClr val="E1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4"/>
            <p:cNvSpPr>
              <a:spLocks/>
            </p:cNvSpPr>
            <p:nvPr/>
          </p:nvSpPr>
          <p:spPr bwMode="auto">
            <a:xfrm>
              <a:off x="7232650" y="5468938"/>
              <a:ext cx="539750" cy="827088"/>
            </a:xfrm>
            <a:custGeom>
              <a:avLst/>
              <a:gdLst>
                <a:gd name="T0" fmla="*/ 293 w 340"/>
                <a:gd name="T1" fmla="*/ 521 h 521"/>
                <a:gd name="T2" fmla="*/ 47 w 340"/>
                <a:gd name="T3" fmla="*/ 521 h 521"/>
                <a:gd name="T4" fmla="*/ 0 w 340"/>
                <a:gd name="T5" fmla="*/ 0 h 521"/>
                <a:gd name="T6" fmla="*/ 340 w 340"/>
                <a:gd name="T7" fmla="*/ 0 h 521"/>
                <a:gd name="T8" fmla="*/ 293 w 340"/>
                <a:gd name="T9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521">
                  <a:moveTo>
                    <a:pt x="293" y="521"/>
                  </a:moveTo>
                  <a:lnTo>
                    <a:pt x="47" y="521"/>
                  </a:lnTo>
                  <a:lnTo>
                    <a:pt x="0" y="0"/>
                  </a:lnTo>
                  <a:lnTo>
                    <a:pt x="340" y="0"/>
                  </a:lnTo>
                  <a:lnTo>
                    <a:pt x="293" y="5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5"/>
            <p:cNvSpPr>
              <a:spLocks/>
            </p:cNvSpPr>
            <p:nvPr/>
          </p:nvSpPr>
          <p:spPr bwMode="auto">
            <a:xfrm>
              <a:off x="7235825" y="5670551"/>
              <a:ext cx="530225" cy="493713"/>
            </a:xfrm>
            <a:custGeom>
              <a:avLst/>
              <a:gdLst>
                <a:gd name="T0" fmla="*/ 305 w 334"/>
                <a:gd name="T1" fmla="*/ 311 h 311"/>
                <a:gd name="T2" fmla="*/ 334 w 334"/>
                <a:gd name="T3" fmla="*/ 0 h 311"/>
                <a:gd name="T4" fmla="*/ 0 w 334"/>
                <a:gd name="T5" fmla="*/ 0 h 311"/>
                <a:gd name="T6" fmla="*/ 29 w 334"/>
                <a:gd name="T7" fmla="*/ 311 h 311"/>
                <a:gd name="T8" fmla="*/ 305 w 334"/>
                <a:gd name="T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311">
                  <a:moveTo>
                    <a:pt x="305" y="311"/>
                  </a:moveTo>
                  <a:lnTo>
                    <a:pt x="334" y="0"/>
                  </a:lnTo>
                  <a:lnTo>
                    <a:pt x="0" y="0"/>
                  </a:lnTo>
                  <a:lnTo>
                    <a:pt x="29" y="311"/>
                  </a:lnTo>
                  <a:lnTo>
                    <a:pt x="305" y="311"/>
                  </a:lnTo>
                  <a:close/>
                </a:path>
              </a:pathLst>
            </a:custGeom>
            <a:solidFill>
              <a:srgbClr val="2E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6"/>
            <p:cNvSpPr>
              <a:spLocks/>
            </p:cNvSpPr>
            <p:nvPr/>
          </p:nvSpPr>
          <p:spPr bwMode="auto">
            <a:xfrm>
              <a:off x="7235825" y="5670551"/>
              <a:ext cx="530225" cy="493713"/>
            </a:xfrm>
            <a:custGeom>
              <a:avLst/>
              <a:gdLst>
                <a:gd name="T0" fmla="*/ 305 w 334"/>
                <a:gd name="T1" fmla="*/ 311 h 311"/>
                <a:gd name="T2" fmla="*/ 334 w 334"/>
                <a:gd name="T3" fmla="*/ 0 h 311"/>
                <a:gd name="T4" fmla="*/ 0 w 334"/>
                <a:gd name="T5" fmla="*/ 0 h 311"/>
                <a:gd name="T6" fmla="*/ 29 w 334"/>
                <a:gd name="T7" fmla="*/ 311 h 311"/>
                <a:gd name="T8" fmla="*/ 305 w 334"/>
                <a:gd name="T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311">
                  <a:moveTo>
                    <a:pt x="305" y="311"/>
                  </a:moveTo>
                  <a:lnTo>
                    <a:pt x="334" y="0"/>
                  </a:lnTo>
                  <a:lnTo>
                    <a:pt x="0" y="0"/>
                  </a:lnTo>
                  <a:lnTo>
                    <a:pt x="29" y="311"/>
                  </a:lnTo>
                  <a:lnTo>
                    <a:pt x="305" y="3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257"/>
            <p:cNvSpPr>
              <a:spLocks noChangeArrowheads="1"/>
            </p:cNvSpPr>
            <p:nvPr/>
          </p:nvSpPr>
          <p:spPr bwMode="auto">
            <a:xfrm>
              <a:off x="7281863" y="5375276"/>
              <a:ext cx="438150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258"/>
            <p:cNvSpPr>
              <a:spLocks noChangeArrowheads="1"/>
            </p:cNvSpPr>
            <p:nvPr/>
          </p:nvSpPr>
          <p:spPr bwMode="auto">
            <a:xfrm>
              <a:off x="7281863" y="5399088"/>
              <a:ext cx="438150" cy="25400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9"/>
            <p:cNvSpPr>
              <a:spLocks/>
            </p:cNvSpPr>
            <p:nvPr/>
          </p:nvSpPr>
          <p:spPr bwMode="auto">
            <a:xfrm>
              <a:off x="7204075" y="5414963"/>
              <a:ext cx="596900" cy="53975"/>
            </a:xfrm>
            <a:custGeom>
              <a:avLst/>
              <a:gdLst>
                <a:gd name="T0" fmla="*/ 360 w 376"/>
                <a:gd name="T1" fmla="*/ 0 h 34"/>
                <a:gd name="T2" fmla="*/ 16 w 376"/>
                <a:gd name="T3" fmla="*/ 0 h 34"/>
                <a:gd name="T4" fmla="*/ 0 w 376"/>
                <a:gd name="T5" fmla="*/ 34 h 34"/>
                <a:gd name="T6" fmla="*/ 376 w 376"/>
                <a:gd name="T7" fmla="*/ 34 h 34"/>
                <a:gd name="T8" fmla="*/ 360 w 37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34">
                  <a:moveTo>
                    <a:pt x="360" y="0"/>
                  </a:moveTo>
                  <a:lnTo>
                    <a:pt x="16" y="0"/>
                  </a:lnTo>
                  <a:lnTo>
                    <a:pt x="0" y="34"/>
                  </a:lnTo>
                  <a:lnTo>
                    <a:pt x="376" y="34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0"/>
            <p:cNvSpPr>
              <a:spLocks/>
            </p:cNvSpPr>
            <p:nvPr/>
          </p:nvSpPr>
          <p:spPr bwMode="auto">
            <a:xfrm>
              <a:off x="7500938" y="5670551"/>
              <a:ext cx="265112" cy="493713"/>
            </a:xfrm>
            <a:custGeom>
              <a:avLst/>
              <a:gdLst>
                <a:gd name="T0" fmla="*/ 167 w 167"/>
                <a:gd name="T1" fmla="*/ 0 h 311"/>
                <a:gd name="T2" fmla="*/ 159 w 167"/>
                <a:gd name="T3" fmla="*/ 0 h 311"/>
                <a:gd name="T4" fmla="*/ 0 w 167"/>
                <a:gd name="T5" fmla="*/ 0 h 311"/>
                <a:gd name="T6" fmla="*/ 0 w 167"/>
                <a:gd name="T7" fmla="*/ 311 h 311"/>
                <a:gd name="T8" fmla="*/ 138 w 167"/>
                <a:gd name="T9" fmla="*/ 311 h 311"/>
                <a:gd name="T10" fmla="*/ 167 w 167"/>
                <a:gd name="T1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311">
                  <a:moveTo>
                    <a:pt x="167" y="0"/>
                  </a:moveTo>
                  <a:lnTo>
                    <a:pt x="159" y="0"/>
                  </a:lnTo>
                  <a:lnTo>
                    <a:pt x="0" y="0"/>
                  </a:lnTo>
                  <a:lnTo>
                    <a:pt x="0" y="311"/>
                  </a:lnTo>
                  <a:lnTo>
                    <a:pt x="138" y="311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29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1"/>
            <p:cNvSpPr>
              <a:spLocks/>
            </p:cNvSpPr>
            <p:nvPr/>
          </p:nvSpPr>
          <p:spPr bwMode="auto">
            <a:xfrm>
              <a:off x="7500938" y="5670551"/>
              <a:ext cx="265112" cy="493713"/>
            </a:xfrm>
            <a:custGeom>
              <a:avLst/>
              <a:gdLst>
                <a:gd name="T0" fmla="*/ 167 w 167"/>
                <a:gd name="T1" fmla="*/ 0 h 311"/>
                <a:gd name="T2" fmla="*/ 159 w 167"/>
                <a:gd name="T3" fmla="*/ 0 h 311"/>
                <a:gd name="T4" fmla="*/ 0 w 167"/>
                <a:gd name="T5" fmla="*/ 0 h 311"/>
                <a:gd name="T6" fmla="*/ 0 w 167"/>
                <a:gd name="T7" fmla="*/ 311 h 311"/>
                <a:gd name="T8" fmla="*/ 138 w 167"/>
                <a:gd name="T9" fmla="*/ 311 h 311"/>
                <a:gd name="T10" fmla="*/ 167 w 167"/>
                <a:gd name="T1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311">
                  <a:moveTo>
                    <a:pt x="167" y="0"/>
                  </a:moveTo>
                  <a:lnTo>
                    <a:pt x="159" y="0"/>
                  </a:lnTo>
                  <a:lnTo>
                    <a:pt x="0" y="0"/>
                  </a:lnTo>
                  <a:lnTo>
                    <a:pt x="0" y="311"/>
                  </a:lnTo>
                  <a:lnTo>
                    <a:pt x="138" y="311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1394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组合 220"/>
          <p:cNvGrpSpPr/>
          <p:nvPr/>
        </p:nvGrpSpPr>
        <p:grpSpPr>
          <a:xfrm>
            <a:off x="2105527" y="2176434"/>
            <a:ext cx="1188269" cy="1188269"/>
            <a:chOff x="1737296" y="2111851"/>
            <a:chExt cx="1188269" cy="1188269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737296" y="2111851"/>
              <a:ext cx="1188269" cy="1188269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DDCB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072382" y="2413429"/>
              <a:ext cx="853182" cy="886691"/>
            </a:xfrm>
            <a:custGeom>
              <a:avLst/>
              <a:gdLst>
                <a:gd name="T0" fmla="*/ 183 w 280"/>
                <a:gd name="T1" fmla="*/ 0 h 291"/>
                <a:gd name="T2" fmla="*/ 13 w 280"/>
                <a:gd name="T3" fmla="*/ 192 h 291"/>
                <a:gd name="T4" fmla="*/ 14 w 280"/>
                <a:gd name="T5" fmla="*/ 203 h 291"/>
                <a:gd name="T6" fmla="*/ 0 w 280"/>
                <a:gd name="T7" fmla="*/ 220 h 291"/>
                <a:gd name="T8" fmla="*/ 71 w 280"/>
                <a:gd name="T9" fmla="*/ 291 h 291"/>
                <a:gd name="T10" fmla="*/ 244 w 280"/>
                <a:gd name="T11" fmla="*/ 291 h 291"/>
                <a:gd name="T12" fmla="*/ 280 w 280"/>
                <a:gd name="T13" fmla="*/ 255 h 291"/>
                <a:gd name="T14" fmla="*/ 280 w 280"/>
                <a:gd name="T15" fmla="*/ 97 h 291"/>
                <a:gd name="T16" fmla="*/ 183 w 280"/>
                <a:gd name="T1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0" h="291">
                  <a:moveTo>
                    <a:pt x="183" y="0"/>
                  </a:moveTo>
                  <a:cubicBezTo>
                    <a:pt x="13" y="192"/>
                    <a:pt x="13" y="192"/>
                    <a:pt x="13" y="192"/>
                  </a:cubicBezTo>
                  <a:cubicBezTo>
                    <a:pt x="10" y="195"/>
                    <a:pt x="17" y="200"/>
                    <a:pt x="14" y="203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244" y="291"/>
                    <a:pt x="244" y="291"/>
                    <a:pt x="244" y="291"/>
                  </a:cubicBezTo>
                  <a:cubicBezTo>
                    <a:pt x="264" y="291"/>
                    <a:pt x="280" y="275"/>
                    <a:pt x="280" y="255"/>
                  </a:cubicBezTo>
                  <a:cubicBezTo>
                    <a:pt x="280" y="97"/>
                    <a:pt x="280" y="97"/>
                    <a:pt x="280" y="97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AA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215438" y="2355433"/>
              <a:ext cx="436901" cy="439479"/>
            </a:xfrm>
            <a:custGeom>
              <a:avLst/>
              <a:gdLst>
                <a:gd name="T0" fmla="*/ 20 w 143"/>
                <a:gd name="T1" fmla="*/ 35 h 144"/>
                <a:gd name="T2" fmla="*/ 108 w 143"/>
                <a:gd name="T3" fmla="*/ 20 h 144"/>
                <a:gd name="T4" fmla="*/ 123 w 143"/>
                <a:gd name="T5" fmla="*/ 108 h 144"/>
                <a:gd name="T6" fmla="*/ 35 w 143"/>
                <a:gd name="T7" fmla="*/ 124 h 144"/>
                <a:gd name="T8" fmla="*/ 20 w 143"/>
                <a:gd name="T9" fmla="*/ 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4">
                  <a:moveTo>
                    <a:pt x="20" y="35"/>
                  </a:moveTo>
                  <a:cubicBezTo>
                    <a:pt x="40" y="7"/>
                    <a:pt x="79" y="0"/>
                    <a:pt x="108" y="20"/>
                  </a:cubicBezTo>
                  <a:cubicBezTo>
                    <a:pt x="136" y="40"/>
                    <a:pt x="143" y="80"/>
                    <a:pt x="123" y="108"/>
                  </a:cubicBezTo>
                  <a:cubicBezTo>
                    <a:pt x="103" y="137"/>
                    <a:pt x="63" y="144"/>
                    <a:pt x="35" y="124"/>
                  </a:cubicBezTo>
                  <a:cubicBezTo>
                    <a:pt x="6" y="104"/>
                    <a:pt x="0" y="64"/>
                    <a:pt x="20" y="35"/>
                  </a:cubicBezTo>
                  <a:close/>
                </a:path>
              </a:pathLst>
            </a:custGeom>
            <a:solidFill>
              <a:srgbClr val="ECF1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2206417" y="2733050"/>
              <a:ext cx="134035" cy="137901"/>
            </a:xfrm>
            <a:custGeom>
              <a:avLst/>
              <a:gdLst>
                <a:gd name="T0" fmla="*/ 0 w 104"/>
                <a:gd name="T1" fmla="*/ 64 h 107"/>
                <a:gd name="T2" fmla="*/ 59 w 104"/>
                <a:gd name="T3" fmla="*/ 107 h 107"/>
                <a:gd name="T4" fmla="*/ 104 w 104"/>
                <a:gd name="T5" fmla="*/ 43 h 107"/>
                <a:gd name="T6" fmla="*/ 45 w 104"/>
                <a:gd name="T7" fmla="*/ 0 h 107"/>
                <a:gd name="T8" fmla="*/ 0 w 104"/>
                <a:gd name="T9" fmla="*/ 6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7">
                  <a:moveTo>
                    <a:pt x="0" y="64"/>
                  </a:moveTo>
                  <a:lnTo>
                    <a:pt x="59" y="107"/>
                  </a:lnTo>
                  <a:lnTo>
                    <a:pt x="104" y="43"/>
                  </a:lnTo>
                  <a:lnTo>
                    <a:pt x="45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1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038874" y="2803934"/>
              <a:ext cx="259048" cy="301578"/>
            </a:xfrm>
            <a:custGeom>
              <a:avLst/>
              <a:gdLst>
                <a:gd name="T0" fmla="*/ 85 w 85"/>
                <a:gd name="T1" fmla="*/ 24 h 99"/>
                <a:gd name="T2" fmla="*/ 40 w 85"/>
                <a:gd name="T3" fmla="*/ 88 h 99"/>
                <a:gd name="T4" fmla="*/ 12 w 85"/>
                <a:gd name="T5" fmla="*/ 92 h 99"/>
                <a:gd name="T6" fmla="*/ 11 w 85"/>
                <a:gd name="T7" fmla="*/ 92 h 99"/>
                <a:gd name="T8" fmla="*/ 6 w 85"/>
                <a:gd name="T9" fmla="*/ 64 h 99"/>
                <a:gd name="T10" fmla="*/ 51 w 85"/>
                <a:gd name="T11" fmla="*/ 0 h 99"/>
                <a:gd name="T12" fmla="*/ 85 w 85"/>
                <a:gd name="T13" fmla="*/ 2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9">
                  <a:moveTo>
                    <a:pt x="85" y="24"/>
                  </a:moveTo>
                  <a:cubicBezTo>
                    <a:pt x="40" y="88"/>
                    <a:pt x="40" y="88"/>
                    <a:pt x="40" y="88"/>
                  </a:cubicBezTo>
                  <a:cubicBezTo>
                    <a:pt x="34" y="97"/>
                    <a:pt x="21" y="99"/>
                    <a:pt x="12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85"/>
                    <a:pt x="0" y="73"/>
                    <a:pt x="6" y="64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85" y="24"/>
                  </a:lnTo>
                  <a:close/>
                </a:path>
              </a:pathLst>
            </a:custGeom>
            <a:solidFill>
              <a:srgbClr val="4D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2203839" y="2343834"/>
              <a:ext cx="460100" cy="462677"/>
            </a:xfrm>
            <a:custGeom>
              <a:avLst/>
              <a:gdLst>
                <a:gd name="T0" fmla="*/ 37 w 151"/>
                <a:gd name="T1" fmla="*/ 131 h 152"/>
                <a:gd name="T2" fmla="*/ 130 w 151"/>
                <a:gd name="T3" fmla="*/ 114 h 152"/>
                <a:gd name="T4" fmla="*/ 114 w 151"/>
                <a:gd name="T5" fmla="*/ 21 h 152"/>
                <a:gd name="T6" fmla="*/ 21 w 151"/>
                <a:gd name="T7" fmla="*/ 37 h 152"/>
                <a:gd name="T8" fmla="*/ 37 w 151"/>
                <a:gd name="T9" fmla="*/ 1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37" y="131"/>
                  </a:moveTo>
                  <a:cubicBezTo>
                    <a:pt x="67" y="152"/>
                    <a:pt x="109" y="145"/>
                    <a:pt x="130" y="114"/>
                  </a:cubicBezTo>
                  <a:cubicBezTo>
                    <a:pt x="151" y="84"/>
                    <a:pt x="144" y="43"/>
                    <a:pt x="114" y="21"/>
                  </a:cubicBezTo>
                  <a:cubicBezTo>
                    <a:pt x="84" y="0"/>
                    <a:pt x="42" y="7"/>
                    <a:pt x="21" y="37"/>
                  </a:cubicBezTo>
                  <a:cubicBezTo>
                    <a:pt x="0" y="68"/>
                    <a:pt x="7" y="109"/>
                    <a:pt x="37" y="131"/>
                  </a:cubicBezTo>
                  <a:close/>
                </a:path>
              </a:pathLst>
            </a:custGeom>
            <a:solidFill>
              <a:srgbClr val="BCD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2203839" y="2343834"/>
              <a:ext cx="460100" cy="462677"/>
            </a:xfrm>
            <a:custGeom>
              <a:avLst/>
              <a:gdLst>
                <a:gd name="T0" fmla="*/ 21 w 151"/>
                <a:gd name="T1" fmla="*/ 114 h 152"/>
                <a:gd name="T2" fmla="*/ 114 w 151"/>
                <a:gd name="T3" fmla="*/ 131 h 152"/>
                <a:gd name="T4" fmla="*/ 130 w 151"/>
                <a:gd name="T5" fmla="*/ 37 h 152"/>
                <a:gd name="T6" fmla="*/ 37 w 151"/>
                <a:gd name="T7" fmla="*/ 21 h 152"/>
                <a:gd name="T8" fmla="*/ 21 w 151"/>
                <a:gd name="T9" fmla="*/ 114 h 152"/>
                <a:gd name="T10" fmla="*/ 53 w 151"/>
                <a:gd name="T11" fmla="*/ 40 h 152"/>
                <a:gd name="T12" fmla="*/ 129 w 151"/>
                <a:gd name="T13" fmla="*/ 53 h 152"/>
                <a:gd name="T14" fmla="*/ 116 w 151"/>
                <a:gd name="T15" fmla="*/ 129 h 152"/>
                <a:gd name="T16" fmla="*/ 40 w 151"/>
                <a:gd name="T17" fmla="*/ 116 h 152"/>
                <a:gd name="T18" fmla="*/ 53 w 151"/>
                <a:gd name="T19" fmla="*/ 4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21" y="114"/>
                  </a:moveTo>
                  <a:cubicBezTo>
                    <a:pt x="42" y="145"/>
                    <a:pt x="84" y="152"/>
                    <a:pt x="114" y="131"/>
                  </a:cubicBezTo>
                  <a:cubicBezTo>
                    <a:pt x="144" y="109"/>
                    <a:pt x="151" y="68"/>
                    <a:pt x="130" y="37"/>
                  </a:cubicBezTo>
                  <a:cubicBezTo>
                    <a:pt x="109" y="7"/>
                    <a:pt x="67" y="0"/>
                    <a:pt x="37" y="21"/>
                  </a:cubicBezTo>
                  <a:cubicBezTo>
                    <a:pt x="7" y="43"/>
                    <a:pt x="0" y="84"/>
                    <a:pt x="21" y="114"/>
                  </a:cubicBezTo>
                  <a:close/>
                  <a:moveTo>
                    <a:pt x="53" y="40"/>
                  </a:moveTo>
                  <a:cubicBezTo>
                    <a:pt x="78" y="23"/>
                    <a:pt x="112" y="29"/>
                    <a:pt x="129" y="53"/>
                  </a:cubicBezTo>
                  <a:cubicBezTo>
                    <a:pt x="146" y="78"/>
                    <a:pt x="140" y="112"/>
                    <a:pt x="116" y="129"/>
                  </a:cubicBezTo>
                  <a:cubicBezTo>
                    <a:pt x="91" y="146"/>
                    <a:pt x="57" y="140"/>
                    <a:pt x="40" y="116"/>
                  </a:cubicBezTo>
                  <a:cubicBezTo>
                    <a:pt x="23" y="91"/>
                    <a:pt x="29" y="58"/>
                    <a:pt x="53" y="40"/>
                  </a:cubicBezTo>
                  <a:close/>
                </a:path>
              </a:pathLst>
            </a:custGeom>
            <a:solidFill>
              <a:srgbClr val="9CB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2145844" y="2288416"/>
              <a:ext cx="576091" cy="573514"/>
            </a:xfrm>
            <a:custGeom>
              <a:avLst/>
              <a:gdLst>
                <a:gd name="T0" fmla="*/ 27 w 189"/>
                <a:gd name="T1" fmla="*/ 46 h 188"/>
                <a:gd name="T2" fmla="*/ 46 w 189"/>
                <a:gd name="T3" fmla="*/ 162 h 188"/>
                <a:gd name="T4" fmla="*/ 162 w 189"/>
                <a:gd name="T5" fmla="*/ 142 h 188"/>
                <a:gd name="T6" fmla="*/ 142 w 189"/>
                <a:gd name="T7" fmla="*/ 26 h 188"/>
                <a:gd name="T8" fmla="*/ 27 w 189"/>
                <a:gd name="T9" fmla="*/ 46 h 188"/>
                <a:gd name="T10" fmla="*/ 51 w 189"/>
                <a:gd name="T11" fmla="*/ 63 h 188"/>
                <a:gd name="T12" fmla="*/ 125 w 189"/>
                <a:gd name="T13" fmla="*/ 50 h 188"/>
                <a:gd name="T14" fmla="*/ 138 w 189"/>
                <a:gd name="T15" fmla="*/ 125 h 188"/>
                <a:gd name="T16" fmla="*/ 63 w 189"/>
                <a:gd name="T17" fmla="*/ 138 h 188"/>
                <a:gd name="T18" fmla="*/ 51 w 189"/>
                <a:gd name="T19" fmla="*/ 6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8">
                  <a:moveTo>
                    <a:pt x="27" y="46"/>
                  </a:moveTo>
                  <a:cubicBezTo>
                    <a:pt x="0" y="84"/>
                    <a:pt x="9" y="135"/>
                    <a:pt x="46" y="162"/>
                  </a:cubicBezTo>
                  <a:cubicBezTo>
                    <a:pt x="84" y="188"/>
                    <a:pt x="136" y="179"/>
                    <a:pt x="162" y="142"/>
                  </a:cubicBezTo>
                  <a:cubicBezTo>
                    <a:pt x="189" y="104"/>
                    <a:pt x="180" y="53"/>
                    <a:pt x="142" y="26"/>
                  </a:cubicBezTo>
                  <a:cubicBezTo>
                    <a:pt x="105" y="0"/>
                    <a:pt x="53" y="9"/>
                    <a:pt x="27" y="46"/>
                  </a:cubicBezTo>
                  <a:close/>
                  <a:moveTo>
                    <a:pt x="51" y="63"/>
                  </a:moveTo>
                  <a:cubicBezTo>
                    <a:pt x="68" y="39"/>
                    <a:pt x="101" y="33"/>
                    <a:pt x="125" y="50"/>
                  </a:cubicBezTo>
                  <a:cubicBezTo>
                    <a:pt x="149" y="67"/>
                    <a:pt x="155" y="101"/>
                    <a:pt x="138" y="125"/>
                  </a:cubicBezTo>
                  <a:cubicBezTo>
                    <a:pt x="121" y="149"/>
                    <a:pt x="88" y="155"/>
                    <a:pt x="63" y="138"/>
                  </a:cubicBezTo>
                  <a:cubicBezTo>
                    <a:pt x="39" y="121"/>
                    <a:pt x="34" y="87"/>
                    <a:pt x="51" y="63"/>
                  </a:cubicBezTo>
                  <a:close/>
                </a:path>
              </a:pathLst>
            </a:custGeom>
            <a:solidFill>
              <a:srgbClr val="64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2337874" y="2449515"/>
              <a:ext cx="112125" cy="100526"/>
            </a:xfrm>
            <a:custGeom>
              <a:avLst/>
              <a:gdLst>
                <a:gd name="T0" fmla="*/ 4 w 37"/>
                <a:gd name="T1" fmla="*/ 25 h 33"/>
                <a:gd name="T2" fmla="*/ 25 w 37"/>
                <a:gd name="T3" fmla="*/ 28 h 33"/>
                <a:gd name="T4" fmla="*/ 33 w 37"/>
                <a:gd name="T5" fmla="*/ 7 h 33"/>
                <a:gd name="T6" fmla="*/ 11 w 37"/>
                <a:gd name="T7" fmla="*/ 5 h 33"/>
                <a:gd name="T8" fmla="*/ 4 w 37"/>
                <a:gd name="T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3">
                  <a:moveTo>
                    <a:pt x="4" y="25"/>
                  </a:moveTo>
                  <a:cubicBezTo>
                    <a:pt x="7" y="31"/>
                    <a:pt x="17" y="33"/>
                    <a:pt x="25" y="28"/>
                  </a:cubicBezTo>
                  <a:cubicBezTo>
                    <a:pt x="33" y="23"/>
                    <a:pt x="37" y="14"/>
                    <a:pt x="33" y="7"/>
                  </a:cubicBezTo>
                  <a:cubicBezTo>
                    <a:pt x="29" y="1"/>
                    <a:pt x="20" y="0"/>
                    <a:pt x="11" y="5"/>
                  </a:cubicBezTo>
                  <a:cubicBezTo>
                    <a:pt x="3" y="10"/>
                    <a:pt x="0" y="19"/>
                    <a:pt x="4" y="25"/>
                  </a:cubicBezTo>
                  <a:close/>
                </a:path>
              </a:pathLst>
            </a:custGeom>
            <a:solidFill>
              <a:srgbClr val="DDE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2105527" y="3535411"/>
            <a:ext cx="1188269" cy="1189558"/>
            <a:chOff x="1737296" y="3574633"/>
            <a:chExt cx="1188269" cy="1189558"/>
          </a:xfrm>
        </p:grpSpPr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737296" y="3574633"/>
              <a:ext cx="1188269" cy="1189558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44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931904" y="3940651"/>
              <a:ext cx="993661" cy="823540"/>
            </a:xfrm>
            <a:custGeom>
              <a:avLst/>
              <a:gdLst>
                <a:gd name="T0" fmla="*/ 326 w 326"/>
                <a:gd name="T1" fmla="*/ 234 h 270"/>
                <a:gd name="T2" fmla="*/ 326 w 326"/>
                <a:gd name="T3" fmla="*/ 56 h 270"/>
                <a:gd name="T4" fmla="*/ 270 w 326"/>
                <a:gd name="T5" fmla="*/ 0 h 270"/>
                <a:gd name="T6" fmla="*/ 176 w 326"/>
                <a:gd name="T7" fmla="*/ 0 h 270"/>
                <a:gd name="T8" fmla="*/ 164 w 326"/>
                <a:gd name="T9" fmla="*/ 17 h 270"/>
                <a:gd name="T10" fmla="*/ 0 w 326"/>
                <a:gd name="T11" fmla="*/ 182 h 270"/>
                <a:gd name="T12" fmla="*/ 88 w 326"/>
                <a:gd name="T13" fmla="*/ 270 h 270"/>
                <a:gd name="T14" fmla="*/ 290 w 326"/>
                <a:gd name="T15" fmla="*/ 270 h 270"/>
                <a:gd name="T16" fmla="*/ 326 w 326"/>
                <a:gd name="T17" fmla="*/ 23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270">
                  <a:moveTo>
                    <a:pt x="326" y="234"/>
                  </a:moveTo>
                  <a:cubicBezTo>
                    <a:pt x="326" y="56"/>
                    <a:pt x="326" y="56"/>
                    <a:pt x="326" y="56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3" y="6"/>
                    <a:pt x="169" y="12"/>
                    <a:pt x="164" y="17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88" y="270"/>
                    <a:pt x="88" y="270"/>
                    <a:pt x="88" y="270"/>
                  </a:cubicBezTo>
                  <a:cubicBezTo>
                    <a:pt x="290" y="270"/>
                    <a:pt x="290" y="270"/>
                    <a:pt x="290" y="270"/>
                  </a:cubicBezTo>
                  <a:cubicBezTo>
                    <a:pt x="310" y="270"/>
                    <a:pt x="326" y="254"/>
                    <a:pt x="326" y="234"/>
                  </a:cubicBezTo>
                  <a:close/>
                </a:path>
              </a:pathLst>
            </a:custGeom>
            <a:solidFill>
              <a:srgbClr val="2D6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2005365" y="3849147"/>
              <a:ext cx="192030" cy="64440"/>
            </a:xfrm>
            <a:custGeom>
              <a:avLst/>
              <a:gdLst>
                <a:gd name="T0" fmla="*/ 63 w 63"/>
                <a:gd name="T1" fmla="*/ 17 h 21"/>
                <a:gd name="T2" fmla="*/ 55 w 63"/>
                <a:gd name="T3" fmla="*/ 19 h 21"/>
                <a:gd name="T4" fmla="*/ 8 w 63"/>
                <a:gd name="T5" fmla="*/ 19 h 21"/>
                <a:gd name="T6" fmla="*/ 0 w 63"/>
                <a:gd name="T7" fmla="*/ 17 h 21"/>
                <a:gd name="T8" fmla="*/ 0 w 63"/>
                <a:gd name="T9" fmla="*/ 8 h 21"/>
                <a:gd name="T10" fmla="*/ 8 w 63"/>
                <a:gd name="T11" fmla="*/ 0 h 21"/>
                <a:gd name="T12" fmla="*/ 55 w 63"/>
                <a:gd name="T13" fmla="*/ 0 h 21"/>
                <a:gd name="T14" fmla="*/ 63 w 63"/>
                <a:gd name="T15" fmla="*/ 8 h 21"/>
                <a:gd name="T16" fmla="*/ 63 w 63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21">
                  <a:moveTo>
                    <a:pt x="63" y="17"/>
                  </a:moveTo>
                  <a:cubicBezTo>
                    <a:pt x="63" y="21"/>
                    <a:pt x="60" y="19"/>
                    <a:pt x="55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1"/>
                    <a:pt x="0" y="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E0A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993766" y="3891677"/>
              <a:ext cx="216518" cy="39953"/>
            </a:xfrm>
            <a:custGeom>
              <a:avLst/>
              <a:gdLst>
                <a:gd name="T0" fmla="*/ 71 w 71"/>
                <a:gd name="T1" fmla="*/ 2 h 13"/>
                <a:gd name="T2" fmla="*/ 69 w 71"/>
                <a:gd name="T3" fmla="*/ 0 h 13"/>
                <a:gd name="T4" fmla="*/ 2 w 71"/>
                <a:gd name="T5" fmla="*/ 0 h 13"/>
                <a:gd name="T6" fmla="*/ 0 w 71"/>
                <a:gd name="T7" fmla="*/ 2 h 13"/>
                <a:gd name="T8" fmla="*/ 0 w 71"/>
                <a:gd name="T9" fmla="*/ 11 h 13"/>
                <a:gd name="T10" fmla="*/ 2 w 71"/>
                <a:gd name="T11" fmla="*/ 13 h 13"/>
                <a:gd name="T12" fmla="*/ 69 w 71"/>
                <a:gd name="T13" fmla="*/ 13 h 13"/>
                <a:gd name="T14" fmla="*/ 71 w 71"/>
                <a:gd name="T15" fmla="*/ 11 h 13"/>
                <a:gd name="T16" fmla="*/ 71 w 71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3">
                  <a:moveTo>
                    <a:pt x="71" y="2"/>
                  </a:moveTo>
                  <a:cubicBezTo>
                    <a:pt x="71" y="1"/>
                    <a:pt x="70" y="0"/>
                    <a:pt x="6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70" y="13"/>
                    <a:pt x="71" y="12"/>
                    <a:pt x="71" y="11"/>
                  </a:cubicBezTo>
                  <a:lnTo>
                    <a:pt x="71" y="2"/>
                  </a:lnTo>
                  <a:close/>
                </a:path>
              </a:pathLst>
            </a:cu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902261" y="3920030"/>
              <a:ext cx="868648" cy="585113"/>
            </a:xfrm>
            <a:custGeom>
              <a:avLst/>
              <a:gdLst>
                <a:gd name="T0" fmla="*/ 285 w 285"/>
                <a:gd name="T1" fmla="*/ 171 h 192"/>
                <a:gd name="T2" fmla="*/ 264 w 285"/>
                <a:gd name="T3" fmla="*/ 192 h 192"/>
                <a:gd name="T4" fmla="*/ 20 w 285"/>
                <a:gd name="T5" fmla="*/ 192 h 192"/>
                <a:gd name="T6" fmla="*/ 0 w 285"/>
                <a:gd name="T7" fmla="*/ 171 h 192"/>
                <a:gd name="T8" fmla="*/ 0 w 285"/>
                <a:gd name="T9" fmla="*/ 21 h 192"/>
                <a:gd name="T10" fmla="*/ 20 w 285"/>
                <a:gd name="T11" fmla="*/ 0 h 192"/>
                <a:gd name="T12" fmla="*/ 264 w 285"/>
                <a:gd name="T13" fmla="*/ 0 h 192"/>
                <a:gd name="T14" fmla="*/ 285 w 285"/>
                <a:gd name="T15" fmla="*/ 21 h 192"/>
                <a:gd name="T16" fmla="*/ 285 w 285"/>
                <a:gd name="T17" fmla="*/ 17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192">
                  <a:moveTo>
                    <a:pt x="285" y="171"/>
                  </a:moveTo>
                  <a:cubicBezTo>
                    <a:pt x="285" y="183"/>
                    <a:pt x="276" y="192"/>
                    <a:pt x="264" y="192"/>
                  </a:cubicBezTo>
                  <a:cubicBezTo>
                    <a:pt x="20" y="192"/>
                    <a:pt x="20" y="192"/>
                    <a:pt x="20" y="192"/>
                  </a:cubicBezTo>
                  <a:cubicBezTo>
                    <a:pt x="9" y="192"/>
                    <a:pt x="0" y="183"/>
                    <a:pt x="0" y="17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6" y="0"/>
                    <a:pt x="285" y="9"/>
                    <a:pt x="285" y="21"/>
                  </a:cubicBezTo>
                  <a:lnTo>
                    <a:pt x="285" y="171"/>
                  </a:lnTo>
                  <a:close/>
                </a:path>
              </a:pathLst>
            </a:custGeom>
            <a:solidFill>
              <a:srgbClr val="F1D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2190951" y="4069531"/>
              <a:ext cx="579958" cy="308022"/>
            </a:xfrm>
            <a:custGeom>
              <a:avLst/>
              <a:gdLst>
                <a:gd name="T0" fmla="*/ 239 w 450"/>
                <a:gd name="T1" fmla="*/ 0 h 239"/>
                <a:gd name="T2" fmla="*/ 0 w 450"/>
                <a:gd name="T3" fmla="*/ 239 h 239"/>
                <a:gd name="T4" fmla="*/ 0 w 450"/>
                <a:gd name="T5" fmla="*/ 239 h 239"/>
                <a:gd name="T6" fmla="*/ 450 w 450"/>
                <a:gd name="T7" fmla="*/ 239 h 239"/>
                <a:gd name="T8" fmla="*/ 450 w 450"/>
                <a:gd name="T9" fmla="*/ 210 h 239"/>
                <a:gd name="T10" fmla="*/ 239 w 450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239">
                  <a:moveTo>
                    <a:pt x="239" y="0"/>
                  </a:moveTo>
                  <a:lnTo>
                    <a:pt x="0" y="239"/>
                  </a:lnTo>
                  <a:lnTo>
                    <a:pt x="0" y="239"/>
                  </a:lnTo>
                  <a:lnTo>
                    <a:pt x="450" y="239"/>
                  </a:lnTo>
                  <a:lnTo>
                    <a:pt x="450" y="21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BD8C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902261" y="4047621"/>
              <a:ext cx="868648" cy="329932"/>
            </a:xfrm>
            <a:custGeom>
              <a:avLst/>
              <a:gdLst>
                <a:gd name="T0" fmla="*/ 0 w 674"/>
                <a:gd name="T1" fmla="*/ 256 h 256"/>
                <a:gd name="T2" fmla="*/ 0 w 674"/>
                <a:gd name="T3" fmla="*/ 0 h 256"/>
                <a:gd name="T4" fmla="*/ 674 w 674"/>
                <a:gd name="T5" fmla="*/ 0 h 256"/>
                <a:gd name="T6" fmla="*/ 674 w 674"/>
                <a:gd name="T7" fmla="*/ 227 h 256"/>
                <a:gd name="T8" fmla="*/ 463 w 674"/>
                <a:gd name="T9" fmla="*/ 17 h 256"/>
                <a:gd name="T10" fmla="*/ 224 w 674"/>
                <a:gd name="T11" fmla="*/ 256 h 256"/>
                <a:gd name="T12" fmla="*/ 224 w 674"/>
                <a:gd name="T13" fmla="*/ 256 h 256"/>
                <a:gd name="T14" fmla="*/ 0 w 674"/>
                <a:gd name="T1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4" h="256">
                  <a:moveTo>
                    <a:pt x="0" y="256"/>
                  </a:moveTo>
                  <a:lnTo>
                    <a:pt x="0" y="0"/>
                  </a:lnTo>
                  <a:lnTo>
                    <a:pt x="674" y="0"/>
                  </a:lnTo>
                  <a:lnTo>
                    <a:pt x="674" y="227"/>
                  </a:lnTo>
                  <a:lnTo>
                    <a:pt x="463" y="17"/>
                  </a:lnTo>
                  <a:lnTo>
                    <a:pt x="224" y="256"/>
                  </a:lnTo>
                  <a:lnTo>
                    <a:pt x="224" y="256"/>
                  </a:lnTo>
                  <a:lnTo>
                    <a:pt x="0" y="256"/>
                  </a:lnTo>
                  <a:close/>
                </a:path>
              </a:pathLst>
            </a:custGeom>
            <a:solidFill>
              <a:srgbClr val="E0A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2190951" y="4377553"/>
              <a:ext cx="579958" cy="127591"/>
            </a:xfrm>
            <a:custGeom>
              <a:avLst/>
              <a:gdLst>
                <a:gd name="T0" fmla="*/ 42 w 190"/>
                <a:gd name="T1" fmla="*/ 42 h 42"/>
                <a:gd name="T2" fmla="*/ 169 w 190"/>
                <a:gd name="T3" fmla="*/ 42 h 42"/>
                <a:gd name="T4" fmla="*/ 190 w 190"/>
                <a:gd name="T5" fmla="*/ 21 h 42"/>
                <a:gd name="T6" fmla="*/ 190 w 190"/>
                <a:gd name="T7" fmla="*/ 0 h 42"/>
                <a:gd name="T8" fmla="*/ 0 w 190"/>
                <a:gd name="T9" fmla="*/ 0 h 42"/>
                <a:gd name="T10" fmla="*/ 42 w 190"/>
                <a:gd name="T1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42">
                  <a:moveTo>
                    <a:pt x="42" y="42"/>
                  </a:moveTo>
                  <a:cubicBezTo>
                    <a:pt x="169" y="42"/>
                    <a:pt x="169" y="42"/>
                    <a:pt x="169" y="42"/>
                  </a:cubicBezTo>
                  <a:cubicBezTo>
                    <a:pt x="181" y="42"/>
                    <a:pt x="190" y="33"/>
                    <a:pt x="190" y="2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2" y="42"/>
                  </a:lnTo>
                  <a:close/>
                </a:path>
              </a:pathLst>
            </a:custGeom>
            <a:solidFill>
              <a:srgbClr val="C1B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2190951" y="4377553"/>
              <a:ext cx="1289" cy="1289"/>
            </a:xfrm>
            <a:prstGeom prst="rect">
              <a:avLst/>
            </a:prstGeom>
            <a:solidFill>
              <a:srgbClr val="3C4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4"/>
            <p:cNvSpPr>
              <a:spLocks noChangeArrowheads="1"/>
            </p:cNvSpPr>
            <p:nvPr/>
          </p:nvSpPr>
          <p:spPr bwMode="auto">
            <a:xfrm>
              <a:off x="2118779" y="3996069"/>
              <a:ext cx="435613" cy="433035"/>
            </a:xfrm>
            <a:prstGeom prst="ellipse">
              <a:avLst/>
            </a:prstGeom>
            <a:solidFill>
              <a:srgbClr val="726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2185796" y="4063087"/>
              <a:ext cx="297712" cy="299000"/>
            </a:xfrm>
            <a:prstGeom prst="ellipse">
              <a:avLst/>
            </a:prstGeom>
            <a:solidFill>
              <a:srgbClr val="45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6"/>
            <p:cNvSpPr>
              <a:spLocks noChangeArrowheads="1"/>
            </p:cNvSpPr>
            <p:nvPr/>
          </p:nvSpPr>
          <p:spPr bwMode="auto">
            <a:xfrm>
              <a:off x="2264413" y="4141703"/>
              <a:ext cx="140479" cy="140479"/>
            </a:xfrm>
            <a:prstGeom prst="ellipse">
              <a:avLst/>
            </a:prstGeom>
            <a:solidFill>
              <a:srgbClr val="262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2319831" y="4139126"/>
              <a:ext cx="76039" cy="73461"/>
            </a:xfrm>
            <a:custGeom>
              <a:avLst/>
              <a:gdLst>
                <a:gd name="T0" fmla="*/ 3 w 25"/>
                <a:gd name="T1" fmla="*/ 3 h 24"/>
                <a:gd name="T2" fmla="*/ 6 w 25"/>
                <a:gd name="T3" fmla="*/ 18 h 24"/>
                <a:gd name="T4" fmla="*/ 21 w 25"/>
                <a:gd name="T5" fmla="*/ 21 h 24"/>
                <a:gd name="T6" fmla="*/ 18 w 25"/>
                <a:gd name="T7" fmla="*/ 6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1" y="13"/>
                    <a:pt x="6" y="18"/>
                  </a:cubicBezTo>
                  <a:cubicBezTo>
                    <a:pt x="11" y="23"/>
                    <a:pt x="18" y="24"/>
                    <a:pt x="21" y="21"/>
                  </a:cubicBezTo>
                  <a:cubicBezTo>
                    <a:pt x="25" y="17"/>
                    <a:pt x="23" y="11"/>
                    <a:pt x="18" y="6"/>
                  </a:cubicBezTo>
                  <a:cubicBezTo>
                    <a:pt x="13" y="1"/>
                    <a:pt x="7" y="0"/>
                    <a:pt x="3" y="3"/>
                  </a:cubicBezTo>
                  <a:close/>
                </a:path>
              </a:pathLst>
            </a:custGeom>
            <a:solidFill>
              <a:srgbClr val="878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266990" y="4221609"/>
              <a:ext cx="37375" cy="39953"/>
            </a:xfrm>
            <a:custGeom>
              <a:avLst/>
              <a:gdLst>
                <a:gd name="T0" fmla="*/ 3 w 12"/>
                <a:gd name="T1" fmla="*/ 3 h 13"/>
                <a:gd name="T2" fmla="*/ 2 w 12"/>
                <a:gd name="T3" fmla="*/ 11 h 13"/>
                <a:gd name="T4" fmla="*/ 10 w 12"/>
                <a:gd name="T5" fmla="*/ 10 h 13"/>
                <a:gd name="T6" fmla="*/ 10 w 12"/>
                <a:gd name="T7" fmla="*/ 3 h 13"/>
                <a:gd name="T8" fmla="*/ 3 w 12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3" y="3"/>
                  </a:moveTo>
                  <a:cubicBezTo>
                    <a:pt x="0" y="5"/>
                    <a:pt x="0" y="8"/>
                    <a:pt x="2" y="11"/>
                  </a:cubicBezTo>
                  <a:cubicBezTo>
                    <a:pt x="5" y="13"/>
                    <a:pt x="8" y="13"/>
                    <a:pt x="10" y="10"/>
                  </a:cubicBezTo>
                  <a:cubicBezTo>
                    <a:pt x="12" y="8"/>
                    <a:pt x="12" y="5"/>
                    <a:pt x="10" y="3"/>
                  </a:cubicBezTo>
                  <a:cubicBezTo>
                    <a:pt x="8" y="0"/>
                    <a:pt x="5" y="1"/>
                    <a:pt x="3" y="3"/>
                  </a:cubicBezTo>
                  <a:close/>
                </a:path>
              </a:pathLst>
            </a:custGeom>
            <a:solidFill>
              <a:srgbClr val="878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545370" y="3944518"/>
              <a:ext cx="125013" cy="82483"/>
            </a:xfrm>
            <a:custGeom>
              <a:avLst/>
              <a:gdLst>
                <a:gd name="T0" fmla="*/ 41 w 41"/>
                <a:gd name="T1" fmla="*/ 23 h 27"/>
                <a:gd name="T2" fmla="*/ 38 w 41"/>
                <a:gd name="T3" fmla="*/ 27 h 27"/>
                <a:gd name="T4" fmla="*/ 3 w 41"/>
                <a:gd name="T5" fmla="*/ 27 h 27"/>
                <a:gd name="T6" fmla="*/ 0 w 41"/>
                <a:gd name="T7" fmla="*/ 23 h 27"/>
                <a:gd name="T8" fmla="*/ 0 w 41"/>
                <a:gd name="T9" fmla="*/ 3 h 27"/>
                <a:gd name="T10" fmla="*/ 3 w 41"/>
                <a:gd name="T11" fmla="*/ 0 h 27"/>
                <a:gd name="T12" fmla="*/ 38 w 41"/>
                <a:gd name="T13" fmla="*/ 0 h 27"/>
                <a:gd name="T14" fmla="*/ 41 w 41"/>
                <a:gd name="T15" fmla="*/ 3 h 27"/>
                <a:gd name="T16" fmla="*/ 41 w 41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7">
                  <a:moveTo>
                    <a:pt x="41" y="23"/>
                  </a:moveTo>
                  <a:cubicBezTo>
                    <a:pt x="41" y="25"/>
                    <a:pt x="40" y="27"/>
                    <a:pt x="38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5"/>
                    <a:pt x="0" y="2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0" y="0"/>
                    <a:pt x="41" y="1"/>
                    <a:pt x="41" y="3"/>
                  </a:cubicBezTo>
                  <a:lnTo>
                    <a:pt x="41" y="23"/>
                  </a:lnTo>
                  <a:close/>
                </a:path>
              </a:pathLst>
            </a:custGeom>
            <a:solidFill>
              <a:srgbClr val="726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545370" y="3944518"/>
              <a:ext cx="125013" cy="82483"/>
            </a:xfrm>
            <a:custGeom>
              <a:avLst/>
              <a:gdLst>
                <a:gd name="T0" fmla="*/ 5 w 41"/>
                <a:gd name="T1" fmla="*/ 8 h 27"/>
                <a:gd name="T2" fmla="*/ 9 w 41"/>
                <a:gd name="T3" fmla="*/ 5 h 27"/>
                <a:gd name="T4" fmla="*/ 41 w 41"/>
                <a:gd name="T5" fmla="*/ 5 h 27"/>
                <a:gd name="T6" fmla="*/ 41 w 41"/>
                <a:gd name="T7" fmla="*/ 3 h 27"/>
                <a:gd name="T8" fmla="*/ 38 w 41"/>
                <a:gd name="T9" fmla="*/ 0 h 27"/>
                <a:gd name="T10" fmla="*/ 3 w 41"/>
                <a:gd name="T11" fmla="*/ 0 h 27"/>
                <a:gd name="T12" fmla="*/ 0 w 41"/>
                <a:gd name="T13" fmla="*/ 3 h 27"/>
                <a:gd name="T14" fmla="*/ 0 w 41"/>
                <a:gd name="T15" fmla="*/ 23 h 27"/>
                <a:gd name="T16" fmla="*/ 3 w 41"/>
                <a:gd name="T17" fmla="*/ 27 h 27"/>
                <a:gd name="T18" fmla="*/ 5 w 41"/>
                <a:gd name="T19" fmla="*/ 27 h 27"/>
                <a:gd name="T20" fmla="*/ 5 w 41"/>
                <a:gd name="T21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27">
                  <a:moveTo>
                    <a:pt x="5" y="8"/>
                  </a:moveTo>
                  <a:cubicBezTo>
                    <a:pt x="5" y="6"/>
                    <a:pt x="7" y="5"/>
                    <a:pt x="9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5" y="27"/>
                    <a:pt x="5" y="27"/>
                    <a:pt x="5" y="27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rgbClr val="45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678831" y="3535411"/>
            <a:ext cx="1188269" cy="1189558"/>
            <a:chOff x="310600" y="3574633"/>
            <a:chExt cx="1188269" cy="1189558"/>
          </a:xfrm>
        </p:grpSpPr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310600" y="3574633"/>
              <a:ext cx="1188269" cy="1189558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966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487164" y="3828526"/>
              <a:ext cx="1011704" cy="935665"/>
            </a:xfrm>
            <a:custGeom>
              <a:avLst/>
              <a:gdLst>
                <a:gd name="T0" fmla="*/ 332 w 332"/>
                <a:gd name="T1" fmla="*/ 69 h 307"/>
                <a:gd name="T2" fmla="*/ 272 w 332"/>
                <a:gd name="T3" fmla="*/ 9 h 307"/>
                <a:gd name="T4" fmla="*/ 230 w 332"/>
                <a:gd name="T5" fmla="*/ 3 h 307"/>
                <a:gd name="T6" fmla="*/ 0 w 332"/>
                <a:gd name="T7" fmla="*/ 234 h 307"/>
                <a:gd name="T8" fmla="*/ 74 w 332"/>
                <a:gd name="T9" fmla="*/ 307 h 307"/>
                <a:gd name="T10" fmla="*/ 296 w 332"/>
                <a:gd name="T11" fmla="*/ 307 h 307"/>
                <a:gd name="T12" fmla="*/ 332 w 332"/>
                <a:gd name="T13" fmla="*/ 271 h 307"/>
                <a:gd name="T14" fmla="*/ 332 w 332"/>
                <a:gd name="T15" fmla="*/ 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2" h="307">
                  <a:moveTo>
                    <a:pt x="332" y="69"/>
                  </a:moveTo>
                  <a:cubicBezTo>
                    <a:pt x="272" y="9"/>
                    <a:pt x="272" y="9"/>
                    <a:pt x="272" y="9"/>
                  </a:cubicBezTo>
                  <a:cubicBezTo>
                    <a:pt x="272" y="9"/>
                    <a:pt x="233" y="0"/>
                    <a:pt x="230" y="3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74" y="307"/>
                    <a:pt x="74" y="307"/>
                    <a:pt x="74" y="307"/>
                  </a:cubicBezTo>
                  <a:cubicBezTo>
                    <a:pt x="296" y="307"/>
                    <a:pt x="296" y="307"/>
                    <a:pt x="296" y="307"/>
                  </a:cubicBezTo>
                  <a:cubicBezTo>
                    <a:pt x="316" y="307"/>
                    <a:pt x="332" y="291"/>
                    <a:pt x="332" y="271"/>
                  </a:cubicBezTo>
                  <a:lnTo>
                    <a:pt x="332" y="69"/>
                  </a:lnTo>
                  <a:close/>
                </a:path>
              </a:pathLst>
            </a:custGeom>
            <a:solidFill>
              <a:srgbClr val="7E5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480721" y="3788573"/>
              <a:ext cx="845449" cy="761678"/>
            </a:xfrm>
            <a:custGeom>
              <a:avLst/>
              <a:gdLst>
                <a:gd name="T0" fmla="*/ 277 w 277"/>
                <a:gd name="T1" fmla="*/ 231 h 250"/>
                <a:gd name="T2" fmla="*/ 270 w 277"/>
                <a:gd name="T3" fmla="*/ 238 h 250"/>
                <a:gd name="T4" fmla="*/ 182 w 277"/>
                <a:gd name="T5" fmla="*/ 246 h 250"/>
                <a:gd name="T6" fmla="*/ 97 w 277"/>
                <a:gd name="T7" fmla="*/ 229 h 250"/>
                <a:gd name="T8" fmla="*/ 8 w 277"/>
                <a:gd name="T9" fmla="*/ 250 h 250"/>
                <a:gd name="T10" fmla="*/ 0 w 277"/>
                <a:gd name="T11" fmla="*/ 242 h 250"/>
                <a:gd name="T12" fmla="*/ 0 w 277"/>
                <a:gd name="T13" fmla="*/ 22 h 250"/>
                <a:gd name="T14" fmla="*/ 8 w 277"/>
                <a:gd name="T15" fmla="*/ 15 h 250"/>
                <a:gd name="T16" fmla="*/ 97 w 277"/>
                <a:gd name="T17" fmla="*/ 19 h 250"/>
                <a:gd name="T18" fmla="*/ 182 w 277"/>
                <a:gd name="T19" fmla="*/ 0 h 250"/>
                <a:gd name="T20" fmla="*/ 270 w 277"/>
                <a:gd name="T21" fmla="*/ 20 h 250"/>
                <a:gd name="T22" fmla="*/ 277 w 277"/>
                <a:gd name="T23" fmla="*/ 28 h 250"/>
                <a:gd name="T24" fmla="*/ 277 w 277"/>
                <a:gd name="T25" fmla="*/ 23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250">
                  <a:moveTo>
                    <a:pt x="277" y="231"/>
                  </a:moveTo>
                  <a:cubicBezTo>
                    <a:pt x="277" y="235"/>
                    <a:pt x="274" y="238"/>
                    <a:pt x="270" y="238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97" y="229"/>
                    <a:pt x="97" y="229"/>
                    <a:pt x="97" y="229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4" y="250"/>
                    <a:pt x="0" y="246"/>
                    <a:pt x="0" y="24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8"/>
                    <a:pt x="4" y="15"/>
                    <a:pt x="8" y="15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270" y="20"/>
                    <a:pt x="270" y="20"/>
                    <a:pt x="270" y="20"/>
                  </a:cubicBezTo>
                  <a:cubicBezTo>
                    <a:pt x="274" y="20"/>
                    <a:pt x="277" y="24"/>
                    <a:pt x="277" y="28"/>
                  </a:cubicBezTo>
                  <a:lnTo>
                    <a:pt x="277" y="231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777143" y="3828526"/>
              <a:ext cx="259048" cy="670174"/>
            </a:xfrm>
            <a:custGeom>
              <a:avLst/>
              <a:gdLst>
                <a:gd name="T0" fmla="*/ 201 w 201"/>
                <a:gd name="T1" fmla="*/ 0 h 520"/>
                <a:gd name="T2" fmla="*/ 201 w 201"/>
                <a:gd name="T3" fmla="*/ 0 h 520"/>
                <a:gd name="T4" fmla="*/ 0 w 201"/>
                <a:gd name="T5" fmla="*/ 45 h 520"/>
                <a:gd name="T6" fmla="*/ 0 w 201"/>
                <a:gd name="T7" fmla="*/ 480 h 520"/>
                <a:gd name="T8" fmla="*/ 201 w 201"/>
                <a:gd name="T9" fmla="*/ 520 h 520"/>
                <a:gd name="T10" fmla="*/ 201 w 201"/>
                <a:gd name="T11" fmla="*/ 520 h 520"/>
                <a:gd name="T12" fmla="*/ 201 w 201"/>
                <a:gd name="T1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520">
                  <a:moveTo>
                    <a:pt x="201" y="0"/>
                  </a:moveTo>
                  <a:lnTo>
                    <a:pt x="201" y="0"/>
                  </a:lnTo>
                  <a:lnTo>
                    <a:pt x="0" y="45"/>
                  </a:lnTo>
                  <a:lnTo>
                    <a:pt x="0" y="480"/>
                  </a:lnTo>
                  <a:lnTo>
                    <a:pt x="201" y="520"/>
                  </a:lnTo>
                  <a:lnTo>
                    <a:pt x="201" y="52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777143" y="3828526"/>
              <a:ext cx="259048" cy="670174"/>
            </a:xfrm>
            <a:custGeom>
              <a:avLst/>
              <a:gdLst>
                <a:gd name="T0" fmla="*/ 201 w 201"/>
                <a:gd name="T1" fmla="*/ 0 h 520"/>
                <a:gd name="T2" fmla="*/ 201 w 201"/>
                <a:gd name="T3" fmla="*/ 0 h 520"/>
                <a:gd name="T4" fmla="*/ 0 w 201"/>
                <a:gd name="T5" fmla="*/ 45 h 520"/>
                <a:gd name="T6" fmla="*/ 0 w 201"/>
                <a:gd name="T7" fmla="*/ 480 h 520"/>
                <a:gd name="T8" fmla="*/ 201 w 201"/>
                <a:gd name="T9" fmla="*/ 520 h 520"/>
                <a:gd name="T10" fmla="*/ 201 w 201"/>
                <a:gd name="T11" fmla="*/ 520 h 520"/>
                <a:gd name="T12" fmla="*/ 201 w 201"/>
                <a:gd name="T1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520">
                  <a:moveTo>
                    <a:pt x="201" y="0"/>
                  </a:moveTo>
                  <a:lnTo>
                    <a:pt x="201" y="0"/>
                  </a:lnTo>
                  <a:lnTo>
                    <a:pt x="0" y="45"/>
                  </a:lnTo>
                  <a:lnTo>
                    <a:pt x="0" y="480"/>
                  </a:lnTo>
                  <a:lnTo>
                    <a:pt x="201" y="520"/>
                  </a:lnTo>
                  <a:lnTo>
                    <a:pt x="201" y="52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AAC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036191" y="3828526"/>
              <a:ext cx="250026" cy="670174"/>
            </a:xfrm>
            <a:custGeom>
              <a:avLst/>
              <a:gdLst>
                <a:gd name="T0" fmla="*/ 0 w 194"/>
                <a:gd name="T1" fmla="*/ 0 h 520"/>
                <a:gd name="T2" fmla="*/ 0 w 194"/>
                <a:gd name="T3" fmla="*/ 0 h 520"/>
                <a:gd name="T4" fmla="*/ 0 w 194"/>
                <a:gd name="T5" fmla="*/ 520 h 520"/>
                <a:gd name="T6" fmla="*/ 0 w 194"/>
                <a:gd name="T7" fmla="*/ 520 h 520"/>
                <a:gd name="T8" fmla="*/ 194 w 194"/>
                <a:gd name="T9" fmla="*/ 501 h 520"/>
                <a:gd name="T10" fmla="*/ 194 w 194"/>
                <a:gd name="T11" fmla="*/ 49 h 520"/>
                <a:gd name="T12" fmla="*/ 0 w 194"/>
                <a:gd name="T1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520">
                  <a:moveTo>
                    <a:pt x="0" y="0"/>
                  </a:moveTo>
                  <a:lnTo>
                    <a:pt x="0" y="0"/>
                  </a:lnTo>
                  <a:lnTo>
                    <a:pt x="0" y="520"/>
                  </a:lnTo>
                  <a:lnTo>
                    <a:pt x="0" y="520"/>
                  </a:lnTo>
                  <a:lnTo>
                    <a:pt x="194" y="501"/>
                  </a:lnTo>
                  <a:lnTo>
                    <a:pt x="194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A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20673" y="3873634"/>
              <a:ext cx="256470" cy="634087"/>
            </a:xfrm>
            <a:custGeom>
              <a:avLst/>
              <a:gdLst>
                <a:gd name="T0" fmla="*/ 199 w 199"/>
                <a:gd name="T1" fmla="*/ 10 h 492"/>
                <a:gd name="T2" fmla="*/ 0 w 199"/>
                <a:gd name="T3" fmla="*/ 0 h 492"/>
                <a:gd name="T4" fmla="*/ 0 w 199"/>
                <a:gd name="T5" fmla="*/ 492 h 492"/>
                <a:gd name="T6" fmla="*/ 199 w 199"/>
                <a:gd name="T7" fmla="*/ 445 h 492"/>
                <a:gd name="T8" fmla="*/ 199 w 199"/>
                <a:gd name="T9" fmla="*/ 445 h 492"/>
                <a:gd name="T10" fmla="*/ 199 w 199"/>
                <a:gd name="T11" fmla="*/ 10 h 492"/>
                <a:gd name="T12" fmla="*/ 199 w 199"/>
                <a:gd name="T13" fmla="*/ 1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92">
                  <a:moveTo>
                    <a:pt x="199" y="10"/>
                  </a:moveTo>
                  <a:lnTo>
                    <a:pt x="0" y="0"/>
                  </a:lnTo>
                  <a:lnTo>
                    <a:pt x="0" y="492"/>
                  </a:lnTo>
                  <a:lnTo>
                    <a:pt x="199" y="445"/>
                  </a:lnTo>
                  <a:lnTo>
                    <a:pt x="199" y="445"/>
                  </a:lnTo>
                  <a:lnTo>
                    <a:pt x="199" y="10"/>
                  </a:lnTo>
                  <a:lnTo>
                    <a:pt x="199" y="10"/>
                  </a:lnTo>
                  <a:close/>
                </a:path>
              </a:pathLst>
            </a:custGeom>
            <a:solidFill>
              <a:srgbClr val="98A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777143" y="4447148"/>
              <a:ext cx="1289" cy="1289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520673" y="4014113"/>
              <a:ext cx="308022" cy="277091"/>
            </a:xfrm>
            <a:custGeom>
              <a:avLst/>
              <a:gdLst>
                <a:gd name="T0" fmla="*/ 0 w 239"/>
                <a:gd name="T1" fmla="*/ 28 h 215"/>
                <a:gd name="T2" fmla="*/ 0 w 239"/>
                <a:gd name="T3" fmla="*/ 125 h 215"/>
                <a:gd name="T4" fmla="*/ 31 w 239"/>
                <a:gd name="T5" fmla="*/ 215 h 215"/>
                <a:gd name="T6" fmla="*/ 239 w 239"/>
                <a:gd name="T7" fmla="*/ 177 h 215"/>
                <a:gd name="T8" fmla="*/ 182 w 239"/>
                <a:gd name="T9" fmla="*/ 0 h 215"/>
                <a:gd name="T10" fmla="*/ 0 w 239"/>
                <a:gd name="T11" fmla="*/ 2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215">
                  <a:moveTo>
                    <a:pt x="0" y="28"/>
                  </a:moveTo>
                  <a:lnTo>
                    <a:pt x="0" y="125"/>
                  </a:lnTo>
                  <a:lnTo>
                    <a:pt x="31" y="215"/>
                  </a:lnTo>
                  <a:lnTo>
                    <a:pt x="239" y="177"/>
                  </a:lnTo>
                  <a:lnTo>
                    <a:pt x="182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2E9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777143" y="4083707"/>
              <a:ext cx="51552" cy="173987"/>
            </a:xfrm>
            <a:custGeom>
              <a:avLst/>
              <a:gdLst>
                <a:gd name="T0" fmla="*/ 0 w 40"/>
                <a:gd name="T1" fmla="*/ 135 h 135"/>
                <a:gd name="T2" fmla="*/ 40 w 40"/>
                <a:gd name="T3" fmla="*/ 123 h 135"/>
                <a:gd name="T4" fmla="*/ 0 w 40"/>
                <a:gd name="T5" fmla="*/ 0 h 135"/>
                <a:gd name="T6" fmla="*/ 0 w 40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35">
                  <a:moveTo>
                    <a:pt x="0" y="135"/>
                  </a:moveTo>
                  <a:lnTo>
                    <a:pt x="40" y="123"/>
                  </a:lnTo>
                  <a:lnTo>
                    <a:pt x="0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31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855760" y="4145570"/>
              <a:ext cx="430458" cy="326065"/>
            </a:xfrm>
            <a:custGeom>
              <a:avLst/>
              <a:gdLst>
                <a:gd name="T0" fmla="*/ 334 w 334"/>
                <a:gd name="T1" fmla="*/ 0 h 253"/>
                <a:gd name="T2" fmla="*/ 0 w 334"/>
                <a:gd name="T3" fmla="*/ 78 h 253"/>
                <a:gd name="T4" fmla="*/ 59 w 334"/>
                <a:gd name="T5" fmla="*/ 253 h 253"/>
                <a:gd name="T6" fmla="*/ 334 w 334"/>
                <a:gd name="T7" fmla="*/ 194 h 253"/>
                <a:gd name="T8" fmla="*/ 334 w 334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253">
                  <a:moveTo>
                    <a:pt x="334" y="0"/>
                  </a:moveTo>
                  <a:lnTo>
                    <a:pt x="0" y="78"/>
                  </a:lnTo>
                  <a:lnTo>
                    <a:pt x="59" y="253"/>
                  </a:lnTo>
                  <a:lnTo>
                    <a:pt x="334" y="194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00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036191" y="4145570"/>
              <a:ext cx="250026" cy="292557"/>
            </a:xfrm>
            <a:custGeom>
              <a:avLst/>
              <a:gdLst>
                <a:gd name="T0" fmla="*/ 0 w 194"/>
                <a:gd name="T1" fmla="*/ 227 h 227"/>
                <a:gd name="T2" fmla="*/ 194 w 194"/>
                <a:gd name="T3" fmla="*/ 194 h 227"/>
                <a:gd name="T4" fmla="*/ 194 w 194"/>
                <a:gd name="T5" fmla="*/ 0 h 227"/>
                <a:gd name="T6" fmla="*/ 0 w 194"/>
                <a:gd name="T7" fmla="*/ 33 h 227"/>
                <a:gd name="T8" fmla="*/ 0 w 19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27">
                  <a:moveTo>
                    <a:pt x="0" y="227"/>
                  </a:moveTo>
                  <a:lnTo>
                    <a:pt x="194" y="194"/>
                  </a:lnTo>
                  <a:lnTo>
                    <a:pt x="194" y="0"/>
                  </a:lnTo>
                  <a:lnTo>
                    <a:pt x="0" y="33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0E6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777143" y="3904565"/>
              <a:ext cx="259048" cy="585113"/>
            </a:xfrm>
            <a:custGeom>
              <a:avLst/>
              <a:gdLst>
                <a:gd name="T0" fmla="*/ 16 w 201"/>
                <a:gd name="T1" fmla="*/ 92 h 454"/>
                <a:gd name="T2" fmla="*/ 201 w 201"/>
                <a:gd name="T3" fmla="*/ 31 h 454"/>
                <a:gd name="T4" fmla="*/ 201 w 201"/>
                <a:gd name="T5" fmla="*/ 0 h 454"/>
                <a:gd name="T6" fmla="*/ 0 w 201"/>
                <a:gd name="T7" fmla="*/ 66 h 454"/>
                <a:gd name="T8" fmla="*/ 0 w 201"/>
                <a:gd name="T9" fmla="*/ 192 h 454"/>
                <a:gd name="T10" fmla="*/ 21 w 201"/>
                <a:gd name="T11" fmla="*/ 253 h 454"/>
                <a:gd name="T12" fmla="*/ 0 w 201"/>
                <a:gd name="T13" fmla="*/ 260 h 454"/>
                <a:gd name="T14" fmla="*/ 0 w 201"/>
                <a:gd name="T15" fmla="*/ 307 h 454"/>
                <a:gd name="T16" fmla="*/ 35 w 201"/>
                <a:gd name="T17" fmla="*/ 296 h 454"/>
                <a:gd name="T18" fmla="*/ 83 w 201"/>
                <a:gd name="T19" fmla="*/ 438 h 454"/>
                <a:gd name="T20" fmla="*/ 175 w 201"/>
                <a:gd name="T21" fmla="*/ 454 h 454"/>
                <a:gd name="T22" fmla="*/ 201 w 201"/>
                <a:gd name="T23" fmla="*/ 447 h 454"/>
                <a:gd name="T24" fmla="*/ 201 w 201"/>
                <a:gd name="T25" fmla="*/ 397 h 454"/>
                <a:gd name="T26" fmla="*/ 125 w 201"/>
                <a:gd name="T27" fmla="*/ 423 h 454"/>
                <a:gd name="T28" fmla="*/ 78 w 201"/>
                <a:gd name="T29" fmla="*/ 281 h 454"/>
                <a:gd name="T30" fmla="*/ 201 w 201"/>
                <a:gd name="T31" fmla="*/ 241 h 454"/>
                <a:gd name="T32" fmla="*/ 201 w 201"/>
                <a:gd name="T33" fmla="*/ 194 h 454"/>
                <a:gd name="T34" fmla="*/ 64 w 201"/>
                <a:gd name="T35" fmla="*/ 239 h 454"/>
                <a:gd name="T36" fmla="*/ 16 w 201"/>
                <a:gd name="T37" fmla="*/ 92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454">
                  <a:moveTo>
                    <a:pt x="16" y="92"/>
                  </a:moveTo>
                  <a:lnTo>
                    <a:pt x="201" y="31"/>
                  </a:lnTo>
                  <a:lnTo>
                    <a:pt x="201" y="0"/>
                  </a:lnTo>
                  <a:lnTo>
                    <a:pt x="0" y="66"/>
                  </a:lnTo>
                  <a:lnTo>
                    <a:pt x="0" y="192"/>
                  </a:lnTo>
                  <a:lnTo>
                    <a:pt x="21" y="253"/>
                  </a:lnTo>
                  <a:lnTo>
                    <a:pt x="0" y="260"/>
                  </a:lnTo>
                  <a:lnTo>
                    <a:pt x="0" y="307"/>
                  </a:lnTo>
                  <a:lnTo>
                    <a:pt x="35" y="296"/>
                  </a:lnTo>
                  <a:lnTo>
                    <a:pt x="83" y="438"/>
                  </a:lnTo>
                  <a:lnTo>
                    <a:pt x="175" y="454"/>
                  </a:lnTo>
                  <a:lnTo>
                    <a:pt x="201" y="447"/>
                  </a:lnTo>
                  <a:lnTo>
                    <a:pt x="201" y="397"/>
                  </a:lnTo>
                  <a:lnTo>
                    <a:pt x="125" y="423"/>
                  </a:lnTo>
                  <a:lnTo>
                    <a:pt x="78" y="281"/>
                  </a:lnTo>
                  <a:lnTo>
                    <a:pt x="201" y="241"/>
                  </a:lnTo>
                  <a:lnTo>
                    <a:pt x="201" y="194"/>
                  </a:lnTo>
                  <a:lnTo>
                    <a:pt x="64" y="239"/>
                  </a:lnTo>
                  <a:lnTo>
                    <a:pt x="16" y="92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480721" y="3833681"/>
              <a:ext cx="296423" cy="716570"/>
            </a:xfrm>
            <a:custGeom>
              <a:avLst/>
              <a:gdLst>
                <a:gd name="T0" fmla="*/ 97 w 97"/>
                <a:gd name="T1" fmla="*/ 17 h 235"/>
                <a:gd name="T2" fmla="*/ 97 w 97"/>
                <a:gd name="T3" fmla="*/ 17 h 235"/>
                <a:gd name="T4" fmla="*/ 97 w 97"/>
                <a:gd name="T5" fmla="*/ 4 h 235"/>
                <a:gd name="T6" fmla="*/ 97 w 97"/>
                <a:gd name="T7" fmla="*/ 4 h 235"/>
                <a:gd name="T8" fmla="*/ 8 w 97"/>
                <a:gd name="T9" fmla="*/ 0 h 235"/>
                <a:gd name="T10" fmla="*/ 0 w 97"/>
                <a:gd name="T11" fmla="*/ 7 h 235"/>
                <a:gd name="T12" fmla="*/ 0 w 97"/>
                <a:gd name="T13" fmla="*/ 227 h 235"/>
                <a:gd name="T14" fmla="*/ 8 w 97"/>
                <a:gd name="T15" fmla="*/ 235 h 235"/>
                <a:gd name="T16" fmla="*/ 97 w 97"/>
                <a:gd name="T17" fmla="*/ 214 h 235"/>
                <a:gd name="T18" fmla="*/ 97 w 97"/>
                <a:gd name="T19" fmla="*/ 214 h 235"/>
                <a:gd name="T20" fmla="*/ 97 w 97"/>
                <a:gd name="T21" fmla="*/ 201 h 235"/>
                <a:gd name="T22" fmla="*/ 97 w 97"/>
                <a:gd name="T23" fmla="*/ 201 h 235"/>
                <a:gd name="T24" fmla="*/ 57 w 97"/>
                <a:gd name="T25" fmla="*/ 211 h 235"/>
                <a:gd name="T26" fmla="*/ 39 w 97"/>
                <a:gd name="T27" fmla="*/ 159 h 235"/>
                <a:gd name="T28" fmla="*/ 97 w 97"/>
                <a:gd name="T29" fmla="*/ 153 h 235"/>
                <a:gd name="T30" fmla="*/ 97 w 97"/>
                <a:gd name="T31" fmla="*/ 133 h 235"/>
                <a:gd name="T32" fmla="*/ 33 w 97"/>
                <a:gd name="T33" fmla="*/ 141 h 235"/>
                <a:gd name="T34" fmla="*/ 13 w 97"/>
                <a:gd name="T35" fmla="*/ 82 h 235"/>
                <a:gd name="T36" fmla="*/ 13 w 97"/>
                <a:gd name="T37" fmla="*/ 79 h 235"/>
                <a:gd name="T38" fmla="*/ 85 w 97"/>
                <a:gd name="T39" fmla="*/ 68 h 235"/>
                <a:gd name="T40" fmla="*/ 97 w 97"/>
                <a:gd name="T41" fmla="*/ 104 h 235"/>
                <a:gd name="T42" fmla="*/ 97 w 97"/>
                <a:gd name="T43" fmla="*/ 51 h 235"/>
                <a:gd name="T44" fmla="*/ 13 w 97"/>
                <a:gd name="T45" fmla="*/ 66 h 235"/>
                <a:gd name="T46" fmla="*/ 13 w 97"/>
                <a:gd name="T47" fmla="*/ 13 h 235"/>
                <a:gd name="T48" fmla="*/ 97 w 97"/>
                <a:gd name="T49" fmla="*/ 17 h 235"/>
                <a:gd name="T50" fmla="*/ 37 w 97"/>
                <a:gd name="T51" fmla="*/ 216 h 235"/>
                <a:gd name="T52" fmla="*/ 13 w 97"/>
                <a:gd name="T53" fmla="*/ 221 h 235"/>
                <a:gd name="T54" fmla="*/ 13 w 97"/>
                <a:gd name="T55" fmla="*/ 168 h 235"/>
                <a:gd name="T56" fmla="*/ 21 w 97"/>
                <a:gd name="T57" fmla="*/ 165 h 235"/>
                <a:gd name="T58" fmla="*/ 37 w 97"/>
                <a:gd name="T59" fmla="*/ 216 h 235"/>
                <a:gd name="T60" fmla="*/ 15 w 97"/>
                <a:gd name="T61" fmla="*/ 147 h 235"/>
                <a:gd name="T62" fmla="*/ 13 w 97"/>
                <a:gd name="T63" fmla="*/ 147 h 235"/>
                <a:gd name="T64" fmla="*/ 13 w 97"/>
                <a:gd name="T65" fmla="*/ 143 h 235"/>
                <a:gd name="T66" fmla="*/ 15 w 97"/>
                <a:gd name="T67" fmla="*/ 14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235">
                  <a:moveTo>
                    <a:pt x="97" y="17"/>
                  </a:moveTo>
                  <a:cubicBezTo>
                    <a:pt x="97" y="17"/>
                    <a:pt x="97" y="17"/>
                    <a:pt x="97" y="17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1"/>
                    <a:pt x="4" y="235"/>
                    <a:pt x="8" y="235"/>
                  </a:cubicBezTo>
                  <a:cubicBezTo>
                    <a:pt x="97" y="214"/>
                    <a:pt x="97" y="214"/>
                    <a:pt x="97" y="214"/>
                  </a:cubicBezTo>
                  <a:cubicBezTo>
                    <a:pt x="97" y="214"/>
                    <a:pt x="97" y="214"/>
                    <a:pt x="97" y="214"/>
                  </a:cubicBezTo>
                  <a:cubicBezTo>
                    <a:pt x="97" y="201"/>
                    <a:pt x="97" y="201"/>
                    <a:pt x="97" y="201"/>
                  </a:cubicBezTo>
                  <a:cubicBezTo>
                    <a:pt x="97" y="201"/>
                    <a:pt x="97" y="201"/>
                    <a:pt x="97" y="20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13"/>
                    <a:pt x="13" y="13"/>
                    <a:pt x="13" y="13"/>
                  </a:cubicBezTo>
                  <a:lnTo>
                    <a:pt x="97" y="17"/>
                  </a:lnTo>
                  <a:close/>
                  <a:moveTo>
                    <a:pt x="37" y="216"/>
                  </a:moveTo>
                  <a:cubicBezTo>
                    <a:pt x="13" y="221"/>
                    <a:pt x="13" y="221"/>
                    <a:pt x="13" y="221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21" y="165"/>
                    <a:pt x="21" y="165"/>
                    <a:pt x="21" y="165"/>
                  </a:cubicBezTo>
                  <a:lnTo>
                    <a:pt x="37" y="216"/>
                  </a:lnTo>
                  <a:close/>
                  <a:moveTo>
                    <a:pt x="15" y="147"/>
                  </a:moveTo>
                  <a:cubicBezTo>
                    <a:pt x="13" y="147"/>
                    <a:pt x="13" y="147"/>
                    <a:pt x="13" y="147"/>
                  </a:cubicBezTo>
                  <a:cubicBezTo>
                    <a:pt x="13" y="143"/>
                    <a:pt x="13" y="143"/>
                    <a:pt x="13" y="143"/>
                  </a:cubicBezTo>
                  <a:lnTo>
                    <a:pt x="15" y="147"/>
                  </a:lnTo>
                  <a:close/>
                </a:path>
              </a:pathLst>
            </a:custGeom>
            <a:solidFill>
              <a:srgbClr val="DDC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1036191" y="4377553"/>
              <a:ext cx="250026" cy="103104"/>
            </a:xfrm>
            <a:custGeom>
              <a:avLst/>
              <a:gdLst>
                <a:gd name="T0" fmla="*/ 194 w 194"/>
                <a:gd name="T1" fmla="*/ 0 h 80"/>
                <a:gd name="T2" fmla="*/ 0 w 194"/>
                <a:gd name="T3" fmla="*/ 30 h 80"/>
                <a:gd name="T4" fmla="*/ 0 w 194"/>
                <a:gd name="T5" fmla="*/ 80 h 80"/>
                <a:gd name="T6" fmla="*/ 194 w 194"/>
                <a:gd name="T7" fmla="*/ 47 h 80"/>
                <a:gd name="T8" fmla="*/ 194 w 194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80">
                  <a:moveTo>
                    <a:pt x="194" y="0"/>
                  </a:moveTo>
                  <a:lnTo>
                    <a:pt x="0" y="30"/>
                  </a:lnTo>
                  <a:lnTo>
                    <a:pt x="0" y="80"/>
                  </a:lnTo>
                  <a:lnTo>
                    <a:pt x="194" y="4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DDC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1036191" y="3788573"/>
              <a:ext cx="289979" cy="750079"/>
            </a:xfrm>
            <a:custGeom>
              <a:avLst/>
              <a:gdLst>
                <a:gd name="T0" fmla="*/ 88 w 95"/>
                <a:gd name="T1" fmla="*/ 20 h 246"/>
                <a:gd name="T2" fmla="*/ 0 w 95"/>
                <a:gd name="T3" fmla="*/ 0 h 246"/>
                <a:gd name="T4" fmla="*/ 0 w 95"/>
                <a:gd name="T5" fmla="*/ 0 h 246"/>
                <a:gd name="T6" fmla="*/ 0 w 95"/>
                <a:gd name="T7" fmla="*/ 13 h 246"/>
                <a:gd name="T8" fmla="*/ 0 w 95"/>
                <a:gd name="T9" fmla="*/ 13 h 246"/>
                <a:gd name="T10" fmla="*/ 78 w 95"/>
                <a:gd name="T11" fmla="*/ 33 h 246"/>
                <a:gd name="T12" fmla="*/ 0 w 95"/>
                <a:gd name="T13" fmla="*/ 38 h 246"/>
                <a:gd name="T14" fmla="*/ 0 w 95"/>
                <a:gd name="T15" fmla="*/ 51 h 246"/>
                <a:gd name="T16" fmla="*/ 82 w 95"/>
                <a:gd name="T17" fmla="*/ 45 h 246"/>
                <a:gd name="T18" fmla="*/ 82 w 95"/>
                <a:gd name="T19" fmla="*/ 44 h 246"/>
                <a:gd name="T20" fmla="*/ 82 w 95"/>
                <a:gd name="T21" fmla="*/ 106 h 246"/>
                <a:gd name="T22" fmla="*/ 0 w 95"/>
                <a:gd name="T23" fmla="*/ 120 h 246"/>
                <a:gd name="T24" fmla="*/ 0 w 95"/>
                <a:gd name="T25" fmla="*/ 140 h 246"/>
                <a:gd name="T26" fmla="*/ 70 w 95"/>
                <a:gd name="T27" fmla="*/ 130 h 246"/>
                <a:gd name="T28" fmla="*/ 82 w 95"/>
                <a:gd name="T29" fmla="*/ 166 h 246"/>
                <a:gd name="T30" fmla="*/ 82 w 95"/>
                <a:gd name="T31" fmla="*/ 166 h 246"/>
                <a:gd name="T32" fmla="*/ 82 w 95"/>
                <a:gd name="T33" fmla="*/ 225 h 246"/>
                <a:gd name="T34" fmla="*/ 0 w 95"/>
                <a:gd name="T35" fmla="*/ 233 h 246"/>
                <a:gd name="T36" fmla="*/ 0 w 95"/>
                <a:gd name="T37" fmla="*/ 233 h 246"/>
                <a:gd name="T38" fmla="*/ 0 w 95"/>
                <a:gd name="T39" fmla="*/ 246 h 246"/>
                <a:gd name="T40" fmla="*/ 0 w 95"/>
                <a:gd name="T41" fmla="*/ 246 h 246"/>
                <a:gd name="T42" fmla="*/ 88 w 95"/>
                <a:gd name="T43" fmla="*/ 238 h 246"/>
                <a:gd name="T44" fmla="*/ 95 w 95"/>
                <a:gd name="T45" fmla="*/ 231 h 246"/>
                <a:gd name="T46" fmla="*/ 95 w 95"/>
                <a:gd name="T47" fmla="*/ 28 h 246"/>
                <a:gd name="T48" fmla="*/ 88 w 95"/>
                <a:gd name="T49" fmla="*/ 2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246">
                  <a:moveTo>
                    <a:pt x="88" y="2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82" y="225"/>
                    <a:pt x="82" y="225"/>
                    <a:pt x="82" y="225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88" y="238"/>
                    <a:pt x="88" y="238"/>
                    <a:pt x="88" y="238"/>
                  </a:cubicBezTo>
                  <a:cubicBezTo>
                    <a:pt x="92" y="238"/>
                    <a:pt x="95" y="235"/>
                    <a:pt x="95" y="231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4"/>
                    <a:pt x="92" y="20"/>
                    <a:pt x="88" y="20"/>
                  </a:cubicBezTo>
                  <a:close/>
                </a:path>
              </a:pathLst>
            </a:custGeom>
            <a:solidFill>
              <a:srgbClr val="DDC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895712" y="4322135"/>
              <a:ext cx="0" cy="2578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761678" y="3944518"/>
              <a:ext cx="265492" cy="375039"/>
            </a:xfrm>
            <a:custGeom>
              <a:avLst/>
              <a:gdLst>
                <a:gd name="T0" fmla="*/ 44 w 87"/>
                <a:gd name="T1" fmla="*/ 123 h 123"/>
                <a:gd name="T2" fmla="*/ 44 w 87"/>
                <a:gd name="T3" fmla="*/ 123 h 123"/>
                <a:gd name="T4" fmla="*/ 43 w 87"/>
                <a:gd name="T5" fmla="*/ 123 h 123"/>
                <a:gd name="T6" fmla="*/ 43 w 87"/>
                <a:gd name="T7" fmla="*/ 123 h 123"/>
                <a:gd name="T8" fmla="*/ 39 w 87"/>
                <a:gd name="T9" fmla="*/ 121 h 123"/>
                <a:gd name="T10" fmla="*/ 28 w 87"/>
                <a:gd name="T11" fmla="*/ 99 h 123"/>
                <a:gd name="T12" fmla="*/ 16 w 87"/>
                <a:gd name="T13" fmla="*/ 77 h 123"/>
                <a:gd name="T14" fmla="*/ 12 w 87"/>
                <a:gd name="T15" fmla="*/ 72 h 123"/>
                <a:gd name="T16" fmla="*/ 0 w 87"/>
                <a:gd name="T17" fmla="*/ 43 h 123"/>
                <a:gd name="T18" fmla="*/ 43 w 87"/>
                <a:gd name="T19" fmla="*/ 0 h 123"/>
                <a:gd name="T20" fmla="*/ 43 w 87"/>
                <a:gd name="T21" fmla="*/ 0 h 123"/>
                <a:gd name="T22" fmla="*/ 44 w 87"/>
                <a:gd name="T23" fmla="*/ 0 h 123"/>
                <a:gd name="T24" fmla="*/ 44 w 87"/>
                <a:gd name="T25" fmla="*/ 0 h 123"/>
                <a:gd name="T26" fmla="*/ 87 w 87"/>
                <a:gd name="T27" fmla="*/ 43 h 123"/>
                <a:gd name="T28" fmla="*/ 75 w 87"/>
                <a:gd name="T29" fmla="*/ 72 h 123"/>
                <a:gd name="T30" fmla="*/ 71 w 87"/>
                <a:gd name="T31" fmla="*/ 77 h 123"/>
                <a:gd name="T32" fmla="*/ 59 w 87"/>
                <a:gd name="T33" fmla="*/ 99 h 123"/>
                <a:gd name="T34" fmla="*/ 48 w 87"/>
                <a:gd name="T35" fmla="*/ 121 h 123"/>
                <a:gd name="T36" fmla="*/ 44 w 87"/>
                <a:gd name="T3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123">
                  <a:moveTo>
                    <a:pt x="44" y="123"/>
                  </a:moveTo>
                  <a:cubicBezTo>
                    <a:pt x="44" y="123"/>
                    <a:pt x="44" y="123"/>
                    <a:pt x="44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2" y="123"/>
                    <a:pt x="40" y="123"/>
                    <a:pt x="39" y="121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86"/>
                    <a:pt x="19" y="82"/>
                    <a:pt x="16" y="77"/>
                  </a:cubicBezTo>
                  <a:cubicBezTo>
                    <a:pt x="14" y="75"/>
                    <a:pt x="13" y="74"/>
                    <a:pt x="12" y="72"/>
                  </a:cubicBezTo>
                  <a:cubicBezTo>
                    <a:pt x="6" y="63"/>
                    <a:pt x="0" y="55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8" y="0"/>
                    <a:pt x="87" y="19"/>
                    <a:pt x="87" y="43"/>
                  </a:cubicBezTo>
                  <a:cubicBezTo>
                    <a:pt x="87" y="55"/>
                    <a:pt x="81" y="63"/>
                    <a:pt x="75" y="72"/>
                  </a:cubicBezTo>
                  <a:cubicBezTo>
                    <a:pt x="74" y="74"/>
                    <a:pt x="72" y="75"/>
                    <a:pt x="71" y="77"/>
                  </a:cubicBezTo>
                  <a:cubicBezTo>
                    <a:pt x="68" y="82"/>
                    <a:pt x="66" y="86"/>
                    <a:pt x="59" y="99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47" y="123"/>
                    <a:pt x="45" y="123"/>
                    <a:pt x="44" y="123"/>
                  </a:cubicBezTo>
                  <a:close/>
                </a:path>
              </a:pathLst>
            </a:custGeom>
            <a:solidFill>
              <a:srgbClr val="C1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49"/>
            <p:cNvSpPr>
              <a:spLocks noChangeArrowheads="1"/>
            </p:cNvSpPr>
            <p:nvPr/>
          </p:nvSpPr>
          <p:spPr bwMode="auto">
            <a:xfrm>
              <a:off x="819674" y="4002513"/>
              <a:ext cx="143056" cy="145634"/>
            </a:xfrm>
            <a:prstGeom prst="ellipse">
              <a:avLst/>
            </a:prstGeom>
            <a:solidFill>
              <a:srgbClr val="822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550266" y="816754"/>
            <a:ext cx="1189558" cy="1193425"/>
            <a:chOff x="3182035" y="650357"/>
            <a:chExt cx="1189558" cy="1193425"/>
          </a:xfrm>
        </p:grpSpPr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3182035" y="650357"/>
              <a:ext cx="1189558" cy="1193424"/>
            </a:xfrm>
            <a:custGeom>
              <a:avLst/>
              <a:gdLst>
                <a:gd name="T0" fmla="*/ 390 w 390"/>
                <a:gd name="T1" fmla="*/ 355 h 391"/>
                <a:gd name="T2" fmla="*/ 354 w 390"/>
                <a:gd name="T3" fmla="*/ 391 h 391"/>
                <a:gd name="T4" fmla="*/ 36 w 390"/>
                <a:gd name="T5" fmla="*/ 391 h 391"/>
                <a:gd name="T6" fmla="*/ 0 w 390"/>
                <a:gd name="T7" fmla="*/ 355 h 391"/>
                <a:gd name="T8" fmla="*/ 0 w 390"/>
                <a:gd name="T9" fmla="*/ 36 h 391"/>
                <a:gd name="T10" fmla="*/ 36 w 390"/>
                <a:gd name="T11" fmla="*/ 0 h 391"/>
                <a:gd name="T12" fmla="*/ 354 w 390"/>
                <a:gd name="T13" fmla="*/ 0 h 391"/>
                <a:gd name="T14" fmla="*/ 390 w 390"/>
                <a:gd name="T15" fmla="*/ 36 h 391"/>
                <a:gd name="T16" fmla="*/ 390 w 390"/>
                <a:gd name="T17" fmla="*/ 35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1">
                  <a:moveTo>
                    <a:pt x="390" y="355"/>
                  </a:moveTo>
                  <a:cubicBezTo>
                    <a:pt x="390" y="374"/>
                    <a:pt x="374" y="391"/>
                    <a:pt x="354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16" y="391"/>
                    <a:pt x="0" y="374"/>
                    <a:pt x="0" y="35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7"/>
                    <a:pt x="390" y="36"/>
                  </a:cubicBezTo>
                  <a:lnTo>
                    <a:pt x="390" y="355"/>
                  </a:lnTo>
                  <a:close/>
                </a:path>
              </a:pathLst>
            </a:custGeom>
            <a:solidFill>
              <a:srgbClr val="1BB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386953" y="1029263"/>
              <a:ext cx="984639" cy="814519"/>
            </a:xfrm>
            <a:custGeom>
              <a:avLst/>
              <a:gdLst>
                <a:gd name="T0" fmla="*/ 323 w 323"/>
                <a:gd name="T1" fmla="*/ 231 h 267"/>
                <a:gd name="T2" fmla="*/ 323 w 323"/>
                <a:gd name="T3" fmla="*/ 70 h 267"/>
                <a:gd name="T4" fmla="*/ 254 w 323"/>
                <a:gd name="T5" fmla="*/ 0 h 267"/>
                <a:gd name="T6" fmla="*/ 91 w 323"/>
                <a:gd name="T7" fmla="*/ 163 h 267"/>
                <a:gd name="T8" fmla="*/ 0 w 323"/>
                <a:gd name="T9" fmla="*/ 196 h 267"/>
                <a:gd name="T10" fmla="*/ 70 w 323"/>
                <a:gd name="T11" fmla="*/ 267 h 267"/>
                <a:gd name="T12" fmla="*/ 287 w 323"/>
                <a:gd name="T13" fmla="*/ 267 h 267"/>
                <a:gd name="T14" fmla="*/ 323 w 323"/>
                <a:gd name="T15" fmla="*/ 23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267">
                  <a:moveTo>
                    <a:pt x="323" y="231"/>
                  </a:moveTo>
                  <a:cubicBezTo>
                    <a:pt x="323" y="70"/>
                    <a:pt x="323" y="70"/>
                    <a:pt x="323" y="7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80" y="175"/>
                    <a:pt x="0" y="196"/>
                    <a:pt x="0" y="196"/>
                  </a:cubicBezTo>
                  <a:cubicBezTo>
                    <a:pt x="70" y="267"/>
                    <a:pt x="70" y="267"/>
                    <a:pt x="70" y="267"/>
                  </a:cubicBezTo>
                  <a:cubicBezTo>
                    <a:pt x="287" y="267"/>
                    <a:pt x="287" y="267"/>
                    <a:pt x="287" y="267"/>
                  </a:cubicBezTo>
                  <a:cubicBezTo>
                    <a:pt x="307" y="267"/>
                    <a:pt x="323" y="250"/>
                    <a:pt x="323" y="231"/>
                  </a:cubicBezTo>
                  <a:close/>
                </a:path>
              </a:pathLst>
            </a:custGeom>
            <a:solidFill>
              <a:srgbClr val="2891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3541608" y="1525449"/>
              <a:ext cx="6444" cy="3866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BE9B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3603471" y="1578290"/>
              <a:ext cx="2578" cy="515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8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3603471" y="15834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8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3606048" y="15782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8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3429483" y="855275"/>
              <a:ext cx="728169" cy="728169"/>
            </a:xfrm>
            <a:custGeom>
              <a:avLst/>
              <a:gdLst>
                <a:gd name="T0" fmla="*/ 16 w 239"/>
                <a:gd name="T1" fmla="*/ 185 h 239"/>
                <a:gd name="T2" fmla="*/ 19 w 239"/>
                <a:gd name="T3" fmla="*/ 202 h 239"/>
                <a:gd name="T4" fmla="*/ 35 w 239"/>
                <a:gd name="T5" fmla="*/ 204 h 239"/>
                <a:gd name="T6" fmla="*/ 37 w 239"/>
                <a:gd name="T7" fmla="*/ 221 h 239"/>
                <a:gd name="T8" fmla="*/ 54 w 239"/>
                <a:gd name="T9" fmla="*/ 223 h 239"/>
                <a:gd name="T10" fmla="*/ 58 w 239"/>
                <a:gd name="T11" fmla="*/ 230 h 239"/>
                <a:gd name="T12" fmla="*/ 58 w 239"/>
                <a:gd name="T13" fmla="*/ 231 h 239"/>
                <a:gd name="T14" fmla="*/ 58 w 239"/>
                <a:gd name="T15" fmla="*/ 230 h 239"/>
                <a:gd name="T16" fmla="*/ 59 w 239"/>
                <a:gd name="T17" fmla="*/ 233 h 239"/>
                <a:gd name="T18" fmla="*/ 58 w 239"/>
                <a:gd name="T19" fmla="*/ 231 h 239"/>
                <a:gd name="T20" fmla="*/ 59 w 239"/>
                <a:gd name="T21" fmla="*/ 233 h 239"/>
                <a:gd name="T22" fmla="*/ 58 w 239"/>
                <a:gd name="T23" fmla="*/ 235 h 239"/>
                <a:gd name="T24" fmla="*/ 58 w 239"/>
                <a:gd name="T25" fmla="*/ 235 h 239"/>
                <a:gd name="T26" fmla="*/ 58 w 239"/>
                <a:gd name="T27" fmla="*/ 237 h 239"/>
                <a:gd name="T28" fmla="*/ 58 w 239"/>
                <a:gd name="T29" fmla="*/ 237 h 239"/>
                <a:gd name="T30" fmla="*/ 58 w 239"/>
                <a:gd name="T31" fmla="*/ 237 h 239"/>
                <a:gd name="T32" fmla="*/ 57 w 239"/>
                <a:gd name="T33" fmla="*/ 239 h 239"/>
                <a:gd name="T34" fmla="*/ 57 w 239"/>
                <a:gd name="T35" fmla="*/ 239 h 239"/>
                <a:gd name="T36" fmla="*/ 56 w 239"/>
                <a:gd name="T37" fmla="*/ 239 h 239"/>
                <a:gd name="T38" fmla="*/ 239 w 239"/>
                <a:gd name="T39" fmla="*/ 56 h 239"/>
                <a:gd name="T40" fmla="*/ 220 w 239"/>
                <a:gd name="T41" fmla="*/ 38 h 239"/>
                <a:gd name="T42" fmla="*/ 202 w 239"/>
                <a:gd name="T43" fmla="*/ 19 h 239"/>
                <a:gd name="T44" fmla="*/ 183 w 239"/>
                <a:gd name="T45" fmla="*/ 0 h 239"/>
                <a:gd name="T46" fmla="*/ 0 w 239"/>
                <a:gd name="T47" fmla="*/ 183 h 239"/>
                <a:gd name="T48" fmla="*/ 16 w 239"/>
                <a:gd name="T49" fmla="*/ 18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9" h="239">
                  <a:moveTo>
                    <a:pt x="16" y="185"/>
                  </a:moveTo>
                  <a:cubicBezTo>
                    <a:pt x="22" y="191"/>
                    <a:pt x="23" y="198"/>
                    <a:pt x="19" y="202"/>
                  </a:cubicBezTo>
                  <a:cubicBezTo>
                    <a:pt x="23" y="198"/>
                    <a:pt x="30" y="199"/>
                    <a:pt x="35" y="204"/>
                  </a:cubicBezTo>
                  <a:cubicBezTo>
                    <a:pt x="40" y="209"/>
                    <a:pt x="41" y="217"/>
                    <a:pt x="37" y="221"/>
                  </a:cubicBezTo>
                  <a:cubicBezTo>
                    <a:pt x="41" y="217"/>
                    <a:pt x="49" y="218"/>
                    <a:pt x="54" y="223"/>
                  </a:cubicBezTo>
                  <a:cubicBezTo>
                    <a:pt x="56" y="225"/>
                    <a:pt x="57" y="227"/>
                    <a:pt x="58" y="230"/>
                  </a:cubicBezTo>
                  <a:cubicBezTo>
                    <a:pt x="58" y="230"/>
                    <a:pt x="58" y="231"/>
                    <a:pt x="58" y="231"/>
                  </a:cubicBezTo>
                  <a:cubicBezTo>
                    <a:pt x="58" y="231"/>
                    <a:pt x="58" y="230"/>
                    <a:pt x="58" y="230"/>
                  </a:cubicBezTo>
                  <a:cubicBezTo>
                    <a:pt x="58" y="231"/>
                    <a:pt x="59" y="232"/>
                    <a:pt x="59" y="233"/>
                  </a:cubicBezTo>
                  <a:cubicBezTo>
                    <a:pt x="59" y="232"/>
                    <a:pt x="58" y="232"/>
                    <a:pt x="58" y="231"/>
                  </a:cubicBezTo>
                  <a:cubicBezTo>
                    <a:pt x="58" y="232"/>
                    <a:pt x="59" y="232"/>
                    <a:pt x="59" y="233"/>
                  </a:cubicBezTo>
                  <a:cubicBezTo>
                    <a:pt x="59" y="234"/>
                    <a:pt x="59" y="234"/>
                    <a:pt x="58" y="235"/>
                  </a:cubicBezTo>
                  <a:cubicBezTo>
                    <a:pt x="58" y="235"/>
                    <a:pt x="58" y="235"/>
                    <a:pt x="58" y="235"/>
                  </a:cubicBezTo>
                  <a:cubicBezTo>
                    <a:pt x="58" y="236"/>
                    <a:pt x="58" y="236"/>
                    <a:pt x="58" y="237"/>
                  </a:cubicBezTo>
                  <a:cubicBezTo>
                    <a:pt x="58" y="237"/>
                    <a:pt x="58" y="237"/>
                    <a:pt x="58" y="237"/>
                  </a:cubicBezTo>
                  <a:cubicBezTo>
                    <a:pt x="58" y="237"/>
                    <a:pt x="58" y="237"/>
                    <a:pt x="58" y="237"/>
                  </a:cubicBezTo>
                  <a:cubicBezTo>
                    <a:pt x="58" y="238"/>
                    <a:pt x="57" y="238"/>
                    <a:pt x="57" y="239"/>
                  </a:cubicBezTo>
                  <a:cubicBezTo>
                    <a:pt x="57" y="239"/>
                    <a:pt x="57" y="239"/>
                    <a:pt x="57" y="239"/>
                  </a:cubicBezTo>
                  <a:cubicBezTo>
                    <a:pt x="57" y="239"/>
                    <a:pt x="56" y="239"/>
                    <a:pt x="56" y="239"/>
                  </a:cubicBezTo>
                  <a:cubicBezTo>
                    <a:pt x="239" y="56"/>
                    <a:pt x="239" y="56"/>
                    <a:pt x="239" y="56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02" y="19"/>
                    <a:pt x="202" y="19"/>
                    <a:pt x="202" y="19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4" y="179"/>
                    <a:pt x="11" y="180"/>
                    <a:pt x="16" y="185"/>
                  </a:cubicBezTo>
                  <a:close/>
                </a:path>
              </a:pathLst>
            </a:custGeom>
            <a:solidFill>
              <a:srgbClr val="C8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3606048" y="1571846"/>
              <a:ext cx="0" cy="6444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6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3599604" y="1583445"/>
              <a:ext cx="3866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6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3606048" y="15782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6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3606048" y="15782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6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3386953" y="1400436"/>
              <a:ext cx="225539" cy="226828"/>
            </a:xfrm>
            <a:custGeom>
              <a:avLst/>
              <a:gdLst>
                <a:gd name="T0" fmla="*/ 68 w 74"/>
                <a:gd name="T1" fmla="*/ 44 h 74"/>
                <a:gd name="T2" fmla="*/ 51 w 74"/>
                <a:gd name="T3" fmla="*/ 42 h 74"/>
                <a:gd name="T4" fmla="*/ 49 w 74"/>
                <a:gd name="T5" fmla="*/ 25 h 74"/>
                <a:gd name="T6" fmla="*/ 33 w 74"/>
                <a:gd name="T7" fmla="*/ 23 h 74"/>
                <a:gd name="T8" fmla="*/ 30 w 74"/>
                <a:gd name="T9" fmla="*/ 6 h 74"/>
                <a:gd name="T10" fmla="*/ 14 w 74"/>
                <a:gd name="T11" fmla="*/ 4 h 74"/>
                <a:gd name="T12" fmla="*/ 0 w 74"/>
                <a:gd name="T13" fmla="*/ 74 h 74"/>
                <a:gd name="T14" fmla="*/ 70 w 74"/>
                <a:gd name="T15" fmla="*/ 60 h 74"/>
                <a:gd name="T16" fmla="*/ 71 w 74"/>
                <a:gd name="T17" fmla="*/ 60 h 74"/>
                <a:gd name="T18" fmla="*/ 68 w 74"/>
                <a:gd name="T19" fmla="*/ 4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4">
                  <a:moveTo>
                    <a:pt x="68" y="44"/>
                  </a:moveTo>
                  <a:cubicBezTo>
                    <a:pt x="63" y="39"/>
                    <a:pt x="55" y="38"/>
                    <a:pt x="51" y="42"/>
                  </a:cubicBezTo>
                  <a:cubicBezTo>
                    <a:pt x="55" y="38"/>
                    <a:pt x="54" y="30"/>
                    <a:pt x="49" y="25"/>
                  </a:cubicBezTo>
                  <a:cubicBezTo>
                    <a:pt x="44" y="20"/>
                    <a:pt x="37" y="19"/>
                    <a:pt x="33" y="23"/>
                  </a:cubicBezTo>
                  <a:cubicBezTo>
                    <a:pt x="37" y="19"/>
                    <a:pt x="36" y="12"/>
                    <a:pt x="30" y="6"/>
                  </a:cubicBezTo>
                  <a:cubicBezTo>
                    <a:pt x="25" y="1"/>
                    <a:pt x="18" y="0"/>
                    <a:pt x="14" y="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4" y="56"/>
                    <a:pt x="73" y="49"/>
                    <a:pt x="68" y="44"/>
                  </a:cubicBez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3386953" y="1556380"/>
              <a:ext cx="69595" cy="70884"/>
            </a:xfrm>
            <a:custGeom>
              <a:avLst/>
              <a:gdLst>
                <a:gd name="T0" fmla="*/ 0 w 54"/>
                <a:gd name="T1" fmla="*/ 55 h 55"/>
                <a:gd name="T2" fmla="*/ 54 w 54"/>
                <a:gd name="T3" fmla="*/ 45 h 55"/>
                <a:gd name="T4" fmla="*/ 11 w 54"/>
                <a:gd name="T5" fmla="*/ 0 h 55"/>
                <a:gd name="T6" fmla="*/ 0 w 54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5">
                  <a:moveTo>
                    <a:pt x="0" y="55"/>
                  </a:moveTo>
                  <a:lnTo>
                    <a:pt x="54" y="45"/>
                  </a:lnTo>
                  <a:lnTo>
                    <a:pt x="11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36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3541608" y="971267"/>
              <a:ext cx="616044" cy="612178"/>
            </a:xfrm>
            <a:custGeom>
              <a:avLst/>
              <a:gdLst>
                <a:gd name="T0" fmla="*/ 17 w 202"/>
                <a:gd name="T1" fmla="*/ 185 h 201"/>
                <a:gd name="T2" fmla="*/ 19 w 202"/>
                <a:gd name="T3" fmla="*/ 201 h 201"/>
                <a:gd name="T4" fmla="*/ 202 w 202"/>
                <a:gd name="T5" fmla="*/ 18 h 201"/>
                <a:gd name="T6" fmla="*/ 183 w 202"/>
                <a:gd name="T7" fmla="*/ 0 h 201"/>
                <a:gd name="T8" fmla="*/ 0 w 202"/>
                <a:gd name="T9" fmla="*/ 183 h 201"/>
                <a:gd name="T10" fmla="*/ 17 w 202"/>
                <a:gd name="T11" fmla="*/ 18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201">
                  <a:moveTo>
                    <a:pt x="17" y="185"/>
                  </a:moveTo>
                  <a:cubicBezTo>
                    <a:pt x="22" y="190"/>
                    <a:pt x="23" y="197"/>
                    <a:pt x="19" y="201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4" y="179"/>
                    <a:pt x="12" y="180"/>
                    <a:pt x="17" y="185"/>
                  </a:cubicBezTo>
                  <a:close/>
                </a:path>
              </a:pathLst>
            </a:custGeom>
            <a:solidFill>
              <a:srgbClr val="E8C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3487479" y="913271"/>
              <a:ext cx="612178" cy="616044"/>
            </a:xfrm>
            <a:custGeom>
              <a:avLst/>
              <a:gdLst>
                <a:gd name="T0" fmla="*/ 16 w 201"/>
                <a:gd name="T1" fmla="*/ 185 h 202"/>
                <a:gd name="T2" fmla="*/ 18 w 201"/>
                <a:gd name="T3" fmla="*/ 202 h 202"/>
                <a:gd name="T4" fmla="*/ 201 w 201"/>
                <a:gd name="T5" fmla="*/ 19 h 202"/>
                <a:gd name="T6" fmla="*/ 183 w 201"/>
                <a:gd name="T7" fmla="*/ 0 h 202"/>
                <a:gd name="T8" fmla="*/ 0 w 201"/>
                <a:gd name="T9" fmla="*/ 183 h 202"/>
                <a:gd name="T10" fmla="*/ 16 w 201"/>
                <a:gd name="T11" fmla="*/ 18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202">
                  <a:moveTo>
                    <a:pt x="16" y="185"/>
                  </a:moveTo>
                  <a:cubicBezTo>
                    <a:pt x="21" y="190"/>
                    <a:pt x="22" y="198"/>
                    <a:pt x="18" y="202"/>
                  </a:cubicBezTo>
                  <a:cubicBezTo>
                    <a:pt x="201" y="19"/>
                    <a:pt x="201" y="19"/>
                    <a:pt x="201" y="19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4" y="179"/>
                    <a:pt x="11" y="180"/>
                    <a:pt x="16" y="185"/>
                  </a:cubicBezTo>
                  <a:close/>
                </a:path>
              </a:pathLst>
            </a:custGeom>
            <a:solidFill>
              <a:srgbClr val="DBA8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3487479" y="1468742"/>
              <a:ext cx="2578" cy="257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BE9B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3429483" y="855275"/>
              <a:ext cx="616044" cy="616044"/>
            </a:xfrm>
            <a:custGeom>
              <a:avLst/>
              <a:gdLst>
                <a:gd name="T0" fmla="*/ 16 w 202"/>
                <a:gd name="T1" fmla="*/ 185 h 202"/>
                <a:gd name="T2" fmla="*/ 19 w 202"/>
                <a:gd name="T3" fmla="*/ 202 h 202"/>
                <a:gd name="T4" fmla="*/ 202 w 202"/>
                <a:gd name="T5" fmla="*/ 19 h 202"/>
                <a:gd name="T6" fmla="*/ 183 w 202"/>
                <a:gd name="T7" fmla="*/ 0 h 202"/>
                <a:gd name="T8" fmla="*/ 0 w 202"/>
                <a:gd name="T9" fmla="*/ 183 h 202"/>
                <a:gd name="T10" fmla="*/ 16 w 202"/>
                <a:gd name="T11" fmla="*/ 18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202">
                  <a:moveTo>
                    <a:pt x="16" y="185"/>
                  </a:moveTo>
                  <a:cubicBezTo>
                    <a:pt x="22" y="191"/>
                    <a:pt x="23" y="198"/>
                    <a:pt x="19" y="202"/>
                  </a:cubicBezTo>
                  <a:cubicBezTo>
                    <a:pt x="202" y="19"/>
                    <a:pt x="202" y="19"/>
                    <a:pt x="202" y="19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4" y="179"/>
                    <a:pt x="11" y="180"/>
                    <a:pt x="16" y="185"/>
                  </a:cubicBezTo>
                  <a:close/>
                </a:path>
              </a:pathLst>
            </a:custGeom>
            <a:solidFill>
              <a:srgbClr val="C8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678831" y="4890153"/>
            <a:ext cx="1188269" cy="1189558"/>
            <a:chOff x="310600" y="5054170"/>
            <a:chExt cx="1188269" cy="1189558"/>
          </a:xfrm>
        </p:grpSpPr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310600" y="5054170"/>
              <a:ext cx="1188269" cy="1189558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188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612178" y="5295175"/>
              <a:ext cx="886691" cy="948553"/>
            </a:xfrm>
            <a:custGeom>
              <a:avLst/>
              <a:gdLst>
                <a:gd name="T0" fmla="*/ 291 w 291"/>
                <a:gd name="T1" fmla="*/ 275 h 311"/>
                <a:gd name="T2" fmla="*/ 291 w 291"/>
                <a:gd name="T3" fmla="*/ 67 h 311"/>
                <a:gd name="T4" fmla="*/ 225 w 291"/>
                <a:gd name="T5" fmla="*/ 0 h 311"/>
                <a:gd name="T6" fmla="*/ 168 w 291"/>
                <a:gd name="T7" fmla="*/ 59 h 311"/>
                <a:gd name="T8" fmla="*/ 136 w 291"/>
                <a:gd name="T9" fmla="*/ 26 h 311"/>
                <a:gd name="T10" fmla="*/ 73 w 291"/>
                <a:gd name="T11" fmla="*/ 144 h 311"/>
                <a:gd name="T12" fmla="*/ 0 w 291"/>
                <a:gd name="T13" fmla="*/ 222 h 311"/>
                <a:gd name="T14" fmla="*/ 89 w 291"/>
                <a:gd name="T15" fmla="*/ 311 h 311"/>
                <a:gd name="T16" fmla="*/ 255 w 291"/>
                <a:gd name="T17" fmla="*/ 311 h 311"/>
                <a:gd name="T18" fmla="*/ 291 w 291"/>
                <a:gd name="T19" fmla="*/ 27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1" h="311">
                  <a:moveTo>
                    <a:pt x="291" y="275"/>
                  </a:moveTo>
                  <a:cubicBezTo>
                    <a:pt x="291" y="67"/>
                    <a:pt x="291" y="67"/>
                    <a:pt x="291" y="67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75" y="311"/>
                    <a:pt x="291" y="295"/>
                    <a:pt x="291" y="275"/>
                  </a:cubicBezTo>
                  <a:close/>
                </a:path>
              </a:pathLst>
            </a:custGeom>
            <a:solidFill>
              <a:srgbClr val="296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605734" y="5328684"/>
              <a:ext cx="607022" cy="643109"/>
            </a:xfrm>
            <a:custGeom>
              <a:avLst/>
              <a:gdLst>
                <a:gd name="T0" fmla="*/ 138 w 199"/>
                <a:gd name="T1" fmla="*/ 133 h 211"/>
                <a:gd name="T2" fmla="*/ 133 w 199"/>
                <a:gd name="T3" fmla="*/ 130 h 211"/>
                <a:gd name="T4" fmla="*/ 129 w 199"/>
                <a:gd name="T5" fmla="*/ 120 h 211"/>
                <a:gd name="T6" fmla="*/ 142 w 199"/>
                <a:gd name="T7" fmla="*/ 98 h 211"/>
                <a:gd name="T8" fmla="*/ 146 w 199"/>
                <a:gd name="T9" fmla="*/ 98 h 211"/>
                <a:gd name="T10" fmla="*/ 149 w 199"/>
                <a:gd name="T11" fmla="*/ 94 h 211"/>
                <a:gd name="T12" fmla="*/ 152 w 199"/>
                <a:gd name="T13" fmla="*/ 86 h 211"/>
                <a:gd name="T14" fmla="*/ 154 w 199"/>
                <a:gd name="T15" fmla="*/ 76 h 211"/>
                <a:gd name="T16" fmla="*/ 148 w 199"/>
                <a:gd name="T17" fmla="*/ 69 h 211"/>
                <a:gd name="T18" fmla="*/ 147 w 199"/>
                <a:gd name="T19" fmla="*/ 69 h 211"/>
                <a:gd name="T20" fmla="*/ 150 w 199"/>
                <a:gd name="T21" fmla="*/ 58 h 211"/>
                <a:gd name="T22" fmla="*/ 151 w 199"/>
                <a:gd name="T23" fmla="*/ 47 h 211"/>
                <a:gd name="T24" fmla="*/ 100 w 199"/>
                <a:gd name="T25" fmla="*/ 0 h 211"/>
                <a:gd name="T26" fmla="*/ 99 w 199"/>
                <a:gd name="T27" fmla="*/ 0 h 211"/>
                <a:gd name="T28" fmla="*/ 99 w 199"/>
                <a:gd name="T29" fmla="*/ 0 h 211"/>
                <a:gd name="T30" fmla="*/ 48 w 199"/>
                <a:gd name="T31" fmla="*/ 47 h 211"/>
                <a:gd name="T32" fmla="*/ 49 w 199"/>
                <a:gd name="T33" fmla="*/ 58 h 211"/>
                <a:gd name="T34" fmla="*/ 52 w 199"/>
                <a:gd name="T35" fmla="*/ 69 h 211"/>
                <a:gd name="T36" fmla="*/ 51 w 199"/>
                <a:gd name="T37" fmla="*/ 69 h 211"/>
                <a:gd name="T38" fmla="*/ 45 w 199"/>
                <a:gd name="T39" fmla="*/ 76 h 211"/>
                <a:gd name="T40" fmla="*/ 47 w 199"/>
                <a:gd name="T41" fmla="*/ 86 h 211"/>
                <a:gd name="T42" fmla="*/ 49 w 199"/>
                <a:gd name="T43" fmla="*/ 94 h 211"/>
                <a:gd name="T44" fmla="*/ 53 w 199"/>
                <a:gd name="T45" fmla="*/ 98 h 211"/>
                <a:gd name="T46" fmla="*/ 57 w 199"/>
                <a:gd name="T47" fmla="*/ 98 h 211"/>
                <a:gd name="T48" fmla="*/ 69 w 199"/>
                <a:gd name="T49" fmla="*/ 120 h 211"/>
                <a:gd name="T50" fmla="*/ 65 w 199"/>
                <a:gd name="T51" fmla="*/ 130 h 211"/>
                <a:gd name="T52" fmla="*/ 61 w 199"/>
                <a:gd name="T53" fmla="*/ 133 h 211"/>
                <a:gd name="T54" fmla="*/ 2 w 199"/>
                <a:gd name="T55" fmla="*/ 211 h 211"/>
                <a:gd name="T56" fmla="*/ 33 w 199"/>
                <a:gd name="T57" fmla="*/ 211 h 211"/>
                <a:gd name="T58" fmla="*/ 82 w 199"/>
                <a:gd name="T59" fmla="*/ 211 h 211"/>
                <a:gd name="T60" fmla="*/ 96 w 199"/>
                <a:gd name="T61" fmla="*/ 211 h 211"/>
                <a:gd name="T62" fmla="*/ 97 w 199"/>
                <a:gd name="T63" fmla="*/ 211 h 211"/>
                <a:gd name="T64" fmla="*/ 97 w 199"/>
                <a:gd name="T65" fmla="*/ 211 h 211"/>
                <a:gd name="T66" fmla="*/ 98 w 199"/>
                <a:gd name="T67" fmla="*/ 211 h 211"/>
                <a:gd name="T68" fmla="*/ 98 w 199"/>
                <a:gd name="T69" fmla="*/ 211 h 211"/>
                <a:gd name="T70" fmla="*/ 98 w 199"/>
                <a:gd name="T71" fmla="*/ 211 h 211"/>
                <a:gd name="T72" fmla="*/ 99 w 199"/>
                <a:gd name="T73" fmla="*/ 211 h 211"/>
                <a:gd name="T74" fmla="*/ 99 w 199"/>
                <a:gd name="T75" fmla="*/ 211 h 211"/>
                <a:gd name="T76" fmla="*/ 99 w 199"/>
                <a:gd name="T77" fmla="*/ 211 h 211"/>
                <a:gd name="T78" fmla="*/ 100 w 199"/>
                <a:gd name="T79" fmla="*/ 211 h 211"/>
                <a:gd name="T80" fmla="*/ 101 w 199"/>
                <a:gd name="T81" fmla="*/ 211 h 211"/>
                <a:gd name="T82" fmla="*/ 101 w 199"/>
                <a:gd name="T83" fmla="*/ 211 h 211"/>
                <a:gd name="T84" fmla="*/ 101 w 199"/>
                <a:gd name="T85" fmla="*/ 211 h 211"/>
                <a:gd name="T86" fmla="*/ 102 w 199"/>
                <a:gd name="T87" fmla="*/ 211 h 211"/>
                <a:gd name="T88" fmla="*/ 102 w 199"/>
                <a:gd name="T89" fmla="*/ 211 h 211"/>
                <a:gd name="T90" fmla="*/ 103 w 199"/>
                <a:gd name="T91" fmla="*/ 211 h 211"/>
                <a:gd name="T92" fmla="*/ 117 w 199"/>
                <a:gd name="T93" fmla="*/ 211 h 211"/>
                <a:gd name="T94" fmla="*/ 165 w 199"/>
                <a:gd name="T95" fmla="*/ 211 h 211"/>
                <a:gd name="T96" fmla="*/ 196 w 199"/>
                <a:gd name="T97" fmla="*/ 211 h 211"/>
                <a:gd name="T98" fmla="*/ 138 w 199"/>
                <a:gd name="T99" fmla="*/ 13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9" h="211">
                  <a:moveTo>
                    <a:pt x="138" y="133"/>
                  </a:moveTo>
                  <a:cubicBezTo>
                    <a:pt x="136" y="132"/>
                    <a:pt x="134" y="131"/>
                    <a:pt x="133" y="130"/>
                  </a:cubicBezTo>
                  <a:cubicBezTo>
                    <a:pt x="132" y="126"/>
                    <a:pt x="129" y="121"/>
                    <a:pt x="129" y="120"/>
                  </a:cubicBezTo>
                  <a:cubicBezTo>
                    <a:pt x="135" y="114"/>
                    <a:pt x="139" y="106"/>
                    <a:pt x="142" y="98"/>
                  </a:cubicBezTo>
                  <a:cubicBezTo>
                    <a:pt x="144" y="98"/>
                    <a:pt x="145" y="99"/>
                    <a:pt x="146" y="98"/>
                  </a:cubicBezTo>
                  <a:cubicBezTo>
                    <a:pt x="149" y="99"/>
                    <a:pt x="149" y="95"/>
                    <a:pt x="149" y="94"/>
                  </a:cubicBezTo>
                  <a:cubicBezTo>
                    <a:pt x="150" y="90"/>
                    <a:pt x="151" y="88"/>
                    <a:pt x="152" y="86"/>
                  </a:cubicBezTo>
                  <a:cubicBezTo>
                    <a:pt x="154" y="82"/>
                    <a:pt x="154" y="79"/>
                    <a:pt x="154" y="76"/>
                  </a:cubicBezTo>
                  <a:cubicBezTo>
                    <a:pt x="153" y="70"/>
                    <a:pt x="150" y="69"/>
                    <a:pt x="148" y="69"/>
                  </a:cubicBezTo>
                  <a:cubicBezTo>
                    <a:pt x="148" y="69"/>
                    <a:pt x="147" y="69"/>
                    <a:pt x="147" y="69"/>
                  </a:cubicBezTo>
                  <a:cubicBezTo>
                    <a:pt x="149" y="65"/>
                    <a:pt x="149" y="61"/>
                    <a:pt x="150" y="58"/>
                  </a:cubicBezTo>
                  <a:cubicBezTo>
                    <a:pt x="151" y="55"/>
                    <a:pt x="151" y="51"/>
                    <a:pt x="151" y="47"/>
                  </a:cubicBezTo>
                  <a:cubicBezTo>
                    <a:pt x="151" y="21"/>
                    <a:pt x="128" y="0"/>
                    <a:pt x="100" y="0"/>
                  </a:cubicBezTo>
                  <a:cubicBezTo>
                    <a:pt x="100" y="0"/>
                    <a:pt x="100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1" y="0"/>
                    <a:pt x="48" y="21"/>
                    <a:pt x="48" y="47"/>
                  </a:cubicBezTo>
                  <a:cubicBezTo>
                    <a:pt x="48" y="51"/>
                    <a:pt x="48" y="55"/>
                    <a:pt x="49" y="58"/>
                  </a:cubicBezTo>
                  <a:cubicBezTo>
                    <a:pt x="50" y="61"/>
                    <a:pt x="50" y="65"/>
                    <a:pt x="52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48" y="69"/>
                    <a:pt x="46" y="70"/>
                    <a:pt x="45" y="76"/>
                  </a:cubicBezTo>
                  <a:cubicBezTo>
                    <a:pt x="45" y="79"/>
                    <a:pt x="45" y="82"/>
                    <a:pt x="47" y="86"/>
                  </a:cubicBezTo>
                  <a:cubicBezTo>
                    <a:pt x="48" y="88"/>
                    <a:pt x="49" y="90"/>
                    <a:pt x="49" y="94"/>
                  </a:cubicBezTo>
                  <a:cubicBezTo>
                    <a:pt x="50" y="95"/>
                    <a:pt x="50" y="99"/>
                    <a:pt x="53" y="98"/>
                  </a:cubicBezTo>
                  <a:cubicBezTo>
                    <a:pt x="54" y="99"/>
                    <a:pt x="55" y="98"/>
                    <a:pt x="57" y="98"/>
                  </a:cubicBezTo>
                  <a:cubicBezTo>
                    <a:pt x="60" y="106"/>
                    <a:pt x="64" y="114"/>
                    <a:pt x="69" y="120"/>
                  </a:cubicBezTo>
                  <a:cubicBezTo>
                    <a:pt x="69" y="121"/>
                    <a:pt x="67" y="126"/>
                    <a:pt x="65" y="130"/>
                  </a:cubicBezTo>
                  <a:cubicBezTo>
                    <a:pt x="64" y="131"/>
                    <a:pt x="63" y="132"/>
                    <a:pt x="61" y="133"/>
                  </a:cubicBezTo>
                  <a:cubicBezTo>
                    <a:pt x="39" y="145"/>
                    <a:pt x="0" y="152"/>
                    <a:pt x="2" y="211"/>
                  </a:cubicBezTo>
                  <a:cubicBezTo>
                    <a:pt x="33" y="211"/>
                    <a:pt x="33" y="211"/>
                    <a:pt x="33" y="211"/>
                  </a:cubicBezTo>
                  <a:cubicBezTo>
                    <a:pt x="82" y="211"/>
                    <a:pt x="82" y="211"/>
                    <a:pt x="82" y="211"/>
                  </a:cubicBezTo>
                  <a:cubicBezTo>
                    <a:pt x="96" y="211"/>
                    <a:pt x="96" y="211"/>
                    <a:pt x="96" y="211"/>
                  </a:cubicBezTo>
                  <a:cubicBezTo>
                    <a:pt x="97" y="211"/>
                    <a:pt x="97" y="211"/>
                    <a:pt x="97" y="211"/>
                  </a:cubicBezTo>
                  <a:cubicBezTo>
                    <a:pt x="97" y="211"/>
                    <a:pt x="97" y="211"/>
                    <a:pt x="97" y="211"/>
                  </a:cubicBezTo>
                  <a:cubicBezTo>
                    <a:pt x="98" y="211"/>
                    <a:pt x="98" y="211"/>
                    <a:pt x="98" y="211"/>
                  </a:cubicBezTo>
                  <a:cubicBezTo>
                    <a:pt x="98" y="211"/>
                    <a:pt x="98" y="211"/>
                    <a:pt x="98" y="211"/>
                  </a:cubicBezTo>
                  <a:cubicBezTo>
                    <a:pt x="98" y="211"/>
                    <a:pt x="98" y="211"/>
                    <a:pt x="98" y="211"/>
                  </a:cubicBezTo>
                  <a:cubicBezTo>
                    <a:pt x="99" y="211"/>
                    <a:pt x="99" y="211"/>
                    <a:pt x="99" y="211"/>
                  </a:cubicBezTo>
                  <a:cubicBezTo>
                    <a:pt x="99" y="211"/>
                    <a:pt x="99" y="211"/>
                    <a:pt x="99" y="211"/>
                  </a:cubicBezTo>
                  <a:cubicBezTo>
                    <a:pt x="99" y="211"/>
                    <a:pt x="99" y="211"/>
                    <a:pt x="99" y="211"/>
                  </a:cubicBezTo>
                  <a:cubicBezTo>
                    <a:pt x="100" y="211"/>
                    <a:pt x="100" y="211"/>
                    <a:pt x="100" y="211"/>
                  </a:cubicBezTo>
                  <a:cubicBezTo>
                    <a:pt x="101" y="211"/>
                    <a:pt x="101" y="211"/>
                    <a:pt x="101" y="211"/>
                  </a:cubicBezTo>
                  <a:cubicBezTo>
                    <a:pt x="101" y="211"/>
                    <a:pt x="101" y="211"/>
                    <a:pt x="101" y="211"/>
                  </a:cubicBezTo>
                  <a:cubicBezTo>
                    <a:pt x="101" y="211"/>
                    <a:pt x="101" y="211"/>
                    <a:pt x="101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3" y="211"/>
                    <a:pt x="103" y="211"/>
                    <a:pt x="103" y="211"/>
                  </a:cubicBezTo>
                  <a:cubicBezTo>
                    <a:pt x="117" y="211"/>
                    <a:pt x="117" y="211"/>
                    <a:pt x="117" y="211"/>
                  </a:cubicBezTo>
                  <a:cubicBezTo>
                    <a:pt x="165" y="211"/>
                    <a:pt x="165" y="211"/>
                    <a:pt x="165" y="211"/>
                  </a:cubicBezTo>
                  <a:cubicBezTo>
                    <a:pt x="196" y="211"/>
                    <a:pt x="196" y="211"/>
                    <a:pt x="196" y="211"/>
                  </a:cubicBezTo>
                  <a:cubicBezTo>
                    <a:pt x="199" y="152"/>
                    <a:pt x="159" y="145"/>
                    <a:pt x="138" y="133"/>
                  </a:cubicBezTo>
                  <a:close/>
                </a:path>
              </a:pathLst>
            </a:custGeom>
            <a:solidFill>
              <a:srgbClr val="F1D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70"/>
            <p:cNvSpPr>
              <a:spLocks noChangeArrowheads="1"/>
            </p:cNvSpPr>
            <p:nvPr/>
          </p:nvSpPr>
          <p:spPr bwMode="auto">
            <a:xfrm>
              <a:off x="1085165" y="5257800"/>
              <a:ext cx="250026" cy="250026"/>
            </a:xfrm>
            <a:prstGeom prst="ellipse">
              <a:avLst/>
            </a:prstGeom>
            <a:solidFill>
              <a:srgbClr val="E54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167648" y="5319662"/>
              <a:ext cx="87638" cy="127591"/>
            </a:xfrm>
            <a:custGeom>
              <a:avLst/>
              <a:gdLst>
                <a:gd name="T0" fmla="*/ 10 w 29"/>
                <a:gd name="T1" fmla="*/ 36 h 42"/>
                <a:gd name="T2" fmla="*/ 24 w 29"/>
                <a:gd name="T3" fmla="*/ 36 h 42"/>
                <a:gd name="T4" fmla="*/ 28 w 29"/>
                <a:gd name="T5" fmla="*/ 36 h 42"/>
                <a:gd name="T6" fmla="*/ 29 w 29"/>
                <a:gd name="T7" fmla="*/ 39 h 42"/>
                <a:gd name="T8" fmla="*/ 28 w 29"/>
                <a:gd name="T9" fmla="*/ 41 h 42"/>
                <a:gd name="T10" fmla="*/ 25 w 29"/>
                <a:gd name="T11" fmla="*/ 42 h 42"/>
                <a:gd name="T12" fmla="*/ 4 w 29"/>
                <a:gd name="T13" fmla="*/ 42 h 42"/>
                <a:gd name="T14" fmla="*/ 1 w 29"/>
                <a:gd name="T15" fmla="*/ 41 h 42"/>
                <a:gd name="T16" fmla="*/ 0 w 29"/>
                <a:gd name="T17" fmla="*/ 38 h 42"/>
                <a:gd name="T18" fmla="*/ 1 w 29"/>
                <a:gd name="T19" fmla="*/ 36 h 42"/>
                <a:gd name="T20" fmla="*/ 2 w 29"/>
                <a:gd name="T21" fmla="*/ 33 h 42"/>
                <a:gd name="T22" fmla="*/ 9 w 29"/>
                <a:gd name="T23" fmla="*/ 26 h 42"/>
                <a:gd name="T24" fmla="*/ 13 w 29"/>
                <a:gd name="T25" fmla="*/ 23 h 42"/>
                <a:gd name="T26" fmla="*/ 17 w 29"/>
                <a:gd name="T27" fmla="*/ 19 h 42"/>
                <a:gd name="T28" fmla="*/ 20 w 29"/>
                <a:gd name="T29" fmla="*/ 16 h 42"/>
                <a:gd name="T30" fmla="*/ 20 w 29"/>
                <a:gd name="T31" fmla="*/ 12 h 42"/>
                <a:gd name="T32" fmla="*/ 20 w 29"/>
                <a:gd name="T33" fmla="*/ 9 h 42"/>
                <a:gd name="T34" fmla="*/ 17 w 29"/>
                <a:gd name="T35" fmla="*/ 7 h 42"/>
                <a:gd name="T36" fmla="*/ 14 w 29"/>
                <a:gd name="T37" fmla="*/ 6 h 42"/>
                <a:gd name="T38" fmla="*/ 8 w 29"/>
                <a:gd name="T39" fmla="*/ 9 h 42"/>
                <a:gd name="T40" fmla="*/ 7 w 29"/>
                <a:gd name="T41" fmla="*/ 12 h 42"/>
                <a:gd name="T42" fmla="*/ 6 w 29"/>
                <a:gd name="T43" fmla="*/ 15 h 42"/>
                <a:gd name="T44" fmla="*/ 3 w 29"/>
                <a:gd name="T45" fmla="*/ 16 h 42"/>
                <a:gd name="T46" fmla="*/ 1 w 29"/>
                <a:gd name="T47" fmla="*/ 15 h 42"/>
                <a:gd name="T48" fmla="*/ 0 w 29"/>
                <a:gd name="T49" fmla="*/ 12 h 42"/>
                <a:gd name="T50" fmla="*/ 1 w 29"/>
                <a:gd name="T51" fmla="*/ 8 h 42"/>
                <a:gd name="T52" fmla="*/ 3 w 29"/>
                <a:gd name="T53" fmla="*/ 4 h 42"/>
                <a:gd name="T54" fmla="*/ 8 w 29"/>
                <a:gd name="T55" fmla="*/ 1 h 42"/>
                <a:gd name="T56" fmla="*/ 14 w 29"/>
                <a:gd name="T57" fmla="*/ 0 h 42"/>
                <a:gd name="T58" fmla="*/ 22 w 29"/>
                <a:gd name="T59" fmla="*/ 2 h 42"/>
                <a:gd name="T60" fmla="*/ 25 w 29"/>
                <a:gd name="T61" fmla="*/ 4 h 42"/>
                <a:gd name="T62" fmla="*/ 27 w 29"/>
                <a:gd name="T63" fmla="*/ 8 h 42"/>
                <a:gd name="T64" fmla="*/ 28 w 29"/>
                <a:gd name="T65" fmla="*/ 12 h 42"/>
                <a:gd name="T66" fmla="*/ 27 w 29"/>
                <a:gd name="T67" fmla="*/ 19 h 42"/>
                <a:gd name="T68" fmla="*/ 23 w 29"/>
                <a:gd name="T69" fmla="*/ 23 h 42"/>
                <a:gd name="T70" fmla="*/ 17 w 29"/>
                <a:gd name="T71" fmla="*/ 28 h 42"/>
                <a:gd name="T72" fmla="*/ 11 w 29"/>
                <a:gd name="T73" fmla="*/ 34 h 42"/>
                <a:gd name="T74" fmla="*/ 10 w 29"/>
                <a:gd name="T75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" h="42">
                  <a:moveTo>
                    <a:pt x="10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6" y="36"/>
                    <a:pt x="27" y="36"/>
                    <a:pt x="28" y="36"/>
                  </a:cubicBezTo>
                  <a:cubicBezTo>
                    <a:pt x="29" y="37"/>
                    <a:pt x="29" y="38"/>
                    <a:pt x="29" y="39"/>
                  </a:cubicBezTo>
                  <a:cubicBezTo>
                    <a:pt x="29" y="40"/>
                    <a:pt x="29" y="41"/>
                    <a:pt x="28" y="41"/>
                  </a:cubicBezTo>
                  <a:cubicBezTo>
                    <a:pt x="27" y="42"/>
                    <a:pt x="27" y="42"/>
                    <a:pt x="25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3" y="42"/>
                    <a:pt x="2" y="42"/>
                    <a:pt x="1" y="41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1" y="34"/>
                    <a:pt x="2" y="34"/>
                    <a:pt x="2" y="33"/>
                  </a:cubicBezTo>
                  <a:cubicBezTo>
                    <a:pt x="5" y="30"/>
                    <a:pt x="7" y="28"/>
                    <a:pt x="9" y="26"/>
                  </a:cubicBezTo>
                  <a:cubicBezTo>
                    <a:pt x="11" y="24"/>
                    <a:pt x="13" y="23"/>
                    <a:pt x="13" y="23"/>
                  </a:cubicBezTo>
                  <a:cubicBezTo>
                    <a:pt x="15" y="21"/>
                    <a:pt x="16" y="20"/>
                    <a:pt x="17" y="19"/>
                  </a:cubicBezTo>
                  <a:cubicBezTo>
                    <a:pt x="18" y="18"/>
                    <a:pt x="19" y="17"/>
                    <a:pt x="20" y="16"/>
                  </a:cubicBezTo>
                  <a:cubicBezTo>
                    <a:pt x="20" y="15"/>
                    <a:pt x="20" y="13"/>
                    <a:pt x="20" y="12"/>
                  </a:cubicBezTo>
                  <a:cubicBezTo>
                    <a:pt x="20" y="11"/>
                    <a:pt x="20" y="10"/>
                    <a:pt x="20" y="9"/>
                  </a:cubicBezTo>
                  <a:cubicBezTo>
                    <a:pt x="19" y="8"/>
                    <a:pt x="18" y="7"/>
                    <a:pt x="17" y="7"/>
                  </a:cubicBezTo>
                  <a:cubicBezTo>
                    <a:pt x="16" y="6"/>
                    <a:pt x="15" y="6"/>
                    <a:pt x="14" y="6"/>
                  </a:cubicBezTo>
                  <a:cubicBezTo>
                    <a:pt x="12" y="6"/>
                    <a:pt x="10" y="7"/>
                    <a:pt x="8" y="9"/>
                  </a:cubicBezTo>
                  <a:cubicBezTo>
                    <a:pt x="8" y="10"/>
                    <a:pt x="8" y="10"/>
                    <a:pt x="7" y="12"/>
                  </a:cubicBezTo>
                  <a:cubicBezTo>
                    <a:pt x="7" y="13"/>
                    <a:pt x="6" y="14"/>
                    <a:pt x="6" y="15"/>
                  </a:cubicBezTo>
                  <a:cubicBezTo>
                    <a:pt x="5" y="15"/>
                    <a:pt x="4" y="16"/>
                    <a:pt x="3" y="16"/>
                  </a:cubicBezTo>
                  <a:cubicBezTo>
                    <a:pt x="2" y="16"/>
                    <a:pt x="2" y="15"/>
                    <a:pt x="1" y="15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2" y="5"/>
                    <a:pt x="3" y="4"/>
                  </a:cubicBezTo>
                  <a:cubicBezTo>
                    <a:pt x="5" y="3"/>
                    <a:pt x="6" y="2"/>
                    <a:pt x="8" y="1"/>
                  </a:cubicBezTo>
                  <a:cubicBezTo>
                    <a:pt x="10" y="1"/>
                    <a:pt x="12" y="0"/>
                    <a:pt x="14" y="0"/>
                  </a:cubicBezTo>
                  <a:cubicBezTo>
                    <a:pt x="17" y="0"/>
                    <a:pt x="20" y="1"/>
                    <a:pt x="22" y="2"/>
                  </a:cubicBezTo>
                  <a:cubicBezTo>
                    <a:pt x="23" y="2"/>
                    <a:pt x="24" y="3"/>
                    <a:pt x="25" y="4"/>
                  </a:cubicBezTo>
                  <a:cubicBezTo>
                    <a:pt x="26" y="5"/>
                    <a:pt x="27" y="6"/>
                    <a:pt x="27" y="8"/>
                  </a:cubicBezTo>
                  <a:cubicBezTo>
                    <a:pt x="28" y="9"/>
                    <a:pt x="28" y="11"/>
                    <a:pt x="28" y="12"/>
                  </a:cubicBezTo>
                  <a:cubicBezTo>
                    <a:pt x="28" y="15"/>
                    <a:pt x="28" y="17"/>
                    <a:pt x="27" y="19"/>
                  </a:cubicBezTo>
                  <a:cubicBezTo>
                    <a:pt x="25" y="21"/>
                    <a:pt x="24" y="22"/>
                    <a:pt x="23" y="23"/>
                  </a:cubicBezTo>
                  <a:cubicBezTo>
                    <a:pt x="22" y="24"/>
                    <a:pt x="20" y="26"/>
                    <a:pt x="17" y="28"/>
                  </a:cubicBezTo>
                  <a:cubicBezTo>
                    <a:pt x="14" y="31"/>
                    <a:pt x="12" y="32"/>
                    <a:pt x="11" y="34"/>
                  </a:cubicBezTo>
                  <a:cubicBezTo>
                    <a:pt x="11" y="34"/>
                    <a:pt x="10" y="35"/>
                    <a:pt x="10" y="36"/>
                  </a:cubicBez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678831" y="816754"/>
            <a:ext cx="1188269" cy="1193424"/>
            <a:chOff x="310600" y="650357"/>
            <a:chExt cx="1188269" cy="1193424"/>
          </a:xfrm>
        </p:grpSpPr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310600" y="650357"/>
              <a:ext cx="1188269" cy="1193424"/>
            </a:xfrm>
            <a:custGeom>
              <a:avLst/>
              <a:gdLst>
                <a:gd name="T0" fmla="*/ 390 w 390"/>
                <a:gd name="T1" fmla="*/ 355 h 391"/>
                <a:gd name="T2" fmla="*/ 354 w 390"/>
                <a:gd name="T3" fmla="*/ 391 h 391"/>
                <a:gd name="T4" fmla="*/ 36 w 390"/>
                <a:gd name="T5" fmla="*/ 391 h 391"/>
                <a:gd name="T6" fmla="*/ 0 w 390"/>
                <a:gd name="T7" fmla="*/ 355 h 391"/>
                <a:gd name="T8" fmla="*/ 0 w 390"/>
                <a:gd name="T9" fmla="*/ 36 h 391"/>
                <a:gd name="T10" fmla="*/ 36 w 390"/>
                <a:gd name="T11" fmla="*/ 0 h 391"/>
                <a:gd name="T12" fmla="*/ 354 w 390"/>
                <a:gd name="T13" fmla="*/ 0 h 391"/>
                <a:gd name="T14" fmla="*/ 390 w 390"/>
                <a:gd name="T15" fmla="*/ 36 h 391"/>
                <a:gd name="T16" fmla="*/ 390 w 390"/>
                <a:gd name="T17" fmla="*/ 35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1">
                  <a:moveTo>
                    <a:pt x="390" y="355"/>
                  </a:moveTo>
                  <a:cubicBezTo>
                    <a:pt x="390" y="374"/>
                    <a:pt x="374" y="391"/>
                    <a:pt x="354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16" y="391"/>
                    <a:pt x="0" y="374"/>
                    <a:pt x="0" y="35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7"/>
                    <a:pt x="390" y="36"/>
                  </a:cubicBezTo>
                  <a:lnTo>
                    <a:pt x="390" y="355"/>
                  </a:lnTo>
                  <a:close/>
                </a:path>
              </a:pathLst>
            </a:custGeom>
            <a:solidFill>
              <a:srgbClr val="E7C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310600" y="650357"/>
              <a:ext cx="1188269" cy="1193424"/>
            </a:xfrm>
            <a:custGeom>
              <a:avLst/>
              <a:gdLst>
                <a:gd name="T0" fmla="*/ 390 w 390"/>
                <a:gd name="T1" fmla="*/ 355 h 391"/>
                <a:gd name="T2" fmla="*/ 354 w 390"/>
                <a:gd name="T3" fmla="*/ 391 h 391"/>
                <a:gd name="T4" fmla="*/ 36 w 390"/>
                <a:gd name="T5" fmla="*/ 391 h 391"/>
                <a:gd name="T6" fmla="*/ 0 w 390"/>
                <a:gd name="T7" fmla="*/ 355 h 391"/>
                <a:gd name="T8" fmla="*/ 0 w 390"/>
                <a:gd name="T9" fmla="*/ 36 h 391"/>
                <a:gd name="T10" fmla="*/ 36 w 390"/>
                <a:gd name="T11" fmla="*/ 0 h 391"/>
                <a:gd name="T12" fmla="*/ 354 w 390"/>
                <a:gd name="T13" fmla="*/ 0 h 391"/>
                <a:gd name="T14" fmla="*/ 390 w 390"/>
                <a:gd name="T15" fmla="*/ 36 h 391"/>
                <a:gd name="T16" fmla="*/ 390 w 390"/>
                <a:gd name="T17" fmla="*/ 35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1">
                  <a:moveTo>
                    <a:pt x="390" y="355"/>
                  </a:moveTo>
                  <a:cubicBezTo>
                    <a:pt x="390" y="374"/>
                    <a:pt x="374" y="391"/>
                    <a:pt x="354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16" y="391"/>
                    <a:pt x="0" y="374"/>
                    <a:pt x="0" y="35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7"/>
                    <a:pt x="390" y="36"/>
                  </a:cubicBezTo>
                  <a:lnTo>
                    <a:pt x="390" y="355"/>
                  </a:lnTo>
                  <a:close/>
                </a:path>
              </a:pathLst>
            </a:custGeom>
            <a:solidFill>
              <a:srgbClr val="E7C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551604" y="1056327"/>
              <a:ext cx="947264" cy="787454"/>
            </a:xfrm>
            <a:custGeom>
              <a:avLst/>
              <a:gdLst>
                <a:gd name="T0" fmla="*/ 0 w 311"/>
                <a:gd name="T1" fmla="*/ 189 h 258"/>
                <a:gd name="T2" fmla="*/ 69 w 311"/>
                <a:gd name="T3" fmla="*/ 258 h 258"/>
                <a:gd name="T4" fmla="*/ 275 w 311"/>
                <a:gd name="T5" fmla="*/ 258 h 258"/>
                <a:gd name="T6" fmla="*/ 311 w 311"/>
                <a:gd name="T7" fmla="*/ 222 h 258"/>
                <a:gd name="T8" fmla="*/ 311 w 311"/>
                <a:gd name="T9" fmla="*/ 123 h 258"/>
                <a:gd name="T10" fmla="*/ 188 w 311"/>
                <a:gd name="T11" fmla="*/ 0 h 258"/>
                <a:gd name="T12" fmla="*/ 0 w 311"/>
                <a:gd name="T13" fmla="*/ 18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258">
                  <a:moveTo>
                    <a:pt x="0" y="189"/>
                  </a:moveTo>
                  <a:cubicBezTo>
                    <a:pt x="69" y="258"/>
                    <a:pt x="69" y="258"/>
                    <a:pt x="69" y="258"/>
                  </a:cubicBezTo>
                  <a:cubicBezTo>
                    <a:pt x="275" y="258"/>
                    <a:pt x="275" y="258"/>
                    <a:pt x="275" y="258"/>
                  </a:cubicBezTo>
                  <a:cubicBezTo>
                    <a:pt x="295" y="258"/>
                    <a:pt x="311" y="241"/>
                    <a:pt x="311" y="222"/>
                  </a:cubicBezTo>
                  <a:cubicBezTo>
                    <a:pt x="311" y="123"/>
                    <a:pt x="311" y="123"/>
                    <a:pt x="311" y="123"/>
                  </a:cubicBezTo>
                  <a:cubicBezTo>
                    <a:pt x="188" y="0"/>
                    <a:pt x="188" y="0"/>
                    <a:pt x="188" y="0"/>
                  </a:cubicBezTo>
                  <a:lnTo>
                    <a:pt x="0" y="189"/>
                  </a:lnTo>
                  <a:close/>
                </a:path>
              </a:pathLst>
            </a:custGeom>
            <a:solidFill>
              <a:srgbClr val="BA9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538716" y="852698"/>
              <a:ext cx="732036" cy="536139"/>
            </a:xfrm>
            <a:custGeom>
              <a:avLst/>
              <a:gdLst>
                <a:gd name="T0" fmla="*/ 177 w 240"/>
                <a:gd name="T1" fmla="*/ 52 h 176"/>
                <a:gd name="T2" fmla="*/ 177 w 240"/>
                <a:gd name="T3" fmla="*/ 52 h 176"/>
                <a:gd name="T4" fmla="*/ 127 w 240"/>
                <a:gd name="T5" fmla="*/ 4 h 176"/>
                <a:gd name="T6" fmla="*/ 113 w 240"/>
                <a:gd name="T7" fmla="*/ 4 h 176"/>
                <a:gd name="T8" fmla="*/ 78 w 240"/>
                <a:gd name="T9" fmla="*/ 38 h 176"/>
                <a:gd name="T10" fmla="*/ 69 w 240"/>
                <a:gd name="T11" fmla="*/ 47 h 176"/>
                <a:gd name="T12" fmla="*/ 63 w 240"/>
                <a:gd name="T13" fmla="*/ 52 h 176"/>
                <a:gd name="T14" fmla="*/ 0 w 240"/>
                <a:gd name="T15" fmla="*/ 114 h 176"/>
                <a:gd name="T16" fmla="*/ 0 w 240"/>
                <a:gd name="T17" fmla="*/ 115 h 176"/>
                <a:gd name="T18" fmla="*/ 0 w 240"/>
                <a:gd name="T19" fmla="*/ 114 h 176"/>
                <a:gd name="T20" fmla="*/ 16 w 240"/>
                <a:gd name="T21" fmla="*/ 114 h 176"/>
                <a:gd name="T22" fmla="*/ 16 w 240"/>
                <a:gd name="T23" fmla="*/ 115 h 176"/>
                <a:gd name="T24" fmla="*/ 30 w 240"/>
                <a:gd name="T25" fmla="*/ 121 h 176"/>
                <a:gd name="T26" fmla="*/ 39 w 240"/>
                <a:gd name="T27" fmla="*/ 128 h 176"/>
                <a:gd name="T28" fmla="*/ 98 w 240"/>
                <a:gd name="T29" fmla="*/ 176 h 176"/>
                <a:gd name="T30" fmla="*/ 98 w 240"/>
                <a:gd name="T31" fmla="*/ 176 h 176"/>
                <a:gd name="T32" fmla="*/ 113 w 240"/>
                <a:gd name="T33" fmla="*/ 165 h 176"/>
                <a:gd name="T34" fmla="*/ 127 w 240"/>
                <a:gd name="T35" fmla="*/ 165 h 176"/>
                <a:gd name="T36" fmla="*/ 142 w 240"/>
                <a:gd name="T37" fmla="*/ 176 h 176"/>
                <a:gd name="T38" fmla="*/ 142 w 240"/>
                <a:gd name="T39" fmla="*/ 176 h 176"/>
                <a:gd name="T40" fmla="*/ 203 w 240"/>
                <a:gd name="T41" fmla="*/ 127 h 176"/>
                <a:gd name="T42" fmla="*/ 210 w 240"/>
                <a:gd name="T43" fmla="*/ 121 h 176"/>
                <a:gd name="T44" fmla="*/ 224 w 240"/>
                <a:gd name="T45" fmla="*/ 115 h 176"/>
                <a:gd name="T46" fmla="*/ 224 w 240"/>
                <a:gd name="T47" fmla="*/ 114 h 176"/>
                <a:gd name="T48" fmla="*/ 240 w 240"/>
                <a:gd name="T49" fmla="*/ 114 h 176"/>
                <a:gd name="T50" fmla="*/ 240 w 240"/>
                <a:gd name="T51" fmla="*/ 114 h 176"/>
                <a:gd name="T52" fmla="*/ 177 w 240"/>
                <a:gd name="T53" fmla="*/ 5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0" h="176">
                  <a:moveTo>
                    <a:pt x="177" y="52"/>
                  </a:moveTo>
                  <a:cubicBezTo>
                    <a:pt x="177" y="52"/>
                    <a:pt x="177" y="52"/>
                    <a:pt x="177" y="52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3" y="0"/>
                    <a:pt x="117" y="0"/>
                    <a:pt x="113" y="4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9" y="115"/>
                    <a:pt x="23" y="115"/>
                    <a:pt x="30" y="121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18" y="161"/>
                    <a:pt x="122" y="161"/>
                    <a:pt x="127" y="165"/>
                  </a:cubicBezTo>
                  <a:cubicBezTo>
                    <a:pt x="142" y="176"/>
                    <a:pt x="142" y="176"/>
                    <a:pt x="142" y="176"/>
                  </a:cubicBezTo>
                  <a:cubicBezTo>
                    <a:pt x="142" y="176"/>
                    <a:pt x="142" y="176"/>
                    <a:pt x="142" y="176"/>
                  </a:cubicBezTo>
                  <a:cubicBezTo>
                    <a:pt x="203" y="127"/>
                    <a:pt x="203" y="127"/>
                    <a:pt x="203" y="127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7" y="115"/>
                    <a:pt x="221" y="115"/>
                    <a:pt x="224" y="115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40" y="114"/>
                    <a:pt x="240" y="114"/>
                    <a:pt x="240" y="114"/>
                  </a:cubicBezTo>
                  <a:cubicBezTo>
                    <a:pt x="240" y="114"/>
                    <a:pt x="240" y="114"/>
                    <a:pt x="240" y="114"/>
                  </a:cubicBezTo>
                  <a:lnTo>
                    <a:pt x="177" y="52"/>
                  </a:lnTo>
                  <a:close/>
                </a:path>
              </a:pathLst>
            </a:custGeom>
            <a:solidFill>
              <a:srgbClr val="B23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636665" y="1007353"/>
              <a:ext cx="536139" cy="484587"/>
            </a:xfrm>
            <a:custGeom>
              <a:avLst/>
              <a:gdLst>
                <a:gd name="T0" fmla="*/ 0 w 416"/>
                <a:gd name="T1" fmla="*/ 0 h 376"/>
                <a:gd name="T2" fmla="*/ 0 w 416"/>
                <a:gd name="T3" fmla="*/ 376 h 376"/>
                <a:gd name="T4" fmla="*/ 416 w 416"/>
                <a:gd name="T5" fmla="*/ 376 h 376"/>
                <a:gd name="T6" fmla="*/ 416 w 416"/>
                <a:gd name="T7" fmla="*/ 137 h 376"/>
                <a:gd name="T8" fmla="*/ 277 w 416"/>
                <a:gd name="T9" fmla="*/ 0 h 376"/>
                <a:gd name="T10" fmla="*/ 0 w 416"/>
                <a:gd name="T11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6" h="376">
                  <a:moveTo>
                    <a:pt x="0" y="0"/>
                  </a:moveTo>
                  <a:lnTo>
                    <a:pt x="0" y="376"/>
                  </a:lnTo>
                  <a:lnTo>
                    <a:pt x="416" y="376"/>
                  </a:lnTo>
                  <a:lnTo>
                    <a:pt x="416" y="137"/>
                  </a:lnTo>
                  <a:lnTo>
                    <a:pt x="27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636665" y="1007353"/>
              <a:ext cx="536139" cy="484587"/>
            </a:xfrm>
            <a:custGeom>
              <a:avLst/>
              <a:gdLst>
                <a:gd name="T0" fmla="*/ 0 w 416"/>
                <a:gd name="T1" fmla="*/ 0 h 376"/>
                <a:gd name="T2" fmla="*/ 0 w 416"/>
                <a:gd name="T3" fmla="*/ 376 h 376"/>
                <a:gd name="T4" fmla="*/ 416 w 416"/>
                <a:gd name="T5" fmla="*/ 376 h 376"/>
                <a:gd name="T6" fmla="*/ 416 w 416"/>
                <a:gd name="T7" fmla="*/ 137 h 376"/>
                <a:gd name="T8" fmla="*/ 277 w 416"/>
                <a:gd name="T9" fmla="*/ 0 h 376"/>
                <a:gd name="T10" fmla="*/ 0 w 416"/>
                <a:gd name="T11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6" h="376">
                  <a:moveTo>
                    <a:pt x="0" y="0"/>
                  </a:moveTo>
                  <a:lnTo>
                    <a:pt x="0" y="376"/>
                  </a:lnTo>
                  <a:lnTo>
                    <a:pt x="416" y="376"/>
                  </a:lnTo>
                  <a:lnTo>
                    <a:pt x="416" y="137"/>
                  </a:lnTo>
                  <a:lnTo>
                    <a:pt x="27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8"/>
            <p:cNvSpPr>
              <a:spLocks noChangeArrowheads="1"/>
            </p:cNvSpPr>
            <p:nvPr/>
          </p:nvSpPr>
          <p:spPr bwMode="auto">
            <a:xfrm>
              <a:off x="697238" y="1087259"/>
              <a:ext cx="171410" cy="24487"/>
            </a:xfrm>
            <a:prstGeom prst="rect">
              <a:avLst/>
            </a:prstGeom>
            <a:solidFill>
              <a:srgbClr val="39A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9"/>
            <p:cNvSpPr>
              <a:spLocks noChangeArrowheads="1"/>
            </p:cNvSpPr>
            <p:nvPr/>
          </p:nvSpPr>
          <p:spPr bwMode="auto">
            <a:xfrm>
              <a:off x="697238" y="1169741"/>
              <a:ext cx="278380" cy="24487"/>
            </a:xfrm>
            <a:prstGeom prst="rect">
              <a:avLst/>
            </a:prstGeom>
            <a:solidFill>
              <a:srgbClr val="39A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80"/>
            <p:cNvSpPr>
              <a:spLocks noChangeArrowheads="1"/>
            </p:cNvSpPr>
            <p:nvPr/>
          </p:nvSpPr>
          <p:spPr bwMode="auto">
            <a:xfrm>
              <a:off x="697238" y="1236759"/>
              <a:ext cx="278380" cy="24487"/>
            </a:xfrm>
            <a:prstGeom prst="rect">
              <a:avLst/>
            </a:prstGeom>
            <a:solidFill>
              <a:srgbClr val="39AE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956286" y="1377238"/>
              <a:ext cx="15466" cy="11599"/>
            </a:xfrm>
            <a:custGeom>
              <a:avLst/>
              <a:gdLst>
                <a:gd name="T0" fmla="*/ 0 w 12"/>
                <a:gd name="T1" fmla="*/ 0 h 9"/>
                <a:gd name="T2" fmla="*/ 0 w 12"/>
                <a:gd name="T3" fmla="*/ 0 h 9"/>
                <a:gd name="T4" fmla="*/ 12 w 12"/>
                <a:gd name="T5" fmla="*/ 9 h 9"/>
                <a:gd name="T6" fmla="*/ 0 w 1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0" y="0"/>
                  </a:moveTo>
                  <a:lnTo>
                    <a:pt x="0" y="0"/>
                  </a:lnTo>
                  <a:lnTo>
                    <a:pt x="12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248842" y="1638863"/>
              <a:ext cx="386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E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252709" y="1636285"/>
              <a:ext cx="257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E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971751" y="1199384"/>
              <a:ext cx="299000" cy="436902"/>
            </a:xfrm>
            <a:custGeom>
              <a:avLst/>
              <a:gdLst>
                <a:gd name="T0" fmla="*/ 82 w 98"/>
                <a:gd name="T1" fmla="*/ 0 h 143"/>
                <a:gd name="T2" fmla="*/ 82 w 98"/>
                <a:gd name="T3" fmla="*/ 1 h 143"/>
                <a:gd name="T4" fmla="*/ 68 w 98"/>
                <a:gd name="T5" fmla="*/ 7 h 143"/>
                <a:gd name="T6" fmla="*/ 0 w 98"/>
                <a:gd name="T7" fmla="*/ 62 h 143"/>
                <a:gd name="T8" fmla="*/ 95 w 98"/>
                <a:gd name="T9" fmla="*/ 142 h 143"/>
                <a:gd name="T10" fmla="*/ 94 w 98"/>
                <a:gd name="T11" fmla="*/ 143 h 143"/>
                <a:gd name="T12" fmla="*/ 98 w 98"/>
                <a:gd name="T13" fmla="*/ 136 h 143"/>
                <a:gd name="T14" fmla="*/ 98 w 98"/>
                <a:gd name="T15" fmla="*/ 102 h 143"/>
                <a:gd name="T16" fmla="*/ 98 w 98"/>
                <a:gd name="T17" fmla="*/ 78 h 143"/>
                <a:gd name="T18" fmla="*/ 98 w 98"/>
                <a:gd name="T19" fmla="*/ 0 h 143"/>
                <a:gd name="T20" fmla="*/ 82 w 98"/>
                <a:gd name="T2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143">
                  <a:moveTo>
                    <a:pt x="82" y="0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79" y="1"/>
                    <a:pt x="75" y="1"/>
                    <a:pt x="68" y="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94" y="142"/>
                    <a:pt x="94" y="143"/>
                    <a:pt x="94" y="143"/>
                  </a:cubicBezTo>
                  <a:cubicBezTo>
                    <a:pt x="96" y="141"/>
                    <a:pt x="98" y="139"/>
                    <a:pt x="98" y="136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DE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5"/>
            <p:cNvSpPr>
              <a:spLocks noChangeArrowheads="1"/>
            </p:cNvSpPr>
            <p:nvPr/>
          </p:nvSpPr>
          <p:spPr bwMode="auto">
            <a:xfrm>
              <a:off x="971751" y="1388837"/>
              <a:ext cx="1289" cy="1289"/>
            </a:xfrm>
            <a:prstGeom prst="rect">
              <a:avLst/>
            </a:prstGeom>
            <a:solidFill>
              <a:srgbClr val="C82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1252709" y="1636285"/>
              <a:ext cx="0" cy="257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82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1255286" y="1636285"/>
              <a:ext cx="386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82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1243687" y="1638863"/>
              <a:ext cx="515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82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538716" y="1199384"/>
              <a:ext cx="299000" cy="436902"/>
            </a:xfrm>
            <a:custGeom>
              <a:avLst/>
              <a:gdLst>
                <a:gd name="T0" fmla="*/ 98 w 98"/>
                <a:gd name="T1" fmla="*/ 62 h 143"/>
                <a:gd name="T2" fmla="*/ 30 w 98"/>
                <a:gd name="T3" fmla="*/ 7 h 143"/>
                <a:gd name="T4" fmla="*/ 16 w 98"/>
                <a:gd name="T5" fmla="*/ 1 h 143"/>
                <a:gd name="T6" fmla="*/ 16 w 98"/>
                <a:gd name="T7" fmla="*/ 0 h 143"/>
                <a:gd name="T8" fmla="*/ 0 w 98"/>
                <a:gd name="T9" fmla="*/ 0 h 143"/>
                <a:gd name="T10" fmla="*/ 0 w 98"/>
                <a:gd name="T11" fmla="*/ 78 h 143"/>
                <a:gd name="T12" fmla="*/ 0 w 98"/>
                <a:gd name="T13" fmla="*/ 102 h 143"/>
                <a:gd name="T14" fmla="*/ 0 w 98"/>
                <a:gd name="T15" fmla="*/ 136 h 143"/>
                <a:gd name="T16" fmla="*/ 5 w 98"/>
                <a:gd name="T17" fmla="*/ 143 h 143"/>
                <a:gd name="T18" fmla="*/ 4 w 98"/>
                <a:gd name="T19" fmla="*/ 142 h 143"/>
                <a:gd name="T20" fmla="*/ 98 w 98"/>
                <a:gd name="T21" fmla="*/ 6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143">
                  <a:moveTo>
                    <a:pt x="98" y="62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23" y="1"/>
                    <a:pt x="19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2" y="141"/>
                    <a:pt x="5" y="143"/>
                  </a:cubicBezTo>
                  <a:cubicBezTo>
                    <a:pt x="4" y="143"/>
                    <a:pt x="4" y="142"/>
                    <a:pt x="4" y="142"/>
                  </a:cubicBezTo>
                  <a:lnTo>
                    <a:pt x="98" y="62"/>
                  </a:lnTo>
                  <a:close/>
                </a:path>
              </a:pathLst>
            </a:custGeom>
            <a:solidFill>
              <a:srgbClr val="E54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551604" y="1343729"/>
              <a:ext cx="710126" cy="295134"/>
            </a:xfrm>
            <a:custGeom>
              <a:avLst/>
              <a:gdLst>
                <a:gd name="T0" fmla="*/ 138 w 233"/>
                <a:gd name="T1" fmla="*/ 15 h 97"/>
                <a:gd name="T2" fmla="*/ 138 w 233"/>
                <a:gd name="T3" fmla="*/ 15 h 97"/>
                <a:gd name="T4" fmla="*/ 123 w 233"/>
                <a:gd name="T5" fmla="*/ 4 h 97"/>
                <a:gd name="T6" fmla="*/ 109 w 233"/>
                <a:gd name="T7" fmla="*/ 4 h 97"/>
                <a:gd name="T8" fmla="*/ 94 w 233"/>
                <a:gd name="T9" fmla="*/ 15 h 97"/>
                <a:gd name="T10" fmla="*/ 94 w 233"/>
                <a:gd name="T11" fmla="*/ 15 h 97"/>
                <a:gd name="T12" fmla="*/ 0 w 233"/>
                <a:gd name="T13" fmla="*/ 95 h 97"/>
                <a:gd name="T14" fmla="*/ 5 w 233"/>
                <a:gd name="T15" fmla="*/ 97 h 97"/>
                <a:gd name="T16" fmla="*/ 227 w 233"/>
                <a:gd name="T17" fmla="*/ 97 h 97"/>
                <a:gd name="T18" fmla="*/ 233 w 233"/>
                <a:gd name="T19" fmla="*/ 95 h 97"/>
                <a:gd name="T20" fmla="*/ 138 w 233"/>
                <a:gd name="T21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97">
                  <a:moveTo>
                    <a:pt x="138" y="15"/>
                  </a:moveTo>
                  <a:cubicBezTo>
                    <a:pt x="138" y="15"/>
                    <a:pt x="138" y="15"/>
                    <a:pt x="138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8" y="0"/>
                    <a:pt x="114" y="0"/>
                    <a:pt x="109" y="4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" y="96"/>
                    <a:pt x="3" y="97"/>
                    <a:pt x="5" y="97"/>
                  </a:cubicBezTo>
                  <a:cubicBezTo>
                    <a:pt x="227" y="97"/>
                    <a:pt x="227" y="97"/>
                    <a:pt x="227" y="97"/>
                  </a:cubicBezTo>
                  <a:cubicBezTo>
                    <a:pt x="229" y="97"/>
                    <a:pt x="231" y="96"/>
                    <a:pt x="233" y="95"/>
                  </a:cubicBezTo>
                  <a:lnTo>
                    <a:pt x="138" y="15"/>
                  </a:lnTo>
                  <a:close/>
                </a:path>
              </a:pathLst>
            </a:custGeom>
            <a:solidFill>
              <a:srgbClr val="CE3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971751" y="1199384"/>
              <a:ext cx="299000" cy="436902"/>
            </a:xfrm>
            <a:custGeom>
              <a:avLst/>
              <a:gdLst>
                <a:gd name="T0" fmla="*/ 82 w 98"/>
                <a:gd name="T1" fmla="*/ 0 h 143"/>
                <a:gd name="T2" fmla="*/ 82 w 98"/>
                <a:gd name="T3" fmla="*/ 1 h 143"/>
                <a:gd name="T4" fmla="*/ 68 w 98"/>
                <a:gd name="T5" fmla="*/ 7 h 143"/>
                <a:gd name="T6" fmla="*/ 0 w 98"/>
                <a:gd name="T7" fmla="*/ 62 h 143"/>
                <a:gd name="T8" fmla="*/ 95 w 98"/>
                <a:gd name="T9" fmla="*/ 142 h 143"/>
                <a:gd name="T10" fmla="*/ 94 w 98"/>
                <a:gd name="T11" fmla="*/ 143 h 143"/>
                <a:gd name="T12" fmla="*/ 98 w 98"/>
                <a:gd name="T13" fmla="*/ 136 h 143"/>
                <a:gd name="T14" fmla="*/ 98 w 98"/>
                <a:gd name="T15" fmla="*/ 102 h 143"/>
                <a:gd name="T16" fmla="*/ 98 w 98"/>
                <a:gd name="T17" fmla="*/ 78 h 143"/>
                <a:gd name="T18" fmla="*/ 98 w 98"/>
                <a:gd name="T19" fmla="*/ 0 h 143"/>
                <a:gd name="T20" fmla="*/ 82 w 98"/>
                <a:gd name="T2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143">
                  <a:moveTo>
                    <a:pt x="82" y="0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79" y="1"/>
                    <a:pt x="75" y="1"/>
                    <a:pt x="68" y="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94" y="142"/>
                    <a:pt x="94" y="143"/>
                    <a:pt x="94" y="143"/>
                  </a:cubicBezTo>
                  <a:cubicBezTo>
                    <a:pt x="96" y="141"/>
                    <a:pt x="98" y="139"/>
                    <a:pt x="98" y="136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82" y="0"/>
                  </a:lnTo>
                  <a:close/>
                </a:path>
              </a:pathLst>
            </a:custGeom>
            <a:solidFill>
              <a:srgbClr val="C82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993661" y="1183918"/>
              <a:ext cx="179142" cy="104392"/>
            </a:xfrm>
            <a:custGeom>
              <a:avLst/>
              <a:gdLst>
                <a:gd name="T0" fmla="*/ 0 w 139"/>
                <a:gd name="T1" fmla="*/ 0 h 81"/>
                <a:gd name="T2" fmla="*/ 80 w 139"/>
                <a:gd name="T3" fmla="*/ 81 h 81"/>
                <a:gd name="T4" fmla="*/ 139 w 139"/>
                <a:gd name="T5" fmla="*/ 34 h 81"/>
                <a:gd name="T6" fmla="*/ 139 w 139"/>
                <a:gd name="T7" fmla="*/ 0 h 81"/>
                <a:gd name="T8" fmla="*/ 0 w 13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81">
                  <a:moveTo>
                    <a:pt x="0" y="0"/>
                  </a:moveTo>
                  <a:lnTo>
                    <a:pt x="80" y="81"/>
                  </a:lnTo>
                  <a:lnTo>
                    <a:pt x="139" y="34"/>
                  </a:lnTo>
                  <a:lnTo>
                    <a:pt x="1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B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93"/>
            <p:cNvSpPr>
              <a:spLocks noChangeArrowheads="1"/>
            </p:cNvSpPr>
            <p:nvPr/>
          </p:nvSpPr>
          <p:spPr bwMode="auto">
            <a:xfrm>
              <a:off x="993661" y="1183918"/>
              <a:ext cx="1289" cy="1289"/>
            </a:xfrm>
            <a:prstGeom prst="rect">
              <a:avLst/>
            </a:prstGeom>
            <a:solidFill>
              <a:srgbClr val="F2F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993661" y="1007353"/>
              <a:ext cx="179142" cy="176565"/>
            </a:xfrm>
            <a:custGeom>
              <a:avLst/>
              <a:gdLst>
                <a:gd name="T0" fmla="*/ 0 w 139"/>
                <a:gd name="T1" fmla="*/ 0 h 137"/>
                <a:gd name="T2" fmla="*/ 0 w 139"/>
                <a:gd name="T3" fmla="*/ 137 h 137"/>
                <a:gd name="T4" fmla="*/ 139 w 139"/>
                <a:gd name="T5" fmla="*/ 137 h 137"/>
                <a:gd name="T6" fmla="*/ 0 w 139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37">
                  <a:moveTo>
                    <a:pt x="0" y="0"/>
                  </a:moveTo>
                  <a:lnTo>
                    <a:pt x="0" y="137"/>
                  </a:lnTo>
                  <a:lnTo>
                    <a:pt x="139" y="1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F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105527" y="816754"/>
            <a:ext cx="1188269" cy="1193424"/>
            <a:chOff x="1737296" y="650357"/>
            <a:chExt cx="1188269" cy="1193424"/>
          </a:xfrm>
        </p:grpSpPr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1737296" y="650357"/>
              <a:ext cx="1188269" cy="1193424"/>
            </a:xfrm>
            <a:custGeom>
              <a:avLst/>
              <a:gdLst>
                <a:gd name="T0" fmla="*/ 390 w 390"/>
                <a:gd name="T1" fmla="*/ 355 h 391"/>
                <a:gd name="T2" fmla="*/ 354 w 390"/>
                <a:gd name="T3" fmla="*/ 391 h 391"/>
                <a:gd name="T4" fmla="*/ 36 w 390"/>
                <a:gd name="T5" fmla="*/ 391 h 391"/>
                <a:gd name="T6" fmla="*/ 0 w 390"/>
                <a:gd name="T7" fmla="*/ 355 h 391"/>
                <a:gd name="T8" fmla="*/ 0 w 390"/>
                <a:gd name="T9" fmla="*/ 36 h 391"/>
                <a:gd name="T10" fmla="*/ 36 w 390"/>
                <a:gd name="T11" fmla="*/ 0 h 391"/>
                <a:gd name="T12" fmla="*/ 354 w 390"/>
                <a:gd name="T13" fmla="*/ 0 h 391"/>
                <a:gd name="T14" fmla="*/ 390 w 390"/>
                <a:gd name="T15" fmla="*/ 36 h 391"/>
                <a:gd name="T16" fmla="*/ 390 w 390"/>
                <a:gd name="T17" fmla="*/ 35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1">
                  <a:moveTo>
                    <a:pt x="390" y="355"/>
                  </a:moveTo>
                  <a:cubicBezTo>
                    <a:pt x="390" y="374"/>
                    <a:pt x="374" y="391"/>
                    <a:pt x="354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16" y="391"/>
                    <a:pt x="0" y="374"/>
                    <a:pt x="0" y="35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7"/>
                    <a:pt x="390" y="36"/>
                  </a:cubicBezTo>
                  <a:lnTo>
                    <a:pt x="390" y="355"/>
                  </a:lnTo>
                  <a:close/>
                </a:path>
              </a:pathLst>
            </a:custGeom>
            <a:solidFill>
              <a:srgbClr val="00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1965412" y="1138810"/>
              <a:ext cx="164966" cy="134035"/>
            </a:xfrm>
            <a:custGeom>
              <a:avLst/>
              <a:gdLst>
                <a:gd name="T0" fmla="*/ 0 w 128"/>
                <a:gd name="T1" fmla="*/ 19 h 104"/>
                <a:gd name="T2" fmla="*/ 74 w 128"/>
                <a:gd name="T3" fmla="*/ 0 h 104"/>
                <a:gd name="T4" fmla="*/ 128 w 128"/>
                <a:gd name="T5" fmla="*/ 64 h 104"/>
                <a:gd name="T6" fmla="*/ 85 w 128"/>
                <a:gd name="T7" fmla="*/ 104 h 104"/>
                <a:gd name="T8" fmla="*/ 0 w 128"/>
                <a:gd name="T9" fmla="*/ 1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04">
                  <a:moveTo>
                    <a:pt x="0" y="19"/>
                  </a:moveTo>
                  <a:lnTo>
                    <a:pt x="74" y="0"/>
                  </a:lnTo>
                  <a:lnTo>
                    <a:pt x="128" y="64"/>
                  </a:lnTo>
                  <a:lnTo>
                    <a:pt x="85" y="104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4A8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1971856" y="1324397"/>
              <a:ext cx="143056" cy="177854"/>
            </a:xfrm>
            <a:custGeom>
              <a:avLst/>
              <a:gdLst>
                <a:gd name="T0" fmla="*/ 95 w 111"/>
                <a:gd name="T1" fmla="*/ 138 h 138"/>
                <a:gd name="T2" fmla="*/ 111 w 111"/>
                <a:gd name="T3" fmla="*/ 90 h 138"/>
                <a:gd name="T4" fmla="*/ 97 w 111"/>
                <a:gd name="T5" fmla="*/ 52 h 138"/>
                <a:gd name="T6" fmla="*/ 78 w 111"/>
                <a:gd name="T7" fmla="*/ 17 h 138"/>
                <a:gd name="T8" fmla="*/ 59 w 111"/>
                <a:gd name="T9" fmla="*/ 0 h 138"/>
                <a:gd name="T10" fmla="*/ 2 w 111"/>
                <a:gd name="T11" fmla="*/ 31 h 138"/>
                <a:gd name="T12" fmla="*/ 0 w 111"/>
                <a:gd name="T13" fmla="*/ 43 h 138"/>
                <a:gd name="T14" fmla="*/ 95 w 111"/>
                <a:gd name="T1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38">
                  <a:moveTo>
                    <a:pt x="95" y="138"/>
                  </a:moveTo>
                  <a:lnTo>
                    <a:pt x="111" y="90"/>
                  </a:lnTo>
                  <a:lnTo>
                    <a:pt x="97" y="52"/>
                  </a:lnTo>
                  <a:lnTo>
                    <a:pt x="78" y="17"/>
                  </a:lnTo>
                  <a:lnTo>
                    <a:pt x="59" y="0"/>
                  </a:lnTo>
                  <a:lnTo>
                    <a:pt x="2" y="31"/>
                  </a:lnTo>
                  <a:lnTo>
                    <a:pt x="0" y="43"/>
                  </a:lnTo>
                  <a:lnTo>
                    <a:pt x="95" y="138"/>
                  </a:lnTo>
                  <a:close/>
                </a:path>
              </a:pathLst>
            </a:custGeom>
            <a:solidFill>
              <a:srgbClr val="4A8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2163887" y="915849"/>
              <a:ext cx="118569" cy="122436"/>
            </a:xfrm>
            <a:custGeom>
              <a:avLst/>
              <a:gdLst>
                <a:gd name="T0" fmla="*/ 7 w 92"/>
                <a:gd name="T1" fmla="*/ 7 h 95"/>
                <a:gd name="T2" fmla="*/ 0 w 92"/>
                <a:gd name="T3" fmla="*/ 0 h 95"/>
                <a:gd name="T4" fmla="*/ 0 w 92"/>
                <a:gd name="T5" fmla="*/ 93 h 95"/>
                <a:gd name="T6" fmla="*/ 92 w 92"/>
                <a:gd name="T7" fmla="*/ 95 h 95"/>
                <a:gd name="T8" fmla="*/ 7 w 92"/>
                <a:gd name="T9" fmla="*/ 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5">
                  <a:moveTo>
                    <a:pt x="7" y="7"/>
                  </a:moveTo>
                  <a:lnTo>
                    <a:pt x="0" y="0"/>
                  </a:lnTo>
                  <a:lnTo>
                    <a:pt x="0" y="93"/>
                  </a:lnTo>
                  <a:lnTo>
                    <a:pt x="92" y="95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4A8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2371383" y="866875"/>
              <a:ext cx="122436" cy="119858"/>
            </a:xfrm>
            <a:custGeom>
              <a:avLst/>
              <a:gdLst>
                <a:gd name="T0" fmla="*/ 95 w 95"/>
                <a:gd name="T1" fmla="*/ 93 h 93"/>
                <a:gd name="T2" fmla="*/ 0 w 95"/>
                <a:gd name="T3" fmla="*/ 0 h 93"/>
                <a:gd name="T4" fmla="*/ 0 w 95"/>
                <a:gd name="T5" fmla="*/ 90 h 93"/>
                <a:gd name="T6" fmla="*/ 95 w 95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93">
                  <a:moveTo>
                    <a:pt x="95" y="93"/>
                  </a:moveTo>
                  <a:lnTo>
                    <a:pt x="0" y="0"/>
                  </a:lnTo>
                  <a:lnTo>
                    <a:pt x="0" y="90"/>
                  </a:lnTo>
                  <a:lnTo>
                    <a:pt x="95" y="93"/>
                  </a:lnTo>
                  <a:close/>
                </a:path>
              </a:pathLst>
            </a:custGeom>
            <a:solidFill>
              <a:srgbClr val="4A8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2063361" y="968689"/>
              <a:ext cx="862204" cy="875092"/>
            </a:xfrm>
            <a:custGeom>
              <a:avLst/>
              <a:gdLst>
                <a:gd name="T0" fmla="*/ 283 w 283"/>
                <a:gd name="T1" fmla="*/ 251 h 287"/>
                <a:gd name="T2" fmla="*/ 283 w 283"/>
                <a:gd name="T3" fmla="*/ 109 h 287"/>
                <a:gd name="T4" fmla="*/ 174 w 283"/>
                <a:gd name="T5" fmla="*/ 0 h 287"/>
                <a:gd name="T6" fmla="*/ 147 w 283"/>
                <a:gd name="T7" fmla="*/ 36 h 287"/>
                <a:gd name="T8" fmla="*/ 154 w 283"/>
                <a:gd name="T9" fmla="*/ 98 h 287"/>
                <a:gd name="T10" fmla="*/ 131 w 283"/>
                <a:gd name="T11" fmla="*/ 153 h 287"/>
                <a:gd name="T12" fmla="*/ 93 w 283"/>
                <a:gd name="T13" fmla="*/ 161 h 287"/>
                <a:gd name="T14" fmla="*/ 0 w 283"/>
                <a:gd name="T15" fmla="*/ 181 h 287"/>
                <a:gd name="T16" fmla="*/ 106 w 283"/>
                <a:gd name="T17" fmla="*/ 287 h 287"/>
                <a:gd name="T18" fmla="*/ 247 w 283"/>
                <a:gd name="T19" fmla="*/ 287 h 287"/>
                <a:gd name="T20" fmla="*/ 283 w 283"/>
                <a:gd name="T21" fmla="*/ 2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3" h="287">
                  <a:moveTo>
                    <a:pt x="283" y="251"/>
                  </a:moveTo>
                  <a:cubicBezTo>
                    <a:pt x="283" y="109"/>
                    <a:pt x="283" y="109"/>
                    <a:pt x="283" y="109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47" y="36"/>
                    <a:pt x="147" y="36"/>
                    <a:pt x="147" y="36"/>
                  </a:cubicBezTo>
                  <a:cubicBezTo>
                    <a:pt x="147" y="36"/>
                    <a:pt x="156" y="99"/>
                    <a:pt x="154" y="98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55"/>
                    <a:pt x="93" y="161"/>
                    <a:pt x="93" y="16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06" y="287"/>
                    <a:pt x="106" y="287"/>
                    <a:pt x="106" y="287"/>
                  </a:cubicBezTo>
                  <a:cubicBezTo>
                    <a:pt x="247" y="287"/>
                    <a:pt x="247" y="287"/>
                    <a:pt x="247" y="287"/>
                  </a:cubicBezTo>
                  <a:cubicBezTo>
                    <a:pt x="267" y="287"/>
                    <a:pt x="283" y="270"/>
                    <a:pt x="283" y="251"/>
                  </a:cubicBezTo>
                  <a:close/>
                </a:path>
              </a:pathLst>
            </a:custGeom>
            <a:solidFill>
              <a:srgbClr val="4A8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1"/>
            <p:cNvSpPr>
              <a:spLocks noEditPoints="1"/>
            </p:cNvSpPr>
            <p:nvPr/>
          </p:nvSpPr>
          <p:spPr bwMode="auto">
            <a:xfrm>
              <a:off x="1947369" y="861719"/>
              <a:ext cx="759100" cy="761678"/>
            </a:xfrm>
            <a:custGeom>
              <a:avLst/>
              <a:gdLst>
                <a:gd name="T0" fmla="*/ 224 w 249"/>
                <a:gd name="T1" fmla="*/ 143 h 250"/>
                <a:gd name="T2" fmla="*/ 225 w 249"/>
                <a:gd name="T3" fmla="*/ 116 h 250"/>
                <a:gd name="T4" fmla="*/ 248 w 249"/>
                <a:gd name="T5" fmla="*/ 101 h 250"/>
                <a:gd name="T6" fmla="*/ 233 w 249"/>
                <a:gd name="T7" fmla="*/ 78 h 250"/>
                <a:gd name="T8" fmla="*/ 202 w 249"/>
                <a:gd name="T9" fmla="*/ 60 h 250"/>
                <a:gd name="T10" fmla="*/ 211 w 249"/>
                <a:gd name="T11" fmla="*/ 34 h 250"/>
                <a:gd name="T12" fmla="*/ 186 w 249"/>
                <a:gd name="T13" fmla="*/ 25 h 250"/>
                <a:gd name="T14" fmla="*/ 142 w 249"/>
                <a:gd name="T15" fmla="*/ 26 h 250"/>
                <a:gd name="T16" fmla="*/ 133 w 249"/>
                <a:gd name="T17" fmla="*/ 0 h 250"/>
                <a:gd name="T18" fmla="*/ 107 w 249"/>
                <a:gd name="T19" fmla="*/ 9 h 250"/>
                <a:gd name="T20" fmla="*/ 82 w 249"/>
                <a:gd name="T21" fmla="*/ 34 h 250"/>
                <a:gd name="T22" fmla="*/ 59 w 249"/>
                <a:gd name="T23" fmla="*/ 18 h 250"/>
                <a:gd name="T24" fmla="*/ 44 w 249"/>
                <a:gd name="T25" fmla="*/ 40 h 250"/>
                <a:gd name="T26" fmla="*/ 37 w 249"/>
                <a:gd name="T27" fmla="*/ 75 h 250"/>
                <a:gd name="T28" fmla="*/ 10 w 249"/>
                <a:gd name="T29" fmla="*/ 75 h 250"/>
                <a:gd name="T30" fmla="*/ 9 w 249"/>
                <a:gd name="T31" fmla="*/ 102 h 250"/>
                <a:gd name="T32" fmla="*/ 24 w 249"/>
                <a:gd name="T33" fmla="*/ 125 h 250"/>
                <a:gd name="T34" fmla="*/ 8 w 249"/>
                <a:gd name="T35" fmla="*/ 139 h 250"/>
                <a:gd name="T36" fmla="*/ 6 w 249"/>
                <a:gd name="T37" fmla="*/ 166 h 250"/>
                <a:gd name="T38" fmla="*/ 33 w 249"/>
                <a:gd name="T39" fmla="*/ 168 h 250"/>
                <a:gd name="T40" fmla="*/ 37 w 249"/>
                <a:gd name="T41" fmla="*/ 203 h 250"/>
                <a:gd name="T42" fmla="*/ 50 w 249"/>
                <a:gd name="T43" fmla="*/ 226 h 250"/>
                <a:gd name="T44" fmla="*/ 74 w 249"/>
                <a:gd name="T45" fmla="*/ 212 h 250"/>
                <a:gd name="T46" fmla="*/ 107 w 249"/>
                <a:gd name="T47" fmla="*/ 242 h 250"/>
                <a:gd name="T48" fmla="*/ 133 w 249"/>
                <a:gd name="T49" fmla="*/ 250 h 250"/>
                <a:gd name="T50" fmla="*/ 142 w 249"/>
                <a:gd name="T51" fmla="*/ 225 h 250"/>
                <a:gd name="T52" fmla="*/ 177 w 249"/>
                <a:gd name="T53" fmla="*/ 230 h 250"/>
                <a:gd name="T54" fmla="*/ 203 w 249"/>
                <a:gd name="T55" fmla="*/ 223 h 250"/>
                <a:gd name="T56" fmla="*/ 196 w 249"/>
                <a:gd name="T57" fmla="*/ 197 h 250"/>
                <a:gd name="T58" fmla="*/ 228 w 249"/>
                <a:gd name="T59" fmla="*/ 181 h 250"/>
                <a:gd name="T60" fmla="*/ 245 w 249"/>
                <a:gd name="T61" fmla="*/ 160 h 250"/>
                <a:gd name="T62" fmla="*/ 125 w 249"/>
                <a:gd name="T63" fmla="*/ 169 h 250"/>
                <a:gd name="T64" fmla="*/ 125 w 249"/>
                <a:gd name="T65" fmla="*/ 81 h 250"/>
                <a:gd name="T66" fmla="*/ 125 w 249"/>
                <a:gd name="T67" fmla="*/ 16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9" h="250">
                  <a:moveTo>
                    <a:pt x="240" y="149"/>
                  </a:moveTo>
                  <a:cubicBezTo>
                    <a:pt x="224" y="143"/>
                    <a:pt x="224" y="143"/>
                    <a:pt x="224" y="143"/>
                  </a:cubicBezTo>
                  <a:cubicBezTo>
                    <a:pt x="225" y="137"/>
                    <a:pt x="226" y="131"/>
                    <a:pt x="226" y="125"/>
                  </a:cubicBezTo>
                  <a:cubicBezTo>
                    <a:pt x="226" y="122"/>
                    <a:pt x="225" y="119"/>
                    <a:pt x="225" y="116"/>
                  </a:cubicBezTo>
                  <a:cubicBezTo>
                    <a:pt x="241" y="112"/>
                    <a:pt x="241" y="112"/>
                    <a:pt x="241" y="112"/>
                  </a:cubicBezTo>
                  <a:cubicBezTo>
                    <a:pt x="246" y="110"/>
                    <a:pt x="249" y="105"/>
                    <a:pt x="248" y="101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2" y="80"/>
                    <a:pt x="237" y="77"/>
                    <a:pt x="233" y="78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12" y="75"/>
                    <a:pt x="208" y="67"/>
                    <a:pt x="202" y="60"/>
                  </a:cubicBezTo>
                  <a:cubicBezTo>
                    <a:pt x="213" y="47"/>
                    <a:pt x="213" y="47"/>
                    <a:pt x="213" y="47"/>
                  </a:cubicBezTo>
                  <a:cubicBezTo>
                    <a:pt x="216" y="43"/>
                    <a:pt x="215" y="38"/>
                    <a:pt x="211" y="34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5" y="21"/>
                    <a:pt x="189" y="21"/>
                    <a:pt x="186" y="25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65" y="32"/>
                    <a:pt x="154" y="28"/>
                    <a:pt x="142" y="26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4"/>
                    <a:pt x="138" y="0"/>
                    <a:pt x="13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1" y="0"/>
                    <a:pt x="107" y="4"/>
                    <a:pt x="107" y="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98" y="27"/>
                    <a:pt x="90" y="30"/>
                    <a:pt x="82" y="34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69" y="16"/>
                    <a:pt x="63" y="15"/>
                    <a:pt x="59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2" y="30"/>
                    <a:pt x="41" y="36"/>
                    <a:pt x="44" y="4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47" y="60"/>
                    <a:pt x="41" y="67"/>
                    <a:pt x="37" y="75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6" y="67"/>
                    <a:pt x="11" y="70"/>
                    <a:pt x="10" y="75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2" y="95"/>
                    <a:pt x="5" y="100"/>
                    <a:pt x="9" y="102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13"/>
                    <a:pt x="24" y="119"/>
                    <a:pt x="24" y="125"/>
                  </a:cubicBezTo>
                  <a:cubicBezTo>
                    <a:pt x="24" y="128"/>
                    <a:pt x="24" y="131"/>
                    <a:pt x="24" y="134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40"/>
                    <a:pt x="0" y="145"/>
                    <a:pt x="1" y="150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70"/>
                    <a:pt x="12" y="173"/>
                    <a:pt x="17" y="172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37" y="176"/>
                    <a:pt x="42" y="183"/>
                    <a:pt x="47" y="190"/>
                  </a:cubicBezTo>
                  <a:cubicBezTo>
                    <a:pt x="37" y="203"/>
                    <a:pt x="37" y="203"/>
                    <a:pt x="37" y="203"/>
                  </a:cubicBezTo>
                  <a:cubicBezTo>
                    <a:pt x="33" y="207"/>
                    <a:pt x="34" y="213"/>
                    <a:pt x="38" y="216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4" y="230"/>
                    <a:pt x="60" y="229"/>
                    <a:pt x="63" y="225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84" y="218"/>
                    <a:pt x="95" y="223"/>
                    <a:pt x="107" y="225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7" y="246"/>
                    <a:pt x="111" y="250"/>
                    <a:pt x="116" y="250"/>
                  </a:cubicBezTo>
                  <a:cubicBezTo>
                    <a:pt x="133" y="250"/>
                    <a:pt x="133" y="250"/>
                    <a:pt x="133" y="250"/>
                  </a:cubicBezTo>
                  <a:cubicBezTo>
                    <a:pt x="138" y="250"/>
                    <a:pt x="142" y="246"/>
                    <a:pt x="142" y="242"/>
                  </a:cubicBezTo>
                  <a:cubicBezTo>
                    <a:pt x="142" y="225"/>
                    <a:pt x="142" y="225"/>
                    <a:pt x="142" y="225"/>
                  </a:cubicBezTo>
                  <a:cubicBezTo>
                    <a:pt x="151" y="223"/>
                    <a:pt x="160" y="220"/>
                    <a:pt x="168" y="217"/>
                  </a:cubicBezTo>
                  <a:cubicBezTo>
                    <a:pt x="177" y="230"/>
                    <a:pt x="177" y="230"/>
                    <a:pt x="177" y="230"/>
                  </a:cubicBezTo>
                  <a:cubicBezTo>
                    <a:pt x="180" y="234"/>
                    <a:pt x="186" y="235"/>
                    <a:pt x="190" y="233"/>
                  </a:cubicBezTo>
                  <a:cubicBezTo>
                    <a:pt x="203" y="223"/>
                    <a:pt x="203" y="223"/>
                    <a:pt x="203" y="223"/>
                  </a:cubicBezTo>
                  <a:cubicBezTo>
                    <a:pt x="207" y="220"/>
                    <a:pt x="208" y="215"/>
                    <a:pt x="205" y="211"/>
                  </a:cubicBezTo>
                  <a:cubicBezTo>
                    <a:pt x="196" y="197"/>
                    <a:pt x="196" y="197"/>
                    <a:pt x="196" y="197"/>
                  </a:cubicBezTo>
                  <a:cubicBezTo>
                    <a:pt x="202" y="190"/>
                    <a:pt x="208" y="183"/>
                    <a:pt x="212" y="175"/>
                  </a:cubicBezTo>
                  <a:cubicBezTo>
                    <a:pt x="228" y="181"/>
                    <a:pt x="228" y="181"/>
                    <a:pt x="228" y="181"/>
                  </a:cubicBezTo>
                  <a:cubicBezTo>
                    <a:pt x="233" y="183"/>
                    <a:pt x="238" y="180"/>
                    <a:pt x="240" y="176"/>
                  </a:cubicBezTo>
                  <a:cubicBezTo>
                    <a:pt x="245" y="160"/>
                    <a:pt x="245" y="160"/>
                    <a:pt x="245" y="160"/>
                  </a:cubicBezTo>
                  <a:cubicBezTo>
                    <a:pt x="247" y="156"/>
                    <a:pt x="244" y="150"/>
                    <a:pt x="240" y="149"/>
                  </a:cubicBezTo>
                  <a:close/>
                  <a:moveTo>
                    <a:pt x="125" y="169"/>
                  </a:moveTo>
                  <a:cubicBezTo>
                    <a:pt x="100" y="169"/>
                    <a:pt x="81" y="149"/>
                    <a:pt x="81" y="125"/>
                  </a:cubicBezTo>
                  <a:cubicBezTo>
                    <a:pt x="81" y="101"/>
                    <a:pt x="100" y="81"/>
                    <a:pt x="125" y="81"/>
                  </a:cubicBezTo>
                  <a:cubicBezTo>
                    <a:pt x="149" y="81"/>
                    <a:pt x="168" y="101"/>
                    <a:pt x="168" y="125"/>
                  </a:cubicBezTo>
                  <a:cubicBezTo>
                    <a:pt x="168" y="149"/>
                    <a:pt x="149" y="169"/>
                    <a:pt x="125" y="169"/>
                  </a:cubicBez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2"/>
            <p:cNvSpPr>
              <a:spLocks noEditPoints="1"/>
            </p:cNvSpPr>
            <p:nvPr/>
          </p:nvSpPr>
          <p:spPr bwMode="auto">
            <a:xfrm>
              <a:off x="2072382" y="986733"/>
              <a:ext cx="509074" cy="511652"/>
            </a:xfrm>
            <a:custGeom>
              <a:avLst/>
              <a:gdLst>
                <a:gd name="T0" fmla="*/ 84 w 167"/>
                <a:gd name="T1" fmla="*/ 0 h 168"/>
                <a:gd name="T2" fmla="*/ 0 w 167"/>
                <a:gd name="T3" fmla="*/ 84 h 168"/>
                <a:gd name="T4" fmla="*/ 84 w 167"/>
                <a:gd name="T5" fmla="*/ 168 h 168"/>
                <a:gd name="T6" fmla="*/ 167 w 167"/>
                <a:gd name="T7" fmla="*/ 84 h 168"/>
                <a:gd name="T8" fmla="*/ 84 w 167"/>
                <a:gd name="T9" fmla="*/ 0 h 168"/>
                <a:gd name="T10" fmla="*/ 84 w 167"/>
                <a:gd name="T11" fmla="*/ 150 h 168"/>
                <a:gd name="T12" fmla="*/ 18 w 167"/>
                <a:gd name="T13" fmla="*/ 84 h 168"/>
                <a:gd name="T14" fmla="*/ 84 w 167"/>
                <a:gd name="T15" fmla="*/ 19 h 168"/>
                <a:gd name="T16" fmla="*/ 149 w 167"/>
                <a:gd name="T17" fmla="*/ 84 h 168"/>
                <a:gd name="T18" fmla="*/ 84 w 167"/>
                <a:gd name="T19" fmla="*/ 15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8">
                  <a:moveTo>
                    <a:pt x="84" y="0"/>
                  </a:moveTo>
                  <a:cubicBezTo>
                    <a:pt x="37" y="0"/>
                    <a:pt x="0" y="38"/>
                    <a:pt x="0" y="84"/>
                  </a:cubicBezTo>
                  <a:cubicBezTo>
                    <a:pt x="0" y="130"/>
                    <a:pt x="37" y="168"/>
                    <a:pt x="84" y="168"/>
                  </a:cubicBezTo>
                  <a:cubicBezTo>
                    <a:pt x="130" y="168"/>
                    <a:pt x="167" y="130"/>
                    <a:pt x="167" y="84"/>
                  </a:cubicBezTo>
                  <a:cubicBezTo>
                    <a:pt x="167" y="38"/>
                    <a:pt x="130" y="0"/>
                    <a:pt x="84" y="0"/>
                  </a:cubicBezTo>
                  <a:close/>
                  <a:moveTo>
                    <a:pt x="84" y="150"/>
                  </a:moveTo>
                  <a:cubicBezTo>
                    <a:pt x="47" y="150"/>
                    <a:pt x="18" y="120"/>
                    <a:pt x="18" y="84"/>
                  </a:cubicBezTo>
                  <a:cubicBezTo>
                    <a:pt x="18" y="48"/>
                    <a:pt x="47" y="19"/>
                    <a:pt x="84" y="19"/>
                  </a:cubicBezTo>
                  <a:cubicBezTo>
                    <a:pt x="120" y="19"/>
                    <a:pt x="149" y="48"/>
                    <a:pt x="149" y="84"/>
                  </a:cubicBezTo>
                  <a:cubicBezTo>
                    <a:pt x="149" y="120"/>
                    <a:pt x="120" y="150"/>
                    <a:pt x="84" y="150"/>
                  </a:cubicBez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2319831" y="1544781"/>
              <a:ext cx="48974" cy="69595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23 h 23"/>
                <a:gd name="T4" fmla="*/ 10 w 16"/>
                <a:gd name="T5" fmla="*/ 23 h 23"/>
                <a:gd name="T6" fmla="*/ 16 w 16"/>
                <a:gd name="T7" fmla="*/ 18 h 23"/>
                <a:gd name="T8" fmla="*/ 16 w 16"/>
                <a:gd name="T9" fmla="*/ 0 h 23"/>
                <a:gd name="T10" fmla="*/ 2 w 16"/>
                <a:gd name="T11" fmla="*/ 1 h 23"/>
                <a:gd name="T12" fmla="*/ 0 w 16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3" y="23"/>
                    <a:pt x="16" y="20"/>
                    <a:pt x="1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7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2085270" y="1468742"/>
              <a:ext cx="78616" cy="78617"/>
            </a:xfrm>
            <a:custGeom>
              <a:avLst/>
              <a:gdLst>
                <a:gd name="T0" fmla="*/ 26 w 26"/>
                <a:gd name="T1" fmla="*/ 11 h 26"/>
                <a:gd name="T2" fmla="*/ 14 w 26"/>
                <a:gd name="T3" fmla="*/ 0 h 26"/>
                <a:gd name="T4" fmla="*/ 0 w 26"/>
                <a:gd name="T5" fmla="*/ 18 h 26"/>
                <a:gd name="T6" fmla="*/ 7 w 26"/>
                <a:gd name="T7" fmla="*/ 24 h 26"/>
                <a:gd name="T8" fmla="*/ 11 w 26"/>
                <a:gd name="T9" fmla="*/ 26 h 26"/>
                <a:gd name="T10" fmla="*/ 14 w 26"/>
                <a:gd name="T11" fmla="*/ 24 h 26"/>
                <a:gd name="T12" fmla="*/ 26 w 26"/>
                <a:gd name="T1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6" y="11"/>
                  </a:moveTo>
                  <a:cubicBezTo>
                    <a:pt x="22" y="8"/>
                    <a:pt x="17" y="4"/>
                    <a:pt x="14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5"/>
                    <a:pt x="9" y="26"/>
                    <a:pt x="11" y="26"/>
                  </a:cubicBezTo>
                  <a:cubicBezTo>
                    <a:pt x="12" y="25"/>
                    <a:pt x="13" y="25"/>
                    <a:pt x="14" y="24"/>
                  </a:cubicBezTo>
                  <a:lnTo>
                    <a:pt x="26" y="11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2621409" y="1141388"/>
              <a:ext cx="69595" cy="64440"/>
            </a:xfrm>
            <a:custGeom>
              <a:avLst/>
              <a:gdLst>
                <a:gd name="T0" fmla="*/ 19 w 23"/>
                <a:gd name="T1" fmla="*/ 16 h 21"/>
                <a:gd name="T2" fmla="*/ 2 w 23"/>
                <a:gd name="T3" fmla="*/ 21 h 21"/>
                <a:gd name="T4" fmla="*/ 0 w 23"/>
                <a:gd name="T5" fmla="*/ 9 h 21"/>
                <a:gd name="T6" fmla="*/ 21 w 23"/>
                <a:gd name="T7" fmla="*/ 0 h 21"/>
                <a:gd name="T8" fmla="*/ 23 w 23"/>
                <a:gd name="T9" fmla="*/ 10 h 21"/>
                <a:gd name="T10" fmla="*/ 23 w 23"/>
                <a:gd name="T11" fmla="*/ 14 h 21"/>
                <a:gd name="T12" fmla="*/ 19 w 23"/>
                <a:gd name="T13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1">
                  <a:moveTo>
                    <a:pt x="19" y="16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17"/>
                    <a:pt x="1" y="13"/>
                    <a:pt x="0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2"/>
                    <a:pt x="23" y="14"/>
                  </a:cubicBezTo>
                  <a:cubicBezTo>
                    <a:pt x="22" y="15"/>
                    <a:pt x="21" y="16"/>
                    <a:pt x="19" y="16"/>
                  </a:cubicBez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2596922" y="1355328"/>
              <a:ext cx="78616" cy="48974"/>
            </a:xfrm>
            <a:custGeom>
              <a:avLst/>
              <a:gdLst>
                <a:gd name="T0" fmla="*/ 26 w 26"/>
                <a:gd name="T1" fmla="*/ 4 h 16"/>
                <a:gd name="T2" fmla="*/ 23 w 26"/>
                <a:gd name="T3" fmla="*/ 12 h 16"/>
                <a:gd name="T4" fmla="*/ 18 w 26"/>
                <a:gd name="T5" fmla="*/ 16 h 16"/>
                <a:gd name="T6" fmla="*/ 16 w 26"/>
                <a:gd name="T7" fmla="*/ 16 h 16"/>
                <a:gd name="T8" fmla="*/ 0 w 26"/>
                <a:gd name="T9" fmla="*/ 10 h 16"/>
                <a:gd name="T10" fmla="*/ 4 w 26"/>
                <a:gd name="T11" fmla="*/ 0 h 16"/>
                <a:gd name="T12" fmla="*/ 26 w 26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6">
                  <a:moveTo>
                    <a:pt x="26" y="4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2" y="15"/>
                    <a:pt x="20" y="16"/>
                    <a:pt x="18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7"/>
                    <a:pt x="3" y="4"/>
                    <a:pt x="4" y="0"/>
                  </a:cubicBezTo>
                  <a:lnTo>
                    <a:pt x="26" y="4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2523460" y="958379"/>
              <a:ext cx="67017" cy="79905"/>
            </a:xfrm>
            <a:custGeom>
              <a:avLst/>
              <a:gdLst>
                <a:gd name="T0" fmla="*/ 9 w 22"/>
                <a:gd name="T1" fmla="*/ 26 h 26"/>
                <a:gd name="T2" fmla="*/ 0 w 22"/>
                <a:gd name="T3" fmla="*/ 18 h 26"/>
                <a:gd name="T4" fmla="*/ 14 w 22"/>
                <a:gd name="T5" fmla="*/ 0 h 26"/>
                <a:gd name="T6" fmla="*/ 20 w 22"/>
                <a:gd name="T7" fmla="*/ 5 h 26"/>
                <a:gd name="T8" fmla="*/ 21 w 22"/>
                <a:gd name="T9" fmla="*/ 13 h 26"/>
                <a:gd name="T10" fmla="*/ 9 w 22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6">
                  <a:moveTo>
                    <a:pt x="9" y="26"/>
                  </a:moveTo>
                  <a:cubicBezTo>
                    <a:pt x="6" y="23"/>
                    <a:pt x="4" y="21"/>
                    <a:pt x="0" y="1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7"/>
                    <a:pt x="22" y="11"/>
                    <a:pt x="21" y="13"/>
                  </a:cubicBezTo>
                  <a:lnTo>
                    <a:pt x="9" y="26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2331430" y="873319"/>
              <a:ext cx="37375" cy="70884"/>
            </a:xfrm>
            <a:custGeom>
              <a:avLst/>
              <a:gdLst>
                <a:gd name="T0" fmla="*/ 0 w 12"/>
                <a:gd name="T1" fmla="*/ 0 h 23"/>
                <a:gd name="T2" fmla="*/ 7 w 12"/>
                <a:gd name="T3" fmla="*/ 0 h 23"/>
                <a:gd name="T4" fmla="*/ 12 w 12"/>
                <a:gd name="T5" fmla="*/ 5 h 23"/>
                <a:gd name="T6" fmla="*/ 12 w 12"/>
                <a:gd name="T7" fmla="*/ 23 h 23"/>
                <a:gd name="T8" fmla="*/ 0 w 12"/>
                <a:gd name="T9" fmla="*/ 22 h 23"/>
                <a:gd name="T10" fmla="*/ 0 w 1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3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2" y="2"/>
                    <a:pt x="12" y="5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8" y="22"/>
                    <a:pt x="4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1969279" y="1330841"/>
              <a:ext cx="76039" cy="46397"/>
            </a:xfrm>
            <a:custGeom>
              <a:avLst/>
              <a:gdLst>
                <a:gd name="T0" fmla="*/ 4 w 25"/>
                <a:gd name="T1" fmla="*/ 14 h 15"/>
                <a:gd name="T2" fmla="*/ 8 w 25"/>
                <a:gd name="T3" fmla="*/ 14 h 15"/>
                <a:gd name="T4" fmla="*/ 25 w 25"/>
                <a:gd name="T5" fmla="*/ 10 h 15"/>
                <a:gd name="T6" fmla="*/ 22 w 25"/>
                <a:gd name="T7" fmla="*/ 0 h 15"/>
                <a:gd name="T8" fmla="*/ 0 w 25"/>
                <a:gd name="T9" fmla="*/ 2 h 15"/>
                <a:gd name="T10" fmla="*/ 2 w 25"/>
                <a:gd name="T11" fmla="*/ 11 h 15"/>
                <a:gd name="T12" fmla="*/ 4 w 25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5">
                  <a:moveTo>
                    <a:pt x="4" y="14"/>
                  </a:moveTo>
                  <a:cubicBezTo>
                    <a:pt x="5" y="15"/>
                    <a:pt x="7" y="15"/>
                    <a:pt x="8" y="1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7"/>
                    <a:pt x="23" y="3"/>
                    <a:pt x="2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3" y="13"/>
                    <a:pt x="4" y="14"/>
                  </a:cubicBez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2507995" y="1468742"/>
              <a:ext cx="57996" cy="85060"/>
            </a:xfrm>
            <a:custGeom>
              <a:avLst/>
              <a:gdLst>
                <a:gd name="T0" fmla="*/ 9 w 19"/>
                <a:gd name="T1" fmla="*/ 28 h 28"/>
                <a:gd name="T2" fmla="*/ 17 w 19"/>
                <a:gd name="T3" fmla="*/ 22 h 28"/>
                <a:gd name="T4" fmla="*/ 19 w 19"/>
                <a:gd name="T5" fmla="*/ 19 h 28"/>
                <a:gd name="T6" fmla="*/ 18 w 19"/>
                <a:gd name="T7" fmla="*/ 15 h 28"/>
                <a:gd name="T8" fmla="*/ 8 w 19"/>
                <a:gd name="T9" fmla="*/ 0 h 28"/>
                <a:gd name="T10" fmla="*/ 0 w 19"/>
                <a:gd name="T11" fmla="*/ 7 h 28"/>
                <a:gd name="T12" fmla="*/ 9 w 19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8">
                  <a:moveTo>
                    <a:pt x="9" y="28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8" y="21"/>
                    <a:pt x="18" y="20"/>
                    <a:pt x="19" y="19"/>
                  </a:cubicBezTo>
                  <a:cubicBezTo>
                    <a:pt x="19" y="18"/>
                    <a:pt x="19" y="16"/>
                    <a:pt x="18" y="1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3"/>
                    <a:pt x="3" y="5"/>
                    <a:pt x="0" y="7"/>
                  </a:cubicBezTo>
                  <a:lnTo>
                    <a:pt x="9" y="28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1980878" y="1080815"/>
              <a:ext cx="76039" cy="51552"/>
            </a:xfrm>
            <a:custGeom>
              <a:avLst/>
              <a:gdLst>
                <a:gd name="T0" fmla="*/ 0 w 25"/>
                <a:gd name="T1" fmla="*/ 10 h 17"/>
                <a:gd name="T2" fmla="*/ 2 w 25"/>
                <a:gd name="T3" fmla="*/ 4 h 17"/>
                <a:gd name="T4" fmla="*/ 7 w 25"/>
                <a:gd name="T5" fmla="*/ 0 h 17"/>
                <a:gd name="T6" fmla="*/ 9 w 25"/>
                <a:gd name="T7" fmla="*/ 1 h 17"/>
                <a:gd name="T8" fmla="*/ 25 w 25"/>
                <a:gd name="T9" fmla="*/ 7 h 17"/>
                <a:gd name="T10" fmla="*/ 21 w 25"/>
                <a:gd name="T11" fmla="*/ 17 h 17"/>
                <a:gd name="T12" fmla="*/ 0 w 25"/>
                <a:gd name="T1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7">
                  <a:moveTo>
                    <a:pt x="0" y="1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2"/>
                    <a:pt x="5" y="0"/>
                    <a:pt x="7" y="0"/>
                  </a:cubicBezTo>
                  <a:cubicBezTo>
                    <a:pt x="8" y="0"/>
                    <a:pt x="8" y="1"/>
                    <a:pt x="9" y="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10"/>
                    <a:pt x="22" y="13"/>
                    <a:pt x="21" y="17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2118779" y="922293"/>
              <a:ext cx="69595" cy="69595"/>
            </a:xfrm>
            <a:custGeom>
              <a:avLst/>
              <a:gdLst>
                <a:gd name="T0" fmla="*/ 0 w 23"/>
                <a:gd name="T1" fmla="*/ 5 h 23"/>
                <a:gd name="T2" fmla="*/ 5 w 23"/>
                <a:gd name="T3" fmla="*/ 1 h 23"/>
                <a:gd name="T4" fmla="*/ 9 w 23"/>
                <a:gd name="T5" fmla="*/ 0 h 23"/>
                <a:gd name="T6" fmla="*/ 13 w 23"/>
                <a:gd name="T7" fmla="*/ 2 h 23"/>
                <a:gd name="T8" fmla="*/ 23 w 23"/>
                <a:gd name="T9" fmla="*/ 17 h 23"/>
                <a:gd name="T10" fmla="*/ 12 w 23"/>
                <a:gd name="T11" fmla="*/ 23 h 23"/>
                <a:gd name="T12" fmla="*/ 0 w 23"/>
                <a:gd name="T13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5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9" y="19"/>
                    <a:pt x="16" y="21"/>
                    <a:pt x="12" y="23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2194818" y="1107879"/>
              <a:ext cx="241005" cy="244871"/>
            </a:xfrm>
            <a:custGeom>
              <a:avLst/>
              <a:gdLst>
                <a:gd name="T0" fmla="*/ 53 w 79"/>
                <a:gd name="T1" fmla="*/ 10 h 80"/>
                <a:gd name="T2" fmla="*/ 79 w 79"/>
                <a:gd name="T3" fmla="*/ 18 h 80"/>
                <a:gd name="T4" fmla="*/ 79 w 79"/>
                <a:gd name="T5" fmla="*/ 18 h 80"/>
                <a:gd name="T6" fmla="*/ 74 w 79"/>
                <a:gd name="T7" fmla="*/ 13 h 80"/>
                <a:gd name="T8" fmla="*/ 74 w 79"/>
                <a:gd name="T9" fmla="*/ 13 h 80"/>
                <a:gd name="T10" fmla="*/ 72 w 79"/>
                <a:gd name="T11" fmla="*/ 11 h 80"/>
                <a:gd name="T12" fmla="*/ 72 w 79"/>
                <a:gd name="T13" fmla="*/ 11 h 80"/>
                <a:gd name="T14" fmla="*/ 70 w 79"/>
                <a:gd name="T15" fmla="*/ 9 h 80"/>
                <a:gd name="T16" fmla="*/ 70 w 79"/>
                <a:gd name="T17" fmla="*/ 9 h 80"/>
                <a:gd name="T18" fmla="*/ 66 w 79"/>
                <a:gd name="T19" fmla="*/ 7 h 80"/>
                <a:gd name="T20" fmla="*/ 66 w 79"/>
                <a:gd name="T21" fmla="*/ 6 h 80"/>
                <a:gd name="T22" fmla="*/ 64 w 79"/>
                <a:gd name="T23" fmla="*/ 5 h 80"/>
                <a:gd name="T24" fmla="*/ 63 w 79"/>
                <a:gd name="T25" fmla="*/ 5 h 80"/>
                <a:gd name="T26" fmla="*/ 62 w 79"/>
                <a:gd name="T27" fmla="*/ 4 h 80"/>
                <a:gd name="T28" fmla="*/ 61 w 79"/>
                <a:gd name="T29" fmla="*/ 4 h 80"/>
                <a:gd name="T30" fmla="*/ 59 w 79"/>
                <a:gd name="T31" fmla="*/ 3 h 80"/>
                <a:gd name="T32" fmla="*/ 59 w 79"/>
                <a:gd name="T33" fmla="*/ 3 h 80"/>
                <a:gd name="T34" fmla="*/ 54 w 79"/>
                <a:gd name="T35" fmla="*/ 2 h 80"/>
                <a:gd name="T36" fmla="*/ 54 w 79"/>
                <a:gd name="T37" fmla="*/ 2 h 80"/>
                <a:gd name="T38" fmla="*/ 52 w 79"/>
                <a:gd name="T39" fmla="*/ 1 h 80"/>
                <a:gd name="T40" fmla="*/ 51 w 79"/>
                <a:gd name="T41" fmla="*/ 1 h 80"/>
                <a:gd name="T42" fmla="*/ 49 w 79"/>
                <a:gd name="T43" fmla="*/ 1 h 80"/>
                <a:gd name="T44" fmla="*/ 49 w 79"/>
                <a:gd name="T45" fmla="*/ 1 h 80"/>
                <a:gd name="T46" fmla="*/ 47 w 79"/>
                <a:gd name="T47" fmla="*/ 1 h 80"/>
                <a:gd name="T48" fmla="*/ 46 w 79"/>
                <a:gd name="T49" fmla="*/ 0 h 80"/>
                <a:gd name="T50" fmla="*/ 44 w 79"/>
                <a:gd name="T51" fmla="*/ 0 h 80"/>
                <a:gd name="T52" fmla="*/ 0 w 79"/>
                <a:gd name="T53" fmla="*/ 44 h 80"/>
                <a:gd name="T54" fmla="*/ 0 w 79"/>
                <a:gd name="T55" fmla="*/ 47 h 80"/>
                <a:gd name="T56" fmla="*/ 0 w 79"/>
                <a:gd name="T57" fmla="*/ 47 h 80"/>
                <a:gd name="T58" fmla="*/ 0 w 79"/>
                <a:gd name="T59" fmla="*/ 49 h 80"/>
                <a:gd name="T60" fmla="*/ 0 w 79"/>
                <a:gd name="T61" fmla="*/ 50 h 80"/>
                <a:gd name="T62" fmla="*/ 0 w 79"/>
                <a:gd name="T63" fmla="*/ 52 h 80"/>
                <a:gd name="T64" fmla="*/ 1 w 79"/>
                <a:gd name="T65" fmla="*/ 52 h 80"/>
                <a:gd name="T66" fmla="*/ 1 w 79"/>
                <a:gd name="T67" fmla="*/ 54 h 80"/>
                <a:gd name="T68" fmla="*/ 1 w 79"/>
                <a:gd name="T69" fmla="*/ 55 h 80"/>
                <a:gd name="T70" fmla="*/ 3 w 79"/>
                <a:gd name="T71" fmla="*/ 59 h 80"/>
                <a:gd name="T72" fmla="*/ 3 w 79"/>
                <a:gd name="T73" fmla="*/ 60 h 80"/>
                <a:gd name="T74" fmla="*/ 3 w 79"/>
                <a:gd name="T75" fmla="*/ 62 h 80"/>
                <a:gd name="T76" fmla="*/ 4 w 79"/>
                <a:gd name="T77" fmla="*/ 62 h 80"/>
                <a:gd name="T78" fmla="*/ 5 w 79"/>
                <a:gd name="T79" fmla="*/ 64 h 80"/>
                <a:gd name="T80" fmla="*/ 5 w 79"/>
                <a:gd name="T81" fmla="*/ 65 h 80"/>
                <a:gd name="T82" fmla="*/ 6 w 79"/>
                <a:gd name="T83" fmla="*/ 66 h 80"/>
                <a:gd name="T84" fmla="*/ 6 w 79"/>
                <a:gd name="T85" fmla="*/ 67 h 80"/>
                <a:gd name="T86" fmla="*/ 9 w 79"/>
                <a:gd name="T87" fmla="*/ 71 h 80"/>
                <a:gd name="T88" fmla="*/ 9 w 79"/>
                <a:gd name="T89" fmla="*/ 71 h 80"/>
                <a:gd name="T90" fmla="*/ 10 w 79"/>
                <a:gd name="T91" fmla="*/ 73 h 80"/>
                <a:gd name="T92" fmla="*/ 11 w 79"/>
                <a:gd name="T93" fmla="*/ 73 h 80"/>
                <a:gd name="T94" fmla="*/ 12 w 79"/>
                <a:gd name="T95" fmla="*/ 74 h 80"/>
                <a:gd name="T96" fmla="*/ 12 w 79"/>
                <a:gd name="T97" fmla="*/ 75 h 80"/>
                <a:gd name="T98" fmla="*/ 18 w 79"/>
                <a:gd name="T99" fmla="*/ 80 h 80"/>
                <a:gd name="T100" fmla="*/ 18 w 79"/>
                <a:gd name="T101" fmla="*/ 80 h 80"/>
                <a:gd name="T102" fmla="*/ 9 w 79"/>
                <a:gd name="T103" fmla="*/ 54 h 80"/>
                <a:gd name="T104" fmla="*/ 53 w 79"/>
                <a:gd name="T105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" h="80">
                  <a:moveTo>
                    <a:pt x="53" y="10"/>
                  </a:moveTo>
                  <a:cubicBezTo>
                    <a:pt x="63" y="10"/>
                    <a:pt x="72" y="13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7" y="16"/>
                    <a:pt x="76" y="14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3" y="12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0"/>
                    <a:pt x="71" y="10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9" y="8"/>
                    <a:pt x="67" y="7"/>
                    <a:pt x="66" y="7"/>
                  </a:cubicBezTo>
                  <a:cubicBezTo>
                    <a:pt x="66" y="7"/>
                    <a:pt x="66" y="6"/>
                    <a:pt x="66" y="6"/>
                  </a:cubicBezTo>
                  <a:cubicBezTo>
                    <a:pt x="65" y="6"/>
                    <a:pt x="65" y="6"/>
                    <a:pt x="64" y="5"/>
                  </a:cubicBezTo>
                  <a:cubicBezTo>
                    <a:pt x="64" y="5"/>
                    <a:pt x="64" y="5"/>
                    <a:pt x="63" y="5"/>
                  </a:cubicBezTo>
                  <a:cubicBezTo>
                    <a:pt x="63" y="5"/>
                    <a:pt x="62" y="5"/>
                    <a:pt x="62" y="4"/>
                  </a:cubicBezTo>
                  <a:cubicBezTo>
                    <a:pt x="62" y="4"/>
                    <a:pt x="61" y="4"/>
                    <a:pt x="61" y="4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7" y="3"/>
                    <a:pt x="56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1"/>
                    <a:pt x="52" y="1"/>
                    <a:pt x="52" y="1"/>
                  </a:cubicBezTo>
                  <a:cubicBezTo>
                    <a:pt x="52" y="1"/>
                    <a:pt x="51" y="1"/>
                    <a:pt x="51" y="1"/>
                  </a:cubicBezTo>
                  <a:cubicBezTo>
                    <a:pt x="51" y="1"/>
                    <a:pt x="50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8" y="1"/>
                    <a:pt x="47" y="1"/>
                    <a:pt x="47" y="1"/>
                  </a:cubicBezTo>
                  <a:cubicBezTo>
                    <a:pt x="47" y="1"/>
                    <a:pt x="46" y="0"/>
                    <a:pt x="46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5"/>
                    <a:pt x="0" y="46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0" y="49"/>
                    <a:pt x="0" y="50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2"/>
                    <a:pt x="1" y="52"/>
                    <a:pt x="1" y="52"/>
                  </a:cubicBezTo>
                  <a:cubicBezTo>
                    <a:pt x="1" y="53"/>
                    <a:pt x="1" y="54"/>
                    <a:pt x="1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2" y="56"/>
                    <a:pt x="2" y="58"/>
                    <a:pt x="3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3" y="61"/>
                    <a:pt x="3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3"/>
                    <a:pt x="4" y="63"/>
                    <a:pt x="5" y="64"/>
                  </a:cubicBezTo>
                  <a:cubicBezTo>
                    <a:pt x="5" y="64"/>
                    <a:pt x="5" y="64"/>
                    <a:pt x="5" y="65"/>
                  </a:cubicBezTo>
                  <a:cubicBezTo>
                    <a:pt x="5" y="65"/>
                    <a:pt x="5" y="66"/>
                    <a:pt x="6" y="66"/>
                  </a:cubicBezTo>
                  <a:cubicBezTo>
                    <a:pt x="6" y="66"/>
                    <a:pt x="6" y="66"/>
                    <a:pt x="6" y="67"/>
                  </a:cubicBezTo>
                  <a:cubicBezTo>
                    <a:pt x="7" y="68"/>
                    <a:pt x="8" y="69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9" y="71"/>
                    <a:pt x="10" y="72"/>
                    <a:pt x="10" y="73"/>
                  </a:cubicBezTo>
                  <a:cubicBezTo>
                    <a:pt x="10" y="73"/>
                    <a:pt x="10" y="73"/>
                    <a:pt x="11" y="73"/>
                  </a:cubicBezTo>
                  <a:cubicBezTo>
                    <a:pt x="11" y="73"/>
                    <a:pt x="11" y="74"/>
                    <a:pt x="12" y="74"/>
                  </a:cubicBezTo>
                  <a:cubicBezTo>
                    <a:pt x="12" y="74"/>
                    <a:pt x="12" y="75"/>
                    <a:pt x="12" y="75"/>
                  </a:cubicBezTo>
                  <a:cubicBezTo>
                    <a:pt x="14" y="76"/>
                    <a:pt x="16" y="78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2" y="72"/>
                    <a:pt x="9" y="63"/>
                    <a:pt x="9" y="54"/>
                  </a:cubicBezTo>
                  <a:cubicBezTo>
                    <a:pt x="9" y="30"/>
                    <a:pt x="29" y="10"/>
                    <a:pt x="53" y="10"/>
                  </a:cubicBezTo>
                  <a:close/>
                </a:path>
              </a:pathLst>
            </a:custGeom>
            <a:solidFill>
              <a:srgbClr val="4A8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976962" y="816754"/>
            <a:ext cx="1189558" cy="1193424"/>
            <a:chOff x="4608731" y="650357"/>
            <a:chExt cx="1189558" cy="1193424"/>
          </a:xfrm>
        </p:grpSpPr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4608731" y="650357"/>
              <a:ext cx="1189558" cy="1193424"/>
            </a:xfrm>
            <a:custGeom>
              <a:avLst/>
              <a:gdLst>
                <a:gd name="T0" fmla="*/ 390 w 390"/>
                <a:gd name="T1" fmla="*/ 355 h 391"/>
                <a:gd name="T2" fmla="*/ 354 w 390"/>
                <a:gd name="T3" fmla="*/ 391 h 391"/>
                <a:gd name="T4" fmla="*/ 36 w 390"/>
                <a:gd name="T5" fmla="*/ 391 h 391"/>
                <a:gd name="T6" fmla="*/ 0 w 390"/>
                <a:gd name="T7" fmla="*/ 355 h 391"/>
                <a:gd name="T8" fmla="*/ 0 w 390"/>
                <a:gd name="T9" fmla="*/ 36 h 391"/>
                <a:gd name="T10" fmla="*/ 36 w 390"/>
                <a:gd name="T11" fmla="*/ 0 h 391"/>
                <a:gd name="T12" fmla="*/ 354 w 390"/>
                <a:gd name="T13" fmla="*/ 0 h 391"/>
                <a:gd name="T14" fmla="*/ 390 w 390"/>
                <a:gd name="T15" fmla="*/ 36 h 391"/>
                <a:gd name="T16" fmla="*/ 390 w 390"/>
                <a:gd name="T17" fmla="*/ 35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1">
                  <a:moveTo>
                    <a:pt x="390" y="355"/>
                  </a:moveTo>
                  <a:cubicBezTo>
                    <a:pt x="390" y="374"/>
                    <a:pt x="374" y="391"/>
                    <a:pt x="354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16" y="391"/>
                    <a:pt x="0" y="374"/>
                    <a:pt x="0" y="35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7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7"/>
                    <a:pt x="390" y="36"/>
                  </a:cubicBezTo>
                  <a:lnTo>
                    <a:pt x="390" y="355"/>
                  </a:lnTo>
                  <a:close/>
                </a:path>
              </a:pathLst>
            </a:custGeom>
            <a:solidFill>
              <a:srgbClr val="D16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4932218" y="962245"/>
              <a:ext cx="866070" cy="881536"/>
            </a:xfrm>
            <a:custGeom>
              <a:avLst/>
              <a:gdLst>
                <a:gd name="T0" fmla="*/ 284 w 284"/>
                <a:gd name="T1" fmla="*/ 96 h 289"/>
                <a:gd name="T2" fmla="*/ 188 w 284"/>
                <a:gd name="T3" fmla="*/ 0 h 289"/>
                <a:gd name="T4" fmla="*/ 0 w 284"/>
                <a:gd name="T5" fmla="*/ 184 h 289"/>
                <a:gd name="T6" fmla="*/ 103 w 284"/>
                <a:gd name="T7" fmla="*/ 289 h 289"/>
                <a:gd name="T8" fmla="*/ 248 w 284"/>
                <a:gd name="T9" fmla="*/ 289 h 289"/>
                <a:gd name="T10" fmla="*/ 284 w 284"/>
                <a:gd name="T11" fmla="*/ 253 h 289"/>
                <a:gd name="T12" fmla="*/ 284 w 284"/>
                <a:gd name="T13" fmla="*/ 9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289">
                  <a:moveTo>
                    <a:pt x="284" y="96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248" y="289"/>
                    <a:pt x="248" y="289"/>
                    <a:pt x="248" y="289"/>
                  </a:cubicBezTo>
                  <a:cubicBezTo>
                    <a:pt x="268" y="289"/>
                    <a:pt x="284" y="272"/>
                    <a:pt x="284" y="253"/>
                  </a:cubicBezTo>
                  <a:lnTo>
                    <a:pt x="284" y="96"/>
                  </a:lnTo>
                  <a:close/>
                </a:path>
              </a:pathLst>
            </a:custGeom>
            <a:solidFill>
              <a:srgbClr val="A35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4905153" y="928737"/>
              <a:ext cx="594134" cy="594135"/>
            </a:xfrm>
            <a:prstGeom prst="ellipse">
              <a:avLst/>
            </a:pr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5139714" y="1040862"/>
              <a:ext cx="359574" cy="482009"/>
            </a:xfrm>
            <a:custGeom>
              <a:avLst/>
              <a:gdLst>
                <a:gd name="T0" fmla="*/ 118 w 118"/>
                <a:gd name="T1" fmla="*/ 56 h 158"/>
                <a:gd name="T2" fmla="*/ 118 w 118"/>
                <a:gd name="T3" fmla="*/ 55 h 158"/>
                <a:gd name="T4" fmla="*/ 118 w 118"/>
                <a:gd name="T5" fmla="*/ 52 h 158"/>
                <a:gd name="T6" fmla="*/ 118 w 118"/>
                <a:gd name="T7" fmla="*/ 50 h 158"/>
                <a:gd name="T8" fmla="*/ 117 w 118"/>
                <a:gd name="T9" fmla="*/ 47 h 158"/>
                <a:gd name="T10" fmla="*/ 117 w 118"/>
                <a:gd name="T11" fmla="*/ 45 h 158"/>
                <a:gd name="T12" fmla="*/ 116 w 118"/>
                <a:gd name="T13" fmla="*/ 43 h 158"/>
                <a:gd name="T14" fmla="*/ 116 w 118"/>
                <a:gd name="T15" fmla="*/ 40 h 158"/>
                <a:gd name="T16" fmla="*/ 116 w 118"/>
                <a:gd name="T17" fmla="*/ 38 h 158"/>
                <a:gd name="T18" fmla="*/ 115 w 118"/>
                <a:gd name="T19" fmla="*/ 36 h 158"/>
                <a:gd name="T20" fmla="*/ 114 w 118"/>
                <a:gd name="T21" fmla="*/ 34 h 158"/>
                <a:gd name="T22" fmla="*/ 112 w 118"/>
                <a:gd name="T23" fmla="*/ 28 h 158"/>
                <a:gd name="T24" fmla="*/ 84 w 118"/>
                <a:gd name="T25" fmla="*/ 0 h 158"/>
                <a:gd name="T26" fmla="*/ 21 w 118"/>
                <a:gd name="T27" fmla="*/ 60 h 158"/>
                <a:gd name="T28" fmla="*/ 0 w 118"/>
                <a:gd name="T29" fmla="*/ 144 h 158"/>
                <a:gd name="T30" fmla="*/ 15 w 118"/>
                <a:gd name="T31" fmla="*/ 158 h 158"/>
                <a:gd name="T32" fmla="*/ 21 w 118"/>
                <a:gd name="T33" fmla="*/ 158 h 158"/>
                <a:gd name="T34" fmla="*/ 59 w 118"/>
                <a:gd name="T35" fmla="*/ 151 h 158"/>
                <a:gd name="T36" fmla="*/ 60 w 118"/>
                <a:gd name="T37" fmla="*/ 150 h 158"/>
                <a:gd name="T38" fmla="*/ 60 w 118"/>
                <a:gd name="T39" fmla="*/ 150 h 158"/>
                <a:gd name="T40" fmla="*/ 70 w 118"/>
                <a:gd name="T41" fmla="*/ 145 h 158"/>
                <a:gd name="T42" fmla="*/ 70 w 118"/>
                <a:gd name="T43" fmla="*/ 145 h 158"/>
                <a:gd name="T44" fmla="*/ 81 w 118"/>
                <a:gd name="T45" fmla="*/ 138 h 158"/>
                <a:gd name="T46" fmla="*/ 81 w 118"/>
                <a:gd name="T47" fmla="*/ 137 h 158"/>
                <a:gd name="T48" fmla="*/ 84 w 118"/>
                <a:gd name="T49" fmla="*/ 135 h 158"/>
                <a:gd name="T50" fmla="*/ 84 w 118"/>
                <a:gd name="T51" fmla="*/ 135 h 158"/>
                <a:gd name="T52" fmla="*/ 91 w 118"/>
                <a:gd name="T53" fmla="*/ 128 h 158"/>
                <a:gd name="T54" fmla="*/ 92 w 118"/>
                <a:gd name="T55" fmla="*/ 128 h 158"/>
                <a:gd name="T56" fmla="*/ 94 w 118"/>
                <a:gd name="T57" fmla="*/ 126 h 158"/>
                <a:gd name="T58" fmla="*/ 94 w 118"/>
                <a:gd name="T59" fmla="*/ 125 h 158"/>
                <a:gd name="T60" fmla="*/ 97 w 118"/>
                <a:gd name="T61" fmla="*/ 121 h 158"/>
                <a:gd name="T62" fmla="*/ 98 w 118"/>
                <a:gd name="T63" fmla="*/ 120 h 158"/>
                <a:gd name="T64" fmla="*/ 100 w 118"/>
                <a:gd name="T65" fmla="*/ 118 h 158"/>
                <a:gd name="T66" fmla="*/ 101 w 118"/>
                <a:gd name="T67" fmla="*/ 117 h 158"/>
                <a:gd name="T68" fmla="*/ 102 w 118"/>
                <a:gd name="T69" fmla="*/ 115 h 158"/>
                <a:gd name="T70" fmla="*/ 103 w 118"/>
                <a:gd name="T71" fmla="*/ 113 h 158"/>
                <a:gd name="T72" fmla="*/ 105 w 118"/>
                <a:gd name="T73" fmla="*/ 110 h 158"/>
                <a:gd name="T74" fmla="*/ 106 w 118"/>
                <a:gd name="T75" fmla="*/ 108 h 158"/>
                <a:gd name="T76" fmla="*/ 107 w 118"/>
                <a:gd name="T77" fmla="*/ 106 h 158"/>
                <a:gd name="T78" fmla="*/ 108 w 118"/>
                <a:gd name="T79" fmla="*/ 104 h 158"/>
                <a:gd name="T80" fmla="*/ 109 w 118"/>
                <a:gd name="T81" fmla="*/ 103 h 158"/>
                <a:gd name="T82" fmla="*/ 110 w 118"/>
                <a:gd name="T83" fmla="*/ 99 h 158"/>
                <a:gd name="T84" fmla="*/ 111 w 118"/>
                <a:gd name="T85" fmla="*/ 98 h 158"/>
                <a:gd name="T86" fmla="*/ 112 w 118"/>
                <a:gd name="T87" fmla="*/ 95 h 158"/>
                <a:gd name="T88" fmla="*/ 113 w 118"/>
                <a:gd name="T89" fmla="*/ 94 h 158"/>
                <a:gd name="T90" fmla="*/ 114 w 118"/>
                <a:gd name="T91" fmla="*/ 91 h 158"/>
                <a:gd name="T92" fmla="*/ 114 w 118"/>
                <a:gd name="T93" fmla="*/ 90 h 158"/>
                <a:gd name="T94" fmla="*/ 115 w 118"/>
                <a:gd name="T95" fmla="*/ 86 h 158"/>
                <a:gd name="T96" fmla="*/ 115 w 118"/>
                <a:gd name="T97" fmla="*/ 84 h 158"/>
                <a:gd name="T98" fmla="*/ 116 w 118"/>
                <a:gd name="T99" fmla="*/ 81 h 158"/>
                <a:gd name="T100" fmla="*/ 116 w 118"/>
                <a:gd name="T101" fmla="*/ 80 h 158"/>
                <a:gd name="T102" fmla="*/ 117 w 118"/>
                <a:gd name="T103" fmla="*/ 76 h 158"/>
                <a:gd name="T104" fmla="*/ 117 w 118"/>
                <a:gd name="T105" fmla="*/ 76 h 158"/>
                <a:gd name="T106" fmla="*/ 118 w 118"/>
                <a:gd name="T107" fmla="*/ 71 h 158"/>
                <a:gd name="T108" fmla="*/ 118 w 118"/>
                <a:gd name="T109" fmla="*/ 70 h 158"/>
                <a:gd name="T110" fmla="*/ 118 w 118"/>
                <a:gd name="T111" fmla="*/ 67 h 158"/>
                <a:gd name="T112" fmla="*/ 118 w 118"/>
                <a:gd name="T113" fmla="*/ 65 h 158"/>
                <a:gd name="T114" fmla="*/ 118 w 118"/>
                <a:gd name="T115" fmla="*/ 61 h 158"/>
                <a:gd name="T116" fmla="*/ 118 w 118"/>
                <a:gd name="T117" fmla="*/ 5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158">
                  <a:moveTo>
                    <a:pt x="118" y="56"/>
                  </a:moveTo>
                  <a:cubicBezTo>
                    <a:pt x="118" y="56"/>
                    <a:pt x="118" y="55"/>
                    <a:pt x="118" y="55"/>
                  </a:cubicBezTo>
                  <a:cubicBezTo>
                    <a:pt x="118" y="54"/>
                    <a:pt x="118" y="53"/>
                    <a:pt x="118" y="52"/>
                  </a:cubicBezTo>
                  <a:cubicBezTo>
                    <a:pt x="118" y="51"/>
                    <a:pt x="118" y="50"/>
                    <a:pt x="118" y="50"/>
                  </a:cubicBezTo>
                  <a:cubicBezTo>
                    <a:pt x="117" y="49"/>
                    <a:pt x="117" y="48"/>
                    <a:pt x="117" y="47"/>
                  </a:cubicBezTo>
                  <a:cubicBezTo>
                    <a:pt x="117" y="46"/>
                    <a:pt x="117" y="46"/>
                    <a:pt x="117" y="45"/>
                  </a:cubicBezTo>
                  <a:cubicBezTo>
                    <a:pt x="117" y="44"/>
                    <a:pt x="117" y="43"/>
                    <a:pt x="116" y="43"/>
                  </a:cubicBezTo>
                  <a:cubicBezTo>
                    <a:pt x="116" y="42"/>
                    <a:pt x="116" y="41"/>
                    <a:pt x="116" y="40"/>
                  </a:cubicBezTo>
                  <a:cubicBezTo>
                    <a:pt x="116" y="40"/>
                    <a:pt x="116" y="39"/>
                    <a:pt x="116" y="38"/>
                  </a:cubicBezTo>
                  <a:cubicBezTo>
                    <a:pt x="115" y="38"/>
                    <a:pt x="115" y="37"/>
                    <a:pt x="115" y="36"/>
                  </a:cubicBezTo>
                  <a:cubicBezTo>
                    <a:pt x="115" y="35"/>
                    <a:pt x="115" y="35"/>
                    <a:pt x="114" y="34"/>
                  </a:cubicBezTo>
                  <a:cubicBezTo>
                    <a:pt x="114" y="32"/>
                    <a:pt x="113" y="30"/>
                    <a:pt x="112" y="28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7" y="158"/>
                    <a:pt x="19" y="158"/>
                    <a:pt x="21" y="158"/>
                  </a:cubicBezTo>
                  <a:cubicBezTo>
                    <a:pt x="34" y="158"/>
                    <a:pt x="47" y="156"/>
                    <a:pt x="59" y="151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4" y="149"/>
                    <a:pt x="67" y="147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4" y="143"/>
                    <a:pt x="77" y="140"/>
                    <a:pt x="81" y="138"/>
                  </a:cubicBezTo>
                  <a:cubicBezTo>
                    <a:pt x="81" y="137"/>
                    <a:pt x="81" y="137"/>
                    <a:pt x="81" y="137"/>
                  </a:cubicBezTo>
                  <a:cubicBezTo>
                    <a:pt x="82" y="137"/>
                    <a:pt x="83" y="136"/>
                    <a:pt x="84" y="135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6" y="133"/>
                    <a:pt x="89" y="131"/>
                    <a:pt x="91" y="128"/>
                  </a:cubicBezTo>
                  <a:cubicBezTo>
                    <a:pt x="91" y="128"/>
                    <a:pt x="91" y="128"/>
                    <a:pt x="92" y="128"/>
                  </a:cubicBezTo>
                  <a:cubicBezTo>
                    <a:pt x="92" y="127"/>
                    <a:pt x="93" y="126"/>
                    <a:pt x="94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5" y="124"/>
                    <a:pt x="96" y="122"/>
                    <a:pt x="97" y="121"/>
                  </a:cubicBezTo>
                  <a:cubicBezTo>
                    <a:pt x="98" y="121"/>
                    <a:pt x="98" y="120"/>
                    <a:pt x="98" y="120"/>
                  </a:cubicBezTo>
                  <a:cubicBezTo>
                    <a:pt x="99" y="119"/>
                    <a:pt x="99" y="119"/>
                    <a:pt x="100" y="118"/>
                  </a:cubicBezTo>
                  <a:cubicBezTo>
                    <a:pt x="100" y="118"/>
                    <a:pt x="100" y="117"/>
                    <a:pt x="101" y="117"/>
                  </a:cubicBezTo>
                  <a:cubicBezTo>
                    <a:pt x="101" y="116"/>
                    <a:pt x="102" y="115"/>
                    <a:pt x="102" y="115"/>
                  </a:cubicBezTo>
                  <a:cubicBezTo>
                    <a:pt x="102" y="114"/>
                    <a:pt x="103" y="114"/>
                    <a:pt x="103" y="113"/>
                  </a:cubicBezTo>
                  <a:cubicBezTo>
                    <a:pt x="104" y="112"/>
                    <a:pt x="104" y="111"/>
                    <a:pt x="105" y="110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7" y="107"/>
                    <a:pt x="107" y="106"/>
                  </a:cubicBezTo>
                  <a:cubicBezTo>
                    <a:pt x="107" y="106"/>
                    <a:pt x="108" y="105"/>
                    <a:pt x="108" y="104"/>
                  </a:cubicBezTo>
                  <a:cubicBezTo>
                    <a:pt x="108" y="104"/>
                    <a:pt x="109" y="103"/>
                    <a:pt x="109" y="103"/>
                  </a:cubicBezTo>
                  <a:cubicBezTo>
                    <a:pt x="109" y="102"/>
                    <a:pt x="110" y="100"/>
                    <a:pt x="110" y="99"/>
                  </a:cubicBezTo>
                  <a:cubicBezTo>
                    <a:pt x="111" y="99"/>
                    <a:pt x="111" y="98"/>
                    <a:pt x="111" y="98"/>
                  </a:cubicBezTo>
                  <a:cubicBezTo>
                    <a:pt x="111" y="97"/>
                    <a:pt x="112" y="96"/>
                    <a:pt x="112" y="95"/>
                  </a:cubicBezTo>
                  <a:cubicBezTo>
                    <a:pt x="112" y="95"/>
                    <a:pt x="112" y="94"/>
                    <a:pt x="113" y="94"/>
                  </a:cubicBezTo>
                  <a:cubicBezTo>
                    <a:pt x="113" y="93"/>
                    <a:pt x="113" y="92"/>
                    <a:pt x="114" y="91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88"/>
                    <a:pt x="115" y="87"/>
                    <a:pt x="115" y="86"/>
                  </a:cubicBezTo>
                  <a:cubicBezTo>
                    <a:pt x="115" y="85"/>
                    <a:pt x="115" y="85"/>
                    <a:pt x="115" y="84"/>
                  </a:cubicBezTo>
                  <a:cubicBezTo>
                    <a:pt x="116" y="83"/>
                    <a:pt x="116" y="82"/>
                    <a:pt x="116" y="81"/>
                  </a:cubicBezTo>
                  <a:cubicBezTo>
                    <a:pt x="116" y="81"/>
                    <a:pt x="116" y="80"/>
                    <a:pt x="116" y="80"/>
                  </a:cubicBezTo>
                  <a:cubicBezTo>
                    <a:pt x="117" y="79"/>
                    <a:pt x="117" y="78"/>
                    <a:pt x="117" y="76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7" y="74"/>
                    <a:pt x="117" y="73"/>
                    <a:pt x="118" y="71"/>
                  </a:cubicBezTo>
                  <a:cubicBezTo>
                    <a:pt x="118" y="71"/>
                    <a:pt x="118" y="70"/>
                    <a:pt x="118" y="70"/>
                  </a:cubicBezTo>
                  <a:cubicBezTo>
                    <a:pt x="118" y="69"/>
                    <a:pt x="118" y="68"/>
                    <a:pt x="118" y="67"/>
                  </a:cubicBezTo>
                  <a:cubicBezTo>
                    <a:pt x="118" y="66"/>
                    <a:pt x="118" y="66"/>
                    <a:pt x="118" y="65"/>
                  </a:cubicBezTo>
                  <a:cubicBezTo>
                    <a:pt x="118" y="64"/>
                    <a:pt x="118" y="62"/>
                    <a:pt x="118" y="61"/>
                  </a:cubicBezTo>
                  <a:cubicBezTo>
                    <a:pt x="118" y="59"/>
                    <a:pt x="118" y="58"/>
                    <a:pt x="118" y="56"/>
                  </a:cubicBez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4905153" y="928737"/>
              <a:ext cx="536139" cy="515518"/>
            </a:xfrm>
            <a:custGeom>
              <a:avLst/>
              <a:gdLst>
                <a:gd name="T0" fmla="*/ 110 w 176"/>
                <a:gd name="T1" fmla="*/ 14 h 169"/>
                <a:gd name="T2" fmla="*/ 176 w 176"/>
                <a:gd name="T3" fmla="*/ 40 h 169"/>
                <a:gd name="T4" fmla="*/ 98 w 176"/>
                <a:gd name="T5" fmla="*/ 0 h 169"/>
                <a:gd name="T6" fmla="*/ 0 w 176"/>
                <a:gd name="T7" fmla="*/ 98 h 169"/>
                <a:gd name="T8" fmla="*/ 31 w 176"/>
                <a:gd name="T9" fmla="*/ 169 h 169"/>
                <a:gd name="T10" fmla="*/ 12 w 176"/>
                <a:gd name="T11" fmla="*/ 112 h 169"/>
                <a:gd name="T12" fmla="*/ 110 w 176"/>
                <a:gd name="T13" fmla="*/ 1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169">
                  <a:moveTo>
                    <a:pt x="110" y="14"/>
                  </a:moveTo>
                  <a:cubicBezTo>
                    <a:pt x="136" y="14"/>
                    <a:pt x="159" y="24"/>
                    <a:pt x="176" y="40"/>
                  </a:cubicBezTo>
                  <a:cubicBezTo>
                    <a:pt x="159" y="16"/>
                    <a:pt x="130" y="0"/>
                    <a:pt x="98" y="0"/>
                  </a:cubicBezTo>
                  <a:cubicBezTo>
                    <a:pt x="44" y="0"/>
                    <a:pt x="0" y="44"/>
                    <a:pt x="0" y="98"/>
                  </a:cubicBezTo>
                  <a:cubicBezTo>
                    <a:pt x="0" y="126"/>
                    <a:pt x="12" y="151"/>
                    <a:pt x="31" y="169"/>
                  </a:cubicBezTo>
                  <a:cubicBezTo>
                    <a:pt x="19" y="153"/>
                    <a:pt x="12" y="133"/>
                    <a:pt x="12" y="112"/>
                  </a:cubicBezTo>
                  <a:cubicBezTo>
                    <a:pt x="12" y="58"/>
                    <a:pt x="56" y="14"/>
                    <a:pt x="110" y="14"/>
                  </a:cubicBezTo>
                  <a:close/>
                </a:path>
              </a:pathLst>
            </a:custGeom>
            <a:solidFill>
              <a:srgbClr val="C1B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5041766" y="1031840"/>
              <a:ext cx="362151" cy="243582"/>
            </a:xfrm>
            <a:custGeom>
              <a:avLst/>
              <a:gdLst>
                <a:gd name="T0" fmla="*/ 117 w 119"/>
                <a:gd name="T1" fmla="*/ 3 h 80"/>
                <a:gd name="T2" fmla="*/ 107 w 119"/>
                <a:gd name="T3" fmla="*/ 3 h 80"/>
                <a:gd name="T4" fmla="*/ 57 w 119"/>
                <a:gd name="T5" fmla="*/ 53 h 80"/>
                <a:gd name="T6" fmla="*/ 53 w 119"/>
                <a:gd name="T7" fmla="*/ 52 h 80"/>
                <a:gd name="T8" fmla="*/ 47 w 119"/>
                <a:gd name="T9" fmla="*/ 53 h 80"/>
                <a:gd name="T10" fmla="*/ 12 w 119"/>
                <a:gd name="T11" fmla="*/ 18 h 80"/>
                <a:gd name="T12" fmla="*/ 3 w 119"/>
                <a:gd name="T13" fmla="*/ 18 h 80"/>
                <a:gd name="T14" fmla="*/ 3 w 119"/>
                <a:gd name="T15" fmla="*/ 27 h 80"/>
                <a:gd name="T16" fmla="*/ 39 w 119"/>
                <a:gd name="T17" fmla="*/ 63 h 80"/>
                <a:gd name="T18" fmla="*/ 38 w 119"/>
                <a:gd name="T19" fmla="*/ 66 h 80"/>
                <a:gd name="T20" fmla="*/ 53 w 119"/>
                <a:gd name="T21" fmla="*/ 80 h 80"/>
                <a:gd name="T22" fmla="*/ 67 w 119"/>
                <a:gd name="T23" fmla="*/ 66 h 80"/>
                <a:gd name="T24" fmla="*/ 66 w 119"/>
                <a:gd name="T25" fmla="*/ 62 h 80"/>
                <a:gd name="T26" fmla="*/ 117 w 119"/>
                <a:gd name="T27" fmla="*/ 12 h 80"/>
                <a:gd name="T28" fmla="*/ 117 w 119"/>
                <a:gd name="T29" fmla="*/ 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80">
                  <a:moveTo>
                    <a:pt x="117" y="3"/>
                  </a:moveTo>
                  <a:cubicBezTo>
                    <a:pt x="114" y="0"/>
                    <a:pt x="110" y="0"/>
                    <a:pt x="107" y="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2"/>
                    <a:pt x="54" y="52"/>
                    <a:pt x="53" y="52"/>
                  </a:cubicBezTo>
                  <a:cubicBezTo>
                    <a:pt x="51" y="52"/>
                    <a:pt x="49" y="52"/>
                    <a:pt x="47" y="53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0" y="15"/>
                    <a:pt x="5" y="15"/>
                    <a:pt x="3" y="18"/>
                  </a:cubicBezTo>
                  <a:cubicBezTo>
                    <a:pt x="0" y="21"/>
                    <a:pt x="0" y="25"/>
                    <a:pt x="3" y="27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4"/>
                    <a:pt x="38" y="65"/>
                    <a:pt x="38" y="66"/>
                  </a:cubicBezTo>
                  <a:cubicBezTo>
                    <a:pt x="38" y="74"/>
                    <a:pt x="45" y="80"/>
                    <a:pt x="53" y="80"/>
                  </a:cubicBezTo>
                  <a:cubicBezTo>
                    <a:pt x="60" y="80"/>
                    <a:pt x="67" y="74"/>
                    <a:pt x="67" y="66"/>
                  </a:cubicBezTo>
                  <a:cubicBezTo>
                    <a:pt x="67" y="65"/>
                    <a:pt x="66" y="64"/>
                    <a:pt x="66" y="62"/>
                  </a:cubicBezTo>
                  <a:cubicBezTo>
                    <a:pt x="117" y="12"/>
                    <a:pt x="117" y="12"/>
                    <a:pt x="117" y="12"/>
                  </a:cubicBezTo>
                  <a:cubicBezTo>
                    <a:pt x="119" y="9"/>
                    <a:pt x="119" y="5"/>
                    <a:pt x="117" y="3"/>
                  </a:cubicBezTo>
                  <a:close/>
                </a:path>
              </a:pathLst>
            </a:custGeom>
            <a:solidFill>
              <a:srgbClr val="4539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5133270" y="1203250"/>
              <a:ext cx="100526" cy="279669"/>
            </a:xfrm>
            <a:custGeom>
              <a:avLst/>
              <a:gdLst>
                <a:gd name="T0" fmla="*/ 5 w 33"/>
                <a:gd name="T1" fmla="*/ 90 h 92"/>
                <a:gd name="T2" fmla="*/ 23 w 33"/>
                <a:gd name="T3" fmla="*/ 19 h 92"/>
                <a:gd name="T4" fmla="*/ 32 w 33"/>
                <a:gd name="T5" fmla="*/ 12 h 92"/>
                <a:gd name="T6" fmla="*/ 25 w 33"/>
                <a:gd name="T7" fmla="*/ 1 h 92"/>
                <a:gd name="T8" fmla="*/ 14 w 33"/>
                <a:gd name="T9" fmla="*/ 8 h 92"/>
                <a:gd name="T10" fmla="*/ 18 w 33"/>
                <a:gd name="T11" fmla="*/ 18 h 92"/>
                <a:gd name="T12" fmla="*/ 0 w 33"/>
                <a:gd name="T13" fmla="*/ 89 h 92"/>
                <a:gd name="T14" fmla="*/ 2 w 33"/>
                <a:gd name="T15" fmla="*/ 91 h 92"/>
                <a:gd name="T16" fmla="*/ 5 w 33"/>
                <a:gd name="T17" fmla="*/ 9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92">
                  <a:moveTo>
                    <a:pt x="5" y="90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7" y="19"/>
                    <a:pt x="31" y="16"/>
                    <a:pt x="32" y="12"/>
                  </a:cubicBezTo>
                  <a:cubicBezTo>
                    <a:pt x="33" y="7"/>
                    <a:pt x="30" y="2"/>
                    <a:pt x="25" y="1"/>
                  </a:cubicBezTo>
                  <a:cubicBezTo>
                    <a:pt x="20" y="0"/>
                    <a:pt x="15" y="3"/>
                    <a:pt x="14" y="8"/>
                  </a:cubicBezTo>
                  <a:cubicBezTo>
                    <a:pt x="13" y="12"/>
                    <a:pt x="15" y="16"/>
                    <a:pt x="18" y="1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1" y="91"/>
                    <a:pt x="2" y="91"/>
                  </a:cubicBezTo>
                  <a:cubicBezTo>
                    <a:pt x="4" y="92"/>
                    <a:pt x="5" y="91"/>
                    <a:pt x="5" y="90"/>
                  </a:cubicBezTo>
                  <a:close/>
                </a:path>
              </a:pathLst>
            </a:custGeom>
            <a:solidFill>
              <a:srgbClr val="D43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5191266" y="922293"/>
              <a:ext cx="20621" cy="60573"/>
            </a:xfrm>
            <a:custGeom>
              <a:avLst/>
              <a:gdLst>
                <a:gd name="T0" fmla="*/ 7 w 7"/>
                <a:gd name="T1" fmla="*/ 17 h 20"/>
                <a:gd name="T2" fmla="*/ 4 w 7"/>
                <a:gd name="T3" fmla="*/ 20 h 20"/>
                <a:gd name="T4" fmla="*/ 4 w 7"/>
                <a:gd name="T5" fmla="*/ 20 h 20"/>
                <a:gd name="T6" fmla="*/ 0 w 7"/>
                <a:gd name="T7" fmla="*/ 17 h 20"/>
                <a:gd name="T8" fmla="*/ 0 w 7"/>
                <a:gd name="T9" fmla="*/ 3 h 20"/>
                <a:gd name="T10" fmla="*/ 4 w 7"/>
                <a:gd name="T11" fmla="*/ 0 h 20"/>
                <a:gd name="T12" fmla="*/ 4 w 7"/>
                <a:gd name="T13" fmla="*/ 0 h 20"/>
                <a:gd name="T14" fmla="*/ 7 w 7"/>
                <a:gd name="T15" fmla="*/ 3 h 20"/>
                <a:gd name="T16" fmla="*/ 7 w 7"/>
                <a:gd name="T1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0">
                  <a:moveTo>
                    <a:pt x="7" y="17"/>
                  </a:moveTo>
                  <a:cubicBezTo>
                    <a:pt x="7" y="19"/>
                    <a:pt x="5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4539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5191266" y="1471320"/>
              <a:ext cx="20621" cy="60573"/>
            </a:xfrm>
            <a:custGeom>
              <a:avLst/>
              <a:gdLst>
                <a:gd name="T0" fmla="*/ 7 w 7"/>
                <a:gd name="T1" fmla="*/ 17 h 20"/>
                <a:gd name="T2" fmla="*/ 4 w 7"/>
                <a:gd name="T3" fmla="*/ 20 h 20"/>
                <a:gd name="T4" fmla="*/ 4 w 7"/>
                <a:gd name="T5" fmla="*/ 20 h 20"/>
                <a:gd name="T6" fmla="*/ 0 w 7"/>
                <a:gd name="T7" fmla="*/ 17 h 20"/>
                <a:gd name="T8" fmla="*/ 0 w 7"/>
                <a:gd name="T9" fmla="*/ 3 h 20"/>
                <a:gd name="T10" fmla="*/ 4 w 7"/>
                <a:gd name="T11" fmla="*/ 0 h 20"/>
                <a:gd name="T12" fmla="*/ 4 w 7"/>
                <a:gd name="T13" fmla="*/ 0 h 20"/>
                <a:gd name="T14" fmla="*/ 7 w 7"/>
                <a:gd name="T15" fmla="*/ 3 h 20"/>
                <a:gd name="T16" fmla="*/ 7 w 7"/>
                <a:gd name="T1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0">
                  <a:moveTo>
                    <a:pt x="7" y="17"/>
                  </a:moveTo>
                  <a:cubicBezTo>
                    <a:pt x="7" y="19"/>
                    <a:pt x="5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261F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auto">
            <a:xfrm>
              <a:off x="4898710" y="1218716"/>
              <a:ext cx="60573" cy="18043"/>
            </a:xfrm>
            <a:custGeom>
              <a:avLst/>
              <a:gdLst>
                <a:gd name="T0" fmla="*/ 17 w 20"/>
                <a:gd name="T1" fmla="*/ 0 h 6"/>
                <a:gd name="T2" fmla="*/ 20 w 20"/>
                <a:gd name="T3" fmla="*/ 3 h 6"/>
                <a:gd name="T4" fmla="*/ 20 w 20"/>
                <a:gd name="T5" fmla="*/ 3 h 6"/>
                <a:gd name="T6" fmla="*/ 17 w 20"/>
                <a:gd name="T7" fmla="*/ 6 h 6"/>
                <a:gd name="T8" fmla="*/ 3 w 20"/>
                <a:gd name="T9" fmla="*/ 6 h 6"/>
                <a:gd name="T10" fmla="*/ 0 w 20"/>
                <a:gd name="T11" fmla="*/ 3 h 6"/>
                <a:gd name="T12" fmla="*/ 0 w 20"/>
                <a:gd name="T13" fmla="*/ 3 h 6"/>
                <a:gd name="T14" fmla="*/ 3 w 20"/>
                <a:gd name="T15" fmla="*/ 0 h 6"/>
                <a:gd name="T16" fmla="*/ 17 w 20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6">
                  <a:moveTo>
                    <a:pt x="17" y="0"/>
                  </a:moveTo>
                  <a:cubicBezTo>
                    <a:pt x="18" y="0"/>
                    <a:pt x="20" y="1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5"/>
                    <a:pt x="18" y="6"/>
                    <a:pt x="1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4539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5447736" y="1218716"/>
              <a:ext cx="60573" cy="18043"/>
            </a:xfrm>
            <a:custGeom>
              <a:avLst/>
              <a:gdLst>
                <a:gd name="T0" fmla="*/ 17 w 20"/>
                <a:gd name="T1" fmla="*/ 0 h 6"/>
                <a:gd name="T2" fmla="*/ 20 w 20"/>
                <a:gd name="T3" fmla="*/ 3 h 6"/>
                <a:gd name="T4" fmla="*/ 20 w 20"/>
                <a:gd name="T5" fmla="*/ 3 h 6"/>
                <a:gd name="T6" fmla="*/ 17 w 20"/>
                <a:gd name="T7" fmla="*/ 6 h 6"/>
                <a:gd name="T8" fmla="*/ 3 w 20"/>
                <a:gd name="T9" fmla="*/ 6 h 6"/>
                <a:gd name="T10" fmla="*/ 0 w 20"/>
                <a:gd name="T11" fmla="*/ 3 h 6"/>
                <a:gd name="T12" fmla="*/ 0 w 20"/>
                <a:gd name="T13" fmla="*/ 3 h 6"/>
                <a:gd name="T14" fmla="*/ 3 w 20"/>
                <a:gd name="T15" fmla="*/ 0 h 6"/>
                <a:gd name="T16" fmla="*/ 17 w 20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6">
                  <a:moveTo>
                    <a:pt x="17" y="0"/>
                  </a:moveTo>
                  <a:cubicBezTo>
                    <a:pt x="18" y="0"/>
                    <a:pt x="20" y="1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5"/>
                    <a:pt x="18" y="6"/>
                    <a:pt x="1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261F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5191266" y="928737"/>
              <a:ext cx="20621" cy="45108"/>
            </a:xfrm>
            <a:custGeom>
              <a:avLst/>
              <a:gdLst>
                <a:gd name="T0" fmla="*/ 0 w 7"/>
                <a:gd name="T1" fmla="*/ 0 h 15"/>
                <a:gd name="T2" fmla="*/ 0 w 7"/>
                <a:gd name="T3" fmla="*/ 1 h 15"/>
                <a:gd name="T4" fmla="*/ 0 w 7"/>
                <a:gd name="T5" fmla="*/ 15 h 15"/>
                <a:gd name="T6" fmla="*/ 0 w 7"/>
                <a:gd name="T7" fmla="*/ 15 h 15"/>
                <a:gd name="T8" fmla="*/ 7 w 7"/>
                <a:gd name="T9" fmla="*/ 14 h 15"/>
                <a:gd name="T10" fmla="*/ 7 w 7"/>
                <a:gd name="T11" fmla="*/ 1 h 15"/>
                <a:gd name="T12" fmla="*/ 7 w 7"/>
                <a:gd name="T13" fmla="*/ 0 h 15"/>
                <a:gd name="T14" fmla="*/ 4 w 7"/>
                <a:gd name="T15" fmla="*/ 0 h 15"/>
                <a:gd name="T16" fmla="*/ 0 w 7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5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5" y="15"/>
                    <a:pt x="7" y="1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261F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4905153" y="1218716"/>
              <a:ext cx="42530" cy="18043"/>
            </a:xfrm>
            <a:custGeom>
              <a:avLst/>
              <a:gdLst>
                <a:gd name="T0" fmla="*/ 0 w 14"/>
                <a:gd name="T1" fmla="*/ 0 h 6"/>
                <a:gd name="T2" fmla="*/ 0 w 14"/>
                <a:gd name="T3" fmla="*/ 3 h 6"/>
                <a:gd name="T4" fmla="*/ 0 w 14"/>
                <a:gd name="T5" fmla="*/ 6 h 6"/>
                <a:gd name="T6" fmla="*/ 1 w 14"/>
                <a:gd name="T7" fmla="*/ 6 h 6"/>
                <a:gd name="T8" fmla="*/ 13 w 14"/>
                <a:gd name="T9" fmla="*/ 6 h 6"/>
                <a:gd name="T10" fmla="*/ 14 w 14"/>
                <a:gd name="T11" fmla="*/ 0 h 6"/>
                <a:gd name="T12" fmla="*/ 1 w 14"/>
                <a:gd name="T13" fmla="*/ 0 h 6"/>
                <a:gd name="T14" fmla="*/ 0 w 1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4"/>
                    <a:pt x="13" y="2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1F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7"/>
            <p:cNvSpPr>
              <a:spLocks noEditPoints="1"/>
            </p:cNvSpPr>
            <p:nvPr/>
          </p:nvSpPr>
          <p:spPr bwMode="auto">
            <a:xfrm>
              <a:off x="4800761" y="824344"/>
              <a:ext cx="805497" cy="805497"/>
            </a:xfrm>
            <a:custGeom>
              <a:avLst/>
              <a:gdLst>
                <a:gd name="T0" fmla="*/ 132 w 264"/>
                <a:gd name="T1" fmla="*/ 0 h 264"/>
                <a:gd name="T2" fmla="*/ 0 w 264"/>
                <a:gd name="T3" fmla="*/ 132 h 264"/>
                <a:gd name="T4" fmla="*/ 132 w 264"/>
                <a:gd name="T5" fmla="*/ 264 h 264"/>
                <a:gd name="T6" fmla="*/ 264 w 264"/>
                <a:gd name="T7" fmla="*/ 132 h 264"/>
                <a:gd name="T8" fmla="*/ 132 w 264"/>
                <a:gd name="T9" fmla="*/ 0 h 264"/>
                <a:gd name="T10" fmla="*/ 132 w 264"/>
                <a:gd name="T11" fmla="*/ 229 h 264"/>
                <a:gd name="T12" fmla="*/ 34 w 264"/>
                <a:gd name="T13" fmla="*/ 132 h 264"/>
                <a:gd name="T14" fmla="*/ 132 w 264"/>
                <a:gd name="T15" fmla="*/ 34 h 264"/>
                <a:gd name="T16" fmla="*/ 229 w 264"/>
                <a:gd name="T17" fmla="*/ 132 h 264"/>
                <a:gd name="T18" fmla="*/ 132 w 264"/>
                <a:gd name="T19" fmla="*/ 22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0"/>
                  </a:moveTo>
                  <a:cubicBezTo>
                    <a:pt x="59" y="0"/>
                    <a:pt x="0" y="59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59"/>
                    <a:pt x="205" y="0"/>
                    <a:pt x="132" y="0"/>
                  </a:cubicBezTo>
                  <a:close/>
                  <a:moveTo>
                    <a:pt x="132" y="229"/>
                  </a:moveTo>
                  <a:cubicBezTo>
                    <a:pt x="78" y="229"/>
                    <a:pt x="34" y="186"/>
                    <a:pt x="34" y="132"/>
                  </a:cubicBezTo>
                  <a:cubicBezTo>
                    <a:pt x="34" y="78"/>
                    <a:pt x="78" y="34"/>
                    <a:pt x="132" y="34"/>
                  </a:cubicBezTo>
                  <a:cubicBezTo>
                    <a:pt x="186" y="34"/>
                    <a:pt x="229" y="78"/>
                    <a:pt x="229" y="132"/>
                  </a:cubicBezTo>
                  <a:cubicBezTo>
                    <a:pt x="229" y="186"/>
                    <a:pt x="186" y="229"/>
                    <a:pt x="132" y="229"/>
                  </a:cubicBezTo>
                  <a:close/>
                </a:path>
              </a:pathLst>
            </a:cu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678831" y="2176434"/>
            <a:ext cx="1188269" cy="1188269"/>
            <a:chOff x="310600" y="2111851"/>
            <a:chExt cx="1188269" cy="1188269"/>
          </a:xfrm>
        </p:grpSpPr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310600" y="2111851"/>
              <a:ext cx="1188269" cy="1188269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726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523251" y="2437916"/>
              <a:ext cx="975618" cy="862204"/>
            </a:xfrm>
            <a:custGeom>
              <a:avLst/>
              <a:gdLst>
                <a:gd name="T0" fmla="*/ 0 w 320"/>
                <a:gd name="T1" fmla="*/ 205 h 283"/>
                <a:gd name="T2" fmla="*/ 78 w 320"/>
                <a:gd name="T3" fmla="*/ 283 h 283"/>
                <a:gd name="T4" fmla="*/ 284 w 320"/>
                <a:gd name="T5" fmla="*/ 283 h 283"/>
                <a:gd name="T6" fmla="*/ 320 w 320"/>
                <a:gd name="T7" fmla="*/ 247 h 283"/>
                <a:gd name="T8" fmla="*/ 320 w 320"/>
                <a:gd name="T9" fmla="*/ 94 h 283"/>
                <a:gd name="T10" fmla="*/ 226 w 320"/>
                <a:gd name="T11" fmla="*/ 0 h 283"/>
                <a:gd name="T12" fmla="*/ 209 w 320"/>
                <a:gd name="T13" fmla="*/ 13 h 283"/>
                <a:gd name="T14" fmla="*/ 0 w 320"/>
                <a:gd name="T15" fmla="*/ 20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0" h="283">
                  <a:moveTo>
                    <a:pt x="0" y="205"/>
                  </a:moveTo>
                  <a:cubicBezTo>
                    <a:pt x="78" y="283"/>
                    <a:pt x="78" y="283"/>
                    <a:pt x="78" y="283"/>
                  </a:cubicBezTo>
                  <a:cubicBezTo>
                    <a:pt x="284" y="283"/>
                    <a:pt x="284" y="283"/>
                    <a:pt x="284" y="283"/>
                  </a:cubicBezTo>
                  <a:cubicBezTo>
                    <a:pt x="304" y="283"/>
                    <a:pt x="320" y="267"/>
                    <a:pt x="320" y="247"/>
                  </a:cubicBezTo>
                  <a:cubicBezTo>
                    <a:pt x="320" y="94"/>
                    <a:pt x="320" y="94"/>
                    <a:pt x="320" y="94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09" y="13"/>
                    <a:pt x="209" y="13"/>
                    <a:pt x="209" y="13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554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523251" y="2437916"/>
              <a:ext cx="725592" cy="69595"/>
            </a:xfrm>
            <a:custGeom>
              <a:avLst/>
              <a:gdLst>
                <a:gd name="T0" fmla="*/ 500 w 563"/>
                <a:gd name="T1" fmla="*/ 24 h 54"/>
                <a:gd name="T2" fmla="*/ 535 w 563"/>
                <a:gd name="T3" fmla="*/ 0 h 54"/>
                <a:gd name="T4" fmla="*/ 29 w 563"/>
                <a:gd name="T5" fmla="*/ 0 h 54"/>
                <a:gd name="T6" fmla="*/ 67 w 563"/>
                <a:gd name="T7" fmla="*/ 24 h 54"/>
                <a:gd name="T8" fmla="*/ 0 w 563"/>
                <a:gd name="T9" fmla="*/ 54 h 54"/>
                <a:gd name="T10" fmla="*/ 563 w 563"/>
                <a:gd name="T11" fmla="*/ 54 h 54"/>
                <a:gd name="T12" fmla="*/ 500 w 563"/>
                <a:gd name="T1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3" h="54">
                  <a:moveTo>
                    <a:pt x="500" y="24"/>
                  </a:moveTo>
                  <a:lnTo>
                    <a:pt x="535" y="0"/>
                  </a:lnTo>
                  <a:lnTo>
                    <a:pt x="29" y="0"/>
                  </a:lnTo>
                  <a:lnTo>
                    <a:pt x="67" y="24"/>
                  </a:lnTo>
                  <a:lnTo>
                    <a:pt x="0" y="54"/>
                  </a:lnTo>
                  <a:lnTo>
                    <a:pt x="563" y="54"/>
                  </a:lnTo>
                  <a:lnTo>
                    <a:pt x="500" y="24"/>
                  </a:lnTo>
                  <a:close/>
                </a:path>
              </a:pathLst>
            </a:custGeom>
            <a:solidFill>
              <a:srgbClr val="C1B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554182" y="2437916"/>
              <a:ext cx="55418" cy="112125"/>
            </a:xfrm>
            <a:custGeom>
              <a:avLst/>
              <a:gdLst>
                <a:gd name="T0" fmla="*/ 5 w 43"/>
                <a:gd name="T1" fmla="*/ 0 h 87"/>
                <a:gd name="T2" fmla="*/ 43 w 43"/>
                <a:gd name="T3" fmla="*/ 24 h 87"/>
                <a:gd name="T4" fmla="*/ 0 w 43"/>
                <a:gd name="T5" fmla="*/ 87 h 87"/>
                <a:gd name="T6" fmla="*/ 5 w 43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87">
                  <a:moveTo>
                    <a:pt x="5" y="0"/>
                  </a:moveTo>
                  <a:lnTo>
                    <a:pt x="43" y="24"/>
                  </a:lnTo>
                  <a:lnTo>
                    <a:pt x="0" y="8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1167648" y="2437916"/>
              <a:ext cx="51552" cy="112125"/>
            </a:xfrm>
            <a:custGeom>
              <a:avLst/>
              <a:gdLst>
                <a:gd name="T0" fmla="*/ 35 w 40"/>
                <a:gd name="T1" fmla="*/ 0 h 87"/>
                <a:gd name="T2" fmla="*/ 0 w 40"/>
                <a:gd name="T3" fmla="*/ 24 h 87"/>
                <a:gd name="T4" fmla="*/ 40 w 40"/>
                <a:gd name="T5" fmla="*/ 87 h 87"/>
                <a:gd name="T6" fmla="*/ 35 w 40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7">
                  <a:moveTo>
                    <a:pt x="35" y="0"/>
                  </a:moveTo>
                  <a:lnTo>
                    <a:pt x="0" y="24"/>
                  </a:lnTo>
                  <a:lnTo>
                    <a:pt x="40" y="87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523251" y="2468847"/>
              <a:ext cx="86349" cy="38664"/>
            </a:xfrm>
            <a:custGeom>
              <a:avLst/>
              <a:gdLst>
                <a:gd name="T0" fmla="*/ 67 w 67"/>
                <a:gd name="T1" fmla="*/ 0 h 30"/>
                <a:gd name="T2" fmla="*/ 0 w 67"/>
                <a:gd name="T3" fmla="*/ 30 h 30"/>
                <a:gd name="T4" fmla="*/ 67 w 67"/>
                <a:gd name="T5" fmla="*/ 30 h 30"/>
                <a:gd name="T6" fmla="*/ 67 w 67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30">
                  <a:moveTo>
                    <a:pt x="67" y="0"/>
                  </a:moveTo>
                  <a:lnTo>
                    <a:pt x="0" y="30"/>
                  </a:lnTo>
                  <a:lnTo>
                    <a:pt x="67" y="3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1167648" y="2468847"/>
              <a:ext cx="81194" cy="38664"/>
            </a:xfrm>
            <a:custGeom>
              <a:avLst/>
              <a:gdLst>
                <a:gd name="T0" fmla="*/ 0 w 63"/>
                <a:gd name="T1" fmla="*/ 0 h 30"/>
                <a:gd name="T2" fmla="*/ 0 w 63"/>
                <a:gd name="T3" fmla="*/ 30 h 30"/>
                <a:gd name="T4" fmla="*/ 63 w 63"/>
                <a:gd name="T5" fmla="*/ 30 h 30"/>
                <a:gd name="T6" fmla="*/ 0 w 6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0">
                  <a:moveTo>
                    <a:pt x="0" y="0"/>
                  </a:moveTo>
                  <a:lnTo>
                    <a:pt x="0" y="30"/>
                  </a:lnTo>
                  <a:lnTo>
                    <a:pt x="6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505208" y="2507511"/>
              <a:ext cx="762967" cy="564492"/>
            </a:xfrm>
            <a:custGeom>
              <a:avLst/>
              <a:gdLst>
                <a:gd name="T0" fmla="*/ 244 w 250"/>
                <a:gd name="T1" fmla="*/ 0 h 185"/>
                <a:gd name="T2" fmla="*/ 250 w 250"/>
                <a:gd name="T3" fmla="*/ 170 h 185"/>
                <a:gd name="T4" fmla="*/ 238 w 250"/>
                <a:gd name="T5" fmla="*/ 185 h 185"/>
                <a:gd name="T6" fmla="*/ 13 w 250"/>
                <a:gd name="T7" fmla="*/ 185 h 185"/>
                <a:gd name="T8" fmla="*/ 0 w 250"/>
                <a:gd name="T9" fmla="*/ 170 h 185"/>
                <a:gd name="T10" fmla="*/ 6 w 250"/>
                <a:gd name="T11" fmla="*/ 0 h 185"/>
                <a:gd name="T12" fmla="*/ 244 w 250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85">
                  <a:moveTo>
                    <a:pt x="244" y="0"/>
                  </a:moveTo>
                  <a:cubicBezTo>
                    <a:pt x="250" y="170"/>
                    <a:pt x="250" y="170"/>
                    <a:pt x="250" y="170"/>
                  </a:cubicBezTo>
                  <a:cubicBezTo>
                    <a:pt x="250" y="178"/>
                    <a:pt x="244" y="185"/>
                    <a:pt x="238" y="185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6" y="185"/>
                    <a:pt x="0" y="178"/>
                    <a:pt x="0" y="17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44" y="0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710126" y="2629946"/>
              <a:ext cx="353130" cy="274513"/>
            </a:xfrm>
            <a:custGeom>
              <a:avLst/>
              <a:gdLst>
                <a:gd name="T0" fmla="*/ 5 w 116"/>
                <a:gd name="T1" fmla="*/ 0 h 90"/>
                <a:gd name="T2" fmla="*/ 9 w 116"/>
                <a:gd name="T3" fmla="*/ 4 h 90"/>
                <a:gd name="T4" fmla="*/ 58 w 116"/>
                <a:gd name="T5" fmla="*/ 82 h 90"/>
                <a:gd name="T6" fmla="*/ 107 w 116"/>
                <a:gd name="T7" fmla="*/ 4 h 90"/>
                <a:gd name="T8" fmla="*/ 112 w 116"/>
                <a:gd name="T9" fmla="*/ 0 h 90"/>
                <a:gd name="T10" fmla="*/ 116 w 116"/>
                <a:gd name="T11" fmla="*/ 4 h 90"/>
                <a:gd name="T12" fmla="*/ 58 w 116"/>
                <a:gd name="T13" fmla="*/ 90 h 90"/>
                <a:gd name="T14" fmla="*/ 0 w 116"/>
                <a:gd name="T15" fmla="*/ 4 h 90"/>
                <a:gd name="T16" fmla="*/ 5 w 116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90">
                  <a:moveTo>
                    <a:pt x="5" y="0"/>
                  </a:moveTo>
                  <a:cubicBezTo>
                    <a:pt x="7" y="0"/>
                    <a:pt x="9" y="2"/>
                    <a:pt x="9" y="4"/>
                  </a:cubicBezTo>
                  <a:cubicBezTo>
                    <a:pt x="9" y="31"/>
                    <a:pt x="24" y="82"/>
                    <a:pt x="58" y="82"/>
                  </a:cubicBezTo>
                  <a:cubicBezTo>
                    <a:pt x="94" y="82"/>
                    <a:pt x="107" y="35"/>
                    <a:pt x="107" y="4"/>
                  </a:cubicBezTo>
                  <a:cubicBezTo>
                    <a:pt x="107" y="2"/>
                    <a:pt x="109" y="0"/>
                    <a:pt x="112" y="0"/>
                  </a:cubicBezTo>
                  <a:cubicBezTo>
                    <a:pt x="114" y="0"/>
                    <a:pt x="116" y="2"/>
                    <a:pt x="116" y="4"/>
                  </a:cubicBezTo>
                  <a:cubicBezTo>
                    <a:pt x="116" y="39"/>
                    <a:pt x="101" y="90"/>
                    <a:pt x="58" y="90"/>
                  </a:cubicBezTo>
                  <a:cubicBezTo>
                    <a:pt x="19" y="90"/>
                    <a:pt x="0" y="39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C1B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137"/>
            <p:cNvSpPr>
              <a:spLocks noChangeArrowheads="1"/>
            </p:cNvSpPr>
            <p:nvPr/>
          </p:nvSpPr>
          <p:spPr bwMode="auto">
            <a:xfrm>
              <a:off x="692083" y="2583550"/>
              <a:ext cx="63151" cy="61862"/>
            </a:xfrm>
            <a:prstGeom prst="ellipse">
              <a:avLst/>
            </a:pr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20726" y="2583550"/>
              <a:ext cx="60573" cy="61862"/>
            </a:xfrm>
            <a:prstGeom prst="ellipse">
              <a:avLst/>
            </a:pr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710126" y="2608037"/>
              <a:ext cx="353130" cy="274513"/>
            </a:xfrm>
            <a:custGeom>
              <a:avLst/>
              <a:gdLst>
                <a:gd name="T0" fmla="*/ 5 w 116"/>
                <a:gd name="T1" fmla="*/ 0 h 90"/>
                <a:gd name="T2" fmla="*/ 9 w 116"/>
                <a:gd name="T3" fmla="*/ 4 h 90"/>
                <a:gd name="T4" fmla="*/ 58 w 116"/>
                <a:gd name="T5" fmla="*/ 82 h 90"/>
                <a:gd name="T6" fmla="*/ 107 w 116"/>
                <a:gd name="T7" fmla="*/ 4 h 90"/>
                <a:gd name="T8" fmla="*/ 112 w 116"/>
                <a:gd name="T9" fmla="*/ 0 h 90"/>
                <a:gd name="T10" fmla="*/ 116 w 116"/>
                <a:gd name="T11" fmla="*/ 4 h 90"/>
                <a:gd name="T12" fmla="*/ 58 w 116"/>
                <a:gd name="T13" fmla="*/ 90 h 90"/>
                <a:gd name="T14" fmla="*/ 0 w 116"/>
                <a:gd name="T15" fmla="*/ 4 h 90"/>
                <a:gd name="T16" fmla="*/ 5 w 116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90">
                  <a:moveTo>
                    <a:pt x="5" y="0"/>
                  </a:moveTo>
                  <a:cubicBezTo>
                    <a:pt x="7" y="0"/>
                    <a:pt x="9" y="2"/>
                    <a:pt x="9" y="4"/>
                  </a:cubicBezTo>
                  <a:cubicBezTo>
                    <a:pt x="9" y="31"/>
                    <a:pt x="24" y="82"/>
                    <a:pt x="58" y="82"/>
                  </a:cubicBezTo>
                  <a:cubicBezTo>
                    <a:pt x="94" y="82"/>
                    <a:pt x="107" y="35"/>
                    <a:pt x="107" y="4"/>
                  </a:cubicBezTo>
                  <a:cubicBezTo>
                    <a:pt x="107" y="2"/>
                    <a:pt x="109" y="0"/>
                    <a:pt x="112" y="0"/>
                  </a:cubicBezTo>
                  <a:cubicBezTo>
                    <a:pt x="114" y="0"/>
                    <a:pt x="116" y="2"/>
                    <a:pt x="116" y="4"/>
                  </a:cubicBezTo>
                  <a:cubicBezTo>
                    <a:pt x="116" y="38"/>
                    <a:pt x="101" y="90"/>
                    <a:pt x="58" y="90"/>
                  </a:cubicBezTo>
                  <a:cubicBezTo>
                    <a:pt x="19" y="90"/>
                    <a:pt x="0" y="38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06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4976962" y="2176434"/>
            <a:ext cx="1189558" cy="1188269"/>
            <a:chOff x="4608731" y="2111851"/>
            <a:chExt cx="1189558" cy="1188269"/>
          </a:xfrm>
        </p:grpSpPr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4608731" y="2111851"/>
              <a:ext cx="1189558" cy="1188269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956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4852313" y="2346412"/>
              <a:ext cx="945975" cy="953708"/>
            </a:xfrm>
            <a:custGeom>
              <a:avLst/>
              <a:gdLst>
                <a:gd name="T0" fmla="*/ 310 w 310"/>
                <a:gd name="T1" fmla="*/ 60 h 313"/>
                <a:gd name="T2" fmla="*/ 249 w 310"/>
                <a:gd name="T3" fmla="*/ 0 h 313"/>
                <a:gd name="T4" fmla="*/ 0 w 310"/>
                <a:gd name="T5" fmla="*/ 249 h 313"/>
                <a:gd name="T6" fmla="*/ 63 w 310"/>
                <a:gd name="T7" fmla="*/ 313 h 313"/>
                <a:gd name="T8" fmla="*/ 274 w 310"/>
                <a:gd name="T9" fmla="*/ 313 h 313"/>
                <a:gd name="T10" fmla="*/ 310 w 310"/>
                <a:gd name="T11" fmla="*/ 277 h 313"/>
                <a:gd name="T12" fmla="*/ 310 w 310"/>
                <a:gd name="T13" fmla="*/ 6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13">
                  <a:moveTo>
                    <a:pt x="310" y="60"/>
                  </a:moveTo>
                  <a:cubicBezTo>
                    <a:pt x="249" y="0"/>
                    <a:pt x="249" y="0"/>
                    <a:pt x="249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63" y="313"/>
                    <a:pt x="63" y="313"/>
                    <a:pt x="63" y="313"/>
                  </a:cubicBezTo>
                  <a:cubicBezTo>
                    <a:pt x="274" y="313"/>
                    <a:pt x="274" y="313"/>
                    <a:pt x="274" y="313"/>
                  </a:cubicBezTo>
                  <a:cubicBezTo>
                    <a:pt x="294" y="313"/>
                    <a:pt x="310" y="297"/>
                    <a:pt x="310" y="277"/>
                  </a:cubicBezTo>
                  <a:lnTo>
                    <a:pt x="310" y="60"/>
                  </a:lnTo>
                  <a:close/>
                </a:path>
              </a:pathLst>
            </a:custGeom>
            <a:solidFill>
              <a:srgbClr val="724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4813649" y="2306459"/>
              <a:ext cx="810652" cy="810652"/>
            </a:xfrm>
            <a:custGeom>
              <a:avLst/>
              <a:gdLst>
                <a:gd name="T0" fmla="*/ 266 w 266"/>
                <a:gd name="T1" fmla="*/ 240 h 266"/>
                <a:gd name="T2" fmla="*/ 240 w 266"/>
                <a:gd name="T3" fmla="*/ 266 h 266"/>
                <a:gd name="T4" fmla="*/ 27 w 266"/>
                <a:gd name="T5" fmla="*/ 266 h 266"/>
                <a:gd name="T6" fmla="*/ 0 w 266"/>
                <a:gd name="T7" fmla="*/ 240 h 266"/>
                <a:gd name="T8" fmla="*/ 0 w 266"/>
                <a:gd name="T9" fmla="*/ 27 h 266"/>
                <a:gd name="T10" fmla="*/ 27 w 266"/>
                <a:gd name="T11" fmla="*/ 0 h 266"/>
                <a:gd name="T12" fmla="*/ 240 w 266"/>
                <a:gd name="T13" fmla="*/ 0 h 266"/>
                <a:gd name="T14" fmla="*/ 266 w 266"/>
                <a:gd name="T15" fmla="*/ 27 h 266"/>
                <a:gd name="T16" fmla="*/ 266 w 266"/>
                <a:gd name="T17" fmla="*/ 24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266">
                  <a:moveTo>
                    <a:pt x="266" y="240"/>
                  </a:moveTo>
                  <a:cubicBezTo>
                    <a:pt x="266" y="254"/>
                    <a:pt x="254" y="266"/>
                    <a:pt x="240" y="266"/>
                  </a:cubicBezTo>
                  <a:cubicBezTo>
                    <a:pt x="27" y="266"/>
                    <a:pt x="27" y="266"/>
                    <a:pt x="27" y="266"/>
                  </a:cubicBezTo>
                  <a:cubicBezTo>
                    <a:pt x="12" y="266"/>
                    <a:pt x="0" y="254"/>
                    <a:pt x="0" y="24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4" y="0"/>
                    <a:pt x="266" y="12"/>
                    <a:pt x="266" y="27"/>
                  </a:cubicBezTo>
                  <a:lnTo>
                    <a:pt x="266" y="240"/>
                  </a:lnTo>
                  <a:close/>
                </a:path>
              </a:pathLst>
            </a:custGeom>
            <a:solidFill>
              <a:srgbClr val="00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143"/>
            <p:cNvSpPr>
              <a:spLocks noChangeArrowheads="1"/>
            </p:cNvSpPr>
            <p:nvPr/>
          </p:nvSpPr>
          <p:spPr bwMode="auto">
            <a:xfrm>
              <a:off x="4880666" y="2373476"/>
              <a:ext cx="317044" cy="317044"/>
            </a:xfrm>
            <a:prstGeom prst="rect">
              <a:avLst/>
            </a:pr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44"/>
            <p:cNvSpPr>
              <a:spLocks noChangeArrowheads="1"/>
            </p:cNvSpPr>
            <p:nvPr/>
          </p:nvSpPr>
          <p:spPr bwMode="auto">
            <a:xfrm>
              <a:off x="5242818" y="2373476"/>
              <a:ext cx="317044" cy="317044"/>
            </a:xfrm>
            <a:prstGeom prst="rect">
              <a:avLst/>
            </a:pr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45"/>
            <p:cNvSpPr>
              <a:spLocks noChangeArrowheads="1"/>
            </p:cNvSpPr>
            <p:nvPr/>
          </p:nvSpPr>
          <p:spPr bwMode="auto">
            <a:xfrm>
              <a:off x="4880666" y="2736916"/>
              <a:ext cx="317044" cy="317044"/>
            </a:xfrm>
            <a:prstGeom prst="rect">
              <a:avLst/>
            </a:pr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146"/>
            <p:cNvSpPr>
              <a:spLocks noChangeArrowheads="1"/>
            </p:cNvSpPr>
            <p:nvPr/>
          </p:nvSpPr>
          <p:spPr bwMode="auto">
            <a:xfrm>
              <a:off x="5242818" y="2736916"/>
              <a:ext cx="317044" cy="317044"/>
            </a:xfrm>
            <a:prstGeom prst="rect">
              <a:avLst/>
            </a:prstGeom>
            <a:solidFill>
              <a:srgbClr val="C1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4934796" y="2507511"/>
              <a:ext cx="204918" cy="48974"/>
            </a:xfrm>
            <a:custGeom>
              <a:avLst/>
              <a:gdLst>
                <a:gd name="T0" fmla="*/ 67 w 67"/>
                <a:gd name="T1" fmla="*/ 8 h 16"/>
                <a:gd name="T2" fmla="*/ 60 w 67"/>
                <a:gd name="T3" fmla="*/ 16 h 16"/>
                <a:gd name="T4" fmla="*/ 8 w 67"/>
                <a:gd name="T5" fmla="*/ 16 h 16"/>
                <a:gd name="T6" fmla="*/ 0 w 67"/>
                <a:gd name="T7" fmla="*/ 8 h 16"/>
                <a:gd name="T8" fmla="*/ 0 w 67"/>
                <a:gd name="T9" fmla="*/ 8 h 16"/>
                <a:gd name="T10" fmla="*/ 8 w 67"/>
                <a:gd name="T11" fmla="*/ 0 h 16"/>
                <a:gd name="T12" fmla="*/ 60 w 67"/>
                <a:gd name="T13" fmla="*/ 0 h 16"/>
                <a:gd name="T14" fmla="*/ 67 w 67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6">
                  <a:moveTo>
                    <a:pt x="67" y="8"/>
                  </a:moveTo>
                  <a:cubicBezTo>
                    <a:pt x="67" y="12"/>
                    <a:pt x="64" y="16"/>
                    <a:pt x="6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4"/>
                    <a:pt x="67" y="8"/>
                  </a:cubicBezTo>
                  <a:close/>
                </a:path>
              </a:pathLst>
            </a:custGeom>
            <a:solidFill>
              <a:srgbClr val="188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5298236" y="2837442"/>
              <a:ext cx="203630" cy="45108"/>
            </a:xfrm>
            <a:custGeom>
              <a:avLst/>
              <a:gdLst>
                <a:gd name="T0" fmla="*/ 8 w 67"/>
                <a:gd name="T1" fmla="*/ 15 h 15"/>
                <a:gd name="T2" fmla="*/ 60 w 67"/>
                <a:gd name="T3" fmla="*/ 15 h 15"/>
                <a:gd name="T4" fmla="*/ 67 w 67"/>
                <a:gd name="T5" fmla="*/ 7 h 15"/>
                <a:gd name="T6" fmla="*/ 60 w 67"/>
                <a:gd name="T7" fmla="*/ 0 h 15"/>
                <a:gd name="T8" fmla="*/ 8 w 67"/>
                <a:gd name="T9" fmla="*/ 0 h 15"/>
                <a:gd name="T10" fmla="*/ 0 w 67"/>
                <a:gd name="T11" fmla="*/ 7 h 15"/>
                <a:gd name="T12" fmla="*/ 8 w 67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5">
                  <a:moveTo>
                    <a:pt x="8" y="15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64" y="15"/>
                    <a:pt x="67" y="12"/>
                    <a:pt x="67" y="7"/>
                  </a:cubicBezTo>
                  <a:cubicBezTo>
                    <a:pt x="67" y="3"/>
                    <a:pt x="64" y="0"/>
                    <a:pt x="6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2"/>
                    <a:pt x="4" y="15"/>
                    <a:pt x="8" y="15"/>
                  </a:cubicBez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5298236" y="2904460"/>
              <a:ext cx="203630" cy="48974"/>
            </a:xfrm>
            <a:custGeom>
              <a:avLst/>
              <a:gdLst>
                <a:gd name="T0" fmla="*/ 60 w 67"/>
                <a:gd name="T1" fmla="*/ 0 h 16"/>
                <a:gd name="T2" fmla="*/ 8 w 67"/>
                <a:gd name="T3" fmla="*/ 0 h 16"/>
                <a:gd name="T4" fmla="*/ 0 w 67"/>
                <a:gd name="T5" fmla="*/ 8 h 16"/>
                <a:gd name="T6" fmla="*/ 8 w 67"/>
                <a:gd name="T7" fmla="*/ 16 h 16"/>
                <a:gd name="T8" fmla="*/ 60 w 67"/>
                <a:gd name="T9" fmla="*/ 16 h 16"/>
                <a:gd name="T10" fmla="*/ 67 w 67"/>
                <a:gd name="T11" fmla="*/ 8 h 16"/>
                <a:gd name="T12" fmla="*/ 60 w 6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6">
                  <a:moveTo>
                    <a:pt x="6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4" y="16"/>
                    <a:pt x="67" y="13"/>
                    <a:pt x="67" y="8"/>
                  </a:cubicBezTo>
                  <a:cubicBezTo>
                    <a:pt x="67" y="4"/>
                    <a:pt x="64" y="0"/>
                    <a:pt x="60" y="0"/>
                  </a:cubicBez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5318857" y="2449515"/>
              <a:ext cx="164966" cy="164966"/>
            </a:xfrm>
            <a:custGeom>
              <a:avLst/>
              <a:gdLst>
                <a:gd name="T0" fmla="*/ 38 w 54"/>
                <a:gd name="T1" fmla="*/ 27 h 54"/>
                <a:gd name="T2" fmla="*/ 51 w 54"/>
                <a:gd name="T3" fmla="*/ 14 h 54"/>
                <a:gd name="T4" fmla="*/ 51 w 54"/>
                <a:gd name="T5" fmla="*/ 3 h 54"/>
                <a:gd name="T6" fmla="*/ 40 w 54"/>
                <a:gd name="T7" fmla="*/ 3 h 54"/>
                <a:gd name="T8" fmla="*/ 27 w 54"/>
                <a:gd name="T9" fmla="*/ 16 h 54"/>
                <a:gd name="T10" fmla="*/ 14 w 54"/>
                <a:gd name="T11" fmla="*/ 3 h 54"/>
                <a:gd name="T12" fmla="*/ 3 w 54"/>
                <a:gd name="T13" fmla="*/ 3 h 54"/>
                <a:gd name="T14" fmla="*/ 3 w 54"/>
                <a:gd name="T15" fmla="*/ 14 h 54"/>
                <a:gd name="T16" fmla="*/ 16 w 54"/>
                <a:gd name="T17" fmla="*/ 27 h 54"/>
                <a:gd name="T18" fmla="*/ 3 w 54"/>
                <a:gd name="T19" fmla="*/ 40 h 54"/>
                <a:gd name="T20" fmla="*/ 3 w 54"/>
                <a:gd name="T21" fmla="*/ 51 h 54"/>
                <a:gd name="T22" fmla="*/ 14 w 54"/>
                <a:gd name="T23" fmla="*/ 51 h 54"/>
                <a:gd name="T24" fmla="*/ 27 w 54"/>
                <a:gd name="T25" fmla="*/ 38 h 54"/>
                <a:gd name="T26" fmla="*/ 40 w 54"/>
                <a:gd name="T27" fmla="*/ 51 h 54"/>
                <a:gd name="T28" fmla="*/ 51 w 54"/>
                <a:gd name="T29" fmla="*/ 51 h 54"/>
                <a:gd name="T30" fmla="*/ 51 w 54"/>
                <a:gd name="T31" fmla="*/ 40 h 54"/>
                <a:gd name="T32" fmla="*/ 38 w 54"/>
                <a:gd name="T3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54">
                  <a:moveTo>
                    <a:pt x="38" y="27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4" y="11"/>
                    <a:pt x="54" y="6"/>
                    <a:pt x="51" y="3"/>
                  </a:cubicBezTo>
                  <a:cubicBezTo>
                    <a:pt x="48" y="0"/>
                    <a:pt x="43" y="0"/>
                    <a:pt x="40" y="3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0"/>
                    <a:pt x="6" y="0"/>
                    <a:pt x="3" y="3"/>
                  </a:cubicBezTo>
                  <a:cubicBezTo>
                    <a:pt x="0" y="6"/>
                    <a:pt x="0" y="11"/>
                    <a:pt x="3" y="1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0" y="43"/>
                    <a:pt x="0" y="48"/>
                    <a:pt x="3" y="51"/>
                  </a:cubicBezTo>
                  <a:cubicBezTo>
                    <a:pt x="6" y="54"/>
                    <a:pt x="11" y="54"/>
                    <a:pt x="14" y="5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3" y="54"/>
                    <a:pt x="48" y="54"/>
                    <a:pt x="51" y="51"/>
                  </a:cubicBezTo>
                  <a:cubicBezTo>
                    <a:pt x="54" y="48"/>
                    <a:pt x="54" y="43"/>
                    <a:pt x="51" y="40"/>
                  </a:cubicBezTo>
                  <a:lnTo>
                    <a:pt x="38" y="27"/>
                  </a:lnTo>
                  <a:close/>
                </a:path>
              </a:pathLst>
            </a:custGeom>
            <a:solidFill>
              <a:srgbClr val="188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4934796" y="2791046"/>
              <a:ext cx="204918" cy="204918"/>
            </a:xfrm>
            <a:custGeom>
              <a:avLst/>
              <a:gdLst>
                <a:gd name="T0" fmla="*/ 60 w 67"/>
                <a:gd name="T1" fmla="*/ 26 h 67"/>
                <a:gd name="T2" fmla="*/ 42 w 67"/>
                <a:gd name="T3" fmla="*/ 26 h 67"/>
                <a:gd name="T4" fmla="*/ 42 w 67"/>
                <a:gd name="T5" fmla="*/ 8 h 67"/>
                <a:gd name="T6" fmla="*/ 34 w 67"/>
                <a:gd name="T7" fmla="*/ 0 h 67"/>
                <a:gd name="T8" fmla="*/ 26 w 67"/>
                <a:gd name="T9" fmla="*/ 8 h 67"/>
                <a:gd name="T10" fmla="*/ 26 w 67"/>
                <a:gd name="T11" fmla="*/ 26 h 67"/>
                <a:gd name="T12" fmla="*/ 8 w 67"/>
                <a:gd name="T13" fmla="*/ 26 h 67"/>
                <a:gd name="T14" fmla="*/ 0 w 67"/>
                <a:gd name="T15" fmla="*/ 34 h 67"/>
                <a:gd name="T16" fmla="*/ 8 w 67"/>
                <a:gd name="T17" fmla="*/ 42 h 67"/>
                <a:gd name="T18" fmla="*/ 26 w 67"/>
                <a:gd name="T19" fmla="*/ 42 h 67"/>
                <a:gd name="T20" fmla="*/ 26 w 67"/>
                <a:gd name="T21" fmla="*/ 60 h 67"/>
                <a:gd name="T22" fmla="*/ 34 w 67"/>
                <a:gd name="T23" fmla="*/ 67 h 67"/>
                <a:gd name="T24" fmla="*/ 42 w 67"/>
                <a:gd name="T25" fmla="*/ 60 h 67"/>
                <a:gd name="T26" fmla="*/ 42 w 67"/>
                <a:gd name="T27" fmla="*/ 42 h 67"/>
                <a:gd name="T28" fmla="*/ 60 w 67"/>
                <a:gd name="T29" fmla="*/ 42 h 67"/>
                <a:gd name="T30" fmla="*/ 67 w 67"/>
                <a:gd name="T31" fmla="*/ 34 h 67"/>
                <a:gd name="T32" fmla="*/ 60 w 67"/>
                <a:gd name="T33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0" y="26"/>
                  </a:moveTo>
                  <a:cubicBezTo>
                    <a:pt x="42" y="26"/>
                    <a:pt x="42" y="26"/>
                    <a:pt x="42" y="2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4"/>
                    <a:pt x="38" y="0"/>
                    <a:pt x="34" y="0"/>
                  </a:cubicBezTo>
                  <a:cubicBezTo>
                    <a:pt x="30" y="0"/>
                    <a:pt x="26" y="4"/>
                    <a:pt x="26" y="8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38"/>
                    <a:pt x="4" y="42"/>
                    <a:pt x="8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4"/>
                    <a:pt x="30" y="67"/>
                    <a:pt x="34" y="67"/>
                  </a:cubicBezTo>
                  <a:cubicBezTo>
                    <a:pt x="38" y="67"/>
                    <a:pt x="42" y="64"/>
                    <a:pt x="42" y="6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4" y="42"/>
                    <a:pt x="67" y="38"/>
                    <a:pt x="67" y="34"/>
                  </a:cubicBezTo>
                  <a:cubicBezTo>
                    <a:pt x="67" y="30"/>
                    <a:pt x="64" y="26"/>
                    <a:pt x="60" y="26"/>
                  </a:cubicBezTo>
                  <a:close/>
                </a:path>
              </a:pathLst>
            </a:custGeom>
            <a:solidFill>
              <a:srgbClr val="188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3550266" y="2176434"/>
            <a:ext cx="1189558" cy="1188269"/>
            <a:chOff x="3182035" y="2111851"/>
            <a:chExt cx="1189558" cy="1188269"/>
          </a:xfrm>
        </p:grpSpPr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3182035" y="2111851"/>
              <a:ext cx="1189558" cy="1188269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F6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3376643" y="2400541"/>
              <a:ext cx="994950" cy="899579"/>
            </a:xfrm>
            <a:custGeom>
              <a:avLst/>
              <a:gdLst>
                <a:gd name="T0" fmla="*/ 326 w 326"/>
                <a:gd name="T1" fmla="*/ 259 h 295"/>
                <a:gd name="T2" fmla="*/ 326 w 326"/>
                <a:gd name="T3" fmla="*/ 134 h 295"/>
                <a:gd name="T4" fmla="*/ 193 w 326"/>
                <a:gd name="T5" fmla="*/ 0 h 295"/>
                <a:gd name="T6" fmla="*/ 0 w 326"/>
                <a:gd name="T7" fmla="*/ 134 h 295"/>
                <a:gd name="T8" fmla="*/ 160 w 326"/>
                <a:gd name="T9" fmla="*/ 295 h 295"/>
                <a:gd name="T10" fmla="*/ 290 w 326"/>
                <a:gd name="T11" fmla="*/ 295 h 295"/>
                <a:gd name="T12" fmla="*/ 326 w 326"/>
                <a:gd name="T13" fmla="*/ 25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295">
                  <a:moveTo>
                    <a:pt x="326" y="259"/>
                  </a:moveTo>
                  <a:cubicBezTo>
                    <a:pt x="326" y="134"/>
                    <a:pt x="326" y="134"/>
                    <a:pt x="326" y="13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160" y="295"/>
                    <a:pt x="160" y="295"/>
                    <a:pt x="160" y="295"/>
                  </a:cubicBezTo>
                  <a:cubicBezTo>
                    <a:pt x="290" y="295"/>
                    <a:pt x="290" y="295"/>
                    <a:pt x="290" y="295"/>
                  </a:cubicBezTo>
                  <a:cubicBezTo>
                    <a:pt x="310" y="295"/>
                    <a:pt x="326" y="279"/>
                    <a:pt x="326" y="259"/>
                  </a:cubicBezTo>
                  <a:close/>
                </a:path>
              </a:pathLst>
            </a:custGeom>
            <a:solidFill>
              <a:srgbClr val="B7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3334112" y="2364455"/>
              <a:ext cx="823540" cy="472988"/>
            </a:xfrm>
            <a:custGeom>
              <a:avLst/>
              <a:gdLst>
                <a:gd name="T0" fmla="*/ 227 w 270"/>
                <a:gd name="T1" fmla="*/ 47 h 155"/>
                <a:gd name="T2" fmla="*/ 170 w 270"/>
                <a:gd name="T3" fmla="*/ 0 h 155"/>
                <a:gd name="T4" fmla="*/ 114 w 270"/>
                <a:gd name="T5" fmla="*/ 41 h 155"/>
                <a:gd name="T6" fmla="*/ 106 w 270"/>
                <a:gd name="T7" fmla="*/ 40 h 155"/>
                <a:gd name="T8" fmla="*/ 106 w 270"/>
                <a:gd name="T9" fmla="*/ 39 h 155"/>
                <a:gd name="T10" fmla="*/ 104 w 270"/>
                <a:gd name="T11" fmla="*/ 39 h 155"/>
                <a:gd name="T12" fmla="*/ 101 w 270"/>
                <a:gd name="T13" fmla="*/ 39 h 155"/>
                <a:gd name="T14" fmla="*/ 48 w 270"/>
                <a:gd name="T15" fmla="*/ 82 h 155"/>
                <a:gd name="T16" fmla="*/ 37 w 270"/>
                <a:gd name="T17" fmla="*/ 81 h 155"/>
                <a:gd name="T18" fmla="*/ 0 w 270"/>
                <a:gd name="T19" fmla="*/ 118 h 155"/>
                <a:gd name="T20" fmla="*/ 37 w 270"/>
                <a:gd name="T21" fmla="*/ 155 h 155"/>
                <a:gd name="T22" fmla="*/ 41 w 270"/>
                <a:gd name="T23" fmla="*/ 155 h 155"/>
                <a:gd name="T24" fmla="*/ 216 w 270"/>
                <a:gd name="T25" fmla="*/ 155 h 155"/>
                <a:gd name="T26" fmla="*/ 270 w 270"/>
                <a:gd name="T27" fmla="*/ 101 h 155"/>
                <a:gd name="T28" fmla="*/ 227 w 270"/>
                <a:gd name="T29" fmla="*/ 4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0" h="155">
                  <a:moveTo>
                    <a:pt x="227" y="47"/>
                  </a:moveTo>
                  <a:cubicBezTo>
                    <a:pt x="222" y="20"/>
                    <a:pt x="199" y="0"/>
                    <a:pt x="170" y="0"/>
                  </a:cubicBezTo>
                  <a:cubicBezTo>
                    <a:pt x="144" y="0"/>
                    <a:pt x="121" y="17"/>
                    <a:pt x="114" y="41"/>
                  </a:cubicBezTo>
                  <a:cubicBezTo>
                    <a:pt x="112" y="40"/>
                    <a:pt x="109" y="40"/>
                    <a:pt x="106" y="40"/>
                  </a:cubicBezTo>
                  <a:cubicBezTo>
                    <a:pt x="106" y="40"/>
                    <a:pt x="106" y="39"/>
                    <a:pt x="106" y="39"/>
                  </a:cubicBezTo>
                  <a:cubicBezTo>
                    <a:pt x="106" y="39"/>
                    <a:pt x="106" y="39"/>
                    <a:pt x="104" y="39"/>
                  </a:cubicBezTo>
                  <a:cubicBezTo>
                    <a:pt x="103" y="39"/>
                    <a:pt x="102" y="39"/>
                    <a:pt x="101" y="39"/>
                  </a:cubicBezTo>
                  <a:cubicBezTo>
                    <a:pt x="75" y="39"/>
                    <a:pt x="53" y="58"/>
                    <a:pt x="48" y="82"/>
                  </a:cubicBezTo>
                  <a:cubicBezTo>
                    <a:pt x="44" y="81"/>
                    <a:pt x="37" y="81"/>
                    <a:pt x="37" y="81"/>
                  </a:cubicBezTo>
                  <a:cubicBezTo>
                    <a:pt x="17" y="81"/>
                    <a:pt x="0" y="97"/>
                    <a:pt x="0" y="118"/>
                  </a:cubicBezTo>
                  <a:cubicBezTo>
                    <a:pt x="0" y="138"/>
                    <a:pt x="17" y="155"/>
                    <a:pt x="37" y="155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16" y="155"/>
                    <a:pt x="216" y="155"/>
                    <a:pt x="216" y="155"/>
                  </a:cubicBezTo>
                  <a:cubicBezTo>
                    <a:pt x="246" y="155"/>
                    <a:pt x="270" y="131"/>
                    <a:pt x="270" y="101"/>
                  </a:cubicBezTo>
                  <a:cubicBezTo>
                    <a:pt x="270" y="75"/>
                    <a:pt x="252" y="53"/>
                    <a:pt x="227" y="47"/>
                  </a:cubicBez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5"/>
            <p:cNvSpPr>
              <a:spLocks/>
            </p:cNvSpPr>
            <p:nvPr/>
          </p:nvSpPr>
          <p:spPr bwMode="auto">
            <a:xfrm>
              <a:off x="3569962" y="2650567"/>
              <a:ext cx="353130" cy="418858"/>
            </a:xfrm>
            <a:custGeom>
              <a:avLst/>
              <a:gdLst>
                <a:gd name="T0" fmla="*/ 112 w 116"/>
                <a:gd name="T1" fmla="*/ 65 h 137"/>
                <a:gd name="T2" fmla="*/ 65 w 116"/>
                <a:gd name="T3" fmla="*/ 5 h 137"/>
                <a:gd name="T4" fmla="*/ 51 w 116"/>
                <a:gd name="T5" fmla="*/ 5 h 137"/>
                <a:gd name="T6" fmla="*/ 4 w 116"/>
                <a:gd name="T7" fmla="*/ 65 h 137"/>
                <a:gd name="T8" fmla="*/ 11 w 116"/>
                <a:gd name="T9" fmla="*/ 74 h 137"/>
                <a:gd name="T10" fmla="*/ 26 w 116"/>
                <a:gd name="T11" fmla="*/ 74 h 137"/>
                <a:gd name="T12" fmla="*/ 26 w 116"/>
                <a:gd name="T13" fmla="*/ 131 h 137"/>
                <a:gd name="T14" fmla="*/ 32 w 116"/>
                <a:gd name="T15" fmla="*/ 137 h 137"/>
                <a:gd name="T16" fmla="*/ 84 w 116"/>
                <a:gd name="T17" fmla="*/ 137 h 137"/>
                <a:gd name="T18" fmla="*/ 90 w 116"/>
                <a:gd name="T19" fmla="*/ 131 h 137"/>
                <a:gd name="T20" fmla="*/ 90 w 116"/>
                <a:gd name="T21" fmla="*/ 74 h 137"/>
                <a:gd name="T22" fmla="*/ 105 w 116"/>
                <a:gd name="T23" fmla="*/ 74 h 137"/>
                <a:gd name="T24" fmla="*/ 112 w 116"/>
                <a:gd name="T25" fmla="*/ 6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37">
                  <a:moveTo>
                    <a:pt x="112" y="65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0"/>
                    <a:pt x="55" y="0"/>
                    <a:pt x="51" y="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0" y="70"/>
                    <a:pt x="3" y="74"/>
                    <a:pt x="11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6" y="134"/>
                    <a:pt x="29" y="137"/>
                    <a:pt x="32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7" y="137"/>
                    <a:pt x="90" y="134"/>
                    <a:pt x="90" y="131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13" y="74"/>
                    <a:pt x="116" y="70"/>
                    <a:pt x="112" y="65"/>
                  </a:cubicBezTo>
                  <a:close/>
                </a:path>
              </a:pathLst>
            </a:cu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4976962" y="3535411"/>
            <a:ext cx="1189558" cy="1189559"/>
            <a:chOff x="4608731" y="3574633"/>
            <a:chExt cx="1189558" cy="1189559"/>
          </a:xfrm>
        </p:grpSpPr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4608731" y="3574633"/>
              <a:ext cx="1189558" cy="1189558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99A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7"/>
            <p:cNvSpPr>
              <a:spLocks/>
            </p:cNvSpPr>
            <p:nvPr/>
          </p:nvSpPr>
          <p:spPr bwMode="auto">
            <a:xfrm>
              <a:off x="4831692" y="3779552"/>
              <a:ext cx="966596" cy="984640"/>
            </a:xfrm>
            <a:custGeom>
              <a:avLst/>
              <a:gdLst>
                <a:gd name="T0" fmla="*/ 317 w 317"/>
                <a:gd name="T1" fmla="*/ 287 h 323"/>
                <a:gd name="T2" fmla="*/ 317 w 317"/>
                <a:gd name="T3" fmla="*/ 68 h 323"/>
                <a:gd name="T4" fmla="*/ 249 w 317"/>
                <a:gd name="T5" fmla="*/ 0 h 323"/>
                <a:gd name="T6" fmla="*/ 0 w 317"/>
                <a:gd name="T7" fmla="*/ 248 h 323"/>
                <a:gd name="T8" fmla="*/ 74 w 317"/>
                <a:gd name="T9" fmla="*/ 323 h 323"/>
                <a:gd name="T10" fmla="*/ 281 w 317"/>
                <a:gd name="T11" fmla="*/ 323 h 323"/>
                <a:gd name="T12" fmla="*/ 317 w 317"/>
                <a:gd name="T13" fmla="*/ 287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323">
                  <a:moveTo>
                    <a:pt x="317" y="287"/>
                  </a:moveTo>
                  <a:cubicBezTo>
                    <a:pt x="317" y="68"/>
                    <a:pt x="317" y="68"/>
                    <a:pt x="317" y="6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74" y="323"/>
                    <a:pt x="74" y="323"/>
                    <a:pt x="74" y="323"/>
                  </a:cubicBezTo>
                  <a:cubicBezTo>
                    <a:pt x="281" y="323"/>
                    <a:pt x="281" y="323"/>
                    <a:pt x="281" y="323"/>
                  </a:cubicBezTo>
                  <a:cubicBezTo>
                    <a:pt x="301" y="323"/>
                    <a:pt x="317" y="307"/>
                    <a:pt x="317" y="287"/>
                  </a:cubicBezTo>
                  <a:close/>
                </a:path>
              </a:pathLst>
            </a:custGeom>
            <a:solidFill>
              <a:srgbClr val="708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/>
            </p:cNvSpPr>
            <p:nvPr/>
          </p:nvSpPr>
          <p:spPr bwMode="auto">
            <a:xfrm>
              <a:off x="4804627" y="3752487"/>
              <a:ext cx="806786" cy="234561"/>
            </a:xfrm>
            <a:custGeom>
              <a:avLst/>
              <a:gdLst>
                <a:gd name="T0" fmla="*/ 238 w 265"/>
                <a:gd name="T1" fmla="*/ 0 h 77"/>
                <a:gd name="T2" fmla="*/ 26 w 265"/>
                <a:gd name="T3" fmla="*/ 0 h 77"/>
                <a:gd name="T4" fmla="*/ 0 w 265"/>
                <a:gd name="T5" fmla="*/ 26 h 77"/>
                <a:gd name="T6" fmla="*/ 0 w 265"/>
                <a:gd name="T7" fmla="*/ 77 h 77"/>
                <a:gd name="T8" fmla="*/ 265 w 265"/>
                <a:gd name="T9" fmla="*/ 77 h 77"/>
                <a:gd name="T10" fmla="*/ 265 w 265"/>
                <a:gd name="T11" fmla="*/ 26 h 77"/>
                <a:gd name="T12" fmla="*/ 238 w 265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77">
                  <a:moveTo>
                    <a:pt x="23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26"/>
                    <a:pt x="265" y="26"/>
                    <a:pt x="265" y="26"/>
                  </a:cubicBezTo>
                  <a:cubicBezTo>
                    <a:pt x="265" y="12"/>
                    <a:pt x="253" y="0"/>
                    <a:pt x="238" y="0"/>
                  </a:cubicBezTo>
                  <a:close/>
                </a:path>
              </a:pathLst>
            </a:custGeom>
            <a:solidFill>
              <a:srgbClr val="D35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/>
            </p:cNvSpPr>
            <p:nvPr/>
          </p:nvSpPr>
          <p:spPr bwMode="auto">
            <a:xfrm>
              <a:off x="4804627" y="3987048"/>
              <a:ext cx="806786" cy="569647"/>
            </a:xfrm>
            <a:custGeom>
              <a:avLst/>
              <a:gdLst>
                <a:gd name="T0" fmla="*/ 265 w 265"/>
                <a:gd name="T1" fmla="*/ 161 h 187"/>
                <a:gd name="T2" fmla="*/ 264 w 265"/>
                <a:gd name="T3" fmla="*/ 164 h 187"/>
                <a:gd name="T4" fmla="*/ 238 w 265"/>
                <a:gd name="T5" fmla="*/ 187 h 187"/>
                <a:gd name="T6" fmla="*/ 26 w 265"/>
                <a:gd name="T7" fmla="*/ 187 h 187"/>
                <a:gd name="T8" fmla="*/ 0 w 265"/>
                <a:gd name="T9" fmla="*/ 161 h 187"/>
                <a:gd name="T10" fmla="*/ 0 w 265"/>
                <a:gd name="T11" fmla="*/ 0 h 187"/>
                <a:gd name="T12" fmla="*/ 265 w 265"/>
                <a:gd name="T13" fmla="*/ 0 h 187"/>
                <a:gd name="T14" fmla="*/ 265 w 265"/>
                <a:gd name="T15" fmla="*/ 16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5" h="187">
                  <a:moveTo>
                    <a:pt x="265" y="161"/>
                  </a:moveTo>
                  <a:cubicBezTo>
                    <a:pt x="265" y="162"/>
                    <a:pt x="265" y="163"/>
                    <a:pt x="264" y="164"/>
                  </a:cubicBezTo>
                  <a:cubicBezTo>
                    <a:pt x="263" y="177"/>
                    <a:pt x="252" y="187"/>
                    <a:pt x="238" y="187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12" y="187"/>
                    <a:pt x="0" y="176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5" y="0"/>
                    <a:pt x="265" y="0"/>
                    <a:pt x="265" y="0"/>
                  </a:cubicBezTo>
                  <a:lnTo>
                    <a:pt x="265" y="161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0"/>
            <p:cNvSpPr>
              <a:spLocks/>
            </p:cNvSpPr>
            <p:nvPr/>
          </p:nvSpPr>
          <p:spPr bwMode="auto">
            <a:xfrm>
              <a:off x="5005679" y="3862035"/>
              <a:ext cx="411126" cy="36086"/>
            </a:xfrm>
            <a:custGeom>
              <a:avLst/>
              <a:gdLst>
                <a:gd name="T0" fmla="*/ 133 w 135"/>
                <a:gd name="T1" fmla="*/ 7 h 12"/>
                <a:gd name="T2" fmla="*/ 132 w 135"/>
                <a:gd name="T3" fmla="*/ 12 h 12"/>
                <a:gd name="T4" fmla="*/ 4 w 135"/>
                <a:gd name="T5" fmla="*/ 12 h 12"/>
                <a:gd name="T6" fmla="*/ 3 w 135"/>
                <a:gd name="T7" fmla="*/ 7 h 12"/>
                <a:gd name="T8" fmla="*/ 3 w 135"/>
                <a:gd name="T9" fmla="*/ 7 h 12"/>
                <a:gd name="T10" fmla="*/ 9 w 135"/>
                <a:gd name="T11" fmla="*/ 0 h 12"/>
                <a:gd name="T12" fmla="*/ 127 w 135"/>
                <a:gd name="T13" fmla="*/ 0 h 12"/>
                <a:gd name="T14" fmla="*/ 133 w 135"/>
                <a:gd name="T1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2">
                  <a:moveTo>
                    <a:pt x="133" y="7"/>
                  </a:moveTo>
                  <a:cubicBezTo>
                    <a:pt x="133" y="10"/>
                    <a:pt x="135" y="12"/>
                    <a:pt x="13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3" y="10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3"/>
                    <a:pt x="6" y="0"/>
                    <a:pt x="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7"/>
                  </a:cubicBezTo>
                  <a:close/>
                </a:path>
              </a:pathLst>
            </a:custGeom>
            <a:solidFill>
              <a:srgbClr val="A53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161"/>
            <p:cNvSpPr>
              <a:spLocks noChangeArrowheads="1"/>
            </p:cNvSpPr>
            <p:nvPr/>
          </p:nvSpPr>
          <p:spPr bwMode="auto">
            <a:xfrm>
              <a:off x="4977326" y="3831104"/>
              <a:ext cx="64440" cy="67017"/>
            </a:xfrm>
            <a:prstGeom prst="ellipse">
              <a:avLst/>
            </a:prstGeom>
            <a:solidFill>
              <a:srgbClr val="6D3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162"/>
            <p:cNvSpPr>
              <a:spLocks noChangeArrowheads="1"/>
            </p:cNvSpPr>
            <p:nvPr/>
          </p:nvSpPr>
          <p:spPr bwMode="auto">
            <a:xfrm>
              <a:off x="4983770" y="3840125"/>
              <a:ext cx="48974" cy="48974"/>
            </a:xfrm>
            <a:prstGeom prst="ellipse">
              <a:avLst/>
            </a:prstGeom>
            <a:solidFill>
              <a:srgbClr val="4D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163"/>
            <p:cNvSpPr>
              <a:spLocks noChangeArrowheads="1"/>
            </p:cNvSpPr>
            <p:nvPr/>
          </p:nvSpPr>
          <p:spPr bwMode="auto">
            <a:xfrm>
              <a:off x="5370408" y="3831104"/>
              <a:ext cx="68306" cy="67017"/>
            </a:xfrm>
            <a:prstGeom prst="ellipse">
              <a:avLst/>
            </a:prstGeom>
            <a:solidFill>
              <a:srgbClr val="6D3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164"/>
            <p:cNvSpPr>
              <a:spLocks noChangeArrowheads="1"/>
            </p:cNvSpPr>
            <p:nvPr/>
          </p:nvSpPr>
          <p:spPr bwMode="auto">
            <a:xfrm>
              <a:off x="5380719" y="3840125"/>
              <a:ext cx="47685" cy="48974"/>
            </a:xfrm>
            <a:prstGeom prst="ellipse">
              <a:avLst/>
            </a:prstGeom>
            <a:solidFill>
              <a:srgbClr val="4D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5"/>
            <p:cNvSpPr>
              <a:spLocks/>
            </p:cNvSpPr>
            <p:nvPr/>
          </p:nvSpPr>
          <p:spPr bwMode="auto">
            <a:xfrm>
              <a:off x="5008257" y="3846569"/>
              <a:ext cx="395660" cy="39953"/>
            </a:xfrm>
            <a:custGeom>
              <a:avLst/>
              <a:gdLst>
                <a:gd name="T0" fmla="*/ 130 w 130"/>
                <a:gd name="T1" fmla="*/ 6 h 13"/>
                <a:gd name="T2" fmla="*/ 124 w 130"/>
                <a:gd name="T3" fmla="*/ 13 h 13"/>
                <a:gd name="T4" fmla="*/ 6 w 130"/>
                <a:gd name="T5" fmla="*/ 13 h 13"/>
                <a:gd name="T6" fmla="*/ 0 w 130"/>
                <a:gd name="T7" fmla="*/ 6 h 13"/>
                <a:gd name="T8" fmla="*/ 0 w 130"/>
                <a:gd name="T9" fmla="*/ 6 h 13"/>
                <a:gd name="T10" fmla="*/ 6 w 130"/>
                <a:gd name="T11" fmla="*/ 0 h 13"/>
                <a:gd name="T12" fmla="*/ 124 w 130"/>
                <a:gd name="T13" fmla="*/ 0 h 13"/>
                <a:gd name="T14" fmla="*/ 130 w 13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3">
                  <a:moveTo>
                    <a:pt x="130" y="6"/>
                  </a:moveTo>
                  <a:cubicBezTo>
                    <a:pt x="130" y="10"/>
                    <a:pt x="128" y="13"/>
                    <a:pt x="12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8" y="0"/>
                    <a:pt x="130" y="3"/>
                    <a:pt x="130" y="6"/>
                  </a:cubicBezTo>
                  <a:close/>
                </a:path>
              </a:pathLst>
            </a:custGeom>
            <a:solidFill>
              <a:srgbClr val="EDE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6"/>
            <p:cNvSpPr>
              <a:spLocks/>
            </p:cNvSpPr>
            <p:nvPr/>
          </p:nvSpPr>
          <p:spPr bwMode="auto">
            <a:xfrm>
              <a:off x="5010835" y="3867190"/>
              <a:ext cx="390505" cy="15466"/>
            </a:xfrm>
            <a:custGeom>
              <a:avLst/>
              <a:gdLst>
                <a:gd name="T0" fmla="*/ 0 w 128"/>
                <a:gd name="T1" fmla="*/ 0 h 5"/>
                <a:gd name="T2" fmla="*/ 5 w 128"/>
                <a:gd name="T3" fmla="*/ 5 h 5"/>
                <a:gd name="T4" fmla="*/ 123 w 128"/>
                <a:gd name="T5" fmla="*/ 5 h 5"/>
                <a:gd name="T6" fmla="*/ 128 w 128"/>
                <a:gd name="T7" fmla="*/ 0 h 5"/>
                <a:gd name="T8" fmla="*/ 0 w 12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5">
                  <a:moveTo>
                    <a:pt x="0" y="0"/>
                  </a:moveTo>
                  <a:cubicBezTo>
                    <a:pt x="0" y="2"/>
                    <a:pt x="3" y="5"/>
                    <a:pt x="5" y="5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6" y="5"/>
                    <a:pt x="128" y="2"/>
                    <a:pt x="12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7"/>
            <p:cNvSpPr>
              <a:spLocks/>
            </p:cNvSpPr>
            <p:nvPr/>
          </p:nvSpPr>
          <p:spPr bwMode="auto">
            <a:xfrm>
              <a:off x="4804627" y="3987048"/>
              <a:ext cx="806786" cy="540005"/>
            </a:xfrm>
            <a:custGeom>
              <a:avLst/>
              <a:gdLst>
                <a:gd name="T0" fmla="*/ 0 w 265"/>
                <a:gd name="T1" fmla="*/ 151 h 177"/>
                <a:gd name="T2" fmla="*/ 26 w 265"/>
                <a:gd name="T3" fmla="*/ 177 h 177"/>
                <a:gd name="T4" fmla="*/ 238 w 265"/>
                <a:gd name="T5" fmla="*/ 177 h 177"/>
                <a:gd name="T6" fmla="*/ 265 w 265"/>
                <a:gd name="T7" fmla="*/ 151 h 177"/>
                <a:gd name="T8" fmla="*/ 265 w 265"/>
                <a:gd name="T9" fmla="*/ 0 h 177"/>
                <a:gd name="T10" fmla="*/ 0 w 265"/>
                <a:gd name="T11" fmla="*/ 0 h 177"/>
                <a:gd name="T12" fmla="*/ 0 w 265"/>
                <a:gd name="T1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177">
                  <a:moveTo>
                    <a:pt x="0" y="151"/>
                  </a:moveTo>
                  <a:cubicBezTo>
                    <a:pt x="0" y="165"/>
                    <a:pt x="12" y="177"/>
                    <a:pt x="26" y="177"/>
                  </a:cubicBezTo>
                  <a:cubicBezTo>
                    <a:pt x="238" y="177"/>
                    <a:pt x="238" y="177"/>
                    <a:pt x="238" y="177"/>
                  </a:cubicBezTo>
                  <a:cubicBezTo>
                    <a:pt x="253" y="177"/>
                    <a:pt x="265" y="165"/>
                    <a:pt x="265" y="151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1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8"/>
            <p:cNvSpPr>
              <a:spLocks/>
            </p:cNvSpPr>
            <p:nvPr/>
          </p:nvSpPr>
          <p:spPr bwMode="auto">
            <a:xfrm>
              <a:off x="4952839" y="4081130"/>
              <a:ext cx="235849" cy="335087"/>
            </a:xfrm>
            <a:custGeom>
              <a:avLst/>
              <a:gdLst>
                <a:gd name="T0" fmla="*/ 26 w 77"/>
                <a:gd name="T1" fmla="*/ 93 h 110"/>
                <a:gd name="T2" fmla="*/ 65 w 77"/>
                <a:gd name="T3" fmla="*/ 93 h 110"/>
                <a:gd name="T4" fmla="*/ 74 w 77"/>
                <a:gd name="T5" fmla="*/ 95 h 110"/>
                <a:gd name="T6" fmla="*/ 77 w 77"/>
                <a:gd name="T7" fmla="*/ 102 h 110"/>
                <a:gd name="T8" fmla="*/ 74 w 77"/>
                <a:gd name="T9" fmla="*/ 108 h 110"/>
                <a:gd name="T10" fmla="*/ 67 w 77"/>
                <a:gd name="T11" fmla="*/ 110 h 110"/>
                <a:gd name="T12" fmla="*/ 12 w 77"/>
                <a:gd name="T13" fmla="*/ 110 h 110"/>
                <a:gd name="T14" fmla="*/ 3 w 77"/>
                <a:gd name="T15" fmla="*/ 107 h 110"/>
                <a:gd name="T16" fmla="*/ 0 w 77"/>
                <a:gd name="T17" fmla="*/ 100 h 110"/>
                <a:gd name="T18" fmla="*/ 2 w 77"/>
                <a:gd name="T19" fmla="*/ 93 h 110"/>
                <a:gd name="T20" fmla="*/ 6 w 77"/>
                <a:gd name="T21" fmla="*/ 86 h 110"/>
                <a:gd name="T22" fmla="*/ 24 w 77"/>
                <a:gd name="T23" fmla="*/ 68 h 110"/>
                <a:gd name="T24" fmla="*/ 36 w 77"/>
                <a:gd name="T25" fmla="*/ 59 h 110"/>
                <a:gd name="T26" fmla="*/ 46 w 77"/>
                <a:gd name="T27" fmla="*/ 50 h 110"/>
                <a:gd name="T28" fmla="*/ 52 w 77"/>
                <a:gd name="T29" fmla="*/ 41 h 110"/>
                <a:gd name="T30" fmla="*/ 54 w 77"/>
                <a:gd name="T31" fmla="*/ 32 h 110"/>
                <a:gd name="T32" fmla="*/ 52 w 77"/>
                <a:gd name="T33" fmla="*/ 23 h 110"/>
                <a:gd name="T34" fmla="*/ 46 w 77"/>
                <a:gd name="T35" fmla="*/ 17 h 110"/>
                <a:gd name="T36" fmla="*/ 37 w 77"/>
                <a:gd name="T37" fmla="*/ 15 h 110"/>
                <a:gd name="T38" fmla="*/ 22 w 77"/>
                <a:gd name="T39" fmla="*/ 24 h 110"/>
                <a:gd name="T40" fmla="*/ 19 w 77"/>
                <a:gd name="T41" fmla="*/ 30 h 110"/>
                <a:gd name="T42" fmla="*/ 15 w 77"/>
                <a:gd name="T43" fmla="*/ 38 h 110"/>
                <a:gd name="T44" fmla="*/ 9 w 77"/>
                <a:gd name="T45" fmla="*/ 40 h 110"/>
                <a:gd name="T46" fmla="*/ 3 w 77"/>
                <a:gd name="T47" fmla="*/ 38 h 110"/>
                <a:gd name="T48" fmla="*/ 0 w 77"/>
                <a:gd name="T49" fmla="*/ 31 h 110"/>
                <a:gd name="T50" fmla="*/ 3 w 77"/>
                <a:gd name="T51" fmla="*/ 21 h 110"/>
                <a:gd name="T52" fmla="*/ 9 w 77"/>
                <a:gd name="T53" fmla="*/ 10 h 110"/>
                <a:gd name="T54" fmla="*/ 21 w 77"/>
                <a:gd name="T55" fmla="*/ 3 h 110"/>
                <a:gd name="T56" fmla="*/ 38 w 77"/>
                <a:gd name="T57" fmla="*/ 0 h 110"/>
                <a:gd name="T58" fmla="*/ 57 w 77"/>
                <a:gd name="T59" fmla="*/ 4 h 110"/>
                <a:gd name="T60" fmla="*/ 66 w 77"/>
                <a:gd name="T61" fmla="*/ 10 h 110"/>
                <a:gd name="T62" fmla="*/ 73 w 77"/>
                <a:gd name="T63" fmla="*/ 20 h 110"/>
                <a:gd name="T64" fmla="*/ 75 w 77"/>
                <a:gd name="T65" fmla="*/ 31 h 110"/>
                <a:gd name="T66" fmla="*/ 70 w 77"/>
                <a:gd name="T67" fmla="*/ 48 h 110"/>
                <a:gd name="T68" fmla="*/ 61 w 77"/>
                <a:gd name="T69" fmla="*/ 60 h 110"/>
                <a:gd name="T70" fmla="*/ 45 w 77"/>
                <a:gd name="T71" fmla="*/ 74 h 110"/>
                <a:gd name="T72" fmla="*/ 29 w 77"/>
                <a:gd name="T73" fmla="*/ 88 h 110"/>
                <a:gd name="T74" fmla="*/ 26 w 77"/>
                <a:gd name="T75" fmla="*/ 9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110">
                  <a:moveTo>
                    <a:pt x="26" y="93"/>
                  </a:moveTo>
                  <a:cubicBezTo>
                    <a:pt x="65" y="93"/>
                    <a:pt x="65" y="93"/>
                    <a:pt x="65" y="93"/>
                  </a:cubicBezTo>
                  <a:cubicBezTo>
                    <a:pt x="69" y="93"/>
                    <a:pt x="72" y="94"/>
                    <a:pt x="74" y="95"/>
                  </a:cubicBezTo>
                  <a:cubicBezTo>
                    <a:pt x="76" y="97"/>
                    <a:pt x="77" y="99"/>
                    <a:pt x="77" y="102"/>
                  </a:cubicBezTo>
                  <a:cubicBezTo>
                    <a:pt x="77" y="104"/>
                    <a:pt x="76" y="106"/>
                    <a:pt x="74" y="108"/>
                  </a:cubicBezTo>
                  <a:cubicBezTo>
                    <a:pt x="73" y="110"/>
                    <a:pt x="70" y="110"/>
                    <a:pt x="67" y="110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8" y="110"/>
                    <a:pt x="5" y="109"/>
                    <a:pt x="3" y="107"/>
                  </a:cubicBezTo>
                  <a:cubicBezTo>
                    <a:pt x="1" y="105"/>
                    <a:pt x="0" y="103"/>
                    <a:pt x="0" y="100"/>
                  </a:cubicBezTo>
                  <a:cubicBezTo>
                    <a:pt x="0" y="98"/>
                    <a:pt x="1" y="96"/>
                    <a:pt x="2" y="93"/>
                  </a:cubicBezTo>
                  <a:cubicBezTo>
                    <a:pt x="3" y="90"/>
                    <a:pt x="5" y="88"/>
                    <a:pt x="6" y="86"/>
                  </a:cubicBezTo>
                  <a:cubicBezTo>
                    <a:pt x="13" y="79"/>
                    <a:pt x="19" y="73"/>
                    <a:pt x="24" y="68"/>
                  </a:cubicBezTo>
                  <a:cubicBezTo>
                    <a:pt x="30" y="63"/>
                    <a:pt x="33" y="60"/>
                    <a:pt x="36" y="59"/>
                  </a:cubicBezTo>
                  <a:cubicBezTo>
                    <a:pt x="40" y="56"/>
                    <a:pt x="43" y="53"/>
                    <a:pt x="46" y="50"/>
                  </a:cubicBezTo>
                  <a:cubicBezTo>
                    <a:pt x="49" y="47"/>
                    <a:pt x="51" y="44"/>
                    <a:pt x="52" y="41"/>
                  </a:cubicBezTo>
                  <a:cubicBezTo>
                    <a:pt x="54" y="38"/>
                    <a:pt x="54" y="35"/>
                    <a:pt x="54" y="32"/>
                  </a:cubicBezTo>
                  <a:cubicBezTo>
                    <a:pt x="54" y="29"/>
                    <a:pt x="54" y="26"/>
                    <a:pt x="52" y="23"/>
                  </a:cubicBezTo>
                  <a:cubicBezTo>
                    <a:pt x="50" y="21"/>
                    <a:pt x="48" y="19"/>
                    <a:pt x="46" y="17"/>
                  </a:cubicBezTo>
                  <a:cubicBezTo>
                    <a:pt x="43" y="16"/>
                    <a:pt x="40" y="15"/>
                    <a:pt x="37" y="15"/>
                  </a:cubicBezTo>
                  <a:cubicBezTo>
                    <a:pt x="31" y="15"/>
                    <a:pt x="26" y="18"/>
                    <a:pt x="22" y="24"/>
                  </a:cubicBezTo>
                  <a:cubicBezTo>
                    <a:pt x="21" y="25"/>
                    <a:pt x="20" y="27"/>
                    <a:pt x="19" y="30"/>
                  </a:cubicBezTo>
                  <a:cubicBezTo>
                    <a:pt x="18" y="33"/>
                    <a:pt x="17" y="36"/>
                    <a:pt x="15" y="38"/>
                  </a:cubicBezTo>
                  <a:cubicBezTo>
                    <a:pt x="14" y="40"/>
                    <a:pt x="12" y="40"/>
                    <a:pt x="9" y="40"/>
                  </a:cubicBezTo>
                  <a:cubicBezTo>
                    <a:pt x="6" y="40"/>
                    <a:pt x="4" y="40"/>
                    <a:pt x="3" y="38"/>
                  </a:cubicBezTo>
                  <a:cubicBezTo>
                    <a:pt x="1" y="36"/>
                    <a:pt x="0" y="34"/>
                    <a:pt x="0" y="31"/>
                  </a:cubicBezTo>
                  <a:cubicBezTo>
                    <a:pt x="0" y="28"/>
                    <a:pt x="1" y="24"/>
                    <a:pt x="3" y="21"/>
                  </a:cubicBezTo>
                  <a:cubicBezTo>
                    <a:pt x="4" y="17"/>
                    <a:pt x="6" y="13"/>
                    <a:pt x="9" y="10"/>
                  </a:cubicBezTo>
                  <a:cubicBezTo>
                    <a:pt x="12" y="7"/>
                    <a:pt x="16" y="5"/>
                    <a:pt x="21" y="3"/>
                  </a:cubicBezTo>
                  <a:cubicBezTo>
                    <a:pt x="26" y="1"/>
                    <a:pt x="31" y="0"/>
                    <a:pt x="38" y="0"/>
                  </a:cubicBezTo>
                  <a:cubicBezTo>
                    <a:pt x="45" y="0"/>
                    <a:pt x="52" y="1"/>
                    <a:pt x="57" y="4"/>
                  </a:cubicBezTo>
                  <a:cubicBezTo>
                    <a:pt x="61" y="5"/>
                    <a:pt x="64" y="8"/>
                    <a:pt x="66" y="10"/>
                  </a:cubicBezTo>
                  <a:cubicBezTo>
                    <a:pt x="69" y="13"/>
                    <a:pt x="71" y="16"/>
                    <a:pt x="73" y="20"/>
                  </a:cubicBezTo>
                  <a:cubicBezTo>
                    <a:pt x="74" y="24"/>
                    <a:pt x="75" y="27"/>
                    <a:pt x="75" y="31"/>
                  </a:cubicBezTo>
                  <a:cubicBezTo>
                    <a:pt x="75" y="38"/>
                    <a:pt x="73" y="43"/>
                    <a:pt x="70" y="48"/>
                  </a:cubicBezTo>
                  <a:cubicBezTo>
                    <a:pt x="67" y="53"/>
                    <a:pt x="64" y="57"/>
                    <a:pt x="61" y="60"/>
                  </a:cubicBezTo>
                  <a:cubicBezTo>
                    <a:pt x="58" y="63"/>
                    <a:pt x="52" y="68"/>
                    <a:pt x="45" y="74"/>
                  </a:cubicBezTo>
                  <a:cubicBezTo>
                    <a:pt x="37" y="80"/>
                    <a:pt x="32" y="85"/>
                    <a:pt x="29" y="88"/>
                  </a:cubicBezTo>
                  <a:cubicBezTo>
                    <a:pt x="28" y="89"/>
                    <a:pt x="27" y="91"/>
                    <a:pt x="26" y="93"/>
                  </a:cubicBezTo>
                  <a:close/>
                </a:path>
              </a:pathLst>
            </a:custGeom>
            <a:solidFill>
              <a:srgbClr val="0E6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9"/>
            <p:cNvSpPr>
              <a:spLocks/>
            </p:cNvSpPr>
            <p:nvPr/>
          </p:nvSpPr>
          <p:spPr bwMode="auto">
            <a:xfrm>
              <a:off x="5227352" y="4081130"/>
              <a:ext cx="234561" cy="341531"/>
            </a:xfrm>
            <a:custGeom>
              <a:avLst/>
              <a:gdLst>
                <a:gd name="T0" fmla="*/ 34 w 77"/>
                <a:gd name="T1" fmla="*/ 44 h 112"/>
                <a:gd name="T2" fmla="*/ 46 w 77"/>
                <a:gd name="T3" fmla="*/ 40 h 112"/>
                <a:gd name="T4" fmla="*/ 51 w 77"/>
                <a:gd name="T5" fmla="*/ 29 h 112"/>
                <a:gd name="T6" fmla="*/ 47 w 77"/>
                <a:gd name="T7" fmla="*/ 19 h 112"/>
                <a:gd name="T8" fmla="*/ 37 w 77"/>
                <a:gd name="T9" fmla="*/ 15 h 112"/>
                <a:gd name="T10" fmla="*/ 29 w 77"/>
                <a:gd name="T11" fmla="*/ 16 h 112"/>
                <a:gd name="T12" fmla="*/ 24 w 77"/>
                <a:gd name="T13" fmla="*/ 19 h 112"/>
                <a:gd name="T14" fmla="*/ 21 w 77"/>
                <a:gd name="T15" fmla="*/ 25 h 112"/>
                <a:gd name="T16" fmla="*/ 18 w 77"/>
                <a:gd name="T17" fmla="*/ 31 h 112"/>
                <a:gd name="T18" fmla="*/ 16 w 77"/>
                <a:gd name="T19" fmla="*/ 33 h 112"/>
                <a:gd name="T20" fmla="*/ 11 w 77"/>
                <a:gd name="T21" fmla="*/ 34 h 112"/>
                <a:gd name="T22" fmla="*/ 6 w 77"/>
                <a:gd name="T23" fmla="*/ 32 h 112"/>
                <a:gd name="T24" fmla="*/ 3 w 77"/>
                <a:gd name="T25" fmla="*/ 25 h 112"/>
                <a:gd name="T26" fmla="*/ 6 w 77"/>
                <a:gd name="T27" fmla="*/ 17 h 112"/>
                <a:gd name="T28" fmla="*/ 12 w 77"/>
                <a:gd name="T29" fmla="*/ 9 h 112"/>
                <a:gd name="T30" fmla="*/ 24 w 77"/>
                <a:gd name="T31" fmla="*/ 3 h 112"/>
                <a:gd name="T32" fmla="*/ 39 w 77"/>
                <a:gd name="T33" fmla="*/ 0 h 112"/>
                <a:gd name="T34" fmla="*/ 52 w 77"/>
                <a:gd name="T35" fmla="*/ 2 h 112"/>
                <a:gd name="T36" fmla="*/ 62 w 77"/>
                <a:gd name="T37" fmla="*/ 8 h 112"/>
                <a:gd name="T38" fmla="*/ 69 w 77"/>
                <a:gd name="T39" fmla="*/ 17 h 112"/>
                <a:gd name="T40" fmla="*/ 71 w 77"/>
                <a:gd name="T41" fmla="*/ 27 h 112"/>
                <a:gd name="T42" fmla="*/ 68 w 77"/>
                <a:gd name="T43" fmla="*/ 40 h 112"/>
                <a:gd name="T44" fmla="*/ 59 w 77"/>
                <a:gd name="T45" fmla="*/ 51 h 112"/>
                <a:gd name="T46" fmla="*/ 68 w 77"/>
                <a:gd name="T47" fmla="*/ 58 h 112"/>
                <a:gd name="T48" fmla="*/ 74 w 77"/>
                <a:gd name="T49" fmla="*/ 67 h 112"/>
                <a:gd name="T50" fmla="*/ 77 w 77"/>
                <a:gd name="T51" fmla="*/ 77 h 112"/>
                <a:gd name="T52" fmla="*/ 74 w 77"/>
                <a:gd name="T53" fmla="*/ 90 h 112"/>
                <a:gd name="T54" fmla="*/ 66 w 77"/>
                <a:gd name="T55" fmla="*/ 102 h 112"/>
                <a:gd name="T56" fmla="*/ 53 w 77"/>
                <a:gd name="T57" fmla="*/ 110 h 112"/>
                <a:gd name="T58" fmla="*/ 37 w 77"/>
                <a:gd name="T59" fmla="*/ 112 h 112"/>
                <a:gd name="T60" fmla="*/ 21 w 77"/>
                <a:gd name="T61" fmla="*/ 109 h 112"/>
                <a:gd name="T62" fmla="*/ 9 w 77"/>
                <a:gd name="T63" fmla="*/ 101 h 112"/>
                <a:gd name="T64" fmla="*/ 2 w 77"/>
                <a:gd name="T65" fmla="*/ 91 h 112"/>
                <a:gd name="T66" fmla="*/ 0 w 77"/>
                <a:gd name="T67" fmla="*/ 83 h 112"/>
                <a:gd name="T68" fmla="*/ 3 w 77"/>
                <a:gd name="T69" fmla="*/ 76 h 112"/>
                <a:gd name="T70" fmla="*/ 10 w 77"/>
                <a:gd name="T71" fmla="*/ 73 h 112"/>
                <a:gd name="T72" fmla="*/ 14 w 77"/>
                <a:gd name="T73" fmla="*/ 74 h 112"/>
                <a:gd name="T74" fmla="*/ 16 w 77"/>
                <a:gd name="T75" fmla="*/ 77 h 112"/>
                <a:gd name="T76" fmla="*/ 25 w 77"/>
                <a:gd name="T77" fmla="*/ 93 h 112"/>
                <a:gd name="T78" fmla="*/ 37 w 77"/>
                <a:gd name="T79" fmla="*/ 98 h 112"/>
                <a:gd name="T80" fmla="*/ 46 w 77"/>
                <a:gd name="T81" fmla="*/ 95 h 112"/>
                <a:gd name="T82" fmla="*/ 53 w 77"/>
                <a:gd name="T83" fmla="*/ 89 h 112"/>
                <a:gd name="T84" fmla="*/ 56 w 77"/>
                <a:gd name="T85" fmla="*/ 78 h 112"/>
                <a:gd name="T86" fmla="*/ 51 w 77"/>
                <a:gd name="T87" fmla="*/ 64 h 112"/>
                <a:gd name="T88" fmla="*/ 38 w 77"/>
                <a:gd name="T89" fmla="*/ 59 h 112"/>
                <a:gd name="T90" fmla="*/ 33 w 77"/>
                <a:gd name="T91" fmla="*/ 60 h 112"/>
                <a:gd name="T92" fmla="*/ 29 w 77"/>
                <a:gd name="T93" fmla="*/ 60 h 112"/>
                <a:gd name="T94" fmla="*/ 23 w 77"/>
                <a:gd name="T95" fmla="*/ 58 h 112"/>
                <a:gd name="T96" fmla="*/ 21 w 77"/>
                <a:gd name="T97" fmla="*/ 52 h 112"/>
                <a:gd name="T98" fmla="*/ 23 w 77"/>
                <a:gd name="T99" fmla="*/ 47 h 112"/>
                <a:gd name="T100" fmla="*/ 31 w 77"/>
                <a:gd name="T101" fmla="*/ 44 h 112"/>
                <a:gd name="T102" fmla="*/ 34 w 77"/>
                <a:gd name="T103" fmla="*/ 4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" h="112">
                  <a:moveTo>
                    <a:pt x="34" y="44"/>
                  </a:moveTo>
                  <a:cubicBezTo>
                    <a:pt x="39" y="44"/>
                    <a:pt x="43" y="43"/>
                    <a:pt x="46" y="40"/>
                  </a:cubicBezTo>
                  <a:cubicBezTo>
                    <a:pt x="50" y="38"/>
                    <a:pt x="51" y="34"/>
                    <a:pt x="51" y="29"/>
                  </a:cubicBezTo>
                  <a:cubicBezTo>
                    <a:pt x="51" y="25"/>
                    <a:pt x="50" y="22"/>
                    <a:pt x="47" y="19"/>
                  </a:cubicBezTo>
                  <a:cubicBezTo>
                    <a:pt x="45" y="16"/>
                    <a:pt x="41" y="15"/>
                    <a:pt x="37" y="15"/>
                  </a:cubicBezTo>
                  <a:cubicBezTo>
                    <a:pt x="34" y="15"/>
                    <a:pt x="31" y="15"/>
                    <a:pt x="29" y="16"/>
                  </a:cubicBezTo>
                  <a:cubicBezTo>
                    <a:pt x="27" y="17"/>
                    <a:pt x="26" y="18"/>
                    <a:pt x="24" y="19"/>
                  </a:cubicBezTo>
                  <a:cubicBezTo>
                    <a:pt x="23" y="21"/>
                    <a:pt x="22" y="22"/>
                    <a:pt x="21" y="25"/>
                  </a:cubicBezTo>
                  <a:cubicBezTo>
                    <a:pt x="20" y="27"/>
                    <a:pt x="19" y="29"/>
                    <a:pt x="18" y="31"/>
                  </a:cubicBezTo>
                  <a:cubicBezTo>
                    <a:pt x="18" y="32"/>
                    <a:pt x="17" y="33"/>
                    <a:pt x="16" y="33"/>
                  </a:cubicBezTo>
                  <a:cubicBezTo>
                    <a:pt x="14" y="34"/>
                    <a:pt x="13" y="34"/>
                    <a:pt x="11" y="34"/>
                  </a:cubicBezTo>
                  <a:cubicBezTo>
                    <a:pt x="9" y="34"/>
                    <a:pt x="7" y="33"/>
                    <a:pt x="6" y="32"/>
                  </a:cubicBezTo>
                  <a:cubicBezTo>
                    <a:pt x="4" y="30"/>
                    <a:pt x="3" y="28"/>
                    <a:pt x="3" y="25"/>
                  </a:cubicBezTo>
                  <a:cubicBezTo>
                    <a:pt x="3" y="23"/>
                    <a:pt x="4" y="20"/>
                    <a:pt x="6" y="17"/>
                  </a:cubicBezTo>
                  <a:cubicBezTo>
                    <a:pt x="7" y="14"/>
                    <a:pt x="9" y="12"/>
                    <a:pt x="12" y="9"/>
                  </a:cubicBezTo>
                  <a:cubicBezTo>
                    <a:pt x="15" y="6"/>
                    <a:pt x="19" y="4"/>
                    <a:pt x="24" y="3"/>
                  </a:cubicBezTo>
                  <a:cubicBezTo>
                    <a:pt x="28" y="1"/>
                    <a:pt x="33" y="0"/>
                    <a:pt x="39" y="0"/>
                  </a:cubicBezTo>
                  <a:cubicBezTo>
                    <a:pt x="44" y="0"/>
                    <a:pt x="48" y="1"/>
                    <a:pt x="52" y="2"/>
                  </a:cubicBezTo>
                  <a:cubicBezTo>
                    <a:pt x="56" y="4"/>
                    <a:pt x="59" y="6"/>
                    <a:pt x="62" y="8"/>
                  </a:cubicBezTo>
                  <a:cubicBezTo>
                    <a:pt x="65" y="11"/>
                    <a:pt x="67" y="13"/>
                    <a:pt x="69" y="17"/>
                  </a:cubicBezTo>
                  <a:cubicBezTo>
                    <a:pt x="70" y="20"/>
                    <a:pt x="71" y="24"/>
                    <a:pt x="71" y="27"/>
                  </a:cubicBezTo>
                  <a:cubicBezTo>
                    <a:pt x="71" y="32"/>
                    <a:pt x="70" y="37"/>
                    <a:pt x="68" y="40"/>
                  </a:cubicBezTo>
                  <a:cubicBezTo>
                    <a:pt x="66" y="44"/>
                    <a:pt x="63" y="47"/>
                    <a:pt x="59" y="51"/>
                  </a:cubicBezTo>
                  <a:cubicBezTo>
                    <a:pt x="63" y="53"/>
                    <a:pt x="66" y="55"/>
                    <a:pt x="68" y="58"/>
                  </a:cubicBezTo>
                  <a:cubicBezTo>
                    <a:pt x="71" y="60"/>
                    <a:pt x="73" y="63"/>
                    <a:pt x="74" y="67"/>
                  </a:cubicBezTo>
                  <a:cubicBezTo>
                    <a:pt x="76" y="70"/>
                    <a:pt x="77" y="73"/>
                    <a:pt x="77" y="77"/>
                  </a:cubicBezTo>
                  <a:cubicBezTo>
                    <a:pt x="77" y="82"/>
                    <a:pt x="76" y="86"/>
                    <a:pt x="74" y="90"/>
                  </a:cubicBezTo>
                  <a:cubicBezTo>
                    <a:pt x="72" y="95"/>
                    <a:pt x="69" y="98"/>
                    <a:pt x="66" y="102"/>
                  </a:cubicBezTo>
                  <a:cubicBezTo>
                    <a:pt x="62" y="105"/>
                    <a:pt x="58" y="108"/>
                    <a:pt x="53" y="110"/>
                  </a:cubicBezTo>
                  <a:cubicBezTo>
                    <a:pt x="48" y="111"/>
                    <a:pt x="43" y="112"/>
                    <a:pt x="37" y="112"/>
                  </a:cubicBezTo>
                  <a:cubicBezTo>
                    <a:pt x="31" y="112"/>
                    <a:pt x="26" y="111"/>
                    <a:pt x="21" y="109"/>
                  </a:cubicBezTo>
                  <a:cubicBezTo>
                    <a:pt x="16" y="107"/>
                    <a:pt x="12" y="104"/>
                    <a:pt x="9" y="101"/>
                  </a:cubicBezTo>
                  <a:cubicBezTo>
                    <a:pt x="6" y="98"/>
                    <a:pt x="4" y="95"/>
                    <a:pt x="2" y="91"/>
                  </a:cubicBezTo>
                  <a:cubicBezTo>
                    <a:pt x="1" y="88"/>
                    <a:pt x="0" y="85"/>
                    <a:pt x="0" y="83"/>
                  </a:cubicBezTo>
                  <a:cubicBezTo>
                    <a:pt x="0" y="80"/>
                    <a:pt x="1" y="77"/>
                    <a:pt x="3" y="76"/>
                  </a:cubicBezTo>
                  <a:cubicBezTo>
                    <a:pt x="5" y="74"/>
                    <a:pt x="7" y="73"/>
                    <a:pt x="10" y="73"/>
                  </a:cubicBezTo>
                  <a:cubicBezTo>
                    <a:pt x="11" y="73"/>
                    <a:pt x="12" y="73"/>
                    <a:pt x="14" y="74"/>
                  </a:cubicBezTo>
                  <a:cubicBezTo>
                    <a:pt x="15" y="75"/>
                    <a:pt x="16" y="76"/>
                    <a:pt x="16" y="77"/>
                  </a:cubicBezTo>
                  <a:cubicBezTo>
                    <a:pt x="19" y="84"/>
                    <a:pt x="22" y="89"/>
                    <a:pt x="25" y="93"/>
                  </a:cubicBezTo>
                  <a:cubicBezTo>
                    <a:pt x="28" y="96"/>
                    <a:pt x="32" y="98"/>
                    <a:pt x="37" y="98"/>
                  </a:cubicBezTo>
                  <a:cubicBezTo>
                    <a:pt x="40" y="98"/>
                    <a:pt x="43" y="97"/>
                    <a:pt x="46" y="95"/>
                  </a:cubicBezTo>
                  <a:cubicBezTo>
                    <a:pt x="49" y="94"/>
                    <a:pt x="51" y="92"/>
                    <a:pt x="53" y="89"/>
                  </a:cubicBezTo>
                  <a:cubicBezTo>
                    <a:pt x="55" y="86"/>
                    <a:pt x="56" y="82"/>
                    <a:pt x="56" y="78"/>
                  </a:cubicBezTo>
                  <a:cubicBezTo>
                    <a:pt x="56" y="72"/>
                    <a:pt x="54" y="68"/>
                    <a:pt x="51" y="64"/>
                  </a:cubicBezTo>
                  <a:cubicBezTo>
                    <a:pt x="48" y="61"/>
                    <a:pt x="44" y="59"/>
                    <a:pt x="38" y="59"/>
                  </a:cubicBezTo>
                  <a:cubicBezTo>
                    <a:pt x="37" y="59"/>
                    <a:pt x="35" y="60"/>
                    <a:pt x="33" y="60"/>
                  </a:cubicBezTo>
                  <a:cubicBezTo>
                    <a:pt x="31" y="60"/>
                    <a:pt x="30" y="60"/>
                    <a:pt x="29" y="60"/>
                  </a:cubicBezTo>
                  <a:cubicBezTo>
                    <a:pt x="27" y="60"/>
                    <a:pt x="24" y="59"/>
                    <a:pt x="23" y="58"/>
                  </a:cubicBezTo>
                  <a:cubicBezTo>
                    <a:pt x="21" y="57"/>
                    <a:pt x="21" y="55"/>
                    <a:pt x="21" y="52"/>
                  </a:cubicBezTo>
                  <a:cubicBezTo>
                    <a:pt x="21" y="50"/>
                    <a:pt x="22" y="48"/>
                    <a:pt x="23" y="47"/>
                  </a:cubicBezTo>
                  <a:cubicBezTo>
                    <a:pt x="25" y="45"/>
                    <a:pt x="28" y="44"/>
                    <a:pt x="31" y="44"/>
                  </a:cubicBezTo>
                  <a:lnTo>
                    <a:pt x="34" y="44"/>
                  </a:lnTo>
                  <a:close/>
                </a:path>
              </a:pathLst>
            </a:custGeom>
            <a:solidFill>
              <a:srgbClr val="0E6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0"/>
            <p:cNvSpPr>
              <a:spLocks/>
            </p:cNvSpPr>
            <p:nvPr/>
          </p:nvSpPr>
          <p:spPr bwMode="auto">
            <a:xfrm>
              <a:off x="5059809" y="4447148"/>
              <a:ext cx="551604" cy="109548"/>
            </a:xfrm>
            <a:custGeom>
              <a:avLst/>
              <a:gdLst>
                <a:gd name="T0" fmla="*/ 154 w 181"/>
                <a:gd name="T1" fmla="*/ 26 h 36"/>
                <a:gd name="T2" fmla="*/ 0 w 181"/>
                <a:gd name="T3" fmla="*/ 26 h 36"/>
                <a:gd name="T4" fmla="*/ 11 w 181"/>
                <a:gd name="T5" fmla="*/ 36 h 36"/>
                <a:gd name="T6" fmla="*/ 109 w 181"/>
                <a:gd name="T7" fmla="*/ 36 h 36"/>
                <a:gd name="T8" fmla="*/ 131 w 181"/>
                <a:gd name="T9" fmla="*/ 36 h 36"/>
                <a:gd name="T10" fmla="*/ 154 w 181"/>
                <a:gd name="T11" fmla="*/ 36 h 36"/>
                <a:gd name="T12" fmla="*/ 154 w 181"/>
                <a:gd name="T13" fmla="*/ 36 h 36"/>
                <a:gd name="T14" fmla="*/ 159 w 181"/>
                <a:gd name="T15" fmla="*/ 36 h 36"/>
                <a:gd name="T16" fmla="*/ 165 w 181"/>
                <a:gd name="T17" fmla="*/ 34 h 36"/>
                <a:gd name="T18" fmla="*/ 168 w 181"/>
                <a:gd name="T19" fmla="*/ 32 h 36"/>
                <a:gd name="T20" fmla="*/ 177 w 181"/>
                <a:gd name="T21" fmla="*/ 23 h 36"/>
                <a:gd name="T22" fmla="*/ 178 w 181"/>
                <a:gd name="T23" fmla="*/ 22 h 36"/>
                <a:gd name="T24" fmla="*/ 180 w 181"/>
                <a:gd name="T25" fmla="*/ 13 h 36"/>
                <a:gd name="T26" fmla="*/ 180 w 181"/>
                <a:gd name="T27" fmla="*/ 13 h 36"/>
                <a:gd name="T28" fmla="*/ 181 w 181"/>
                <a:gd name="T29" fmla="*/ 10 h 36"/>
                <a:gd name="T30" fmla="*/ 181 w 181"/>
                <a:gd name="T31" fmla="*/ 0 h 36"/>
                <a:gd name="T32" fmla="*/ 154 w 181"/>
                <a:gd name="T33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36">
                  <a:moveTo>
                    <a:pt x="154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6" y="36"/>
                    <a:pt x="158" y="36"/>
                    <a:pt x="159" y="36"/>
                  </a:cubicBezTo>
                  <a:cubicBezTo>
                    <a:pt x="161" y="36"/>
                    <a:pt x="163" y="35"/>
                    <a:pt x="165" y="34"/>
                  </a:cubicBezTo>
                  <a:cubicBezTo>
                    <a:pt x="166" y="34"/>
                    <a:pt x="167" y="33"/>
                    <a:pt x="168" y="32"/>
                  </a:cubicBezTo>
                  <a:cubicBezTo>
                    <a:pt x="172" y="30"/>
                    <a:pt x="175" y="27"/>
                    <a:pt x="177" y="23"/>
                  </a:cubicBezTo>
                  <a:cubicBezTo>
                    <a:pt x="177" y="23"/>
                    <a:pt x="177" y="22"/>
                    <a:pt x="178" y="22"/>
                  </a:cubicBezTo>
                  <a:cubicBezTo>
                    <a:pt x="179" y="19"/>
                    <a:pt x="180" y="16"/>
                    <a:pt x="180" y="13"/>
                  </a:cubicBezTo>
                  <a:cubicBezTo>
                    <a:pt x="180" y="13"/>
                    <a:pt x="180" y="13"/>
                    <a:pt x="180" y="13"/>
                  </a:cubicBezTo>
                  <a:cubicBezTo>
                    <a:pt x="181" y="12"/>
                    <a:pt x="181" y="11"/>
                    <a:pt x="181" y="1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14"/>
                    <a:pt x="169" y="26"/>
                    <a:pt x="154" y="26"/>
                  </a:cubicBezTo>
                  <a:close/>
                </a:path>
              </a:pathLst>
            </a:custGeom>
            <a:solidFill>
              <a:srgbClr val="C1B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4976962" y="4890153"/>
            <a:ext cx="1189558" cy="1189558"/>
            <a:chOff x="4608731" y="5054170"/>
            <a:chExt cx="1189558" cy="1189558"/>
          </a:xfrm>
        </p:grpSpPr>
        <p:sp>
          <p:nvSpPr>
            <p:cNvPr id="171" name="Freeform 171"/>
            <p:cNvSpPr>
              <a:spLocks/>
            </p:cNvSpPr>
            <p:nvPr/>
          </p:nvSpPr>
          <p:spPr bwMode="auto">
            <a:xfrm>
              <a:off x="4608731" y="5054170"/>
              <a:ext cx="1189558" cy="1189558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8A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2"/>
            <p:cNvSpPr>
              <a:spLocks/>
            </p:cNvSpPr>
            <p:nvPr/>
          </p:nvSpPr>
          <p:spPr bwMode="auto">
            <a:xfrm>
              <a:off x="4800761" y="5444675"/>
              <a:ext cx="997527" cy="799053"/>
            </a:xfrm>
            <a:custGeom>
              <a:avLst/>
              <a:gdLst>
                <a:gd name="T0" fmla="*/ 327 w 327"/>
                <a:gd name="T1" fmla="*/ 226 h 262"/>
                <a:gd name="T2" fmla="*/ 327 w 327"/>
                <a:gd name="T3" fmla="*/ 72 h 262"/>
                <a:gd name="T4" fmla="*/ 255 w 327"/>
                <a:gd name="T5" fmla="*/ 0 h 262"/>
                <a:gd name="T6" fmla="*/ 0 w 327"/>
                <a:gd name="T7" fmla="*/ 93 h 262"/>
                <a:gd name="T8" fmla="*/ 62 w 327"/>
                <a:gd name="T9" fmla="*/ 155 h 262"/>
                <a:gd name="T10" fmla="*/ 52 w 327"/>
                <a:gd name="T11" fmla="*/ 161 h 262"/>
                <a:gd name="T12" fmla="*/ 153 w 327"/>
                <a:gd name="T13" fmla="*/ 262 h 262"/>
                <a:gd name="T14" fmla="*/ 291 w 327"/>
                <a:gd name="T15" fmla="*/ 262 h 262"/>
                <a:gd name="T16" fmla="*/ 327 w 327"/>
                <a:gd name="T17" fmla="*/ 2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262">
                  <a:moveTo>
                    <a:pt x="327" y="226"/>
                  </a:moveTo>
                  <a:cubicBezTo>
                    <a:pt x="327" y="72"/>
                    <a:pt x="327" y="72"/>
                    <a:pt x="327" y="72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2" y="161"/>
                    <a:pt x="52" y="161"/>
                    <a:pt x="52" y="161"/>
                  </a:cubicBezTo>
                  <a:cubicBezTo>
                    <a:pt x="153" y="262"/>
                    <a:pt x="153" y="262"/>
                    <a:pt x="153" y="262"/>
                  </a:cubicBezTo>
                  <a:cubicBezTo>
                    <a:pt x="291" y="262"/>
                    <a:pt x="291" y="262"/>
                    <a:pt x="291" y="262"/>
                  </a:cubicBezTo>
                  <a:cubicBezTo>
                    <a:pt x="311" y="262"/>
                    <a:pt x="327" y="246"/>
                    <a:pt x="327" y="226"/>
                  </a:cubicBezTo>
                  <a:close/>
                </a:path>
              </a:pathLst>
            </a:custGeom>
            <a:solidFill>
              <a:srgbClr val="647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3"/>
            <p:cNvSpPr>
              <a:spLocks/>
            </p:cNvSpPr>
            <p:nvPr/>
          </p:nvSpPr>
          <p:spPr bwMode="auto">
            <a:xfrm>
              <a:off x="5053365" y="5358326"/>
              <a:ext cx="607022" cy="503919"/>
            </a:xfrm>
            <a:custGeom>
              <a:avLst/>
              <a:gdLst>
                <a:gd name="T0" fmla="*/ 195 w 199"/>
                <a:gd name="T1" fmla="*/ 63 h 165"/>
                <a:gd name="T2" fmla="*/ 182 w 199"/>
                <a:gd name="T3" fmla="*/ 38 h 165"/>
                <a:gd name="T4" fmla="*/ 160 w 199"/>
                <a:gd name="T5" fmla="*/ 18 h 165"/>
                <a:gd name="T6" fmla="*/ 131 w 199"/>
                <a:gd name="T7" fmla="*/ 5 h 165"/>
                <a:gd name="T8" fmla="*/ 96 w 199"/>
                <a:gd name="T9" fmla="*/ 0 h 165"/>
                <a:gd name="T10" fmla="*/ 60 w 199"/>
                <a:gd name="T11" fmla="*/ 8 h 165"/>
                <a:gd name="T12" fmla="*/ 29 w 199"/>
                <a:gd name="T13" fmla="*/ 27 h 165"/>
                <a:gd name="T14" fmla="*/ 10 w 199"/>
                <a:gd name="T15" fmla="*/ 58 h 165"/>
                <a:gd name="T16" fmla="*/ 90 w 199"/>
                <a:gd name="T17" fmla="*/ 162 h 165"/>
                <a:gd name="T18" fmla="*/ 100 w 199"/>
                <a:gd name="T19" fmla="*/ 163 h 165"/>
                <a:gd name="T20" fmla="*/ 140 w 199"/>
                <a:gd name="T21" fmla="*/ 158 h 165"/>
                <a:gd name="T22" fmla="*/ 146 w 199"/>
                <a:gd name="T23" fmla="*/ 156 h 165"/>
                <a:gd name="T24" fmla="*/ 152 w 199"/>
                <a:gd name="T25" fmla="*/ 153 h 165"/>
                <a:gd name="T26" fmla="*/ 158 w 199"/>
                <a:gd name="T27" fmla="*/ 150 h 165"/>
                <a:gd name="T28" fmla="*/ 163 w 199"/>
                <a:gd name="T29" fmla="*/ 147 h 165"/>
                <a:gd name="T30" fmla="*/ 193 w 199"/>
                <a:gd name="T31" fmla="*/ 165 h 165"/>
                <a:gd name="T32" fmla="*/ 194 w 199"/>
                <a:gd name="T33" fmla="*/ 165 h 165"/>
                <a:gd name="T34" fmla="*/ 194 w 199"/>
                <a:gd name="T35" fmla="*/ 165 h 165"/>
                <a:gd name="T36" fmla="*/ 195 w 199"/>
                <a:gd name="T37" fmla="*/ 165 h 165"/>
                <a:gd name="T38" fmla="*/ 195 w 199"/>
                <a:gd name="T39" fmla="*/ 165 h 165"/>
                <a:gd name="T40" fmla="*/ 196 w 199"/>
                <a:gd name="T41" fmla="*/ 165 h 165"/>
                <a:gd name="T42" fmla="*/ 196 w 199"/>
                <a:gd name="T43" fmla="*/ 164 h 165"/>
                <a:gd name="T44" fmla="*/ 196 w 199"/>
                <a:gd name="T45" fmla="*/ 164 h 165"/>
                <a:gd name="T46" fmla="*/ 197 w 199"/>
                <a:gd name="T47" fmla="*/ 164 h 165"/>
                <a:gd name="T48" fmla="*/ 197 w 199"/>
                <a:gd name="T49" fmla="*/ 163 h 165"/>
                <a:gd name="T50" fmla="*/ 197 w 199"/>
                <a:gd name="T51" fmla="*/ 162 h 165"/>
                <a:gd name="T52" fmla="*/ 197 w 199"/>
                <a:gd name="T53" fmla="*/ 160 h 165"/>
                <a:gd name="T54" fmla="*/ 197 w 199"/>
                <a:gd name="T55" fmla="*/ 159 h 165"/>
                <a:gd name="T56" fmla="*/ 185 w 199"/>
                <a:gd name="T57" fmla="*/ 126 h 165"/>
                <a:gd name="T58" fmla="*/ 193 w 199"/>
                <a:gd name="T59" fmla="*/ 111 h 165"/>
                <a:gd name="T60" fmla="*/ 198 w 199"/>
                <a:gd name="T61" fmla="*/ 95 h 165"/>
                <a:gd name="T62" fmla="*/ 198 w 199"/>
                <a:gd name="T63" fmla="*/ 79 h 165"/>
                <a:gd name="T64" fmla="*/ 195 w 199"/>
                <a:gd name="T65" fmla="*/ 6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65">
                  <a:moveTo>
                    <a:pt x="195" y="63"/>
                  </a:moveTo>
                  <a:cubicBezTo>
                    <a:pt x="192" y="54"/>
                    <a:pt x="188" y="45"/>
                    <a:pt x="182" y="38"/>
                  </a:cubicBezTo>
                  <a:cubicBezTo>
                    <a:pt x="176" y="30"/>
                    <a:pt x="168" y="23"/>
                    <a:pt x="160" y="18"/>
                  </a:cubicBezTo>
                  <a:cubicBezTo>
                    <a:pt x="151" y="12"/>
                    <a:pt x="141" y="8"/>
                    <a:pt x="131" y="5"/>
                  </a:cubicBezTo>
                  <a:cubicBezTo>
                    <a:pt x="120" y="1"/>
                    <a:pt x="108" y="0"/>
                    <a:pt x="96" y="0"/>
                  </a:cubicBezTo>
                  <a:cubicBezTo>
                    <a:pt x="83" y="1"/>
                    <a:pt x="71" y="3"/>
                    <a:pt x="60" y="8"/>
                  </a:cubicBezTo>
                  <a:cubicBezTo>
                    <a:pt x="48" y="13"/>
                    <a:pt x="38" y="19"/>
                    <a:pt x="29" y="27"/>
                  </a:cubicBezTo>
                  <a:cubicBezTo>
                    <a:pt x="21" y="36"/>
                    <a:pt x="14" y="46"/>
                    <a:pt x="10" y="58"/>
                  </a:cubicBezTo>
                  <a:cubicBezTo>
                    <a:pt x="0" y="142"/>
                    <a:pt x="72" y="156"/>
                    <a:pt x="90" y="162"/>
                  </a:cubicBezTo>
                  <a:cubicBezTo>
                    <a:pt x="93" y="163"/>
                    <a:pt x="97" y="163"/>
                    <a:pt x="100" y="163"/>
                  </a:cubicBezTo>
                  <a:cubicBezTo>
                    <a:pt x="114" y="164"/>
                    <a:pt x="127" y="162"/>
                    <a:pt x="140" y="158"/>
                  </a:cubicBezTo>
                  <a:cubicBezTo>
                    <a:pt x="142" y="157"/>
                    <a:pt x="144" y="157"/>
                    <a:pt x="146" y="156"/>
                  </a:cubicBezTo>
                  <a:cubicBezTo>
                    <a:pt x="148" y="155"/>
                    <a:pt x="150" y="154"/>
                    <a:pt x="152" y="153"/>
                  </a:cubicBezTo>
                  <a:cubicBezTo>
                    <a:pt x="154" y="152"/>
                    <a:pt x="156" y="151"/>
                    <a:pt x="158" y="150"/>
                  </a:cubicBezTo>
                  <a:cubicBezTo>
                    <a:pt x="160" y="149"/>
                    <a:pt x="162" y="148"/>
                    <a:pt x="163" y="147"/>
                  </a:cubicBezTo>
                  <a:cubicBezTo>
                    <a:pt x="193" y="165"/>
                    <a:pt x="193" y="165"/>
                    <a:pt x="193" y="165"/>
                  </a:cubicBezTo>
                  <a:cubicBezTo>
                    <a:pt x="193" y="165"/>
                    <a:pt x="193" y="165"/>
                    <a:pt x="194" y="165"/>
                  </a:cubicBezTo>
                  <a:cubicBezTo>
                    <a:pt x="194" y="165"/>
                    <a:pt x="194" y="165"/>
                    <a:pt x="194" y="165"/>
                  </a:cubicBezTo>
                  <a:cubicBezTo>
                    <a:pt x="194" y="165"/>
                    <a:pt x="195" y="165"/>
                    <a:pt x="195" y="165"/>
                  </a:cubicBezTo>
                  <a:cubicBezTo>
                    <a:pt x="195" y="165"/>
                    <a:pt x="195" y="165"/>
                    <a:pt x="195" y="165"/>
                  </a:cubicBezTo>
                  <a:cubicBezTo>
                    <a:pt x="195" y="165"/>
                    <a:pt x="196" y="165"/>
                    <a:pt x="196" y="165"/>
                  </a:cubicBezTo>
                  <a:cubicBezTo>
                    <a:pt x="196" y="165"/>
                    <a:pt x="196" y="165"/>
                    <a:pt x="19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6" y="164"/>
                    <a:pt x="197" y="164"/>
                    <a:pt x="197" y="164"/>
                  </a:cubicBezTo>
                  <a:cubicBezTo>
                    <a:pt x="197" y="164"/>
                    <a:pt x="197" y="163"/>
                    <a:pt x="197" y="163"/>
                  </a:cubicBezTo>
                  <a:cubicBezTo>
                    <a:pt x="197" y="163"/>
                    <a:pt x="197" y="162"/>
                    <a:pt x="197" y="162"/>
                  </a:cubicBezTo>
                  <a:cubicBezTo>
                    <a:pt x="197" y="161"/>
                    <a:pt x="197" y="161"/>
                    <a:pt x="197" y="160"/>
                  </a:cubicBezTo>
                  <a:cubicBezTo>
                    <a:pt x="197" y="160"/>
                    <a:pt x="197" y="160"/>
                    <a:pt x="197" y="159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8" y="122"/>
                    <a:pt x="191" y="116"/>
                    <a:pt x="193" y="111"/>
                  </a:cubicBezTo>
                  <a:cubicBezTo>
                    <a:pt x="195" y="106"/>
                    <a:pt x="197" y="101"/>
                    <a:pt x="198" y="95"/>
                  </a:cubicBezTo>
                  <a:cubicBezTo>
                    <a:pt x="198" y="90"/>
                    <a:pt x="199" y="85"/>
                    <a:pt x="198" y="79"/>
                  </a:cubicBezTo>
                  <a:cubicBezTo>
                    <a:pt x="198" y="74"/>
                    <a:pt x="197" y="68"/>
                    <a:pt x="195" y="63"/>
                  </a:cubicBezTo>
                  <a:close/>
                </a:path>
              </a:pathLst>
            </a:custGeom>
            <a:solidFill>
              <a:srgbClr val="C1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4"/>
            <p:cNvSpPr>
              <a:spLocks/>
            </p:cNvSpPr>
            <p:nvPr/>
          </p:nvSpPr>
          <p:spPr bwMode="auto">
            <a:xfrm>
              <a:off x="5090740" y="5489783"/>
              <a:ext cx="563203" cy="372462"/>
            </a:xfrm>
            <a:custGeom>
              <a:avLst/>
              <a:gdLst>
                <a:gd name="T0" fmla="*/ 185 w 185"/>
                <a:gd name="T1" fmla="*/ 117 h 122"/>
                <a:gd name="T2" fmla="*/ 185 w 185"/>
                <a:gd name="T3" fmla="*/ 116 h 122"/>
                <a:gd name="T4" fmla="*/ 173 w 185"/>
                <a:gd name="T5" fmla="*/ 83 h 122"/>
                <a:gd name="T6" fmla="*/ 177 w 185"/>
                <a:gd name="T7" fmla="*/ 77 h 122"/>
                <a:gd name="T8" fmla="*/ 100 w 185"/>
                <a:gd name="T9" fmla="*/ 0 h 122"/>
                <a:gd name="T10" fmla="*/ 0 w 185"/>
                <a:gd name="T11" fmla="*/ 53 h 122"/>
                <a:gd name="T12" fmla="*/ 78 w 185"/>
                <a:gd name="T13" fmla="*/ 119 h 122"/>
                <a:gd name="T14" fmla="*/ 88 w 185"/>
                <a:gd name="T15" fmla="*/ 120 h 122"/>
                <a:gd name="T16" fmla="*/ 128 w 185"/>
                <a:gd name="T17" fmla="*/ 115 h 122"/>
                <a:gd name="T18" fmla="*/ 134 w 185"/>
                <a:gd name="T19" fmla="*/ 113 h 122"/>
                <a:gd name="T20" fmla="*/ 140 w 185"/>
                <a:gd name="T21" fmla="*/ 110 h 122"/>
                <a:gd name="T22" fmla="*/ 146 w 185"/>
                <a:gd name="T23" fmla="*/ 107 h 122"/>
                <a:gd name="T24" fmla="*/ 151 w 185"/>
                <a:gd name="T25" fmla="*/ 104 h 122"/>
                <a:gd name="T26" fmla="*/ 181 w 185"/>
                <a:gd name="T27" fmla="*/ 122 h 122"/>
                <a:gd name="T28" fmla="*/ 182 w 185"/>
                <a:gd name="T29" fmla="*/ 122 h 122"/>
                <a:gd name="T30" fmla="*/ 182 w 185"/>
                <a:gd name="T31" fmla="*/ 122 h 122"/>
                <a:gd name="T32" fmla="*/ 183 w 185"/>
                <a:gd name="T33" fmla="*/ 122 h 122"/>
                <a:gd name="T34" fmla="*/ 183 w 185"/>
                <a:gd name="T35" fmla="*/ 122 h 122"/>
                <a:gd name="T36" fmla="*/ 184 w 185"/>
                <a:gd name="T37" fmla="*/ 122 h 122"/>
                <a:gd name="T38" fmla="*/ 184 w 185"/>
                <a:gd name="T39" fmla="*/ 121 h 122"/>
                <a:gd name="T40" fmla="*/ 184 w 185"/>
                <a:gd name="T41" fmla="*/ 121 h 122"/>
                <a:gd name="T42" fmla="*/ 185 w 185"/>
                <a:gd name="T43" fmla="*/ 121 h 122"/>
                <a:gd name="T44" fmla="*/ 185 w 185"/>
                <a:gd name="T45" fmla="*/ 120 h 122"/>
                <a:gd name="T46" fmla="*/ 185 w 185"/>
                <a:gd name="T47" fmla="*/ 119 h 122"/>
                <a:gd name="T48" fmla="*/ 185 w 185"/>
                <a:gd name="T49" fmla="*/ 11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5" h="122">
                  <a:moveTo>
                    <a:pt x="185" y="117"/>
                  </a:moveTo>
                  <a:cubicBezTo>
                    <a:pt x="185" y="117"/>
                    <a:pt x="185" y="117"/>
                    <a:pt x="185" y="116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4" y="81"/>
                    <a:pt x="175" y="79"/>
                    <a:pt x="177" y="77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2" y="104"/>
                    <a:pt x="63" y="114"/>
                    <a:pt x="78" y="119"/>
                  </a:cubicBezTo>
                  <a:cubicBezTo>
                    <a:pt x="81" y="120"/>
                    <a:pt x="85" y="120"/>
                    <a:pt x="88" y="120"/>
                  </a:cubicBezTo>
                  <a:cubicBezTo>
                    <a:pt x="102" y="121"/>
                    <a:pt x="115" y="119"/>
                    <a:pt x="128" y="115"/>
                  </a:cubicBezTo>
                  <a:cubicBezTo>
                    <a:pt x="130" y="114"/>
                    <a:pt x="132" y="114"/>
                    <a:pt x="134" y="113"/>
                  </a:cubicBezTo>
                  <a:cubicBezTo>
                    <a:pt x="136" y="112"/>
                    <a:pt x="138" y="111"/>
                    <a:pt x="140" y="110"/>
                  </a:cubicBezTo>
                  <a:cubicBezTo>
                    <a:pt x="142" y="109"/>
                    <a:pt x="144" y="108"/>
                    <a:pt x="146" y="107"/>
                  </a:cubicBezTo>
                  <a:cubicBezTo>
                    <a:pt x="148" y="106"/>
                    <a:pt x="150" y="105"/>
                    <a:pt x="151" y="104"/>
                  </a:cubicBezTo>
                  <a:cubicBezTo>
                    <a:pt x="181" y="122"/>
                    <a:pt x="181" y="122"/>
                    <a:pt x="181" y="122"/>
                  </a:cubicBezTo>
                  <a:cubicBezTo>
                    <a:pt x="181" y="122"/>
                    <a:pt x="181" y="122"/>
                    <a:pt x="182" y="122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2"/>
                    <a:pt x="183" y="122"/>
                    <a:pt x="183" y="122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3" y="122"/>
                    <a:pt x="184" y="122"/>
                    <a:pt x="184" y="122"/>
                  </a:cubicBezTo>
                  <a:cubicBezTo>
                    <a:pt x="184" y="122"/>
                    <a:pt x="184" y="122"/>
                    <a:pt x="184" y="121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1"/>
                    <a:pt x="185" y="121"/>
                    <a:pt x="185" y="121"/>
                  </a:cubicBezTo>
                  <a:cubicBezTo>
                    <a:pt x="185" y="121"/>
                    <a:pt x="185" y="120"/>
                    <a:pt x="185" y="120"/>
                  </a:cubicBezTo>
                  <a:cubicBezTo>
                    <a:pt x="185" y="120"/>
                    <a:pt x="185" y="119"/>
                    <a:pt x="185" y="119"/>
                  </a:cubicBezTo>
                  <a:cubicBezTo>
                    <a:pt x="185" y="118"/>
                    <a:pt x="185" y="118"/>
                    <a:pt x="185" y="117"/>
                  </a:cubicBezTo>
                  <a:close/>
                </a:path>
              </a:pathLst>
            </a:custGeom>
            <a:solidFill>
              <a:srgbClr val="993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5"/>
            <p:cNvSpPr>
              <a:spLocks/>
            </p:cNvSpPr>
            <p:nvPr/>
          </p:nvSpPr>
          <p:spPr bwMode="auto">
            <a:xfrm>
              <a:off x="4746632" y="5386679"/>
              <a:ext cx="710126" cy="549027"/>
            </a:xfrm>
            <a:custGeom>
              <a:avLst/>
              <a:gdLst>
                <a:gd name="T0" fmla="*/ 0 w 233"/>
                <a:gd name="T1" fmla="*/ 74 h 180"/>
                <a:gd name="T2" fmla="*/ 117 w 233"/>
                <a:gd name="T3" fmla="*/ 0 h 180"/>
                <a:gd name="T4" fmla="*/ 233 w 233"/>
                <a:gd name="T5" fmla="*/ 74 h 180"/>
                <a:gd name="T6" fmla="*/ 120 w 233"/>
                <a:gd name="T7" fmla="*/ 148 h 180"/>
                <a:gd name="T8" fmla="*/ 72 w 233"/>
                <a:gd name="T9" fmla="*/ 180 h 180"/>
                <a:gd name="T10" fmla="*/ 87 w 233"/>
                <a:gd name="T11" fmla="*/ 146 h 180"/>
                <a:gd name="T12" fmla="*/ 0 w 233"/>
                <a:gd name="T13" fmla="*/ 7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80">
                  <a:moveTo>
                    <a:pt x="0" y="74"/>
                  </a:moveTo>
                  <a:cubicBezTo>
                    <a:pt x="0" y="33"/>
                    <a:pt x="52" y="0"/>
                    <a:pt x="117" y="0"/>
                  </a:cubicBezTo>
                  <a:cubicBezTo>
                    <a:pt x="181" y="0"/>
                    <a:pt x="233" y="33"/>
                    <a:pt x="233" y="74"/>
                  </a:cubicBezTo>
                  <a:cubicBezTo>
                    <a:pt x="233" y="114"/>
                    <a:pt x="183" y="147"/>
                    <a:pt x="120" y="148"/>
                  </a:cubicBezTo>
                  <a:cubicBezTo>
                    <a:pt x="111" y="166"/>
                    <a:pt x="83" y="180"/>
                    <a:pt x="72" y="180"/>
                  </a:cubicBezTo>
                  <a:cubicBezTo>
                    <a:pt x="61" y="180"/>
                    <a:pt x="94" y="164"/>
                    <a:pt x="87" y="146"/>
                  </a:cubicBezTo>
                  <a:cubicBezTo>
                    <a:pt x="37" y="137"/>
                    <a:pt x="0" y="108"/>
                    <a:pt x="0" y="74"/>
                  </a:cubicBezTo>
                  <a:close/>
                </a:path>
              </a:pathLst>
            </a:custGeom>
            <a:solidFill>
              <a:srgbClr val="E7C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176"/>
            <p:cNvSpPr>
              <a:spLocks noChangeArrowheads="1"/>
            </p:cNvSpPr>
            <p:nvPr/>
          </p:nvSpPr>
          <p:spPr bwMode="auto">
            <a:xfrm>
              <a:off x="4928352" y="5605775"/>
              <a:ext cx="79905" cy="79905"/>
            </a:xfrm>
            <a:prstGeom prst="ellipse">
              <a:avLst/>
            </a:prstGeom>
            <a:solidFill>
              <a:srgbClr val="BA9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177"/>
            <p:cNvSpPr>
              <a:spLocks noChangeArrowheads="1"/>
            </p:cNvSpPr>
            <p:nvPr/>
          </p:nvSpPr>
          <p:spPr bwMode="auto">
            <a:xfrm>
              <a:off x="5075274" y="5605775"/>
              <a:ext cx="79905" cy="79905"/>
            </a:xfrm>
            <a:prstGeom prst="ellipse">
              <a:avLst/>
            </a:prstGeom>
            <a:solidFill>
              <a:srgbClr val="BA9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178"/>
            <p:cNvSpPr>
              <a:spLocks noChangeArrowheads="1"/>
            </p:cNvSpPr>
            <p:nvPr/>
          </p:nvSpPr>
          <p:spPr bwMode="auto">
            <a:xfrm>
              <a:off x="5222197" y="5605775"/>
              <a:ext cx="81194" cy="79905"/>
            </a:xfrm>
            <a:prstGeom prst="ellipse">
              <a:avLst/>
            </a:prstGeom>
            <a:solidFill>
              <a:srgbClr val="BA9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179"/>
            <p:cNvSpPr>
              <a:spLocks noChangeArrowheads="1"/>
            </p:cNvSpPr>
            <p:nvPr/>
          </p:nvSpPr>
          <p:spPr bwMode="auto">
            <a:xfrm>
              <a:off x="4910309" y="5581288"/>
              <a:ext cx="79905" cy="79905"/>
            </a:xfrm>
            <a:prstGeom prst="ellipse">
              <a:avLst/>
            </a:prstGeom>
            <a:solidFill>
              <a:srgbClr val="F1D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180"/>
            <p:cNvSpPr>
              <a:spLocks noChangeArrowheads="1"/>
            </p:cNvSpPr>
            <p:nvPr/>
          </p:nvSpPr>
          <p:spPr bwMode="auto">
            <a:xfrm>
              <a:off x="5057231" y="5581288"/>
              <a:ext cx="78616" cy="79905"/>
            </a:xfrm>
            <a:prstGeom prst="ellipse">
              <a:avLst/>
            </a:prstGeom>
            <a:solidFill>
              <a:srgbClr val="F1D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181"/>
            <p:cNvSpPr>
              <a:spLocks noChangeArrowheads="1"/>
            </p:cNvSpPr>
            <p:nvPr/>
          </p:nvSpPr>
          <p:spPr bwMode="auto">
            <a:xfrm>
              <a:off x="5202865" y="5581288"/>
              <a:ext cx="82483" cy="79905"/>
            </a:xfrm>
            <a:prstGeom prst="ellipse">
              <a:avLst/>
            </a:prstGeom>
            <a:solidFill>
              <a:srgbClr val="F1D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3550266" y="3535411"/>
            <a:ext cx="1189558" cy="1189559"/>
            <a:chOff x="3182035" y="3574633"/>
            <a:chExt cx="1189558" cy="1189559"/>
          </a:xfrm>
        </p:grpSpPr>
        <p:sp>
          <p:nvSpPr>
            <p:cNvPr id="182" name="Freeform 182"/>
            <p:cNvSpPr>
              <a:spLocks/>
            </p:cNvSpPr>
            <p:nvPr/>
          </p:nvSpPr>
          <p:spPr bwMode="auto">
            <a:xfrm>
              <a:off x="3182035" y="3574633"/>
              <a:ext cx="1189558" cy="1189558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DCC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3"/>
            <p:cNvSpPr>
              <a:spLocks/>
            </p:cNvSpPr>
            <p:nvPr/>
          </p:nvSpPr>
          <p:spPr bwMode="auto">
            <a:xfrm>
              <a:off x="3530009" y="3785996"/>
              <a:ext cx="841583" cy="978196"/>
            </a:xfrm>
            <a:custGeom>
              <a:avLst/>
              <a:gdLst>
                <a:gd name="T0" fmla="*/ 276 w 276"/>
                <a:gd name="T1" fmla="*/ 285 h 321"/>
                <a:gd name="T2" fmla="*/ 276 w 276"/>
                <a:gd name="T3" fmla="*/ 133 h 321"/>
                <a:gd name="T4" fmla="*/ 165 w 276"/>
                <a:gd name="T5" fmla="*/ 23 h 321"/>
                <a:gd name="T6" fmla="*/ 109 w 276"/>
                <a:gd name="T7" fmla="*/ 70 h 321"/>
                <a:gd name="T8" fmla="*/ 39 w 276"/>
                <a:gd name="T9" fmla="*/ 0 h 321"/>
                <a:gd name="T10" fmla="*/ 0 w 276"/>
                <a:gd name="T11" fmla="*/ 87 h 321"/>
                <a:gd name="T12" fmla="*/ 49 w 276"/>
                <a:gd name="T13" fmla="*/ 220 h 321"/>
                <a:gd name="T14" fmla="*/ 150 w 276"/>
                <a:gd name="T15" fmla="*/ 321 h 321"/>
                <a:gd name="T16" fmla="*/ 240 w 276"/>
                <a:gd name="T17" fmla="*/ 321 h 321"/>
                <a:gd name="T18" fmla="*/ 276 w 276"/>
                <a:gd name="T19" fmla="*/ 28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321">
                  <a:moveTo>
                    <a:pt x="276" y="285"/>
                  </a:moveTo>
                  <a:cubicBezTo>
                    <a:pt x="276" y="133"/>
                    <a:pt x="276" y="133"/>
                    <a:pt x="276" y="13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150" y="321"/>
                    <a:pt x="150" y="321"/>
                    <a:pt x="150" y="321"/>
                  </a:cubicBezTo>
                  <a:cubicBezTo>
                    <a:pt x="240" y="321"/>
                    <a:pt x="240" y="321"/>
                    <a:pt x="240" y="321"/>
                  </a:cubicBezTo>
                  <a:cubicBezTo>
                    <a:pt x="260" y="321"/>
                    <a:pt x="276" y="305"/>
                    <a:pt x="276" y="285"/>
                  </a:cubicBezTo>
                  <a:close/>
                </a:path>
              </a:pathLst>
            </a:custGeom>
            <a:solidFill>
              <a:srgbClr val="BA9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184"/>
            <p:cNvSpPr>
              <a:spLocks noChangeArrowheads="1"/>
            </p:cNvSpPr>
            <p:nvPr/>
          </p:nvSpPr>
          <p:spPr bwMode="auto">
            <a:xfrm>
              <a:off x="3816122" y="3815638"/>
              <a:ext cx="252604" cy="253893"/>
            </a:xfrm>
            <a:prstGeom prst="ellipse">
              <a:avLst/>
            </a:prstGeom>
            <a:solidFill>
              <a:srgbClr val="CE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5"/>
            <p:cNvSpPr>
              <a:spLocks noEditPoints="1"/>
            </p:cNvSpPr>
            <p:nvPr/>
          </p:nvSpPr>
          <p:spPr bwMode="auto">
            <a:xfrm>
              <a:off x="3883139" y="3873634"/>
              <a:ext cx="104392" cy="137901"/>
            </a:xfrm>
            <a:custGeom>
              <a:avLst/>
              <a:gdLst>
                <a:gd name="T0" fmla="*/ 21 w 34"/>
                <a:gd name="T1" fmla="*/ 40 h 45"/>
                <a:gd name="T2" fmla="*/ 21 w 34"/>
                <a:gd name="T3" fmla="*/ 35 h 45"/>
                <a:gd name="T4" fmla="*/ 6 w 34"/>
                <a:gd name="T5" fmla="*/ 35 h 45"/>
                <a:gd name="T6" fmla="*/ 1 w 34"/>
                <a:gd name="T7" fmla="*/ 34 h 45"/>
                <a:gd name="T8" fmla="*/ 0 w 34"/>
                <a:gd name="T9" fmla="*/ 30 h 45"/>
                <a:gd name="T10" fmla="*/ 0 w 34"/>
                <a:gd name="T11" fmla="*/ 29 h 45"/>
                <a:gd name="T12" fmla="*/ 1 w 34"/>
                <a:gd name="T13" fmla="*/ 28 h 45"/>
                <a:gd name="T14" fmla="*/ 2 w 34"/>
                <a:gd name="T15" fmla="*/ 26 h 45"/>
                <a:gd name="T16" fmla="*/ 3 w 34"/>
                <a:gd name="T17" fmla="*/ 25 h 45"/>
                <a:gd name="T18" fmla="*/ 19 w 34"/>
                <a:gd name="T19" fmla="*/ 4 h 45"/>
                <a:gd name="T20" fmla="*/ 21 w 34"/>
                <a:gd name="T21" fmla="*/ 1 h 45"/>
                <a:gd name="T22" fmla="*/ 24 w 34"/>
                <a:gd name="T23" fmla="*/ 0 h 45"/>
                <a:gd name="T24" fmla="*/ 28 w 34"/>
                <a:gd name="T25" fmla="*/ 5 h 45"/>
                <a:gd name="T26" fmla="*/ 28 w 34"/>
                <a:gd name="T27" fmla="*/ 28 h 45"/>
                <a:gd name="T28" fmla="*/ 29 w 34"/>
                <a:gd name="T29" fmla="*/ 28 h 45"/>
                <a:gd name="T30" fmla="*/ 33 w 34"/>
                <a:gd name="T31" fmla="*/ 29 h 45"/>
                <a:gd name="T32" fmla="*/ 34 w 34"/>
                <a:gd name="T33" fmla="*/ 32 h 45"/>
                <a:gd name="T34" fmla="*/ 33 w 34"/>
                <a:gd name="T35" fmla="*/ 34 h 45"/>
                <a:gd name="T36" fmla="*/ 30 w 34"/>
                <a:gd name="T37" fmla="*/ 35 h 45"/>
                <a:gd name="T38" fmla="*/ 28 w 34"/>
                <a:gd name="T39" fmla="*/ 35 h 45"/>
                <a:gd name="T40" fmla="*/ 28 w 34"/>
                <a:gd name="T41" fmla="*/ 40 h 45"/>
                <a:gd name="T42" fmla="*/ 27 w 34"/>
                <a:gd name="T43" fmla="*/ 44 h 45"/>
                <a:gd name="T44" fmla="*/ 24 w 34"/>
                <a:gd name="T45" fmla="*/ 45 h 45"/>
                <a:gd name="T46" fmla="*/ 22 w 34"/>
                <a:gd name="T47" fmla="*/ 44 h 45"/>
                <a:gd name="T48" fmla="*/ 21 w 34"/>
                <a:gd name="T49" fmla="*/ 40 h 45"/>
                <a:gd name="T50" fmla="*/ 8 w 34"/>
                <a:gd name="T51" fmla="*/ 28 h 45"/>
                <a:gd name="T52" fmla="*/ 21 w 34"/>
                <a:gd name="T53" fmla="*/ 28 h 45"/>
                <a:gd name="T54" fmla="*/ 21 w 34"/>
                <a:gd name="T55" fmla="*/ 11 h 45"/>
                <a:gd name="T56" fmla="*/ 8 w 34"/>
                <a:gd name="T57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45">
                  <a:moveTo>
                    <a:pt x="21" y="40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" y="35"/>
                    <a:pt x="2" y="34"/>
                    <a:pt x="1" y="34"/>
                  </a:cubicBezTo>
                  <a:cubicBezTo>
                    <a:pt x="0" y="33"/>
                    <a:pt x="0" y="32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cubicBezTo>
                    <a:pt x="0" y="29"/>
                    <a:pt x="1" y="28"/>
                    <a:pt x="1" y="28"/>
                  </a:cubicBezTo>
                  <a:cubicBezTo>
                    <a:pt x="1" y="27"/>
                    <a:pt x="1" y="27"/>
                    <a:pt x="2" y="26"/>
                  </a:cubicBezTo>
                  <a:cubicBezTo>
                    <a:pt x="2" y="26"/>
                    <a:pt x="2" y="26"/>
                    <a:pt x="3" y="25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2"/>
                    <a:pt x="20" y="1"/>
                    <a:pt x="21" y="1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7" y="0"/>
                    <a:pt x="28" y="2"/>
                    <a:pt x="28" y="5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8"/>
                    <a:pt x="32" y="28"/>
                    <a:pt x="33" y="29"/>
                  </a:cubicBezTo>
                  <a:cubicBezTo>
                    <a:pt x="34" y="29"/>
                    <a:pt x="34" y="30"/>
                    <a:pt x="34" y="32"/>
                  </a:cubicBezTo>
                  <a:cubicBezTo>
                    <a:pt x="34" y="33"/>
                    <a:pt x="34" y="34"/>
                    <a:pt x="33" y="34"/>
                  </a:cubicBezTo>
                  <a:cubicBezTo>
                    <a:pt x="33" y="35"/>
                    <a:pt x="31" y="35"/>
                    <a:pt x="30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2"/>
                    <a:pt x="28" y="43"/>
                    <a:pt x="27" y="44"/>
                  </a:cubicBezTo>
                  <a:cubicBezTo>
                    <a:pt x="26" y="45"/>
                    <a:pt x="25" y="45"/>
                    <a:pt x="24" y="45"/>
                  </a:cubicBezTo>
                  <a:cubicBezTo>
                    <a:pt x="23" y="45"/>
                    <a:pt x="22" y="45"/>
                    <a:pt x="22" y="44"/>
                  </a:cubicBezTo>
                  <a:cubicBezTo>
                    <a:pt x="21" y="43"/>
                    <a:pt x="21" y="42"/>
                    <a:pt x="21" y="40"/>
                  </a:cubicBezTo>
                  <a:close/>
                  <a:moveTo>
                    <a:pt x="8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8" y="28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6"/>
            <p:cNvSpPr>
              <a:spLocks/>
            </p:cNvSpPr>
            <p:nvPr/>
          </p:nvSpPr>
          <p:spPr bwMode="auto">
            <a:xfrm>
              <a:off x="3468147" y="3779552"/>
              <a:ext cx="622488" cy="786165"/>
            </a:xfrm>
            <a:custGeom>
              <a:avLst/>
              <a:gdLst>
                <a:gd name="T0" fmla="*/ 202 w 204"/>
                <a:gd name="T1" fmla="*/ 234 h 258"/>
                <a:gd name="T2" fmla="*/ 181 w 204"/>
                <a:gd name="T3" fmla="*/ 204 h 258"/>
                <a:gd name="T4" fmla="*/ 162 w 204"/>
                <a:gd name="T5" fmla="*/ 169 h 258"/>
                <a:gd name="T6" fmla="*/ 155 w 204"/>
                <a:gd name="T7" fmla="*/ 168 h 258"/>
                <a:gd name="T8" fmla="*/ 141 w 204"/>
                <a:gd name="T9" fmla="*/ 179 h 258"/>
                <a:gd name="T10" fmla="*/ 119 w 204"/>
                <a:gd name="T11" fmla="*/ 194 h 258"/>
                <a:gd name="T12" fmla="*/ 116 w 204"/>
                <a:gd name="T13" fmla="*/ 199 h 258"/>
                <a:gd name="T14" fmla="*/ 87 w 204"/>
                <a:gd name="T15" fmla="*/ 181 h 258"/>
                <a:gd name="T16" fmla="*/ 68 w 204"/>
                <a:gd name="T17" fmla="*/ 157 h 258"/>
                <a:gd name="T18" fmla="*/ 56 w 204"/>
                <a:gd name="T19" fmla="*/ 130 h 258"/>
                <a:gd name="T20" fmla="*/ 52 w 204"/>
                <a:gd name="T21" fmla="*/ 95 h 258"/>
                <a:gd name="T22" fmla="*/ 58 w 204"/>
                <a:gd name="T23" fmla="*/ 95 h 258"/>
                <a:gd name="T24" fmla="*/ 81 w 204"/>
                <a:gd name="T25" fmla="*/ 83 h 258"/>
                <a:gd name="T26" fmla="*/ 98 w 204"/>
                <a:gd name="T27" fmla="*/ 75 h 258"/>
                <a:gd name="T28" fmla="*/ 100 w 204"/>
                <a:gd name="T29" fmla="*/ 68 h 258"/>
                <a:gd name="T30" fmla="*/ 77 w 204"/>
                <a:gd name="T31" fmla="*/ 34 h 258"/>
                <a:gd name="T32" fmla="*/ 60 w 204"/>
                <a:gd name="T33" fmla="*/ 3 h 258"/>
                <a:gd name="T34" fmla="*/ 53 w 204"/>
                <a:gd name="T35" fmla="*/ 2 h 258"/>
                <a:gd name="T36" fmla="*/ 15 w 204"/>
                <a:gd name="T37" fmla="*/ 39 h 258"/>
                <a:gd name="T38" fmla="*/ 13 w 204"/>
                <a:gd name="T39" fmla="*/ 136 h 258"/>
                <a:gd name="T40" fmla="*/ 31 w 204"/>
                <a:gd name="T41" fmla="*/ 174 h 258"/>
                <a:gd name="T42" fmla="*/ 33 w 204"/>
                <a:gd name="T43" fmla="*/ 178 h 258"/>
                <a:gd name="T44" fmla="*/ 36 w 204"/>
                <a:gd name="T45" fmla="*/ 183 h 258"/>
                <a:gd name="T46" fmla="*/ 63 w 204"/>
                <a:gd name="T47" fmla="*/ 216 h 258"/>
                <a:gd name="T48" fmla="*/ 150 w 204"/>
                <a:gd name="T49" fmla="*/ 258 h 258"/>
                <a:gd name="T50" fmla="*/ 200 w 204"/>
                <a:gd name="T51" fmla="*/ 241 h 258"/>
                <a:gd name="T52" fmla="*/ 202 w 204"/>
                <a:gd name="T53" fmla="*/ 2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4" h="258">
                  <a:moveTo>
                    <a:pt x="202" y="234"/>
                  </a:moveTo>
                  <a:cubicBezTo>
                    <a:pt x="202" y="234"/>
                    <a:pt x="186" y="212"/>
                    <a:pt x="181" y="204"/>
                  </a:cubicBezTo>
                  <a:cubicBezTo>
                    <a:pt x="176" y="195"/>
                    <a:pt x="162" y="169"/>
                    <a:pt x="162" y="169"/>
                  </a:cubicBezTo>
                  <a:cubicBezTo>
                    <a:pt x="161" y="167"/>
                    <a:pt x="158" y="166"/>
                    <a:pt x="155" y="168"/>
                  </a:cubicBezTo>
                  <a:cubicBezTo>
                    <a:pt x="141" y="179"/>
                    <a:pt x="141" y="179"/>
                    <a:pt x="141" y="179"/>
                  </a:cubicBezTo>
                  <a:cubicBezTo>
                    <a:pt x="119" y="194"/>
                    <a:pt x="119" y="194"/>
                    <a:pt x="119" y="194"/>
                  </a:cubicBezTo>
                  <a:cubicBezTo>
                    <a:pt x="117" y="196"/>
                    <a:pt x="116" y="198"/>
                    <a:pt x="116" y="199"/>
                  </a:cubicBezTo>
                  <a:cubicBezTo>
                    <a:pt x="109" y="200"/>
                    <a:pt x="98" y="193"/>
                    <a:pt x="87" y="181"/>
                  </a:cubicBezTo>
                  <a:cubicBezTo>
                    <a:pt x="82" y="175"/>
                    <a:pt x="72" y="164"/>
                    <a:pt x="68" y="157"/>
                  </a:cubicBezTo>
                  <a:cubicBezTo>
                    <a:pt x="64" y="151"/>
                    <a:pt x="58" y="137"/>
                    <a:pt x="56" y="130"/>
                  </a:cubicBezTo>
                  <a:cubicBezTo>
                    <a:pt x="50" y="115"/>
                    <a:pt x="49" y="101"/>
                    <a:pt x="52" y="95"/>
                  </a:cubicBezTo>
                  <a:cubicBezTo>
                    <a:pt x="54" y="96"/>
                    <a:pt x="56" y="97"/>
                    <a:pt x="58" y="95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100" y="73"/>
                    <a:pt x="101" y="70"/>
                    <a:pt x="100" y="68"/>
                  </a:cubicBezTo>
                  <a:cubicBezTo>
                    <a:pt x="100" y="68"/>
                    <a:pt x="82" y="43"/>
                    <a:pt x="77" y="34"/>
                  </a:cubicBezTo>
                  <a:cubicBezTo>
                    <a:pt x="72" y="27"/>
                    <a:pt x="60" y="3"/>
                    <a:pt x="60" y="3"/>
                  </a:cubicBezTo>
                  <a:cubicBezTo>
                    <a:pt x="58" y="1"/>
                    <a:pt x="55" y="0"/>
                    <a:pt x="53" y="2"/>
                  </a:cubicBezTo>
                  <a:cubicBezTo>
                    <a:pt x="53" y="2"/>
                    <a:pt x="20" y="30"/>
                    <a:pt x="15" y="39"/>
                  </a:cubicBezTo>
                  <a:cubicBezTo>
                    <a:pt x="0" y="68"/>
                    <a:pt x="1" y="103"/>
                    <a:pt x="13" y="136"/>
                  </a:cubicBezTo>
                  <a:cubicBezTo>
                    <a:pt x="18" y="148"/>
                    <a:pt x="24" y="163"/>
                    <a:pt x="31" y="174"/>
                  </a:cubicBezTo>
                  <a:cubicBezTo>
                    <a:pt x="31" y="175"/>
                    <a:pt x="32" y="177"/>
                    <a:pt x="33" y="178"/>
                  </a:cubicBezTo>
                  <a:cubicBezTo>
                    <a:pt x="34" y="180"/>
                    <a:pt x="36" y="182"/>
                    <a:pt x="36" y="183"/>
                  </a:cubicBezTo>
                  <a:cubicBezTo>
                    <a:pt x="43" y="195"/>
                    <a:pt x="54" y="206"/>
                    <a:pt x="63" y="216"/>
                  </a:cubicBezTo>
                  <a:cubicBezTo>
                    <a:pt x="86" y="242"/>
                    <a:pt x="117" y="258"/>
                    <a:pt x="150" y="258"/>
                  </a:cubicBezTo>
                  <a:cubicBezTo>
                    <a:pt x="160" y="258"/>
                    <a:pt x="200" y="241"/>
                    <a:pt x="200" y="241"/>
                  </a:cubicBezTo>
                  <a:cubicBezTo>
                    <a:pt x="203" y="239"/>
                    <a:pt x="204" y="236"/>
                    <a:pt x="202" y="234"/>
                  </a:cubicBezTo>
                  <a:close/>
                </a:path>
              </a:pathLst>
            </a:custGeom>
            <a:solidFill>
              <a:srgbClr val="159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3550266" y="4890153"/>
            <a:ext cx="1189558" cy="1189558"/>
            <a:chOff x="3182035" y="5054170"/>
            <a:chExt cx="1189558" cy="1189558"/>
          </a:xfrm>
        </p:grpSpPr>
        <p:sp>
          <p:nvSpPr>
            <p:cNvPr id="187" name="Freeform 187"/>
            <p:cNvSpPr>
              <a:spLocks/>
            </p:cNvSpPr>
            <p:nvPr/>
          </p:nvSpPr>
          <p:spPr bwMode="auto">
            <a:xfrm>
              <a:off x="3182035" y="5054170"/>
              <a:ext cx="1189558" cy="1189558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F59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8"/>
            <p:cNvSpPr>
              <a:spLocks/>
            </p:cNvSpPr>
            <p:nvPr/>
          </p:nvSpPr>
          <p:spPr bwMode="auto">
            <a:xfrm>
              <a:off x="3501656" y="5371214"/>
              <a:ext cx="869937" cy="872514"/>
            </a:xfrm>
            <a:custGeom>
              <a:avLst/>
              <a:gdLst>
                <a:gd name="T0" fmla="*/ 180 w 285"/>
                <a:gd name="T1" fmla="*/ 0 h 286"/>
                <a:gd name="T2" fmla="*/ 0 w 285"/>
                <a:gd name="T3" fmla="*/ 180 h 286"/>
                <a:gd name="T4" fmla="*/ 105 w 285"/>
                <a:gd name="T5" fmla="*/ 286 h 286"/>
                <a:gd name="T6" fmla="*/ 249 w 285"/>
                <a:gd name="T7" fmla="*/ 286 h 286"/>
                <a:gd name="T8" fmla="*/ 285 w 285"/>
                <a:gd name="T9" fmla="*/ 250 h 286"/>
                <a:gd name="T10" fmla="*/ 285 w 285"/>
                <a:gd name="T11" fmla="*/ 106 h 286"/>
                <a:gd name="T12" fmla="*/ 180 w 285"/>
                <a:gd name="T1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286">
                  <a:moveTo>
                    <a:pt x="180" y="0"/>
                  </a:moveTo>
                  <a:cubicBezTo>
                    <a:pt x="0" y="180"/>
                    <a:pt x="0" y="180"/>
                    <a:pt x="0" y="180"/>
                  </a:cubicBezTo>
                  <a:cubicBezTo>
                    <a:pt x="105" y="286"/>
                    <a:pt x="105" y="286"/>
                    <a:pt x="105" y="286"/>
                  </a:cubicBezTo>
                  <a:cubicBezTo>
                    <a:pt x="249" y="286"/>
                    <a:pt x="249" y="286"/>
                    <a:pt x="249" y="286"/>
                  </a:cubicBezTo>
                  <a:cubicBezTo>
                    <a:pt x="269" y="286"/>
                    <a:pt x="285" y="270"/>
                    <a:pt x="285" y="250"/>
                  </a:cubicBezTo>
                  <a:cubicBezTo>
                    <a:pt x="285" y="106"/>
                    <a:pt x="285" y="106"/>
                    <a:pt x="285" y="106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BC6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89"/>
            <p:cNvSpPr>
              <a:spLocks noChangeArrowheads="1"/>
            </p:cNvSpPr>
            <p:nvPr/>
          </p:nvSpPr>
          <p:spPr bwMode="auto">
            <a:xfrm>
              <a:off x="3392108" y="5264244"/>
              <a:ext cx="778432" cy="777144"/>
            </a:xfrm>
            <a:prstGeom prst="ellipse">
              <a:avLst/>
            </a:pr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190"/>
            <p:cNvSpPr>
              <a:spLocks noChangeArrowheads="1"/>
            </p:cNvSpPr>
            <p:nvPr/>
          </p:nvSpPr>
          <p:spPr bwMode="auto">
            <a:xfrm>
              <a:off x="3499078" y="5368636"/>
              <a:ext cx="564492" cy="567070"/>
            </a:xfrm>
            <a:prstGeom prst="ellipse">
              <a:avLst/>
            </a:prstGeom>
            <a:solidFill>
              <a:srgbClr val="F1D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1"/>
            <p:cNvSpPr>
              <a:spLocks/>
            </p:cNvSpPr>
            <p:nvPr/>
          </p:nvSpPr>
          <p:spPr bwMode="auto">
            <a:xfrm>
              <a:off x="3499078" y="5368636"/>
              <a:ext cx="497475" cy="496186"/>
            </a:xfrm>
            <a:custGeom>
              <a:avLst/>
              <a:gdLst>
                <a:gd name="T0" fmla="*/ 9 w 163"/>
                <a:gd name="T1" fmla="*/ 102 h 163"/>
                <a:gd name="T2" fmla="*/ 102 w 163"/>
                <a:gd name="T3" fmla="*/ 9 h 163"/>
                <a:gd name="T4" fmla="*/ 163 w 163"/>
                <a:gd name="T5" fmla="*/ 32 h 163"/>
                <a:gd name="T6" fmla="*/ 93 w 163"/>
                <a:gd name="T7" fmla="*/ 0 h 163"/>
                <a:gd name="T8" fmla="*/ 0 w 163"/>
                <a:gd name="T9" fmla="*/ 93 h 163"/>
                <a:gd name="T10" fmla="*/ 32 w 163"/>
                <a:gd name="T11" fmla="*/ 163 h 163"/>
                <a:gd name="T12" fmla="*/ 9 w 163"/>
                <a:gd name="T13" fmla="*/ 10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163">
                  <a:moveTo>
                    <a:pt x="9" y="102"/>
                  </a:moveTo>
                  <a:cubicBezTo>
                    <a:pt x="9" y="51"/>
                    <a:pt x="50" y="9"/>
                    <a:pt x="102" y="9"/>
                  </a:cubicBezTo>
                  <a:cubicBezTo>
                    <a:pt x="125" y="9"/>
                    <a:pt x="146" y="18"/>
                    <a:pt x="163" y="32"/>
                  </a:cubicBezTo>
                  <a:cubicBezTo>
                    <a:pt x="146" y="13"/>
                    <a:pt x="121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121"/>
                    <a:pt x="12" y="146"/>
                    <a:pt x="32" y="163"/>
                  </a:cubicBezTo>
                  <a:cubicBezTo>
                    <a:pt x="17" y="147"/>
                    <a:pt x="9" y="125"/>
                    <a:pt x="9" y="102"/>
                  </a:cubicBezTo>
                  <a:close/>
                </a:path>
              </a:pathLst>
            </a:custGeom>
            <a:solidFill>
              <a:srgbClr val="C1B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2"/>
            <p:cNvSpPr>
              <a:spLocks/>
            </p:cNvSpPr>
            <p:nvPr/>
          </p:nvSpPr>
          <p:spPr bwMode="auto">
            <a:xfrm>
              <a:off x="3684665" y="5478184"/>
              <a:ext cx="302867" cy="350552"/>
            </a:xfrm>
            <a:custGeom>
              <a:avLst/>
              <a:gdLst>
                <a:gd name="T0" fmla="*/ 6 w 99"/>
                <a:gd name="T1" fmla="*/ 113 h 115"/>
                <a:gd name="T2" fmla="*/ 0 w 99"/>
                <a:gd name="T3" fmla="*/ 109 h 115"/>
                <a:gd name="T4" fmla="*/ 0 w 99"/>
                <a:gd name="T5" fmla="*/ 6 h 115"/>
                <a:gd name="T6" fmla="*/ 7 w 99"/>
                <a:gd name="T7" fmla="*/ 2 h 115"/>
                <a:gd name="T8" fmla="*/ 96 w 99"/>
                <a:gd name="T9" fmla="*/ 54 h 115"/>
                <a:gd name="T10" fmla="*/ 96 w 99"/>
                <a:gd name="T11" fmla="*/ 61 h 115"/>
                <a:gd name="T12" fmla="*/ 6 w 99"/>
                <a:gd name="T13" fmla="*/ 11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15">
                  <a:moveTo>
                    <a:pt x="6" y="113"/>
                  </a:moveTo>
                  <a:cubicBezTo>
                    <a:pt x="3" y="115"/>
                    <a:pt x="0" y="113"/>
                    <a:pt x="0" y="10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"/>
                    <a:pt x="3" y="0"/>
                    <a:pt x="7" y="2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9" y="56"/>
                    <a:pt x="99" y="59"/>
                    <a:pt x="96" y="61"/>
                  </a:cubicBezTo>
                  <a:lnTo>
                    <a:pt x="6" y="113"/>
                  </a:lnTo>
                  <a:close/>
                </a:path>
              </a:pathLst>
            </a:custGeom>
            <a:solidFill>
              <a:srgbClr val="C1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2105527" y="4890153"/>
            <a:ext cx="1188269" cy="1189558"/>
            <a:chOff x="1737296" y="5054170"/>
            <a:chExt cx="1188269" cy="1189558"/>
          </a:xfrm>
        </p:grpSpPr>
        <p:sp>
          <p:nvSpPr>
            <p:cNvPr id="193" name="Freeform 193"/>
            <p:cNvSpPr>
              <a:spLocks/>
            </p:cNvSpPr>
            <p:nvPr/>
          </p:nvSpPr>
          <p:spPr bwMode="auto">
            <a:xfrm>
              <a:off x="1737296" y="5054170"/>
              <a:ext cx="1188269" cy="1189558"/>
            </a:xfrm>
            <a:custGeom>
              <a:avLst/>
              <a:gdLst>
                <a:gd name="T0" fmla="*/ 390 w 390"/>
                <a:gd name="T1" fmla="*/ 354 h 390"/>
                <a:gd name="T2" fmla="*/ 354 w 390"/>
                <a:gd name="T3" fmla="*/ 390 h 390"/>
                <a:gd name="T4" fmla="*/ 36 w 390"/>
                <a:gd name="T5" fmla="*/ 390 h 390"/>
                <a:gd name="T6" fmla="*/ 0 w 390"/>
                <a:gd name="T7" fmla="*/ 354 h 390"/>
                <a:gd name="T8" fmla="*/ 0 w 390"/>
                <a:gd name="T9" fmla="*/ 36 h 390"/>
                <a:gd name="T10" fmla="*/ 36 w 390"/>
                <a:gd name="T11" fmla="*/ 0 h 390"/>
                <a:gd name="T12" fmla="*/ 354 w 390"/>
                <a:gd name="T13" fmla="*/ 0 h 390"/>
                <a:gd name="T14" fmla="*/ 390 w 390"/>
                <a:gd name="T15" fmla="*/ 36 h 390"/>
                <a:gd name="T16" fmla="*/ 390 w 390"/>
                <a:gd name="T17" fmla="*/ 35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390">
                  <a:moveTo>
                    <a:pt x="390" y="354"/>
                  </a:moveTo>
                  <a:cubicBezTo>
                    <a:pt x="390" y="374"/>
                    <a:pt x="374" y="390"/>
                    <a:pt x="354" y="390"/>
                  </a:cubicBezTo>
                  <a:cubicBezTo>
                    <a:pt x="36" y="390"/>
                    <a:pt x="36" y="390"/>
                    <a:pt x="36" y="390"/>
                  </a:cubicBezTo>
                  <a:cubicBezTo>
                    <a:pt x="16" y="390"/>
                    <a:pt x="0" y="374"/>
                    <a:pt x="0" y="35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0" y="16"/>
                    <a:pt x="390" y="36"/>
                  </a:cubicBezTo>
                  <a:lnTo>
                    <a:pt x="390" y="354"/>
                  </a:lnTo>
                  <a:close/>
                </a:path>
              </a:pathLst>
            </a:custGeom>
            <a:solidFill>
              <a:srgbClr val="F6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4"/>
            <p:cNvSpPr>
              <a:spLocks/>
            </p:cNvSpPr>
            <p:nvPr/>
          </p:nvSpPr>
          <p:spPr bwMode="auto">
            <a:xfrm>
              <a:off x="1974434" y="5286153"/>
              <a:ext cx="951131" cy="957575"/>
            </a:xfrm>
            <a:custGeom>
              <a:avLst/>
              <a:gdLst>
                <a:gd name="T0" fmla="*/ 218 w 312"/>
                <a:gd name="T1" fmla="*/ 0 h 314"/>
                <a:gd name="T2" fmla="*/ 0 w 312"/>
                <a:gd name="T3" fmla="*/ 236 h 314"/>
                <a:gd name="T4" fmla="*/ 78 w 312"/>
                <a:gd name="T5" fmla="*/ 314 h 314"/>
                <a:gd name="T6" fmla="*/ 276 w 312"/>
                <a:gd name="T7" fmla="*/ 314 h 314"/>
                <a:gd name="T8" fmla="*/ 312 w 312"/>
                <a:gd name="T9" fmla="*/ 278 h 314"/>
                <a:gd name="T10" fmla="*/ 312 w 312"/>
                <a:gd name="T11" fmla="*/ 94 h 314"/>
                <a:gd name="T12" fmla="*/ 218 w 312"/>
                <a:gd name="T13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314">
                  <a:moveTo>
                    <a:pt x="218" y="0"/>
                  </a:moveTo>
                  <a:cubicBezTo>
                    <a:pt x="0" y="236"/>
                    <a:pt x="0" y="236"/>
                    <a:pt x="0" y="236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96" y="314"/>
                    <a:pt x="312" y="298"/>
                    <a:pt x="312" y="278"/>
                  </a:cubicBezTo>
                  <a:cubicBezTo>
                    <a:pt x="312" y="94"/>
                    <a:pt x="312" y="94"/>
                    <a:pt x="312" y="94"/>
                  </a:cubicBezTo>
                  <a:lnTo>
                    <a:pt x="218" y="0"/>
                  </a:lnTo>
                  <a:close/>
                </a:path>
              </a:pathLst>
            </a:custGeom>
            <a:solidFill>
              <a:srgbClr val="B7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5"/>
            <p:cNvSpPr>
              <a:spLocks/>
            </p:cNvSpPr>
            <p:nvPr/>
          </p:nvSpPr>
          <p:spPr bwMode="auto">
            <a:xfrm>
              <a:off x="2411335" y="5425343"/>
              <a:ext cx="368595" cy="595423"/>
            </a:xfrm>
            <a:custGeom>
              <a:avLst/>
              <a:gdLst>
                <a:gd name="T0" fmla="*/ 105 w 121"/>
                <a:gd name="T1" fmla="*/ 0 h 195"/>
                <a:gd name="T2" fmla="*/ 48 w 121"/>
                <a:gd name="T3" fmla="*/ 0 h 195"/>
                <a:gd name="T4" fmla="*/ 34 w 121"/>
                <a:gd name="T5" fmla="*/ 14 h 195"/>
                <a:gd name="T6" fmla="*/ 26 w 121"/>
                <a:gd name="T7" fmla="*/ 22 h 195"/>
                <a:gd name="T8" fmla="*/ 0 w 121"/>
                <a:gd name="T9" fmla="*/ 22 h 195"/>
                <a:gd name="T10" fmla="*/ 13 w 121"/>
                <a:gd name="T11" fmla="*/ 35 h 195"/>
                <a:gd name="T12" fmla="*/ 56 w 121"/>
                <a:gd name="T13" fmla="*/ 35 h 195"/>
                <a:gd name="T14" fmla="*/ 61 w 121"/>
                <a:gd name="T15" fmla="*/ 41 h 195"/>
                <a:gd name="T16" fmla="*/ 41 w 121"/>
                <a:gd name="T17" fmla="*/ 153 h 195"/>
                <a:gd name="T18" fmla="*/ 72 w 121"/>
                <a:gd name="T19" fmla="*/ 195 h 195"/>
                <a:gd name="T20" fmla="*/ 83 w 121"/>
                <a:gd name="T21" fmla="*/ 195 h 195"/>
                <a:gd name="T22" fmla="*/ 83 w 121"/>
                <a:gd name="T23" fmla="*/ 195 h 195"/>
                <a:gd name="T24" fmla="*/ 83 w 121"/>
                <a:gd name="T25" fmla="*/ 195 h 195"/>
                <a:gd name="T26" fmla="*/ 88 w 121"/>
                <a:gd name="T27" fmla="*/ 188 h 195"/>
                <a:gd name="T28" fmla="*/ 119 w 121"/>
                <a:gd name="T29" fmla="*/ 14 h 195"/>
                <a:gd name="T30" fmla="*/ 105 w 121"/>
                <a:gd name="T3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95">
                  <a:moveTo>
                    <a:pt x="105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1" y="0"/>
                    <a:pt x="34" y="7"/>
                    <a:pt x="34" y="14"/>
                  </a:cubicBezTo>
                  <a:cubicBezTo>
                    <a:pt x="34" y="22"/>
                    <a:pt x="26" y="22"/>
                    <a:pt x="26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7"/>
                    <a:pt x="7" y="31"/>
                    <a:pt x="13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9" y="35"/>
                    <a:pt x="62" y="38"/>
                    <a:pt x="61" y="41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83" y="195"/>
                    <a:pt x="83" y="195"/>
                    <a:pt x="83" y="195"/>
                  </a:cubicBezTo>
                  <a:cubicBezTo>
                    <a:pt x="83" y="195"/>
                    <a:pt x="83" y="195"/>
                    <a:pt x="83" y="195"/>
                  </a:cubicBezTo>
                  <a:cubicBezTo>
                    <a:pt x="83" y="195"/>
                    <a:pt x="83" y="195"/>
                    <a:pt x="83" y="195"/>
                  </a:cubicBezTo>
                  <a:cubicBezTo>
                    <a:pt x="85" y="195"/>
                    <a:pt x="88" y="192"/>
                    <a:pt x="88" y="188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1" y="2"/>
                    <a:pt x="115" y="0"/>
                    <a:pt x="105" y="0"/>
                  </a:cubicBezTo>
                  <a:close/>
                </a:path>
              </a:pathLst>
            </a:cu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6"/>
            <p:cNvSpPr>
              <a:spLocks/>
            </p:cNvSpPr>
            <p:nvPr/>
          </p:nvSpPr>
          <p:spPr bwMode="auto">
            <a:xfrm>
              <a:off x="2027274" y="5279709"/>
              <a:ext cx="627643" cy="734613"/>
            </a:xfrm>
            <a:custGeom>
              <a:avLst/>
              <a:gdLst>
                <a:gd name="T0" fmla="*/ 148 w 206"/>
                <a:gd name="T1" fmla="*/ 0 h 241"/>
                <a:gd name="T2" fmla="*/ 125 w 206"/>
                <a:gd name="T3" fmla="*/ 0 h 241"/>
                <a:gd name="T4" fmla="*/ 80 w 206"/>
                <a:gd name="T5" fmla="*/ 0 h 241"/>
                <a:gd name="T6" fmla="*/ 58 w 206"/>
                <a:gd name="T7" fmla="*/ 0 h 241"/>
                <a:gd name="T8" fmla="*/ 11 w 206"/>
                <a:gd name="T9" fmla="*/ 0 h 241"/>
                <a:gd name="T10" fmla="*/ 0 w 206"/>
                <a:gd name="T11" fmla="*/ 12 h 241"/>
                <a:gd name="T12" fmla="*/ 0 w 206"/>
                <a:gd name="T13" fmla="*/ 61 h 241"/>
                <a:gd name="T14" fmla="*/ 0 w 206"/>
                <a:gd name="T15" fmla="*/ 85 h 241"/>
                <a:gd name="T16" fmla="*/ 0 w 206"/>
                <a:gd name="T17" fmla="*/ 229 h 241"/>
                <a:gd name="T18" fmla="*/ 11 w 206"/>
                <a:gd name="T19" fmla="*/ 241 h 241"/>
                <a:gd name="T20" fmla="*/ 195 w 206"/>
                <a:gd name="T21" fmla="*/ 241 h 241"/>
                <a:gd name="T22" fmla="*/ 206 w 206"/>
                <a:gd name="T23" fmla="*/ 229 h 241"/>
                <a:gd name="T24" fmla="*/ 206 w 206"/>
                <a:gd name="T25" fmla="*/ 85 h 241"/>
                <a:gd name="T26" fmla="*/ 206 w 206"/>
                <a:gd name="T27" fmla="*/ 61 h 241"/>
                <a:gd name="T28" fmla="*/ 206 w 206"/>
                <a:gd name="T29" fmla="*/ 12 h 241"/>
                <a:gd name="T30" fmla="*/ 195 w 206"/>
                <a:gd name="T31" fmla="*/ 0 h 241"/>
                <a:gd name="T32" fmla="*/ 148 w 206"/>
                <a:gd name="T3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241">
                  <a:moveTo>
                    <a:pt x="148" y="0"/>
                  </a:moveTo>
                  <a:cubicBezTo>
                    <a:pt x="142" y="0"/>
                    <a:pt x="132" y="0"/>
                    <a:pt x="125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4" y="0"/>
                    <a:pt x="64" y="0"/>
                    <a:pt x="5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8"/>
                    <a:pt x="0" y="78"/>
                    <a:pt x="0" y="8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35"/>
                    <a:pt x="5" y="241"/>
                    <a:pt x="11" y="241"/>
                  </a:cubicBezTo>
                  <a:cubicBezTo>
                    <a:pt x="195" y="241"/>
                    <a:pt x="195" y="241"/>
                    <a:pt x="195" y="241"/>
                  </a:cubicBezTo>
                  <a:cubicBezTo>
                    <a:pt x="201" y="241"/>
                    <a:pt x="206" y="235"/>
                    <a:pt x="206" y="229"/>
                  </a:cubicBezTo>
                  <a:cubicBezTo>
                    <a:pt x="206" y="85"/>
                    <a:pt x="206" y="85"/>
                    <a:pt x="206" y="85"/>
                  </a:cubicBezTo>
                  <a:cubicBezTo>
                    <a:pt x="206" y="78"/>
                    <a:pt x="206" y="68"/>
                    <a:pt x="206" y="61"/>
                  </a:cubicBezTo>
                  <a:cubicBezTo>
                    <a:pt x="206" y="12"/>
                    <a:pt x="206" y="12"/>
                    <a:pt x="206" y="12"/>
                  </a:cubicBezTo>
                  <a:cubicBezTo>
                    <a:pt x="206" y="5"/>
                    <a:pt x="201" y="0"/>
                    <a:pt x="195" y="0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197"/>
            <p:cNvSpPr>
              <a:spLocks noChangeArrowheads="1"/>
            </p:cNvSpPr>
            <p:nvPr/>
          </p:nvSpPr>
          <p:spPr bwMode="auto">
            <a:xfrm>
              <a:off x="2335296" y="5389257"/>
              <a:ext cx="248737" cy="33509"/>
            </a:xfrm>
            <a:prstGeom prst="rect">
              <a:avLst/>
            </a:prstGeom>
            <a:solidFill>
              <a:srgbClr val="159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198"/>
            <p:cNvSpPr>
              <a:spLocks noChangeArrowheads="1"/>
            </p:cNvSpPr>
            <p:nvPr/>
          </p:nvSpPr>
          <p:spPr bwMode="auto">
            <a:xfrm>
              <a:off x="2335296" y="5474318"/>
              <a:ext cx="248737" cy="33509"/>
            </a:xfrm>
            <a:prstGeom prst="rect">
              <a:avLst/>
            </a:prstGeom>
            <a:solidFill>
              <a:srgbClr val="159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9"/>
            <p:cNvSpPr>
              <a:spLocks/>
            </p:cNvSpPr>
            <p:nvPr/>
          </p:nvSpPr>
          <p:spPr bwMode="auto">
            <a:xfrm>
              <a:off x="2074960" y="5389257"/>
              <a:ext cx="173987" cy="118569"/>
            </a:xfrm>
            <a:custGeom>
              <a:avLst/>
              <a:gdLst>
                <a:gd name="T0" fmla="*/ 135 w 135"/>
                <a:gd name="T1" fmla="*/ 2 h 92"/>
                <a:gd name="T2" fmla="*/ 135 w 135"/>
                <a:gd name="T3" fmla="*/ 0 h 92"/>
                <a:gd name="T4" fmla="*/ 0 w 135"/>
                <a:gd name="T5" fmla="*/ 0 h 92"/>
                <a:gd name="T6" fmla="*/ 0 w 135"/>
                <a:gd name="T7" fmla="*/ 2 h 92"/>
                <a:gd name="T8" fmla="*/ 0 w 135"/>
                <a:gd name="T9" fmla="*/ 26 h 92"/>
                <a:gd name="T10" fmla="*/ 0 w 135"/>
                <a:gd name="T11" fmla="*/ 92 h 92"/>
                <a:gd name="T12" fmla="*/ 135 w 135"/>
                <a:gd name="T13" fmla="*/ 92 h 92"/>
                <a:gd name="T14" fmla="*/ 135 w 135"/>
                <a:gd name="T15" fmla="*/ 2 h 92"/>
                <a:gd name="T16" fmla="*/ 135 w 135"/>
                <a:gd name="T17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92">
                  <a:moveTo>
                    <a:pt x="135" y="2"/>
                  </a:moveTo>
                  <a:lnTo>
                    <a:pt x="135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6"/>
                  </a:lnTo>
                  <a:lnTo>
                    <a:pt x="0" y="92"/>
                  </a:lnTo>
                  <a:lnTo>
                    <a:pt x="135" y="92"/>
                  </a:lnTo>
                  <a:lnTo>
                    <a:pt x="135" y="2"/>
                  </a:lnTo>
                  <a:lnTo>
                    <a:pt x="135" y="2"/>
                  </a:lnTo>
                  <a:close/>
                </a:path>
              </a:pathLst>
            </a:custGeom>
            <a:solidFill>
              <a:srgbClr val="F57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200"/>
            <p:cNvSpPr>
              <a:spLocks noChangeArrowheads="1"/>
            </p:cNvSpPr>
            <p:nvPr/>
          </p:nvSpPr>
          <p:spPr bwMode="auto">
            <a:xfrm>
              <a:off x="2094292" y="5550356"/>
              <a:ext cx="489742" cy="30931"/>
            </a:xfrm>
            <a:prstGeom prst="rect">
              <a:avLst/>
            </a:prstGeom>
            <a:solidFill>
              <a:srgbClr val="159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01"/>
            <p:cNvSpPr>
              <a:spLocks/>
            </p:cNvSpPr>
            <p:nvPr/>
          </p:nvSpPr>
          <p:spPr bwMode="auto">
            <a:xfrm>
              <a:off x="1893240" y="5574844"/>
              <a:ext cx="773277" cy="445923"/>
            </a:xfrm>
            <a:custGeom>
              <a:avLst/>
              <a:gdLst>
                <a:gd name="T0" fmla="*/ 254 w 254"/>
                <a:gd name="T1" fmla="*/ 146 h 146"/>
                <a:gd name="T2" fmla="*/ 240 w 254"/>
                <a:gd name="T3" fmla="*/ 102 h 146"/>
                <a:gd name="T4" fmla="*/ 240 w 254"/>
                <a:gd name="T5" fmla="*/ 104 h 146"/>
                <a:gd name="T6" fmla="*/ 222 w 254"/>
                <a:gd name="T7" fmla="*/ 12 h 146"/>
                <a:gd name="T8" fmla="*/ 201 w 254"/>
                <a:gd name="T9" fmla="*/ 0 h 146"/>
                <a:gd name="T10" fmla="*/ 58 w 254"/>
                <a:gd name="T11" fmla="*/ 0 h 146"/>
                <a:gd name="T12" fmla="*/ 51 w 254"/>
                <a:gd name="T13" fmla="*/ 0 h 146"/>
                <a:gd name="T14" fmla="*/ 13 w 254"/>
                <a:gd name="T15" fmla="*/ 0 h 146"/>
                <a:gd name="T16" fmla="*/ 0 w 254"/>
                <a:gd name="T17" fmla="*/ 12 h 146"/>
                <a:gd name="T18" fmla="*/ 23 w 254"/>
                <a:gd name="T19" fmla="*/ 134 h 146"/>
                <a:gd name="T20" fmla="*/ 45 w 254"/>
                <a:gd name="T21" fmla="*/ 146 h 146"/>
                <a:gd name="T22" fmla="*/ 253 w 254"/>
                <a:gd name="T23" fmla="*/ 146 h 146"/>
                <a:gd name="T24" fmla="*/ 253 w 254"/>
                <a:gd name="T25" fmla="*/ 146 h 146"/>
                <a:gd name="T26" fmla="*/ 253 w 254"/>
                <a:gd name="T27" fmla="*/ 146 h 146"/>
                <a:gd name="T28" fmla="*/ 254 w 254"/>
                <a:gd name="T2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4" h="146">
                  <a:moveTo>
                    <a:pt x="254" y="146"/>
                  </a:moveTo>
                  <a:cubicBezTo>
                    <a:pt x="250" y="137"/>
                    <a:pt x="244" y="119"/>
                    <a:pt x="240" y="102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222" y="12"/>
                    <a:pt x="222" y="12"/>
                    <a:pt x="222" y="12"/>
                  </a:cubicBezTo>
                  <a:cubicBezTo>
                    <a:pt x="221" y="4"/>
                    <a:pt x="211" y="0"/>
                    <a:pt x="20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23" y="134"/>
                    <a:pt x="23" y="134"/>
                    <a:pt x="23" y="134"/>
                  </a:cubicBezTo>
                  <a:cubicBezTo>
                    <a:pt x="26" y="144"/>
                    <a:pt x="36" y="146"/>
                    <a:pt x="45" y="146"/>
                  </a:cubicBezTo>
                  <a:cubicBezTo>
                    <a:pt x="253" y="146"/>
                    <a:pt x="253" y="146"/>
                    <a:pt x="253" y="146"/>
                  </a:cubicBezTo>
                  <a:cubicBezTo>
                    <a:pt x="253" y="146"/>
                    <a:pt x="253" y="146"/>
                    <a:pt x="253" y="146"/>
                  </a:cubicBezTo>
                  <a:cubicBezTo>
                    <a:pt x="253" y="146"/>
                    <a:pt x="253" y="146"/>
                    <a:pt x="253" y="146"/>
                  </a:cubicBezTo>
                  <a:cubicBezTo>
                    <a:pt x="253" y="146"/>
                    <a:pt x="254" y="146"/>
                    <a:pt x="254" y="146"/>
                  </a:cubicBezTo>
                  <a:close/>
                </a:path>
              </a:pathLst>
            </a:cu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6444898" y="3517160"/>
            <a:ext cx="1227476" cy="1227475"/>
            <a:chOff x="6257926" y="3468688"/>
            <a:chExt cx="1403351" cy="1403350"/>
          </a:xfrm>
        </p:grpSpPr>
        <p:sp>
          <p:nvSpPr>
            <p:cNvPr id="1521" name="Freeform 1095"/>
            <p:cNvSpPr>
              <a:spLocks/>
            </p:cNvSpPr>
            <p:nvPr/>
          </p:nvSpPr>
          <p:spPr bwMode="auto">
            <a:xfrm>
              <a:off x="6257926" y="3468688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400 w 800"/>
                <a:gd name="T3" fmla="*/ 800 h 800"/>
                <a:gd name="T4" fmla="*/ 347 w 800"/>
                <a:gd name="T5" fmla="*/ 797 h 800"/>
                <a:gd name="T6" fmla="*/ 0 w 800"/>
                <a:gd name="T7" fmla="*/ 400 h 800"/>
                <a:gd name="T8" fmla="*/ 400 w 800"/>
                <a:gd name="T9" fmla="*/ 0 h 800"/>
                <a:gd name="T10" fmla="*/ 800 w 800"/>
                <a:gd name="T11" fmla="*/ 392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621"/>
                    <a:pt x="621" y="800"/>
                    <a:pt x="400" y="800"/>
                  </a:cubicBezTo>
                  <a:cubicBezTo>
                    <a:pt x="382" y="800"/>
                    <a:pt x="364" y="799"/>
                    <a:pt x="347" y="797"/>
                  </a:cubicBezTo>
                  <a:cubicBezTo>
                    <a:pt x="151" y="771"/>
                    <a:pt x="0" y="603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18" y="0"/>
                    <a:pt x="796" y="175"/>
                    <a:pt x="800" y="392"/>
                  </a:cubicBezTo>
                  <a:cubicBezTo>
                    <a:pt x="800" y="395"/>
                    <a:pt x="800" y="397"/>
                    <a:pt x="800" y="400"/>
                  </a:cubicBezTo>
                </a:path>
              </a:pathLst>
            </a:custGeom>
            <a:solidFill>
              <a:srgbClr val="FFF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2" name="Freeform 1096"/>
            <p:cNvSpPr>
              <a:spLocks/>
            </p:cNvSpPr>
            <p:nvPr/>
          </p:nvSpPr>
          <p:spPr bwMode="auto">
            <a:xfrm>
              <a:off x="6535739" y="3773488"/>
              <a:ext cx="1125538" cy="1098550"/>
            </a:xfrm>
            <a:custGeom>
              <a:avLst/>
              <a:gdLst>
                <a:gd name="T0" fmla="*/ 424 w 642"/>
                <a:gd name="T1" fmla="*/ 0 h 627"/>
                <a:gd name="T2" fmla="*/ 221 w 642"/>
                <a:gd name="T3" fmla="*/ 299 h 627"/>
                <a:gd name="T4" fmla="*/ 142 w 642"/>
                <a:gd name="T5" fmla="*/ 347 h 627"/>
                <a:gd name="T6" fmla="*/ 138 w 642"/>
                <a:gd name="T7" fmla="*/ 347 h 627"/>
                <a:gd name="T8" fmla="*/ 3 w 642"/>
                <a:gd name="T9" fmla="*/ 422 h 627"/>
                <a:gd name="T10" fmla="*/ 0 w 642"/>
                <a:gd name="T11" fmla="*/ 443 h 627"/>
                <a:gd name="T12" fmla="*/ 8 w 642"/>
                <a:gd name="T13" fmla="*/ 450 h 627"/>
                <a:gd name="T14" fmla="*/ 189 w 642"/>
                <a:gd name="T15" fmla="*/ 622 h 627"/>
                <a:gd name="T16" fmla="*/ 189 w 642"/>
                <a:gd name="T17" fmla="*/ 624 h 627"/>
                <a:gd name="T18" fmla="*/ 242 w 642"/>
                <a:gd name="T19" fmla="*/ 627 h 627"/>
                <a:gd name="T20" fmla="*/ 642 w 642"/>
                <a:gd name="T21" fmla="*/ 227 h 627"/>
                <a:gd name="T22" fmla="*/ 642 w 642"/>
                <a:gd name="T23" fmla="*/ 227 h 627"/>
                <a:gd name="T24" fmla="*/ 424 w 642"/>
                <a:gd name="T25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2" h="627">
                  <a:moveTo>
                    <a:pt x="424" y="0"/>
                  </a:moveTo>
                  <a:cubicBezTo>
                    <a:pt x="333" y="6"/>
                    <a:pt x="315" y="130"/>
                    <a:pt x="221" y="299"/>
                  </a:cubicBezTo>
                  <a:cubicBezTo>
                    <a:pt x="209" y="319"/>
                    <a:pt x="183" y="334"/>
                    <a:pt x="142" y="347"/>
                  </a:cubicBezTo>
                  <a:cubicBezTo>
                    <a:pt x="141" y="347"/>
                    <a:pt x="139" y="347"/>
                    <a:pt x="138" y="347"/>
                  </a:cubicBezTo>
                  <a:cubicBezTo>
                    <a:pt x="68" y="349"/>
                    <a:pt x="3" y="373"/>
                    <a:pt x="3" y="422"/>
                  </a:cubicBezTo>
                  <a:cubicBezTo>
                    <a:pt x="1" y="428"/>
                    <a:pt x="0" y="436"/>
                    <a:pt x="0" y="443"/>
                  </a:cubicBezTo>
                  <a:cubicBezTo>
                    <a:pt x="1" y="447"/>
                    <a:pt x="4" y="450"/>
                    <a:pt x="8" y="450"/>
                  </a:cubicBezTo>
                  <a:cubicBezTo>
                    <a:pt x="11" y="450"/>
                    <a:pt x="186" y="622"/>
                    <a:pt x="189" y="622"/>
                  </a:cubicBezTo>
                  <a:cubicBezTo>
                    <a:pt x="189" y="623"/>
                    <a:pt x="189" y="623"/>
                    <a:pt x="189" y="624"/>
                  </a:cubicBezTo>
                  <a:cubicBezTo>
                    <a:pt x="206" y="626"/>
                    <a:pt x="224" y="627"/>
                    <a:pt x="242" y="627"/>
                  </a:cubicBezTo>
                  <a:cubicBezTo>
                    <a:pt x="463" y="627"/>
                    <a:pt x="642" y="448"/>
                    <a:pt x="642" y="227"/>
                  </a:cubicBezTo>
                  <a:cubicBezTo>
                    <a:pt x="642" y="227"/>
                    <a:pt x="642" y="227"/>
                    <a:pt x="642" y="227"/>
                  </a:cubicBezTo>
                  <a:cubicBezTo>
                    <a:pt x="642" y="224"/>
                    <a:pt x="429" y="5"/>
                    <a:pt x="424" y="0"/>
                  </a:cubicBezTo>
                </a:path>
              </a:pathLst>
            </a:custGeom>
            <a:solidFill>
              <a:srgbClr val="E5E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3" name="Freeform 1097"/>
            <p:cNvSpPr>
              <a:spLocks/>
            </p:cNvSpPr>
            <p:nvPr/>
          </p:nvSpPr>
          <p:spPr bwMode="auto">
            <a:xfrm>
              <a:off x="6743701" y="3770313"/>
              <a:ext cx="534988" cy="749300"/>
            </a:xfrm>
            <a:custGeom>
              <a:avLst/>
              <a:gdLst>
                <a:gd name="T0" fmla="*/ 305 w 305"/>
                <a:gd name="T1" fmla="*/ 0 h 427"/>
                <a:gd name="T2" fmla="*/ 102 w 305"/>
                <a:gd name="T3" fmla="*/ 300 h 427"/>
                <a:gd name="T4" fmla="*/ 0 w 305"/>
                <a:gd name="T5" fmla="*/ 355 h 427"/>
                <a:gd name="T6" fmla="*/ 291 w 305"/>
                <a:gd name="T7" fmla="*/ 126 h 427"/>
                <a:gd name="T8" fmla="*/ 305 w 305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27">
                  <a:moveTo>
                    <a:pt x="305" y="0"/>
                  </a:moveTo>
                  <a:cubicBezTo>
                    <a:pt x="214" y="7"/>
                    <a:pt x="196" y="131"/>
                    <a:pt x="102" y="300"/>
                  </a:cubicBezTo>
                  <a:cubicBezTo>
                    <a:pt x="88" y="324"/>
                    <a:pt x="54" y="339"/>
                    <a:pt x="0" y="355"/>
                  </a:cubicBezTo>
                  <a:cubicBezTo>
                    <a:pt x="110" y="427"/>
                    <a:pt x="291" y="126"/>
                    <a:pt x="291" y="126"/>
                  </a:cubicBezTo>
                  <a:cubicBezTo>
                    <a:pt x="290" y="93"/>
                    <a:pt x="292" y="43"/>
                    <a:pt x="305" y="0"/>
                  </a:cubicBezTo>
                  <a:close/>
                </a:path>
              </a:pathLst>
            </a:custGeom>
            <a:solidFill>
              <a:srgbClr val="B89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4" name="Freeform 1098"/>
            <p:cNvSpPr>
              <a:spLocks/>
            </p:cNvSpPr>
            <p:nvPr/>
          </p:nvSpPr>
          <p:spPr bwMode="auto">
            <a:xfrm>
              <a:off x="6743701" y="3770313"/>
              <a:ext cx="534988" cy="630238"/>
            </a:xfrm>
            <a:custGeom>
              <a:avLst/>
              <a:gdLst>
                <a:gd name="T0" fmla="*/ 107 w 305"/>
                <a:gd name="T1" fmla="*/ 305 h 359"/>
                <a:gd name="T2" fmla="*/ 304 w 305"/>
                <a:gd name="T3" fmla="*/ 6 h 359"/>
                <a:gd name="T4" fmla="*/ 305 w 305"/>
                <a:gd name="T5" fmla="*/ 0 h 359"/>
                <a:gd name="T6" fmla="*/ 102 w 305"/>
                <a:gd name="T7" fmla="*/ 300 h 359"/>
                <a:gd name="T8" fmla="*/ 0 w 305"/>
                <a:gd name="T9" fmla="*/ 355 h 359"/>
                <a:gd name="T10" fmla="*/ 7 w 305"/>
                <a:gd name="T11" fmla="*/ 359 h 359"/>
                <a:gd name="T12" fmla="*/ 107 w 305"/>
                <a:gd name="T13" fmla="*/ 30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359">
                  <a:moveTo>
                    <a:pt x="107" y="305"/>
                  </a:moveTo>
                  <a:cubicBezTo>
                    <a:pt x="199" y="140"/>
                    <a:pt x="218" y="18"/>
                    <a:pt x="304" y="6"/>
                  </a:cubicBezTo>
                  <a:cubicBezTo>
                    <a:pt x="304" y="4"/>
                    <a:pt x="305" y="2"/>
                    <a:pt x="305" y="0"/>
                  </a:cubicBezTo>
                  <a:cubicBezTo>
                    <a:pt x="214" y="7"/>
                    <a:pt x="196" y="131"/>
                    <a:pt x="102" y="300"/>
                  </a:cubicBezTo>
                  <a:cubicBezTo>
                    <a:pt x="88" y="324"/>
                    <a:pt x="54" y="339"/>
                    <a:pt x="0" y="355"/>
                  </a:cubicBezTo>
                  <a:cubicBezTo>
                    <a:pt x="2" y="356"/>
                    <a:pt x="5" y="358"/>
                    <a:pt x="7" y="359"/>
                  </a:cubicBezTo>
                  <a:cubicBezTo>
                    <a:pt x="60" y="344"/>
                    <a:pt x="94" y="328"/>
                    <a:pt x="107" y="305"/>
                  </a:cubicBez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5" name="Freeform 1099"/>
            <p:cNvSpPr>
              <a:spLocks/>
            </p:cNvSpPr>
            <p:nvPr/>
          </p:nvSpPr>
          <p:spPr bwMode="auto">
            <a:xfrm>
              <a:off x="7215189" y="4060826"/>
              <a:ext cx="165100" cy="401638"/>
            </a:xfrm>
            <a:custGeom>
              <a:avLst/>
              <a:gdLst>
                <a:gd name="T0" fmla="*/ 15 w 94"/>
                <a:gd name="T1" fmla="*/ 229 h 229"/>
                <a:gd name="T2" fmla="*/ 37 w 94"/>
                <a:gd name="T3" fmla="*/ 229 h 229"/>
                <a:gd name="T4" fmla="*/ 94 w 94"/>
                <a:gd name="T5" fmla="*/ 0 h 229"/>
                <a:gd name="T6" fmla="*/ 0 w 94"/>
                <a:gd name="T7" fmla="*/ 71 h 229"/>
                <a:gd name="T8" fmla="*/ 15 w 94"/>
                <a:gd name="T9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29">
                  <a:moveTo>
                    <a:pt x="15" y="229"/>
                  </a:moveTo>
                  <a:cubicBezTo>
                    <a:pt x="37" y="229"/>
                    <a:pt x="37" y="229"/>
                    <a:pt x="37" y="229"/>
                  </a:cubicBezTo>
                  <a:cubicBezTo>
                    <a:pt x="30" y="65"/>
                    <a:pt x="84" y="64"/>
                    <a:pt x="94" y="0"/>
                  </a:cubicBezTo>
                  <a:cubicBezTo>
                    <a:pt x="44" y="14"/>
                    <a:pt x="22" y="39"/>
                    <a:pt x="0" y="71"/>
                  </a:cubicBezTo>
                  <a:cubicBezTo>
                    <a:pt x="11" y="101"/>
                    <a:pt x="13" y="177"/>
                    <a:pt x="15" y="229"/>
                  </a:cubicBez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6" name="Freeform 1100"/>
            <p:cNvSpPr>
              <a:spLocks/>
            </p:cNvSpPr>
            <p:nvPr/>
          </p:nvSpPr>
          <p:spPr bwMode="auto">
            <a:xfrm>
              <a:off x="7242176" y="4462463"/>
              <a:ext cx="38100" cy="41275"/>
            </a:xfrm>
            <a:custGeom>
              <a:avLst/>
              <a:gdLst>
                <a:gd name="T0" fmla="*/ 0 w 22"/>
                <a:gd name="T1" fmla="*/ 0 h 24"/>
                <a:gd name="T2" fmla="*/ 0 w 22"/>
                <a:gd name="T3" fmla="*/ 24 h 24"/>
                <a:gd name="T4" fmla="*/ 22 w 22"/>
                <a:gd name="T5" fmla="*/ 24 h 24"/>
                <a:gd name="T6" fmla="*/ 22 w 22"/>
                <a:gd name="T7" fmla="*/ 0 h 24"/>
                <a:gd name="T8" fmla="*/ 0 w 2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0" y="0"/>
                  </a:moveTo>
                  <a:cubicBezTo>
                    <a:pt x="1" y="8"/>
                    <a:pt x="0" y="12"/>
                    <a:pt x="0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12"/>
                    <a:pt x="22" y="8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7" name="Freeform 1101"/>
            <p:cNvSpPr>
              <a:spLocks/>
            </p:cNvSpPr>
            <p:nvPr/>
          </p:nvSpPr>
          <p:spPr bwMode="auto">
            <a:xfrm>
              <a:off x="6535739" y="4513263"/>
              <a:ext cx="508000" cy="65088"/>
            </a:xfrm>
            <a:custGeom>
              <a:avLst/>
              <a:gdLst>
                <a:gd name="T0" fmla="*/ 3 w 290"/>
                <a:gd name="T1" fmla="*/ 0 h 37"/>
                <a:gd name="T2" fmla="*/ 0 w 290"/>
                <a:gd name="T3" fmla="*/ 21 h 37"/>
                <a:gd name="T4" fmla="*/ 8 w 290"/>
                <a:gd name="T5" fmla="*/ 28 h 37"/>
                <a:gd name="T6" fmla="*/ 264 w 290"/>
                <a:gd name="T7" fmla="*/ 27 h 37"/>
                <a:gd name="T8" fmla="*/ 287 w 290"/>
                <a:gd name="T9" fmla="*/ 8 h 37"/>
                <a:gd name="T10" fmla="*/ 290 w 290"/>
                <a:gd name="T11" fmla="*/ 0 h 37"/>
                <a:gd name="T12" fmla="*/ 3 w 290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37">
                  <a:moveTo>
                    <a:pt x="3" y="0"/>
                  </a:moveTo>
                  <a:cubicBezTo>
                    <a:pt x="1" y="6"/>
                    <a:pt x="0" y="14"/>
                    <a:pt x="0" y="21"/>
                  </a:cubicBezTo>
                  <a:cubicBezTo>
                    <a:pt x="1" y="25"/>
                    <a:pt x="4" y="28"/>
                    <a:pt x="8" y="28"/>
                  </a:cubicBezTo>
                  <a:cubicBezTo>
                    <a:pt x="105" y="33"/>
                    <a:pt x="199" y="37"/>
                    <a:pt x="264" y="27"/>
                  </a:cubicBezTo>
                  <a:cubicBezTo>
                    <a:pt x="275" y="25"/>
                    <a:pt x="283" y="18"/>
                    <a:pt x="287" y="8"/>
                  </a:cubicBezTo>
                  <a:cubicBezTo>
                    <a:pt x="288" y="5"/>
                    <a:pt x="289" y="3"/>
                    <a:pt x="290" y="0"/>
                  </a:cubicBezTo>
                  <a:cubicBezTo>
                    <a:pt x="173" y="2"/>
                    <a:pt x="102" y="1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8" name="Freeform 1102"/>
            <p:cNvSpPr>
              <a:spLocks/>
            </p:cNvSpPr>
            <p:nvPr/>
          </p:nvSpPr>
          <p:spPr bwMode="auto">
            <a:xfrm>
              <a:off x="6540501" y="3770313"/>
              <a:ext cx="855663" cy="762000"/>
            </a:xfrm>
            <a:custGeom>
              <a:avLst/>
              <a:gdLst>
                <a:gd name="T0" fmla="*/ 479 w 488"/>
                <a:gd name="T1" fmla="*/ 165 h 434"/>
                <a:gd name="T2" fmla="*/ 421 w 488"/>
                <a:gd name="T3" fmla="*/ 0 h 434"/>
                <a:gd name="T4" fmla="*/ 400 w 488"/>
                <a:gd name="T5" fmla="*/ 123 h 434"/>
                <a:gd name="T6" fmla="*/ 250 w 488"/>
                <a:gd name="T7" fmla="*/ 293 h 434"/>
                <a:gd name="T8" fmla="*/ 135 w 488"/>
                <a:gd name="T9" fmla="*/ 348 h 434"/>
                <a:gd name="T10" fmla="*/ 0 w 488"/>
                <a:gd name="T11" fmla="*/ 423 h 434"/>
                <a:gd name="T12" fmla="*/ 287 w 488"/>
                <a:gd name="T13" fmla="*/ 423 h 434"/>
                <a:gd name="T14" fmla="*/ 479 w 488"/>
                <a:gd name="T15" fmla="*/ 165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8" h="434">
                  <a:moveTo>
                    <a:pt x="479" y="165"/>
                  </a:moveTo>
                  <a:cubicBezTo>
                    <a:pt x="488" y="86"/>
                    <a:pt x="452" y="38"/>
                    <a:pt x="421" y="0"/>
                  </a:cubicBezTo>
                  <a:cubicBezTo>
                    <a:pt x="408" y="41"/>
                    <a:pt x="391" y="86"/>
                    <a:pt x="400" y="123"/>
                  </a:cubicBezTo>
                  <a:cubicBezTo>
                    <a:pt x="335" y="158"/>
                    <a:pt x="296" y="201"/>
                    <a:pt x="250" y="293"/>
                  </a:cubicBezTo>
                  <a:cubicBezTo>
                    <a:pt x="216" y="335"/>
                    <a:pt x="188" y="349"/>
                    <a:pt x="135" y="348"/>
                  </a:cubicBezTo>
                  <a:cubicBezTo>
                    <a:pt x="65" y="350"/>
                    <a:pt x="0" y="374"/>
                    <a:pt x="0" y="423"/>
                  </a:cubicBezTo>
                  <a:cubicBezTo>
                    <a:pt x="80" y="434"/>
                    <a:pt x="172" y="433"/>
                    <a:pt x="287" y="423"/>
                  </a:cubicBezTo>
                  <a:cubicBezTo>
                    <a:pt x="331" y="303"/>
                    <a:pt x="377" y="227"/>
                    <a:pt x="479" y="165"/>
                  </a:cubicBezTo>
                  <a:close/>
                </a:path>
              </a:pathLst>
            </a:custGeom>
            <a:solidFill>
              <a:srgbClr val="E72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6444898" y="2138650"/>
            <a:ext cx="1227475" cy="1227475"/>
            <a:chOff x="6257926" y="1993901"/>
            <a:chExt cx="1403350" cy="1403350"/>
          </a:xfrm>
        </p:grpSpPr>
        <p:sp>
          <p:nvSpPr>
            <p:cNvPr id="1529" name="Freeform 1103"/>
            <p:cNvSpPr>
              <a:spLocks/>
            </p:cNvSpPr>
            <p:nvPr/>
          </p:nvSpPr>
          <p:spPr bwMode="auto">
            <a:xfrm>
              <a:off x="6257926" y="1993901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400 w 800"/>
                <a:gd name="T3" fmla="*/ 800 h 800"/>
                <a:gd name="T4" fmla="*/ 369 w 800"/>
                <a:gd name="T5" fmla="*/ 798 h 800"/>
                <a:gd name="T6" fmla="*/ 0 w 800"/>
                <a:gd name="T7" fmla="*/ 400 h 800"/>
                <a:gd name="T8" fmla="*/ 400 w 800"/>
                <a:gd name="T9" fmla="*/ 0 h 800"/>
                <a:gd name="T10" fmla="*/ 799 w 800"/>
                <a:gd name="T11" fmla="*/ 378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621"/>
                    <a:pt x="621" y="800"/>
                    <a:pt x="400" y="800"/>
                  </a:cubicBezTo>
                  <a:cubicBezTo>
                    <a:pt x="389" y="800"/>
                    <a:pt x="379" y="799"/>
                    <a:pt x="369" y="798"/>
                  </a:cubicBezTo>
                  <a:cubicBezTo>
                    <a:pt x="162" y="782"/>
                    <a:pt x="0" y="610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14" y="0"/>
                    <a:pt x="788" y="167"/>
                    <a:pt x="799" y="378"/>
                  </a:cubicBezTo>
                  <a:cubicBezTo>
                    <a:pt x="800" y="385"/>
                    <a:pt x="800" y="392"/>
                    <a:pt x="800" y="400"/>
                  </a:cubicBezTo>
                </a:path>
              </a:pathLst>
            </a:custGeom>
            <a:solidFill>
              <a:srgbClr val="334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0" name="Freeform 1104"/>
            <p:cNvSpPr>
              <a:spLocks noEditPoints="1"/>
            </p:cNvSpPr>
            <p:nvPr/>
          </p:nvSpPr>
          <p:spPr bwMode="auto">
            <a:xfrm>
              <a:off x="6496051" y="2338388"/>
              <a:ext cx="1165225" cy="1058863"/>
            </a:xfrm>
            <a:custGeom>
              <a:avLst/>
              <a:gdLst>
                <a:gd name="T0" fmla="*/ 4 w 664"/>
                <a:gd name="T1" fmla="*/ 96 h 604"/>
                <a:gd name="T2" fmla="*/ 4 w 664"/>
                <a:gd name="T3" fmla="*/ 199 h 604"/>
                <a:gd name="T4" fmla="*/ 3 w 664"/>
                <a:gd name="T5" fmla="*/ 200 h 604"/>
                <a:gd name="T6" fmla="*/ 3 w 664"/>
                <a:gd name="T7" fmla="*/ 202 h 604"/>
                <a:gd name="T8" fmla="*/ 4 w 664"/>
                <a:gd name="T9" fmla="*/ 200 h 604"/>
                <a:gd name="T10" fmla="*/ 6 w 664"/>
                <a:gd name="T11" fmla="*/ 378 h 604"/>
                <a:gd name="T12" fmla="*/ 6 w 664"/>
                <a:gd name="T13" fmla="*/ 36 h 604"/>
                <a:gd name="T14" fmla="*/ 4 w 664"/>
                <a:gd name="T15" fmla="*/ 82 h 604"/>
                <a:gd name="T16" fmla="*/ 0 w 664"/>
                <a:gd name="T17" fmla="*/ 84 h 604"/>
                <a:gd name="T18" fmla="*/ 6 w 664"/>
                <a:gd name="T19" fmla="*/ 36 h 604"/>
                <a:gd name="T20" fmla="*/ 521 w 664"/>
                <a:gd name="T21" fmla="*/ 36 h 604"/>
                <a:gd name="T22" fmla="*/ 514 w 664"/>
                <a:gd name="T23" fmla="*/ 84 h 604"/>
                <a:gd name="T24" fmla="*/ 521 w 664"/>
                <a:gd name="T25" fmla="*/ 86 h 604"/>
                <a:gd name="T26" fmla="*/ 521 w 664"/>
                <a:gd name="T27" fmla="*/ 96 h 604"/>
                <a:gd name="T28" fmla="*/ 514 w 664"/>
                <a:gd name="T29" fmla="*/ 379 h 604"/>
                <a:gd name="T30" fmla="*/ 233 w 664"/>
                <a:gd name="T31" fmla="*/ 602 h 604"/>
                <a:gd name="T32" fmla="*/ 664 w 664"/>
                <a:gd name="T33" fmla="*/ 204 h 604"/>
                <a:gd name="T34" fmla="*/ 663 w 664"/>
                <a:gd name="T35" fmla="*/ 182 h 604"/>
                <a:gd name="T36" fmla="*/ 92 w 664"/>
                <a:gd name="T37" fmla="*/ 0 h 604"/>
                <a:gd name="T38" fmla="*/ 0 w 664"/>
                <a:gd name="T39" fmla="*/ 22 h 604"/>
                <a:gd name="T40" fmla="*/ 37 w 664"/>
                <a:gd name="T41" fmla="*/ 23 h 604"/>
                <a:gd name="T42" fmla="*/ 147 w 664"/>
                <a:gd name="T43" fmla="*/ 23 h 604"/>
                <a:gd name="T44" fmla="*/ 520 w 664"/>
                <a:gd name="T45" fmla="*/ 22 h 604"/>
                <a:gd name="T46" fmla="*/ 439 w 664"/>
                <a:gd name="T47" fmla="*/ 18 h 604"/>
                <a:gd name="T48" fmla="*/ 412 w 664"/>
                <a:gd name="T49" fmla="*/ 22 h 604"/>
                <a:gd name="T50" fmla="*/ 374 w 664"/>
                <a:gd name="T51" fmla="*/ 17 h 604"/>
                <a:gd name="T52" fmla="*/ 336 w 664"/>
                <a:gd name="T53" fmla="*/ 22 h 604"/>
                <a:gd name="T54" fmla="*/ 316 w 664"/>
                <a:gd name="T55" fmla="*/ 18 h 604"/>
                <a:gd name="T56" fmla="*/ 300 w 664"/>
                <a:gd name="T57" fmla="*/ 22 h 604"/>
                <a:gd name="T58" fmla="*/ 280 w 664"/>
                <a:gd name="T59" fmla="*/ 18 h 604"/>
                <a:gd name="T60" fmla="*/ 263 w 664"/>
                <a:gd name="T61" fmla="*/ 22 h 604"/>
                <a:gd name="T62" fmla="*/ 243 w 664"/>
                <a:gd name="T63" fmla="*/ 16 h 604"/>
                <a:gd name="T64" fmla="*/ 224 w 664"/>
                <a:gd name="T65" fmla="*/ 22 h 604"/>
                <a:gd name="T66" fmla="*/ 92 w 664"/>
                <a:gd name="T67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4" h="604">
                  <a:moveTo>
                    <a:pt x="6" y="96"/>
                  </a:moveTo>
                  <a:cubicBezTo>
                    <a:pt x="4" y="96"/>
                    <a:pt x="4" y="96"/>
                    <a:pt x="4" y="96"/>
                  </a:cubicBezTo>
                  <a:cubicBezTo>
                    <a:pt x="4" y="197"/>
                    <a:pt x="4" y="197"/>
                    <a:pt x="4" y="197"/>
                  </a:cubicBezTo>
                  <a:cubicBezTo>
                    <a:pt x="4" y="198"/>
                    <a:pt x="4" y="198"/>
                    <a:pt x="4" y="199"/>
                  </a:cubicBezTo>
                  <a:cubicBezTo>
                    <a:pt x="4" y="199"/>
                    <a:pt x="4" y="199"/>
                    <a:pt x="3" y="200"/>
                  </a:cubicBezTo>
                  <a:cubicBezTo>
                    <a:pt x="3" y="200"/>
                    <a:pt x="3" y="200"/>
                    <a:pt x="3" y="200"/>
                  </a:cubicBezTo>
                  <a:cubicBezTo>
                    <a:pt x="3" y="201"/>
                    <a:pt x="3" y="201"/>
                    <a:pt x="3" y="201"/>
                  </a:cubicBezTo>
                  <a:cubicBezTo>
                    <a:pt x="3" y="202"/>
                    <a:pt x="3" y="202"/>
                    <a:pt x="3" y="202"/>
                  </a:cubicBezTo>
                  <a:cubicBezTo>
                    <a:pt x="3" y="202"/>
                    <a:pt x="3" y="202"/>
                    <a:pt x="3" y="202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4" y="378"/>
                    <a:pt x="4" y="378"/>
                    <a:pt x="4" y="378"/>
                  </a:cubicBezTo>
                  <a:cubicBezTo>
                    <a:pt x="6" y="378"/>
                    <a:pt x="6" y="378"/>
                    <a:pt x="6" y="378"/>
                  </a:cubicBezTo>
                  <a:cubicBezTo>
                    <a:pt x="6" y="96"/>
                    <a:pt x="6" y="96"/>
                    <a:pt x="6" y="96"/>
                  </a:cubicBezTo>
                  <a:moveTo>
                    <a:pt x="6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521" y="34"/>
                  </a:moveTo>
                  <a:cubicBezTo>
                    <a:pt x="521" y="36"/>
                    <a:pt x="521" y="36"/>
                    <a:pt x="521" y="36"/>
                  </a:cubicBezTo>
                  <a:cubicBezTo>
                    <a:pt x="514" y="36"/>
                    <a:pt x="514" y="36"/>
                    <a:pt x="514" y="36"/>
                  </a:cubicBezTo>
                  <a:cubicBezTo>
                    <a:pt x="514" y="84"/>
                    <a:pt x="514" y="84"/>
                    <a:pt x="514" y="84"/>
                  </a:cubicBezTo>
                  <a:cubicBezTo>
                    <a:pt x="521" y="84"/>
                    <a:pt x="521" y="84"/>
                    <a:pt x="521" y="84"/>
                  </a:cubicBezTo>
                  <a:cubicBezTo>
                    <a:pt x="521" y="86"/>
                    <a:pt x="521" y="86"/>
                    <a:pt x="521" y="86"/>
                  </a:cubicBezTo>
                  <a:cubicBezTo>
                    <a:pt x="521" y="93"/>
                    <a:pt x="521" y="93"/>
                    <a:pt x="521" y="93"/>
                  </a:cubicBezTo>
                  <a:cubicBezTo>
                    <a:pt x="521" y="96"/>
                    <a:pt x="521" y="96"/>
                    <a:pt x="521" y="96"/>
                  </a:cubicBezTo>
                  <a:cubicBezTo>
                    <a:pt x="514" y="96"/>
                    <a:pt x="514" y="96"/>
                    <a:pt x="514" y="96"/>
                  </a:cubicBezTo>
                  <a:cubicBezTo>
                    <a:pt x="514" y="379"/>
                    <a:pt x="514" y="379"/>
                    <a:pt x="514" y="379"/>
                  </a:cubicBezTo>
                  <a:cubicBezTo>
                    <a:pt x="29" y="379"/>
                    <a:pt x="29" y="379"/>
                    <a:pt x="29" y="379"/>
                  </a:cubicBezTo>
                  <a:cubicBezTo>
                    <a:pt x="233" y="602"/>
                    <a:pt x="233" y="602"/>
                    <a:pt x="233" y="602"/>
                  </a:cubicBezTo>
                  <a:cubicBezTo>
                    <a:pt x="243" y="603"/>
                    <a:pt x="253" y="604"/>
                    <a:pt x="264" y="604"/>
                  </a:cubicBezTo>
                  <a:cubicBezTo>
                    <a:pt x="485" y="604"/>
                    <a:pt x="664" y="425"/>
                    <a:pt x="664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196"/>
                    <a:pt x="664" y="189"/>
                    <a:pt x="663" y="182"/>
                  </a:cubicBezTo>
                  <a:cubicBezTo>
                    <a:pt x="521" y="34"/>
                    <a:pt x="521" y="34"/>
                    <a:pt x="521" y="34"/>
                  </a:cubicBezTo>
                  <a:moveTo>
                    <a:pt x="92" y="0"/>
                  </a:moveTo>
                  <a:cubicBezTo>
                    <a:pt x="71" y="0"/>
                    <a:pt x="52" y="6"/>
                    <a:pt x="37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52" y="9"/>
                    <a:pt x="71" y="1"/>
                    <a:pt x="92" y="1"/>
                  </a:cubicBezTo>
                  <a:cubicBezTo>
                    <a:pt x="113" y="1"/>
                    <a:pt x="132" y="9"/>
                    <a:pt x="147" y="23"/>
                  </a:cubicBezTo>
                  <a:cubicBezTo>
                    <a:pt x="520" y="23"/>
                    <a:pt x="520" y="23"/>
                    <a:pt x="520" y="23"/>
                  </a:cubicBezTo>
                  <a:cubicBezTo>
                    <a:pt x="520" y="22"/>
                    <a:pt x="520" y="22"/>
                    <a:pt x="520" y="22"/>
                  </a:cubicBezTo>
                  <a:cubicBezTo>
                    <a:pt x="458" y="22"/>
                    <a:pt x="458" y="22"/>
                    <a:pt x="458" y="22"/>
                  </a:cubicBezTo>
                  <a:cubicBezTo>
                    <a:pt x="453" y="18"/>
                    <a:pt x="447" y="18"/>
                    <a:pt x="439" y="18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22"/>
                    <a:pt x="412" y="22"/>
                    <a:pt x="412" y="22"/>
                  </a:cubicBezTo>
                  <a:cubicBezTo>
                    <a:pt x="393" y="22"/>
                    <a:pt x="393" y="22"/>
                    <a:pt x="393" y="22"/>
                  </a:cubicBezTo>
                  <a:cubicBezTo>
                    <a:pt x="388" y="18"/>
                    <a:pt x="382" y="17"/>
                    <a:pt x="374" y="17"/>
                  </a:cubicBezTo>
                  <a:cubicBezTo>
                    <a:pt x="367" y="17"/>
                    <a:pt x="360" y="18"/>
                    <a:pt x="355" y="22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16" y="18"/>
                    <a:pt x="316" y="18"/>
                    <a:pt x="316" y="18"/>
                  </a:cubicBezTo>
                  <a:cubicBezTo>
                    <a:pt x="316" y="22"/>
                    <a:pt x="316" y="22"/>
                    <a:pt x="316" y="22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280" y="18"/>
                    <a:pt x="280" y="18"/>
                    <a:pt x="280" y="18"/>
                  </a:cubicBezTo>
                  <a:cubicBezTo>
                    <a:pt x="280" y="22"/>
                    <a:pt x="280" y="22"/>
                    <a:pt x="280" y="22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2" y="22"/>
                    <a:pt x="260" y="20"/>
                    <a:pt x="259" y="19"/>
                  </a:cubicBezTo>
                  <a:cubicBezTo>
                    <a:pt x="254" y="17"/>
                    <a:pt x="249" y="16"/>
                    <a:pt x="243" y="16"/>
                  </a:cubicBezTo>
                  <a:cubicBezTo>
                    <a:pt x="237" y="16"/>
                    <a:pt x="231" y="18"/>
                    <a:pt x="227" y="20"/>
                  </a:cubicBezTo>
                  <a:cubicBezTo>
                    <a:pt x="226" y="20"/>
                    <a:pt x="225" y="22"/>
                    <a:pt x="224" y="22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32" y="6"/>
                    <a:pt x="113" y="0"/>
                    <a:pt x="92" y="0"/>
                  </a:cubicBezTo>
                </a:path>
              </a:pathLst>
            </a:custGeom>
            <a:solidFill>
              <a:srgbClr val="2B4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1" name="Rectangle 1105"/>
            <p:cNvSpPr>
              <a:spLocks noChangeArrowheads="1"/>
            </p:cNvSpPr>
            <p:nvPr/>
          </p:nvSpPr>
          <p:spPr bwMode="auto">
            <a:xfrm>
              <a:off x="6507164" y="2398713"/>
              <a:ext cx="890588" cy="603250"/>
            </a:xfrm>
            <a:prstGeom prst="rect">
              <a:avLst/>
            </a:prstGeom>
            <a:solidFill>
              <a:srgbClr val="F2D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2" name="Rectangle 1106"/>
            <p:cNvSpPr>
              <a:spLocks noChangeArrowheads="1"/>
            </p:cNvSpPr>
            <p:nvPr/>
          </p:nvSpPr>
          <p:spPr bwMode="auto">
            <a:xfrm>
              <a:off x="6507164" y="2398713"/>
              <a:ext cx="890588" cy="60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3" name="Rectangle 1107"/>
            <p:cNvSpPr>
              <a:spLocks noChangeArrowheads="1"/>
            </p:cNvSpPr>
            <p:nvPr/>
          </p:nvSpPr>
          <p:spPr bwMode="auto">
            <a:xfrm>
              <a:off x="6494464" y="2378076"/>
              <a:ext cx="915988" cy="22225"/>
            </a:xfrm>
            <a:prstGeom prst="rect">
              <a:avLst/>
            </a:prstGeom>
            <a:solidFill>
              <a:srgbClr val="F2D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4" name="Rectangle 1108"/>
            <p:cNvSpPr>
              <a:spLocks noChangeArrowheads="1"/>
            </p:cNvSpPr>
            <p:nvPr/>
          </p:nvSpPr>
          <p:spPr bwMode="auto">
            <a:xfrm>
              <a:off x="6494464" y="2378076"/>
              <a:ext cx="915988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5" name="Rectangle 1109"/>
            <p:cNvSpPr>
              <a:spLocks noChangeArrowheads="1"/>
            </p:cNvSpPr>
            <p:nvPr/>
          </p:nvSpPr>
          <p:spPr bwMode="auto">
            <a:xfrm>
              <a:off x="6494464" y="2395538"/>
              <a:ext cx="915988" cy="4763"/>
            </a:xfrm>
            <a:prstGeom prst="rect">
              <a:avLst/>
            </a:prstGeom>
            <a:solidFill>
              <a:srgbClr val="B59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6" name="Rectangle 1110"/>
            <p:cNvSpPr>
              <a:spLocks noChangeArrowheads="1"/>
            </p:cNvSpPr>
            <p:nvPr/>
          </p:nvSpPr>
          <p:spPr bwMode="auto">
            <a:xfrm>
              <a:off x="6494464" y="2395538"/>
              <a:ext cx="915988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7" name="Rectangle 1111"/>
            <p:cNvSpPr>
              <a:spLocks noChangeArrowheads="1"/>
            </p:cNvSpPr>
            <p:nvPr/>
          </p:nvSpPr>
          <p:spPr bwMode="auto">
            <a:xfrm>
              <a:off x="6494464" y="2484438"/>
              <a:ext cx="915988" cy="22225"/>
            </a:xfrm>
            <a:prstGeom prst="rect">
              <a:avLst/>
            </a:prstGeom>
            <a:solidFill>
              <a:srgbClr val="F2D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8" name="Rectangle 1112"/>
            <p:cNvSpPr>
              <a:spLocks noChangeArrowheads="1"/>
            </p:cNvSpPr>
            <p:nvPr/>
          </p:nvSpPr>
          <p:spPr bwMode="auto">
            <a:xfrm>
              <a:off x="6494464" y="2484438"/>
              <a:ext cx="915988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9" name="Freeform 1113"/>
            <p:cNvSpPr>
              <a:spLocks noEditPoints="1"/>
            </p:cNvSpPr>
            <p:nvPr/>
          </p:nvSpPr>
          <p:spPr bwMode="auto">
            <a:xfrm>
              <a:off x="6807201" y="2484438"/>
              <a:ext cx="603250" cy="4763"/>
            </a:xfrm>
            <a:custGeom>
              <a:avLst/>
              <a:gdLst>
                <a:gd name="T0" fmla="*/ 50 w 344"/>
                <a:gd name="T1" fmla="*/ 0 h 2"/>
                <a:gd name="T2" fmla="*/ 0 w 344"/>
                <a:gd name="T3" fmla="*/ 0 h 2"/>
                <a:gd name="T4" fmla="*/ 0 w 344"/>
                <a:gd name="T5" fmla="*/ 2 h 2"/>
                <a:gd name="T6" fmla="*/ 50 w 344"/>
                <a:gd name="T7" fmla="*/ 2 h 2"/>
                <a:gd name="T8" fmla="*/ 50 w 344"/>
                <a:gd name="T9" fmla="*/ 1 h 2"/>
                <a:gd name="T10" fmla="*/ 50 w 344"/>
                <a:gd name="T11" fmla="*/ 0 h 2"/>
                <a:gd name="T12" fmla="*/ 113 w 344"/>
                <a:gd name="T13" fmla="*/ 0 h 2"/>
                <a:gd name="T14" fmla="*/ 103 w 344"/>
                <a:gd name="T15" fmla="*/ 0 h 2"/>
                <a:gd name="T16" fmla="*/ 100 w 344"/>
                <a:gd name="T17" fmla="*/ 2 h 2"/>
                <a:gd name="T18" fmla="*/ 112 w 344"/>
                <a:gd name="T19" fmla="*/ 2 h 2"/>
                <a:gd name="T20" fmla="*/ 113 w 344"/>
                <a:gd name="T21" fmla="*/ 0 h 2"/>
                <a:gd name="T22" fmla="*/ 148 w 344"/>
                <a:gd name="T23" fmla="*/ 0 h 2"/>
                <a:gd name="T24" fmla="*/ 134 w 344"/>
                <a:gd name="T25" fmla="*/ 0 h 2"/>
                <a:gd name="T26" fmla="*/ 133 w 344"/>
                <a:gd name="T27" fmla="*/ 2 h 2"/>
                <a:gd name="T28" fmla="*/ 147 w 344"/>
                <a:gd name="T29" fmla="*/ 2 h 2"/>
                <a:gd name="T30" fmla="*/ 148 w 344"/>
                <a:gd name="T31" fmla="*/ 0 h 2"/>
                <a:gd name="T32" fmla="*/ 180 w 344"/>
                <a:gd name="T33" fmla="*/ 0 h 2"/>
                <a:gd name="T34" fmla="*/ 169 w 344"/>
                <a:gd name="T35" fmla="*/ 0 h 2"/>
                <a:gd name="T36" fmla="*/ 168 w 344"/>
                <a:gd name="T37" fmla="*/ 2 h 2"/>
                <a:gd name="T38" fmla="*/ 181 w 344"/>
                <a:gd name="T39" fmla="*/ 2 h 2"/>
                <a:gd name="T40" fmla="*/ 180 w 344"/>
                <a:gd name="T41" fmla="*/ 0 h 2"/>
                <a:gd name="T42" fmla="*/ 242 w 344"/>
                <a:gd name="T43" fmla="*/ 0 h 2"/>
                <a:gd name="T44" fmla="*/ 231 w 344"/>
                <a:gd name="T45" fmla="*/ 0 h 2"/>
                <a:gd name="T46" fmla="*/ 228 w 344"/>
                <a:gd name="T47" fmla="*/ 2 h 2"/>
                <a:gd name="T48" fmla="*/ 241 w 344"/>
                <a:gd name="T49" fmla="*/ 2 h 2"/>
                <a:gd name="T50" fmla="*/ 242 w 344"/>
                <a:gd name="T51" fmla="*/ 0 h 2"/>
                <a:gd name="T52" fmla="*/ 344 w 344"/>
                <a:gd name="T53" fmla="*/ 0 h 2"/>
                <a:gd name="T54" fmla="*/ 263 w 344"/>
                <a:gd name="T55" fmla="*/ 0 h 2"/>
                <a:gd name="T56" fmla="*/ 262 w 344"/>
                <a:gd name="T57" fmla="*/ 2 h 2"/>
                <a:gd name="T58" fmla="*/ 344 w 344"/>
                <a:gd name="T59" fmla="*/ 2 h 2"/>
                <a:gd name="T60" fmla="*/ 344 w 344"/>
                <a:gd name="T6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4" h="2">
                  <a:moveTo>
                    <a:pt x="5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0"/>
                    <a:pt x="50" y="0"/>
                  </a:cubicBezTo>
                  <a:moveTo>
                    <a:pt x="113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2" y="0"/>
                    <a:pt x="101" y="1"/>
                    <a:pt x="10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0"/>
                    <a:pt x="113" y="0"/>
                    <a:pt x="113" y="0"/>
                  </a:cubicBezTo>
                  <a:moveTo>
                    <a:pt x="148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47" y="2"/>
                    <a:pt x="147" y="2"/>
                    <a:pt x="147" y="2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80" y="0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81" y="2"/>
                    <a:pt x="181" y="2"/>
                    <a:pt x="181" y="2"/>
                  </a:cubicBezTo>
                  <a:cubicBezTo>
                    <a:pt x="180" y="1"/>
                    <a:pt x="180" y="0"/>
                    <a:pt x="180" y="0"/>
                  </a:cubicBezTo>
                  <a:moveTo>
                    <a:pt x="242" y="0"/>
                  </a:moveTo>
                  <a:cubicBezTo>
                    <a:pt x="231" y="0"/>
                    <a:pt x="231" y="0"/>
                    <a:pt x="231" y="0"/>
                  </a:cubicBezTo>
                  <a:cubicBezTo>
                    <a:pt x="230" y="0"/>
                    <a:pt x="229" y="1"/>
                    <a:pt x="228" y="2"/>
                  </a:cubicBezTo>
                  <a:cubicBezTo>
                    <a:pt x="241" y="2"/>
                    <a:pt x="241" y="2"/>
                    <a:pt x="241" y="2"/>
                  </a:cubicBezTo>
                  <a:cubicBezTo>
                    <a:pt x="242" y="0"/>
                    <a:pt x="242" y="0"/>
                    <a:pt x="242" y="0"/>
                  </a:cubicBezTo>
                  <a:moveTo>
                    <a:pt x="344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2" y="2"/>
                    <a:pt x="262" y="2"/>
                    <a:pt x="262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0"/>
                    <a:pt x="344" y="0"/>
                    <a:pt x="344" y="0"/>
                  </a:cubicBezTo>
                </a:path>
              </a:pathLst>
            </a:custGeom>
            <a:solidFill>
              <a:srgbClr val="FB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0" name="Freeform 1114"/>
            <p:cNvSpPr>
              <a:spLocks/>
            </p:cNvSpPr>
            <p:nvPr/>
          </p:nvSpPr>
          <p:spPr bwMode="auto">
            <a:xfrm>
              <a:off x="6494464" y="2484438"/>
              <a:ext cx="14288" cy="4763"/>
            </a:xfrm>
            <a:custGeom>
              <a:avLst/>
              <a:gdLst>
                <a:gd name="T0" fmla="*/ 8 w 8"/>
                <a:gd name="T1" fmla="*/ 0 h 2"/>
                <a:gd name="T2" fmla="*/ 0 w 8"/>
                <a:gd name="T3" fmla="*/ 0 h 2"/>
                <a:gd name="T4" fmla="*/ 0 w 8"/>
                <a:gd name="T5" fmla="*/ 2 h 2"/>
                <a:gd name="T6" fmla="*/ 8 w 8"/>
                <a:gd name="T7" fmla="*/ 2 h 2"/>
                <a:gd name="T8" fmla="*/ 8 w 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</a:path>
              </a:pathLst>
            </a:custGeom>
            <a:solidFill>
              <a:srgbClr val="FBF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1" name="Freeform 1115"/>
            <p:cNvSpPr>
              <a:spLocks/>
            </p:cNvSpPr>
            <p:nvPr/>
          </p:nvSpPr>
          <p:spPr bwMode="auto">
            <a:xfrm>
              <a:off x="6494464" y="2500313"/>
              <a:ext cx="915988" cy="6350"/>
            </a:xfrm>
            <a:custGeom>
              <a:avLst/>
              <a:gdLst>
                <a:gd name="T0" fmla="*/ 522 w 522"/>
                <a:gd name="T1" fmla="*/ 0 h 3"/>
                <a:gd name="T2" fmla="*/ 436 w 522"/>
                <a:gd name="T3" fmla="*/ 0 h 3"/>
                <a:gd name="T4" fmla="*/ 436 w 522"/>
                <a:gd name="T5" fmla="*/ 0 h 3"/>
                <a:gd name="T6" fmla="*/ 414 w 522"/>
                <a:gd name="T7" fmla="*/ 0 h 3"/>
                <a:gd name="T8" fmla="*/ 415 w 522"/>
                <a:gd name="T9" fmla="*/ 0 h 3"/>
                <a:gd name="T10" fmla="*/ 389 w 522"/>
                <a:gd name="T11" fmla="*/ 0 h 3"/>
                <a:gd name="T12" fmla="*/ 377 w 522"/>
                <a:gd name="T13" fmla="*/ 1 h 3"/>
                <a:gd name="T14" fmla="*/ 377 w 522"/>
                <a:gd name="T15" fmla="*/ 1 h 3"/>
                <a:gd name="T16" fmla="*/ 367 w 522"/>
                <a:gd name="T17" fmla="*/ 0 h 3"/>
                <a:gd name="T18" fmla="*/ 341 w 522"/>
                <a:gd name="T19" fmla="*/ 0 h 3"/>
                <a:gd name="T20" fmla="*/ 341 w 522"/>
                <a:gd name="T21" fmla="*/ 1 h 3"/>
                <a:gd name="T22" fmla="*/ 320 w 522"/>
                <a:gd name="T23" fmla="*/ 1 h 3"/>
                <a:gd name="T24" fmla="*/ 320 w 522"/>
                <a:gd name="T25" fmla="*/ 0 h 3"/>
                <a:gd name="T26" fmla="*/ 306 w 522"/>
                <a:gd name="T27" fmla="*/ 0 h 3"/>
                <a:gd name="T28" fmla="*/ 306 w 522"/>
                <a:gd name="T29" fmla="*/ 1 h 3"/>
                <a:gd name="T30" fmla="*/ 284 w 522"/>
                <a:gd name="T31" fmla="*/ 1 h 3"/>
                <a:gd name="T32" fmla="*/ 285 w 522"/>
                <a:gd name="T33" fmla="*/ 0 h 3"/>
                <a:gd name="T34" fmla="*/ 263 w 522"/>
                <a:gd name="T35" fmla="*/ 0 h 3"/>
                <a:gd name="T36" fmla="*/ 258 w 522"/>
                <a:gd name="T37" fmla="*/ 1 h 3"/>
                <a:gd name="T38" fmla="*/ 248 w 522"/>
                <a:gd name="T39" fmla="*/ 2 h 3"/>
                <a:gd name="T40" fmla="*/ 247 w 522"/>
                <a:gd name="T41" fmla="*/ 2 h 3"/>
                <a:gd name="T42" fmla="*/ 235 w 522"/>
                <a:gd name="T43" fmla="*/ 0 h 3"/>
                <a:gd name="T44" fmla="*/ 178 w 522"/>
                <a:gd name="T45" fmla="*/ 0 h 3"/>
                <a:gd name="T46" fmla="*/ 178 w 522"/>
                <a:gd name="T47" fmla="*/ 0 h 3"/>
                <a:gd name="T48" fmla="*/ 7 w 522"/>
                <a:gd name="T49" fmla="*/ 0 h 3"/>
                <a:gd name="T50" fmla="*/ 7 w 522"/>
                <a:gd name="T51" fmla="*/ 0 h 3"/>
                <a:gd name="T52" fmla="*/ 0 w 522"/>
                <a:gd name="T53" fmla="*/ 0 h 3"/>
                <a:gd name="T54" fmla="*/ 0 w 522"/>
                <a:gd name="T55" fmla="*/ 3 h 3"/>
                <a:gd name="T56" fmla="*/ 522 w 522"/>
                <a:gd name="T57" fmla="*/ 3 h 3"/>
                <a:gd name="T58" fmla="*/ 522 w 522"/>
                <a:gd name="T5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2" h="3">
                  <a:moveTo>
                    <a:pt x="522" y="0"/>
                  </a:moveTo>
                  <a:cubicBezTo>
                    <a:pt x="436" y="0"/>
                    <a:pt x="436" y="0"/>
                    <a:pt x="436" y="0"/>
                  </a:cubicBezTo>
                  <a:cubicBezTo>
                    <a:pt x="436" y="0"/>
                    <a:pt x="436" y="0"/>
                    <a:pt x="436" y="0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415" y="0"/>
                    <a:pt x="415" y="0"/>
                    <a:pt x="41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5" y="1"/>
                    <a:pt x="381" y="1"/>
                    <a:pt x="377" y="1"/>
                  </a:cubicBezTo>
                  <a:cubicBezTo>
                    <a:pt x="377" y="1"/>
                    <a:pt x="377" y="1"/>
                    <a:pt x="377" y="1"/>
                  </a:cubicBezTo>
                  <a:cubicBezTo>
                    <a:pt x="373" y="1"/>
                    <a:pt x="370" y="1"/>
                    <a:pt x="367" y="0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1"/>
                    <a:pt x="341" y="1"/>
                    <a:pt x="341" y="1"/>
                  </a:cubicBezTo>
                  <a:cubicBezTo>
                    <a:pt x="320" y="1"/>
                    <a:pt x="320" y="1"/>
                    <a:pt x="320" y="1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306" y="1"/>
                    <a:pt x="306" y="1"/>
                    <a:pt x="306" y="1"/>
                  </a:cubicBezTo>
                  <a:cubicBezTo>
                    <a:pt x="284" y="1"/>
                    <a:pt x="284" y="1"/>
                    <a:pt x="284" y="1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1" y="0"/>
                    <a:pt x="260" y="1"/>
                    <a:pt x="258" y="1"/>
                  </a:cubicBezTo>
                  <a:cubicBezTo>
                    <a:pt x="255" y="1"/>
                    <a:pt x="251" y="2"/>
                    <a:pt x="248" y="2"/>
                  </a:cubicBezTo>
                  <a:cubicBezTo>
                    <a:pt x="248" y="2"/>
                    <a:pt x="247" y="2"/>
                    <a:pt x="247" y="2"/>
                  </a:cubicBezTo>
                  <a:cubicBezTo>
                    <a:pt x="242" y="2"/>
                    <a:pt x="238" y="1"/>
                    <a:pt x="235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22" y="3"/>
                    <a:pt x="522" y="3"/>
                    <a:pt x="522" y="3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solidFill>
              <a:srgbClr val="A99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2" name="Freeform 1116"/>
            <p:cNvSpPr>
              <a:spLocks/>
            </p:cNvSpPr>
            <p:nvPr/>
          </p:nvSpPr>
          <p:spPr bwMode="auto">
            <a:xfrm>
              <a:off x="6808789" y="2728913"/>
              <a:ext cx="22225" cy="269875"/>
            </a:xfrm>
            <a:custGeom>
              <a:avLst/>
              <a:gdLst>
                <a:gd name="T0" fmla="*/ 0 w 13"/>
                <a:gd name="T1" fmla="*/ 0 h 154"/>
                <a:gd name="T2" fmla="*/ 0 w 13"/>
                <a:gd name="T3" fmla="*/ 154 h 154"/>
                <a:gd name="T4" fmla="*/ 13 w 13"/>
                <a:gd name="T5" fmla="*/ 154 h 154"/>
                <a:gd name="T6" fmla="*/ 10 w 13"/>
                <a:gd name="T7" fmla="*/ 154 h 154"/>
                <a:gd name="T8" fmla="*/ 10 w 13"/>
                <a:gd name="T9" fmla="*/ 0 h 154"/>
                <a:gd name="T10" fmla="*/ 5 w 13"/>
                <a:gd name="T11" fmla="*/ 0 h 154"/>
                <a:gd name="T12" fmla="*/ 0 w 13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4">
                  <a:moveTo>
                    <a:pt x="0" y="0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F9E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3" name="Freeform 1117"/>
            <p:cNvSpPr>
              <a:spLocks/>
            </p:cNvSpPr>
            <p:nvPr/>
          </p:nvSpPr>
          <p:spPr bwMode="auto">
            <a:xfrm>
              <a:off x="7366001" y="2728913"/>
              <a:ext cx="15875" cy="269875"/>
            </a:xfrm>
            <a:custGeom>
              <a:avLst/>
              <a:gdLst>
                <a:gd name="T0" fmla="*/ 10 w 10"/>
                <a:gd name="T1" fmla="*/ 0 h 170"/>
                <a:gd name="T2" fmla="*/ 5 w 10"/>
                <a:gd name="T3" fmla="*/ 0 h 170"/>
                <a:gd name="T4" fmla="*/ 5 w 10"/>
                <a:gd name="T5" fmla="*/ 170 h 170"/>
                <a:gd name="T6" fmla="*/ 0 w 10"/>
                <a:gd name="T7" fmla="*/ 170 h 170"/>
                <a:gd name="T8" fmla="*/ 10 w 10"/>
                <a:gd name="T9" fmla="*/ 170 h 170"/>
                <a:gd name="T10" fmla="*/ 10 w 10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70">
                  <a:moveTo>
                    <a:pt x="10" y="0"/>
                  </a:moveTo>
                  <a:lnTo>
                    <a:pt x="5" y="0"/>
                  </a:lnTo>
                  <a:lnTo>
                    <a:pt x="5" y="170"/>
                  </a:lnTo>
                  <a:lnTo>
                    <a:pt x="0" y="170"/>
                  </a:lnTo>
                  <a:lnTo>
                    <a:pt x="10" y="17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D9C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4" name="Freeform 1118"/>
            <p:cNvSpPr>
              <a:spLocks/>
            </p:cNvSpPr>
            <p:nvPr/>
          </p:nvSpPr>
          <p:spPr bwMode="auto">
            <a:xfrm>
              <a:off x="7366001" y="2728913"/>
              <a:ext cx="15875" cy="269875"/>
            </a:xfrm>
            <a:custGeom>
              <a:avLst/>
              <a:gdLst>
                <a:gd name="T0" fmla="*/ 10 w 10"/>
                <a:gd name="T1" fmla="*/ 0 h 170"/>
                <a:gd name="T2" fmla="*/ 5 w 10"/>
                <a:gd name="T3" fmla="*/ 0 h 170"/>
                <a:gd name="T4" fmla="*/ 5 w 10"/>
                <a:gd name="T5" fmla="*/ 170 h 170"/>
                <a:gd name="T6" fmla="*/ 0 w 10"/>
                <a:gd name="T7" fmla="*/ 170 h 170"/>
                <a:gd name="T8" fmla="*/ 10 w 10"/>
                <a:gd name="T9" fmla="*/ 170 h 170"/>
                <a:gd name="T10" fmla="*/ 10 w 10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70">
                  <a:moveTo>
                    <a:pt x="10" y="0"/>
                  </a:moveTo>
                  <a:lnTo>
                    <a:pt x="5" y="0"/>
                  </a:lnTo>
                  <a:lnTo>
                    <a:pt x="5" y="170"/>
                  </a:lnTo>
                  <a:lnTo>
                    <a:pt x="0" y="170"/>
                  </a:lnTo>
                  <a:lnTo>
                    <a:pt x="10" y="170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5" name="Freeform 1119"/>
            <p:cNvSpPr>
              <a:spLocks/>
            </p:cNvSpPr>
            <p:nvPr/>
          </p:nvSpPr>
          <p:spPr bwMode="auto">
            <a:xfrm>
              <a:off x="6507164" y="2339976"/>
              <a:ext cx="300038" cy="160338"/>
            </a:xfrm>
            <a:custGeom>
              <a:avLst/>
              <a:gdLst>
                <a:gd name="T0" fmla="*/ 171 w 171"/>
                <a:gd name="T1" fmla="*/ 92 h 92"/>
                <a:gd name="T2" fmla="*/ 86 w 171"/>
                <a:gd name="T3" fmla="*/ 0 h 92"/>
                <a:gd name="T4" fmla="*/ 0 w 171"/>
                <a:gd name="T5" fmla="*/ 92 h 92"/>
                <a:gd name="T6" fmla="*/ 171 w 171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2">
                  <a:moveTo>
                    <a:pt x="171" y="92"/>
                  </a:moveTo>
                  <a:cubicBezTo>
                    <a:pt x="171" y="41"/>
                    <a:pt x="133" y="0"/>
                    <a:pt x="86" y="0"/>
                  </a:cubicBezTo>
                  <a:cubicBezTo>
                    <a:pt x="39" y="0"/>
                    <a:pt x="0" y="41"/>
                    <a:pt x="0" y="92"/>
                  </a:cubicBezTo>
                  <a:cubicBezTo>
                    <a:pt x="171" y="92"/>
                    <a:pt x="171" y="92"/>
                    <a:pt x="171" y="92"/>
                  </a:cubicBezTo>
                </a:path>
              </a:pathLst>
            </a:custGeom>
            <a:solidFill>
              <a:srgbClr val="F2D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6" name="Freeform 1120"/>
            <p:cNvSpPr>
              <a:spLocks noEditPoints="1"/>
            </p:cNvSpPr>
            <p:nvPr/>
          </p:nvSpPr>
          <p:spPr bwMode="auto">
            <a:xfrm>
              <a:off x="6519864" y="2365376"/>
              <a:ext cx="276225" cy="134938"/>
            </a:xfrm>
            <a:custGeom>
              <a:avLst/>
              <a:gdLst>
                <a:gd name="T0" fmla="*/ 5 w 158"/>
                <a:gd name="T1" fmla="*/ 77 h 77"/>
                <a:gd name="T2" fmla="*/ 5 w 158"/>
                <a:gd name="T3" fmla="*/ 74 h 77"/>
                <a:gd name="T4" fmla="*/ 79 w 158"/>
                <a:gd name="T5" fmla="*/ 4 h 77"/>
                <a:gd name="T6" fmla="*/ 153 w 158"/>
                <a:gd name="T7" fmla="*/ 74 h 77"/>
                <a:gd name="T8" fmla="*/ 153 w 158"/>
                <a:gd name="T9" fmla="*/ 77 h 77"/>
                <a:gd name="T10" fmla="*/ 79 w 158"/>
                <a:gd name="T11" fmla="*/ 7 h 77"/>
                <a:gd name="T12" fmla="*/ 5 w 158"/>
                <a:gd name="T13" fmla="*/ 77 h 77"/>
                <a:gd name="T14" fmla="*/ 79 w 158"/>
                <a:gd name="T15" fmla="*/ 0 h 77"/>
                <a:gd name="T16" fmla="*/ 0 w 158"/>
                <a:gd name="T17" fmla="*/ 77 h 77"/>
                <a:gd name="T18" fmla="*/ 5 w 158"/>
                <a:gd name="T19" fmla="*/ 77 h 77"/>
                <a:gd name="T20" fmla="*/ 79 w 158"/>
                <a:gd name="T21" fmla="*/ 7 h 77"/>
                <a:gd name="T22" fmla="*/ 153 w 158"/>
                <a:gd name="T23" fmla="*/ 77 h 77"/>
                <a:gd name="T24" fmla="*/ 158 w 158"/>
                <a:gd name="T25" fmla="*/ 77 h 77"/>
                <a:gd name="T26" fmla="*/ 79 w 158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77">
                  <a:moveTo>
                    <a:pt x="5" y="77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7" y="35"/>
                    <a:pt x="40" y="4"/>
                    <a:pt x="79" y="4"/>
                  </a:cubicBezTo>
                  <a:cubicBezTo>
                    <a:pt x="118" y="4"/>
                    <a:pt x="151" y="35"/>
                    <a:pt x="153" y="74"/>
                  </a:cubicBezTo>
                  <a:cubicBezTo>
                    <a:pt x="153" y="77"/>
                    <a:pt x="153" y="77"/>
                    <a:pt x="153" y="77"/>
                  </a:cubicBezTo>
                  <a:cubicBezTo>
                    <a:pt x="151" y="38"/>
                    <a:pt x="118" y="7"/>
                    <a:pt x="79" y="7"/>
                  </a:cubicBezTo>
                  <a:cubicBezTo>
                    <a:pt x="40" y="7"/>
                    <a:pt x="7" y="38"/>
                    <a:pt x="5" y="77"/>
                  </a:cubicBezTo>
                  <a:moveTo>
                    <a:pt x="79" y="0"/>
                  </a:moveTo>
                  <a:cubicBezTo>
                    <a:pt x="35" y="0"/>
                    <a:pt x="0" y="34"/>
                    <a:pt x="0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7" y="38"/>
                    <a:pt x="40" y="7"/>
                    <a:pt x="79" y="7"/>
                  </a:cubicBezTo>
                  <a:cubicBezTo>
                    <a:pt x="118" y="7"/>
                    <a:pt x="151" y="38"/>
                    <a:pt x="153" y="77"/>
                  </a:cubicBezTo>
                  <a:cubicBezTo>
                    <a:pt x="158" y="77"/>
                    <a:pt x="158" y="77"/>
                    <a:pt x="158" y="77"/>
                  </a:cubicBezTo>
                  <a:cubicBezTo>
                    <a:pt x="158" y="34"/>
                    <a:pt x="123" y="0"/>
                    <a:pt x="79" y="0"/>
                  </a:cubicBezTo>
                </a:path>
              </a:pathLst>
            </a:custGeom>
            <a:solidFill>
              <a:srgbClr val="D9C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7" name="Freeform 1121"/>
            <p:cNvSpPr>
              <a:spLocks/>
            </p:cNvSpPr>
            <p:nvPr/>
          </p:nvSpPr>
          <p:spPr bwMode="auto">
            <a:xfrm>
              <a:off x="6527801" y="2373313"/>
              <a:ext cx="260350" cy="127000"/>
            </a:xfrm>
            <a:custGeom>
              <a:avLst/>
              <a:gdLst>
                <a:gd name="T0" fmla="*/ 74 w 148"/>
                <a:gd name="T1" fmla="*/ 0 h 73"/>
                <a:gd name="T2" fmla="*/ 0 w 148"/>
                <a:gd name="T3" fmla="*/ 70 h 73"/>
                <a:gd name="T4" fmla="*/ 0 w 148"/>
                <a:gd name="T5" fmla="*/ 73 h 73"/>
                <a:gd name="T6" fmla="*/ 74 w 148"/>
                <a:gd name="T7" fmla="*/ 3 h 73"/>
                <a:gd name="T8" fmla="*/ 148 w 148"/>
                <a:gd name="T9" fmla="*/ 73 h 73"/>
                <a:gd name="T10" fmla="*/ 148 w 148"/>
                <a:gd name="T11" fmla="*/ 70 h 73"/>
                <a:gd name="T12" fmla="*/ 74 w 148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73">
                  <a:moveTo>
                    <a:pt x="74" y="0"/>
                  </a:moveTo>
                  <a:cubicBezTo>
                    <a:pt x="35" y="0"/>
                    <a:pt x="2" y="31"/>
                    <a:pt x="0" y="7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" y="34"/>
                    <a:pt x="35" y="3"/>
                    <a:pt x="74" y="3"/>
                  </a:cubicBezTo>
                  <a:cubicBezTo>
                    <a:pt x="113" y="3"/>
                    <a:pt x="146" y="34"/>
                    <a:pt x="148" y="73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46" y="31"/>
                    <a:pt x="113" y="0"/>
                    <a:pt x="74" y="0"/>
                  </a:cubicBezTo>
                </a:path>
              </a:pathLst>
            </a:custGeom>
            <a:solidFill>
              <a:srgbClr val="C3B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8" name="Freeform 1122"/>
            <p:cNvSpPr>
              <a:spLocks/>
            </p:cNvSpPr>
            <p:nvPr/>
          </p:nvSpPr>
          <p:spPr bwMode="auto">
            <a:xfrm>
              <a:off x="6564314" y="2400301"/>
              <a:ext cx="184150" cy="92075"/>
            </a:xfrm>
            <a:custGeom>
              <a:avLst/>
              <a:gdLst>
                <a:gd name="T0" fmla="*/ 105 w 105"/>
                <a:gd name="T1" fmla="*/ 52 h 52"/>
                <a:gd name="T2" fmla="*/ 52 w 105"/>
                <a:gd name="T3" fmla="*/ 0 h 52"/>
                <a:gd name="T4" fmla="*/ 0 w 105"/>
                <a:gd name="T5" fmla="*/ 52 h 52"/>
                <a:gd name="T6" fmla="*/ 105 w 105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52">
                  <a:moveTo>
                    <a:pt x="105" y="52"/>
                  </a:moveTo>
                  <a:cubicBezTo>
                    <a:pt x="105" y="23"/>
                    <a:pt x="8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105" y="52"/>
                    <a:pt x="105" y="52"/>
                    <a:pt x="105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9" name="Freeform 1123"/>
            <p:cNvSpPr>
              <a:spLocks/>
            </p:cNvSpPr>
            <p:nvPr/>
          </p:nvSpPr>
          <p:spPr bwMode="auto">
            <a:xfrm>
              <a:off x="6564314" y="2400301"/>
              <a:ext cx="184150" cy="92075"/>
            </a:xfrm>
            <a:custGeom>
              <a:avLst/>
              <a:gdLst>
                <a:gd name="T0" fmla="*/ 52 w 105"/>
                <a:gd name="T1" fmla="*/ 0 h 52"/>
                <a:gd name="T2" fmla="*/ 0 w 105"/>
                <a:gd name="T3" fmla="*/ 52 h 52"/>
                <a:gd name="T4" fmla="*/ 0 w 105"/>
                <a:gd name="T5" fmla="*/ 52 h 52"/>
                <a:gd name="T6" fmla="*/ 52 w 105"/>
                <a:gd name="T7" fmla="*/ 2 h 52"/>
                <a:gd name="T8" fmla="*/ 105 w 105"/>
                <a:gd name="T9" fmla="*/ 52 h 52"/>
                <a:gd name="T10" fmla="*/ 105 w 105"/>
                <a:gd name="T11" fmla="*/ 52 h 52"/>
                <a:gd name="T12" fmla="*/ 52 w 105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52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24"/>
                    <a:pt x="24" y="2"/>
                    <a:pt x="52" y="2"/>
                  </a:cubicBezTo>
                  <a:cubicBezTo>
                    <a:pt x="81" y="2"/>
                    <a:pt x="104" y="24"/>
                    <a:pt x="105" y="52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5" y="23"/>
                    <a:pt x="82" y="0"/>
                    <a:pt x="52" y="0"/>
                  </a:cubicBezTo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0" name="Freeform 1124"/>
            <p:cNvSpPr>
              <a:spLocks/>
            </p:cNvSpPr>
            <p:nvPr/>
          </p:nvSpPr>
          <p:spPr bwMode="auto">
            <a:xfrm>
              <a:off x="6592889" y="2420938"/>
              <a:ext cx="130175" cy="52388"/>
            </a:xfrm>
            <a:custGeom>
              <a:avLst/>
              <a:gdLst>
                <a:gd name="T0" fmla="*/ 74 w 74"/>
                <a:gd name="T1" fmla="*/ 30 h 30"/>
                <a:gd name="T2" fmla="*/ 37 w 74"/>
                <a:gd name="T3" fmla="*/ 0 h 30"/>
                <a:gd name="T4" fmla="*/ 0 w 74"/>
                <a:gd name="T5" fmla="*/ 30 h 30"/>
                <a:gd name="T6" fmla="*/ 74 w 74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30">
                  <a:moveTo>
                    <a:pt x="74" y="30"/>
                  </a:moveTo>
                  <a:cubicBezTo>
                    <a:pt x="74" y="14"/>
                    <a:pt x="58" y="0"/>
                    <a:pt x="37" y="0"/>
                  </a:cubicBezTo>
                  <a:cubicBezTo>
                    <a:pt x="17" y="0"/>
                    <a:pt x="0" y="14"/>
                    <a:pt x="0" y="30"/>
                  </a:cubicBezTo>
                  <a:cubicBezTo>
                    <a:pt x="74" y="30"/>
                    <a:pt x="74" y="30"/>
                    <a:pt x="74" y="30"/>
                  </a:cubicBezTo>
                </a:path>
              </a:pathLst>
            </a:custGeom>
            <a:solidFill>
              <a:srgbClr val="9CC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1" name="Freeform 1125"/>
            <p:cNvSpPr>
              <a:spLocks/>
            </p:cNvSpPr>
            <p:nvPr/>
          </p:nvSpPr>
          <p:spPr bwMode="auto">
            <a:xfrm>
              <a:off x="6592889" y="2420938"/>
              <a:ext cx="130175" cy="52388"/>
            </a:xfrm>
            <a:custGeom>
              <a:avLst/>
              <a:gdLst>
                <a:gd name="T0" fmla="*/ 37 w 74"/>
                <a:gd name="T1" fmla="*/ 0 h 30"/>
                <a:gd name="T2" fmla="*/ 0 w 74"/>
                <a:gd name="T3" fmla="*/ 30 h 30"/>
                <a:gd name="T4" fmla="*/ 0 w 74"/>
                <a:gd name="T5" fmla="*/ 30 h 30"/>
                <a:gd name="T6" fmla="*/ 37 w 74"/>
                <a:gd name="T7" fmla="*/ 3 h 30"/>
                <a:gd name="T8" fmla="*/ 74 w 74"/>
                <a:gd name="T9" fmla="*/ 30 h 30"/>
                <a:gd name="T10" fmla="*/ 74 w 74"/>
                <a:gd name="T11" fmla="*/ 30 h 30"/>
                <a:gd name="T12" fmla="*/ 37 w 74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30">
                  <a:moveTo>
                    <a:pt x="37" y="0"/>
                  </a:moveTo>
                  <a:cubicBezTo>
                    <a:pt x="17" y="0"/>
                    <a:pt x="0" y="14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15"/>
                    <a:pt x="18" y="3"/>
                    <a:pt x="37" y="3"/>
                  </a:cubicBezTo>
                  <a:cubicBezTo>
                    <a:pt x="56" y="3"/>
                    <a:pt x="72" y="15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14"/>
                    <a:pt x="58" y="0"/>
                    <a:pt x="37" y="0"/>
                  </a:cubicBezTo>
                </a:path>
              </a:pathLst>
            </a:custGeom>
            <a:solidFill>
              <a:srgbClr val="7D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2" name="Rectangle 1126"/>
            <p:cNvSpPr>
              <a:spLocks noChangeArrowheads="1"/>
            </p:cNvSpPr>
            <p:nvPr/>
          </p:nvSpPr>
          <p:spPr bwMode="auto">
            <a:xfrm>
              <a:off x="6826251" y="2643188"/>
              <a:ext cx="547688" cy="355600"/>
            </a:xfrm>
            <a:prstGeom prst="rect">
              <a:avLst/>
            </a:prstGeom>
            <a:solidFill>
              <a:srgbClr val="F2DA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3" name="Rectangle 1127"/>
            <p:cNvSpPr>
              <a:spLocks noChangeArrowheads="1"/>
            </p:cNvSpPr>
            <p:nvPr/>
          </p:nvSpPr>
          <p:spPr bwMode="auto">
            <a:xfrm>
              <a:off x="6826251" y="2643188"/>
              <a:ext cx="5476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4" name="Freeform 1128"/>
            <p:cNvSpPr>
              <a:spLocks noEditPoints="1"/>
            </p:cNvSpPr>
            <p:nvPr/>
          </p:nvSpPr>
          <p:spPr bwMode="auto">
            <a:xfrm>
              <a:off x="7123114" y="2400301"/>
              <a:ext cx="146050" cy="84138"/>
            </a:xfrm>
            <a:custGeom>
              <a:avLst/>
              <a:gdLst>
                <a:gd name="T0" fmla="*/ 28 w 83"/>
                <a:gd name="T1" fmla="*/ 44 h 48"/>
                <a:gd name="T2" fmla="*/ 24 w 83"/>
                <a:gd name="T3" fmla="*/ 42 h 48"/>
                <a:gd name="T4" fmla="*/ 23 w 83"/>
                <a:gd name="T5" fmla="*/ 40 h 48"/>
                <a:gd name="T6" fmla="*/ 46 w 83"/>
                <a:gd name="T7" fmla="*/ 6 h 48"/>
                <a:gd name="T8" fmla="*/ 48 w 83"/>
                <a:gd name="T9" fmla="*/ 4 h 48"/>
                <a:gd name="T10" fmla="*/ 54 w 83"/>
                <a:gd name="T11" fmla="*/ 3 h 48"/>
                <a:gd name="T12" fmla="*/ 54 w 83"/>
                <a:gd name="T13" fmla="*/ 3 h 48"/>
                <a:gd name="T14" fmla="*/ 58 w 83"/>
                <a:gd name="T15" fmla="*/ 4 h 48"/>
                <a:gd name="T16" fmla="*/ 59 w 83"/>
                <a:gd name="T17" fmla="*/ 6 h 48"/>
                <a:gd name="T18" fmla="*/ 36 w 83"/>
                <a:gd name="T19" fmla="*/ 40 h 48"/>
                <a:gd name="T20" fmla="*/ 34 w 83"/>
                <a:gd name="T21" fmla="*/ 42 h 48"/>
                <a:gd name="T22" fmla="*/ 28 w 83"/>
                <a:gd name="T23" fmla="*/ 44 h 48"/>
                <a:gd name="T24" fmla="*/ 28 w 83"/>
                <a:gd name="T25" fmla="*/ 44 h 48"/>
                <a:gd name="T26" fmla="*/ 83 w 83"/>
                <a:gd name="T27" fmla="*/ 0 h 48"/>
                <a:gd name="T28" fmla="*/ 30 w 83"/>
                <a:gd name="T29" fmla="*/ 0 h 48"/>
                <a:gd name="T30" fmla="*/ 25 w 83"/>
                <a:gd name="T31" fmla="*/ 6 h 48"/>
                <a:gd name="T32" fmla="*/ 2 w 83"/>
                <a:gd name="T33" fmla="*/ 41 h 48"/>
                <a:gd name="T34" fmla="*/ 0 w 83"/>
                <a:gd name="T35" fmla="*/ 48 h 48"/>
                <a:gd name="T36" fmla="*/ 51 w 83"/>
                <a:gd name="T37" fmla="*/ 48 h 48"/>
                <a:gd name="T38" fmla="*/ 58 w 83"/>
                <a:gd name="T39" fmla="*/ 40 h 48"/>
                <a:gd name="T40" fmla="*/ 80 w 83"/>
                <a:gd name="T41" fmla="*/ 6 h 48"/>
                <a:gd name="T42" fmla="*/ 83 w 83"/>
                <a:gd name="T4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48">
                  <a:moveTo>
                    <a:pt x="28" y="44"/>
                  </a:moveTo>
                  <a:cubicBezTo>
                    <a:pt x="26" y="44"/>
                    <a:pt x="25" y="43"/>
                    <a:pt x="24" y="42"/>
                  </a:cubicBezTo>
                  <a:cubicBezTo>
                    <a:pt x="23" y="41"/>
                    <a:pt x="23" y="41"/>
                    <a:pt x="23" y="40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5"/>
                    <a:pt x="48" y="4"/>
                  </a:cubicBezTo>
                  <a:cubicBezTo>
                    <a:pt x="50" y="3"/>
                    <a:pt x="52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8" y="3"/>
                    <a:pt x="58" y="4"/>
                  </a:cubicBezTo>
                  <a:cubicBezTo>
                    <a:pt x="59" y="5"/>
                    <a:pt x="59" y="5"/>
                    <a:pt x="59" y="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6" y="41"/>
                    <a:pt x="34" y="42"/>
                  </a:cubicBezTo>
                  <a:cubicBezTo>
                    <a:pt x="32" y="43"/>
                    <a:pt x="30" y="43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moveTo>
                    <a:pt x="8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8" y="2"/>
                    <a:pt x="26" y="4"/>
                    <a:pt x="25" y="6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3"/>
                    <a:pt x="0" y="46"/>
                    <a:pt x="0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4" y="46"/>
                    <a:pt x="57" y="43"/>
                    <a:pt x="58" y="40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2" y="4"/>
                    <a:pt x="82" y="2"/>
                    <a:pt x="83" y="0"/>
                  </a:cubicBezTo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5" name="Freeform 1129"/>
            <p:cNvSpPr>
              <a:spLocks/>
            </p:cNvSpPr>
            <p:nvPr/>
          </p:nvSpPr>
          <p:spPr bwMode="auto">
            <a:xfrm>
              <a:off x="7181851" y="2379663"/>
              <a:ext cx="84138" cy="15875"/>
            </a:xfrm>
            <a:custGeom>
              <a:avLst/>
              <a:gdLst>
                <a:gd name="T0" fmla="*/ 30 w 48"/>
                <a:gd name="T1" fmla="*/ 0 h 9"/>
                <a:gd name="T2" fmla="*/ 30 w 48"/>
                <a:gd name="T3" fmla="*/ 0 h 9"/>
                <a:gd name="T4" fmla="*/ 7 w 48"/>
                <a:gd name="T5" fmla="*/ 5 h 9"/>
                <a:gd name="T6" fmla="*/ 0 w 48"/>
                <a:gd name="T7" fmla="*/ 9 h 9"/>
                <a:gd name="T8" fmla="*/ 48 w 48"/>
                <a:gd name="T9" fmla="*/ 9 h 9"/>
                <a:gd name="T10" fmla="*/ 46 w 48"/>
                <a:gd name="T11" fmla="*/ 5 h 9"/>
                <a:gd name="T12" fmla="*/ 30 w 4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9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2" y="1"/>
                    <a:pt x="15" y="2"/>
                    <a:pt x="7" y="5"/>
                  </a:cubicBezTo>
                  <a:cubicBezTo>
                    <a:pt x="5" y="7"/>
                    <a:pt x="2" y="8"/>
                    <a:pt x="0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7" y="6"/>
                    <a:pt x="46" y="5"/>
                  </a:cubicBezTo>
                  <a:cubicBezTo>
                    <a:pt x="43" y="2"/>
                    <a:pt x="37" y="0"/>
                    <a:pt x="30" y="0"/>
                  </a:cubicBezTo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6" name="Freeform 1130"/>
            <p:cNvSpPr>
              <a:spLocks/>
            </p:cNvSpPr>
            <p:nvPr/>
          </p:nvSpPr>
          <p:spPr bwMode="auto">
            <a:xfrm>
              <a:off x="7175501" y="2395538"/>
              <a:ext cx="93663" cy="4763"/>
            </a:xfrm>
            <a:custGeom>
              <a:avLst/>
              <a:gdLst>
                <a:gd name="T0" fmla="*/ 52 w 53"/>
                <a:gd name="T1" fmla="*/ 0 h 3"/>
                <a:gd name="T2" fmla="*/ 4 w 53"/>
                <a:gd name="T3" fmla="*/ 0 h 3"/>
                <a:gd name="T4" fmla="*/ 0 w 53"/>
                <a:gd name="T5" fmla="*/ 3 h 3"/>
                <a:gd name="T6" fmla="*/ 53 w 53"/>
                <a:gd name="T7" fmla="*/ 3 h 3"/>
                <a:gd name="T8" fmla="*/ 52 w 5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3" y="1"/>
                    <a:pt x="52" y="0"/>
                  </a:cubicBezTo>
                </a:path>
              </a:pathLst>
            </a:custGeom>
            <a:solidFill>
              <a:srgbClr val="917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7" name="Freeform 1131"/>
            <p:cNvSpPr>
              <a:spLocks/>
            </p:cNvSpPr>
            <p:nvPr/>
          </p:nvSpPr>
          <p:spPr bwMode="auto">
            <a:xfrm>
              <a:off x="7124701" y="2489201"/>
              <a:ext cx="82550" cy="11113"/>
            </a:xfrm>
            <a:custGeom>
              <a:avLst/>
              <a:gdLst>
                <a:gd name="T0" fmla="*/ 47 w 47"/>
                <a:gd name="T1" fmla="*/ 0 h 7"/>
                <a:gd name="T2" fmla="*/ 0 w 47"/>
                <a:gd name="T3" fmla="*/ 0 h 7"/>
                <a:gd name="T4" fmla="*/ 2 w 47"/>
                <a:gd name="T5" fmla="*/ 3 h 7"/>
                <a:gd name="T6" fmla="*/ 8 w 47"/>
                <a:gd name="T7" fmla="*/ 7 h 7"/>
                <a:gd name="T8" fmla="*/ 30 w 47"/>
                <a:gd name="T9" fmla="*/ 7 h 7"/>
                <a:gd name="T10" fmla="*/ 41 w 47"/>
                <a:gd name="T11" fmla="*/ 3 h 7"/>
                <a:gd name="T12" fmla="*/ 47 w 4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7">
                  <a:moveTo>
                    <a:pt x="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3" y="5"/>
                    <a:pt x="5" y="6"/>
                    <a:pt x="8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3" y="6"/>
                    <a:pt x="37" y="5"/>
                    <a:pt x="41" y="3"/>
                  </a:cubicBezTo>
                  <a:cubicBezTo>
                    <a:pt x="43" y="2"/>
                    <a:pt x="45" y="1"/>
                    <a:pt x="47" y="0"/>
                  </a:cubicBezTo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8" name="Freeform 1132"/>
            <p:cNvSpPr>
              <a:spLocks/>
            </p:cNvSpPr>
            <p:nvPr/>
          </p:nvSpPr>
          <p:spPr bwMode="auto">
            <a:xfrm>
              <a:off x="7123114" y="2484438"/>
              <a:ext cx="88900" cy="4763"/>
            </a:xfrm>
            <a:custGeom>
              <a:avLst/>
              <a:gdLst>
                <a:gd name="T0" fmla="*/ 51 w 51"/>
                <a:gd name="T1" fmla="*/ 0 h 2"/>
                <a:gd name="T2" fmla="*/ 0 w 51"/>
                <a:gd name="T3" fmla="*/ 0 h 2"/>
                <a:gd name="T4" fmla="*/ 1 w 51"/>
                <a:gd name="T5" fmla="*/ 2 h 2"/>
                <a:gd name="T6" fmla="*/ 48 w 51"/>
                <a:gd name="T7" fmla="*/ 2 h 2"/>
                <a:gd name="T8" fmla="*/ 51 w 5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">
                  <a:moveTo>
                    <a:pt x="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9" y="1"/>
                    <a:pt x="50" y="0"/>
                    <a:pt x="51" y="0"/>
                  </a:cubicBezTo>
                </a:path>
              </a:pathLst>
            </a:custGeom>
            <a:solidFill>
              <a:srgbClr val="C9C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9" name="Freeform 1133"/>
            <p:cNvSpPr>
              <a:spLocks/>
            </p:cNvSpPr>
            <p:nvPr/>
          </p:nvSpPr>
          <p:spPr bwMode="auto">
            <a:xfrm>
              <a:off x="7138989" y="2500313"/>
              <a:ext cx="38100" cy="1588"/>
            </a:xfrm>
            <a:custGeom>
              <a:avLst/>
              <a:gdLst>
                <a:gd name="T0" fmla="*/ 22 w 22"/>
                <a:gd name="T1" fmla="*/ 0 h 1"/>
                <a:gd name="T2" fmla="*/ 0 w 22"/>
                <a:gd name="T3" fmla="*/ 0 h 1"/>
                <a:gd name="T4" fmla="*/ 10 w 22"/>
                <a:gd name="T5" fmla="*/ 1 h 1"/>
                <a:gd name="T6" fmla="*/ 10 w 22"/>
                <a:gd name="T7" fmla="*/ 1 h 1"/>
                <a:gd name="T8" fmla="*/ 22 w 2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4" y="1"/>
                    <a:pt x="18" y="1"/>
                    <a:pt x="22" y="0"/>
                  </a:cubicBezTo>
                </a:path>
              </a:pathLst>
            </a:custGeom>
            <a:solidFill>
              <a:srgbClr val="877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0" name="Freeform 1134"/>
            <p:cNvSpPr>
              <a:spLocks noEditPoints="1"/>
            </p:cNvSpPr>
            <p:nvPr/>
          </p:nvSpPr>
          <p:spPr bwMode="auto">
            <a:xfrm>
              <a:off x="7231064" y="2400301"/>
              <a:ext cx="149225" cy="84138"/>
            </a:xfrm>
            <a:custGeom>
              <a:avLst/>
              <a:gdLst>
                <a:gd name="T0" fmla="*/ 40 w 85"/>
                <a:gd name="T1" fmla="*/ 19 h 48"/>
                <a:gd name="T2" fmla="*/ 50 w 85"/>
                <a:gd name="T3" fmla="*/ 3 h 48"/>
                <a:gd name="T4" fmla="*/ 57 w 85"/>
                <a:gd name="T5" fmla="*/ 3 h 48"/>
                <a:gd name="T6" fmla="*/ 57 w 85"/>
                <a:gd name="T7" fmla="*/ 3 h 48"/>
                <a:gd name="T8" fmla="*/ 61 w 85"/>
                <a:gd name="T9" fmla="*/ 5 h 48"/>
                <a:gd name="T10" fmla="*/ 61 w 85"/>
                <a:gd name="T11" fmla="*/ 7 h 48"/>
                <a:gd name="T12" fmla="*/ 55 w 85"/>
                <a:gd name="T13" fmla="*/ 16 h 48"/>
                <a:gd name="T14" fmla="*/ 53 w 85"/>
                <a:gd name="T15" fmla="*/ 18 h 48"/>
                <a:gd name="T16" fmla="*/ 47 w 85"/>
                <a:gd name="T17" fmla="*/ 19 h 48"/>
                <a:gd name="T18" fmla="*/ 40 w 85"/>
                <a:gd name="T19" fmla="*/ 19 h 48"/>
                <a:gd name="T20" fmla="*/ 85 w 85"/>
                <a:gd name="T21" fmla="*/ 0 h 48"/>
                <a:gd name="T22" fmla="*/ 31 w 85"/>
                <a:gd name="T23" fmla="*/ 0 h 48"/>
                <a:gd name="T24" fmla="*/ 0 w 85"/>
                <a:gd name="T25" fmla="*/ 48 h 48"/>
                <a:gd name="T26" fmla="*/ 21 w 85"/>
                <a:gd name="T27" fmla="*/ 48 h 48"/>
                <a:gd name="T28" fmla="*/ 31 w 85"/>
                <a:gd name="T29" fmla="*/ 33 h 48"/>
                <a:gd name="T30" fmla="*/ 37 w 85"/>
                <a:gd name="T31" fmla="*/ 33 h 48"/>
                <a:gd name="T32" fmla="*/ 60 w 85"/>
                <a:gd name="T33" fmla="*/ 28 h 48"/>
                <a:gd name="T34" fmla="*/ 76 w 85"/>
                <a:gd name="T35" fmla="*/ 15 h 48"/>
                <a:gd name="T36" fmla="*/ 82 w 85"/>
                <a:gd name="T37" fmla="*/ 6 h 48"/>
                <a:gd name="T38" fmla="*/ 85 w 85"/>
                <a:gd name="T3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48">
                  <a:moveTo>
                    <a:pt x="40" y="19"/>
                  </a:moveTo>
                  <a:cubicBezTo>
                    <a:pt x="50" y="3"/>
                    <a:pt x="50" y="3"/>
                    <a:pt x="50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4"/>
                    <a:pt x="61" y="5"/>
                  </a:cubicBezTo>
                  <a:cubicBezTo>
                    <a:pt x="62" y="5"/>
                    <a:pt x="62" y="6"/>
                    <a:pt x="61" y="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7"/>
                    <a:pt x="53" y="18"/>
                  </a:cubicBezTo>
                  <a:cubicBezTo>
                    <a:pt x="51" y="19"/>
                    <a:pt x="49" y="19"/>
                    <a:pt x="47" y="19"/>
                  </a:cubicBezTo>
                  <a:cubicBezTo>
                    <a:pt x="40" y="19"/>
                    <a:pt x="40" y="19"/>
                    <a:pt x="40" y="19"/>
                  </a:cubicBezTo>
                  <a:moveTo>
                    <a:pt x="85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52" y="31"/>
                    <a:pt x="60" y="28"/>
                  </a:cubicBezTo>
                  <a:cubicBezTo>
                    <a:pt x="68" y="25"/>
                    <a:pt x="73" y="20"/>
                    <a:pt x="76" y="15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4" y="4"/>
                    <a:pt x="84" y="2"/>
                    <a:pt x="85" y="0"/>
                  </a:cubicBezTo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1" name="Freeform 1135"/>
            <p:cNvSpPr>
              <a:spLocks/>
            </p:cNvSpPr>
            <p:nvPr/>
          </p:nvSpPr>
          <p:spPr bwMode="auto">
            <a:xfrm>
              <a:off x="7289801" y="2381251"/>
              <a:ext cx="90488" cy="14288"/>
            </a:xfrm>
            <a:custGeom>
              <a:avLst/>
              <a:gdLst>
                <a:gd name="T0" fmla="*/ 33 w 52"/>
                <a:gd name="T1" fmla="*/ 0 h 8"/>
                <a:gd name="T2" fmla="*/ 33 w 52"/>
                <a:gd name="T3" fmla="*/ 0 h 8"/>
                <a:gd name="T4" fmla="*/ 5 w 52"/>
                <a:gd name="T5" fmla="*/ 0 h 8"/>
                <a:gd name="T6" fmla="*/ 0 w 52"/>
                <a:gd name="T7" fmla="*/ 8 h 8"/>
                <a:gd name="T8" fmla="*/ 52 w 52"/>
                <a:gd name="T9" fmla="*/ 8 h 8"/>
                <a:gd name="T10" fmla="*/ 50 w 52"/>
                <a:gd name="T11" fmla="*/ 5 h 8"/>
                <a:gd name="T12" fmla="*/ 33 w 5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"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7"/>
                    <a:pt x="51" y="6"/>
                    <a:pt x="50" y="5"/>
                  </a:cubicBezTo>
                  <a:cubicBezTo>
                    <a:pt x="47" y="2"/>
                    <a:pt x="41" y="0"/>
                    <a:pt x="33" y="0"/>
                  </a:cubicBezTo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2" name="Freeform 1136"/>
            <p:cNvSpPr>
              <a:spLocks/>
            </p:cNvSpPr>
            <p:nvPr/>
          </p:nvSpPr>
          <p:spPr bwMode="auto">
            <a:xfrm>
              <a:off x="7286626" y="2395538"/>
              <a:ext cx="93663" cy="4763"/>
            </a:xfrm>
            <a:custGeom>
              <a:avLst/>
              <a:gdLst>
                <a:gd name="T0" fmla="*/ 54 w 54"/>
                <a:gd name="T1" fmla="*/ 0 h 3"/>
                <a:gd name="T2" fmla="*/ 2 w 54"/>
                <a:gd name="T3" fmla="*/ 0 h 3"/>
                <a:gd name="T4" fmla="*/ 0 w 54"/>
                <a:gd name="T5" fmla="*/ 3 h 3"/>
                <a:gd name="T6" fmla="*/ 54 w 54"/>
                <a:gd name="T7" fmla="*/ 3 h 3"/>
                <a:gd name="T8" fmla="*/ 54 w 5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2"/>
                    <a:pt x="54" y="1"/>
                    <a:pt x="54" y="0"/>
                  </a:cubicBezTo>
                </a:path>
              </a:pathLst>
            </a:custGeom>
            <a:solidFill>
              <a:srgbClr val="917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3" name="Freeform 1137"/>
            <p:cNvSpPr>
              <a:spLocks/>
            </p:cNvSpPr>
            <p:nvPr/>
          </p:nvSpPr>
          <p:spPr bwMode="auto">
            <a:xfrm>
              <a:off x="7223126" y="2489201"/>
              <a:ext cx="42863" cy="11113"/>
            </a:xfrm>
            <a:custGeom>
              <a:avLst/>
              <a:gdLst>
                <a:gd name="T0" fmla="*/ 27 w 27"/>
                <a:gd name="T1" fmla="*/ 0 h 7"/>
                <a:gd name="T2" fmla="*/ 4 w 27"/>
                <a:gd name="T3" fmla="*/ 0 h 7"/>
                <a:gd name="T4" fmla="*/ 0 w 27"/>
                <a:gd name="T5" fmla="*/ 7 h 7"/>
                <a:gd name="T6" fmla="*/ 23 w 27"/>
                <a:gd name="T7" fmla="*/ 7 h 7"/>
                <a:gd name="T8" fmla="*/ 27 w 2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">
                  <a:moveTo>
                    <a:pt x="27" y="0"/>
                  </a:moveTo>
                  <a:lnTo>
                    <a:pt x="4" y="0"/>
                  </a:lnTo>
                  <a:lnTo>
                    <a:pt x="0" y="7"/>
                  </a:lnTo>
                  <a:lnTo>
                    <a:pt x="23" y="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4" name="Freeform 1138"/>
            <p:cNvSpPr>
              <a:spLocks/>
            </p:cNvSpPr>
            <p:nvPr/>
          </p:nvSpPr>
          <p:spPr bwMode="auto">
            <a:xfrm>
              <a:off x="7223126" y="2489201"/>
              <a:ext cx="42863" cy="11113"/>
            </a:xfrm>
            <a:custGeom>
              <a:avLst/>
              <a:gdLst>
                <a:gd name="T0" fmla="*/ 27 w 27"/>
                <a:gd name="T1" fmla="*/ 0 h 7"/>
                <a:gd name="T2" fmla="*/ 4 w 27"/>
                <a:gd name="T3" fmla="*/ 0 h 7"/>
                <a:gd name="T4" fmla="*/ 0 w 27"/>
                <a:gd name="T5" fmla="*/ 7 h 7"/>
                <a:gd name="T6" fmla="*/ 23 w 27"/>
                <a:gd name="T7" fmla="*/ 7 h 7"/>
                <a:gd name="T8" fmla="*/ 27 w 2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">
                  <a:moveTo>
                    <a:pt x="27" y="0"/>
                  </a:moveTo>
                  <a:lnTo>
                    <a:pt x="4" y="0"/>
                  </a:lnTo>
                  <a:lnTo>
                    <a:pt x="0" y="7"/>
                  </a:lnTo>
                  <a:lnTo>
                    <a:pt x="23" y="7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5" name="Freeform 1139"/>
            <p:cNvSpPr>
              <a:spLocks/>
            </p:cNvSpPr>
            <p:nvPr/>
          </p:nvSpPr>
          <p:spPr bwMode="auto">
            <a:xfrm>
              <a:off x="7229476" y="2484438"/>
              <a:ext cx="39688" cy="4763"/>
            </a:xfrm>
            <a:custGeom>
              <a:avLst/>
              <a:gdLst>
                <a:gd name="T0" fmla="*/ 25 w 25"/>
                <a:gd name="T1" fmla="*/ 0 h 3"/>
                <a:gd name="T2" fmla="*/ 1 w 25"/>
                <a:gd name="T3" fmla="*/ 0 h 3"/>
                <a:gd name="T4" fmla="*/ 0 w 25"/>
                <a:gd name="T5" fmla="*/ 3 h 3"/>
                <a:gd name="T6" fmla="*/ 23 w 25"/>
                <a:gd name="T7" fmla="*/ 3 h 3"/>
                <a:gd name="T8" fmla="*/ 25 w 2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">
                  <a:moveTo>
                    <a:pt x="25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23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C9C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6" name="Freeform 1140"/>
            <p:cNvSpPr>
              <a:spLocks/>
            </p:cNvSpPr>
            <p:nvPr/>
          </p:nvSpPr>
          <p:spPr bwMode="auto">
            <a:xfrm>
              <a:off x="7229476" y="2484438"/>
              <a:ext cx="39688" cy="4763"/>
            </a:xfrm>
            <a:custGeom>
              <a:avLst/>
              <a:gdLst>
                <a:gd name="T0" fmla="*/ 25 w 25"/>
                <a:gd name="T1" fmla="*/ 0 h 3"/>
                <a:gd name="T2" fmla="*/ 1 w 25"/>
                <a:gd name="T3" fmla="*/ 0 h 3"/>
                <a:gd name="T4" fmla="*/ 0 w 25"/>
                <a:gd name="T5" fmla="*/ 3 h 3"/>
                <a:gd name="T6" fmla="*/ 23 w 25"/>
                <a:gd name="T7" fmla="*/ 3 h 3"/>
                <a:gd name="T8" fmla="*/ 25 w 2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">
                  <a:moveTo>
                    <a:pt x="25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23" y="3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7" name="Freeform 1141"/>
            <p:cNvSpPr>
              <a:spLocks/>
            </p:cNvSpPr>
            <p:nvPr/>
          </p:nvSpPr>
          <p:spPr bwMode="auto">
            <a:xfrm>
              <a:off x="7221539" y="2500313"/>
              <a:ext cx="38100" cy="0"/>
            </a:xfrm>
            <a:custGeom>
              <a:avLst/>
              <a:gdLst>
                <a:gd name="T0" fmla="*/ 24 w 24"/>
                <a:gd name="T1" fmla="*/ 1 w 24"/>
                <a:gd name="T2" fmla="*/ 0 w 24"/>
                <a:gd name="T3" fmla="*/ 24 w 24"/>
                <a:gd name="T4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4">
                  <a:moveTo>
                    <a:pt x="24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77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8" name="Freeform 1142"/>
            <p:cNvSpPr>
              <a:spLocks/>
            </p:cNvSpPr>
            <p:nvPr/>
          </p:nvSpPr>
          <p:spPr bwMode="auto">
            <a:xfrm>
              <a:off x="7221539" y="2500313"/>
              <a:ext cx="38100" cy="0"/>
            </a:xfrm>
            <a:custGeom>
              <a:avLst/>
              <a:gdLst>
                <a:gd name="T0" fmla="*/ 24 w 24"/>
                <a:gd name="T1" fmla="*/ 1 w 24"/>
                <a:gd name="T2" fmla="*/ 0 w 24"/>
                <a:gd name="T3" fmla="*/ 24 w 24"/>
                <a:gd name="T4" fmla="*/ 24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4">
                  <a:moveTo>
                    <a:pt x="24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9" name="Freeform 1143"/>
            <p:cNvSpPr>
              <a:spLocks/>
            </p:cNvSpPr>
            <p:nvPr/>
          </p:nvSpPr>
          <p:spPr bwMode="auto">
            <a:xfrm>
              <a:off x="6894514" y="2400301"/>
              <a:ext cx="146050" cy="84138"/>
            </a:xfrm>
            <a:custGeom>
              <a:avLst/>
              <a:gdLst>
                <a:gd name="T0" fmla="*/ 83 w 83"/>
                <a:gd name="T1" fmla="*/ 0 h 48"/>
                <a:gd name="T2" fmla="*/ 31 w 83"/>
                <a:gd name="T3" fmla="*/ 0 h 48"/>
                <a:gd name="T4" fmla="*/ 25 w 83"/>
                <a:gd name="T5" fmla="*/ 8 h 48"/>
                <a:gd name="T6" fmla="*/ 22 w 83"/>
                <a:gd name="T7" fmla="*/ 18 h 48"/>
                <a:gd name="T8" fmla="*/ 28 w 83"/>
                <a:gd name="T9" fmla="*/ 27 h 48"/>
                <a:gd name="T10" fmla="*/ 37 w 83"/>
                <a:gd name="T11" fmla="*/ 34 h 48"/>
                <a:gd name="T12" fmla="*/ 37 w 83"/>
                <a:gd name="T13" fmla="*/ 34 h 48"/>
                <a:gd name="T14" fmla="*/ 38 w 83"/>
                <a:gd name="T15" fmla="*/ 40 h 48"/>
                <a:gd name="T16" fmla="*/ 36 w 83"/>
                <a:gd name="T17" fmla="*/ 43 h 48"/>
                <a:gd name="T18" fmla="*/ 28 w 83"/>
                <a:gd name="T19" fmla="*/ 45 h 48"/>
                <a:gd name="T20" fmla="*/ 27 w 83"/>
                <a:gd name="T21" fmla="*/ 45 h 48"/>
                <a:gd name="T22" fmla="*/ 27 w 83"/>
                <a:gd name="T23" fmla="*/ 45 h 48"/>
                <a:gd name="T24" fmla="*/ 24 w 83"/>
                <a:gd name="T25" fmla="*/ 44 h 48"/>
                <a:gd name="T26" fmla="*/ 24 w 83"/>
                <a:gd name="T27" fmla="*/ 37 h 48"/>
                <a:gd name="T28" fmla="*/ 25 w 83"/>
                <a:gd name="T29" fmla="*/ 35 h 48"/>
                <a:gd name="T30" fmla="*/ 4 w 83"/>
                <a:gd name="T31" fmla="*/ 36 h 48"/>
                <a:gd name="T32" fmla="*/ 3 w 83"/>
                <a:gd name="T33" fmla="*/ 39 h 48"/>
                <a:gd name="T34" fmla="*/ 0 w 83"/>
                <a:gd name="T35" fmla="*/ 48 h 48"/>
                <a:gd name="T36" fmla="*/ 53 w 83"/>
                <a:gd name="T37" fmla="*/ 48 h 48"/>
                <a:gd name="T38" fmla="*/ 60 w 83"/>
                <a:gd name="T39" fmla="*/ 40 h 48"/>
                <a:gd name="T40" fmla="*/ 62 w 83"/>
                <a:gd name="T41" fmla="*/ 32 h 48"/>
                <a:gd name="T42" fmla="*/ 61 w 83"/>
                <a:gd name="T43" fmla="*/ 29 h 48"/>
                <a:gd name="T44" fmla="*/ 56 w 83"/>
                <a:gd name="T45" fmla="*/ 22 h 48"/>
                <a:gd name="T46" fmla="*/ 51 w 83"/>
                <a:gd name="T47" fmla="*/ 18 h 48"/>
                <a:gd name="T48" fmla="*/ 47 w 83"/>
                <a:gd name="T49" fmla="*/ 14 h 48"/>
                <a:gd name="T50" fmla="*/ 46 w 83"/>
                <a:gd name="T51" fmla="*/ 7 h 48"/>
                <a:gd name="T52" fmla="*/ 50 w 83"/>
                <a:gd name="T53" fmla="*/ 4 h 48"/>
                <a:gd name="T54" fmla="*/ 55 w 83"/>
                <a:gd name="T55" fmla="*/ 3 h 48"/>
                <a:gd name="T56" fmla="*/ 55 w 83"/>
                <a:gd name="T57" fmla="*/ 3 h 48"/>
                <a:gd name="T58" fmla="*/ 59 w 83"/>
                <a:gd name="T59" fmla="*/ 4 h 48"/>
                <a:gd name="T60" fmla="*/ 59 w 83"/>
                <a:gd name="T61" fmla="*/ 8 h 48"/>
                <a:gd name="T62" fmla="*/ 58 w 83"/>
                <a:gd name="T63" fmla="*/ 10 h 48"/>
                <a:gd name="T64" fmla="*/ 80 w 83"/>
                <a:gd name="T65" fmla="*/ 8 h 48"/>
                <a:gd name="T66" fmla="*/ 81 w 83"/>
                <a:gd name="T67" fmla="*/ 6 h 48"/>
                <a:gd name="T68" fmla="*/ 83 w 83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48">
                  <a:moveTo>
                    <a:pt x="83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8" y="2"/>
                    <a:pt x="26" y="5"/>
                    <a:pt x="25" y="8"/>
                  </a:cubicBezTo>
                  <a:cubicBezTo>
                    <a:pt x="22" y="11"/>
                    <a:pt x="21" y="15"/>
                    <a:pt x="22" y="18"/>
                  </a:cubicBezTo>
                  <a:cubicBezTo>
                    <a:pt x="23" y="21"/>
                    <a:pt x="25" y="23"/>
                    <a:pt x="28" y="27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9" y="36"/>
                    <a:pt x="40" y="38"/>
                    <a:pt x="38" y="40"/>
                  </a:cubicBezTo>
                  <a:cubicBezTo>
                    <a:pt x="38" y="41"/>
                    <a:pt x="37" y="42"/>
                    <a:pt x="36" y="43"/>
                  </a:cubicBezTo>
                  <a:cubicBezTo>
                    <a:pt x="33" y="44"/>
                    <a:pt x="31" y="45"/>
                    <a:pt x="28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6" y="45"/>
                    <a:pt x="24" y="45"/>
                    <a:pt x="24" y="44"/>
                  </a:cubicBezTo>
                  <a:cubicBezTo>
                    <a:pt x="22" y="43"/>
                    <a:pt x="23" y="41"/>
                    <a:pt x="24" y="37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42"/>
                    <a:pt x="0" y="45"/>
                    <a:pt x="0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6" y="45"/>
                    <a:pt x="58" y="43"/>
                    <a:pt x="60" y="40"/>
                  </a:cubicBezTo>
                  <a:cubicBezTo>
                    <a:pt x="61" y="37"/>
                    <a:pt x="62" y="35"/>
                    <a:pt x="62" y="32"/>
                  </a:cubicBezTo>
                  <a:cubicBezTo>
                    <a:pt x="62" y="31"/>
                    <a:pt x="62" y="30"/>
                    <a:pt x="61" y="29"/>
                  </a:cubicBezTo>
                  <a:cubicBezTo>
                    <a:pt x="61" y="27"/>
                    <a:pt x="59" y="24"/>
                    <a:pt x="56" y="22"/>
                  </a:cubicBezTo>
                  <a:cubicBezTo>
                    <a:pt x="56" y="21"/>
                    <a:pt x="54" y="20"/>
                    <a:pt x="51" y="18"/>
                  </a:cubicBezTo>
                  <a:cubicBezTo>
                    <a:pt x="49" y="16"/>
                    <a:pt x="48" y="15"/>
                    <a:pt x="47" y="14"/>
                  </a:cubicBezTo>
                  <a:cubicBezTo>
                    <a:pt x="45" y="12"/>
                    <a:pt x="45" y="9"/>
                    <a:pt x="46" y="7"/>
                  </a:cubicBezTo>
                  <a:cubicBezTo>
                    <a:pt x="47" y="6"/>
                    <a:pt x="48" y="5"/>
                    <a:pt x="50" y="4"/>
                  </a:cubicBezTo>
                  <a:cubicBezTo>
                    <a:pt x="51" y="3"/>
                    <a:pt x="53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3"/>
                    <a:pt x="59" y="3"/>
                    <a:pt x="59" y="4"/>
                  </a:cubicBezTo>
                  <a:cubicBezTo>
                    <a:pt x="60" y="5"/>
                    <a:pt x="60" y="6"/>
                    <a:pt x="59" y="8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2" y="4"/>
                    <a:pt x="83" y="2"/>
                    <a:pt x="83" y="0"/>
                  </a:cubicBezTo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0" name="Freeform 1144"/>
            <p:cNvSpPr>
              <a:spLocks/>
            </p:cNvSpPr>
            <p:nvPr/>
          </p:nvSpPr>
          <p:spPr bwMode="auto">
            <a:xfrm>
              <a:off x="6956426" y="2381251"/>
              <a:ext cx="82550" cy="14288"/>
            </a:xfrm>
            <a:custGeom>
              <a:avLst/>
              <a:gdLst>
                <a:gd name="T0" fmla="*/ 29 w 47"/>
                <a:gd name="T1" fmla="*/ 0 h 8"/>
                <a:gd name="T2" fmla="*/ 28 w 47"/>
                <a:gd name="T3" fmla="*/ 0 h 8"/>
                <a:gd name="T4" fmla="*/ 10 w 47"/>
                <a:gd name="T5" fmla="*/ 3 h 8"/>
                <a:gd name="T6" fmla="*/ 0 w 47"/>
                <a:gd name="T7" fmla="*/ 8 h 8"/>
                <a:gd name="T8" fmla="*/ 47 w 47"/>
                <a:gd name="T9" fmla="*/ 8 h 8"/>
                <a:gd name="T10" fmla="*/ 47 w 47"/>
                <a:gd name="T11" fmla="*/ 8 h 8"/>
                <a:gd name="T12" fmla="*/ 42 w 47"/>
                <a:gd name="T13" fmla="*/ 3 h 8"/>
                <a:gd name="T14" fmla="*/ 29 w 4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8">
                  <a:moveTo>
                    <a:pt x="29" y="0"/>
                  </a:moveTo>
                  <a:cubicBezTo>
                    <a:pt x="29" y="0"/>
                    <a:pt x="28" y="0"/>
                    <a:pt x="28" y="0"/>
                  </a:cubicBezTo>
                  <a:cubicBezTo>
                    <a:pt x="22" y="0"/>
                    <a:pt x="16" y="1"/>
                    <a:pt x="10" y="3"/>
                  </a:cubicBezTo>
                  <a:cubicBezTo>
                    <a:pt x="6" y="5"/>
                    <a:pt x="3" y="6"/>
                    <a:pt x="0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6"/>
                    <a:pt x="45" y="4"/>
                    <a:pt x="42" y="3"/>
                  </a:cubicBezTo>
                  <a:cubicBezTo>
                    <a:pt x="39" y="1"/>
                    <a:pt x="35" y="0"/>
                    <a:pt x="29" y="0"/>
                  </a:cubicBezTo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1" name="Freeform 1145"/>
            <p:cNvSpPr>
              <a:spLocks/>
            </p:cNvSpPr>
            <p:nvPr/>
          </p:nvSpPr>
          <p:spPr bwMode="auto">
            <a:xfrm>
              <a:off x="6948489" y="2395538"/>
              <a:ext cx="92075" cy="4763"/>
            </a:xfrm>
            <a:custGeom>
              <a:avLst/>
              <a:gdLst>
                <a:gd name="T0" fmla="*/ 51 w 52"/>
                <a:gd name="T1" fmla="*/ 0 h 3"/>
                <a:gd name="T2" fmla="*/ 4 w 52"/>
                <a:gd name="T3" fmla="*/ 0 h 3"/>
                <a:gd name="T4" fmla="*/ 0 w 52"/>
                <a:gd name="T5" fmla="*/ 3 h 3"/>
                <a:gd name="T6" fmla="*/ 52 w 52"/>
                <a:gd name="T7" fmla="*/ 3 h 3"/>
                <a:gd name="T8" fmla="*/ 51 w 5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"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2"/>
                    <a:pt x="52" y="1"/>
                    <a:pt x="51" y="0"/>
                  </a:cubicBezTo>
                </a:path>
              </a:pathLst>
            </a:custGeom>
            <a:solidFill>
              <a:srgbClr val="917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2" name="Freeform 1146"/>
            <p:cNvSpPr>
              <a:spLocks/>
            </p:cNvSpPr>
            <p:nvPr/>
          </p:nvSpPr>
          <p:spPr bwMode="auto">
            <a:xfrm>
              <a:off x="6894514" y="2489201"/>
              <a:ext cx="87313" cy="11113"/>
            </a:xfrm>
            <a:custGeom>
              <a:avLst/>
              <a:gdLst>
                <a:gd name="T0" fmla="*/ 50 w 50"/>
                <a:gd name="T1" fmla="*/ 0 h 7"/>
                <a:gd name="T2" fmla="*/ 0 w 50"/>
                <a:gd name="T3" fmla="*/ 0 h 7"/>
                <a:gd name="T4" fmla="*/ 5 w 50"/>
                <a:gd name="T5" fmla="*/ 6 h 7"/>
                <a:gd name="T6" fmla="*/ 7 w 50"/>
                <a:gd name="T7" fmla="*/ 7 h 7"/>
                <a:gd name="T8" fmla="*/ 35 w 50"/>
                <a:gd name="T9" fmla="*/ 7 h 7"/>
                <a:gd name="T10" fmla="*/ 45 w 50"/>
                <a:gd name="T11" fmla="*/ 3 h 7"/>
                <a:gd name="T12" fmla="*/ 50 w 5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">
                  <a:moveTo>
                    <a:pt x="5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5" y="6"/>
                  </a:cubicBezTo>
                  <a:cubicBezTo>
                    <a:pt x="5" y="6"/>
                    <a:pt x="6" y="6"/>
                    <a:pt x="7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9" y="6"/>
                    <a:pt x="42" y="4"/>
                    <a:pt x="45" y="3"/>
                  </a:cubicBezTo>
                  <a:cubicBezTo>
                    <a:pt x="47" y="2"/>
                    <a:pt x="49" y="1"/>
                    <a:pt x="50" y="0"/>
                  </a:cubicBezTo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3" name="Freeform 1147"/>
            <p:cNvSpPr>
              <a:spLocks/>
            </p:cNvSpPr>
            <p:nvPr/>
          </p:nvSpPr>
          <p:spPr bwMode="auto">
            <a:xfrm>
              <a:off x="6894514" y="2484438"/>
              <a:ext cx="93663" cy="4763"/>
            </a:xfrm>
            <a:custGeom>
              <a:avLst/>
              <a:gdLst>
                <a:gd name="T0" fmla="*/ 53 w 53"/>
                <a:gd name="T1" fmla="*/ 0 h 2"/>
                <a:gd name="T2" fmla="*/ 0 w 53"/>
                <a:gd name="T3" fmla="*/ 0 h 2"/>
                <a:gd name="T4" fmla="*/ 0 w 53"/>
                <a:gd name="T5" fmla="*/ 1 h 2"/>
                <a:gd name="T6" fmla="*/ 0 w 53"/>
                <a:gd name="T7" fmla="*/ 2 h 2"/>
                <a:gd name="T8" fmla="*/ 50 w 53"/>
                <a:gd name="T9" fmla="*/ 2 h 2"/>
                <a:gd name="T10" fmla="*/ 53 w 5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">
                  <a:moveTo>
                    <a:pt x="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1" y="1"/>
                    <a:pt x="52" y="0"/>
                    <a:pt x="53" y="0"/>
                  </a:cubicBezTo>
                </a:path>
              </a:pathLst>
            </a:custGeom>
            <a:solidFill>
              <a:srgbClr val="C9C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4" name="Freeform 1148"/>
            <p:cNvSpPr>
              <a:spLocks/>
            </p:cNvSpPr>
            <p:nvPr/>
          </p:nvSpPr>
          <p:spPr bwMode="auto">
            <a:xfrm>
              <a:off x="6907214" y="2500313"/>
              <a:ext cx="49213" cy="4763"/>
            </a:xfrm>
            <a:custGeom>
              <a:avLst/>
              <a:gdLst>
                <a:gd name="T0" fmla="*/ 28 w 28"/>
                <a:gd name="T1" fmla="*/ 0 h 2"/>
                <a:gd name="T2" fmla="*/ 0 w 28"/>
                <a:gd name="T3" fmla="*/ 0 h 2"/>
                <a:gd name="T4" fmla="*/ 12 w 28"/>
                <a:gd name="T5" fmla="*/ 2 h 2"/>
                <a:gd name="T6" fmla="*/ 13 w 28"/>
                <a:gd name="T7" fmla="*/ 2 h 2"/>
                <a:gd name="T8" fmla="*/ 23 w 28"/>
                <a:gd name="T9" fmla="*/ 1 h 2"/>
                <a:gd name="T10" fmla="*/ 28 w 2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7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6" y="2"/>
                    <a:pt x="20" y="1"/>
                    <a:pt x="23" y="1"/>
                  </a:cubicBezTo>
                  <a:cubicBezTo>
                    <a:pt x="25" y="1"/>
                    <a:pt x="26" y="0"/>
                    <a:pt x="28" y="0"/>
                  </a:cubicBezTo>
                </a:path>
              </a:pathLst>
            </a:custGeom>
            <a:solidFill>
              <a:srgbClr val="877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5" name="Freeform 1149"/>
            <p:cNvSpPr>
              <a:spLocks/>
            </p:cNvSpPr>
            <p:nvPr/>
          </p:nvSpPr>
          <p:spPr bwMode="auto">
            <a:xfrm>
              <a:off x="7005639" y="2400301"/>
              <a:ext cx="150813" cy="84138"/>
            </a:xfrm>
            <a:custGeom>
              <a:avLst/>
              <a:gdLst>
                <a:gd name="T0" fmla="*/ 95 w 95"/>
                <a:gd name="T1" fmla="*/ 0 h 53"/>
                <a:gd name="T2" fmla="*/ 72 w 95"/>
                <a:gd name="T3" fmla="*/ 0 h 53"/>
                <a:gd name="T4" fmla="*/ 61 w 95"/>
                <a:gd name="T5" fmla="*/ 18 h 53"/>
                <a:gd name="T6" fmla="*/ 45 w 95"/>
                <a:gd name="T7" fmla="*/ 19 h 53"/>
                <a:gd name="T8" fmla="*/ 56 w 95"/>
                <a:gd name="T9" fmla="*/ 0 h 53"/>
                <a:gd name="T10" fmla="*/ 33 w 95"/>
                <a:gd name="T11" fmla="*/ 0 h 53"/>
                <a:gd name="T12" fmla="*/ 0 w 95"/>
                <a:gd name="T13" fmla="*/ 53 h 53"/>
                <a:gd name="T14" fmla="*/ 23 w 95"/>
                <a:gd name="T15" fmla="*/ 53 h 53"/>
                <a:gd name="T16" fmla="*/ 35 w 95"/>
                <a:gd name="T17" fmla="*/ 35 h 53"/>
                <a:gd name="T18" fmla="*/ 51 w 95"/>
                <a:gd name="T19" fmla="*/ 35 h 53"/>
                <a:gd name="T20" fmla="*/ 38 w 95"/>
                <a:gd name="T21" fmla="*/ 53 h 53"/>
                <a:gd name="T22" fmla="*/ 62 w 95"/>
                <a:gd name="T23" fmla="*/ 53 h 53"/>
                <a:gd name="T24" fmla="*/ 95 w 95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53">
                  <a:moveTo>
                    <a:pt x="95" y="0"/>
                  </a:moveTo>
                  <a:lnTo>
                    <a:pt x="72" y="0"/>
                  </a:lnTo>
                  <a:lnTo>
                    <a:pt x="61" y="18"/>
                  </a:lnTo>
                  <a:lnTo>
                    <a:pt x="45" y="19"/>
                  </a:lnTo>
                  <a:lnTo>
                    <a:pt x="56" y="0"/>
                  </a:lnTo>
                  <a:lnTo>
                    <a:pt x="33" y="0"/>
                  </a:lnTo>
                  <a:lnTo>
                    <a:pt x="0" y="53"/>
                  </a:lnTo>
                  <a:lnTo>
                    <a:pt x="23" y="53"/>
                  </a:lnTo>
                  <a:lnTo>
                    <a:pt x="35" y="35"/>
                  </a:lnTo>
                  <a:lnTo>
                    <a:pt x="51" y="35"/>
                  </a:lnTo>
                  <a:lnTo>
                    <a:pt x="38" y="53"/>
                  </a:lnTo>
                  <a:lnTo>
                    <a:pt x="62" y="53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6" name="Freeform 1150"/>
            <p:cNvSpPr>
              <a:spLocks/>
            </p:cNvSpPr>
            <p:nvPr/>
          </p:nvSpPr>
          <p:spPr bwMode="auto">
            <a:xfrm>
              <a:off x="7005639" y="2400301"/>
              <a:ext cx="150813" cy="84138"/>
            </a:xfrm>
            <a:custGeom>
              <a:avLst/>
              <a:gdLst>
                <a:gd name="T0" fmla="*/ 95 w 95"/>
                <a:gd name="T1" fmla="*/ 0 h 53"/>
                <a:gd name="T2" fmla="*/ 72 w 95"/>
                <a:gd name="T3" fmla="*/ 0 h 53"/>
                <a:gd name="T4" fmla="*/ 61 w 95"/>
                <a:gd name="T5" fmla="*/ 18 h 53"/>
                <a:gd name="T6" fmla="*/ 45 w 95"/>
                <a:gd name="T7" fmla="*/ 19 h 53"/>
                <a:gd name="T8" fmla="*/ 56 w 95"/>
                <a:gd name="T9" fmla="*/ 0 h 53"/>
                <a:gd name="T10" fmla="*/ 33 w 95"/>
                <a:gd name="T11" fmla="*/ 0 h 53"/>
                <a:gd name="T12" fmla="*/ 0 w 95"/>
                <a:gd name="T13" fmla="*/ 53 h 53"/>
                <a:gd name="T14" fmla="*/ 23 w 95"/>
                <a:gd name="T15" fmla="*/ 53 h 53"/>
                <a:gd name="T16" fmla="*/ 35 w 95"/>
                <a:gd name="T17" fmla="*/ 35 h 53"/>
                <a:gd name="T18" fmla="*/ 51 w 95"/>
                <a:gd name="T19" fmla="*/ 35 h 53"/>
                <a:gd name="T20" fmla="*/ 38 w 95"/>
                <a:gd name="T21" fmla="*/ 53 h 53"/>
                <a:gd name="T22" fmla="*/ 62 w 95"/>
                <a:gd name="T23" fmla="*/ 53 h 53"/>
                <a:gd name="T24" fmla="*/ 95 w 95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53">
                  <a:moveTo>
                    <a:pt x="95" y="0"/>
                  </a:moveTo>
                  <a:lnTo>
                    <a:pt x="72" y="0"/>
                  </a:lnTo>
                  <a:lnTo>
                    <a:pt x="61" y="18"/>
                  </a:lnTo>
                  <a:lnTo>
                    <a:pt x="45" y="19"/>
                  </a:lnTo>
                  <a:lnTo>
                    <a:pt x="56" y="0"/>
                  </a:lnTo>
                  <a:lnTo>
                    <a:pt x="33" y="0"/>
                  </a:lnTo>
                  <a:lnTo>
                    <a:pt x="0" y="53"/>
                  </a:lnTo>
                  <a:lnTo>
                    <a:pt x="23" y="53"/>
                  </a:lnTo>
                  <a:lnTo>
                    <a:pt x="35" y="35"/>
                  </a:lnTo>
                  <a:lnTo>
                    <a:pt x="51" y="35"/>
                  </a:lnTo>
                  <a:lnTo>
                    <a:pt x="38" y="53"/>
                  </a:lnTo>
                  <a:lnTo>
                    <a:pt x="62" y="53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7" name="Freeform 1151"/>
            <p:cNvSpPr>
              <a:spLocks noEditPoints="1"/>
            </p:cNvSpPr>
            <p:nvPr/>
          </p:nvSpPr>
          <p:spPr bwMode="auto">
            <a:xfrm>
              <a:off x="7061201" y="2382838"/>
              <a:ext cx="107950" cy="12700"/>
            </a:xfrm>
            <a:custGeom>
              <a:avLst/>
              <a:gdLst>
                <a:gd name="T0" fmla="*/ 29 w 68"/>
                <a:gd name="T1" fmla="*/ 0 h 8"/>
                <a:gd name="T2" fmla="*/ 6 w 68"/>
                <a:gd name="T3" fmla="*/ 0 h 8"/>
                <a:gd name="T4" fmla="*/ 0 w 68"/>
                <a:gd name="T5" fmla="*/ 8 h 8"/>
                <a:gd name="T6" fmla="*/ 23 w 68"/>
                <a:gd name="T7" fmla="*/ 8 h 8"/>
                <a:gd name="T8" fmla="*/ 29 w 68"/>
                <a:gd name="T9" fmla="*/ 0 h 8"/>
                <a:gd name="T10" fmla="*/ 68 w 68"/>
                <a:gd name="T11" fmla="*/ 0 h 8"/>
                <a:gd name="T12" fmla="*/ 44 w 68"/>
                <a:gd name="T13" fmla="*/ 0 h 8"/>
                <a:gd name="T14" fmla="*/ 39 w 68"/>
                <a:gd name="T15" fmla="*/ 8 h 8"/>
                <a:gd name="T16" fmla="*/ 62 w 68"/>
                <a:gd name="T17" fmla="*/ 8 h 8"/>
                <a:gd name="T18" fmla="*/ 68 w 68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8">
                  <a:moveTo>
                    <a:pt x="29" y="0"/>
                  </a:moveTo>
                  <a:lnTo>
                    <a:pt x="6" y="0"/>
                  </a:lnTo>
                  <a:lnTo>
                    <a:pt x="0" y="8"/>
                  </a:lnTo>
                  <a:lnTo>
                    <a:pt x="23" y="8"/>
                  </a:lnTo>
                  <a:lnTo>
                    <a:pt x="29" y="0"/>
                  </a:lnTo>
                  <a:close/>
                  <a:moveTo>
                    <a:pt x="68" y="0"/>
                  </a:moveTo>
                  <a:lnTo>
                    <a:pt x="44" y="0"/>
                  </a:lnTo>
                  <a:lnTo>
                    <a:pt x="39" y="8"/>
                  </a:lnTo>
                  <a:lnTo>
                    <a:pt x="62" y="8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8" name="Freeform 1152"/>
            <p:cNvSpPr>
              <a:spLocks noEditPoints="1"/>
            </p:cNvSpPr>
            <p:nvPr/>
          </p:nvSpPr>
          <p:spPr bwMode="auto">
            <a:xfrm>
              <a:off x="7061201" y="2382838"/>
              <a:ext cx="107950" cy="12700"/>
            </a:xfrm>
            <a:custGeom>
              <a:avLst/>
              <a:gdLst>
                <a:gd name="T0" fmla="*/ 29 w 68"/>
                <a:gd name="T1" fmla="*/ 0 h 8"/>
                <a:gd name="T2" fmla="*/ 6 w 68"/>
                <a:gd name="T3" fmla="*/ 0 h 8"/>
                <a:gd name="T4" fmla="*/ 0 w 68"/>
                <a:gd name="T5" fmla="*/ 8 h 8"/>
                <a:gd name="T6" fmla="*/ 23 w 68"/>
                <a:gd name="T7" fmla="*/ 8 h 8"/>
                <a:gd name="T8" fmla="*/ 29 w 68"/>
                <a:gd name="T9" fmla="*/ 0 h 8"/>
                <a:gd name="T10" fmla="*/ 68 w 68"/>
                <a:gd name="T11" fmla="*/ 0 h 8"/>
                <a:gd name="T12" fmla="*/ 44 w 68"/>
                <a:gd name="T13" fmla="*/ 0 h 8"/>
                <a:gd name="T14" fmla="*/ 39 w 68"/>
                <a:gd name="T15" fmla="*/ 8 h 8"/>
                <a:gd name="T16" fmla="*/ 62 w 68"/>
                <a:gd name="T17" fmla="*/ 8 h 8"/>
                <a:gd name="T18" fmla="*/ 68 w 68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8">
                  <a:moveTo>
                    <a:pt x="29" y="0"/>
                  </a:moveTo>
                  <a:lnTo>
                    <a:pt x="6" y="0"/>
                  </a:lnTo>
                  <a:lnTo>
                    <a:pt x="0" y="8"/>
                  </a:lnTo>
                  <a:lnTo>
                    <a:pt x="23" y="8"/>
                  </a:lnTo>
                  <a:lnTo>
                    <a:pt x="29" y="0"/>
                  </a:lnTo>
                  <a:moveTo>
                    <a:pt x="68" y="0"/>
                  </a:moveTo>
                  <a:lnTo>
                    <a:pt x="44" y="0"/>
                  </a:lnTo>
                  <a:lnTo>
                    <a:pt x="39" y="8"/>
                  </a:lnTo>
                  <a:lnTo>
                    <a:pt x="62" y="8"/>
                  </a:lnTo>
                  <a:lnTo>
                    <a:pt x="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9" name="Freeform 1153"/>
            <p:cNvSpPr>
              <a:spLocks noEditPoints="1"/>
            </p:cNvSpPr>
            <p:nvPr/>
          </p:nvSpPr>
          <p:spPr bwMode="auto">
            <a:xfrm>
              <a:off x="7058026" y="2395538"/>
              <a:ext cx="101600" cy="4763"/>
            </a:xfrm>
            <a:custGeom>
              <a:avLst/>
              <a:gdLst>
                <a:gd name="T0" fmla="*/ 25 w 64"/>
                <a:gd name="T1" fmla="*/ 0 h 3"/>
                <a:gd name="T2" fmla="*/ 2 w 64"/>
                <a:gd name="T3" fmla="*/ 0 h 3"/>
                <a:gd name="T4" fmla="*/ 0 w 64"/>
                <a:gd name="T5" fmla="*/ 3 h 3"/>
                <a:gd name="T6" fmla="*/ 23 w 64"/>
                <a:gd name="T7" fmla="*/ 3 h 3"/>
                <a:gd name="T8" fmla="*/ 25 w 64"/>
                <a:gd name="T9" fmla="*/ 0 h 3"/>
                <a:gd name="T10" fmla="*/ 64 w 64"/>
                <a:gd name="T11" fmla="*/ 0 h 3"/>
                <a:gd name="T12" fmla="*/ 41 w 64"/>
                <a:gd name="T13" fmla="*/ 0 h 3"/>
                <a:gd name="T14" fmla="*/ 39 w 64"/>
                <a:gd name="T15" fmla="*/ 3 h 3"/>
                <a:gd name="T16" fmla="*/ 62 w 64"/>
                <a:gd name="T17" fmla="*/ 3 h 3"/>
                <a:gd name="T18" fmla="*/ 64 w 6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3">
                  <a:moveTo>
                    <a:pt x="25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3" y="3"/>
                  </a:lnTo>
                  <a:lnTo>
                    <a:pt x="25" y="0"/>
                  </a:lnTo>
                  <a:close/>
                  <a:moveTo>
                    <a:pt x="64" y="0"/>
                  </a:moveTo>
                  <a:lnTo>
                    <a:pt x="41" y="0"/>
                  </a:lnTo>
                  <a:lnTo>
                    <a:pt x="39" y="3"/>
                  </a:lnTo>
                  <a:lnTo>
                    <a:pt x="62" y="3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917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0" name="Freeform 1154"/>
            <p:cNvSpPr>
              <a:spLocks noEditPoints="1"/>
            </p:cNvSpPr>
            <p:nvPr/>
          </p:nvSpPr>
          <p:spPr bwMode="auto">
            <a:xfrm>
              <a:off x="7058026" y="2395538"/>
              <a:ext cx="101600" cy="4763"/>
            </a:xfrm>
            <a:custGeom>
              <a:avLst/>
              <a:gdLst>
                <a:gd name="T0" fmla="*/ 25 w 64"/>
                <a:gd name="T1" fmla="*/ 0 h 3"/>
                <a:gd name="T2" fmla="*/ 2 w 64"/>
                <a:gd name="T3" fmla="*/ 0 h 3"/>
                <a:gd name="T4" fmla="*/ 0 w 64"/>
                <a:gd name="T5" fmla="*/ 3 h 3"/>
                <a:gd name="T6" fmla="*/ 23 w 64"/>
                <a:gd name="T7" fmla="*/ 3 h 3"/>
                <a:gd name="T8" fmla="*/ 25 w 64"/>
                <a:gd name="T9" fmla="*/ 0 h 3"/>
                <a:gd name="T10" fmla="*/ 64 w 64"/>
                <a:gd name="T11" fmla="*/ 0 h 3"/>
                <a:gd name="T12" fmla="*/ 41 w 64"/>
                <a:gd name="T13" fmla="*/ 0 h 3"/>
                <a:gd name="T14" fmla="*/ 39 w 64"/>
                <a:gd name="T15" fmla="*/ 3 h 3"/>
                <a:gd name="T16" fmla="*/ 62 w 64"/>
                <a:gd name="T17" fmla="*/ 3 h 3"/>
                <a:gd name="T18" fmla="*/ 64 w 6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3">
                  <a:moveTo>
                    <a:pt x="25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3" y="3"/>
                  </a:lnTo>
                  <a:lnTo>
                    <a:pt x="25" y="0"/>
                  </a:lnTo>
                  <a:moveTo>
                    <a:pt x="64" y="0"/>
                  </a:moveTo>
                  <a:lnTo>
                    <a:pt x="41" y="0"/>
                  </a:lnTo>
                  <a:lnTo>
                    <a:pt x="39" y="3"/>
                  </a:lnTo>
                  <a:lnTo>
                    <a:pt x="62" y="3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1" name="Freeform 1155"/>
            <p:cNvSpPr>
              <a:spLocks noEditPoints="1"/>
            </p:cNvSpPr>
            <p:nvPr/>
          </p:nvSpPr>
          <p:spPr bwMode="auto">
            <a:xfrm>
              <a:off x="6994526" y="2489201"/>
              <a:ext cx="107950" cy="11113"/>
            </a:xfrm>
            <a:custGeom>
              <a:avLst/>
              <a:gdLst>
                <a:gd name="T0" fmla="*/ 29 w 68"/>
                <a:gd name="T1" fmla="*/ 0 h 7"/>
                <a:gd name="T2" fmla="*/ 6 w 68"/>
                <a:gd name="T3" fmla="*/ 0 h 7"/>
                <a:gd name="T4" fmla="*/ 0 w 68"/>
                <a:gd name="T5" fmla="*/ 7 h 7"/>
                <a:gd name="T6" fmla="*/ 23 w 68"/>
                <a:gd name="T7" fmla="*/ 7 h 7"/>
                <a:gd name="T8" fmla="*/ 29 w 68"/>
                <a:gd name="T9" fmla="*/ 0 h 7"/>
                <a:gd name="T10" fmla="*/ 68 w 68"/>
                <a:gd name="T11" fmla="*/ 0 h 7"/>
                <a:gd name="T12" fmla="*/ 44 w 68"/>
                <a:gd name="T13" fmla="*/ 0 h 7"/>
                <a:gd name="T14" fmla="*/ 39 w 68"/>
                <a:gd name="T15" fmla="*/ 7 h 7"/>
                <a:gd name="T16" fmla="*/ 62 w 68"/>
                <a:gd name="T17" fmla="*/ 7 h 7"/>
                <a:gd name="T18" fmla="*/ 68 w 6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7">
                  <a:moveTo>
                    <a:pt x="29" y="0"/>
                  </a:moveTo>
                  <a:lnTo>
                    <a:pt x="6" y="0"/>
                  </a:lnTo>
                  <a:lnTo>
                    <a:pt x="0" y="7"/>
                  </a:lnTo>
                  <a:lnTo>
                    <a:pt x="23" y="7"/>
                  </a:lnTo>
                  <a:lnTo>
                    <a:pt x="29" y="0"/>
                  </a:lnTo>
                  <a:close/>
                  <a:moveTo>
                    <a:pt x="68" y="0"/>
                  </a:moveTo>
                  <a:lnTo>
                    <a:pt x="44" y="0"/>
                  </a:lnTo>
                  <a:lnTo>
                    <a:pt x="39" y="7"/>
                  </a:lnTo>
                  <a:lnTo>
                    <a:pt x="62" y="7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2" name="Freeform 1156"/>
            <p:cNvSpPr>
              <a:spLocks noEditPoints="1"/>
            </p:cNvSpPr>
            <p:nvPr/>
          </p:nvSpPr>
          <p:spPr bwMode="auto">
            <a:xfrm>
              <a:off x="6994526" y="2489201"/>
              <a:ext cx="107950" cy="11113"/>
            </a:xfrm>
            <a:custGeom>
              <a:avLst/>
              <a:gdLst>
                <a:gd name="T0" fmla="*/ 29 w 68"/>
                <a:gd name="T1" fmla="*/ 0 h 7"/>
                <a:gd name="T2" fmla="*/ 6 w 68"/>
                <a:gd name="T3" fmla="*/ 0 h 7"/>
                <a:gd name="T4" fmla="*/ 0 w 68"/>
                <a:gd name="T5" fmla="*/ 7 h 7"/>
                <a:gd name="T6" fmla="*/ 23 w 68"/>
                <a:gd name="T7" fmla="*/ 7 h 7"/>
                <a:gd name="T8" fmla="*/ 29 w 68"/>
                <a:gd name="T9" fmla="*/ 0 h 7"/>
                <a:gd name="T10" fmla="*/ 68 w 68"/>
                <a:gd name="T11" fmla="*/ 0 h 7"/>
                <a:gd name="T12" fmla="*/ 44 w 68"/>
                <a:gd name="T13" fmla="*/ 0 h 7"/>
                <a:gd name="T14" fmla="*/ 39 w 68"/>
                <a:gd name="T15" fmla="*/ 7 h 7"/>
                <a:gd name="T16" fmla="*/ 62 w 68"/>
                <a:gd name="T17" fmla="*/ 7 h 7"/>
                <a:gd name="T18" fmla="*/ 68 w 68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7">
                  <a:moveTo>
                    <a:pt x="29" y="0"/>
                  </a:moveTo>
                  <a:lnTo>
                    <a:pt x="6" y="0"/>
                  </a:lnTo>
                  <a:lnTo>
                    <a:pt x="0" y="7"/>
                  </a:lnTo>
                  <a:lnTo>
                    <a:pt x="23" y="7"/>
                  </a:lnTo>
                  <a:lnTo>
                    <a:pt x="29" y="0"/>
                  </a:lnTo>
                  <a:moveTo>
                    <a:pt x="68" y="0"/>
                  </a:moveTo>
                  <a:lnTo>
                    <a:pt x="44" y="0"/>
                  </a:lnTo>
                  <a:lnTo>
                    <a:pt x="39" y="7"/>
                  </a:lnTo>
                  <a:lnTo>
                    <a:pt x="62" y="7"/>
                  </a:lnTo>
                  <a:lnTo>
                    <a:pt x="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3" name="Freeform 1157"/>
            <p:cNvSpPr>
              <a:spLocks noEditPoints="1"/>
            </p:cNvSpPr>
            <p:nvPr/>
          </p:nvSpPr>
          <p:spPr bwMode="auto">
            <a:xfrm>
              <a:off x="7004051" y="2484438"/>
              <a:ext cx="100013" cy="4763"/>
            </a:xfrm>
            <a:custGeom>
              <a:avLst/>
              <a:gdLst>
                <a:gd name="T0" fmla="*/ 24 w 63"/>
                <a:gd name="T1" fmla="*/ 0 h 3"/>
                <a:gd name="T2" fmla="*/ 1 w 63"/>
                <a:gd name="T3" fmla="*/ 0 h 3"/>
                <a:gd name="T4" fmla="*/ 0 w 63"/>
                <a:gd name="T5" fmla="*/ 3 h 3"/>
                <a:gd name="T6" fmla="*/ 23 w 63"/>
                <a:gd name="T7" fmla="*/ 3 h 3"/>
                <a:gd name="T8" fmla="*/ 24 w 63"/>
                <a:gd name="T9" fmla="*/ 0 h 3"/>
                <a:gd name="T10" fmla="*/ 63 w 63"/>
                <a:gd name="T11" fmla="*/ 0 h 3"/>
                <a:gd name="T12" fmla="*/ 39 w 63"/>
                <a:gd name="T13" fmla="*/ 0 h 3"/>
                <a:gd name="T14" fmla="*/ 38 w 63"/>
                <a:gd name="T15" fmla="*/ 3 h 3"/>
                <a:gd name="T16" fmla="*/ 62 w 63"/>
                <a:gd name="T17" fmla="*/ 3 h 3"/>
                <a:gd name="T18" fmla="*/ 63 w 6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3">
                  <a:moveTo>
                    <a:pt x="24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23" y="3"/>
                  </a:lnTo>
                  <a:lnTo>
                    <a:pt x="24" y="0"/>
                  </a:lnTo>
                  <a:close/>
                  <a:moveTo>
                    <a:pt x="63" y="0"/>
                  </a:moveTo>
                  <a:lnTo>
                    <a:pt x="39" y="0"/>
                  </a:lnTo>
                  <a:lnTo>
                    <a:pt x="38" y="3"/>
                  </a:lnTo>
                  <a:lnTo>
                    <a:pt x="62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C9C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4" name="Freeform 1158"/>
            <p:cNvSpPr>
              <a:spLocks noEditPoints="1"/>
            </p:cNvSpPr>
            <p:nvPr/>
          </p:nvSpPr>
          <p:spPr bwMode="auto">
            <a:xfrm>
              <a:off x="7004051" y="2484438"/>
              <a:ext cx="100013" cy="4763"/>
            </a:xfrm>
            <a:custGeom>
              <a:avLst/>
              <a:gdLst>
                <a:gd name="T0" fmla="*/ 24 w 63"/>
                <a:gd name="T1" fmla="*/ 0 h 3"/>
                <a:gd name="T2" fmla="*/ 1 w 63"/>
                <a:gd name="T3" fmla="*/ 0 h 3"/>
                <a:gd name="T4" fmla="*/ 0 w 63"/>
                <a:gd name="T5" fmla="*/ 3 h 3"/>
                <a:gd name="T6" fmla="*/ 23 w 63"/>
                <a:gd name="T7" fmla="*/ 3 h 3"/>
                <a:gd name="T8" fmla="*/ 24 w 63"/>
                <a:gd name="T9" fmla="*/ 0 h 3"/>
                <a:gd name="T10" fmla="*/ 63 w 63"/>
                <a:gd name="T11" fmla="*/ 0 h 3"/>
                <a:gd name="T12" fmla="*/ 39 w 63"/>
                <a:gd name="T13" fmla="*/ 0 h 3"/>
                <a:gd name="T14" fmla="*/ 38 w 63"/>
                <a:gd name="T15" fmla="*/ 3 h 3"/>
                <a:gd name="T16" fmla="*/ 62 w 63"/>
                <a:gd name="T17" fmla="*/ 3 h 3"/>
                <a:gd name="T18" fmla="*/ 63 w 6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3">
                  <a:moveTo>
                    <a:pt x="24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23" y="3"/>
                  </a:lnTo>
                  <a:lnTo>
                    <a:pt x="24" y="0"/>
                  </a:lnTo>
                  <a:moveTo>
                    <a:pt x="63" y="0"/>
                  </a:moveTo>
                  <a:lnTo>
                    <a:pt x="39" y="0"/>
                  </a:lnTo>
                  <a:lnTo>
                    <a:pt x="38" y="3"/>
                  </a:lnTo>
                  <a:lnTo>
                    <a:pt x="62" y="3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5" name="Freeform 1159"/>
            <p:cNvSpPr>
              <a:spLocks noEditPoints="1"/>
            </p:cNvSpPr>
            <p:nvPr/>
          </p:nvSpPr>
          <p:spPr bwMode="auto">
            <a:xfrm>
              <a:off x="6992939" y="2500313"/>
              <a:ext cx="100013" cy="1588"/>
            </a:xfrm>
            <a:custGeom>
              <a:avLst/>
              <a:gdLst>
                <a:gd name="T0" fmla="*/ 24 w 63"/>
                <a:gd name="T1" fmla="*/ 0 h 1"/>
                <a:gd name="T2" fmla="*/ 1 w 63"/>
                <a:gd name="T3" fmla="*/ 0 h 1"/>
                <a:gd name="T4" fmla="*/ 0 w 63"/>
                <a:gd name="T5" fmla="*/ 1 h 1"/>
                <a:gd name="T6" fmla="*/ 24 w 63"/>
                <a:gd name="T7" fmla="*/ 1 h 1"/>
                <a:gd name="T8" fmla="*/ 24 w 63"/>
                <a:gd name="T9" fmla="*/ 0 h 1"/>
                <a:gd name="T10" fmla="*/ 63 w 63"/>
                <a:gd name="T11" fmla="*/ 0 h 1"/>
                <a:gd name="T12" fmla="*/ 40 w 63"/>
                <a:gd name="T13" fmla="*/ 0 h 1"/>
                <a:gd name="T14" fmla="*/ 40 w 63"/>
                <a:gd name="T15" fmla="*/ 1 h 1"/>
                <a:gd name="T16" fmla="*/ 63 w 63"/>
                <a:gd name="T17" fmla="*/ 1 h 1"/>
                <a:gd name="T18" fmla="*/ 63 w 63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">
                  <a:moveTo>
                    <a:pt x="24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24" y="1"/>
                  </a:lnTo>
                  <a:lnTo>
                    <a:pt x="24" y="0"/>
                  </a:lnTo>
                  <a:close/>
                  <a:moveTo>
                    <a:pt x="63" y="0"/>
                  </a:moveTo>
                  <a:lnTo>
                    <a:pt x="40" y="0"/>
                  </a:lnTo>
                  <a:lnTo>
                    <a:pt x="40" y="1"/>
                  </a:lnTo>
                  <a:lnTo>
                    <a:pt x="63" y="1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877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6" name="Freeform 1160"/>
            <p:cNvSpPr>
              <a:spLocks noEditPoints="1"/>
            </p:cNvSpPr>
            <p:nvPr/>
          </p:nvSpPr>
          <p:spPr bwMode="auto">
            <a:xfrm>
              <a:off x="6992939" y="2500313"/>
              <a:ext cx="100013" cy="1588"/>
            </a:xfrm>
            <a:custGeom>
              <a:avLst/>
              <a:gdLst>
                <a:gd name="T0" fmla="*/ 24 w 63"/>
                <a:gd name="T1" fmla="*/ 0 h 1"/>
                <a:gd name="T2" fmla="*/ 1 w 63"/>
                <a:gd name="T3" fmla="*/ 0 h 1"/>
                <a:gd name="T4" fmla="*/ 0 w 63"/>
                <a:gd name="T5" fmla="*/ 1 h 1"/>
                <a:gd name="T6" fmla="*/ 24 w 63"/>
                <a:gd name="T7" fmla="*/ 1 h 1"/>
                <a:gd name="T8" fmla="*/ 24 w 63"/>
                <a:gd name="T9" fmla="*/ 0 h 1"/>
                <a:gd name="T10" fmla="*/ 63 w 63"/>
                <a:gd name="T11" fmla="*/ 0 h 1"/>
                <a:gd name="T12" fmla="*/ 40 w 63"/>
                <a:gd name="T13" fmla="*/ 0 h 1"/>
                <a:gd name="T14" fmla="*/ 40 w 63"/>
                <a:gd name="T15" fmla="*/ 1 h 1"/>
                <a:gd name="T16" fmla="*/ 63 w 63"/>
                <a:gd name="T17" fmla="*/ 1 h 1"/>
                <a:gd name="T18" fmla="*/ 63 w 63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">
                  <a:moveTo>
                    <a:pt x="24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24" y="1"/>
                  </a:lnTo>
                  <a:lnTo>
                    <a:pt x="24" y="0"/>
                  </a:lnTo>
                  <a:moveTo>
                    <a:pt x="63" y="0"/>
                  </a:moveTo>
                  <a:lnTo>
                    <a:pt x="40" y="0"/>
                  </a:lnTo>
                  <a:lnTo>
                    <a:pt x="40" y="1"/>
                  </a:lnTo>
                  <a:lnTo>
                    <a:pt x="63" y="1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7" name="Freeform 1161"/>
            <p:cNvSpPr>
              <a:spLocks/>
            </p:cNvSpPr>
            <p:nvPr/>
          </p:nvSpPr>
          <p:spPr bwMode="auto">
            <a:xfrm>
              <a:off x="6872289" y="2368551"/>
              <a:ext cx="101600" cy="136525"/>
            </a:xfrm>
            <a:custGeom>
              <a:avLst/>
              <a:gdLst>
                <a:gd name="T0" fmla="*/ 53 w 58"/>
                <a:gd name="T1" fmla="*/ 44 h 77"/>
                <a:gd name="T2" fmla="*/ 43 w 58"/>
                <a:gd name="T3" fmla="*/ 36 h 77"/>
                <a:gd name="T4" fmla="*/ 35 w 58"/>
                <a:gd name="T5" fmla="*/ 31 h 77"/>
                <a:gd name="T6" fmla="*/ 29 w 58"/>
                <a:gd name="T7" fmla="*/ 27 h 77"/>
                <a:gd name="T8" fmla="*/ 23 w 58"/>
                <a:gd name="T9" fmla="*/ 19 h 77"/>
                <a:gd name="T10" fmla="*/ 25 w 58"/>
                <a:gd name="T11" fmla="*/ 16 h 77"/>
                <a:gd name="T12" fmla="*/ 29 w 58"/>
                <a:gd name="T13" fmla="*/ 14 h 77"/>
                <a:gd name="T14" fmla="*/ 34 w 58"/>
                <a:gd name="T15" fmla="*/ 16 h 77"/>
                <a:gd name="T16" fmla="*/ 37 w 58"/>
                <a:gd name="T17" fmla="*/ 21 h 77"/>
                <a:gd name="T18" fmla="*/ 37 w 58"/>
                <a:gd name="T19" fmla="*/ 23 h 77"/>
                <a:gd name="T20" fmla="*/ 58 w 58"/>
                <a:gd name="T21" fmla="*/ 21 h 77"/>
                <a:gd name="T22" fmla="*/ 57 w 58"/>
                <a:gd name="T23" fmla="*/ 18 h 77"/>
                <a:gd name="T24" fmla="*/ 53 w 58"/>
                <a:gd name="T25" fmla="*/ 9 h 77"/>
                <a:gd name="T26" fmla="*/ 45 w 58"/>
                <a:gd name="T27" fmla="*/ 2 h 77"/>
                <a:gd name="T28" fmla="*/ 29 w 58"/>
                <a:gd name="T29" fmla="*/ 0 h 77"/>
                <a:gd name="T30" fmla="*/ 13 w 58"/>
                <a:gd name="T31" fmla="*/ 3 h 77"/>
                <a:gd name="T32" fmla="*/ 2 w 58"/>
                <a:gd name="T33" fmla="*/ 20 h 77"/>
                <a:gd name="T34" fmla="*/ 6 w 58"/>
                <a:gd name="T35" fmla="*/ 31 h 77"/>
                <a:gd name="T36" fmla="*/ 18 w 58"/>
                <a:gd name="T37" fmla="*/ 41 h 77"/>
                <a:gd name="T38" fmla="*/ 32 w 58"/>
                <a:gd name="T39" fmla="*/ 50 h 77"/>
                <a:gd name="T40" fmla="*/ 32 w 58"/>
                <a:gd name="T41" fmla="*/ 50 h 77"/>
                <a:gd name="T42" fmla="*/ 37 w 58"/>
                <a:gd name="T43" fmla="*/ 56 h 77"/>
                <a:gd name="T44" fmla="*/ 36 w 58"/>
                <a:gd name="T45" fmla="*/ 59 h 77"/>
                <a:gd name="T46" fmla="*/ 29 w 58"/>
                <a:gd name="T47" fmla="*/ 62 h 77"/>
                <a:gd name="T48" fmla="*/ 29 w 58"/>
                <a:gd name="T49" fmla="*/ 62 h 77"/>
                <a:gd name="T50" fmla="*/ 24 w 58"/>
                <a:gd name="T51" fmla="*/ 60 h 77"/>
                <a:gd name="T52" fmla="*/ 20 w 58"/>
                <a:gd name="T53" fmla="*/ 53 h 77"/>
                <a:gd name="T54" fmla="*/ 20 w 58"/>
                <a:gd name="T55" fmla="*/ 51 h 77"/>
                <a:gd name="T56" fmla="*/ 0 w 58"/>
                <a:gd name="T57" fmla="*/ 52 h 77"/>
                <a:gd name="T58" fmla="*/ 0 w 58"/>
                <a:gd name="T59" fmla="*/ 54 h 77"/>
                <a:gd name="T60" fmla="*/ 4 w 58"/>
                <a:gd name="T61" fmla="*/ 66 h 77"/>
                <a:gd name="T62" fmla="*/ 13 w 58"/>
                <a:gd name="T63" fmla="*/ 73 h 77"/>
                <a:gd name="T64" fmla="*/ 30 w 58"/>
                <a:gd name="T65" fmla="*/ 77 h 77"/>
                <a:gd name="T66" fmla="*/ 39 w 58"/>
                <a:gd name="T67" fmla="*/ 76 h 77"/>
                <a:gd name="T68" fmla="*/ 52 w 58"/>
                <a:gd name="T69" fmla="*/ 70 h 77"/>
                <a:gd name="T70" fmla="*/ 58 w 58"/>
                <a:gd name="T71" fmla="*/ 56 h 77"/>
                <a:gd name="T72" fmla="*/ 55 w 58"/>
                <a:gd name="T73" fmla="*/ 48 h 77"/>
                <a:gd name="T74" fmla="*/ 53 w 58"/>
                <a:gd name="T75" fmla="*/ 4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77">
                  <a:moveTo>
                    <a:pt x="53" y="44"/>
                  </a:moveTo>
                  <a:cubicBezTo>
                    <a:pt x="50" y="41"/>
                    <a:pt x="47" y="39"/>
                    <a:pt x="43" y="36"/>
                  </a:cubicBezTo>
                  <a:cubicBezTo>
                    <a:pt x="42" y="35"/>
                    <a:pt x="39" y="33"/>
                    <a:pt x="35" y="31"/>
                  </a:cubicBezTo>
                  <a:cubicBezTo>
                    <a:pt x="32" y="30"/>
                    <a:pt x="30" y="28"/>
                    <a:pt x="29" y="27"/>
                  </a:cubicBezTo>
                  <a:cubicBezTo>
                    <a:pt x="25" y="24"/>
                    <a:pt x="23" y="22"/>
                    <a:pt x="23" y="19"/>
                  </a:cubicBezTo>
                  <a:cubicBezTo>
                    <a:pt x="23" y="18"/>
                    <a:pt x="24" y="17"/>
                    <a:pt x="25" y="16"/>
                  </a:cubicBezTo>
                  <a:cubicBezTo>
                    <a:pt x="26" y="15"/>
                    <a:pt x="27" y="14"/>
                    <a:pt x="29" y="14"/>
                  </a:cubicBezTo>
                  <a:cubicBezTo>
                    <a:pt x="31" y="14"/>
                    <a:pt x="33" y="15"/>
                    <a:pt x="34" y="16"/>
                  </a:cubicBezTo>
                  <a:cubicBezTo>
                    <a:pt x="36" y="17"/>
                    <a:pt x="37" y="18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4"/>
                    <a:pt x="56" y="11"/>
                    <a:pt x="53" y="9"/>
                  </a:cubicBezTo>
                  <a:cubicBezTo>
                    <a:pt x="51" y="6"/>
                    <a:pt x="48" y="4"/>
                    <a:pt x="45" y="2"/>
                  </a:cubicBezTo>
                  <a:cubicBezTo>
                    <a:pt x="40" y="1"/>
                    <a:pt x="35" y="0"/>
                    <a:pt x="29" y="0"/>
                  </a:cubicBezTo>
                  <a:cubicBezTo>
                    <a:pt x="23" y="0"/>
                    <a:pt x="17" y="1"/>
                    <a:pt x="13" y="3"/>
                  </a:cubicBezTo>
                  <a:cubicBezTo>
                    <a:pt x="5" y="7"/>
                    <a:pt x="2" y="12"/>
                    <a:pt x="2" y="20"/>
                  </a:cubicBezTo>
                  <a:cubicBezTo>
                    <a:pt x="2" y="24"/>
                    <a:pt x="3" y="28"/>
                    <a:pt x="6" y="31"/>
                  </a:cubicBezTo>
                  <a:cubicBezTo>
                    <a:pt x="8" y="34"/>
                    <a:pt x="12" y="37"/>
                    <a:pt x="18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4" y="51"/>
                    <a:pt x="37" y="54"/>
                    <a:pt x="37" y="56"/>
                  </a:cubicBezTo>
                  <a:cubicBezTo>
                    <a:pt x="37" y="57"/>
                    <a:pt x="36" y="58"/>
                    <a:pt x="36" y="59"/>
                  </a:cubicBezTo>
                  <a:cubicBezTo>
                    <a:pt x="34" y="61"/>
                    <a:pt x="32" y="62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7" y="62"/>
                    <a:pt x="26" y="61"/>
                    <a:pt x="24" y="60"/>
                  </a:cubicBezTo>
                  <a:cubicBezTo>
                    <a:pt x="22" y="59"/>
                    <a:pt x="21" y="56"/>
                    <a:pt x="20" y="53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9"/>
                    <a:pt x="2" y="62"/>
                    <a:pt x="4" y="66"/>
                  </a:cubicBezTo>
                  <a:cubicBezTo>
                    <a:pt x="6" y="69"/>
                    <a:pt x="9" y="71"/>
                    <a:pt x="13" y="73"/>
                  </a:cubicBezTo>
                  <a:cubicBezTo>
                    <a:pt x="18" y="75"/>
                    <a:pt x="23" y="77"/>
                    <a:pt x="30" y="77"/>
                  </a:cubicBezTo>
                  <a:cubicBezTo>
                    <a:pt x="33" y="77"/>
                    <a:pt x="37" y="76"/>
                    <a:pt x="39" y="76"/>
                  </a:cubicBezTo>
                  <a:cubicBezTo>
                    <a:pt x="45" y="75"/>
                    <a:pt x="49" y="73"/>
                    <a:pt x="52" y="70"/>
                  </a:cubicBezTo>
                  <a:cubicBezTo>
                    <a:pt x="56" y="66"/>
                    <a:pt x="58" y="61"/>
                    <a:pt x="58" y="56"/>
                  </a:cubicBezTo>
                  <a:cubicBezTo>
                    <a:pt x="58" y="53"/>
                    <a:pt x="57" y="51"/>
                    <a:pt x="55" y="48"/>
                  </a:cubicBezTo>
                  <a:cubicBezTo>
                    <a:pt x="55" y="46"/>
                    <a:pt x="54" y="45"/>
                    <a:pt x="53" y="44"/>
                  </a:cubicBezTo>
                  <a:close/>
                </a:path>
              </a:pathLst>
            </a:custGeom>
            <a:solidFill>
              <a:srgbClr val="BD25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8" name="Freeform 1162"/>
            <p:cNvSpPr>
              <a:spLocks/>
            </p:cNvSpPr>
            <p:nvPr/>
          </p:nvSpPr>
          <p:spPr bwMode="auto">
            <a:xfrm>
              <a:off x="6988176" y="2371726"/>
              <a:ext cx="100013" cy="130175"/>
            </a:xfrm>
            <a:custGeom>
              <a:avLst/>
              <a:gdLst>
                <a:gd name="T0" fmla="*/ 39 w 63"/>
                <a:gd name="T1" fmla="*/ 32 h 82"/>
                <a:gd name="T2" fmla="*/ 24 w 63"/>
                <a:gd name="T3" fmla="*/ 32 h 82"/>
                <a:gd name="T4" fmla="*/ 24 w 63"/>
                <a:gd name="T5" fmla="*/ 0 h 82"/>
                <a:gd name="T6" fmla="*/ 0 w 63"/>
                <a:gd name="T7" fmla="*/ 0 h 82"/>
                <a:gd name="T8" fmla="*/ 0 w 63"/>
                <a:gd name="T9" fmla="*/ 82 h 82"/>
                <a:gd name="T10" fmla="*/ 24 w 63"/>
                <a:gd name="T11" fmla="*/ 82 h 82"/>
                <a:gd name="T12" fmla="*/ 24 w 63"/>
                <a:gd name="T13" fmla="*/ 49 h 82"/>
                <a:gd name="T14" fmla="*/ 39 w 63"/>
                <a:gd name="T15" fmla="*/ 49 h 82"/>
                <a:gd name="T16" fmla="*/ 39 w 63"/>
                <a:gd name="T17" fmla="*/ 82 h 82"/>
                <a:gd name="T18" fmla="*/ 63 w 63"/>
                <a:gd name="T19" fmla="*/ 82 h 82"/>
                <a:gd name="T20" fmla="*/ 63 w 63"/>
                <a:gd name="T21" fmla="*/ 0 h 82"/>
                <a:gd name="T22" fmla="*/ 39 w 63"/>
                <a:gd name="T23" fmla="*/ 0 h 82"/>
                <a:gd name="T24" fmla="*/ 39 w 63"/>
                <a:gd name="T25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82">
                  <a:moveTo>
                    <a:pt x="39" y="32"/>
                  </a:moveTo>
                  <a:lnTo>
                    <a:pt x="24" y="32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49"/>
                  </a:lnTo>
                  <a:lnTo>
                    <a:pt x="39" y="49"/>
                  </a:lnTo>
                  <a:lnTo>
                    <a:pt x="39" y="82"/>
                  </a:lnTo>
                  <a:lnTo>
                    <a:pt x="63" y="82"/>
                  </a:lnTo>
                  <a:lnTo>
                    <a:pt x="63" y="0"/>
                  </a:lnTo>
                  <a:lnTo>
                    <a:pt x="39" y="0"/>
                  </a:lnTo>
                  <a:lnTo>
                    <a:pt x="39" y="32"/>
                  </a:lnTo>
                  <a:close/>
                </a:path>
              </a:pathLst>
            </a:custGeom>
            <a:solidFill>
              <a:srgbClr val="BD25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9" name="Freeform 1163"/>
            <p:cNvSpPr>
              <a:spLocks noEditPoints="1"/>
            </p:cNvSpPr>
            <p:nvPr/>
          </p:nvSpPr>
          <p:spPr bwMode="auto">
            <a:xfrm>
              <a:off x="7104064" y="2368551"/>
              <a:ext cx="98425" cy="136525"/>
            </a:xfrm>
            <a:custGeom>
              <a:avLst/>
              <a:gdLst>
                <a:gd name="T0" fmla="*/ 48 w 56"/>
                <a:gd name="T1" fmla="*/ 5 h 77"/>
                <a:gd name="T2" fmla="*/ 28 w 56"/>
                <a:gd name="T3" fmla="*/ 0 h 77"/>
                <a:gd name="T4" fmla="*/ 9 w 56"/>
                <a:gd name="T5" fmla="*/ 5 h 77"/>
                <a:gd name="T6" fmla="*/ 0 w 56"/>
                <a:gd name="T7" fmla="*/ 19 h 77"/>
                <a:gd name="T8" fmla="*/ 0 w 56"/>
                <a:gd name="T9" fmla="*/ 57 h 77"/>
                <a:gd name="T10" fmla="*/ 9 w 56"/>
                <a:gd name="T11" fmla="*/ 71 h 77"/>
                <a:gd name="T12" fmla="*/ 28 w 56"/>
                <a:gd name="T13" fmla="*/ 77 h 77"/>
                <a:gd name="T14" fmla="*/ 48 w 56"/>
                <a:gd name="T15" fmla="*/ 71 h 77"/>
                <a:gd name="T16" fmla="*/ 56 w 56"/>
                <a:gd name="T17" fmla="*/ 57 h 77"/>
                <a:gd name="T18" fmla="*/ 56 w 56"/>
                <a:gd name="T19" fmla="*/ 19 h 77"/>
                <a:gd name="T20" fmla="*/ 48 w 56"/>
                <a:gd name="T21" fmla="*/ 5 h 77"/>
                <a:gd name="T22" fmla="*/ 21 w 56"/>
                <a:gd name="T23" fmla="*/ 19 h 77"/>
                <a:gd name="T24" fmla="*/ 23 w 56"/>
                <a:gd name="T25" fmla="*/ 17 h 77"/>
                <a:gd name="T26" fmla="*/ 28 w 56"/>
                <a:gd name="T27" fmla="*/ 15 h 77"/>
                <a:gd name="T28" fmla="*/ 33 w 56"/>
                <a:gd name="T29" fmla="*/ 17 h 77"/>
                <a:gd name="T30" fmla="*/ 34 w 56"/>
                <a:gd name="T31" fmla="*/ 19 h 77"/>
                <a:gd name="T32" fmla="*/ 34 w 56"/>
                <a:gd name="T33" fmla="*/ 57 h 77"/>
                <a:gd name="T34" fmla="*/ 33 w 56"/>
                <a:gd name="T35" fmla="*/ 59 h 77"/>
                <a:gd name="T36" fmla="*/ 28 w 56"/>
                <a:gd name="T37" fmla="*/ 60 h 77"/>
                <a:gd name="T38" fmla="*/ 23 w 56"/>
                <a:gd name="T39" fmla="*/ 59 h 77"/>
                <a:gd name="T40" fmla="*/ 21 w 56"/>
                <a:gd name="T41" fmla="*/ 57 h 77"/>
                <a:gd name="T42" fmla="*/ 21 w 56"/>
                <a:gd name="T43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77">
                  <a:moveTo>
                    <a:pt x="48" y="5"/>
                  </a:moveTo>
                  <a:cubicBezTo>
                    <a:pt x="42" y="1"/>
                    <a:pt x="36" y="0"/>
                    <a:pt x="28" y="0"/>
                  </a:cubicBezTo>
                  <a:cubicBezTo>
                    <a:pt x="21" y="0"/>
                    <a:pt x="14" y="1"/>
                    <a:pt x="9" y="5"/>
                  </a:cubicBezTo>
                  <a:cubicBezTo>
                    <a:pt x="3" y="9"/>
                    <a:pt x="0" y="13"/>
                    <a:pt x="0" y="1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3"/>
                    <a:pt x="3" y="67"/>
                    <a:pt x="9" y="71"/>
                  </a:cubicBezTo>
                  <a:cubicBezTo>
                    <a:pt x="14" y="75"/>
                    <a:pt x="21" y="77"/>
                    <a:pt x="28" y="77"/>
                  </a:cubicBezTo>
                  <a:cubicBezTo>
                    <a:pt x="36" y="77"/>
                    <a:pt x="42" y="75"/>
                    <a:pt x="48" y="71"/>
                  </a:cubicBezTo>
                  <a:cubicBezTo>
                    <a:pt x="53" y="67"/>
                    <a:pt x="56" y="63"/>
                    <a:pt x="56" y="57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3"/>
                    <a:pt x="53" y="9"/>
                    <a:pt x="48" y="5"/>
                  </a:cubicBezTo>
                  <a:close/>
                  <a:moveTo>
                    <a:pt x="21" y="19"/>
                  </a:moveTo>
                  <a:cubicBezTo>
                    <a:pt x="21" y="18"/>
                    <a:pt x="21" y="18"/>
                    <a:pt x="23" y="17"/>
                  </a:cubicBezTo>
                  <a:cubicBezTo>
                    <a:pt x="24" y="16"/>
                    <a:pt x="26" y="15"/>
                    <a:pt x="28" y="15"/>
                  </a:cubicBezTo>
                  <a:cubicBezTo>
                    <a:pt x="30" y="15"/>
                    <a:pt x="31" y="16"/>
                    <a:pt x="33" y="17"/>
                  </a:cubicBezTo>
                  <a:cubicBezTo>
                    <a:pt x="34" y="18"/>
                    <a:pt x="34" y="18"/>
                    <a:pt x="34" y="19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4" y="58"/>
                    <a:pt x="33" y="59"/>
                  </a:cubicBezTo>
                  <a:cubicBezTo>
                    <a:pt x="31" y="60"/>
                    <a:pt x="30" y="60"/>
                    <a:pt x="28" y="60"/>
                  </a:cubicBezTo>
                  <a:cubicBezTo>
                    <a:pt x="26" y="60"/>
                    <a:pt x="24" y="60"/>
                    <a:pt x="23" y="59"/>
                  </a:cubicBezTo>
                  <a:cubicBezTo>
                    <a:pt x="21" y="58"/>
                    <a:pt x="21" y="57"/>
                    <a:pt x="21" y="57"/>
                  </a:cubicBezTo>
                  <a:lnTo>
                    <a:pt x="21" y="19"/>
                  </a:lnTo>
                  <a:close/>
                </a:path>
              </a:pathLst>
            </a:custGeom>
            <a:solidFill>
              <a:srgbClr val="BD25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0" name="Freeform 1164"/>
            <p:cNvSpPr>
              <a:spLocks noEditPoints="1"/>
            </p:cNvSpPr>
            <p:nvPr/>
          </p:nvSpPr>
          <p:spPr bwMode="auto">
            <a:xfrm>
              <a:off x="7216776" y="2371726"/>
              <a:ext cx="98425" cy="130175"/>
            </a:xfrm>
            <a:custGeom>
              <a:avLst/>
              <a:gdLst>
                <a:gd name="T0" fmla="*/ 48 w 56"/>
                <a:gd name="T1" fmla="*/ 5 h 75"/>
                <a:gd name="T2" fmla="*/ 28 w 56"/>
                <a:gd name="T3" fmla="*/ 0 h 75"/>
                <a:gd name="T4" fmla="*/ 0 w 56"/>
                <a:gd name="T5" fmla="*/ 0 h 75"/>
                <a:gd name="T6" fmla="*/ 0 w 56"/>
                <a:gd name="T7" fmla="*/ 75 h 75"/>
                <a:gd name="T8" fmla="*/ 22 w 56"/>
                <a:gd name="T9" fmla="*/ 75 h 75"/>
                <a:gd name="T10" fmla="*/ 22 w 56"/>
                <a:gd name="T11" fmla="*/ 48 h 75"/>
                <a:gd name="T12" fmla="*/ 28 w 56"/>
                <a:gd name="T13" fmla="*/ 48 h 75"/>
                <a:gd name="T14" fmla="*/ 48 w 56"/>
                <a:gd name="T15" fmla="*/ 43 h 75"/>
                <a:gd name="T16" fmla="*/ 56 w 56"/>
                <a:gd name="T17" fmla="*/ 29 h 75"/>
                <a:gd name="T18" fmla="*/ 56 w 56"/>
                <a:gd name="T19" fmla="*/ 19 h 75"/>
                <a:gd name="T20" fmla="*/ 48 w 56"/>
                <a:gd name="T21" fmla="*/ 5 h 75"/>
                <a:gd name="T22" fmla="*/ 29 w 56"/>
                <a:gd name="T23" fmla="*/ 33 h 75"/>
                <a:gd name="T24" fmla="*/ 22 w 56"/>
                <a:gd name="T25" fmla="*/ 33 h 75"/>
                <a:gd name="T26" fmla="*/ 22 w 56"/>
                <a:gd name="T27" fmla="*/ 16 h 75"/>
                <a:gd name="T28" fmla="*/ 29 w 56"/>
                <a:gd name="T29" fmla="*/ 16 h 75"/>
                <a:gd name="T30" fmla="*/ 34 w 56"/>
                <a:gd name="T31" fmla="*/ 17 h 75"/>
                <a:gd name="T32" fmla="*/ 35 w 56"/>
                <a:gd name="T33" fmla="*/ 19 h 75"/>
                <a:gd name="T34" fmla="*/ 35 w 56"/>
                <a:gd name="T35" fmla="*/ 29 h 75"/>
                <a:gd name="T36" fmla="*/ 34 w 56"/>
                <a:gd name="T37" fmla="*/ 31 h 75"/>
                <a:gd name="T38" fmla="*/ 29 w 56"/>
                <a:gd name="T39" fmla="*/ 3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" h="75">
                  <a:moveTo>
                    <a:pt x="48" y="5"/>
                  </a:moveTo>
                  <a:cubicBezTo>
                    <a:pt x="43" y="1"/>
                    <a:pt x="37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36" y="48"/>
                    <a:pt x="42" y="47"/>
                    <a:pt x="48" y="43"/>
                  </a:cubicBezTo>
                  <a:cubicBezTo>
                    <a:pt x="53" y="39"/>
                    <a:pt x="56" y="35"/>
                    <a:pt x="56" y="2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3"/>
                    <a:pt x="53" y="8"/>
                    <a:pt x="48" y="5"/>
                  </a:cubicBezTo>
                  <a:close/>
                  <a:moveTo>
                    <a:pt x="29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6"/>
                    <a:pt x="33" y="16"/>
                    <a:pt x="34" y="17"/>
                  </a:cubicBezTo>
                  <a:cubicBezTo>
                    <a:pt x="35" y="18"/>
                    <a:pt x="35" y="18"/>
                    <a:pt x="35" y="1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4" y="31"/>
                  </a:cubicBezTo>
                  <a:cubicBezTo>
                    <a:pt x="32" y="32"/>
                    <a:pt x="31" y="33"/>
                    <a:pt x="29" y="33"/>
                  </a:cubicBezTo>
                  <a:close/>
                </a:path>
              </a:pathLst>
            </a:custGeom>
            <a:solidFill>
              <a:srgbClr val="BD25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1" name="Freeform 1165"/>
            <p:cNvSpPr>
              <a:spLocks/>
            </p:cNvSpPr>
            <p:nvPr/>
          </p:nvSpPr>
          <p:spPr bwMode="auto">
            <a:xfrm>
              <a:off x="6911976" y="2408238"/>
              <a:ext cx="61913" cy="65088"/>
            </a:xfrm>
            <a:custGeom>
              <a:avLst/>
              <a:gdLst>
                <a:gd name="T0" fmla="*/ 32 w 35"/>
                <a:gd name="T1" fmla="*/ 26 h 37"/>
                <a:gd name="T2" fmla="*/ 30 w 35"/>
                <a:gd name="T3" fmla="*/ 22 h 37"/>
                <a:gd name="T4" fmla="*/ 20 w 35"/>
                <a:gd name="T5" fmla="*/ 14 h 37"/>
                <a:gd name="T6" fmla="*/ 12 w 35"/>
                <a:gd name="T7" fmla="*/ 9 h 37"/>
                <a:gd name="T8" fmla="*/ 6 w 35"/>
                <a:gd name="T9" fmla="*/ 5 h 37"/>
                <a:gd name="T10" fmla="*/ 1 w 35"/>
                <a:gd name="T11" fmla="*/ 0 h 37"/>
                <a:gd name="T12" fmla="*/ 0 w 35"/>
                <a:gd name="T13" fmla="*/ 2 h 37"/>
                <a:gd name="T14" fmla="*/ 6 w 35"/>
                <a:gd name="T15" fmla="*/ 10 h 37"/>
                <a:gd name="T16" fmla="*/ 12 w 35"/>
                <a:gd name="T17" fmla="*/ 14 h 37"/>
                <a:gd name="T18" fmla="*/ 20 w 35"/>
                <a:gd name="T19" fmla="*/ 19 h 37"/>
                <a:gd name="T20" fmla="*/ 30 w 35"/>
                <a:gd name="T21" fmla="*/ 27 h 37"/>
                <a:gd name="T22" fmla="*/ 32 w 35"/>
                <a:gd name="T23" fmla="*/ 30 h 37"/>
                <a:gd name="T24" fmla="*/ 35 w 35"/>
                <a:gd name="T25" fmla="*/ 37 h 37"/>
                <a:gd name="T26" fmla="*/ 35 w 35"/>
                <a:gd name="T27" fmla="*/ 34 h 37"/>
                <a:gd name="T28" fmla="*/ 32 w 35"/>
                <a:gd name="T29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37">
                  <a:moveTo>
                    <a:pt x="32" y="26"/>
                  </a:moveTo>
                  <a:cubicBezTo>
                    <a:pt x="32" y="24"/>
                    <a:pt x="31" y="23"/>
                    <a:pt x="30" y="22"/>
                  </a:cubicBezTo>
                  <a:cubicBezTo>
                    <a:pt x="27" y="19"/>
                    <a:pt x="24" y="17"/>
                    <a:pt x="20" y="14"/>
                  </a:cubicBezTo>
                  <a:cubicBezTo>
                    <a:pt x="19" y="13"/>
                    <a:pt x="16" y="11"/>
                    <a:pt x="12" y="9"/>
                  </a:cubicBezTo>
                  <a:cubicBezTo>
                    <a:pt x="9" y="8"/>
                    <a:pt x="7" y="6"/>
                    <a:pt x="6" y="5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2" y="7"/>
                    <a:pt x="6" y="10"/>
                  </a:cubicBezTo>
                  <a:cubicBezTo>
                    <a:pt x="7" y="11"/>
                    <a:pt x="9" y="12"/>
                    <a:pt x="12" y="14"/>
                  </a:cubicBezTo>
                  <a:cubicBezTo>
                    <a:pt x="16" y="16"/>
                    <a:pt x="19" y="18"/>
                    <a:pt x="20" y="19"/>
                  </a:cubicBezTo>
                  <a:cubicBezTo>
                    <a:pt x="24" y="21"/>
                    <a:pt x="27" y="24"/>
                    <a:pt x="30" y="27"/>
                  </a:cubicBezTo>
                  <a:cubicBezTo>
                    <a:pt x="31" y="28"/>
                    <a:pt x="32" y="29"/>
                    <a:pt x="32" y="30"/>
                  </a:cubicBezTo>
                  <a:cubicBezTo>
                    <a:pt x="34" y="33"/>
                    <a:pt x="35" y="35"/>
                    <a:pt x="35" y="37"/>
                  </a:cubicBezTo>
                  <a:cubicBezTo>
                    <a:pt x="35" y="36"/>
                    <a:pt x="35" y="35"/>
                    <a:pt x="35" y="34"/>
                  </a:cubicBezTo>
                  <a:cubicBezTo>
                    <a:pt x="35" y="31"/>
                    <a:pt x="34" y="29"/>
                    <a:pt x="32" y="26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2" name="Freeform 1166"/>
            <p:cNvSpPr>
              <a:spLocks/>
            </p:cNvSpPr>
            <p:nvPr/>
          </p:nvSpPr>
          <p:spPr bwMode="auto">
            <a:xfrm>
              <a:off x="6875464" y="2368551"/>
              <a:ext cx="98425" cy="39688"/>
            </a:xfrm>
            <a:custGeom>
              <a:avLst/>
              <a:gdLst>
                <a:gd name="T0" fmla="*/ 11 w 56"/>
                <a:gd name="T1" fmla="*/ 8 h 22"/>
                <a:gd name="T2" fmla="*/ 27 w 56"/>
                <a:gd name="T3" fmla="*/ 4 h 22"/>
                <a:gd name="T4" fmla="*/ 43 w 56"/>
                <a:gd name="T5" fmla="*/ 7 h 22"/>
                <a:gd name="T6" fmla="*/ 51 w 56"/>
                <a:gd name="T7" fmla="*/ 13 h 22"/>
                <a:gd name="T8" fmla="*/ 55 w 56"/>
                <a:gd name="T9" fmla="*/ 21 h 22"/>
                <a:gd name="T10" fmla="*/ 56 w 56"/>
                <a:gd name="T11" fmla="*/ 21 h 22"/>
                <a:gd name="T12" fmla="*/ 55 w 56"/>
                <a:gd name="T13" fmla="*/ 18 h 22"/>
                <a:gd name="T14" fmla="*/ 51 w 56"/>
                <a:gd name="T15" fmla="*/ 9 h 22"/>
                <a:gd name="T16" fmla="*/ 43 w 56"/>
                <a:gd name="T17" fmla="*/ 2 h 22"/>
                <a:gd name="T18" fmla="*/ 27 w 56"/>
                <a:gd name="T19" fmla="*/ 0 h 22"/>
                <a:gd name="T20" fmla="*/ 11 w 56"/>
                <a:gd name="T21" fmla="*/ 3 h 22"/>
                <a:gd name="T22" fmla="*/ 0 w 56"/>
                <a:gd name="T23" fmla="*/ 20 h 22"/>
                <a:gd name="T24" fmla="*/ 0 w 56"/>
                <a:gd name="T25" fmla="*/ 22 h 22"/>
                <a:gd name="T26" fmla="*/ 11 w 56"/>
                <a:gd name="T2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22">
                  <a:moveTo>
                    <a:pt x="11" y="8"/>
                  </a:moveTo>
                  <a:cubicBezTo>
                    <a:pt x="15" y="5"/>
                    <a:pt x="21" y="4"/>
                    <a:pt x="27" y="4"/>
                  </a:cubicBezTo>
                  <a:cubicBezTo>
                    <a:pt x="33" y="4"/>
                    <a:pt x="38" y="5"/>
                    <a:pt x="43" y="7"/>
                  </a:cubicBezTo>
                  <a:cubicBezTo>
                    <a:pt x="46" y="9"/>
                    <a:pt x="49" y="11"/>
                    <a:pt x="51" y="13"/>
                  </a:cubicBezTo>
                  <a:cubicBezTo>
                    <a:pt x="53" y="15"/>
                    <a:pt x="54" y="18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4"/>
                    <a:pt x="54" y="11"/>
                    <a:pt x="51" y="9"/>
                  </a:cubicBezTo>
                  <a:cubicBezTo>
                    <a:pt x="49" y="6"/>
                    <a:pt x="46" y="4"/>
                    <a:pt x="43" y="2"/>
                  </a:cubicBezTo>
                  <a:cubicBezTo>
                    <a:pt x="38" y="1"/>
                    <a:pt x="33" y="0"/>
                    <a:pt x="27" y="0"/>
                  </a:cubicBezTo>
                  <a:cubicBezTo>
                    <a:pt x="21" y="0"/>
                    <a:pt x="15" y="1"/>
                    <a:pt x="11" y="3"/>
                  </a:cubicBezTo>
                  <a:cubicBezTo>
                    <a:pt x="3" y="7"/>
                    <a:pt x="0" y="12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1" y="16"/>
                    <a:pt x="4" y="11"/>
                    <a:pt x="11" y="8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3" name="Freeform 1167"/>
            <p:cNvSpPr>
              <a:spLocks/>
            </p:cNvSpPr>
            <p:nvPr/>
          </p:nvSpPr>
          <p:spPr bwMode="auto">
            <a:xfrm>
              <a:off x="6872289" y="2459038"/>
              <a:ext cx="65088" cy="25400"/>
            </a:xfrm>
            <a:custGeom>
              <a:avLst/>
              <a:gdLst>
                <a:gd name="T0" fmla="*/ 0 w 37"/>
                <a:gd name="T1" fmla="*/ 5 h 15"/>
                <a:gd name="T2" fmla="*/ 20 w 37"/>
                <a:gd name="T3" fmla="*/ 4 h 15"/>
                <a:gd name="T4" fmla="*/ 20 w 37"/>
                <a:gd name="T5" fmla="*/ 7 h 15"/>
                <a:gd name="T6" fmla="*/ 24 w 37"/>
                <a:gd name="T7" fmla="*/ 14 h 15"/>
                <a:gd name="T8" fmla="*/ 29 w 37"/>
                <a:gd name="T9" fmla="*/ 15 h 15"/>
                <a:gd name="T10" fmla="*/ 29 w 37"/>
                <a:gd name="T11" fmla="*/ 15 h 15"/>
                <a:gd name="T12" fmla="*/ 36 w 37"/>
                <a:gd name="T13" fmla="*/ 13 h 15"/>
                <a:gd name="T14" fmla="*/ 37 w 37"/>
                <a:gd name="T15" fmla="*/ 10 h 15"/>
                <a:gd name="T16" fmla="*/ 36 w 37"/>
                <a:gd name="T17" fmla="*/ 8 h 15"/>
                <a:gd name="T18" fmla="*/ 36 w 37"/>
                <a:gd name="T19" fmla="*/ 8 h 15"/>
                <a:gd name="T20" fmla="*/ 29 w 37"/>
                <a:gd name="T21" fmla="*/ 11 h 15"/>
                <a:gd name="T22" fmla="*/ 29 w 37"/>
                <a:gd name="T23" fmla="*/ 11 h 15"/>
                <a:gd name="T24" fmla="*/ 24 w 37"/>
                <a:gd name="T25" fmla="*/ 9 h 15"/>
                <a:gd name="T26" fmla="*/ 20 w 37"/>
                <a:gd name="T27" fmla="*/ 2 h 15"/>
                <a:gd name="T28" fmla="*/ 20 w 37"/>
                <a:gd name="T29" fmla="*/ 0 h 15"/>
                <a:gd name="T30" fmla="*/ 0 w 37"/>
                <a:gd name="T31" fmla="*/ 1 h 15"/>
                <a:gd name="T32" fmla="*/ 0 w 37"/>
                <a:gd name="T33" fmla="*/ 3 h 15"/>
                <a:gd name="T34" fmla="*/ 0 w 37"/>
                <a:gd name="T3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15">
                  <a:moveTo>
                    <a:pt x="0" y="5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10"/>
                    <a:pt x="22" y="12"/>
                    <a:pt x="24" y="14"/>
                  </a:cubicBezTo>
                  <a:cubicBezTo>
                    <a:pt x="26" y="15"/>
                    <a:pt x="27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2" y="15"/>
                    <a:pt x="34" y="14"/>
                    <a:pt x="36" y="13"/>
                  </a:cubicBezTo>
                  <a:cubicBezTo>
                    <a:pt x="36" y="12"/>
                    <a:pt x="37" y="11"/>
                    <a:pt x="37" y="10"/>
                  </a:cubicBezTo>
                  <a:cubicBezTo>
                    <a:pt x="37" y="9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10"/>
                    <a:pt x="32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7" y="11"/>
                    <a:pt x="26" y="10"/>
                    <a:pt x="24" y="9"/>
                  </a:cubicBezTo>
                  <a:cubicBezTo>
                    <a:pt x="22" y="8"/>
                    <a:pt x="21" y="5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4" name="Rectangle 1168"/>
            <p:cNvSpPr>
              <a:spLocks noChangeArrowheads="1"/>
            </p:cNvSpPr>
            <p:nvPr/>
          </p:nvSpPr>
          <p:spPr bwMode="auto">
            <a:xfrm>
              <a:off x="7026276" y="2422526"/>
              <a:ext cx="23813" cy="7938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5" name="Rectangle 1169"/>
            <p:cNvSpPr>
              <a:spLocks noChangeArrowheads="1"/>
            </p:cNvSpPr>
            <p:nvPr/>
          </p:nvSpPr>
          <p:spPr bwMode="auto">
            <a:xfrm>
              <a:off x="7050089" y="2371726"/>
              <a:ext cx="38100" cy="635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6" name="Rectangle 1170"/>
            <p:cNvSpPr>
              <a:spLocks noChangeArrowheads="1"/>
            </p:cNvSpPr>
            <p:nvPr/>
          </p:nvSpPr>
          <p:spPr bwMode="auto">
            <a:xfrm>
              <a:off x="6988176" y="2371726"/>
              <a:ext cx="38100" cy="635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7" name="Freeform 1171"/>
            <p:cNvSpPr>
              <a:spLocks/>
            </p:cNvSpPr>
            <p:nvPr/>
          </p:nvSpPr>
          <p:spPr bwMode="auto">
            <a:xfrm>
              <a:off x="7140576" y="2468563"/>
              <a:ext cx="22225" cy="14288"/>
            </a:xfrm>
            <a:custGeom>
              <a:avLst/>
              <a:gdLst>
                <a:gd name="T0" fmla="*/ 2 w 13"/>
                <a:gd name="T1" fmla="*/ 7 h 8"/>
                <a:gd name="T2" fmla="*/ 7 w 13"/>
                <a:gd name="T3" fmla="*/ 8 h 8"/>
                <a:gd name="T4" fmla="*/ 12 w 13"/>
                <a:gd name="T5" fmla="*/ 7 h 8"/>
                <a:gd name="T6" fmla="*/ 13 w 13"/>
                <a:gd name="T7" fmla="*/ 5 h 8"/>
                <a:gd name="T8" fmla="*/ 13 w 13"/>
                <a:gd name="T9" fmla="*/ 0 h 8"/>
                <a:gd name="T10" fmla="*/ 12 w 13"/>
                <a:gd name="T11" fmla="*/ 2 h 8"/>
                <a:gd name="T12" fmla="*/ 7 w 13"/>
                <a:gd name="T13" fmla="*/ 3 h 8"/>
                <a:gd name="T14" fmla="*/ 2 w 13"/>
                <a:gd name="T15" fmla="*/ 2 h 8"/>
                <a:gd name="T16" fmla="*/ 0 w 13"/>
                <a:gd name="T17" fmla="*/ 0 h 8"/>
                <a:gd name="T18" fmla="*/ 0 w 13"/>
                <a:gd name="T19" fmla="*/ 5 h 8"/>
                <a:gd name="T20" fmla="*/ 2 w 13"/>
                <a:gd name="T2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">
                  <a:moveTo>
                    <a:pt x="2" y="7"/>
                  </a:moveTo>
                  <a:cubicBezTo>
                    <a:pt x="3" y="8"/>
                    <a:pt x="5" y="8"/>
                    <a:pt x="7" y="8"/>
                  </a:cubicBezTo>
                  <a:cubicBezTo>
                    <a:pt x="9" y="8"/>
                    <a:pt x="10" y="8"/>
                    <a:pt x="12" y="7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2" y="2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5" y="3"/>
                    <a:pt x="3" y="3"/>
                    <a:pt x="2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2" y="7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8" name="Freeform 1172"/>
            <p:cNvSpPr>
              <a:spLocks/>
            </p:cNvSpPr>
            <p:nvPr/>
          </p:nvSpPr>
          <p:spPr bwMode="auto">
            <a:xfrm>
              <a:off x="7104064" y="2368551"/>
              <a:ext cx="98425" cy="42863"/>
            </a:xfrm>
            <a:custGeom>
              <a:avLst/>
              <a:gdLst>
                <a:gd name="T0" fmla="*/ 48 w 56"/>
                <a:gd name="T1" fmla="*/ 5 h 24"/>
                <a:gd name="T2" fmla="*/ 28 w 56"/>
                <a:gd name="T3" fmla="*/ 0 h 24"/>
                <a:gd name="T4" fmla="*/ 9 w 56"/>
                <a:gd name="T5" fmla="*/ 5 h 24"/>
                <a:gd name="T6" fmla="*/ 0 w 56"/>
                <a:gd name="T7" fmla="*/ 19 h 24"/>
                <a:gd name="T8" fmla="*/ 0 w 56"/>
                <a:gd name="T9" fmla="*/ 24 h 24"/>
                <a:gd name="T10" fmla="*/ 9 w 56"/>
                <a:gd name="T11" fmla="*/ 10 h 24"/>
                <a:gd name="T12" fmla="*/ 28 w 56"/>
                <a:gd name="T13" fmla="*/ 4 h 24"/>
                <a:gd name="T14" fmla="*/ 48 w 56"/>
                <a:gd name="T15" fmla="*/ 10 h 24"/>
                <a:gd name="T16" fmla="*/ 56 w 56"/>
                <a:gd name="T17" fmla="*/ 24 h 24"/>
                <a:gd name="T18" fmla="*/ 56 w 56"/>
                <a:gd name="T19" fmla="*/ 19 h 24"/>
                <a:gd name="T20" fmla="*/ 48 w 56"/>
                <a:gd name="T2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24">
                  <a:moveTo>
                    <a:pt x="48" y="5"/>
                  </a:moveTo>
                  <a:cubicBezTo>
                    <a:pt x="42" y="1"/>
                    <a:pt x="36" y="0"/>
                    <a:pt x="28" y="0"/>
                  </a:cubicBezTo>
                  <a:cubicBezTo>
                    <a:pt x="21" y="0"/>
                    <a:pt x="14" y="1"/>
                    <a:pt x="9" y="5"/>
                  </a:cubicBezTo>
                  <a:cubicBezTo>
                    <a:pt x="3" y="9"/>
                    <a:pt x="0" y="13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8"/>
                    <a:pt x="3" y="13"/>
                    <a:pt x="9" y="10"/>
                  </a:cubicBezTo>
                  <a:cubicBezTo>
                    <a:pt x="14" y="6"/>
                    <a:pt x="21" y="4"/>
                    <a:pt x="28" y="4"/>
                  </a:cubicBezTo>
                  <a:cubicBezTo>
                    <a:pt x="36" y="4"/>
                    <a:pt x="42" y="6"/>
                    <a:pt x="48" y="10"/>
                  </a:cubicBezTo>
                  <a:cubicBezTo>
                    <a:pt x="53" y="13"/>
                    <a:pt x="56" y="18"/>
                    <a:pt x="56" y="24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3"/>
                    <a:pt x="53" y="9"/>
                    <a:pt x="48" y="5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9" name="Freeform 1173"/>
            <p:cNvSpPr>
              <a:spLocks/>
            </p:cNvSpPr>
            <p:nvPr/>
          </p:nvSpPr>
          <p:spPr bwMode="auto">
            <a:xfrm>
              <a:off x="7256464" y="2422526"/>
              <a:ext cx="22225" cy="12700"/>
            </a:xfrm>
            <a:custGeom>
              <a:avLst/>
              <a:gdLst>
                <a:gd name="T0" fmla="*/ 7 w 13"/>
                <a:gd name="T1" fmla="*/ 8 h 8"/>
                <a:gd name="T2" fmla="*/ 12 w 13"/>
                <a:gd name="T3" fmla="*/ 7 h 8"/>
                <a:gd name="T4" fmla="*/ 13 w 13"/>
                <a:gd name="T5" fmla="*/ 5 h 8"/>
                <a:gd name="T6" fmla="*/ 13 w 13"/>
                <a:gd name="T7" fmla="*/ 0 h 8"/>
                <a:gd name="T8" fmla="*/ 12 w 13"/>
                <a:gd name="T9" fmla="*/ 2 h 8"/>
                <a:gd name="T10" fmla="*/ 7 w 13"/>
                <a:gd name="T11" fmla="*/ 4 h 8"/>
                <a:gd name="T12" fmla="*/ 0 w 13"/>
                <a:gd name="T13" fmla="*/ 4 h 8"/>
                <a:gd name="T14" fmla="*/ 0 w 13"/>
                <a:gd name="T15" fmla="*/ 8 h 8"/>
                <a:gd name="T16" fmla="*/ 7 w 13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7" y="8"/>
                  </a:moveTo>
                  <a:cubicBezTo>
                    <a:pt x="9" y="8"/>
                    <a:pt x="10" y="8"/>
                    <a:pt x="12" y="7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2" y="2"/>
                  </a:cubicBezTo>
                  <a:cubicBezTo>
                    <a:pt x="10" y="3"/>
                    <a:pt x="9" y="4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7" y="8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0" name="Freeform 1174"/>
            <p:cNvSpPr>
              <a:spLocks/>
            </p:cNvSpPr>
            <p:nvPr/>
          </p:nvSpPr>
          <p:spPr bwMode="auto">
            <a:xfrm>
              <a:off x="7216776" y="2371726"/>
              <a:ext cx="98425" cy="41275"/>
            </a:xfrm>
            <a:custGeom>
              <a:avLst/>
              <a:gdLst>
                <a:gd name="T0" fmla="*/ 48 w 56"/>
                <a:gd name="T1" fmla="*/ 5 h 24"/>
                <a:gd name="T2" fmla="*/ 28 w 56"/>
                <a:gd name="T3" fmla="*/ 0 h 24"/>
                <a:gd name="T4" fmla="*/ 0 w 56"/>
                <a:gd name="T5" fmla="*/ 0 h 24"/>
                <a:gd name="T6" fmla="*/ 0 w 56"/>
                <a:gd name="T7" fmla="*/ 4 h 24"/>
                <a:gd name="T8" fmla="*/ 28 w 56"/>
                <a:gd name="T9" fmla="*/ 4 h 24"/>
                <a:gd name="T10" fmla="*/ 48 w 56"/>
                <a:gd name="T11" fmla="*/ 10 h 24"/>
                <a:gd name="T12" fmla="*/ 56 w 56"/>
                <a:gd name="T13" fmla="*/ 24 h 24"/>
                <a:gd name="T14" fmla="*/ 56 w 56"/>
                <a:gd name="T15" fmla="*/ 19 h 24"/>
                <a:gd name="T16" fmla="*/ 48 w 56"/>
                <a:gd name="T1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24">
                  <a:moveTo>
                    <a:pt x="48" y="5"/>
                  </a:moveTo>
                  <a:cubicBezTo>
                    <a:pt x="43" y="1"/>
                    <a:pt x="37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7" y="4"/>
                    <a:pt x="43" y="6"/>
                    <a:pt x="48" y="10"/>
                  </a:cubicBezTo>
                  <a:cubicBezTo>
                    <a:pt x="53" y="13"/>
                    <a:pt x="56" y="18"/>
                    <a:pt x="56" y="24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3"/>
                    <a:pt x="53" y="8"/>
                    <a:pt x="48" y="5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1" name="Freeform 1175"/>
            <p:cNvSpPr>
              <a:spLocks noEditPoints="1"/>
            </p:cNvSpPr>
            <p:nvPr/>
          </p:nvSpPr>
          <p:spPr bwMode="auto">
            <a:xfrm>
              <a:off x="6542089" y="2524126"/>
              <a:ext cx="230188" cy="477838"/>
            </a:xfrm>
            <a:custGeom>
              <a:avLst/>
              <a:gdLst>
                <a:gd name="T0" fmla="*/ 7 w 131"/>
                <a:gd name="T1" fmla="*/ 270 h 273"/>
                <a:gd name="T2" fmla="*/ 7 w 131"/>
                <a:gd name="T3" fmla="*/ 10 h 273"/>
                <a:gd name="T4" fmla="*/ 124 w 131"/>
                <a:gd name="T5" fmla="*/ 10 h 273"/>
                <a:gd name="T6" fmla="*/ 124 w 131"/>
                <a:gd name="T7" fmla="*/ 270 h 273"/>
                <a:gd name="T8" fmla="*/ 7 w 131"/>
                <a:gd name="T9" fmla="*/ 270 h 273"/>
                <a:gd name="T10" fmla="*/ 131 w 131"/>
                <a:gd name="T11" fmla="*/ 0 h 273"/>
                <a:gd name="T12" fmla="*/ 0 w 131"/>
                <a:gd name="T13" fmla="*/ 0 h 273"/>
                <a:gd name="T14" fmla="*/ 0 w 131"/>
                <a:gd name="T15" fmla="*/ 273 h 273"/>
                <a:gd name="T16" fmla="*/ 131 w 131"/>
                <a:gd name="T17" fmla="*/ 273 h 273"/>
                <a:gd name="T18" fmla="*/ 131 w 131"/>
                <a:gd name="T19" fmla="*/ 100 h 273"/>
                <a:gd name="T20" fmla="*/ 129 w 131"/>
                <a:gd name="T21" fmla="*/ 90 h 273"/>
                <a:gd name="T22" fmla="*/ 129 w 131"/>
                <a:gd name="T23" fmla="*/ 57 h 273"/>
                <a:gd name="T24" fmla="*/ 131 w 131"/>
                <a:gd name="T25" fmla="*/ 57 h 273"/>
                <a:gd name="T26" fmla="*/ 131 w 131"/>
                <a:gd name="T2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273">
                  <a:moveTo>
                    <a:pt x="7" y="27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270"/>
                    <a:pt x="124" y="270"/>
                    <a:pt x="124" y="270"/>
                  </a:cubicBezTo>
                  <a:cubicBezTo>
                    <a:pt x="7" y="270"/>
                    <a:pt x="7" y="270"/>
                    <a:pt x="7" y="270"/>
                  </a:cubicBezTo>
                  <a:moveTo>
                    <a:pt x="1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131" y="273"/>
                    <a:pt x="131" y="273"/>
                    <a:pt x="131" y="273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97"/>
                    <a:pt x="129" y="93"/>
                    <a:pt x="129" y="90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2" name="Rectangle 1176"/>
            <p:cNvSpPr>
              <a:spLocks noChangeArrowheads="1"/>
            </p:cNvSpPr>
            <p:nvPr/>
          </p:nvSpPr>
          <p:spPr bwMode="auto">
            <a:xfrm>
              <a:off x="6554789" y="2541588"/>
              <a:ext cx="204788" cy="4556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3" name="Rectangle 1177"/>
            <p:cNvSpPr>
              <a:spLocks noChangeArrowheads="1"/>
            </p:cNvSpPr>
            <p:nvPr/>
          </p:nvSpPr>
          <p:spPr bwMode="auto">
            <a:xfrm>
              <a:off x="6554789" y="2541588"/>
              <a:ext cx="204788" cy="455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4" name="Rectangle 1178"/>
            <p:cNvSpPr>
              <a:spLocks noChangeArrowheads="1"/>
            </p:cNvSpPr>
            <p:nvPr/>
          </p:nvSpPr>
          <p:spPr bwMode="auto">
            <a:xfrm>
              <a:off x="6580189" y="2560638"/>
              <a:ext cx="157163" cy="341313"/>
            </a:xfrm>
            <a:prstGeom prst="rect">
              <a:avLst/>
            </a:prstGeom>
            <a:solidFill>
              <a:srgbClr val="9CC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5" name="Rectangle 1179"/>
            <p:cNvSpPr>
              <a:spLocks noChangeArrowheads="1"/>
            </p:cNvSpPr>
            <p:nvPr/>
          </p:nvSpPr>
          <p:spPr bwMode="auto">
            <a:xfrm>
              <a:off x="6580189" y="2560638"/>
              <a:ext cx="157163" cy="34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6" name="Rectangle 1180"/>
            <p:cNvSpPr>
              <a:spLocks noChangeArrowheads="1"/>
            </p:cNvSpPr>
            <p:nvPr/>
          </p:nvSpPr>
          <p:spPr bwMode="auto">
            <a:xfrm>
              <a:off x="6580189" y="2892426"/>
              <a:ext cx="157163" cy="9525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7" name="Rectangle 1181"/>
            <p:cNvSpPr>
              <a:spLocks noChangeArrowheads="1"/>
            </p:cNvSpPr>
            <p:nvPr/>
          </p:nvSpPr>
          <p:spPr bwMode="auto">
            <a:xfrm>
              <a:off x="6580189" y="2892426"/>
              <a:ext cx="157163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8" name="Freeform 1182"/>
            <p:cNvSpPr>
              <a:spLocks/>
            </p:cNvSpPr>
            <p:nvPr/>
          </p:nvSpPr>
          <p:spPr bwMode="auto">
            <a:xfrm>
              <a:off x="6580189" y="2560638"/>
              <a:ext cx="157163" cy="331788"/>
            </a:xfrm>
            <a:custGeom>
              <a:avLst/>
              <a:gdLst>
                <a:gd name="T0" fmla="*/ 99 w 99"/>
                <a:gd name="T1" fmla="*/ 0 h 209"/>
                <a:gd name="T2" fmla="*/ 0 w 99"/>
                <a:gd name="T3" fmla="*/ 0 h 209"/>
                <a:gd name="T4" fmla="*/ 0 w 99"/>
                <a:gd name="T5" fmla="*/ 209 h 209"/>
                <a:gd name="T6" fmla="*/ 5 w 99"/>
                <a:gd name="T7" fmla="*/ 209 h 209"/>
                <a:gd name="T8" fmla="*/ 5 w 99"/>
                <a:gd name="T9" fmla="*/ 5 h 209"/>
                <a:gd name="T10" fmla="*/ 99 w 99"/>
                <a:gd name="T11" fmla="*/ 5 h 209"/>
                <a:gd name="T12" fmla="*/ 99 w 99"/>
                <a:gd name="T1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09">
                  <a:moveTo>
                    <a:pt x="99" y="0"/>
                  </a:moveTo>
                  <a:lnTo>
                    <a:pt x="0" y="0"/>
                  </a:lnTo>
                  <a:lnTo>
                    <a:pt x="0" y="209"/>
                  </a:lnTo>
                  <a:lnTo>
                    <a:pt x="5" y="209"/>
                  </a:lnTo>
                  <a:lnTo>
                    <a:pt x="5" y="5"/>
                  </a:lnTo>
                  <a:lnTo>
                    <a:pt x="99" y="5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7D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9" name="Freeform 1183"/>
            <p:cNvSpPr>
              <a:spLocks/>
            </p:cNvSpPr>
            <p:nvPr/>
          </p:nvSpPr>
          <p:spPr bwMode="auto">
            <a:xfrm>
              <a:off x="6580189" y="2560638"/>
              <a:ext cx="157163" cy="331788"/>
            </a:xfrm>
            <a:custGeom>
              <a:avLst/>
              <a:gdLst>
                <a:gd name="T0" fmla="*/ 99 w 99"/>
                <a:gd name="T1" fmla="*/ 0 h 209"/>
                <a:gd name="T2" fmla="*/ 0 w 99"/>
                <a:gd name="T3" fmla="*/ 0 h 209"/>
                <a:gd name="T4" fmla="*/ 0 w 99"/>
                <a:gd name="T5" fmla="*/ 209 h 209"/>
                <a:gd name="T6" fmla="*/ 5 w 99"/>
                <a:gd name="T7" fmla="*/ 209 h 209"/>
                <a:gd name="T8" fmla="*/ 5 w 99"/>
                <a:gd name="T9" fmla="*/ 5 h 209"/>
                <a:gd name="T10" fmla="*/ 99 w 99"/>
                <a:gd name="T11" fmla="*/ 5 h 209"/>
                <a:gd name="T12" fmla="*/ 99 w 99"/>
                <a:gd name="T1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09">
                  <a:moveTo>
                    <a:pt x="99" y="0"/>
                  </a:moveTo>
                  <a:lnTo>
                    <a:pt x="0" y="0"/>
                  </a:lnTo>
                  <a:lnTo>
                    <a:pt x="0" y="209"/>
                  </a:lnTo>
                  <a:lnTo>
                    <a:pt x="5" y="209"/>
                  </a:lnTo>
                  <a:lnTo>
                    <a:pt x="5" y="5"/>
                  </a:lnTo>
                  <a:lnTo>
                    <a:pt x="99" y="5"/>
                  </a:lnTo>
                  <a:lnTo>
                    <a:pt x="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0" name="Freeform 1184"/>
            <p:cNvSpPr>
              <a:spLocks/>
            </p:cNvSpPr>
            <p:nvPr/>
          </p:nvSpPr>
          <p:spPr bwMode="auto">
            <a:xfrm>
              <a:off x="6648451" y="2630488"/>
              <a:ext cx="63500" cy="38100"/>
            </a:xfrm>
            <a:custGeom>
              <a:avLst/>
              <a:gdLst>
                <a:gd name="T0" fmla="*/ 40 w 40"/>
                <a:gd name="T1" fmla="*/ 24 h 24"/>
                <a:gd name="T2" fmla="*/ 0 w 40"/>
                <a:gd name="T3" fmla="*/ 1 h 24"/>
                <a:gd name="T4" fmla="*/ 0 w 40"/>
                <a:gd name="T5" fmla="*/ 0 h 24"/>
                <a:gd name="T6" fmla="*/ 40 w 40"/>
                <a:gd name="T7" fmla="*/ 23 h 24"/>
                <a:gd name="T8" fmla="*/ 40 w 4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40" y="24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40" y="23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rgbClr val="176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1" name="Freeform 1185"/>
            <p:cNvSpPr>
              <a:spLocks/>
            </p:cNvSpPr>
            <p:nvPr/>
          </p:nvSpPr>
          <p:spPr bwMode="auto">
            <a:xfrm>
              <a:off x="6597651" y="2632076"/>
              <a:ext cx="44450" cy="63500"/>
            </a:xfrm>
            <a:custGeom>
              <a:avLst/>
              <a:gdLst>
                <a:gd name="T0" fmla="*/ 0 w 28"/>
                <a:gd name="T1" fmla="*/ 40 h 40"/>
                <a:gd name="T2" fmla="*/ 0 w 28"/>
                <a:gd name="T3" fmla="*/ 39 h 40"/>
                <a:gd name="T4" fmla="*/ 27 w 28"/>
                <a:gd name="T5" fmla="*/ 0 h 40"/>
                <a:gd name="T6" fmla="*/ 28 w 28"/>
                <a:gd name="T7" fmla="*/ 1 h 40"/>
                <a:gd name="T8" fmla="*/ 0 w 2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0" y="40"/>
                  </a:moveTo>
                  <a:lnTo>
                    <a:pt x="0" y="39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176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2" name="Freeform 1186"/>
            <p:cNvSpPr>
              <a:spLocks/>
            </p:cNvSpPr>
            <p:nvPr/>
          </p:nvSpPr>
          <p:spPr bwMode="auto">
            <a:xfrm>
              <a:off x="6638926" y="2625726"/>
              <a:ext cx="15875" cy="14288"/>
            </a:xfrm>
            <a:custGeom>
              <a:avLst/>
              <a:gdLst>
                <a:gd name="T0" fmla="*/ 8 w 9"/>
                <a:gd name="T1" fmla="*/ 3 h 8"/>
                <a:gd name="T2" fmla="*/ 5 w 9"/>
                <a:gd name="T3" fmla="*/ 8 h 8"/>
                <a:gd name="T4" fmla="*/ 1 w 9"/>
                <a:gd name="T5" fmla="*/ 5 h 8"/>
                <a:gd name="T6" fmla="*/ 4 w 9"/>
                <a:gd name="T7" fmla="*/ 0 h 8"/>
                <a:gd name="T8" fmla="*/ 8 w 9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8" y="3"/>
                  </a:moveTo>
                  <a:cubicBezTo>
                    <a:pt x="9" y="5"/>
                    <a:pt x="7" y="8"/>
                    <a:pt x="5" y="8"/>
                  </a:cubicBezTo>
                  <a:cubicBezTo>
                    <a:pt x="3" y="8"/>
                    <a:pt x="1" y="7"/>
                    <a:pt x="1" y="5"/>
                  </a:cubicBezTo>
                  <a:cubicBezTo>
                    <a:pt x="0" y="3"/>
                    <a:pt x="1" y="1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3" name="Freeform 1187"/>
            <p:cNvSpPr>
              <a:spLocks/>
            </p:cNvSpPr>
            <p:nvPr/>
          </p:nvSpPr>
          <p:spPr bwMode="auto">
            <a:xfrm>
              <a:off x="6596064" y="2665413"/>
              <a:ext cx="130175" cy="80963"/>
            </a:xfrm>
            <a:custGeom>
              <a:avLst/>
              <a:gdLst>
                <a:gd name="T0" fmla="*/ 74 w 74"/>
                <a:gd name="T1" fmla="*/ 29 h 46"/>
                <a:gd name="T2" fmla="*/ 70 w 74"/>
                <a:gd name="T3" fmla="*/ 33 h 46"/>
                <a:gd name="T4" fmla="*/ 11 w 74"/>
                <a:gd name="T5" fmla="*/ 46 h 46"/>
                <a:gd name="T6" fmla="*/ 6 w 74"/>
                <a:gd name="T7" fmla="*/ 43 h 46"/>
                <a:gd name="T8" fmla="*/ 1 w 74"/>
                <a:gd name="T9" fmla="*/ 17 h 46"/>
                <a:gd name="T10" fmla="*/ 4 w 74"/>
                <a:gd name="T11" fmla="*/ 13 h 46"/>
                <a:gd name="T12" fmla="*/ 63 w 74"/>
                <a:gd name="T13" fmla="*/ 0 h 46"/>
                <a:gd name="T14" fmla="*/ 68 w 74"/>
                <a:gd name="T15" fmla="*/ 3 h 46"/>
                <a:gd name="T16" fmla="*/ 74 w 74"/>
                <a:gd name="T17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46">
                  <a:moveTo>
                    <a:pt x="74" y="29"/>
                  </a:moveTo>
                  <a:cubicBezTo>
                    <a:pt x="74" y="31"/>
                    <a:pt x="73" y="33"/>
                    <a:pt x="70" y="33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6"/>
                    <a:pt x="7" y="45"/>
                    <a:pt x="6" y="4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5"/>
                    <a:pt x="2" y="13"/>
                    <a:pt x="4" y="13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8" y="1"/>
                    <a:pt x="68" y="3"/>
                  </a:cubicBezTo>
                  <a:lnTo>
                    <a:pt x="74" y="29"/>
                  </a:lnTo>
                  <a:close/>
                </a:path>
              </a:pathLst>
            </a:custGeom>
            <a:solidFill>
              <a:srgbClr val="843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4" name="Freeform 1188"/>
            <p:cNvSpPr>
              <a:spLocks/>
            </p:cNvSpPr>
            <p:nvPr/>
          </p:nvSpPr>
          <p:spPr bwMode="auto">
            <a:xfrm>
              <a:off x="6596064" y="2665413"/>
              <a:ext cx="117475" cy="80963"/>
            </a:xfrm>
            <a:custGeom>
              <a:avLst/>
              <a:gdLst>
                <a:gd name="T0" fmla="*/ 8 w 67"/>
                <a:gd name="T1" fmla="*/ 44 h 46"/>
                <a:gd name="T2" fmla="*/ 3 w 67"/>
                <a:gd name="T3" fmla="*/ 17 h 46"/>
                <a:gd name="T4" fmla="*/ 6 w 67"/>
                <a:gd name="T5" fmla="*/ 13 h 46"/>
                <a:gd name="T6" fmla="*/ 66 w 67"/>
                <a:gd name="T7" fmla="*/ 1 h 46"/>
                <a:gd name="T8" fmla="*/ 67 w 67"/>
                <a:gd name="T9" fmla="*/ 1 h 46"/>
                <a:gd name="T10" fmla="*/ 63 w 67"/>
                <a:gd name="T11" fmla="*/ 0 h 46"/>
                <a:gd name="T12" fmla="*/ 4 w 67"/>
                <a:gd name="T13" fmla="*/ 13 h 46"/>
                <a:gd name="T14" fmla="*/ 1 w 67"/>
                <a:gd name="T15" fmla="*/ 17 h 46"/>
                <a:gd name="T16" fmla="*/ 6 w 67"/>
                <a:gd name="T17" fmla="*/ 43 h 46"/>
                <a:gd name="T18" fmla="*/ 10 w 67"/>
                <a:gd name="T19" fmla="*/ 46 h 46"/>
                <a:gd name="T20" fmla="*/ 8 w 67"/>
                <a:gd name="T2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46">
                  <a:moveTo>
                    <a:pt x="8" y="44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2" y="16"/>
                    <a:pt x="4" y="14"/>
                    <a:pt x="6" y="13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0"/>
                    <a:pt x="65" y="0"/>
                    <a:pt x="63" y="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5"/>
                    <a:pt x="1" y="1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" y="45"/>
                    <a:pt x="8" y="46"/>
                    <a:pt x="10" y="46"/>
                  </a:cubicBezTo>
                  <a:cubicBezTo>
                    <a:pt x="9" y="45"/>
                    <a:pt x="9" y="45"/>
                    <a:pt x="8" y="44"/>
                  </a:cubicBezTo>
                  <a:close/>
                </a:path>
              </a:pathLst>
            </a:custGeom>
            <a:solidFill>
              <a:srgbClr val="E6B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5" name="Freeform 1189"/>
            <p:cNvSpPr>
              <a:spLocks/>
            </p:cNvSpPr>
            <p:nvPr/>
          </p:nvSpPr>
          <p:spPr bwMode="auto">
            <a:xfrm>
              <a:off x="6607176" y="2674938"/>
              <a:ext cx="111125" cy="63500"/>
            </a:xfrm>
            <a:custGeom>
              <a:avLst/>
              <a:gdLst>
                <a:gd name="T0" fmla="*/ 62 w 63"/>
                <a:gd name="T1" fmla="*/ 22 h 36"/>
                <a:gd name="T2" fmla="*/ 59 w 63"/>
                <a:gd name="T3" fmla="*/ 25 h 36"/>
                <a:gd name="T4" fmla="*/ 8 w 63"/>
                <a:gd name="T5" fmla="*/ 36 h 36"/>
                <a:gd name="T6" fmla="*/ 4 w 63"/>
                <a:gd name="T7" fmla="*/ 34 h 36"/>
                <a:gd name="T8" fmla="*/ 0 w 63"/>
                <a:gd name="T9" fmla="*/ 14 h 36"/>
                <a:gd name="T10" fmla="*/ 3 w 63"/>
                <a:gd name="T11" fmla="*/ 11 h 36"/>
                <a:gd name="T12" fmla="*/ 54 w 63"/>
                <a:gd name="T13" fmla="*/ 0 h 36"/>
                <a:gd name="T14" fmla="*/ 58 w 63"/>
                <a:gd name="T15" fmla="*/ 2 h 36"/>
                <a:gd name="T16" fmla="*/ 62 w 6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6">
                  <a:moveTo>
                    <a:pt x="62" y="22"/>
                  </a:moveTo>
                  <a:cubicBezTo>
                    <a:pt x="63" y="23"/>
                    <a:pt x="61" y="25"/>
                    <a:pt x="59" y="2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6"/>
                    <a:pt x="5" y="35"/>
                    <a:pt x="4" y="3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1" y="11"/>
                    <a:pt x="3" y="1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1"/>
                    <a:pt x="58" y="2"/>
                  </a:cubicBezTo>
                  <a:lnTo>
                    <a:pt x="62" y="22"/>
                  </a:lnTo>
                  <a:close/>
                </a:path>
              </a:pathLst>
            </a:custGeom>
            <a:solidFill>
              <a:srgbClr val="FFF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6" name="Freeform 1190"/>
            <p:cNvSpPr>
              <a:spLocks/>
            </p:cNvSpPr>
            <p:nvPr/>
          </p:nvSpPr>
          <p:spPr bwMode="auto">
            <a:xfrm>
              <a:off x="6607176" y="2674938"/>
              <a:ext cx="101600" cy="63500"/>
            </a:xfrm>
            <a:custGeom>
              <a:avLst/>
              <a:gdLst>
                <a:gd name="T0" fmla="*/ 5 w 58"/>
                <a:gd name="T1" fmla="*/ 35 h 36"/>
                <a:gd name="T2" fmla="*/ 1 w 58"/>
                <a:gd name="T3" fmla="*/ 15 h 36"/>
                <a:gd name="T4" fmla="*/ 4 w 58"/>
                <a:gd name="T5" fmla="*/ 12 h 36"/>
                <a:gd name="T6" fmla="*/ 55 w 58"/>
                <a:gd name="T7" fmla="*/ 1 h 36"/>
                <a:gd name="T8" fmla="*/ 58 w 58"/>
                <a:gd name="T9" fmla="*/ 1 h 36"/>
                <a:gd name="T10" fmla="*/ 54 w 58"/>
                <a:gd name="T11" fmla="*/ 0 h 36"/>
                <a:gd name="T12" fmla="*/ 3 w 58"/>
                <a:gd name="T13" fmla="*/ 11 h 36"/>
                <a:gd name="T14" fmla="*/ 0 w 58"/>
                <a:gd name="T15" fmla="*/ 14 h 36"/>
                <a:gd name="T16" fmla="*/ 4 w 58"/>
                <a:gd name="T17" fmla="*/ 34 h 36"/>
                <a:gd name="T18" fmla="*/ 6 w 58"/>
                <a:gd name="T19" fmla="*/ 36 h 36"/>
                <a:gd name="T20" fmla="*/ 5 w 58"/>
                <a:gd name="T21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36">
                  <a:moveTo>
                    <a:pt x="5" y="3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2" y="12"/>
                    <a:pt x="4" y="12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6" y="1"/>
                    <a:pt x="57" y="1"/>
                    <a:pt x="58" y="1"/>
                  </a:cubicBezTo>
                  <a:cubicBezTo>
                    <a:pt x="57" y="0"/>
                    <a:pt x="56" y="0"/>
                    <a:pt x="54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5" y="35"/>
                    <a:pt x="6" y="36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7" name="Freeform 1191"/>
            <p:cNvSpPr>
              <a:spLocks/>
            </p:cNvSpPr>
            <p:nvPr/>
          </p:nvSpPr>
          <p:spPr bwMode="auto">
            <a:xfrm>
              <a:off x="6657976" y="2716213"/>
              <a:ext cx="15875" cy="12700"/>
            </a:xfrm>
            <a:custGeom>
              <a:avLst/>
              <a:gdLst>
                <a:gd name="T0" fmla="*/ 10 w 10"/>
                <a:gd name="T1" fmla="*/ 3 h 8"/>
                <a:gd name="T2" fmla="*/ 3 w 10"/>
                <a:gd name="T3" fmla="*/ 0 h 8"/>
                <a:gd name="T4" fmla="*/ 0 w 10"/>
                <a:gd name="T5" fmla="*/ 5 h 8"/>
                <a:gd name="T6" fmla="*/ 1 w 10"/>
                <a:gd name="T7" fmla="*/ 5 h 8"/>
                <a:gd name="T8" fmla="*/ 2 w 10"/>
                <a:gd name="T9" fmla="*/ 8 h 8"/>
                <a:gd name="T10" fmla="*/ 9 w 10"/>
                <a:gd name="T11" fmla="*/ 7 h 8"/>
                <a:gd name="T12" fmla="*/ 8 w 10"/>
                <a:gd name="T13" fmla="*/ 4 h 8"/>
                <a:gd name="T14" fmla="*/ 10 w 10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8">
                  <a:moveTo>
                    <a:pt x="10" y="3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1" y="5"/>
                  </a:lnTo>
                  <a:lnTo>
                    <a:pt x="2" y="8"/>
                  </a:lnTo>
                  <a:lnTo>
                    <a:pt x="9" y="7"/>
                  </a:lnTo>
                  <a:lnTo>
                    <a:pt x="8" y="4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2CA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8" name="Freeform 1192"/>
            <p:cNvSpPr>
              <a:spLocks/>
            </p:cNvSpPr>
            <p:nvPr/>
          </p:nvSpPr>
          <p:spPr bwMode="auto">
            <a:xfrm>
              <a:off x="6662739" y="2716213"/>
              <a:ext cx="11113" cy="11113"/>
            </a:xfrm>
            <a:custGeom>
              <a:avLst/>
              <a:gdLst>
                <a:gd name="T0" fmla="*/ 7 w 7"/>
                <a:gd name="T1" fmla="*/ 3 h 7"/>
                <a:gd name="T2" fmla="*/ 0 w 7"/>
                <a:gd name="T3" fmla="*/ 0 h 7"/>
                <a:gd name="T4" fmla="*/ 2 w 7"/>
                <a:gd name="T5" fmla="*/ 7 h 7"/>
                <a:gd name="T6" fmla="*/ 6 w 7"/>
                <a:gd name="T7" fmla="*/ 7 h 7"/>
                <a:gd name="T8" fmla="*/ 5 w 7"/>
                <a:gd name="T9" fmla="*/ 4 h 7"/>
                <a:gd name="T10" fmla="*/ 7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6" y="7"/>
                  </a:lnTo>
                  <a:lnTo>
                    <a:pt x="5" y="4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176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9" name="Freeform 1193"/>
            <p:cNvSpPr>
              <a:spLocks noEditPoints="1"/>
            </p:cNvSpPr>
            <p:nvPr/>
          </p:nvSpPr>
          <p:spPr bwMode="auto">
            <a:xfrm>
              <a:off x="6621464" y="2695576"/>
              <a:ext cx="22225" cy="22225"/>
            </a:xfrm>
            <a:custGeom>
              <a:avLst/>
              <a:gdLst>
                <a:gd name="T0" fmla="*/ 10 w 13"/>
                <a:gd name="T1" fmla="*/ 1 h 13"/>
                <a:gd name="T2" fmla="*/ 8 w 13"/>
                <a:gd name="T3" fmla="*/ 1 h 13"/>
                <a:gd name="T4" fmla="*/ 3 w 13"/>
                <a:gd name="T5" fmla="*/ 2 h 13"/>
                <a:gd name="T6" fmla="*/ 1 w 13"/>
                <a:gd name="T7" fmla="*/ 3 h 13"/>
                <a:gd name="T8" fmla="*/ 0 w 13"/>
                <a:gd name="T9" fmla="*/ 6 h 13"/>
                <a:gd name="T10" fmla="*/ 0 w 13"/>
                <a:gd name="T11" fmla="*/ 8 h 13"/>
                <a:gd name="T12" fmla="*/ 1 w 13"/>
                <a:gd name="T13" fmla="*/ 11 h 13"/>
                <a:gd name="T14" fmla="*/ 3 w 13"/>
                <a:gd name="T15" fmla="*/ 12 h 13"/>
                <a:gd name="T16" fmla="*/ 5 w 13"/>
                <a:gd name="T17" fmla="*/ 13 h 13"/>
                <a:gd name="T18" fmla="*/ 8 w 13"/>
                <a:gd name="T19" fmla="*/ 13 h 13"/>
                <a:gd name="T20" fmla="*/ 10 w 13"/>
                <a:gd name="T21" fmla="*/ 12 h 13"/>
                <a:gd name="T22" fmla="*/ 12 w 13"/>
                <a:gd name="T23" fmla="*/ 10 h 13"/>
                <a:gd name="T24" fmla="*/ 13 w 13"/>
                <a:gd name="T25" fmla="*/ 8 h 13"/>
                <a:gd name="T26" fmla="*/ 13 w 13"/>
                <a:gd name="T27" fmla="*/ 6 h 13"/>
                <a:gd name="T28" fmla="*/ 12 w 13"/>
                <a:gd name="T29" fmla="*/ 3 h 13"/>
                <a:gd name="T30" fmla="*/ 10 w 13"/>
                <a:gd name="T31" fmla="*/ 1 h 13"/>
                <a:gd name="T32" fmla="*/ 10 w 13"/>
                <a:gd name="T33" fmla="*/ 6 h 13"/>
                <a:gd name="T34" fmla="*/ 10 w 13"/>
                <a:gd name="T35" fmla="*/ 8 h 13"/>
                <a:gd name="T36" fmla="*/ 10 w 13"/>
                <a:gd name="T37" fmla="*/ 9 h 13"/>
                <a:gd name="T38" fmla="*/ 9 w 13"/>
                <a:gd name="T39" fmla="*/ 10 h 13"/>
                <a:gd name="T40" fmla="*/ 6 w 13"/>
                <a:gd name="T41" fmla="*/ 11 h 13"/>
                <a:gd name="T42" fmla="*/ 4 w 13"/>
                <a:gd name="T43" fmla="*/ 10 h 13"/>
                <a:gd name="T44" fmla="*/ 3 w 13"/>
                <a:gd name="T45" fmla="*/ 9 h 13"/>
                <a:gd name="T46" fmla="*/ 3 w 13"/>
                <a:gd name="T47" fmla="*/ 8 h 13"/>
                <a:gd name="T48" fmla="*/ 2 w 13"/>
                <a:gd name="T49" fmla="*/ 6 h 13"/>
                <a:gd name="T50" fmla="*/ 3 w 13"/>
                <a:gd name="T51" fmla="*/ 5 h 13"/>
                <a:gd name="T52" fmla="*/ 4 w 13"/>
                <a:gd name="T53" fmla="*/ 4 h 13"/>
                <a:gd name="T54" fmla="*/ 6 w 13"/>
                <a:gd name="T55" fmla="*/ 3 h 13"/>
                <a:gd name="T56" fmla="*/ 7 w 13"/>
                <a:gd name="T57" fmla="*/ 3 h 13"/>
                <a:gd name="T58" fmla="*/ 9 w 13"/>
                <a:gd name="T59" fmla="*/ 3 h 13"/>
                <a:gd name="T60" fmla="*/ 10 w 13"/>
                <a:gd name="T61" fmla="*/ 4 h 13"/>
                <a:gd name="T62" fmla="*/ 10 w 13"/>
                <a:gd name="T6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3">
                  <a:moveTo>
                    <a:pt x="10" y="1"/>
                  </a:moveTo>
                  <a:cubicBezTo>
                    <a:pt x="9" y="1"/>
                    <a:pt x="9" y="1"/>
                    <a:pt x="8" y="1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10"/>
                    <a:pt x="13" y="9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3" y="5"/>
                    <a:pt x="12" y="4"/>
                    <a:pt x="12" y="3"/>
                  </a:cubicBezTo>
                  <a:cubicBezTo>
                    <a:pt x="11" y="2"/>
                    <a:pt x="11" y="2"/>
                    <a:pt x="10" y="1"/>
                  </a:cubicBezTo>
                  <a:close/>
                  <a:moveTo>
                    <a:pt x="10" y="6"/>
                  </a:moveTo>
                  <a:cubicBezTo>
                    <a:pt x="10" y="7"/>
                    <a:pt x="10" y="7"/>
                    <a:pt x="10" y="8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1"/>
                    <a:pt x="6" y="11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4" y="10"/>
                    <a:pt x="3" y="10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5"/>
                    <a:pt x="10" y="5"/>
                    <a:pt x="10" y="6"/>
                  </a:cubicBezTo>
                  <a:close/>
                </a:path>
              </a:pathLst>
            </a:custGeom>
            <a:solidFill>
              <a:srgbClr val="2CA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0" name="Freeform 1194"/>
            <p:cNvSpPr>
              <a:spLocks noEditPoints="1"/>
            </p:cNvSpPr>
            <p:nvPr/>
          </p:nvSpPr>
          <p:spPr bwMode="auto">
            <a:xfrm>
              <a:off x="6643689" y="2692401"/>
              <a:ext cx="17463" cy="22225"/>
            </a:xfrm>
            <a:custGeom>
              <a:avLst/>
              <a:gdLst>
                <a:gd name="T0" fmla="*/ 8 w 10"/>
                <a:gd name="T1" fmla="*/ 1 h 13"/>
                <a:gd name="T2" fmla="*/ 6 w 10"/>
                <a:gd name="T3" fmla="*/ 0 h 13"/>
                <a:gd name="T4" fmla="*/ 4 w 10"/>
                <a:gd name="T5" fmla="*/ 0 h 13"/>
                <a:gd name="T6" fmla="*/ 0 w 10"/>
                <a:gd name="T7" fmla="*/ 1 h 13"/>
                <a:gd name="T8" fmla="*/ 3 w 10"/>
                <a:gd name="T9" fmla="*/ 13 h 13"/>
                <a:gd name="T10" fmla="*/ 5 w 10"/>
                <a:gd name="T11" fmla="*/ 13 h 13"/>
                <a:gd name="T12" fmla="*/ 4 w 10"/>
                <a:gd name="T13" fmla="*/ 9 h 13"/>
                <a:gd name="T14" fmla="*/ 6 w 10"/>
                <a:gd name="T15" fmla="*/ 8 h 13"/>
                <a:gd name="T16" fmla="*/ 8 w 10"/>
                <a:gd name="T17" fmla="*/ 8 h 13"/>
                <a:gd name="T18" fmla="*/ 9 w 10"/>
                <a:gd name="T19" fmla="*/ 6 h 13"/>
                <a:gd name="T20" fmla="*/ 10 w 10"/>
                <a:gd name="T21" fmla="*/ 5 h 13"/>
                <a:gd name="T22" fmla="*/ 10 w 10"/>
                <a:gd name="T23" fmla="*/ 3 h 13"/>
                <a:gd name="T24" fmla="*/ 9 w 10"/>
                <a:gd name="T25" fmla="*/ 2 h 13"/>
                <a:gd name="T26" fmla="*/ 8 w 10"/>
                <a:gd name="T27" fmla="*/ 1 h 13"/>
                <a:gd name="T28" fmla="*/ 5 w 10"/>
                <a:gd name="T29" fmla="*/ 6 h 13"/>
                <a:gd name="T30" fmla="*/ 4 w 10"/>
                <a:gd name="T31" fmla="*/ 6 h 13"/>
                <a:gd name="T32" fmla="*/ 3 w 10"/>
                <a:gd name="T33" fmla="*/ 3 h 13"/>
                <a:gd name="T34" fmla="*/ 5 w 10"/>
                <a:gd name="T35" fmla="*/ 2 h 13"/>
                <a:gd name="T36" fmla="*/ 6 w 10"/>
                <a:gd name="T37" fmla="*/ 3 h 13"/>
                <a:gd name="T38" fmla="*/ 7 w 10"/>
                <a:gd name="T39" fmla="*/ 4 h 13"/>
                <a:gd name="T40" fmla="*/ 7 w 10"/>
                <a:gd name="T41" fmla="*/ 5 h 13"/>
                <a:gd name="T42" fmla="*/ 7 w 10"/>
                <a:gd name="T43" fmla="*/ 5 h 13"/>
                <a:gd name="T44" fmla="*/ 6 w 10"/>
                <a:gd name="T45" fmla="*/ 6 h 13"/>
                <a:gd name="T46" fmla="*/ 5 w 10"/>
                <a:gd name="T4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" h="13">
                  <a:moveTo>
                    <a:pt x="8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2"/>
                    <a:pt x="9" y="2"/>
                  </a:cubicBezTo>
                  <a:cubicBezTo>
                    <a:pt x="9" y="1"/>
                    <a:pt x="9" y="1"/>
                    <a:pt x="8" y="1"/>
                  </a:cubicBezTo>
                  <a:close/>
                  <a:moveTo>
                    <a:pt x="5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2"/>
                    <a:pt x="6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lose/>
                </a:path>
              </a:pathLst>
            </a:custGeom>
            <a:solidFill>
              <a:srgbClr val="2CA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1" name="Freeform 1195"/>
            <p:cNvSpPr>
              <a:spLocks/>
            </p:cNvSpPr>
            <p:nvPr/>
          </p:nvSpPr>
          <p:spPr bwMode="auto">
            <a:xfrm>
              <a:off x="6661151" y="2687638"/>
              <a:ext cx="19050" cy="23813"/>
            </a:xfrm>
            <a:custGeom>
              <a:avLst/>
              <a:gdLst>
                <a:gd name="T0" fmla="*/ 3 w 12"/>
                <a:gd name="T1" fmla="*/ 15 h 15"/>
                <a:gd name="T2" fmla="*/ 12 w 12"/>
                <a:gd name="T3" fmla="*/ 13 h 15"/>
                <a:gd name="T4" fmla="*/ 12 w 12"/>
                <a:gd name="T5" fmla="*/ 11 h 15"/>
                <a:gd name="T6" fmla="*/ 6 w 12"/>
                <a:gd name="T7" fmla="*/ 12 h 15"/>
                <a:gd name="T8" fmla="*/ 5 w 12"/>
                <a:gd name="T9" fmla="*/ 9 h 15"/>
                <a:gd name="T10" fmla="*/ 10 w 12"/>
                <a:gd name="T11" fmla="*/ 8 h 15"/>
                <a:gd name="T12" fmla="*/ 10 w 12"/>
                <a:gd name="T13" fmla="*/ 5 h 15"/>
                <a:gd name="T14" fmla="*/ 5 w 12"/>
                <a:gd name="T15" fmla="*/ 6 h 15"/>
                <a:gd name="T16" fmla="*/ 3 w 12"/>
                <a:gd name="T17" fmla="*/ 4 h 15"/>
                <a:gd name="T18" fmla="*/ 10 w 12"/>
                <a:gd name="T19" fmla="*/ 2 h 15"/>
                <a:gd name="T20" fmla="*/ 10 w 12"/>
                <a:gd name="T21" fmla="*/ 0 h 15"/>
                <a:gd name="T22" fmla="*/ 0 w 12"/>
                <a:gd name="T23" fmla="*/ 2 h 15"/>
                <a:gd name="T24" fmla="*/ 3 w 12"/>
                <a:gd name="T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5">
                  <a:moveTo>
                    <a:pt x="3" y="15"/>
                  </a:moveTo>
                  <a:lnTo>
                    <a:pt x="12" y="13"/>
                  </a:lnTo>
                  <a:lnTo>
                    <a:pt x="12" y="11"/>
                  </a:lnTo>
                  <a:lnTo>
                    <a:pt x="6" y="12"/>
                  </a:lnTo>
                  <a:lnTo>
                    <a:pt x="5" y="9"/>
                  </a:lnTo>
                  <a:lnTo>
                    <a:pt x="10" y="8"/>
                  </a:lnTo>
                  <a:lnTo>
                    <a:pt x="10" y="5"/>
                  </a:lnTo>
                  <a:lnTo>
                    <a:pt x="5" y="6"/>
                  </a:lnTo>
                  <a:lnTo>
                    <a:pt x="3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2"/>
                  </a:lnTo>
                  <a:lnTo>
                    <a:pt x="3" y="15"/>
                  </a:lnTo>
                  <a:close/>
                </a:path>
              </a:pathLst>
            </a:custGeom>
            <a:solidFill>
              <a:srgbClr val="2CA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2" name="Freeform 1196"/>
            <p:cNvSpPr>
              <a:spLocks/>
            </p:cNvSpPr>
            <p:nvPr/>
          </p:nvSpPr>
          <p:spPr bwMode="auto">
            <a:xfrm>
              <a:off x="6678614" y="2682876"/>
              <a:ext cx="23813" cy="25400"/>
            </a:xfrm>
            <a:custGeom>
              <a:avLst/>
              <a:gdLst>
                <a:gd name="T0" fmla="*/ 9 w 15"/>
                <a:gd name="T1" fmla="*/ 0 h 16"/>
                <a:gd name="T2" fmla="*/ 11 w 15"/>
                <a:gd name="T3" fmla="*/ 9 h 16"/>
                <a:gd name="T4" fmla="*/ 2 w 15"/>
                <a:gd name="T5" fmla="*/ 3 h 16"/>
                <a:gd name="T6" fmla="*/ 2 w 15"/>
                <a:gd name="T7" fmla="*/ 3 h 16"/>
                <a:gd name="T8" fmla="*/ 1 w 15"/>
                <a:gd name="T9" fmla="*/ 3 h 16"/>
                <a:gd name="T10" fmla="*/ 0 w 15"/>
                <a:gd name="T11" fmla="*/ 3 h 16"/>
                <a:gd name="T12" fmla="*/ 4 w 15"/>
                <a:gd name="T13" fmla="*/ 16 h 16"/>
                <a:gd name="T14" fmla="*/ 6 w 15"/>
                <a:gd name="T15" fmla="*/ 16 h 16"/>
                <a:gd name="T16" fmla="*/ 4 w 15"/>
                <a:gd name="T17" fmla="*/ 7 h 16"/>
                <a:gd name="T18" fmla="*/ 12 w 15"/>
                <a:gd name="T19" fmla="*/ 14 h 16"/>
                <a:gd name="T20" fmla="*/ 13 w 15"/>
                <a:gd name="T21" fmla="*/ 14 h 16"/>
                <a:gd name="T22" fmla="*/ 13 w 15"/>
                <a:gd name="T23" fmla="*/ 14 h 16"/>
                <a:gd name="T24" fmla="*/ 15 w 15"/>
                <a:gd name="T25" fmla="*/ 14 h 16"/>
                <a:gd name="T26" fmla="*/ 12 w 15"/>
                <a:gd name="T27" fmla="*/ 0 h 16"/>
                <a:gd name="T28" fmla="*/ 9 w 15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lnTo>
                    <a:pt x="11" y="9"/>
                  </a:lnTo>
                  <a:lnTo>
                    <a:pt x="2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4" y="7"/>
                  </a:lnTo>
                  <a:lnTo>
                    <a:pt x="12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5" y="14"/>
                  </a:lnTo>
                  <a:lnTo>
                    <a:pt x="1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CA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3" name="Freeform 1197"/>
            <p:cNvSpPr>
              <a:spLocks noEditPoints="1"/>
            </p:cNvSpPr>
            <p:nvPr/>
          </p:nvSpPr>
          <p:spPr bwMode="auto">
            <a:xfrm>
              <a:off x="6621464" y="2695576"/>
              <a:ext cx="22225" cy="22225"/>
            </a:xfrm>
            <a:custGeom>
              <a:avLst/>
              <a:gdLst>
                <a:gd name="T0" fmla="*/ 10 w 13"/>
                <a:gd name="T1" fmla="*/ 1 h 13"/>
                <a:gd name="T2" fmla="*/ 8 w 13"/>
                <a:gd name="T3" fmla="*/ 1 h 13"/>
                <a:gd name="T4" fmla="*/ 3 w 13"/>
                <a:gd name="T5" fmla="*/ 2 h 13"/>
                <a:gd name="T6" fmla="*/ 1 w 13"/>
                <a:gd name="T7" fmla="*/ 3 h 13"/>
                <a:gd name="T8" fmla="*/ 0 w 13"/>
                <a:gd name="T9" fmla="*/ 6 h 13"/>
                <a:gd name="T10" fmla="*/ 0 w 13"/>
                <a:gd name="T11" fmla="*/ 8 h 13"/>
                <a:gd name="T12" fmla="*/ 1 w 13"/>
                <a:gd name="T13" fmla="*/ 11 h 13"/>
                <a:gd name="T14" fmla="*/ 3 w 13"/>
                <a:gd name="T15" fmla="*/ 12 h 13"/>
                <a:gd name="T16" fmla="*/ 5 w 13"/>
                <a:gd name="T17" fmla="*/ 13 h 13"/>
                <a:gd name="T18" fmla="*/ 8 w 13"/>
                <a:gd name="T19" fmla="*/ 13 h 13"/>
                <a:gd name="T20" fmla="*/ 11 w 13"/>
                <a:gd name="T21" fmla="*/ 12 h 13"/>
                <a:gd name="T22" fmla="*/ 12 w 13"/>
                <a:gd name="T23" fmla="*/ 10 h 13"/>
                <a:gd name="T24" fmla="*/ 13 w 13"/>
                <a:gd name="T25" fmla="*/ 8 h 13"/>
                <a:gd name="T26" fmla="*/ 13 w 13"/>
                <a:gd name="T27" fmla="*/ 5 h 13"/>
                <a:gd name="T28" fmla="*/ 12 w 13"/>
                <a:gd name="T29" fmla="*/ 3 h 13"/>
                <a:gd name="T30" fmla="*/ 10 w 13"/>
                <a:gd name="T31" fmla="*/ 1 h 13"/>
                <a:gd name="T32" fmla="*/ 11 w 13"/>
                <a:gd name="T33" fmla="*/ 6 h 13"/>
                <a:gd name="T34" fmla="*/ 11 w 13"/>
                <a:gd name="T35" fmla="*/ 8 h 13"/>
                <a:gd name="T36" fmla="*/ 10 w 13"/>
                <a:gd name="T37" fmla="*/ 9 h 13"/>
                <a:gd name="T38" fmla="*/ 9 w 13"/>
                <a:gd name="T39" fmla="*/ 10 h 13"/>
                <a:gd name="T40" fmla="*/ 6 w 13"/>
                <a:gd name="T41" fmla="*/ 11 h 13"/>
                <a:gd name="T42" fmla="*/ 5 w 13"/>
                <a:gd name="T43" fmla="*/ 10 h 13"/>
                <a:gd name="T44" fmla="*/ 4 w 13"/>
                <a:gd name="T45" fmla="*/ 9 h 13"/>
                <a:gd name="T46" fmla="*/ 3 w 13"/>
                <a:gd name="T47" fmla="*/ 8 h 13"/>
                <a:gd name="T48" fmla="*/ 3 w 13"/>
                <a:gd name="T49" fmla="*/ 6 h 13"/>
                <a:gd name="T50" fmla="*/ 3 w 13"/>
                <a:gd name="T51" fmla="*/ 5 h 13"/>
                <a:gd name="T52" fmla="*/ 4 w 13"/>
                <a:gd name="T53" fmla="*/ 3 h 13"/>
                <a:gd name="T54" fmla="*/ 6 w 13"/>
                <a:gd name="T55" fmla="*/ 3 h 13"/>
                <a:gd name="T56" fmla="*/ 8 w 13"/>
                <a:gd name="T57" fmla="*/ 3 h 13"/>
                <a:gd name="T58" fmla="*/ 9 w 13"/>
                <a:gd name="T59" fmla="*/ 3 h 13"/>
                <a:gd name="T60" fmla="*/ 10 w 13"/>
                <a:gd name="T61" fmla="*/ 4 h 13"/>
                <a:gd name="T62" fmla="*/ 11 w 13"/>
                <a:gd name="T6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13">
                  <a:moveTo>
                    <a:pt x="10" y="1"/>
                  </a:moveTo>
                  <a:cubicBezTo>
                    <a:pt x="10" y="1"/>
                    <a:pt x="9" y="1"/>
                    <a:pt x="8" y="1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1"/>
                    <a:pt x="2" y="12"/>
                    <a:pt x="3" y="12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3"/>
                    <a:pt x="10" y="12"/>
                    <a:pt x="11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3" y="5"/>
                    <a:pt x="13" y="4"/>
                    <a:pt x="12" y="3"/>
                  </a:cubicBezTo>
                  <a:cubicBezTo>
                    <a:pt x="12" y="2"/>
                    <a:pt x="11" y="2"/>
                    <a:pt x="10" y="1"/>
                  </a:cubicBezTo>
                  <a:close/>
                  <a:moveTo>
                    <a:pt x="11" y="6"/>
                  </a:move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0" y="9"/>
                    <a:pt x="10" y="9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8" y="11"/>
                    <a:pt x="7" y="11"/>
                    <a:pt x="6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5"/>
                    <a:pt x="10" y="5"/>
                    <a:pt x="11" y="6"/>
                  </a:cubicBezTo>
                  <a:close/>
                </a:path>
              </a:pathLst>
            </a:custGeom>
            <a:solidFill>
              <a:srgbClr val="176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4" name="Freeform 1198"/>
            <p:cNvSpPr>
              <a:spLocks noEditPoints="1"/>
            </p:cNvSpPr>
            <p:nvPr/>
          </p:nvSpPr>
          <p:spPr bwMode="auto">
            <a:xfrm>
              <a:off x="6643689" y="2692401"/>
              <a:ext cx="17463" cy="22225"/>
            </a:xfrm>
            <a:custGeom>
              <a:avLst/>
              <a:gdLst>
                <a:gd name="T0" fmla="*/ 8 w 10"/>
                <a:gd name="T1" fmla="*/ 0 h 13"/>
                <a:gd name="T2" fmla="*/ 7 w 10"/>
                <a:gd name="T3" fmla="*/ 0 h 13"/>
                <a:gd name="T4" fmla="*/ 4 w 10"/>
                <a:gd name="T5" fmla="*/ 0 h 13"/>
                <a:gd name="T6" fmla="*/ 0 w 10"/>
                <a:gd name="T7" fmla="*/ 1 h 13"/>
                <a:gd name="T8" fmla="*/ 3 w 10"/>
                <a:gd name="T9" fmla="*/ 13 h 13"/>
                <a:gd name="T10" fmla="*/ 6 w 10"/>
                <a:gd name="T11" fmla="*/ 13 h 13"/>
                <a:gd name="T12" fmla="*/ 5 w 10"/>
                <a:gd name="T13" fmla="*/ 8 h 13"/>
                <a:gd name="T14" fmla="*/ 6 w 10"/>
                <a:gd name="T15" fmla="*/ 8 h 13"/>
                <a:gd name="T16" fmla="*/ 8 w 10"/>
                <a:gd name="T17" fmla="*/ 7 h 13"/>
                <a:gd name="T18" fmla="*/ 10 w 10"/>
                <a:gd name="T19" fmla="*/ 6 h 13"/>
                <a:gd name="T20" fmla="*/ 10 w 10"/>
                <a:gd name="T21" fmla="*/ 5 h 13"/>
                <a:gd name="T22" fmla="*/ 10 w 10"/>
                <a:gd name="T23" fmla="*/ 3 h 13"/>
                <a:gd name="T24" fmla="*/ 10 w 10"/>
                <a:gd name="T25" fmla="*/ 2 h 13"/>
                <a:gd name="T26" fmla="*/ 8 w 10"/>
                <a:gd name="T27" fmla="*/ 0 h 13"/>
                <a:gd name="T28" fmla="*/ 6 w 10"/>
                <a:gd name="T29" fmla="*/ 6 h 13"/>
                <a:gd name="T30" fmla="*/ 4 w 10"/>
                <a:gd name="T31" fmla="*/ 6 h 13"/>
                <a:gd name="T32" fmla="*/ 3 w 10"/>
                <a:gd name="T33" fmla="*/ 3 h 13"/>
                <a:gd name="T34" fmla="*/ 5 w 10"/>
                <a:gd name="T35" fmla="*/ 2 h 13"/>
                <a:gd name="T36" fmla="*/ 7 w 10"/>
                <a:gd name="T37" fmla="*/ 2 h 13"/>
                <a:gd name="T38" fmla="*/ 8 w 10"/>
                <a:gd name="T39" fmla="*/ 4 h 13"/>
                <a:gd name="T40" fmla="*/ 8 w 10"/>
                <a:gd name="T41" fmla="*/ 4 h 13"/>
                <a:gd name="T42" fmla="*/ 7 w 10"/>
                <a:gd name="T43" fmla="*/ 5 h 13"/>
                <a:gd name="T44" fmla="*/ 7 w 10"/>
                <a:gd name="T45" fmla="*/ 6 h 13"/>
                <a:gd name="T46" fmla="*/ 6 w 10"/>
                <a:gd name="T4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" h="13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8" y="8"/>
                    <a:pt x="8" y="7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9" y="1"/>
                    <a:pt x="9" y="1"/>
                    <a:pt x="8" y="0"/>
                  </a:cubicBezTo>
                  <a:close/>
                  <a:moveTo>
                    <a:pt x="6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176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5" name="Freeform 1199"/>
            <p:cNvSpPr>
              <a:spLocks/>
            </p:cNvSpPr>
            <p:nvPr/>
          </p:nvSpPr>
          <p:spPr bwMode="auto">
            <a:xfrm>
              <a:off x="6662739" y="2687638"/>
              <a:ext cx="19050" cy="23813"/>
            </a:xfrm>
            <a:custGeom>
              <a:avLst/>
              <a:gdLst>
                <a:gd name="T0" fmla="*/ 2 w 12"/>
                <a:gd name="T1" fmla="*/ 15 h 15"/>
                <a:gd name="T2" fmla="*/ 12 w 12"/>
                <a:gd name="T3" fmla="*/ 13 h 15"/>
                <a:gd name="T4" fmla="*/ 11 w 12"/>
                <a:gd name="T5" fmla="*/ 11 h 15"/>
                <a:gd name="T6" fmla="*/ 5 w 12"/>
                <a:gd name="T7" fmla="*/ 12 h 15"/>
                <a:gd name="T8" fmla="*/ 5 w 12"/>
                <a:gd name="T9" fmla="*/ 8 h 15"/>
                <a:gd name="T10" fmla="*/ 9 w 12"/>
                <a:gd name="T11" fmla="*/ 7 h 15"/>
                <a:gd name="T12" fmla="*/ 9 w 12"/>
                <a:gd name="T13" fmla="*/ 5 h 15"/>
                <a:gd name="T14" fmla="*/ 4 w 12"/>
                <a:gd name="T15" fmla="*/ 6 h 15"/>
                <a:gd name="T16" fmla="*/ 4 w 12"/>
                <a:gd name="T17" fmla="*/ 4 h 15"/>
                <a:gd name="T18" fmla="*/ 9 w 12"/>
                <a:gd name="T19" fmla="*/ 2 h 15"/>
                <a:gd name="T20" fmla="*/ 9 w 12"/>
                <a:gd name="T21" fmla="*/ 0 h 15"/>
                <a:gd name="T22" fmla="*/ 0 w 12"/>
                <a:gd name="T23" fmla="*/ 2 h 15"/>
                <a:gd name="T24" fmla="*/ 2 w 12"/>
                <a:gd name="T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5">
                  <a:moveTo>
                    <a:pt x="2" y="15"/>
                  </a:moveTo>
                  <a:lnTo>
                    <a:pt x="12" y="13"/>
                  </a:lnTo>
                  <a:lnTo>
                    <a:pt x="11" y="11"/>
                  </a:lnTo>
                  <a:lnTo>
                    <a:pt x="5" y="12"/>
                  </a:lnTo>
                  <a:lnTo>
                    <a:pt x="5" y="8"/>
                  </a:lnTo>
                  <a:lnTo>
                    <a:pt x="9" y="7"/>
                  </a:lnTo>
                  <a:lnTo>
                    <a:pt x="9" y="5"/>
                  </a:lnTo>
                  <a:lnTo>
                    <a:pt x="4" y="6"/>
                  </a:lnTo>
                  <a:lnTo>
                    <a:pt x="4" y="4"/>
                  </a:lnTo>
                  <a:lnTo>
                    <a:pt x="9" y="2"/>
                  </a:lnTo>
                  <a:lnTo>
                    <a:pt x="9" y="0"/>
                  </a:lnTo>
                  <a:lnTo>
                    <a:pt x="0" y="2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176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6" name="Freeform 1200"/>
            <p:cNvSpPr>
              <a:spLocks/>
            </p:cNvSpPr>
            <p:nvPr/>
          </p:nvSpPr>
          <p:spPr bwMode="auto">
            <a:xfrm>
              <a:off x="6678614" y="2682876"/>
              <a:ext cx="25400" cy="25400"/>
            </a:xfrm>
            <a:custGeom>
              <a:avLst/>
              <a:gdLst>
                <a:gd name="T0" fmla="*/ 10 w 16"/>
                <a:gd name="T1" fmla="*/ 0 h 16"/>
                <a:gd name="T2" fmla="*/ 11 w 16"/>
                <a:gd name="T3" fmla="*/ 9 h 16"/>
                <a:gd name="T4" fmla="*/ 4 w 16"/>
                <a:gd name="T5" fmla="*/ 3 h 16"/>
                <a:gd name="T6" fmla="*/ 2 w 16"/>
                <a:gd name="T7" fmla="*/ 3 h 16"/>
                <a:gd name="T8" fmla="*/ 2 w 16"/>
                <a:gd name="T9" fmla="*/ 3 h 16"/>
                <a:gd name="T10" fmla="*/ 0 w 16"/>
                <a:gd name="T11" fmla="*/ 3 h 16"/>
                <a:gd name="T12" fmla="*/ 4 w 16"/>
                <a:gd name="T13" fmla="*/ 16 h 16"/>
                <a:gd name="T14" fmla="*/ 6 w 16"/>
                <a:gd name="T15" fmla="*/ 15 h 16"/>
                <a:gd name="T16" fmla="*/ 5 w 16"/>
                <a:gd name="T17" fmla="*/ 7 h 16"/>
                <a:gd name="T18" fmla="*/ 12 w 16"/>
                <a:gd name="T19" fmla="*/ 14 h 16"/>
                <a:gd name="T20" fmla="*/ 13 w 16"/>
                <a:gd name="T21" fmla="*/ 14 h 16"/>
                <a:gd name="T22" fmla="*/ 13 w 16"/>
                <a:gd name="T23" fmla="*/ 14 h 16"/>
                <a:gd name="T24" fmla="*/ 16 w 16"/>
                <a:gd name="T25" fmla="*/ 14 h 16"/>
                <a:gd name="T26" fmla="*/ 12 w 16"/>
                <a:gd name="T27" fmla="*/ 0 h 16"/>
                <a:gd name="T28" fmla="*/ 10 w 16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6">
                  <a:moveTo>
                    <a:pt x="10" y="0"/>
                  </a:moveTo>
                  <a:lnTo>
                    <a:pt x="11" y="9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4" y="16"/>
                  </a:lnTo>
                  <a:lnTo>
                    <a:pt x="6" y="15"/>
                  </a:lnTo>
                  <a:lnTo>
                    <a:pt x="5" y="7"/>
                  </a:lnTo>
                  <a:lnTo>
                    <a:pt x="12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6" y="14"/>
                  </a:lnTo>
                  <a:lnTo>
                    <a:pt x="12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76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7" name="Freeform 1201"/>
            <p:cNvSpPr>
              <a:spLocks/>
            </p:cNvSpPr>
            <p:nvPr/>
          </p:nvSpPr>
          <p:spPr bwMode="auto">
            <a:xfrm>
              <a:off x="6845301" y="2728913"/>
              <a:ext cx="509588" cy="198438"/>
            </a:xfrm>
            <a:custGeom>
              <a:avLst/>
              <a:gdLst>
                <a:gd name="T0" fmla="*/ 290 w 290"/>
                <a:gd name="T1" fmla="*/ 0 h 113"/>
                <a:gd name="T2" fmla="*/ 285 w 290"/>
                <a:gd name="T3" fmla="*/ 0 h 113"/>
                <a:gd name="T4" fmla="*/ 285 w 290"/>
                <a:gd name="T5" fmla="*/ 107 h 113"/>
                <a:gd name="T6" fmla="*/ 281 w 290"/>
                <a:gd name="T7" fmla="*/ 111 h 113"/>
                <a:gd name="T8" fmla="*/ 9 w 290"/>
                <a:gd name="T9" fmla="*/ 111 h 113"/>
                <a:gd name="T10" fmla="*/ 5 w 290"/>
                <a:gd name="T11" fmla="*/ 107 h 113"/>
                <a:gd name="T12" fmla="*/ 5 w 290"/>
                <a:gd name="T13" fmla="*/ 0 h 113"/>
                <a:gd name="T14" fmla="*/ 0 w 290"/>
                <a:gd name="T15" fmla="*/ 0 h 113"/>
                <a:gd name="T16" fmla="*/ 0 w 290"/>
                <a:gd name="T17" fmla="*/ 109 h 113"/>
                <a:gd name="T18" fmla="*/ 4 w 290"/>
                <a:gd name="T19" fmla="*/ 113 h 113"/>
                <a:gd name="T20" fmla="*/ 286 w 290"/>
                <a:gd name="T21" fmla="*/ 113 h 113"/>
                <a:gd name="T22" fmla="*/ 290 w 290"/>
                <a:gd name="T23" fmla="*/ 109 h 113"/>
                <a:gd name="T24" fmla="*/ 290 w 290"/>
                <a:gd name="T2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0" h="113">
                  <a:moveTo>
                    <a:pt x="290" y="0"/>
                  </a:moveTo>
                  <a:cubicBezTo>
                    <a:pt x="285" y="0"/>
                    <a:pt x="285" y="0"/>
                    <a:pt x="285" y="0"/>
                  </a:cubicBezTo>
                  <a:cubicBezTo>
                    <a:pt x="285" y="107"/>
                    <a:pt x="285" y="107"/>
                    <a:pt x="285" y="107"/>
                  </a:cubicBezTo>
                  <a:cubicBezTo>
                    <a:pt x="285" y="109"/>
                    <a:pt x="283" y="111"/>
                    <a:pt x="281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7" y="111"/>
                    <a:pt x="5" y="109"/>
                    <a:pt x="5" y="10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1"/>
                    <a:pt x="2" y="113"/>
                    <a:pt x="4" y="113"/>
                  </a:cubicBezTo>
                  <a:cubicBezTo>
                    <a:pt x="286" y="113"/>
                    <a:pt x="286" y="113"/>
                    <a:pt x="286" y="113"/>
                  </a:cubicBezTo>
                  <a:cubicBezTo>
                    <a:pt x="288" y="113"/>
                    <a:pt x="290" y="111"/>
                    <a:pt x="290" y="109"/>
                  </a:cubicBezTo>
                  <a:cubicBezTo>
                    <a:pt x="290" y="0"/>
                    <a:pt x="290" y="0"/>
                    <a:pt x="290" y="0"/>
                  </a:cubicBezTo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8" name="Freeform 1202"/>
            <p:cNvSpPr>
              <a:spLocks/>
            </p:cNvSpPr>
            <p:nvPr/>
          </p:nvSpPr>
          <p:spPr bwMode="auto">
            <a:xfrm>
              <a:off x="6854826" y="2654301"/>
              <a:ext cx="490538" cy="269875"/>
            </a:xfrm>
            <a:custGeom>
              <a:avLst/>
              <a:gdLst>
                <a:gd name="T0" fmla="*/ 280 w 280"/>
                <a:gd name="T1" fmla="*/ 150 h 154"/>
                <a:gd name="T2" fmla="*/ 276 w 280"/>
                <a:gd name="T3" fmla="*/ 154 h 154"/>
                <a:gd name="T4" fmla="*/ 4 w 280"/>
                <a:gd name="T5" fmla="*/ 154 h 154"/>
                <a:gd name="T6" fmla="*/ 0 w 280"/>
                <a:gd name="T7" fmla="*/ 150 h 154"/>
                <a:gd name="T8" fmla="*/ 0 w 280"/>
                <a:gd name="T9" fmla="*/ 4 h 154"/>
                <a:gd name="T10" fmla="*/ 4 w 280"/>
                <a:gd name="T11" fmla="*/ 0 h 154"/>
                <a:gd name="T12" fmla="*/ 276 w 280"/>
                <a:gd name="T13" fmla="*/ 0 h 154"/>
                <a:gd name="T14" fmla="*/ 280 w 280"/>
                <a:gd name="T15" fmla="*/ 4 h 154"/>
                <a:gd name="T16" fmla="*/ 280 w 280"/>
                <a:gd name="T17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0" h="154">
                  <a:moveTo>
                    <a:pt x="280" y="150"/>
                  </a:moveTo>
                  <a:cubicBezTo>
                    <a:pt x="280" y="152"/>
                    <a:pt x="278" y="154"/>
                    <a:pt x="276" y="154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2" y="154"/>
                    <a:pt x="0" y="152"/>
                    <a:pt x="0" y="1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8" y="0"/>
                    <a:pt x="280" y="2"/>
                    <a:pt x="280" y="4"/>
                  </a:cubicBezTo>
                  <a:cubicBezTo>
                    <a:pt x="280" y="150"/>
                    <a:pt x="280" y="150"/>
                    <a:pt x="280" y="15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9" name="Rectangle 1203"/>
            <p:cNvSpPr>
              <a:spLocks noChangeArrowheads="1"/>
            </p:cNvSpPr>
            <p:nvPr/>
          </p:nvSpPr>
          <p:spPr bwMode="auto">
            <a:xfrm>
              <a:off x="6877051" y="2659063"/>
              <a:ext cx="444500" cy="247650"/>
            </a:xfrm>
            <a:prstGeom prst="rect">
              <a:avLst/>
            </a:prstGeom>
            <a:solidFill>
              <a:srgbClr val="9CC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0" name="Rectangle 1204"/>
            <p:cNvSpPr>
              <a:spLocks noChangeArrowheads="1"/>
            </p:cNvSpPr>
            <p:nvPr/>
          </p:nvSpPr>
          <p:spPr bwMode="auto">
            <a:xfrm>
              <a:off x="6877051" y="2659063"/>
              <a:ext cx="44450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1" name="Freeform 1205"/>
            <p:cNvSpPr>
              <a:spLocks/>
            </p:cNvSpPr>
            <p:nvPr/>
          </p:nvSpPr>
          <p:spPr bwMode="auto">
            <a:xfrm>
              <a:off x="6886576" y="2659063"/>
              <a:ext cx="434975" cy="247650"/>
            </a:xfrm>
            <a:custGeom>
              <a:avLst/>
              <a:gdLst>
                <a:gd name="T0" fmla="*/ 267 w 274"/>
                <a:gd name="T1" fmla="*/ 0 h 156"/>
                <a:gd name="T2" fmla="*/ 267 w 274"/>
                <a:gd name="T3" fmla="*/ 151 h 156"/>
                <a:gd name="T4" fmla="*/ 0 w 274"/>
                <a:gd name="T5" fmla="*/ 151 h 156"/>
                <a:gd name="T6" fmla="*/ 0 w 274"/>
                <a:gd name="T7" fmla="*/ 156 h 156"/>
                <a:gd name="T8" fmla="*/ 274 w 274"/>
                <a:gd name="T9" fmla="*/ 156 h 156"/>
                <a:gd name="T10" fmla="*/ 274 w 274"/>
                <a:gd name="T11" fmla="*/ 0 h 156"/>
                <a:gd name="T12" fmla="*/ 267 w 274"/>
                <a:gd name="T1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156">
                  <a:moveTo>
                    <a:pt x="267" y="0"/>
                  </a:moveTo>
                  <a:lnTo>
                    <a:pt x="267" y="151"/>
                  </a:lnTo>
                  <a:lnTo>
                    <a:pt x="0" y="151"/>
                  </a:lnTo>
                  <a:lnTo>
                    <a:pt x="0" y="156"/>
                  </a:lnTo>
                  <a:lnTo>
                    <a:pt x="274" y="156"/>
                  </a:lnTo>
                  <a:lnTo>
                    <a:pt x="274" y="0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CFE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2" name="Freeform 1206"/>
            <p:cNvSpPr>
              <a:spLocks/>
            </p:cNvSpPr>
            <p:nvPr/>
          </p:nvSpPr>
          <p:spPr bwMode="auto">
            <a:xfrm>
              <a:off x="6886576" y="2659063"/>
              <a:ext cx="434975" cy="247650"/>
            </a:xfrm>
            <a:custGeom>
              <a:avLst/>
              <a:gdLst>
                <a:gd name="T0" fmla="*/ 267 w 274"/>
                <a:gd name="T1" fmla="*/ 0 h 156"/>
                <a:gd name="T2" fmla="*/ 267 w 274"/>
                <a:gd name="T3" fmla="*/ 151 h 156"/>
                <a:gd name="T4" fmla="*/ 0 w 274"/>
                <a:gd name="T5" fmla="*/ 151 h 156"/>
                <a:gd name="T6" fmla="*/ 0 w 274"/>
                <a:gd name="T7" fmla="*/ 156 h 156"/>
                <a:gd name="T8" fmla="*/ 274 w 274"/>
                <a:gd name="T9" fmla="*/ 156 h 156"/>
                <a:gd name="T10" fmla="*/ 274 w 274"/>
                <a:gd name="T11" fmla="*/ 0 h 156"/>
                <a:gd name="T12" fmla="*/ 267 w 274"/>
                <a:gd name="T1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156">
                  <a:moveTo>
                    <a:pt x="267" y="0"/>
                  </a:moveTo>
                  <a:lnTo>
                    <a:pt x="267" y="151"/>
                  </a:lnTo>
                  <a:lnTo>
                    <a:pt x="0" y="151"/>
                  </a:lnTo>
                  <a:lnTo>
                    <a:pt x="0" y="156"/>
                  </a:lnTo>
                  <a:lnTo>
                    <a:pt x="274" y="156"/>
                  </a:lnTo>
                  <a:lnTo>
                    <a:pt x="274" y="0"/>
                  </a:lnTo>
                  <a:lnTo>
                    <a:pt x="2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3" name="Freeform 1207"/>
            <p:cNvSpPr>
              <a:spLocks/>
            </p:cNvSpPr>
            <p:nvPr/>
          </p:nvSpPr>
          <p:spPr bwMode="auto">
            <a:xfrm>
              <a:off x="6877051" y="2728913"/>
              <a:ext cx="9525" cy="177800"/>
            </a:xfrm>
            <a:custGeom>
              <a:avLst/>
              <a:gdLst>
                <a:gd name="T0" fmla="*/ 6 w 6"/>
                <a:gd name="T1" fmla="*/ 0 h 112"/>
                <a:gd name="T2" fmla="*/ 0 w 6"/>
                <a:gd name="T3" fmla="*/ 0 h 112"/>
                <a:gd name="T4" fmla="*/ 0 w 6"/>
                <a:gd name="T5" fmla="*/ 112 h 112"/>
                <a:gd name="T6" fmla="*/ 6 w 6"/>
                <a:gd name="T7" fmla="*/ 112 h 112"/>
                <a:gd name="T8" fmla="*/ 6 w 6"/>
                <a:gd name="T9" fmla="*/ 107 h 112"/>
                <a:gd name="T10" fmla="*/ 6 w 6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2">
                  <a:moveTo>
                    <a:pt x="6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6" y="112"/>
                  </a:lnTo>
                  <a:lnTo>
                    <a:pt x="6" y="10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DA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4" name="Freeform 1208"/>
            <p:cNvSpPr>
              <a:spLocks/>
            </p:cNvSpPr>
            <p:nvPr/>
          </p:nvSpPr>
          <p:spPr bwMode="auto">
            <a:xfrm>
              <a:off x="6877051" y="2728913"/>
              <a:ext cx="9525" cy="177800"/>
            </a:xfrm>
            <a:custGeom>
              <a:avLst/>
              <a:gdLst>
                <a:gd name="T0" fmla="*/ 6 w 6"/>
                <a:gd name="T1" fmla="*/ 0 h 112"/>
                <a:gd name="T2" fmla="*/ 0 w 6"/>
                <a:gd name="T3" fmla="*/ 0 h 112"/>
                <a:gd name="T4" fmla="*/ 0 w 6"/>
                <a:gd name="T5" fmla="*/ 112 h 112"/>
                <a:gd name="T6" fmla="*/ 6 w 6"/>
                <a:gd name="T7" fmla="*/ 112 h 112"/>
                <a:gd name="T8" fmla="*/ 6 w 6"/>
                <a:gd name="T9" fmla="*/ 107 h 112"/>
                <a:gd name="T10" fmla="*/ 6 w 6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2">
                  <a:moveTo>
                    <a:pt x="6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6" y="112"/>
                  </a:lnTo>
                  <a:lnTo>
                    <a:pt x="6" y="107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5" name="Freeform 1209"/>
            <p:cNvSpPr>
              <a:spLocks/>
            </p:cNvSpPr>
            <p:nvPr/>
          </p:nvSpPr>
          <p:spPr bwMode="auto">
            <a:xfrm>
              <a:off x="6842126" y="2935288"/>
              <a:ext cx="517525" cy="14288"/>
            </a:xfrm>
            <a:custGeom>
              <a:avLst/>
              <a:gdLst>
                <a:gd name="T0" fmla="*/ 295 w 295"/>
                <a:gd name="T1" fmla="*/ 0 h 8"/>
                <a:gd name="T2" fmla="*/ 0 w 295"/>
                <a:gd name="T3" fmla="*/ 0 h 8"/>
                <a:gd name="T4" fmla="*/ 0 w 295"/>
                <a:gd name="T5" fmla="*/ 0 h 8"/>
                <a:gd name="T6" fmla="*/ 6 w 295"/>
                <a:gd name="T7" fmla="*/ 8 h 8"/>
                <a:gd name="T8" fmla="*/ 288 w 295"/>
                <a:gd name="T9" fmla="*/ 8 h 8"/>
                <a:gd name="T10" fmla="*/ 295 w 295"/>
                <a:gd name="T11" fmla="*/ 0 h 8"/>
                <a:gd name="T12" fmla="*/ 295 w 29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8">
                  <a:moveTo>
                    <a:pt x="2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7"/>
                    <a:pt x="6" y="8"/>
                  </a:cubicBezTo>
                  <a:cubicBezTo>
                    <a:pt x="288" y="8"/>
                    <a:pt x="288" y="8"/>
                    <a:pt x="288" y="8"/>
                  </a:cubicBezTo>
                  <a:cubicBezTo>
                    <a:pt x="292" y="7"/>
                    <a:pt x="295" y="4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rgbClr val="C2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6" name="Freeform 1210"/>
            <p:cNvSpPr>
              <a:spLocks/>
            </p:cNvSpPr>
            <p:nvPr/>
          </p:nvSpPr>
          <p:spPr bwMode="auto">
            <a:xfrm>
              <a:off x="6842126" y="2930526"/>
              <a:ext cx="517525" cy="12700"/>
            </a:xfrm>
            <a:custGeom>
              <a:avLst/>
              <a:gdLst>
                <a:gd name="T0" fmla="*/ 295 w 295"/>
                <a:gd name="T1" fmla="*/ 0 h 7"/>
                <a:gd name="T2" fmla="*/ 288 w 295"/>
                <a:gd name="T3" fmla="*/ 7 h 7"/>
                <a:gd name="T4" fmla="*/ 6 w 295"/>
                <a:gd name="T5" fmla="*/ 7 h 7"/>
                <a:gd name="T6" fmla="*/ 0 w 295"/>
                <a:gd name="T7" fmla="*/ 0 h 7"/>
                <a:gd name="T8" fmla="*/ 0 w 295"/>
                <a:gd name="T9" fmla="*/ 0 h 7"/>
                <a:gd name="T10" fmla="*/ 295 w 29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5" h="7">
                  <a:moveTo>
                    <a:pt x="295" y="0"/>
                  </a:moveTo>
                  <a:cubicBezTo>
                    <a:pt x="295" y="4"/>
                    <a:pt x="292" y="7"/>
                    <a:pt x="288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" y="7"/>
                    <a:pt x="0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5" y="0"/>
                    <a:pt x="295" y="0"/>
                    <a:pt x="2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7" name="Freeform 1211"/>
            <p:cNvSpPr>
              <a:spLocks/>
            </p:cNvSpPr>
            <p:nvPr/>
          </p:nvSpPr>
          <p:spPr bwMode="auto">
            <a:xfrm>
              <a:off x="6772276" y="2624138"/>
              <a:ext cx="622300" cy="104775"/>
            </a:xfrm>
            <a:custGeom>
              <a:avLst/>
              <a:gdLst>
                <a:gd name="T0" fmla="*/ 355 w 355"/>
                <a:gd name="T1" fmla="*/ 0 h 60"/>
                <a:gd name="T2" fmla="*/ 0 w 355"/>
                <a:gd name="T3" fmla="*/ 0 h 60"/>
                <a:gd name="T4" fmla="*/ 0 w 355"/>
                <a:gd name="T5" fmla="*/ 43 h 60"/>
                <a:gd name="T6" fmla="*/ 21 w 355"/>
                <a:gd name="T7" fmla="*/ 60 h 60"/>
                <a:gd name="T8" fmla="*/ 21 w 355"/>
                <a:gd name="T9" fmla="*/ 11 h 60"/>
                <a:gd name="T10" fmla="*/ 31 w 355"/>
                <a:gd name="T11" fmla="*/ 11 h 60"/>
                <a:gd name="T12" fmla="*/ 55 w 355"/>
                <a:gd name="T13" fmla="*/ 11 h 60"/>
                <a:gd name="T14" fmla="*/ 60 w 355"/>
                <a:gd name="T15" fmla="*/ 11 h 60"/>
                <a:gd name="T16" fmla="*/ 343 w 355"/>
                <a:gd name="T17" fmla="*/ 11 h 60"/>
                <a:gd name="T18" fmla="*/ 348 w 355"/>
                <a:gd name="T19" fmla="*/ 11 h 60"/>
                <a:gd name="T20" fmla="*/ 348 w 355"/>
                <a:gd name="T21" fmla="*/ 60 h 60"/>
                <a:gd name="T22" fmla="*/ 355 w 355"/>
                <a:gd name="T23" fmla="*/ 60 h 60"/>
                <a:gd name="T24" fmla="*/ 355 w 355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60">
                  <a:moveTo>
                    <a:pt x="35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" y="52"/>
                    <a:pt x="12" y="58"/>
                    <a:pt x="21" y="6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343" y="11"/>
                    <a:pt x="343" y="11"/>
                    <a:pt x="343" y="11"/>
                  </a:cubicBezTo>
                  <a:cubicBezTo>
                    <a:pt x="348" y="11"/>
                    <a:pt x="348" y="11"/>
                    <a:pt x="348" y="11"/>
                  </a:cubicBezTo>
                  <a:cubicBezTo>
                    <a:pt x="348" y="60"/>
                    <a:pt x="348" y="60"/>
                    <a:pt x="348" y="60"/>
                  </a:cubicBezTo>
                  <a:cubicBezTo>
                    <a:pt x="355" y="60"/>
                    <a:pt x="355" y="60"/>
                    <a:pt x="355" y="60"/>
                  </a:cubicBezTo>
                  <a:cubicBezTo>
                    <a:pt x="355" y="0"/>
                    <a:pt x="355" y="0"/>
                    <a:pt x="355" y="0"/>
                  </a:cubicBezTo>
                </a:path>
              </a:pathLst>
            </a:custGeom>
            <a:solidFill>
              <a:srgbClr val="D9C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8" name="Freeform 1212"/>
            <p:cNvSpPr>
              <a:spLocks/>
            </p:cNvSpPr>
            <p:nvPr/>
          </p:nvSpPr>
          <p:spPr bwMode="auto">
            <a:xfrm>
              <a:off x="6808789" y="2643188"/>
              <a:ext cx="17463" cy="85725"/>
            </a:xfrm>
            <a:custGeom>
              <a:avLst/>
              <a:gdLst>
                <a:gd name="T0" fmla="*/ 10 w 10"/>
                <a:gd name="T1" fmla="*/ 0 h 49"/>
                <a:gd name="T2" fmla="*/ 0 w 10"/>
                <a:gd name="T3" fmla="*/ 0 h 49"/>
                <a:gd name="T4" fmla="*/ 0 w 10"/>
                <a:gd name="T5" fmla="*/ 49 h 49"/>
                <a:gd name="T6" fmla="*/ 5 w 10"/>
                <a:gd name="T7" fmla="*/ 49 h 49"/>
                <a:gd name="T8" fmla="*/ 10 w 10"/>
                <a:gd name="T9" fmla="*/ 49 h 49"/>
                <a:gd name="T10" fmla="*/ 10 w 10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9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9"/>
                    <a:pt x="3" y="49"/>
                    <a:pt x="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0D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9" name="Rectangle 1213"/>
            <p:cNvSpPr>
              <a:spLocks noChangeArrowheads="1"/>
            </p:cNvSpPr>
            <p:nvPr/>
          </p:nvSpPr>
          <p:spPr bwMode="auto">
            <a:xfrm>
              <a:off x="7373939" y="2643188"/>
              <a:ext cx="7938" cy="85725"/>
            </a:xfrm>
            <a:prstGeom prst="rect">
              <a:avLst/>
            </a:prstGeom>
            <a:solidFill>
              <a:srgbClr val="C3B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0" name="Rectangle 1214"/>
            <p:cNvSpPr>
              <a:spLocks noChangeArrowheads="1"/>
            </p:cNvSpPr>
            <p:nvPr/>
          </p:nvSpPr>
          <p:spPr bwMode="auto">
            <a:xfrm>
              <a:off x="7373939" y="2643188"/>
              <a:ext cx="793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1" name="Freeform 1215"/>
            <p:cNvSpPr>
              <a:spLocks noEditPoints="1"/>
            </p:cNvSpPr>
            <p:nvPr/>
          </p:nvSpPr>
          <p:spPr bwMode="auto">
            <a:xfrm>
              <a:off x="6826251" y="2643188"/>
              <a:ext cx="547688" cy="85725"/>
            </a:xfrm>
            <a:custGeom>
              <a:avLst/>
              <a:gdLst>
                <a:gd name="T0" fmla="*/ 24 w 312"/>
                <a:gd name="T1" fmla="*/ 0 h 49"/>
                <a:gd name="T2" fmla="*/ 0 w 312"/>
                <a:gd name="T3" fmla="*/ 0 h 49"/>
                <a:gd name="T4" fmla="*/ 0 w 312"/>
                <a:gd name="T5" fmla="*/ 49 h 49"/>
                <a:gd name="T6" fmla="*/ 11 w 312"/>
                <a:gd name="T7" fmla="*/ 49 h 49"/>
                <a:gd name="T8" fmla="*/ 11 w 312"/>
                <a:gd name="T9" fmla="*/ 10 h 49"/>
                <a:gd name="T10" fmla="*/ 15 w 312"/>
                <a:gd name="T11" fmla="*/ 6 h 49"/>
                <a:gd name="T12" fmla="*/ 20 w 312"/>
                <a:gd name="T13" fmla="*/ 6 h 49"/>
                <a:gd name="T14" fmla="*/ 20 w 312"/>
                <a:gd name="T15" fmla="*/ 6 h 49"/>
                <a:gd name="T16" fmla="*/ 24 w 312"/>
                <a:gd name="T17" fmla="*/ 6 h 49"/>
                <a:gd name="T18" fmla="*/ 24 w 312"/>
                <a:gd name="T19" fmla="*/ 0 h 49"/>
                <a:gd name="T20" fmla="*/ 312 w 312"/>
                <a:gd name="T21" fmla="*/ 0 h 49"/>
                <a:gd name="T22" fmla="*/ 29 w 312"/>
                <a:gd name="T23" fmla="*/ 0 h 49"/>
                <a:gd name="T24" fmla="*/ 29 w 312"/>
                <a:gd name="T25" fmla="*/ 6 h 49"/>
                <a:gd name="T26" fmla="*/ 292 w 312"/>
                <a:gd name="T27" fmla="*/ 6 h 49"/>
                <a:gd name="T28" fmla="*/ 292 w 312"/>
                <a:gd name="T29" fmla="*/ 6 h 49"/>
                <a:gd name="T30" fmla="*/ 297 w 312"/>
                <a:gd name="T31" fmla="*/ 6 h 49"/>
                <a:gd name="T32" fmla="*/ 301 w 312"/>
                <a:gd name="T33" fmla="*/ 10 h 49"/>
                <a:gd name="T34" fmla="*/ 301 w 312"/>
                <a:gd name="T35" fmla="*/ 49 h 49"/>
                <a:gd name="T36" fmla="*/ 312 w 312"/>
                <a:gd name="T37" fmla="*/ 49 h 49"/>
                <a:gd name="T38" fmla="*/ 312 w 312"/>
                <a:gd name="T3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2" h="49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8"/>
                    <a:pt x="13" y="6"/>
                    <a:pt x="15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312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2" y="6"/>
                    <a:pt x="292" y="6"/>
                    <a:pt x="292" y="6"/>
                  </a:cubicBezTo>
                  <a:cubicBezTo>
                    <a:pt x="292" y="6"/>
                    <a:pt x="292" y="6"/>
                    <a:pt x="292" y="6"/>
                  </a:cubicBezTo>
                  <a:cubicBezTo>
                    <a:pt x="297" y="6"/>
                    <a:pt x="297" y="6"/>
                    <a:pt x="297" y="6"/>
                  </a:cubicBezTo>
                  <a:cubicBezTo>
                    <a:pt x="299" y="6"/>
                    <a:pt x="301" y="8"/>
                    <a:pt x="301" y="10"/>
                  </a:cubicBezTo>
                  <a:cubicBezTo>
                    <a:pt x="301" y="49"/>
                    <a:pt x="301" y="49"/>
                    <a:pt x="301" y="49"/>
                  </a:cubicBezTo>
                  <a:cubicBezTo>
                    <a:pt x="312" y="49"/>
                    <a:pt x="312" y="49"/>
                    <a:pt x="312" y="49"/>
                  </a:cubicBezTo>
                  <a:cubicBezTo>
                    <a:pt x="312" y="0"/>
                    <a:pt x="312" y="0"/>
                    <a:pt x="312" y="0"/>
                  </a:cubicBezTo>
                </a:path>
              </a:pathLst>
            </a:custGeom>
            <a:solidFill>
              <a:srgbClr val="D9C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2" name="Rectangle 1216"/>
            <p:cNvSpPr>
              <a:spLocks noChangeArrowheads="1"/>
            </p:cNvSpPr>
            <p:nvPr/>
          </p:nvSpPr>
          <p:spPr bwMode="auto">
            <a:xfrm>
              <a:off x="6869114" y="2643188"/>
              <a:ext cx="7938" cy="11113"/>
            </a:xfrm>
            <a:prstGeom prst="rect">
              <a:avLst/>
            </a:prstGeom>
            <a:solidFill>
              <a:srgbClr val="BBA8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3" name="Rectangle 1217"/>
            <p:cNvSpPr>
              <a:spLocks noChangeArrowheads="1"/>
            </p:cNvSpPr>
            <p:nvPr/>
          </p:nvSpPr>
          <p:spPr bwMode="auto">
            <a:xfrm>
              <a:off x="6869114" y="2643188"/>
              <a:ext cx="7938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4" name="Freeform 1218"/>
            <p:cNvSpPr>
              <a:spLocks/>
            </p:cNvSpPr>
            <p:nvPr/>
          </p:nvSpPr>
          <p:spPr bwMode="auto">
            <a:xfrm>
              <a:off x="6769101" y="2624138"/>
              <a:ext cx="3175" cy="74613"/>
            </a:xfrm>
            <a:custGeom>
              <a:avLst/>
              <a:gdLst>
                <a:gd name="T0" fmla="*/ 2 w 2"/>
                <a:gd name="T1" fmla="*/ 0 h 43"/>
                <a:gd name="T2" fmla="*/ 0 w 2"/>
                <a:gd name="T3" fmla="*/ 0 h 43"/>
                <a:gd name="T4" fmla="*/ 0 w 2"/>
                <a:gd name="T5" fmla="*/ 33 h 43"/>
                <a:gd name="T6" fmla="*/ 2 w 2"/>
                <a:gd name="T7" fmla="*/ 43 h 43"/>
                <a:gd name="T8" fmla="*/ 2 w 2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3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E9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5" name="Freeform 1219"/>
            <p:cNvSpPr>
              <a:spLocks noEditPoints="1"/>
            </p:cNvSpPr>
            <p:nvPr/>
          </p:nvSpPr>
          <p:spPr bwMode="auto">
            <a:xfrm>
              <a:off x="6845301" y="2654301"/>
              <a:ext cx="509588" cy="74613"/>
            </a:xfrm>
            <a:custGeom>
              <a:avLst/>
              <a:gdLst>
                <a:gd name="T0" fmla="*/ 9 w 290"/>
                <a:gd name="T1" fmla="*/ 0 h 43"/>
                <a:gd name="T2" fmla="*/ 4 w 290"/>
                <a:gd name="T3" fmla="*/ 0 h 43"/>
                <a:gd name="T4" fmla="*/ 0 w 290"/>
                <a:gd name="T5" fmla="*/ 4 h 43"/>
                <a:gd name="T6" fmla="*/ 0 w 290"/>
                <a:gd name="T7" fmla="*/ 43 h 43"/>
                <a:gd name="T8" fmla="*/ 5 w 290"/>
                <a:gd name="T9" fmla="*/ 43 h 43"/>
                <a:gd name="T10" fmla="*/ 5 w 290"/>
                <a:gd name="T11" fmla="*/ 4 h 43"/>
                <a:gd name="T12" fmla="*/ 9 w 290"/>
                <a:gd name="T13" fmla="*/ 0 h 43"/>
                <a:gd name="T14" fmla="*/ 286 w 290"/>
                <a:gd name="T15" fmla="*/ 0 h 43"/>
                <a:gd name="T16" fmla="*/ 281 w 290"/>
                <a:gd name="T17" fmla="*/ 0 h 43"/>
                <a:gd name="T18" fmla="*/ 285 w 290"/>
                <a:gd name="T19" fmla="*/ 4 h 43"/>
                <a:gd name="T20" fmla="*/ 285 w 290"/>
                <a:gd name="T21" fmla="*/ 43 h 43"/>
                <a:gd name="T22" fmla="*/ 290 w 290"/>
                <a:gd name="T23" fmla="*/ 43 h 43"/>
                <a:gd name="T24" fmla="*/ 290 w 290"/>
                <a:gd name="T25" fmla="*/ 4 h 43"/>
                <a:gd name="T26" fmla="*/ 286 w 290"/>
                <a:gd name="T2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43">
                  <a:moveTo>
                    <a:pt x="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7" y="0"/>
                    <a:pt x="9" y="0"/>
                  </a:cubicBezTo>
                  <a:moveTo>
                    <a:pt x="286" y="0"/>
                  </a:moveTo>
                  <a:cubicBezTo>
                    <a:pt x="281" y="0"/>
                    <a:pt x="281" y="0"/>
                    <a:pt x="281" y="0"/>
                  </a:cubicBezTo>
                  <a:cubicBezTo>
                    <a:pt x="283" y="0"/>
                    <a:pt x="285" y="2"/>
                    <a:pt x="285" y="4"/>
                  </a:cubicBezTo>
                  <a:cubicBezTo>
                    <a:pt x="285" y="43"/>
                    <a:pt x="285" y="43"/>
                    <a:pt x="285" y="43"/>
                  </a:cubicBezTo>
                  <a:cubicBezTo>
                    <a:pt x="290" y="43"/>
                    <a:pt x="290" y="43"/>
                    <a:pt x="290" y="43"/>
                  </a:cubicBezTo>
                  <a:cubicBezTo>
                    <a:pt x="290" y="4"/>
                    <a:pt x="290" y="4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</a:path>
              </a:pathLst>
            </a:custGeom>
            <a:solidFill>
              <a:srgbClr val="AE9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6" name="Freeform 1220"/>
            <p:cNvSpPr>
              <a:spLocks/>
            </p:cNvSpPr>
            <p:nvPr/>
          </p:nvSpPr>
          <p:spPr bwMode="auto">
            <a:xfrm>
              <a:off x="6854826" y="2654301"/>
              <a:ext cx="490538" cy="74613"/>
            </a:xfrm>
            <a:custGeom>
              <a:avLst/>
              <a:gdLst>
                <a:gd name="T0" fmla="*/ 276 w 280"/>
                <a:gd name="T1" fmla="*/ 0 h 43"/>
                <a:gd name="T2" fmla="*/ 13 w 280"/>
                <a:gd name="T3" fmla="*/ 0 h 43"/>
                <a:gd name="T4" fmla="*/ 8 w 280"/>
                <a:gd name="T5" fmla="*/ 0 h 43"/>
                <a:gd name="T6" fmla="*/ 4 w 280"/>
                <a:gd name="T7" fmla="*/ 0 h 43"/>
                <a:gd name="T8" fmla="*/ 4 w 280"/>
                <a:gd name="T9" fmla="*/ 0 h 43"/>
                <a:gd name="T10" fmla="*/ 0 w 280"/>
                <a:gd name="T11" fmla="*/ 4 h 43"/>
                <a:gd name="T12" fmla="*/ 0 w 280"/>
                <a:gd name="T13" fmla="*/ 43 h 43"/>
                <a:gd name="T14" fmla="*/ 13 w 280"/>
                <a:gd name="T15" fmla="*/ 43 h 43"/>
                <a:gd name="T16" fmla="*/ 13 w 280"/>
                <a:gd name="T17" fmla="*/ 3 h 43"/>
                <a:gd name="T18" fmla="*/ 18 w 280"/>
                <a:gd name="T19" fmla="*/ 3 h 43"/>
                <a:gd name="T20" fmla="*/ 260 w 280"/>
                <a:gd name="T21" fmla="*/ 3 h 43"/>
                <a:gd name="T22" fmla="*/ 266 w 280"/>
                <a:gd name="T23" fmla="*/ 3 h 43"/>
                <a:gd name="T24" fmla="*/ 266 w 280"/>
                <a:gd name="T25" fmla="*/ 43 h 43"/>
                <a:gd name="T26" fmla="*/ 280 w 280"/>
                <a:gd name="T27" fmla="*/ 43 h 43"/>
                <a:gd name="T28" fmla="*/ 280 w 280"/>
                <a:gd name="T29" fmla="*/ 4 h 43"/>
                <a:gd name="T30" fmla="*/ 276 w 280"/>
                <a:gd name="T31" fmla="*/ 0 h 43"/>
                <a:gd name="T32" fmla="*/ 276 w 280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0" h="43">
                  <a:moveTo>
                    <a:pt x="27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60" y="3"/>
                    <a:pt x="260" y="3"/>
                    <a:pt x="260" y="3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66" y="43"/>
                    <a:pt x="266" y="43"/>
                    <a:pt x="266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80" y="4"/>
                    <a:pt x="280" y="4"/>
                    <a:pt x="280" y="4"/>
                  </a:cubicBezTo>
                  <a:cubicBezTo>
                    <a:pt x="280" y="2"/>
                    <a:pt x="278" y="0"/>
                    <a:pt x="276" y="0"/>
                  </a:cubicBezTo>
                  <a:cubicBezTo>
                    <a:pt x="276" y="0"/>
                    <a:pt x="276" y="0"/>
                    <a:pt x="2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7" name="Rectangle 1221"/>
            <p:cNvSpPr>
              <a:spLocks noChangeArrowheads="1"/>
            </p:cNvSpPr>
            <p:nvPr/>
          </p:nvSpPr>
          <p:spPr bwMode="auto">
            <a:xfrm>
              <a:off x="6886576" y="2659063"/>
              <a:ext cx="423863" cy="69850"/>
            </a:xfrm>
            <a:prstGeom prst="rect">
              <a:avLst/>
            </a:prstGeom>
            <a:solidFill>
              <a:srgbClr val="8CB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8" name="Rectangle 1222"/>
            <p:cNvSpPr>
              <a:spLocks noChangeArrowheads="1"/>
            </p:cNvSpPr>
            <p:nvPr/>
          </p:nvSpPr>
          <p:spPr bwMode="auto">
            <a:xfrm>
              <a:off x="6886576" y="2659063"/>
              <a:ext cx="423863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9" name="Rectangle 1223"/>
            <p:cNvSpPr>
              <a:spLocks noChangeArrowheads="1"/>
            </p:cNvSpPr>
            <p:nvPr/>
          </p:nvSpPr>
          <p:spPr bwMode="auto">
            <a:xfrm>
              <a:off x="7310439" y="2659063"/>
              <a:ext cx="11113" cy="69850"/>
            </a:xfrm>
            <a:prstGeom prst="rect">
              <a:avLst/>
            </a:prstGeom>
            <a:solidFill>
              <a:srgbClr val="BAD0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0" name="Rectangle 1224"/>
            <p:cNvSpPr>
              <a:spLocks noChangeArrowheads="1"/>
            </p:cNvSpPr>
            <p:nvPr/>
          </p:nvSpPr>
          <p:spPr bwMode="auto">
            <a:xfrm>
              <a:off x="7310439" y="2659063"/>
              <a:ext cx="11113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1" name="Rectangle 1225"/>
            <p:cNvSpPr>
              <a:spLocks noChangeArrowheads="1"/>
            </p:cNvSpPr>
            <p:nvPr/>
          </p:nvSpPr>
          <p:spPr bwMode="auto">
            <a:xfrm>
              <a:off x="6877051" y="2659063"/>
              <a:ext cx="9525" cy="69850"/>
            </a:xfrm>
            <a:prstGeom prst="rect">
              <a:avLst/>
            </a:prstGeom>
            <a:solidFill>
              <a:srgbClr val="709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2" name="Rectangle 1226"/>
            <p:cNvSpPr>
              <a:spLocks noChangeArrowheads="1"/>
            </p:cNvSpPr>
            <p:nvPr/>
          </p:nvSpPr>
          <p:spPr bwMode="auto">
            <a:xfrm>
              <a:off x="6877051" y="2659063"/>
              <a:ext cx="9525" cy="6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3" name="Rectangle 1227"/>
            <p:cNvSpPr>
              <a:spLocks noChangeArrowheads="1"/>
            </p:cNvSpPr>
            <p:nvPr/>
          </p:nvSpPr>
          <p:spPr bwMode="auto">
            <a:xfrm>
              <a:off x="6915151" y="2581276"/>
              <a:ext cx="44450" cy="90488"/>
            </a:xfrm>
            <a:prstGeom prst="rect">
              <a:avLst/>
            </a:prstGeom>
            <a:solidFill>
              <a:srgbClr val="EA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4" name="Rectangle 1228"/>
            <p:cNvSpPr>
              <a:spLocks noChangeArrowheads="1"/>
            </p:cNvSpPr>
            <p:nvPr/>
          </p:nvSpPr>
          <p:spPr bwMode="auto">
            <a:xfrm>
              <a:off x="7010401" y="2581276"/>
              <a:ext cx="53975" cy="90488"/>
            </a:xfrm>
            <a:prstGeom prst="rect">
              <a:avLst/>
            </a:prstGeom>
            <a:solidFill>
              <a:srgbClr val="EA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5" name="Rectangle 1229"/>
            <p:cNvSpPr>
              <a:spLocks noChangeArrowheads="1"/>
            </p:cNvSpPr>
            <p:nvPr/>
          </p:nvSpPr>
          <p:spPr bwMode="auto">
            <a:xfrm>
              <a:off x="7104064" y="2581276"/>
              <a:ext cx="60325" cy="90488"/>
            </a:xfrm>
            <a:prstGeom prst="rect">
              <a:avLst/>
            </a:prstGeom>
            <a:solidFill>
              <a:srgbClr val="EA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6" name="Rectangle 1230"/>
            <p:cNvSpPr>
              <a:spLocks noChangeArrowheads="1"/>
            </p:cNvSpPr>
            <p:nvPr/>
          </p:nvSpPr>
          <p:spPr bwMode="auto">
            <a:xfrm>
              <a:off x="6821489" y="2581276"/>
              <a:ext cx="42863" cy="90488"/>
            </a:xfrm>
            <a:prstGeom prst="rect">
              <a:avLst/>
            </a:prstGeom>
            <a:solidFill>
              <a:srgbClr val="EA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7" name="Rectangle 1231"/>
            <p:cNvSpPr>
              <a:spLocks noChangeArrowheads="1"/>
            </p:cNvSpPr>
            <p:nvPr/>
          </p:nvSpPr>
          <p:spPr bwMode="auto">
            <a:xfrm>
              <a:off x="7215189" y="2581276"/>
              <a:ext cx="61913" cy="90488"/>
            </a:xfrm>
            <a:prstGeom prst="rect">
              <a:avLst/>
            </a:prstGeom>
            <a:solidFill>
              <a:srgbClr val="EA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8" name="Rectangle 1232"/>
            <p:cNvSpPr>
              <a:spLocks noChangeArrowheads="1"/>
            </p:cNvSpPr>
            <p:nvPr/>
          </p:nvSpPr>
          <p:spPr bwMode="auto">
            <a:xfrm>
              <a:off x="7327901" y="2581276"/>
              <a:ext cx="44450" cy="90488"/>
            </a:xfrm>
            <a:prstGeom prst="rect">
              <a:avLst/>
            </a:prstGeom>
            <a:solidFill>
              <a:srgbClr val="EA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9" name="Rectangle 1233"/>
            <p:cNvSpPr>
              <a:spLocks noChangeArrowheads="1"/>
            </p:cNvSpPr>
            <p:nvPr/>
          </p:nvSpPr>
          <p:spPr bwMode="auto">
            <a:xfrm>
              <a:off x="7064376" y="2581276"/>
              <a:ext cx="47625" cy="90488"/>
            </a:xfrm>
            <a:prstGeom prst="rect">
              <a:avLst/>
            </a:prstGeom>
            <a:solidFill>
              <a:srgbClr val="D92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0" name="Rectangle 1234"/>
            <p:cNvSpPr>
              <a:spLocks noChangeArrowheads="1"/>
            </p:cNvSpPr>
            <p:nvPr/>
          </p:nvSpPr>
          <p:spPr bwMode="auto">
            <a:xfrm>
              <a:off x="7164389" y="2581276"/>
              <a:ext cx="50800" cy="90488"/>
            </a:xfrm>
            <a:prstGeom prst="rect">
              <a:avLst/>
            </a:prstGeom>
            <a:solidFill>
              <a:srgbClr val="D92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1" name="Rectangle 1235"/>
            <p:cNvSpPr>
              <a:spLocks noChangeArrowheads="1"/>
            </p:cNvSpPr>
            <p:nvPr/>
          </p:nvSpPr>
          <p:spPr bwMode="auto">
            <a:xfrm>
              <a:off x="7277101" y="2581276"/>
              <a:ext cx="50800" cy="90488"/>
            </a:xfrm>
            <a:prstGeom prst="rect">
              <a:avLst/>
            </a:prstGeom>
            <a:solidFill>
              <a:srgbClr val="D92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2" name="Freeform 1236"/>
            <p:cNvSpPr>
              <a:spLocks/>
            </p:cNvSpPr>
            <p:nvPr/>
          </p:nvSpPr>
          <p:spPr bwMode="auto">
            <a:xfrm>
              <a:off x="7372351" y="2581276"/>
              <a:ext cx="52388" cy="90488"/>
            </a:xfrm>
            <a:custGeom>
              <a:avLst/>
              <a:gdLst>
                <a:gd name="T0" fmla="*/ 0 w 30"/>
                <a:gd name="T1" fmla="*/ 51 h 51"/>
                <a:gd name="T2" fmla="*/ 5 w 30"/>
                <a:gd name="T3" fmla="*/ 51 h 51"/>
                <a:gd name="T4" fmla="*/ 30 w 30"/>
                <a:gd name="T5" fmla="*/ 30 h 51"/>
                <a:gd name="T6" fmla="*/ 30 w 30"/>
                <a:gd name="T7" fmla="*/ 0 h 51"/>
                <a:gd name="T8" fmla="*/ 0 w 30"/>
                <a:gd name="T9" fmla="*/ 0 h 51"/>
                <a:gd name="T10" fmla="*/ 0 w 30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1">
                  <a:moveTo>
                    <a:pt x="0" y="51"/>
                  </a:moveTo>
                  <a:cubicBezTo>
                    <a:pt x="5" y="51"/>
                    <a:pt x="5" y="51"/>
                    <a:pt x="5" y="51"/>
                  </a:cubicBezTo>
                  <a:cubicBezTo>
                    <a:pt x="19" y="51"/>
                    <a:pt x="30" y="42"/>
                    <a:pt x="30" y="3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D92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3" name="Rectangle 1237"/>
            <p:cNvSpPr>
              <a:spLocks noChangeArrowheads="1"/>
            </p:cNvSpPr>
            <p:nvPr/>
          </p:nvSpPr>
          <p:spPr bwMode="auto">
            <a:xfrm>
              <a:off x="6959601" y="2581276"/>
              <a:ext cx="50800" cy="90488"/>
            </a:xfrm>
            <a:prstGeom prst="rect">
              <a:avLst/>
            </a:prstGeom>
            <a:solidFill>
              <a:srgbClr val="D92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4" name="Rectangle 1238"/>
            <p:cNvSpPr>
              <a:spLocks noChangeArrowheads="1"/>
            </p:cNvSpPr>
            <p:nvPr/>
          </p:nvSpPr>
          <p:spPr bwMode="auto">
            <a:xfrm>
              <a:off x="6864351" y="2581276"/>
              <a:ext cx="50800" cy="90488"/>
            </a:xfrm>
            <a:prstGeom prst="rect">
              <a:avLst/>
            </a:prstGeom>
            <a:solidFill>
              <a:srgbClr val="D92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5" name="Freeform 1239"/>
            <p:cNvSpPr>
              <a:spLocks/>
            </p:cNvSpPr>
            <p:nvPr/>
          </p:nvSpPr>
          <p:spPr bwMode="auto">
            <a:xfrm>
              <a:off x="6769101" y="2581276"/>
              <a:ext cx="52388" cy="90488"/>
            </a:xfrm>
            <a:custGeom>
              <a:avLst/>
              <a:gdLst>
                <a:gd name="T0" fmla="*/ 0 w 30"/>
                <a:gd name="T1" fmla="*/ 0 h 51"/>
                <a:gd name="T2" fmla="*/ 0 w 30"/>
                <a:gd name="T3" fmla="*/ 30 h 51"/>
                <a:gd name="T4" fmla="*/ 25 w 30"/>
                <a:gd name="T5" fmla="*/ 51 h 51"/>
                <a:gd name="T6" fmla="*/ 30 w 30"/>
                <a:gd name="T7" fmla="*/ 51 h 51"/>
                <a:gd name="T8" fmla="*/ 30 w 30"/>
                <a:gd name="T9" fmla="*/ 0 h 51"/>
                <a:gd name="T10" fmla="*/ 0 w 30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1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42"/>
                    <a:pt x="11" y="51"/>
                    <a:pt x="2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2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6" name="Freeform 1240"/>
            <p:cNvSpPr>
              <a:spLocks/>
            </p:cNvSpPr>
            <p:nvPr/>
          </p:nvSpPr>
          <p:spPr bwMode="auto">
            <a:xfrm>
              <a:off x="7070726" y="2524126"/>
              <a:ext cx="93663" cy="57150"/>
            </a:xfrm>
            <a:custGeom>
              <a:avLst/>
              <a:gdLst>
                <a:gd name="T0" fmla="*/ 59 w 59"/>
                <a:gd name="T1" fmla="*/ 36 h 36"/>
                <a:gd name="T2" fmla="*/ 38 w 59"/>
                <a:gd name="T3" fmla="*/ 0 h 36"/>
                <a:gd name="T4" fmla="*/ 0 w 59"/>
                <a:gd name="T5" fmla="*/ 0 h 36"/>
                <a:gd name="T6" fmla="*/ 21 w 59"/>
                <a:gd name="T7" fmla="*/ 36 h 36"/>
                <a:gd name="T8" fmla="*/ 59 w 59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6">
                  <a:moveTo>
                    <a:pt x="59" y="36"/>
                  </a:moveTo>
                  <a:lnTo>
                    <a:pt x="38" y="0"/>
                  </a:lnTo>
                  <a:lnTo>
                    <a:pt x="0" y="0"/>
                  </a:lnTo>
                  <a:lnTo>
                    <a:pt x="21" y="36"/>
                  </a:lnTo>
                  <a:lnTo>
                    <a:pt x="59" y="36"/>
                  </a:lnTo>
                  <a:close/>
                </a:path>
              </a:pathLst>
            </a:custGeom>
            <a:solidFill>
              <a:srgbClr val="E5E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7" name="Freeform 1241"/>
            <p:cNvSpPr>
              <a:spLocks/>
            </p:cNvSpPr>
            <p:nvPr/>
          </p:nvSpPr>
          <p:spPr bwMode="auto">
            <a:xfrm>
              <a:off x="7181851" y="2524126"/>
              <a:ext cx="95250" cy="57150"/>
            </a:xfrm>
            <a:custGeom>
              <a:avLst/>
              <a:gdLst>
                <a:gd name="T0" fmla="*/ 60 w 60"/>
                <a:gd name="T1" fmla="*/ 36 h 36"/>
                <a:gd name="T2" fmla="*/ 39 w 60"/>
                <a:gd name="T3" fmla="*/ 0 h 36"/>
                <a:gd name="T4" fmla="*/ 0 w 60"/>
                <a:gd name="T5" fmla="*/ 0 h 36"/>
                <a:gd name="T6" fmla="*/ 21 w 60"/>
                <a:gd name="T7" fmla="*/ 36 h 36"/>
                <a:gd name="T8" fmla="*/ 60 w 60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6">
                  <a:moveTo>
                    <a:pt x="60" y="36"/>
                  </a:moveTo>
                  <a:lnTo>
                    <a:pt x="39" y="0"/>
                  </a:lnTo>
                  <a:lnTo>
                    <a:pt x="0" y="0"/>
                  </a:lnTo>
                  <a:lnTo>
                    <a:pt x="21" y="36"/>
                  </a:lnTo>
                  <a:lnTo>
                    <a:pt x="60" y="36"/>
                  </a:lnTo>
                  <a:close/>
                </a:path>
              </a:pathLst>
            </a:custGeom>
            <a:solidFill>
              <a:srgbClr val="E5E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8" name="Freeform 1242"/>
            <p:cNvSpPr>
              <a:spLocks/>
            </p:cNvSpPr>
            <p:nvPr/>
          </p:nvSpPr>
          <p:spPr bwMode="auto">
            <a:xfrm>
              <a:off x="7294564" y="2524126"/>
              <a:ext cx="77788" cy="57150"/>
            </a:xfrm>
            <a:custGeom>
              <a:avLst/>
              <a:gdLst>
                <a:gd name="T0" fmla="*/ 49 w 49"/>
                <a:gd name="T1" fmla="*/ 36 h 36"/>
                <a:gd name="T2" fmla="*/ 28 w 49"/>
                <a:gd name="T3" fmla="*/ 0 h 36"/>
                <a:gd name="T4" fmla="*/ 0 w 49"/>
                <a:gd name="T5" fmla="*/ 0 h 36"/>
                <a:gd name="T6" fmla="*/ 21 w 49"/>
                <a:gd name="T7" fmla="*/ 36 h 36"/>
                <a:gd name="T8" fmla="*/ 49 w 49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6">
                  <a:moveTo>
                    <a:pt x="49" y="36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21" y="36"/>
                  </a:lnTo>
                  <a:lnTo>
                    <a:pt x="49" y="36"/>
                  </a:lnTo>
                  <a:close/>
                </a:path>
              </a:pathLst>
            </a:custGeom>
            <a:solidFill>
              <a:srgbClr val="E5E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9" name="Freeform 1243"/>
            <p:cNvSpPr>
              <a:spLocks/>
            </p:cNvSpPr>
            <p:nvPr/>
          </p:nvSpPr>
          <p:spPr bwMode="auto">
            <a:xfrm>
              <a:off x="7131051" y="2524126"/>
              <a:ext cx="84138" cy="57150"/>
            </a:xfrm>
            <a:custGeom>
              <a:avLst/>
              <a:gdLst>
                <a:gd name="T0" fmla="*/ 53 w 53"/>
                <a:gd name="T1" fmla="*/ 36 h 36"/>
                <a:gd name="T2" fmla="*/ 32 w 53"/>
                <a:gd name="T3" fmla="*/ 0 h 36"/>
                <a:gd name="T4" fmla="*/ 0 w 53"/>
                <a:gd name="T5" fmla="*/ 0 h 36"/>
                <a:gd name="T6" fmla="*/ 21 w 53"/>
                <a:gd name="T7" fmla="*/ 36 h 36"/>
                <a:gd name="T8" fmla="*/ 53 w 5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21" y="36"/>
                  </a:lnTo>
                  <a:lnTo>
                    <a:pt x="53" y="36"/>
                  </a:ln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0" name="Freeform 1244"/>
            <p:cNvSpPr>
              <a:spLocks/>
            </p:cNvSpPr>
            <p:nvPr/>
          </p:nvSpPr>
          <p:spPr bwMode="auto">
            <a:xfrm>
              <a:off x="7243764" y="2524126"/>
              <a:ext cx="84138" cy="57150"/>
            </a:xfrm>
            <a:custGeom>
              <a:avLst/>
              <a:gdLst>
                <a:gd name="T0" fmla="*/ 53 w 53"/>
                <a:gd name="T1" fmla="*/ 36 h 36"/>
                <a:gd name="T2" fmla="*/ 32 w 53"/>
                <a:gd name="T3" fmla="*/ 0 h 36"/>
                <a:gd name="T4" fmla="*/ 0 w 53"/>
                <a:gd name="T5" fmla="*/ 0 h 36"/>
                <a:gd name="T6" fmla="*/ 21 w 53"/>
                <a:gd name="T7" fmla="*/ 36 h 36"/>
                <a:gd name="T8" fmla="*/ 53 w 5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21" y="36"/>
                  </a:lnTo>
                  <a:lnTo>
                    <a:pt x="53" y="36"/>
                  </a:ln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1" name="Freeform 1245"/>
            <p:cNvSpPr>
              <a:spLocks/>
            </p:cNvSpPr>
            <p:nvPr/>
          </p:nvSpPr>
          <p:spPr bwMode="auto">
            <a:xfrm>
              <a:off x="7339014" y="2524126"/>
              <a:ext cx="85725" cy="57150"/>
            </a:xfrm>
            <a:custGeom>
              <a:avLst/>
              <a:gdLst>
                <a:gd name="T0" fmla="*/ 54 w 54"/>
                <a:gd name="T1" fmla="*/ 36 h 36"/>
                <a:gd name="T2" fmla="*/ 33 w 54"/>
                <a:gd name="T3" fmla="*/ 0 h 36"/>
                <a:gd name="T4" fmla="*/ 0 w 54"/>
                <a:gd name="T5" fmla="*/ 0 h 36"/>
                <a:gd name="T6" fmla="*/ 21 w 54"/>
                <a:gd name="T7" fmla="*/ 36 h 36"/>
                <a:gd name="T8" fmla="*/ 54 w 54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">
                  <a:moveTo>
                    <a:pt x="54" y="36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21" y="36"/>
                  </a:lnTo>
                  <a:lnTo>
                    <a:pt x="54" y="36"/>
                  </a:ln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2" name="Freeform 1246"/>
            <p:cNvSpPr>
              <a:spLocks/>
            </p:cNvSpPr>
            <p:nvPr/>
          </p:nvSpPr>
          <p:spPr bwMode="auto">
            <a:xfrm>
              <a:off x="6915151" y="2524126"/>
              <a:ext cx="77788" cy="57150"/>
            </a:xfrm>
            <a:custGeom>
              <a:avLst/>
              <a:gdLst>
                <a:gd name="T0" fmla="*/ 28 w 49"/>
                <a:gd name="T1" fmla="*/ 36 h 36"/>
                <a:gd name="T2" fmla="*/ 49 w 49"/>
                <a:gd name="T3" fmla="*/ 0 h 36"/>
                <a:gd name="T4" fmla="*/ 21 w 49"/>
                <a:gd name="T5" fmla="*/ 0 h 36"/>
                <a:gd name="T6" fmla="*/ 0 w 49"/>
                <a:gd name="T7" fmla="*/ 36 h 36"/>
                <a:gd name="T8" fmla="*/ 28 w 49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6">
                  <a:moveTo>
                    <a:pt x="28" y="36"/>
                  </a:moveTo>
                  <a:lnTo>
                    <a:pt x="49" y="0"/>
                  </a:lnTo>
                  <a:lnTo>
                    <a:pt x="21" y="0"/>
                  </a:lnTo>
                  <a:lnTo>
                    <a:pt x="0" y="36"/>
                  </a:lnTo>
                  <a:lnTo>
                    <a:pt x="28" y="36"/>
                  </a:lnTo>
                  <a:close/>
                </a:path>
              </a:pathLst>
            </a:custGeom>
            <a:solidFill>
              <a:srgbClr val="E5E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3" name="Freeform 1247"/>
            <p:cNvSpPr>
              <a:spLocks/>
            </p:cNvSpPr>
            <p:nvPr/>
          </p:nvSpPr>
          <p:spPr bwMode="auto">
            <a:xfrm>
              <a:off x="7010401" y="2524126"/>
              <a:ext cx="79375" cy="57150"/>
            </a:xfrm>
            <a:custGeom>
              <a:avLst/>
              <a:gdLst>
                <a:gd name="T0" fmla="*/ 35 w 50"/>
                <a:gd name="T1" fmla="*/ 36 h 36"/>
                <a:gd name="T2" fmla="*/ 50 w 50"/>
                <a:gd name="T3" fmla="*/ 0 h 36"/>
                <a:gd name="T4" fmla="*/ 21 w 50"/>
                <a:gd name="T5" fmla="*/ 0 h 36"/>
                <a:gd name="T6" fmla="*/ 0 w 50"/>
                <a:gd name="T7" fmla="*/ 36 h 36"/>
                <a:gd name="T8" fmla="*/ 35 w 50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6">
                  <a:moveTo>
                    <a:pt x="35" y="36"/>
                  </a:moveTo>
                  <a:lnTo>
                    <a:pt x="50" y="0"/>
                  </a:lnTo>
                  <a:lnTo>
                    <a:pt x="21" y="0"/>
                  </a:lnTo>
                  <a:lnTo>
                    <a:pt x="0" y="36"/>
                  </a:lnTo>
                  <a:lnTo>
                    <a:pt x="35" y="36"/>
                  </a:lnTo>
                  <a:close/>
                </a:path>
              </a:pathLst>
            </a:custGeom>
            <a:solidFill>
              <a:srgbClr val="E5E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4" name="Freeform 1248"/>
            <p:cNvSpPr>
              <a:spLocks/>
            </p:cNvSpPr>
            <p:nvPr/>
          </p:nvSpPr>
          <p:spPr bwMode="auto">
            <a:xfrm>
              <a:off x="6819901" y="2524126"/>
              <a:ext cx="76200" cy="57150"/>
            </a:xfrm>
            <a:custGeom>
              <a:avLst/>
              <a:gdLst>
                <a:gd name="T0" fmla="*/ 27 w 48"/>
                <a:gd name="T1" fmla="*/ 36 h 36"/>
                <a:gd name="T2" fmla="*/ 48 w 48"/>
                <a:gd name="T3" fmla="*/ 0 h 36"/>
                <a:gd name="T4" fmla="*/ 21 w 48"/>
                <a:gd name="T5" fmla="*/ 0 h 36"/>
                <a:gd name="T6" fmla="*/ 0 w 48"/>
                <a:gd name="T7" fmla="*/ 36 h 36"/>
                <a:gd name="T8" fmla="*/ 27 w 48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6">
                  <a:moveTo>
                    <a:pt x="27" y="36"/>
                  </a:moveTo>
                  <a:lnTo>
                    <a:pt x="48" y="0"/>
                  </a:lnTo>
                  <a:lnTo>
                    <a:pt x="21" y="0"/>
                  </a:lnTo>
                  <a:lnTo>
                    <a:pt x="0" y="36"/>
                  </a:lnTo>
                  <a:lnTo>
                    <a:pt x="27" y="36"/>
                  </a:lnTo>
                  <a:close/>
                </a:path>
              </a:pathLst>
            </a:custGeom>
            <a:solidFill>
              <a:srgbClr val="E5E9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5" name="Freeform 1249"/>
            <p:cNvSpPr>
              <a:spLocks/>
            </p:cNvSpPr>
            <p:nvPr/>
          </p:nvSpPr>
          <p:spPr bwMode="auto">
            <a:xfrm>
              <a:off x="6959601" y="2524126"/>
              <a:ext cx="84138" cy="57150"/>
            </a:xfrm>
            <a:custGeom>
              <a:avLst/>
              <a:gdLst>
                <a:gd name="T0" fmla="*/ 32 w 53"/>
                <a:gd name="T1" fmla="*/ 36 h 36"/>
                <a:gd name="T2" fmla="*/ 53 w 53"/>
                <a:gd name="T3" fmla="*/ 0 h 36"/>
                <a:gd name="T4" fmla="*/ 21 w 53"/>
                <a:gd name="T5" fmla="*/ 0 h 36"/>
                <a:gd name="T6" fmla="*/ 0 w 53"/>
                <a:gd name="T7" fmla="*/ 36 h 36"/>
                <a:gd name="T8" fmla="*/ 32 w 5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32" y="36"/>
                  </a:moveTo>
                  <a:lnTo>
                    <a:pt x="53" y="0"/>
                  </a:lnTo>
                  <a:lnTo>
                    <a:pt x="21" y="0"/>
                  </a:lnTo>
                  <a:lnTo>
                    <a:pt x="0" y="36"/>
                  </a:lnTo>
                  <a:lnTo>
                    <a:pt x="32" y="36"/>
                  </a:ln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6" name="Freeform 1250"/>
            <p:cNvSpPr>
              <a:spLocks/>
            </p:cNvSpPr>
            <p:nvPr/>
          </p:nvSpPr>
          <p:spPr bwMode="auto">
            <a:xfrm>
              <a:off x="6862764" y="2524126"/>
              <a:ext cx="85725" cy="57150"/>
            </a:xfrm>
            <a:custGeom>
              <a:avLst/>
              <a:gdLst>
                <a:gd name="T0" fmla="*/ 33 w 54"/>
                <a:gd name="T1" fmla="*/ 36 h 36"/>
                <a:gd name="T2" fmla="*/ 54 w 54"/>
                <a:gd name="T3" fmla="*/ 0 h 36"/>
                <a:gd name="T4" fmla="*/ 21 w 54"/>
                <a:gd name="T5" fmla="*/ 0 h 36"/>
                <a:gd name="T6" fmla="*/ 0 w 54"/>
                <a:gd name="T7" fmla="*/ 36 h 36"/>
                <a:gd name="T8" fmla="*/ 33 w 54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">
                  <a:moveTo>
                    <a:pt x="33" y="36"/>
                  </a:moveTo>
                  <a:lnTo>
                    <a:pt x="54" y="0"/>
                  </a:lnTo>
                  <a:lnTo>
                    <a:pt x="21" y="0"/>
                  </a:lnTo>
                  <a:lnTo>
                    <a:pt x="0" y="36"/>
                  </a:lnTo>
                  <a:lnTo>
                    <a:pt x="33" y="36"/>
                  </a:ln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7" name="Freeform 1251"/>
            <p:cNvSpPr>
              <a:spLocks/>
            </p:cNvSpPr>
            <p:nvPr/>
          </p:nvSpPr>
          <p:spPr bwMode="auto">
            <a:xfrm>
              <a:off x="6769101" y="2524126"/>
              <a:ext cx="84138" cy="57150"/>
            </a:xfrm>
            <a:custGeom>
              <a:avLst/>
              <a:gdLst>
                <a:gd name="T0" fmla="*/ 32 w 53"/>
                <a:gd name="T1" fmla="*/ 36 h 36"/>
                <a:gd name="T2" fmla="*/ 53 w 53"/>
                <a:gd name="T3" fmla="*/ 0 h 36"/>
                <a:gd name="T4" fmla="*/ 21 w 53"/>
                <a:gd name="T5" fmla="*/ 0 h 36"/>
                <a:gd name="T6" fmla="*/ 0 w 53"/>
                <a:gd name="T7" fmla="*/ 36 h 36"/>
                <a:gd name="T8" fmla="*/ 32 w 5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32" y="36"/>
                  </a:moveTo>
                  <a:lnTo>
                    <a:pt x="53" y="0"/>
                  </a:lnTo>
                  <a:lnTo>
                    <a:pt x="21" y="0"/>
                  </a:lnTo>
                  <a:lnTo>
                    <a:pt x="0" y="36"/>
                  </a:lnTo>
                  <a:lnTo>
                    <a:pt x="32" y="36"/>
                  </a:ln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8" name="Freeform 1252"/>
            <p:cNvSpPr>
              <a:spLocks/>
            </p:cNvSpPr>
            <p:nvPr/>
          </p:nvSpPr>
          <p:spPr bwMode="auto">
            <a:xfrm>
              <a:off x="7064376" y="2524126"/>
              <a:ext cx="47625" cy="57150"/>
            </a:xfrm>
            <a:custGeom>
              <a:avLst/>
              <a:gdLst>
                <a:gd name="T0" fmla="*/ 30 w 30"/>
                <a:gd name="T1" fmla="*/ 36 h 36"/>
                <a:gd name="T2" fmla="*/ 26 w 30"/>
                <a:gd name="T3" fmla="*/ 0 h 36"/>
                <a:gd name="T4" fmla="*/ 6 w 30"/>
                <a:gd name="T5" fmla="*/ 0 h 36"/>
                <a:gd name="T6" fmla="*/ 0 w 30"/>
                <a:gd name="T7" fmla="*/ 36 h 36"/>
                <a:gd name="T8" fmla="*/ 30 w 30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30" y="36"/>
                  </a:moveTo>
                  <a:lnTo>
                    <a:pt x="26" y="0"/>
                  </a:lnTo>
                  <a:lnTo>
                    <a:pt x="6" y="0"/>
                  </a:lnTo>
                  <a:lnTo>
                    <a:pt x="0" y="36"/>
                  </a:lnTo>
                  <a:lnTo>
                    <a:pt x="30" y="36"/>
                  </a:ln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9" name="Freeform 1253"/>
            <p:cNvSpPr>
              <a:spLocks/>
            </p:cNvSpPr>
            <p:nvPr/>
          </p:nvSpPr>
          <p:spPr bwMode="auto">
            <a:xfrm>
              <a:off x="6786564" y="2506663"/>
              <a:ext cx="614363" cy="19050"/>
            </a:xfrm>
            <a:custGeom>
              <a:avLst/>
              <a:gdLst>
                <a:gd name="T0" fmla="*/ 351 w 351"/>
                <a:gd name="T1" fmla="*/ 5 h 11"/>
                <a:gd name="T2" fmla="*/ 346 w 351"/>
                <a:gd name="T3" fmla="*/ 11 h 11"/>
                <a:gd name="T4" fmla="*/ 5 w 351"/>
                <a:gd name="T5" fmla="*/ 11 h 11"/>
                <a:gd name="T6" fmla="*/ 0 w 351"/>
                <a:gd name="T7" fmla="*/ 5 h 11"/>
                <a:gd name="T8" fmla="*/ 0 w 351"/>
                <a:gd name="T9" fmla="*/ 5 h 11"/>
                <a:gd name="T10" fmla="*/ 5 w 351"/>
                <a:gd name="T11" fmla="*/ 0 h 11"/>
                <a:gd name="T12" fmla="*/ 346 w 351"/>
                <a:gd name="T13" fmla="*/ 0 h 11"/>
                <a:gd name="T14" fmla="*/ 351 w 351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1" h="11">
                  <a:moveTo>
                    <a:pt x="351" y="5"/>
                  </a:moveTo>
                  <a:cubicBezTo>
                    <a:pt x="351" y="8"/>
                    <a:pt x="349" y="11"/>
                    <a:pt x="34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9" y="0"/>
                    <a:pt x="351" y="2"/>
                    <a:pt x="351" y="5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0" name="Freeform 1254"/>
            <p:cNvSpPr>
              <a:spLocks/>
            </p:cNvSpPr>
            <p:nvPr/>
          </p:nvSpPr>
          <p:spPr bwMode="auto">
            <a:xfrm>
              <a:off x="6786564" y="2511426"/>
              <a:ext cx="614363" cy="14288"/>
            </a:xfrm>
            <a:custGeom>
              <a:avLst/>
              <a:gdLst>
                <a:gd name="T0" fmla="*/ 346 w 351"/>
                <a:gd name="T1" fmla="*/ 3 h 8"/>
                <a:gd name="T2" fmla="*/ 5 w 351"/>
                <a:gd name="T3" fmla="*/ 3 h 8"/>
                <a:gd name="T4" fmla="*/ 0 w 351"/>
                <a:gd name="T5" fmla="*/ 0 h 8"/>
                <a:gd name="T6" fmla="*/ 0 w 351"/>
                <a:gd name="T7" fmla="*/ 2 h 8"/>
                <a:gd name="T8" fmla="*/ 0 w 351"/>
                <a:gd name="T9" fmla="*/ 2 h 8"/>
                <a:gd name="T10" fmla="*/ 5 w 351"/>
                <a:gd name="T11" fmla="*/ 8 h 8"/>
                <a:gd name="T12" fmla="*/ 346 w 351"/>
                <a:gd name="T13" fmla="*/ 8 h 8"/>
                <a:gd name="T14" fmla="*/ 351 w 351"/>
                <a:gd name="T15" fmla="*/ 2 h 8"/>
                <a:gd name="T16" fmla="*/ 351 w 351"/>
                <a:gd name="T17" fmla="*/ 2 h 8"/>
                <a:gd name="T18" fmla="*/ 351 w 351"/>
                <a:gd name="T19" fmla="*/ 0 h 8"/>
                <a:gd name="T20" fmla="*/ 346 w 351"/>
                <a:gd name="T2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1" h="8">
                  <a:moveTo>
                    <a:pt x="34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2" y="8"/>
                    <a:pt x="5" y="8"/>
                  </a:cubicBezTo>
                  <a:cubicBezTo>
                    <a:pt x="346" y="8"/>
                    <a:pt x="346" y="8"/>
                    <a:pt x="346" y="8"/>
                  </a:cubicBezTo>
                  <a:cubicBezTo>
                    <a:pt x="349" y="8"/>
                    <a:pt x="351" y="5"/>
                    <a:pt x="351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1"/>
                    <a:pt x="351" y="0"/>
                    <a:pt x="351" y="0"/>
                  </a:cubicBezTo>
                  <a:cubicBezTo>
                    <a:pt x="350" y="1"/>
                    <a:pt x="348" y="3"/>
                    <a:pt x="346" y="3"/>
                  </a:cubicBezTo>
                  <a:close/>
                </a:path>
              </a:pathLst>
            </a:custGeom>
            <a:solidFill>
              <a:srgbClr val="F39C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1" name="Freeform 1255"/>
            <p:cNvSpPr>
              <a:spLocks/>
            </p:cNvSpPr>
            <p:nvPr/>
          </p:nvSpPr>
          <p:spPr bwMode="auto">
            <a:xfrm>
              <a:off x="6523039" y="2701926"/>
              <a:ext cx="3175" cy="53975"/>
            </a:xfrm>
            <a:custGeom>
              <a:avLst/>
              <a:gdLst>
                <a:gd name="T0" fmla="*/ 1 w 2"/>
                <a:gd name="T1" fmla="*/ 34 h 34"/>
                <a:gd name="T2" fmla="*/ 1 w 2"/>
                <a:gd name="T3" fmla="*/ 34 h 34"/>
                <a:gd name="T4" fmla="*/ 1 w 2"/>
                <a:gd name="T5" fmla="*/ 34 h 34"/>
                <a:gd name="T6" fmla="*/ 1 w 2"/>
                <a:gd name="T7" fmla="*/ 34 h 34"/>
                <a:gd name="T8" fmla="*/ 2 w 2"/>
                <a:gd name="T9" fmla="*/ 0 h 34"/>
                <a:gd name="T10" fmla="*/ 0 w 2"/>
                <a:gd name="T11" fmla="*/ 0 h 34"/>
                <a:gd name="T12" fmla="*/ 1 w 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4">
                  <a:moveTo>
                    <a:pt x="1" y="34"/>
                  </a:moveTo>
                  <a:lnTo>
                    <a:pt x="1" y="34"/>
                  </a:lnTo>
                  <a:lnTo>
                    <a:pt x="1" y="34"/>
                  </a:lnTo>
                  <a:lnTo>
                    <a:pt x="1" y="34"/>
                  </a:lnTo>
                  <a:lnTo>
                    <a:pt x="2" y="0"/>
                  </a:lnTo>
                  <a:lnTo>
                    <a:pt x="0" y="0"/>
                  </a:lnTo>
                  <a:lnTo>
                    <a:pt x="1" y="34"/>
                  </a:ln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2" name="Oval 1256"/>
            <p:cNvSpPr>
              <a:spLocks noChangeArrowheads="1"/>
            </p:cNvSpPr>
            <p:nvPr/>
          </p:nvSpPr>
          <p:spPr bwMode="auto">
            <a:xfrm>
              <a:off x="6511926" y="2620963"/>
              <a:ext cx="26988" cy="26988"/>
            </a:xfrm>
            <a:prstGeom prst="ellipse">
              <a:avLst/>
            </a:prstGeom>
            <a:solidFill>
              <a:srgbClr val="D35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3" name="Freeform 1257"/>
            <p:cNvSpPr>
              <a:spLocks/>
            </p:cNvSpPr>
            <p:nvPr/>
          </p:nvSpPr>
          <p:spPr bwMode="auto">
            <a:xfrm>
              <a:off x="6511926" y="263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99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4" name="Freeform 1258"/>
            <p:cNvSpPr>
              <a:spLocks/>
            </p:cNvSpPr>
            <p:nvPr/>
          </p:nvSpPr>
          <p:spPr bwMode="auto">
            <a:xfrm>
              <a:off x="6511926" y="2620963"/>
              <a:ext cx="26988" cy="14288"/>
            </a:xfrm>
            <a:custGeom>
              <a:avLst/>
              <a:gdLst>
                <a:gd name="T0" fmla="*/ 7 w 15"/>
                <a:gd name="T1" fmla="*/ 0 h 9"/>
                <a:gd name="T2" fmla="*/ 0 w 15"/>
                <a:gd name="T3" fmla="*/ 8 h 9"/>
                <a:gd name="T4" fmla="*/ 0 w 15"/>
                <a:gd name="T5" fmla="*/ 9 h 9"/>
                <a:gd name="T6" fmla="*/ 0 w 15"/>
                <a:gd name="T7" fmla="*/ 9 h 9"/>
                <a:gd name="T8" fmla="*/ 7 w 15"/>
                <a:gd name="T9" fmla="*/ 2 h 9"/>
                <a:gd name="T10" fmla="*/ 15 w 15"/>
                <a:gd name="T11" fmla="*/ 9 h 9"/>
                <a:gd name="T12" fmla="*/ 15 w 15"/>
                <a:gd name="T13" fmla="*/ 8 h 9"/>
                <a:gd name="T14" fmla="*/ 7 w 15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9">
                  <a:moveTo>
                    <a:pt x="7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7" y="2"/>
                  </a:cubicBezTo>
                  <a:cubicBezTo>
                    <a:pt x="11" y="2"/>
                    <a:pt x="15" y="5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2" y="0"/>
                    <a:pt x="7" y="0"/>
                  </a:cubicBezTo>
                </a:path>
              </a:pathLst>
            </a:custGeom>
            <a:solidFill>
              <a:srgbClr val="933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5" name="Oval 1259"/>
            <p:cNvSpPr>
              <a:spLocks noChangeArrowheads="1"/>
            </p:cNvSpPr>
            <p:nvPr/>
          </p:nvSpPr>
          <p:spPr bwMode="auto">
            <a:xfrm>
              <a:off x="6521451" y="2690813"/>
              <a:ext cx="7938" cy="11113"/>
            </a:xfrm>
            <a:prstGeom prst="ellipse">
              <a:avLst/>
            </a:prstGeom>
            <a:solidFill>
              <a:srgbClr val="F39C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6" name="Freeform 1260"/>
            <p:cNvSpPr>
              <a:spLocks/>
            </p:cNvSpPr>
            <p:nvPr/>
          </p:nvSpPr>
          <p:spPr bwMode="auto">
            <a:xfrm>
              <a:off x="6521451" y="2690813"/>
              <a:ext cx="4763" cy="11113"/>
            </a:xfrm>
            <a:custGeom>
              <a:avLst/>
              <a:gdLst>
                <a:gd name="T0" fmla="*/ 1 w 3"/>
                <a:gd name="T1" fmla="*/ 4 h 7"/>
                <a:gd name="T2" fmla="*/ 3 w 3"/>
                <a:gd name="T3" fmla="*/ 0 h 7"/>
                <a:gd name="T4" fmla="*/ 2 w 3"/>
                <a:gd name="T5" fmla="*/ 0 h 7"/>
                <a:gd name="T6" fmla="*/ 0 w 3"/>
                <a:gd name="T7" fmla="*/ 4 h 7"/>
                <a:gd name="T8" fmla="*/ 2 w 3"/>
                <a:gd name="T9" fmla="*/ 7 h 7"/>
                <a:gd name="T10" fmla="*/ 3 w 3"/>
                <a:gd name="T11" fmla="*/ 7 h 7"/>
                <a:gd name="T12" fmla="*/ 1 w 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1" y="4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1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7" name="Freeform 1261"/>
            <p:cNvSpPr>
              <a:spLocks/>
            </p:cNvSpPr>
            <p:nvPr/>
          </p:nvSpPr>
          <p:spPr bwMode="auto">
            <a:xfrm>
              <a:off x="6521451" y="2630488"/>
              <a:ext cx="7938" cy="25400"/>
            </a:xfrm>
            <a:custGeom>
              <a:avLst/>
              <a:gdLst>
                <a:gd name="T0" fmla="*/ 5 w 5"/>
                <a:gd name="T1" fmla="*/ 12 h 14"/>
                <a:gd name="T2" fmla="*/ 3 w 5"/>
                <a:gd name="T3" fmla="*/ 14 h 14"/>
                <a:gd name="T4" fmla="*/ 2 w 5"/>
                <a:gd name="T5" fmla="*/ 14 h 14"/>
                <a:gd name="T6" fmla="*/ 0 w 5"/>
                <a:gd name="T7" fmla="*/ 12 h 14"/>
                <a:gd name="T8" fmla="*/ 0 w 5"/>
                <a:gd name="T9" fmla="*/ 2 h 14"/>
                <a:gd name="T10" fmla="*/ 2 w 5"/>
                <a:gd name="T11" fmla="*/ 0 h 14"/>
                <a:gd name="T12" fmla="*/ 3 w 5"/>
                <a:gd name="T13" fmla="*/ 0 h 14"/>
                <a:gd name="T14" fmla="*/ 5 w 5"/>
                <a:gd name="T15" fmla="*/ 2 h 14"/>
                <a:gd name="T16" fmla="*/ 5 w 5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4">
                  <a:moveTo>
                    <a:pt x="5" y="12"/>
                  </a:moveTo>
                  <a:cubicBezTo>
                    <a:pt x="5" y="13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12"/>
                  </a:lnTo>
                  <a:close/>
                </a:path>
              </a:pathLst>
            </a:custGeom>
            <a:solidFill>
              <a:srgbClr val="F39C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8" name="Freeform 1262"/>
            <p:cNvSpPr>
              <a:spLocks/>
            </p:cNvSpPr>
            <p:nvPr/>
          </p:nvSpPr>
          <p:spPr bwMode="auto">
            <a:xfrm>
              <a:off x="6523039" y="2630488"/>
              <a:ext cx="4763" cy="25400"/>
            </a:xfrm>
            <a:custGeom>
              <a:avLst/>
              <a:gdLst>
                <a:gd name="T0" fmla="*/ 3 w 3"/>
                <a:gd name="T1" fmla="*/ 12 h 14"/>
                <a:gd name="T2" fmla="*/ 2 w 3"/>
                <a:gd name="T3" fmla="*/ 14 h 14"/>
                <a:gd name="T4" fmla="*/ 1 w 3"/>
                <a:gd name="T5" fmla="*/ 14 h 14"/>
                <a:gd name="T6" fmla="*/ 0 w 3"/>
                <a:gd name="T7" fmla="*/ 12 h 14"/>
                <a:gd name="T8" fmla="*/ 0 w 3"/>
                <a:gd name="T9" fmla="*/ 2 h 14"/>
                <a:gd name="T10" fmla="*/ 1 w 3"/>
                <a:gd name="T11" fmla="*/ 0 h 14"/>
                <a:gd name="T12" fmla="*/ 2 w 3"/>
                <a:gd name="T13" fmla="*/ 0 h 14"/>
                <a:gd name="T14" fmla="*/ 3 w 3"/>
                <a:gd name="T15" fmla="*/ 2 h 14"/>
                <a:gd name="T16" fmla="*/ 3 w 3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4">
                  <a:moveTo>
                    <a:pt x="3" y="12"/>
                  </a:moveTo>
                  <a:cubicBezTo>
                    <a:pt x="3" y="13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9" name="Freeform 1263"/>
            <p:cNvSpPr>
              <a:spLocks/>
            </p:cNvSpPr>
            <p:nvPr/>
          </p:nvSpPr>
          <p:spPr bwMode="auto">
            <a:xfrm>
              <a:off x="6502401" y="2651126"/>
              <a:ext cx="44450" cy="46038"/>
            </a:xfrm>
            <a:custGeom>
              <a:avLst/>
              <a:gdLst>
                <a:gd name="T0" fmla="*/ 26 w 26"/>
                <a:gd name="T1" fmla="*/ 23 h 26"/>
                <a:gd name="T2" fmla="*/ 26 w 26"/>
                <a:gd name="T3" fmla="*/ 22 h 26"/>
                <a:gd name="T4" fmla="*/ 25 w 26"/>
                <a:gd name="T5" fmla="*/ 21 h 26"/>
                <a:gd name="T6" fmla="*/ 13 w 26"/>
                <a:gd name="T7" fmla="*/ 0 h 26"/>
                <a:gd name="T8" fmla="*/ 2 w 26"/>
                <a:gd name="T9" fmla="*/ 21 h 26"/>
                <a:gd name="T10" fmla="*/ 0 w 26"/>
                <a:gd name="T11" fmla="*/ 22 h 26"/>
                <a:gd name="T12" fmla="*/ 0 w 26"/>
                <a:gd name="T13" fmla="*/ 23 h 26"/>
                <a:gd name="T14" fmla="*/ 0 w 26"/>
                <a:gd name="T15" fmla="*/ 23 h 26"/>
                <a:gd name="T16" fmla="*/ 0 w 26"/>
                <a:gd name="T17" fmla="*/ 23 h 26"/>
                <a:gd name="T18" fmla="*/ 0 w 26"/>
                <a:gd name="T19" fmla="*/ 24 h 26"/>
                <a:gd name="T20" fmla="*/ 26 w 26"/>
                <a:gd name="T21" fmla="*/ 24 h 26"/>
                <a:gd name="T22" fmla="*/ 26 w 26"/>
                <a:gd name="T23" fmla="*/ 23 h 26"/>
                <a:gd name="T24" fmla="*/ 26 w 26"/>
                <a:gd name="T2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26" y="23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1"/>
                    <a:pt x="25" y="21"/>
                  </a:cubicBezTo>
                  <a:cubicBezTo>
                    <a:pt x="20" y="15"/>
                    <a:pt x="25" y="0"/>
                    <a:pt x="13" y="0"/>
                  </a:cubicBezTo>
                  <a:cubicBezTo>
                    <a:pt x="2" y="0"/>
                    <a:pt x="7" y="15"/>
                    <a:pt x="2" y="21"/>
                  </a:cubicBezTo>
                  <a:cubicBezTo>
                    <a:pt x="1" y="21"/>
                    <a:pt x="1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9" y="26"/>
                    <a:pt x="18" y="26"/>
                    <a:pt x="26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lose/>
                </a:path>
              </a:pathLst>
            </a:custGeom>
            <a:solidFill>
              <a:srgbClr val="F39C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0" name="Freeform 1264"/>
            <p:cNvSpPr>
              <a:spLocks/>
            </p:cNvSpPr>
            <p:nvPr/>
          </p:nvSpPr>
          <p:spPr bwMode="auto">
            <a:xfrm>
              <a:off x="6502401" y="2651126"/>
              <a:ext cx="25400" cy="46038"/>
            </a:xfrm>
            <a:custGeom>
              <a:avLst/>
              <a:gdLst>
                <a:gd name="T0" fmla="*/ 4 w 15"/>
                <a:gd name="T1" fmla="*/ 24 h 26"/>
                <a:gd name="T2" fmla="*/ 4 w 15"/>
                <a:gd name="T3" fmla="*/ 23 h 26"/>
                <a:gd name="T4" fmla="*/ 4 w 15"/>
                <a:gd name="T5" fmla="*/ 23 h 26"/>
                <a:gd name="T6" fmla="*/ 4 w 15"/>
                <a:gd name="T7" fmla="*/ 23 h 26"/>
                <a:gd name="T8" fmla="*/ 4 w 15"/>
                <a:gd name="T9" fmla="*/ 22 h 26"/>
                <a:gd name="T10" fmla="*/ 5 w 15"/>
                <a:gd name="T11" fmla="*/ 21 h 26"/>
                <a:gd name="T12" fmla="*/ 15 w 15"/>
                <a:gd name="T13" fmla="*/ 0 h 26"/>
                <a:gd name="T14" fmla="*/ 13 w 15"/>
                <a:gd name="T15" fmla="*/ 0 h 26"/>
                <a:gd name="T16" fmla="*/ 2 w 15"/>
                <a:gd name="T17" fmla="*/ 21 h 26"/>
                <a:gd name="T18" fmla="*/ 0 w 15"/>
                <a:gd name="T19" fmla="*/ 22 h 26"/>
                <a:gd name="T20" fmla="*/ 0 w 15"/>
                <a:gd name="T21" fmla="*/ 23 h 26"/>
                <a:gd name="T22" fmla="*/ 0 w 15"/>
                <a:gd name="T23" fmla="*/ 23 h 26"/>
                <a:gd name="T24" fmla="*/ 0 w 15"/>
                <a:gd name="T25" fmla="*/ 23 h 26"/>
                <a:gd name="T26" fmla="*/ 0 w 15"/>
                <a:gd name="T27" fmla="*/ 24 h 26"/>
                <a:gd name="T28" fmla="*/ 15 w 15"/>
                <a:gd name="T29" fmla="*/ 26 h 26"/>
                <a:gd name="T30" fmla="*/ 4 w 1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26">
                  <a:moveTo>
                    <a:pt x="4" y="24"/>
                  </a:moveTo>
                  <a:cubicBezTo>
                    <a:pt x="4" y="24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1"/>
                    <a:pt x="5" y="21"/>
                  </a:cubicBezTo>
                  <a:cubicBezTo>
                    <a:pt x="10" y="15"/>
                    <a:pt x="6" y="1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2" y="0"/>
                    <a:pt x="7" y="15"/>
                    <a:pt x="2" y="21"/>
                  </a:cubicBezTo>
                  <a:cubicBezTo>
                    <a:pt x="1" y="21"/>
                    <a:pt x="1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5" y="25"/>
                    <a:pt x="10" y="26"/>
                    <a:pt x="15" y="26"/>
                  </a:cubicBezTo>
                  <a:cubicBezTo>
                    <a:pt x="11" y="25"/>
                    <a:pt x="7" y="25"/>
                    <a:pt x="4" y="24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1" name="Freeform 1265"/>
            <p:cNvSpPr>
              <a:spLocks/>
            </p:cNvSpPr>
            <p:nvPr/>
          </p:nvSpPr>
          <p:spPr bwMode="auto">
            <a:xfrm>
              <a:off x="6502401" y="2690813"/>
              <a:ext cx="44450" cy="6350"/>
            </a:xfrm>
            <a:custGeom>
              <a:avLst/>
              <a:gdLst>
                <a:gd name="T0" fmla="*/ 26 w 26"/>
                <a:gd name="T1" fmla="*/ 0 h 4"/>
                <a:gd name="T2" fmla="*/ 26 w 26"/>
                <a:gd name="T3" fmla="*/ 0 h 4"/>
                <a:gd name="T4" fmla="*/ 0 w 26"/>
                <a:gd name="T5" fmla="*/ 0 h 4"/>
                <a:gd name="T6" fmla="*/ 0 w 26"/>
                <a:gd name="T7" fmla="*/ 0 h 4"/>
                <a:gd name="T8" fmla="*/ 0 w 26"/>
                <a:gd name="T9" fmla="*/ 1 h 4"/>
                <a:gd name="T10" fmla="*/ 0 w 26"/>
                <a:gd name="T11" fmla="*/ 1 h 4"/>
                <a:gd name="T12" fmla="*/ 0 w 26"/>
                <a:gd name="T13" fmla="*/ 1 h 4"/>
                <a:gd name="T14" fmla="*/ 0 w 26"/>
                <a:gd name="T15" fmla="*/ 2 h 4"/>
                <a:gd name="T16" fmla="*/ 26 w 26"/>
                <a:gd name="T17" fmla="*/ 2 h 4"/>
                <a:gd name="T18" fmla="*/ 26 w 26"/>
                <a:gd name="T19" fmla="*/ 1 h 4"/>
                <a:gd name="T20" fmla="*/ 26 w 26"/>
                <a:gd name="T21" fmla="*/ 1 h 4"/>
                <a:gd name="T22" fmla="*/ 26 w 26"/>
                <a:gd name="T23" fmla="*/ 1 h 4"/>
                <a:gd name="T24" fmla="*/ 26 w 26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4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2"/>
                    <a:pt x="9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9" y="4"/>
                    <a:pt x="18" y="4"/>
                    <a:pt x="26" y="2"/>
                  </a:cubicBezTo>
                  <a:cubicBezTo>
                    <a:pt x="26" y="2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D35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2" name="Freeform 1266"/>
            <p:cNvSpPr>
              <a:spLocks/>
            </p:cNvSpPr>
            <p:nvPr/>
          </p:nvSpPr>
          <p:spPr bwMode="auto">
            <a:xfrm>
              <a:off x="6507164" y="2682876"/>
              <a:ext cx="36513" cy="6350"/>
            </a:xfrm>
            <a:custGeom>
              <a:avLst/>
              <a:gdLst>
                <a:gd name="T0" fmla="*/ 20 w 21"/>
                <a:gd name="T1" fmla="*/ 0 h 3"/>
                <a:gd name="T2" fmla="*/ 0 w 21"/>
                <a:gd name="T3" fmla="*/ 0 h 3"/>
                <a:gd name="T4" fmla="*/ 0 w 21"/>
                <a:gd name="T5" fmla="*/ 2 h 3"/>
                <a:gd name="T6" fmla="*/ 21 w 21"/>
                <a:gd name="T7" fmla="*/ 2 h 3"/>
                <a:gd name="T8" fmla="*/ 20 w 2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">
                  <a:moveTo>
                    <a:pt x="20" y="0"/>
                  </a:moveTo>
                  <a:cubicBezTo>
                    <a:pt x="14" y="2"/>
                    <a:pt x="7" y="2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3"/>
                    <a:pt x="14" y="3"/>
                    <a:pt x="21" y="2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D35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10360600" y="816753"/>
            <a:ext cx="1227475" cy="1227475"/>
            <a:chOff x="10734677" y="509588"/>
            <a:chExt cx="1403350" cy="1403350"/>
          </a:xfrm>
        </p:grpSpPr>
        <p:sp>
          <p:nvSpPr>
            <p:cNvPr id="1706" name="Freeform 1280"/>
            <p:cNvSpPr>
              <a:spLocks/>
            </p:cNvSpPr>
            <p:nvPr/>
          </p:nvSpPr>
          <p:spPr bwMode="auto">
            <a:xfrm>
              <a:off x="10734677" y="509588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795 w 800"/>
                <a:gd name="T3" fmla="*/ 463 h 800"/>
                <a:gd name="T4" fmla="*/ 558 w 800"/>
                <a:gd name="T5" fmla="*/ 767 h 800"/>
                <a:gd name="T6" fmla="*/ 400 w 800"/>
                <a:gd name="T7" fmla="*/ 800 h 800"/>
                <a:gd name="T8" fmla="*/ 0 w 800"/>
                <a:gd name="T9" fmla="*/ 400 h 800"/>
                <a:gd name="T10" fmla="*/ 400 w 800"/>
                <a:gd name="T11" fmla="*/ 0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422"/>
                    <a:pt x="798" y="443"/>
                    <a:pt x="795" y="463"/>
                  </a:cubicBezTo>
                  <a:cubicBezTo>
                    <a:pt x="773" y="600"/>
                    <a:pt x="682" y="714"/>
                    <a:pt x="558" y="767"/>
                  </a:cubicBezTo>
                  <a:cubicBezTo>
                    <a:pt x="510" y="788"/>
                    <a:pt x="456" y="800"/>
                    <a:pt x="400" y="800"/>
                  </a:cubicBezTo>
                  <a:cubicBezTo>
                    <a:pt x="179" y="800"/>
                    <a:pt x="0" y="621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1" y="0"/>
                    <a:pt x="800" y="179"/>
                    <a:pt x="800" y="400"/>
                  </a:cubicBezTo>
                </a:path>
              </a:pathLst>
            </a:custGeom>
            <a:solidFill>
              <a:srgbClr val="334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7" name="Freeform 1281"/>
            <p:cNvSpPr>
              <a:spLocks noEditPoints="1"/>
            </p:cNvSpPr>
            <p:nvPr/>
          </p:nvSpPr>
          <p:spPr bwMode="auto">
            <a:xfrm>
              <a:off x="10966452" y="849313"/>
              <a:ext cx="1163638" cy="1004888"/>
            </a:xfrm>
            <a:custGeom>
              <a:avLst/>
              <a:gdLst>
                <a:gd name="T0" fmla="*/ 91 w 663"/>
                <a:gd name="T1" fmla="*/ 146 h 572"/>
                <a:gd name="T2" fmla="*/ 1 w 663"/>
                <a:gd name="T3" fmla="*/ 146 h 572"/>
                <a:gd name="T4" fmla="*/ 1 w 663"/>
                <a:gd name="T5" fmla="*/ 146 h 572"/>
                <a:gd name="T6" fmla="*/ 135 w 663"/>
                <a:gd name="T7" fmla="*/ 146 h 572"/>
                <a:gd name="T8" fmla="*/ 147 w 663"/>
                <a:gd name="T9" fmla="*/ 146 h 572"/>
                <a:gd name="T10" fmla="*/ 91 w 663"/>
                <a:gd name="T11" fmla="*/ 146 h 572"/>
                <a:gd name="T12" fmla="*/ 396 w 663"/>
                <a:gd name="T13" fmla="*/ 0 h 572"/>
                <a:gd name="T14" fmla="*/ 140 w 663"/>
                <a:gd name="T15" fmla="*/ 0 h 572"/>
                <a:gd name="T16" fmla="*/ 0 w 663"/>
                <a:gd name="T17" fmla="*/ 144 h 572"/>
                <a:gd name="T18" fmla="*/ 0 w 663"/>
                <a:gd name="T19" fmla="*/ 144 h 572"/>
                <a:gd name="T20" fmla="*/ 0 w 663"/>
                <a:gd name="T21" fmla="*/ 145 h 572"/>
                <a:gd name="T22" fmla="*/ 139 w 663"/>
                <a:gd name="T23" fmla="*/ 4 h 572"/>
                <a:gd name="T24" fmla="*/ 396 w 663"/>
                <a:gd name="T25" fmla="*/ 4 h 572"/>
                <a:gd name="T26" fmla="*/ 536 w 663"/>
                <a:gd name="T27" fmla="*/ 146 h 572"/>
                <a:gd name="T28" fmla="*/ 460 w 663"/>
                <a:gd name="T29" fmla="*/ 146 h 572"/>
                <a:gd name="T30" fmla="*/ 536 w 663"/>
                <a:gd name="T31" fmla="*/ 146 h 572"/>
                <a:gd name="T32" fmla="*/ 266 w 663"/>
                <a:gd name="T33" fmla="*/ 408 h 572"/>
                <a:gd name="T34" fmla="*/ 50 w 663"/>
                <a:gd name="T35" fmla="*/ 196 h 572"/>
                <a:gd name="T36" fmla="*/ 252 w 663"/>
                <a:gd name="T37" fmla="*/ 396 h 572"/>
                <a:gd name="T38" fmla="*/ 251 w 663"/>
                <a:gd name="T39" fmla="*/ 396 h 572"/>
                <a:gd name="T40" fmla="*/ 251 w 663"/>
                <a:gd name="T41" fmla="*/ 396 h 572"/>
                <a:gd name="T42" fmla="*/ 426 w 663"/>
                <a:gd name="T43" fmla="*/ 572 h 572"/>
                <a:gd name="T44" fmla="*/ 663 w 663"/>
                <a:gd name="T45" fmla="*/ 268 h 572"/>
                <a:gd name="T46" fmla="*/ 396 w 663"/>
                <a:gd name="T47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3" h="572">
                  <a:moveTo>
                    <a:pt x="91" y="146"/>
                  </a:moveTo>
                  <a:cubicBezTo>
                    <a:pt x="1" y="146"/>
                    <a:pt x="1" y="146"/>
                    <a:pt x="1" y="146"/>
                  </a:cubicBezTo>
                  <a:cubicBezTo>
                    <a:pt x="1" y="146"/>
                    <a:pt x="1" y="146"/>
                    <a:pt x="1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47" y="146"/>
                    <a:pt x="147" y="146"/>
                    <a:pt x="147" y="146"/>
                  </a:cubicBezTo>
                  <a:cubicBezTo>
                    <a:pt x="91" y="146"/>
                    <a:pt x="91" y="146"/>
                    <a:pt x="91" y="146"/>
                  </a:cubicBezTo>
                  <a:moveTo>
                    <a:pt x="396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396" y="4"/>
                    <a:pt x="396" y="4"/>
                    <a:pt x="396" y="4"/>
                  </a:cubicBezTo>
                  <a:cubicBezTo>
                    <a:pt x="536" y="146"/>
                    <a:pt x="536" y="146"/>
                    <a:pt x="536" y="146"/>
                  </a:cubicBezTo>
                  <a:cubicBezTo>
                    <a:pt x="460" y="146"/>
                    <a:pt x="460" y="146"/>
                    <a:pt x="460" y="146"/>
                  </a:cubicBezTo>
                  <a:cubicBezTo>
                    <a:pt x="536" y="146"/>
                    <a:pt x="536" y="146"/>
                    <a:pt x="536" y="146"/>
                  </a:cubicBezTo>
                  <a:cubicBezTo>
                    <a:pt x="266" y="408"/>
                    <a:pt x="266" y="408"/>
                    <a:pt x="266" y="408"/>
                  </a:cubicBezTo>
                  <a:cubicBezTo>
                    <a:pt x="50" y="196"/>
                    <a:pt x="50" y="196"/>
                    <a:pt x="50" y="196"/>
                  </a:cubicBezTo>
                  <a:cubicBezTo>
                    <a:pt x="252" y="396"/>
                    <a:pt x="252" y="396"/>
                    <a:pt x="252" y="396"/>
                  </a:cubicBezTo>
                  <a:cubicBezTo>
                    <a:pt x="251" y="396"/>
                    <a:pt x="251" y="396"/>
                    <a:pt x="251" y="396"/>
                  </a:cubicBezTo>
                  <a:cubicBezTo>
                    <a:pt x="251" y="396"/>
                    <a:pt x="251" y="396"/>
                    <a:pt x="251" y="396"/>
                  </a:cubicBezTo>
                  <a:cubicBezTo>
                    <a:pt x="426" y="572"/>
                    <a:pt x="426" y="572"/>
                    <a:pt x="426" y="572"/>
                  </a:cubicBezTo>
                  <a:cubicBezTo>
                    <a:pt x="550" y="518"/>
                    <a:pt x="641" y="405"/>
                    <a:pt x="663" y="268"/>
                  </a:cubicBezTo>
                  <a:cubicBezTo>
                    <a:pt x="396" y="0"/>
                    <a:pt x="396" y="0"/>
                    <a:pt x="396" y="0"/>
                  </a:cubicBezTo>
                </a:path>
              </a:pathLst>
            </a:custGeom>
            <a:solidFill>
              <a:srgbClr val="2B4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8" name="Freeform 1282"/>
            <p:cNvSpPr>
              <a:spLocks/>
            </p:cNvSpPr>
            <p:nvPr/>
          </p:nvSpPr>
          <p:spPr bwMode="auto">
            <a:xfrm>
              <a:off x="10966452" y="857251"/>
              <a:ext cx="939800" cy="249238"/>
            </a:xfrm>
            <a:custGeom>
              <a:avLst/>
              <a:gdLst>
                <a:gd name="T0" fmla="*/ 437 w 592"/>
                <a:gd name="T1" fmla="*/ 0 h 157"/>
                <a:gd name="T2" fmla="*/ 153 w 592"/>
                <a:gd name="T3" fmla="*/ 0 h 157"/>
                <a:gd name="T4" fmla="*/ 0 w 592"/>
                <a:gd name="T5" fmla="*/ 157 h 157"/>
                <a:gd name="T6" fmla="*/ 592 w 592"/>
                <a:gd name="T7" fmla="*/ 157 h 157"/>
                <a:gd name="T8" fmla="*/ 437 w 592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2" h="157">
                  <a:moveTo>
                    <a:pt x="437" y="0"/>
                  </a:moveTo>
                  <a:lnTo>
                    <a:pt x="153" y="0"/>
                  </a:lnTo>
                  <a:lnTo>
                    <a:pt x="0" y="157"/>
                  </a:lnTo>
                  <a:lnTo>
                    <a:pt x="592" y="157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rgbClr val="3CA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9" name="Freeform 1283"/>
            <p:cNvSpPr>
              <a:spLocks/>
            </p:cNvSpPr>
            <p:nvPr/>
          </p:nvSpPr>
          <p:spPr bwMode="auto">
            <a:xfrm>
              <a:off x="10966452" y="857251"/>
              <a:ext cx="939800" cy="249238"/>
            </a:xfrm>
            <a:custGeom>
              <a:avLst/>
              <a:gdLst>
                <a:gd name="T0" fmla="*/ 437 w 592"/>
                <a:gd name="T1" fmla="*/ 0 h 157"/>
                <a:gd name="T2" fmla="*/ 153 w 592"/>
                <a:gd name="T3" fmla="*/ 0 h 157"/>
                <a:gd name="T4" fmla="*/ 0 w 592"/>
                <a:gd name="T5" fmla="*/ 157 h 157"/>
                <a:gd name="T6" fmla="*/ 592 w 592"/>
                <a:gd name="T7" fmla="*/ 157 h 157"/>
                <a:gd name="T8" fmla="*/ 437 w 592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2" h="157">
                  <a:moveTo>
                    <a:pt x="437" y="0"/>
                  </a:moveTo>
                  <a:lnTo>
                    <a:pt x="153" y="0"/>
                  </a:lnTo>
                  <a:lnTo>
                    <a:pt x="0" y="157"/>
                  </a:lnTo>
                  <a:lnTo>
                    <a:pt x="592" y="157"/>
                  </a:lnTo>
                  <a:lnTo>
                    <a:pt x="4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0" name="Freeform 1284"/>
            <p:cNvSpPr>
              <a:spLocks/>
            </p:cNvSpPr>
            <p:nvPr/>
          </p:nvSpPr>
          <p:spPr bwMode="auto">
            <a:xfrm>
              <a:off x="10966452" y="1106488"/>
              <a:ext cx="939800" cy="458788"/>
            </a:xfrm>
            <a:custGeom>
              <a:avLst/>
              <a:gdLst>
                <a:gd name="T0" fmla="*/ 0 w 592"/>
                <a:gd name="T1" fmla="*/ 0 h 289"/>
                <a:gd name="T2" fmla="*/ 294 w 592"/>
                <a:gd name="T3" fmla="*/ 289 h 289"/>
                <a:gd name="T4" fmla="*/ 592 w 592"/>
                <a:gd name="T5" fmla="*/ 0 h 289"/>
                <a:gd name="T6" fmla="*/ 0 w 59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2" h="289">
                  <a:moveTo>
                    <a:pt x="0" y="0"/>
                  </a:moveTo>
                  <a:lnTo>
                    <a:pt x="294" y="289"/>
                  </a:lnTo>
                  <a:lnTo>
                    <a:pt x="5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A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1" name="Freeform 1285"/>
            <p:cNvSpPr>
              <a:spLocks/>
            </p:cNvSpPr>
            <p:nvPr/>
          </p:nvSpPr>
          <p:spPr bwMode="auto">
            <a:xfrm>
              <a:off x="10966452" y="1106488"/>
              <a:ext cx="939800" cy="458788"/>
            </a:xfrm>
            <a:custGeom>
              <a:avLst/>
              <a:gdLst>
                <a:gd name="T0" fmla="*/ 0 w 592"/>
                <a:gd name="T1" fmla="*/ 0 h 289"/>
                <a:gd name="T2" fmla="*/ 294 w 592"/>
                <a:gd name="T3" fmla="*/ 289 h 289"/>
                <a:gd name="T4" fmla="*/ 592 w 592"/>
                <a:gd name="T5" fmla="*/ 0 h 289"/>
                <a:gd name="T6" fmla="*/ 0 w 59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2" h="289">
                  <a:moveTo>
                    <a:pt x="0" y="0"/>
                  </a:moveTo>
                  <a:lnTo>
                    <a:pt x="294" y="289"/>
                  </a:lnTo>
                  <a:lnTo>
                    <a:pt x="59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2" name="Freeform 1286"/>
            <p:cNvSpPr>
              <a:spLocks/>
            </p:cNvSpPr>
            <p:nvPr/>
          </p:nvSpPr>
          <p:spPr bwMode="auto">
            <a:xfrm>
              <a:off x="11545889" y="857251"/>
              <a:ext cx="360363" cy="249238"/>
            </a:xfrm>
            <a:custGeom>
              <a:avLst/>
              <a:gdLst>
                <a:gd name="T0" fmla="*/ 74 w 227"/>
                <a:gd name="T1" fmla="*/ 0 h 157"/>
                <a:gd name="T2" fmla="*/ 0 w 227"/>
                <a:gd name="T3" fmla="*/ 81 h 157"/>
                <a:gd name="T4" fmla="*/ 63 w 227"/>
                <a:gd name="T5" fmla="*/ 156 h 157"/>
                <a:gd name="T6" fmla="*/ 227 w 227"/>
                <a:gd name="T7" fmla="*/ 157 h 157"/>
                <a:gd name="T8" fmla="*/ 74 w 227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57">
                  <a:moveTo>
                    <a:pt x="74" y="0"/>
                  </a:moveTo>
                  <a:lnTo>
                    <a:pt x="0" y="81"/>
                  </a:lnTo>
                  <a:lnTo>
                    <a:pt x="63" y="156"/>
                  </a:lnTo>
                  <a:lnTo>
                    <a:pt x="227" y="15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63B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3" name="Freeform 1287"/>
            <p:cNvSpPr>
              <a:spLocks/>
            </p:cNvSpPr>
            <p:nvPr/>
          </p:nvSpPr>
          <p:spPr bwMode="auto">
            <a:xfrm>
              <a:off x="11545889" y="857251"/>
              <a:ext cx="360363" cy="249238"/>
            </a:xfrm>
            <a:custGeom>
              <a:avLst/>
              <a:gdLst>
                <a:gd name="T0" fmla="*/ 74 w 227"/>
                <a:gd name="T1" fmla="*/ 0 h 157"/>
                <a:gd name="T2" fmla="*/ 0 w 227"/>
                <a:gd name="T3" fmla="*/ 81 h 157"/>
                <a:gd name="T4" fmla="*/ 63 w 227"/>
                <a:gd name="T5" fmla="*/ 156 h 157"/>
                <a:gd name="T6" fmla="*/ 227 w 227"/>
                <a:gd name="T7" fmla="*/ 157 h 157"/>
                <a:gd name="T8" fmla="*/ 74 w 227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57">
                  <a:moveTo>
                    <a:pt x="74" y="0"/>
                  </a:moveTo>
                  <a:lnTo>
                    <a:pt x="0" y="81"/>
                  </a:lnTo>
                  <a:lnTo>
                    <a:pt x="63" y="156"/>
                  </a:lnTo>
                  <a:lnTo>
                    <a:pt x="227" y="157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4" name="Freeform 1288"/>
            <p:cNvSpPr>
              <a:spLocks/>
            </p:cNvSpPr>
            <p:nvPr/>
          </p:nvSpPr>
          <p:spPr bwMode="auto">
            <a:xfrm>
              <a:off x="11645902" y="1106488"/>
              <a:ext cx="260350" cy="0"/>
            </a:xfrm>
            <a:custGeom>
              <a:avLst/>
              <a:gdLst>
                <a:gd name="T0" fmla="*/ 80 w 164"/>
                <a:gd name="T1" fmla="*/ 0 w 164"/>
                <a:gd name="T2" fmla="*/ 1 w 164"/>
                <a:gd name="T3" fmla="*/ 164 w 164"/>
                <a:gd name="T4" fmla="*/ 8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64">
                  <a:moveTo>
                    <a:pt x="8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64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6B7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5" name="Freeform 1289"/>
            <p:cNvSpPr>
              <a:spLocks/>
            </p:cNvSpPr>
            <p:nvPr/>
          </p:nvSpPr>
          <p:spPr bwMode="auto">
            <a:xfrm>
              <a:off x="11645902" y="1106488"/>
              <a:ext cx="260350" cy="0"/>
            </a:xfrm>
            <a:custGeom>
              <a:avLst/>
              <a:gdLst>
                <a:gd name="T0" fmla="*/ 80 w 164"/>
                <a:gd name="T1" fmla="*/ 0 w 164"/>
                <a:gd name="T2" fmla="*/ 1 w 164"/>
                <a:gd name="T3" fmla="*/ 164 w 164"/>
                <a:gd name="T4" fmla="*/ 8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64">
                  <a:moveTo>
                    <a:pt x="8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64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6" name="Freeform 1290"/>
            <p:cNvSpPr>
              <a:spLocks/>
            </p:cNvSpPr>
            <p:nvPr/>
          </p:nvSpPr>
          <p:spPr bwMode="auto">
            <a:xfrm>
              <a:off x="11645902" y="1104901"/>
              <a:ext cx="127000" cy="1588"/>
            </a:xfrm>
            <a:custGeom>
              <a:avLst/>
              <a:gdLst>
                <a:gd name="T0" fmla="*/ 0 w 80"/>
                <a:gd name="T1" fmla="*/ 0 h 1"/>
                <a:gd name="T2" fmla="*/ 0 w 80"/>
                <a:gd name="T3" fmla="*/ 1 h 1"/>
                <a:gd name="T4" fmla="*/ 80 w 80"/>
                <a:gd name="T5" fmla="*/ 1 h 1"/>
                <a:gd name="T6" fmla="*/ 0 w 8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">
                  <a:moveTo>
                    <a:pt x="0" y="0"/>
                  </a:moveTo>
                  <a:lnTo>
                    <a:pt x="0" y="1"/>
                  </a:lnTo>
                  <a:lnTo>
                    <a:pt x="8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7" name="Freeform 1291"/>
            <p:cNvSpPr>
              <a:spLocks/>
            </p:cNvSpPr>
            <p:nvPr/>
          </p:nvSpPr>
          <p:spPr bwMode="auto">
            <a:xfrm>
              <a:off x="11645902" y="1104901"/>
              <a:ext cx="127000" cy="1588"/>
            </a:xfrm>
            <a:custGeom>
              <a:avLst/>
              <a:gdLst>
                <a:gd name="T0" fmla="*/ 0 w 80"/>
                <a:gd name="T1" fmla="*/ 0 h 1"/>
                <a:gd name="T2" fmla="*/ 0 w 80"/>
                <a:gd name="T3" fmla="*/ 1 h 1"/>
                <a:gd name="T4" fmla="*/ 80 w 80"/>
                <a:gd name="T5" fmla="*/ 1 h 1"/>
                <a:gd name="T6" fmla="*/ 0 w 8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">
                  <a:moveTo>
                    <a:pt x="0" y="0"/>
                  </a:moveTo>
                  <a:lnTo>
                    <a:pt x="0" y="1"/>
                  </a:lnTo>
                  <a:lnTo>
                    <a:pt x="80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8" name="Freeform 1292"/>
            <p:cNvSpPr>
              <a:spLocks/>
            </p:cNvSpPr>
            <p:nvPr/>
          </p:nvSpPr>
          <p:spPr bwMode="auto">
            <a:xfrm>
              <a:off x="11576052" y="1106488"/>
              <a:ext cx="330200" cy="238125"/>
            </a:xfrm>
            <a:custGeom>
              <a:avLst/>
              <a:gdLst>
                <a:gd name="T0" fmla="*/ 208 w 208"/>
                <a:gd name="T1" fmla="*/ 0 h 150"/>
                <a:gd name="T2" fmla="*/ 45 w 208"/>
                <a:gd name="T3" fmla="*/ 0 h 150"/>
                <a:gd name="T4" fmla="*/ 45 w 208"/>
                <a:gd name="T5" fmla="*/ 0 h 150"/>
                <a:gd name="T6" fmla="*/ 0 w 208"/>
                <a:gd name="T7" fmla="*/ 94 h 150"/>
                <a:gd name="T8" fmla="*/ 53 w 208"/>
                <a:gd name="T9" fmla="*/ 150 h 150"/>
                <a:gd name="T10" fmla="*/ 208 w 208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150">
                  <a:moveTo>
                    <a:pt x="208" y="0"/>
                  </a:moveTo>
                  <a:lnTo>
                    <a:pt x="45" y="0"/>
                  </a:lnTo>
                  <a:lnTo>
                    <a:pt x="45" y="0"/>
                  </a:lnTo>
                  <a:lnTo>
                    <a:pt x="0" y="94"/>
                  </a:lnTo>
                  <a:lnTo>
                    <a:pt x="53" y="150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9" name="Freeform 1293"/>
            <p:cNvSpPr>
              <a:spLocks/>
            </p:cNvSpPr>
            <p:nvPr/>
          </p:nvSpPr>
          <p:spPr bwMode="auto">
            <a:xfrm>
              <a:off x="11576052" y="1106488"/>
              <a:ext cx="330200" cy="238125"/>
            </a:xfrm>
            <a:custGeom>
              <a:avLst/>
              <a:gdLst>
                <a:gd name="T0" fmla="*/ 208 w 208"/>
                <a:gd name="T1" fmla="*/ 0 h 150"/>
                <a:gd name="T2" fmla="*/ 45 w 208"/>
                <a:gd name="T3" fmla="*/ 0 h 150"/>
                <a:gd name="T4" fmla="*/ 45 w 208"/>
                <a:gd name="T5" fmla="*/ 0 h 150"/>
                <a:gd name="T6" fmla="*/ 0 w 208"/>
                <a:gd name="T7" fmla="*/ 94 h 150"/>
                <a:gd name="T8" fmla="*/ 53 w 208"/>
                <a:gd name="T9" fmla="*/ 150 h 150"/>
                <a:gd name="T10" fmla="*/ 208 w 208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150">
                  <a:moveTo>
                    <a:pt x="208" y="0"/>
                  </a:moveTo>
                  <a:lnTo>
                    <a:pt x="45" y="0"/>
                  </a:lnTo>
                  <a:lnTo>
                    <a:pt x="45" y="0"/>
                  </a:lnTo>
                  <a:lnTo>
                    <a:pt x="0" y="94"/>
                  </a:lnTo>
                  <a:lnTo>
                    <a:pt x="53" y="150"/>
                  </a:lnTo>
                  <a:lnTo>
                    <a:pt x="2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0" name="Rectangle 1294"/>
            <p:cNvSpPr>
              <a:spLocks noChangeArrowheads="1"/>
            </p:cNvSpPr>
            <p:nvPr/>
          </p:nvSpPr>
          <p:spPr bwMode="auto">
            <a:xfrm>
              <a:off x="10966452" y="1104901"/>
              <a:ext cx="1588" cy="1588"/>
            </a:xfrm>
            <a:prstGeom prst="rect">
              <a:avLst/>
            </a:prstGeom>
            <a:solidFill>
              <a:srgbClr val="7183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" name="Freeform 1296"/>
            <p:cNvSpPr>
              <a:spLocks/>
            </p:cNvSpPr>
            <p:nvPr/>
          </p:nvSpPr>
          <p:spPr bwMode="auto">
            <a:xfrm>
              <a:off x="10966452" y="11049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" name="Freeform 1297"/>
            <p:cNvSpPr>
              <a:spLocks noEditPoints="1"/>
            </p:cNvSpPr>
            <p:nvPr/>
          </p:nvSpPr>
          <p:spPr bwMode="auto">
            <a:xfrm>
              <a:off x="10966452" y="857251"/>
              <a:ext cx="258763" cy="249238"/>
            </a:xfrm>
            <a:custGeom>
              <a:avLst/>
              <a:gdLst>
                <a:gd name="T0" fmla="*/ 163 w 163"/>
                <a:gd name="T1" fmla="*/ 157 h 157"/>
                <a:gd name="T2" fmla="*/ 100 w 163"/>
                <a:gd name="T3" fmla="*/ 157 h 157"/>
                <a:gd name="T4" fmla="*/ 162 w 163"/>
                <a:gd name="T5" fmla="*/ 157 h 157"/>
                <a:gd name="T6" fmla="*/ 163 w 163"/>
                <a:gd name="T7" fmla="*/ 157 h 157"/>
                <a:gd name="T8" fmla="*/ 163 w 163"/>
                <a:gd name="T9" fmla="*/ 157 h 157"/>
                <a:gd name="T10" fmla="*/ 153 w 163"/>
                <a:gd name="T11" fmla="*/ 0 h 157"/>
                <a:gd name="T12" fmla="*/ 0 w 163"/>
                <a:gd name="T13" fmla="*/ 156 h 157"/>
                <a:gd name="T14" fmla="*/ 0 w 163"/>
                <a:gd name="T15" fmla="*/ 156 h 157"/>
                <a:gd name="T16" fmla="*/ 153 w 163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57">
                  <a:moveTo>
                    <a:pt x="163" y="157"/>
                  </a:moveTo>
                  <a:lnTo>
                    <a:pt x="100" y="157"/>
                  </a:lnTo>
                  <a:lnTo>
                    <a:pt x="162" y="157"/>
                  </a:lnTo>
                  <a:lnTo>
                    <a:pt x="163" y="157"/>
                  </a:lnTo>
                  <a:lnTo>
                    <a:pt x="163" y="157"/>
                  </a:lnTo>
                  <a:close/>
                  <a:moveTo>
                    <a:pt x="153" y="0"/>
                  </a:moveTo>
                  <a:lnTo>
                    <a:pt x="0" y="156"/>
                  </a:lnTo>
                  <a:lnTo>
                    <a:pt x="0" y="156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6B7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" name="Freeform 1298"/>
            <p:cNvSpPr>
              <a:spLocks noEditPoints="1"/>
            </p:cNvSpPr>
            <p:nvPr/>
          </p:nvSpPr>
          <p:spPr bwMode="auto">
            <a:xfrm>
              <a:off x="10966452" y="857251"/>
              <a:ext cx="258763" cy="249238"/>
            </a:xfrm>
            <a:custGeom>
              <a:avLst/>
              <a:gdLst>
                <a:gd name="T0" fmla="*/ 163 w 163"/>
                <a:gd name="T1" fmla="*/ 157 h 157"/>
                <a:gd name="T2" fmla="*/ 100 w 163"/>
                <a:gd name="T3" fmla="*/ 157 h 157"/>
                <a:gd name="T4" fmla="*/ 162 w 163"/>
                <a:gd name="T5" fmla="*/ 157 h 157"/>
                <a:gd name="T6" fmla="*/ 163 w 163"/>
                <a:gd name="T7" fmla="*/ 157 h 157"/>
                <a:gd name="T8" fmla="*/ 163 w 163"/>
                <a:gd name="T9" fmla="*/ 157 h 157"/>
                <a:gd name="T10" fmla="*/ 153 w 163"/>
                <a:gd name="T11" fmla="*/ 0 h 157"/>
                <a:gd name="T12" fmla="*/ 0 w 163"/>
                <a:gd name="T13" fmla="*/ 156 h 157"/>
                <a:gd name="T14" fmla="*/ 0 w 163"/>
                <a:gd name="T15" fmla="*/ 156 h 157"/>
                <a:gd name="T16" fmla="*/ 153 w 163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57">
                  <a:moveTo>
                    <a:pt x="163" y="157"/>
                  </a:moveTo>
                  <a:lnTo>
                    <a:pt x="100" y="157"/>
                  </a:lnTo>
                  <a:lnTo>
                    <a:pt x="162" y="157"/>
                  </a:lnTo>
                  <a:lnTo>
                    <a:pt x="163" y="157"/>
                  </a:lnTo>
                  <a:lnTo>
                    <a:pt x="163" y="157"/>
                  </a:lnTo>
                  <a:moveTo>
                    <a:pt x="153" y="0"/>
                  </a:moveTo>
                  <a:lnTo>
                    <a:pt x="0" y="156"/>
                  </a:lnTo>
                  <a:lnTo>
                    <a:pt x="0" y="156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" name="Freeform 1299"/>
            <p:cNvSpPr>
              <a:spLocks/>
            </p:cNvSpPr>
            <p:nvPr/>
          </p:nvSpPr>
          <p:spPr bwMode="auto">
            <a:xfrm>
              <a:off x="11125202" y="979489"/>
              <a:ext cx="203200" cy="127000"/>
            </a:xfrm>
            <a:custGeom>
              <a:avLst/>
              <a:gdLst>
                <a:gd name="T0" fmla="*/ 124 w 128"/>
                <a:gd name="T1" fmla="*/ 0 h 80"/>
                <a:gd name="T2" fmla="*/ 49 w 128"/>
                <a:gd name="T3" fmla="*/ 80 h 80"/>
                <a:gd name="T4" fmla="*/ 0 w 128"/>
                <a:gd name="T5" fmla="*/ 80 h 80"/>
                <a:gd name="T6" fmla="*/ 63 w 128"/>
                <a:gd name="T7" fmla="*/ 80 h 80"/>
                <a:gd name="T8" fmla="*/ 128 w 128"/>
                <a:gd name="T9" fmla="*/ 4 h 80"/>
                <a:gd name="T10" fmla="*/ 124 w 128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80">
                  <a:moveTo>
                    <a:pt x="124" y="0"/>
                  </a:moveTo>
                  <a:lnTo>
                    <a:pt x="49" y="80"/>
                  </a:lnTo>
                  <a:lnTo>
                    <a:pt x="0" y="80"/>
                  </a:lnTo>
                  <a:lnTo>
                    <a:pt x="63" y="80"/>
                  </a:lnTo>
                  <a:lnTo>
                    <a:pt x="128" y="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" name="Freeform 1300"/>
            <p:cNvSpPr>
              <a:spLocks/>
            </p:cNvSpPr>
            <p:nvPr/>
          </p:nvSpPr>
          <p:spPr bwMode="auto">
            <a:xfrm>
              <a:off x="11125202" y="979489"/>
              <a:ext cx="203200" cy="127000"/>
            </a:xfrm>
            <a:custGeom>
              <a:avLst/>
              <a:gdLst>
                <a:gd name="T0" fmla="*/ 124 w 128"/>
                <a:gd name="T1" fmla="*/ 0 h 80"/>
                <a:gd name="T2" fmla="*/ 49 w 128"/>
                <a:gd name="T3" fmla="*/ 80 h 80"/>
                <a:gd name="T4" fmla="*/ 0 w 128"/>
                <a:gd name="T5" fmla="*/ 80 h 80"/>
                <a:gd name="T6" fmla="*/ 63 w 128"/>
                <a:gd name="T7" fmla="*/ 80 h 80"/>
                <a:gd name="T8" fmla="*/ 128 w 128"/>
                <a:gd name="T9" fmla="*/ 4 h 80"/>
                <a:gd name="T10" fmla="*/ 124 w 128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80">
                  <a:moveTo>
                    <a:pt x="124" y="0"/>
                  </a:moveTo>
                  <a:lnTo>
                    <a:pt x="49" y="80"/>
                  </a:lnTo>
                  <a:lnTo>
                    <a:pt x="0" y="80"/>
                  </a:lnTo>
                  <a:lnTo>
                    <a:pt x="63" y="80"/>
                  </a:lnTo>
                  <a:lnTo>
                    <a:pt x="128" y="4"/>
                  </a:lnTo>
                  <a:lnTo>
                    <a:pt x="1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" name="Freeform 1301"/>
            <p:cNvSpPr>
              <a:spLocks/>
            </p:cNvSpPr>
            <p:nvPr/>
          </p:nvSpPr>
          <p:spPr bwMode="auto">
            <a:xfrm>
              <a:off x="11223627" y="1106489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" name="Freeform 1302"/>
            <p:cNvSpPr>
              <a:spLocks/>
            </p:cNvSpPr>
            <p:nvPr/>
          </p:nvSpPr>
          <p:spPr bwMode="auto">
            <a:xfrm>
              <a:off x="11223627" y="1106489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" name="Freeform 1303"/>
            <p:cNvSpPr>
              <a:spLocks/>
            </p:cNvSpPr>
            <p:nvPr/>
          </p:nvSpPr>
          <p:spPr bwMode="auto">
            <a:xfrm>
              <a:off x="11202989" y="1106489"/>
              <a:ext cx="92075" cy="155575"/>
            </a:xfrm>
            <a:custGeom>
              <a:avLst/>
              <a:gdLst>
                <a:gd name="T0" fmla="*/ 0 w 58"/>
                <a:gd name="T1" fmla="*/ 0 h 98"/>
                <a:gd name="T2" fmla="*/ 50 w 58"/>
                <a:gd name="T3" fmla="*/ 98 h 98"/>
                <a:gd name="T4" fmla="*/ 58 w 58"/>
                <a:gd name="T5" fmla="*/ 92 h 98"/>
                <a:gd name="T6" fmla="*/ 14 w 58"/>
                <a:gd name="T7" fmla="*/ 0 h 98"/>
                <a:gd name="T8" fmla="*/ 14 w 58"/>
                <a:gd name="T9" fmla="*/ 0 h 98"/>
                <a:gd name="T10" fmla="*/ 0 w 58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98">
                  <a:moveTo>
                    <a:pt x="0" y="0"/>
                  </a:moveTo>
                  <a:lnTo>
                    <a:pt x="50" y="98"/>
                  </a:lnTo>
                  <a:lnTo>
                    <a:pt x="58" y="9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" name="Freeform 1304"/>
            <p:cNvSpPr>
              <a:spLocks/>
            </p:cNvSpPr>
            <p:nvPr/>
          </p:nvSpPr>
          <p:spPr bwMode="auto">
            <a:xfrm>
              <a:off x="11202989" y="1106489"/>
              <a:ext cx="92075" cy="155575"/>
            </a:xfrm>
            <a:custGeom>
              <a:avLst/>
              <a:gdLst>
                <a:gd name="T0" fmla="*/ 0 w 58"/>
                <a:gd name="T1" fmla="*/ 0 h 98"/>
                <a:gd name="T2" fmla="*/ 50 w 58"/>
                <a:gd name="T3" fmla="*/ 98 h 98"/>
                <a:gd name="T4" fmla="*/ 58 w 58"/>
                <a:gd name="T5" fmla="*/ 92 h 98"/>
                <a:gd name="T6" fmla="*/ 14 w 58"/>
                <a:gd name="T7" fmla="*/ 0 h 98"/>
                <a:gd name="T8" fmla="*/ 14 w 58"/>
                <a:gd name="T9" fmla="*/ 0 h 98"/>
                <a:gd name="T10" fmla="*/ 0 w 58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98">
                  <a:moveTo>
                    <a:pt x="0" y="0"/>
                  </a:moveTo>
                  <a:lnTo>
                    <a:pt x="50" y="98"/>
                  </a:lnTo>
                  <a:lnTo>
                    <a:pt x="58" y="9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" name="Rectangle 1305"/>
            <p:cNvSpPr>
              <a:spLocks noChangeArrowheads="1"/>
            </p:cNvSpPr>
            <p:nvPr/>
          </p:nvSpPr>
          <p:spPr bwMode="auto">
            <a:xfrm>
              <a:off x="11434764" y="1106489"/>
              <a:ext cx="1588" cy="1588"/>
            </a:xfrm>
            <a:prstGeom prst="rect">
              <a:avLst/>
            </a:prstGeom>
            <a:solidFill>
              <a:srgbClr val="6B7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" name="Rectangle 1306"/>
            <p:cNvSpPr>
              <a:spLocks noChangeArrowheads="1"/>
            </p:cNvSpPr>
            <p:nvPr/>
          </p:nvSpPr>
          <p:spPr bwMode="auto">
            <a:xfrm>
              <a:off x="11434764" y="1106489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" name="Freeform 1307"/>
            <p:cNvSpPr>
              <a:spLocks noEditPoints="1"/>
            </p:cNvSpPr>
            <p:nvPr/>
          </p:nvSpPr>
          <p:spPr bwMode="auto">
            <a:xfrm>
              <a:off x="11328402" y="857251"/>
              <a:ext cx="317500" cy="249238"/>
            </a:xfrm>
            <a:custGeom>
              <a:avLst/>
              <a:gdLst>
                <a:gd name="T0" fmla="*/ 100 w 200"/>
                <a:gd name="T1" fmla="*/ 156 h 157"/>
                <a:gd name="T2" fmla="*/ 200 w 200"/>
                <a:gd name="T3" fmla="*/ 156 h 157"/>
                <a:gd name="T4" fmla="*/ 200 w 200"/>
                <a:gd name="T5" fmla="*/ 156 h 157"/>
                <a:gd name="T6" fmla="*/ 100 w 200"/>
                <a:gd name="T7" fmla="*/ 156 h 157"/>
                <a:gd name="T8" fmla="*/ 68 w 200"/>
                <a:gd name="T9" fmla="*/ 0 h 157"/>
                <a:gd name="T10" fmla="*/ 0 w 200"/>
                <a:gd name="T11" fmla="*/ 81 h 157"/>
                <a:gd name="T12" fmla="*/ 67 w 200"/>
                <a:gd name="T13" fmla="*/ 157 h 157"/>
                <a:gd name="T14" fmla="*/ 68 w 200"/>
                <a:gd name="T15" fmla="*/ 157 h 157"/>
                <a:gd name="T16" fmla="*/ 67 w 200"/>
                <a:gd name="T17" fmla="*/ 156 h 157"/>
                <a:gd name="T18" fmla="*/ 67 w 200"/>
                <a:gd name="T19" fmla="*/ 156 h 157"/>
                <a:gd name="T20" fmla="*/ 67 w 200"/>
                <a:gd name="T21" fmla="*/ 156 h 157"/>
                <a:gd name="T22" fmla="*/ 67 w 200"/>
                <a:gd name="T23" fmla="*/ 156 h 157"/>
                <a:gd name="T24" fmla="*/ 67 w 200"/>
                <a:gd name="T25" fmla="*/ 156 h 157"/>
                <a:gd name="T26" fmla="*/ 137 w 200"/>
                <a:gd name="T27" fmla="*/ 81 h 157"/>
                <a:gd name="T28" fmla="*/ 68 w 200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157">
                  <a:moveTo>
                    <a:pt x="100" y="156"/>
                  </a:moveTo>
                  <a:lnTo>
                    <a:pt x="200" y="156"/>
                  </a:lnTo>
                  <a:lnTo>
                    <a:pt x="200" y="156"/>
                  </a:lnTo>
                  <a:lnTo>
                    <a:pt x="100" y="156"/>
                  </a:lnTo>
                  <a:close/>
                  <a:moveTo>
                    <a:pt x="68" y="0"/>
                  </a:moveTo>
                  <a:lnTo>
                    <a:pt x="0" y="81"/>
                  </a:lnTo>
                  <a:lnTo>
                    <a:pt x="67" y="157"/>
                  </a:lnTo>
                  <a:lnTo>
                    <a:pt x="68" y="157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137" y="8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" name="Freeform 1308"/>
            <p:cNvSpPr>
              <a:spLocks noEditPoints="1"/>
            </p:cNvSpPr>
            <p:nvPr/>
          </p:nvSpPr>
          <p:spPr bwMode="auto">
            <a:xfrm>
              <a:off x="11328402" y="857251"/>
              <a:ext cx="317500" cy="249238"/>
            </a:xfrm>
            <a:custGeom>
              <a:avLst/>
              <a:gdLst>
                <a:gd name="T0" fmla="*/ 100 w 200"/>
                <a:gd name="T1" fmla="*/ 156 h 157"/>
                <a:gd name="T2" fmla="*/ 200 w 200"/>
                <a:gd name="T3" fmla="*/ 156 h 157"/>
                <a:gd name="T4" fmla="*/ 200 w 200"/>
                <a:gd name="T5" fmla="*/ 156 h 157"/>
                <a:gd name="T6" fmla="*/ 100 w 200"/>
                <a:gd name="T7" fmla="*/ 156 h 157"/>
                <a:gd name="T8" fmla="*/ 68 w 200"/>
                <a:gd name="T9" fmla="*/ 0 h 157"/>
                <a:gd name="T10" fmla="*/ 0 w 200"/>
                <a:gd name="T11" fmla="*/ 81 h 157"/>
                <a:gd name="T12" fmla="*/ 67 w 200"/>
                <a:gd name="T13" fmla="*/ 157 h 157"/>
                <a:gd name="T14" fmla="*/ 68 w 200"/>
                <a:gd name="T15" fmla="*/ 157 h 157"/>
                <a:gd name="T16" fmla="*/ 67 w 200"/>
                <a:gd name="T17" fmla="*/ 156 h 157"/>
                <a:gd name="T18" fmla="*/ 67 w 200"/>
                <a:gd name="T19" fmla="*/ 156 h 157"/>
                <a:gd name="T20" fmla="*/ 67 w 200"/>
                <a:gd name="T21" fmla="*/ 156 h 157"/>
                <a:gd name="T22" fmla="*/ 67 w 200"/>
                <a:gd name="T23" fmla="*/ 156 h 157"/>
                <a:gd name="T24" fmla="*/ 67 w 200"/>
                <a:gd name="T25" fmla="*/ 156 h 157"/>
                <a:gd name="T26" fmla="*/ 137 w 200"/>
                <a:gd name="T27" fmla="*/ 81 h 157"/>
                <a:gd name="T28" fmla="*/ 68 w 200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157">
                  <a:moveTo>
                    <a:pt x="100" y="156"/>
                  </a:moveTo>
                  <a:lnTo>
                    <a:pt x="200" y="156"/>
                  </a:lnTo>
                  <a:lnTo>
                    <a:pt x="200" y="156"/>
                  </a:lnTo>
                  <a:lnTo>
                    <a:pt x="100" y="156"/>
                  </a:lnTo>
                  <a:moveTo>
                    <a:pt x="68" y="0"/>
                  </a:moveTo>
                  <a:lnTo>
                    <a:pt x="0" y="81"/>
                  </a:lnTo>
                  <a:lnTo>
                    <a:pt x="67" y="157"/>
                  </a:lnTo>
                  <a:lnTo>
                    <a:pt x="68" y="157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137" y="81"/>
                  </a:lnTo>
                  <a:lnTo>
                    <a:pt x="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" name="Freeform 1309"/>
            <p:cNvSpPr>
              <a:spLocks/>
            </p:cNvSpPr>
            <p:nvPr/>
          </p:nvSpPr>
          <p:spPr bwMode="auto">
            <a:xfrm>
              <a:off x="11434764" y="1106489"/>
              <a:ext cx="3175" cy="0"/>
            </a:xfrm>
            <a:custGeom>
              <a:avLst/>
              <a:gdLst>
                <a:gd name="T0" fmla="*/ 1 w 2"/>
                <a:gd name="T1" fmla="*/ 0 w 2"/>
                <a:gd name="T2" fmla="*/ 1 w 2"/>
                <a:gd name="T3" fmla="*/ 2 w 2"/>
                <a:gd name="T4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" name="Freeform 1310"/>
            <p:cNvSpPr>
              <a:spLocks/>
            </p:cNvSpPr>
            <p:nvPr/>
          </p:nvSpPr>
          <p:spPr bwMode="auto">
            <a:xfrm>
              <a:off x="11434764" y="1106489"/>
              <a:ext cx="3175" cy="0"/>
            </a:xfrm>
            <a:custGeom>
              <a:avLst/>
              <a:gdLst>
                <a:gd name="T0" fmla="*/ 1 w 2"/>
                <a:gd name="T1" fmla="*/ 0 w 2"/>
                <a:gd name="T2" fmla="*/ 1 w 2"/>
                <a:gd name="T3" fmla="*/ 2 w 2"/>
                <a:gd name="T4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" name="Freeform 1311"/>
            <p:cNvSpPr>
              <a:spLocks noEditPoints="1"/>
            </p:cNvSpPr>
            <p:nvPr/>
          </p:nvSpPr>
          <p:spPr bwMode="auto">
            <a:xfrm>
              <a:off x="11434764" y="985839"/>
              <a:ext cx="211138" cy="119063"/>
            </a:xfrm>
            <a:custGeom>
              <a:avLst/>
              <a:gdLst>
                <a:gd name="T0" fmla="*/ 0 w 133"/>
                <a:gd name="T1" fmla="*/ 75 h 75"/>
                <a:gd name="T2" fmla="*/ 0 w 133"/>
                <a:gd name="T3" fmla="*/ 75 h 75"/>
                <a:gd name="T4" fmla="*/ 0 w 133"/>
                <a:gd name="T5" fmla="*/ 75 h 75"/>
                <a:gd name="T6" fmla="*/ 0 w 133"/>
                <a:gd name="T7" fmla="*/ 75 h 75"/>
                <a:gd name="T8" fmla="*/ 70 w 133"/>
                <a:gd name="T9" fmla="*/ 0 h 75"/>
                <a:gd name="T10" fmla="*/ 0 w 133"/>
                <a:gd name="T11" fmla="*/ 75 h 75"/>
                <a:gd name="T12" fmla="*/ 33 w 133"/>
                <a:gd name="T13" fmla="*/ 75 h 75"/>
                <a:gd name="T14" fmla="*/ 133 w 133"/>
                <a:gd name="T15" fmla="*/ 75 h 75"/>
                <a:gd name="T16" fmla="*/ 70 w 133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75">
                  <a:moveTo>
                    <a:pt x="0" y="75"/>
                  </a:moveTo>
                  <a:lnTo>
                    <a:pt x="0" y="75"/>
                  </a:lnTo>
                  <a:lnTo>
                    <a:pt x="0" y="75"/>
                  </a:lnTo>
                  <a:lnTo>
                    <a:pt x="0" y="75"/>
                  </a:lnTo>
                  <a:close/>
                  <a:moveTo>
                    <a:pt x="70" y="0"/>
                  </a:moveTo>
                  <a:lnTo>
                    <a:pt x="0" y="75"/>
                  </a:lnTo>
                  <a:lnTo>
                    <a:pt x="33" y="75"/>
                  </a:lnTo>
                  <a:lnTo>
                    <a:pt x="133" y="75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92CA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" name="Freeform 1312"/>
            <p:cNvSpPr>
              <a:spLocks noEditPoints="1"/>
            </p:cNvSpPr>
            <p:nvPr/>
          </p:nvSpPr>
          <p:spPr bwMode="auto">
            <a:xfrm>
              <a:off x="11434764" y="985839"/>
              <a:ext cx="211138" cy="119063"/>
            </a:xfrm>
            <a:custGeom>
              <a:avLst/>
              <a:gdLst>
                <a:gd name="T0" fmla="*/ 0 w 133"/>
                <a:gd name="T1" fmla="*/ 75 h 75"/>
                <a:gd name="T2" fmla="*/ 0 w 133"/>
                <a:gd name="T3" fmla="*/ 75 h 75"/>
                <a:gd name="T4" fmla="*/ 0 w 133"/>
                <a:gd name="T5" fmla="*/ 75 h 75"/>
                <a:gd name="T6" fmla="*/ 0 w 133"/>
                <a:gd name="T7" fmla="*/ 75 h 75"/>
                <a:gd name="T8" fmla="*/ 70 w 133"/>
                <a:gd name="T9" fmla="*/ 0 h 75"/>
                <a:gd name="T10" fmla="*/ 0 w 133"/>
                <a:gd name="T11" fmla="*/ 75 h 75"/>
                <a:gd name="T12" fmla="*/ 33 w 133"/>
                <a:gd name="T13" fmla="*/ 75 h 75"/>
                <a:gd name="T14" fmla="*/ 133 w 133"/>
                <a:gd name="T15" fmla="*/ 75 h 75"/>
                <a:gd name="T16" fmla="*/ 70 w 133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75">
                  <a:moveTo>
                    <a:pt x="0" y="75"/>
                  </a:moveTo>
                  <a:lnTo>
                    <a:pt x="0" y="75"/>
                  </a:lnTo>
                  <a:lnTo>
                    <a:pt x="0" y="75"/>
                  </a:lnTo>
                  <a:lnTo>
                    <a:pt x="0" y="75"/>
                  </a:lnTo>
                  <a:moveTo>
                    <a:pt x="70" y="0"/>
                  </a:moveTo>
                  <a:lnTo>
                    <a:pt x="0" y="75"/>
                  </a:lnTo>
                  <a:lnTo>
                    <a:pt x="33" y="75"/>
                  </a:lnTo>
                  <a:lnTo>
                    <a:pt x="133" y="75"/>
                  </a:lnTo>
                  <a:lnTo>
                    <a:pt x="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8" name="Rectangle 1313"/>
            <p:cNvSpPr>
              <a:spLocks noChangeArrowheads="1"/>
            </p:cNvSpPr>
            <p:nvPr/>
          </p:nvSpPr>
          <p:spPr bwMode="auto">
            <a:xfrm>
              <a:off x="11434764" y="1104901"/>
              <a:ext cx="1588" cy="1588"/>
            </a:xfrm>
            <a:prstGeom prst="rect">
              <a:avLst/>
            </a:pr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9" name="Freeform 1314"/>
            <p:cNvSpPr>
              <a:spLocks/>
            </p:cNvSpPr>
            <p:nvPr/>
          </p:nvSpPr>
          <p:spPr bwMode="auto">
            <a:xfrm>
              <a:off x="11434764" y="11049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0" name="Freeform 1315"/>
            <p:cNvSpPr>
              <a:spLocks/>
            </p:cNvSpPr>
            <p:nvPr/>
          </p:nvSpPr>
          <p:spPr bwMode="auto">
            <a:xfrm>
              <a:off x="11436352" y="1106489"/>
              <a:ext cx="211138" cy="0"/>
            </a:xfrm>
            <a:custGeom>
              <a:avLst/>
              <a:gdLst>
                <a:gd name="T0" fmla="*/ 132 w 133"/>
                <a:gd name="T1" fmla="*/ 0 w 133"/>
                <a:gd name="T2" fmla="*/ 0 w 133"/>
                <a:gd name="T3" fmla="*/ 133 w 133"/>
                <a:gd name="T4" fmla="*/ 132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33">
                  <a:moveTo>
                    <a:pt x="13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98A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1" name="Freeform 1316"/>
            <p:cNvSpPr>
              <a:spLocks/>
            </p:cNvSpPr>
            <p:nvPr/>
          </p:nvSpPr>
          <p:spPr bwMode="auto">
            <a:xfrm>
              <a:off x="11436352" y="1106489"/>
              <a:ext cx="211138" cy="0"/>
            </a:xfrm>
            <a:custGeom>
              <a:avLst/>
              <a:gdLst>
                <a:gd name="T0" fmla="*/ 132 w 133"/>
                <a:gd name="T1" fmla="*/ 0 w 133"/>
                <a:gd name="T2" fmla="*/ 0 w 133"/>
                <a:gd name="T3" fmla="*/ 133 w 133"/>
                <a:gd name="T4" fmla="*/ 132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33">
                  <a:moveTo>
                    <a:pt x="13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2" name="Freeform 1317"/>
            <p:cNvSpPr>
              <a:spLocks/>
            </p:cNvSpPr>
            <p:nvPr/>
          </p:nvSpPr>
          <p:spPr bwMode="auto">
            <a:xfrm>
              <a:off x="11434764" y="1104901"/>
              <a:ext cx="211138" cy="1588"/>
            </a:xfrm>
            <a:custGeom>
              <a:avLst/>
              <a:gdLst>
                <a:gd name="T0" fmla="*/ 0 w 133"/>
                <a:gd name="T1" fmla="*/ 0 h 1"/>
                <a:gd name="T2" fmla="*/ 1 w 133"/>
                <a:gd name="T3" fmla="*/ 1 h 1"/>
                <a:gd name="T4" fmla="*/ 133 w 133"/>
                <a:gd name="T5" fmla="*/ 1 h 1"/>
                <a:gd name="T6" fmla="*/ 133 w 133"/>
                <a:gd name="T7" fmla="*/ 0 h 1"/>
                <a:gd name="T8" fmla="*/ 33 w 133"/>
                <a:gd name="T9" fmla="*/ 0 h 1"/>
                <a:gd name="T10" fmla="*/ 0 w 13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">
                  <a:moveTo>
                    <a:pt x="0" y="0"/>
                  </a:moveTo>
                  <a:lnTo>
                    <a:pt x="1" y="1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3" name="Freeform 1318"/>
            <p:cNvSpPr>
              <a:spLocks/>
            </p:cNvSpPr>
            <p:nvPr/>
          </p:nvSpPr>
          <p:spPr bwMode="auto">
            <a:xfrm>
              <a:off x="11434764" y="1104901"/>
              <a:ext cx="211138" cy="1588"/>
            </a:xfrm>
            <a:custGeom>
              <a:avLst/>
              <a:gdLst>
                <a:gd name="T0" fmla="*/ 0 w 133"/>
                <a:gd name="T1" fmla="*/ 0 h 1"/>
                <a:gd name="T2" fmla="*/ 1 w 133"/>
                <a:gd name="T3" fmla="*/ 1 h 1"/>
                <a:gd name="T4" fmla="*/ 133 w 133"/>
                <a:gd name="T5" fmla="*/ 1 h 1"/>
                <a:gd name="T6" fmla="*/ 133 w 133"/>
                <a:gd name="T7" fmla="*/ 0 h 1"/>
                <a:gd name="T8" fmla="*/ 33 w 133"/>
                <a:gd name="T9" fmla="*/ 0 h 1"/>
                <a:gd name="T10" fmla="*/ 0 w 13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">
                  <a:moveTo>
                    <a:pt x="0" y="0"/>
                  </a:moveTo>
                  <a:lnTo>
                    <a:pt x="1" y="1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3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4" name="Freeform 1319"/>
            <p:cNvSpPr>
              <a:spLocks/>
            </p:cNvSpPr>
            <p:nvPr/>
          </p:nvSpPr>
          <p:spPr bwMode="auto">
            <a:xfrm>
              <a:off x="11436352" y="1106489"/>
              <a:ext cx="211138" cy="0"/>
            </a:xfrm>
            <a:custGeom>
              <a:avLst/>
              <a:gdLst>
                <a:gd name="T0" fmla="*/ 133 w 133"/>
                <a:gd name="T1" fmla="*/ 0 w 133"/>
                <a:gd name="T2" fmla="*/ 1 w 133"/>
                <a:gd name="T3" fmla="*/ 133 w 133"/>
                <a:gd name="T4" fmla="*/ 133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33">
                  <a:moveTo>
                    <a:pt x="133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5" name="Freeform 1320"/>
            <p:cNvSpPr>
              <a:spLocks/>
            </p:cNvSpPr>
            <p:nvPr/>
          </p:nvSpPr>
          <p:spPr bwMode="auto">
            <a:xfrm>
              <a:off x="11436352" y="1106489"/>
              <a:ext cx="211138" cy="0"/>
            </a:xfrm>
            <a:custGeom>
              <a:avLst/>
              <a:gdLst>
                <a:gd name="T0" fmla="*/ 133 w 133"/>
                <a:gd name="T1" fmla="*/ 0 w 133"/>
                <a:gd name="T2" fmla="*/ 1 w 133"/>
                <a:gd name="T3" fmla="*/ 133 w 133"/>
                <a:gd name="T4" fmla="*/ 133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33">
                  <a:moveTo>
                    <a:pt x="133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3" y="0"/>
                  </a:lnTo>
                  <a:lnTo>
                    <a:pt x="1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6" name="Freeform 1321"/>
            <p:cNvSpPr>
              <a:spLocks/>
            </p:cNvSpPr>
            <p:nvPr/>
          </p:nvSpPr>
          <p:spPr bwMode="auto">
            <a:xfrm>
              <a:off x="11434764" y="1104901"/>
              <a:ext cx="52388" cy="0"/>
            </a:xfrm>
            <a:custGeom>
              <a:avLst/>
              <a:gdLst>
                <a:gd name="T0" fmla="*/ 0 w 33"/>
                <a:gd name="T1" fmla="*/ 0 w 33"/>
                <a:gd name="T2" fmla="*/ 0 w 33"/>
                <a:gd name="T3" fmla="*/ 33 w 33"/>
                <a:gd name="T4" fmla="*/ 0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7" name="Freeform 1322"/>
            <p:cNvSpPr>
              <a:spLocks/>
            </p:cNvSpPr>
            <p:nvPr/>
          </p:nvSpPr>
          <p:spPr bwMode="auto">
            <a:xfrm>
              <a:off x="11434764" y="1104901"/>
              <a:ext cx="52388" cy="0"/>
            </a:xfrm>
            <a:custGeom>
              <a:avLst/>
              <a:gdLst>
                <a:gd name="T0" fmla="*/ 0 w 33"/>
                <a:gd name="T1" fmla="*/ 0 w 33"/>
                <a:gd name="T2" fmla="*/ 0 w 33"/>
                <a:gd name="T3" fmla="*/ 33 w 33"/>
                <a:gd name="T4" fmla="*/ 0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8" name="Freeform 1323"/>
            <p:cNvSpPr>
              <a:spLocks/>
            </p:cNvSpPr>
            <p:nvPr/>
          </p:nvSpPr>
          <p:spPr bwMode="auto">
            <a:xfrm>
              <a:off x="11225214" y="1106489"/>
              <a:ext cx="158750" cy="0"/>
            </a:xfrm>
            <a:custGeom>
              <a:avLst/>
              <a:gdLst>
                <a:gd name="T0" fmla="*/ 0 w 100"/>
                <a:gd name="T1" fmla="*/ 0 w 100"/>
                <a:gd name="T2" fmla="*/ 60 w 100"/>
                <a:gd name="T3" fmla="*/ 100 w 100"/>
                <a:gd name="T4" fmla="*/ 0 w 10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00">
                  <a:moveTo>
                    <a:pt x="0" y="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1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9" name="Freeform 1324"/>
            <p:cNvSpPr>
              <a:spLocks/>
            </p:cNvSpPr>
            <p:nvPr/>
          </p:nvSpPr>
          <p:spPr bwMode="auto">
            <a:xfrm>
              <a:off x="11225214" y="1106489"/>
              <a:ext cx="158750" cy="0"/>
            </a:xfrm>
            <a:custGeom>
              <a:avLst/>
              <a:gdLst>
                <a:gd name="T0" fmla="*/ 0 w 100"/>
                <a:gd name="T1" fmla="*/ 0 w 100"/>
                <a:gd name="T2" fmla="*/ 60 w 100"/>
                <a:gd name="T3" fmla="*/ 100 w 100"/>
                <a:gd name="T4" fmla="*/ 0 w 10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00">
                  <a:moveTo>
                    <a:pt x="0" y="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10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0" name="Rectangle 1325"/>
            <p:cNvSpPr>
              <a:spLocks noChangeArrowheads="1"/>
            </p:cNvSpPr>
            <p:nvPr/>
          </p:nvSpPr>
          <p:spPr bwMode="auto">
            <a:xfrm>
              <a:off x="11225214" y="1106489"/>
              <a:ext cx="209550" cy="1588"/>
            </a:xfrm>
            <a:prstGeom prst="rect">
              <a:avLst/>
            </a:prstGeom>
            <a:solidFill>
              <a:srgbClr val="98A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1" name="Rectangle 1326"/>
            <p:cNvSpPr>
              <a:spLocks noChangeArrowheads="1"/>
            </p:cNvSpPr>
            <p:nvPr/>
          </p:nvSpPr>
          <p:spPr bwMode="auto">
            <a:xfrm>
              <a:off x="11225214" y="1106489"/>
              <a:ext cx="209550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2" name="Freeform 1327"/>
            <p:cNvSpPr>
              <a:spLocks/>
            </p:cNvSpPr>
            <p:nvPr/>
          </p:nvSpPr>
          <p:spPr bwMode="auto">
            <a:xfrm>
              <a:off x="11225214" y="985839"/>
              <a:ext cx="209550" cy="120650"/>
            </a:xfrm>
            <a:custGeom>
              <a:avLst/>
              <a:gdLst>
                <a:gd name="T0" fmla="*/ 65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65 w 132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">
                  <a:moveTo>
                    <a:pt x="65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3" name="Freeform 1328"/>
            <p:cNvSpPr>
              <a:spLocks/>
            </p:cNvSpPr>
            <p:nvPr/>
          </p:nvSpPr>
          <p:spPr bwMode="auto">
            <a:xfrm>
              <a:off x="11225214" y="985839"/>
              <a:ext cx="209550" cy="120650"/>
            </a:xfrm>
            <a:custGeom>
              <a:avLst/>
              <a:gdLst>
                <a:gd name="T0" fmla="*/ 65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65 w 132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">
                  <a:moveTo>
                    <a:pt x="65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4" name="Freeform 1329"/>
            <p:cNvSpPr>
              <a:spLocks/>
            </p:cNvSpPr>
            <p:nvPr/>
          </p:nvSpPr>
          <p:spPr bwMode="auto">
            <a:xfrm>
              <a:off x="11225214" y="1106489"/>
              <a:ext cx="211138" cy="0"/>
            </a:xfrm>
            <a:custGeom>
              <a:avLst/>
              <a:gdLst>
                <a:gd name="T0" fmla="*/ 132 w 133"/>
                <a:gd name="T1" fmla="*/ 0 w 133"/>
                <a:gd name="T2" fmla="*/ 0 w 133"/>
                <a:gd name="T3" fmla="*/ 100 w 133"/>
                <a:gd name="T4" fmla="*/ 133 w 133"/>
                <a:gd name="T5" fmla="*/ 132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3">
                  <a:moveTo>
                    <a:pt x="13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33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5" name="Freeform 1330"/>
            <p:cNvSpPr>
              <a:spLocks/>
            </p:cNvSpPr>
            <p:nvPr/>
          </p:nvSpPr>
          <p:spPr bwMode="auto">
            <a:xfrm>
              <a:off x="11225214" y="1106489"/>
              <a:ext cx="211138" cy="0"/>
            </a:xfrm>
            <a:custGeom>
              <a:avLst/>
              <a:gdLst>
                <a:gd name="T0" fmla="*/ 132 w 133"/>
                <a:gd name="T1" fmla="*/ 0 w 133"/>
                <a:gd name="T2" fmla="*/ 0 w 133"/>
                <a:gd name="T3" fmla="*/ 100 w 133"/>
                <a:gd name="T4" fmla="*/ 133 w 133"/>
                <a:gd name="T5" fmla="*/ 132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3">
                  <a:moveTo>
                    <a:pt x="13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33" y="0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6" name="Freeform 1331"/>
            <p:cNvSpPr>
              <a:spLocks/>
            </p:cNvSpPr>
            <p:nvPr/>
          </p:nvSpPr>
          <p:spPr bwMode="auto">
            <a:xfrm>
              <a:off x="11225214" y="1106489"/>
              <a:ext cx="95250" cy="0"/>
            </a:xfrm>
            <a:custGeom>
              <a:avLst/>
              <a:gdLst>
                <a:gd name="T0" fmla="*/ 0 w 60"/>
                <a:gd name="T1" fmla="*/ 0 w 60"/>
                <a:gd name="T2" fmla="*/ 60 w 60"/>
                <a:gd name="T3" fmla="*/ 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0">
                  <a:moveTo>
                    <a:pt x="0" y="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7" name="Freeform 1332"/>
            <p:cNvSpPr>
              <a:spLocks/>
            </p:cNvSpPr>
            <p:nvPr/>
          </p:nvSpPr>
          <p:spPr bwMode="auto">
            <a:xfrm>
              <a:off x="11225214" y="1106489"/>
              <a:ext cx="95250" cy="0"/>
            </a:xfrm>
            <a:custGeom>
              <a:avLst/>
              <a:gdLst>
                <a:gd name="T0" fmla="*/ 0 w 60"/>
                <a:gd name="T1" fmla="*/ 0 w 60"/>
                <a:gd name="T2" fmla="*/ 60 w 60"/>
                <a:gd name="T3" fmla="*/ 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0">
                  <a:moveTo>
                    <a:pt x="0" y="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8" name="Freeform 1333"/>
            <p:cNvSpPr>
              <a:spLocks noEditPoints="1"/>
            </p:cNvSpPr>
            <p:nvPr/>
          </p:nvSpPr>
          <p:spPr bwMode="auto">
            <a:xfrm>
              <a:off x="11336339" y="1106489"/>
              <a:ext cx="239713" cy="449263"/>
            </a:xfrm>
            <a:custGeom>
              <a:avLst/>
              <a:gdLst>
                <a:gd name="T0" fmla="*/ 0 w 151"/>
                <a:gd name="T1" fmla="*/ 149 h 283"/>
                <a:gd name="T2" fmla="*/ 63 w 151"/>
                <a:gd name="T3" fmla="*/ 283 h 283"/>
                <a:gd name="T4" fmla="*/ 125 w 151"/>
                <a:gd name="T5" fmla="*/ 150 h 283"/>
                <a:gd name="T6" fmla="*/ 0 w 151"/>
                <a:gd name="T7" fmla="*/ 149 h 283"/>
                <a:gd name="T8" fmla="*/ 64 w 151"/>
                <a:gd name="T9" fmla="*/ 0 h 283"/>
                <a:gd name="T10" fmla="*/ 63 w 151"/>
                <a:gd name="T11" fmla="*/ 0 h 283"/>
                <a:gd name="T12" fmla="*/ 63 w 151"/>
                <a:gd name="T13" fmla="*/ 0 h 283"/>
                <a:gd name="T14" fmla="*/ 151 w 151"/>
                <a:gd name="T15" fmla="*/ 94 h 283"/>
                <a:gd name="T16" fmla="*/ 151 w 151"/>
                <a:gd name="T17" fmla="*/ 94 h 283"/>
                <a:gd name="T18" fmla="*/ 64 w 151"/>
                <a:gd name="T1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83">
                  <a:moveTo>
                    <a:pt x="0" y="149"/>
                  </a:moveTo>
                  <a:lnTo>
                    <a:pt x="63" y="283"/>
                  </a:lnTo>
                  <a:lnTo>
                    <a:pt x="125" y="150"/>
                  </a:lnTo>
                  <a:lnTo>
                    <a:pt x="0" y="149"/>
                  </a:lnTo>
                  <a:close/>
                  <a:moveTo>
                    <a:pt x="64" y="0"/>
                  </a:moveTo>
                  <a:lnTo>
                    <a:pt x="63" y="0"/>
                  </a:lnTo>
                  <a:lnTo>
                    <a:pt x="63" y="0"/>
                  </a:lnTo>
                  <a:lnTo>
                    <a:pt x="151" y="94"/>
                  </a:lnTo>
                  <a:lnTo>
                    <a:pt x="151" y="9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3B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9" name="Freeform 1334"/>
            <p:cNvSpPr>
              <a:spLocks noEditPoints="1"/>
            </p:cNvSpPr>
            <p:nvPr/>
          </p:nvSpPr>
          <p:spPr bwMode="auto">
            <a:xfrm>
              <a:off x="11336339" y="1106489"/>
              <a:ext cx="239713" cy="449263"/>
            </a:xfrm>
            <a:custGeom>
              <a:avLst/>
              <a:gdLst>
                <a:gd name="T0" fmla="*/ 0 w 151"/>
                <a:gd name="T1" fmla="*/ 149 h 283"/>
                <a:gd name="T2" fmla="*/ 63 w 151"/>
                <a:gd name="T3" fmla="*/ 283 h 283"/>
                <a:gd name="T4" fmla="*/ 125 w 151"/>
                <a:gd name="T5" fmla="*/ 150 h 283"/>
                <a:gd name="T6" fmla="*/ 0 w 151"/>
                <a:gd name="T7" fmla="*/ 149 h 283"/>
                <a:gd name="T8" fmla="*/ 64 w 151"/>
                <a:gd name="T9" fmla="*/ 0 h 283"/>
                <a:gd name="T10" fmla="*/ 63 w 151"/>
                <a:gd name="T11" fmla="*/ 0 h 283"/>
                <a:gd name="T12" fmla="*/ 63 w 151"/>
                <a:gd name="T13" fmla="*/ 0 h 283"/>
                <a:gd name="T14" fmla="*/ 151 w 151"/>
                <a:gd name="T15" fmla="*/ 94 h 283"/>
                <a:gd name="T16" fmla="*/ 151 w 151"/>
                <a:gd name="T17" fmla="*/ 94 h 283"/>
                <a:gd name="T18" fmla="*/ 64 w 151"/>
                <a:gd name="T1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83">
                  <a:moveTo>
                    <a:pt x="0" y="149"/>
                  </a:moveTo>
                  <a:lnTo>
                    <a:pt x="63" y="283"/>
                  </a:lnTo>
                  <a:lnTo>
                    <a:pt x="125" y="150"/>
                  </a:lnTo>
                  <a:lnTo>
                    <a:pt x="0" y="149"/>
                  </a:lnTo>
                  <a:moveTo>
                    <a:pt x="64" y="0"/>
                  </a:moveTo>
                  <a:lnTo>
                    <a:pt x="63" y="0"/>
                  </a:lnTo>
                  <a:lnTo>
                    <a:pt x="63" y="0"/>
                  </a:lnTo>
                  <a:lnTo>
                    <a:pt x="151" y="94"/>
                  </a:lnTo>
                  <a:lnTo>
                    <a:pt x="151" y="94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0" name="Freeform 1335"/>
            <p:cNvSpPr>
              <a:spLocks/>
            </p:cNvSpPr>
            <p:nvPr/>
          </p:nvSpPr>
          <p:spPr bwMode="auto">
            <a:xfrm>
              <a:off x="11437939" y="1106489"/>
              <a:ext cx="209550" cy="149225"/>
            </a:xfrm>
            <a:custGeom>
              <a:avLst/>
              <a:gdLst>
                <a:gd name="T0" fmla="*/ 132 w 132"/>
                <a:gd name="T1" fmla="*/ 0 h 94"/>
                <a:gd name="T2" fmla="*/ 0 w 132"/>
                <a:gd name="T3" fmla="*/ 0 h 94"/>
                <a:gd name="T4" fmla="*/ 87 w 132"/>
                <a:gd name="T5" fmla="*/ 94 h 94"/>
                <a:gd name="T6" fmla="*/ 132 w 132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94">
                  <a:moveTo>
                    <a:pt x="132" y="0"/>
                  </a:moveTo>
                  <a:lnTo>
                    <a:pt x="0" y="0"/>
                  </a:lnTo>
                  <a:lnTo>
                    <a:pt x="87" y="94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92C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1" name="Freeform 1336"/>
            <p:cNvSpPr>
              <a:spLocks/>
            </p:cNvSpPr>
            <p:nvPr/>
          </p:nvSpPr>
          <p:spPr bwMode="auto">
            <a:xfrm>
              <a:off x="11437939" y="1106489"/>
              <a:ext cx="209550" cy="149225"/>
            </a:xfrm>
            <a:custGeom>
              <a:avLst/>
              <a:gdLst>
                <a:gd name="T0" fmla="*/ 132 w 132"/>
                <a:gd name="T1" fmla="*/ 0 h 94"/>
                <a:gd name="T2" fmla="*/ 0 w 132"/>
                <a:gd name="T3" fmla="*/ 0 h 94"/>
                <a:gd name="T4" fmla="*/ 87 w 132"/>
                <a:gd name="T5" fmla="*/ 94 h 94"/>
                <a:gd name="T6" fmla="*/ 132 w 132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94">
                  <a:moveTo>
                    <a:pt x="132" y="0"/>
                  </a:moveTo>
                  <a:lnTo>
                    <a:pt x="0" y="0"/>
                  </a:lnTo>
                  <a:lnTo>
                    <a:pt x="87" y="94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2" name="Freeform 1337"/>
            <p:cNvSpPr>
              <a:spLocks/>
            </p:cNvSpPr>
            <p:nvPr/>
          </p:nvSpPr>
          <p:spPr bwMode="auto">
            <a:xfrm>
              <a:off x="11320464" y="1106489"/>
              <a:ext cx="115888" cy="0"/>
            </a:xfrm>
            <a:custGeom>
              <a:avLst/>
              <a:gdLst>
                <a:gd name="T0" fmla="*/ 40 w 73"/>
                <a:gd name="T1" fmla="*/ 0 w 73"/>
                <a:gd name="T2" fmla="*/ 73 w 73"/>
                <a:gd name="T3" fmla="*/ 40 w 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3">
                  <a:moveTo>
                    <a:pt x="40" y="0"/>
                  </a:moveTo>
                  <a:lnTo>
                    <a:pt x="0" y="0"/>
                  </a:lnTo>
                  <a:lnTo>
                    <a:pt x="73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3B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3" name="Freeform 1338"/>
            <p:cNvSpPr>
              <a:spLocks/>
            </p:cNvSpPr>
            <p:nvPr/>
          </p:nvSpPr>
          <p:spPr bwMode="auto">
            <a:xfrm>
              <a:off x="11320464" y="1106489"/>
              <a:ext cx="115888" cy="0"/>
            </a:xfrm>
            <a:custGeom>
              <a:avLst/>
              <a:gdLst>
                <a:gd name="T0" fmla="*/ 40 w 73"/>
                <a:gd name="T1" fmla="*/ 0 w 73"/>
                <a:gd name="T2" fmla="*/ 73 w 73"/>
                <a:gd name="T3" fmla="*/ 40 w 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3">
                  <a:moveTo>
                    <a:pt x="40" y="0"/>
                  </a:moveTo>
                  <a:lnTo>
                    <a:pt x="0" y="0"/>
                  </a:lnTo>
                  <a:lnTo>
                    <a:pt x="73" y="0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4" name="Freeform 1339"/>
            <p:cNvSpPr>
              <a:spLocks/>
            </p:cNvSpPr>
            <p:nvPr/>
          </p:nvSpPr>
          <p:spPr bwMode="auto">
            <a:xfrm>
              <a:off x="11383964" y="1106489"/>
              <a:ext cx="52388" cy="0"/>
            </a:xfrm>
            <a:custGeom>
              <a:avLst/>
              <a:gdLst>
                <a:gd name="T0" fmla="*/ 33 w 33"/>
                <a:gd name="T1" fmla="*/ 0 w 33"/>
                <a:gd name="T2" fmla="*/ 33 w 33"/>
                <a:gd name="T3" fmla="*/ 33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3">
                  <a:moveTo>
                    <a:pt x="33" y="0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92C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5" name="Freeform 1340"/>
            <p:cNvSpPr>
              <a:spLocks/>
            </p:cNvSpPr>
            <p:nvPr/>
          </p:nvSpPr>
          <p:spPr bwMode="auto">
            <a:xfrm>
              <a:off x="11383964" y="1106489"/>
              <a:ext cx="52388" cy="0"/>
            </a:xfrm>
            <a:custGeom>
              <a:avLst/>
              <a:gdLst>
                <a:gd name="T0" fmla="*/ 33 w 33"/>
                <a:gd name="T1" fmla="*/ 0 w 33"/>
                <a:gd name="T2" fmla="*/ 33 w 33"/>
                <a:gd name="T3" fmla="*/ 33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3">
                  <a:moveTo>
                    <a:pt x="33" y="0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6" name="Freeform 1341"/>
            <p:cNvSpPr>
              <a:spLocks/>
            </p:cNvSpPr>
            <p:nvPr/>
          </p:nvSpPr>
          <p:spPr bwMode="auto">
            <a:xfrm>
              <a:off x="11225214" y="1106489"/>
              <a:ext cx="211138" cy="146050"/>
            </a:xfrm>
            <a:custGeom>
              <a:avLst/>
              <a:gdLst>
                <a:gd name="T0" fmla="*/ 60 w 133"/>
                <a:gd name="T1" fmla="*/ 0 h 92"/>
                <a:gd name="T2" fmla="*/ 0 w 133"/>
                <a:gd name="T3" fmla="*/ 0 h 92"/>
                <a:gd name="T4" fmla="*/ 44 w 133"/>
                <a:gd name="T5" fmla="*/ 92 h 92"/>
                <a:gd name="T6" fmla="*/ 133 w 133"/>
                <a:gd name="T7" fmla="*/ 0 h 92"/>
                <a:gd name="T8" fmla="*/ 60 w 133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92">
                  <a:moveTo>
                    <a:pt x="60" y="0"/>
                  </a:moveTo>
                  <a:lnTo>
                    <a:pt x="0" y="0"/>
                  </a:lnTo>
                  <a:lnTo>
                    <a:pt x="44" y="92"/>
                  </a:lnTo>
                  <a:lnTo>
                    <a:pt x="133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92C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7" name="Freeform 1342"/>
            <p:cNvSpPr>
              <a:spLocks/>
            </p:cNvSpPr>
            <p:nvPr/>
          </p:nvSpPr>
          <p:spPr bwMode="auto">
            <a:xfrm>
              <a:off x="11225214" y="1106489"/>
              <a:ext cx="211138" cy="146050"/>
            </a:xfrm>
            <a:custGeom>
              <a:avLst/>
              <a:gdLst>
                <a:gd name="T0" fmla="*/ 60 w 133"/>
                <a:gd name="T1" fmla="*/ 0 h 92"/>
                <a:gd name="T2" fmla="*/ 0 w 133"/>
                <a:gd name="T3" fmla="*/ 0 h 92"/>
                <a:gd name="T4" fmla="*/ 44 w 133"/>
                <a:gd name="T5" fmla="*/ 92 h 92"/>
                <a:gd name="T6" fmla="*/ 133 w 133"/>
                <a:gd name="T7" fmla="*/ 0 h 92"/>
                <a:gd name="T8" fmla="*/ 60 w 133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92">
                  <a:moveTo>
                    <a:pt x="60" y="0"/>
                  </a:moveTo>
                  <a:lnTo>
                    <a:pt x="0" y="0"/>
                  </a:lnTo>
                  <a:lnTo>
                    <a:pt x="44" y="92"/>
                  </a:lnTo>
                  <a:lnTo>
                    <a:pt x="133" y="0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8" name="Freeform 1343"/>
            <p:cNvSpPr>
              <a:spLocks noEditPoints="1"/>
            </p:cNvSpPr>
            <p:nvPr/>
          </p:nvSpPr>
          <p:spPr bwMode="auto">
            <a:xfrm>
              <a:off x="11282364" y="1252539"/>
              <a:ext cx="377825" cy="92075"/>
            </a:xfrm>
            <a:custGeom>
              <a:avLst/>
              <a:gdLst>
                <a:gd name="T0" fmla="*/ 185 w 238"/>
                <a:gd name="T1" fmla="*/ 2 h 58"/>
                <a:gd name="T2" fmla="*/ 159 w 238"/>
                <a:gd name="T3" fmla="*/ 58 h 58"/>
                <a:gd name="T4" fmla="*/ 238 w 238"/>
                <a:gd name="T5" fmla="*/ 58 h 58"/>
                <a:gd name="T6" fmla="*/ 185 w 238"/>
                <a:gd name="T7" fmla="*/ 2 h 58"/>
                <a:gd name="T8" fmla="*/ 8 w 238"/>
                <a:gd name="T9" fmla="*/ 0 h 58"/>
                <a:gd name="T10" fmla="*/ 0 w 238"/>
                <a:gd name="T11" fmla="*/ 6 h 58"/>
                <a:gd name="T12" fmla="*/ 25 w 238"/>
                <a:gd name="T13" fmla="*/ 57 h 58"/>
                <a:gd name="T14" fmla="*/ 34 w 238"/>
                <a:gd name="T15" fmla="*/ 57 h 58"/>
                <a:gd name="T16" fmla="*/ 8 w 238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58">
                  <a:moveTo>
                    <a:pt x="185" y="2"/>
                  </a:moveTo>
                  <a:lnTo>
                    <a:pt x="159" y="58"/>
                  </a:lnTo>
                  <a:lnTo>
                    <a:pt x="238" y="58"/>
                  </a:lnTo>
                  <a:lnTo>
                    <a:pt x="185" y="2"/>
                  </a:lnTo>
                  <a:close/>
                  <a:moveTo>
                    <a:pt x="8" y="0"/>
                  </a:moveTo>
                  <a:lnTo>
                    <a:pt x="0" y="6"/>
                  </a:lnTo>
                  <a:lnTo>
                    <a:pt x="25" y="57"/>
                  </a:lnTo>
                  <a:lnTo>
                    <a:pt x="34" y="5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3B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9" name="Freeform 1344"/>
            <p:cNvSpPr>
              <a:spLocks noEditPoints="1"/>
            </p:cNvSpPr>
            <p:nvPr/>
          </p:nvSpPr>
          <p:spPr bwMode="auto">
            <a:xfrm>
              <a:off x="11282364" y="1252539"/>
              <a:ext cx="377825" cy="92075"/>
            </a:xfrm>
            <a:custGeom>
              <a:avLst/>
              <a:gdLst>
                <a:gd name="T0" fmla="*/ 185 w 238"/>
                <a:gd name="T1" fmla="*/ 2 h 58"/>
                <a:gd name="T2" fmla="*/ 159 w 238"/>
                <a:gd name="T3" fmla="*/ 58 h 58"/>
                <a:gd name="T4" fmla="*/ 238 w 238"/>
                <a:gd name="T5" fmla="*/ 58 h 58"/>
                <a:gd name="T6" fmla="*/ 185 w 238"/>
                <a:gd name="T7" fmla="*/ 2 h 58"/>
                <a:gd name="T8" fmla="*/ 8 w 238"/>
                <a:gd name="T9" fmla="*/ 0 h 58"/>
                <a:gd name="T10" fmla="*/ 0 w 238"/>
                <a:gd name="T11" fmla="*/ 6 h 58"/>
                <a:gd name="T12" fmla="*/ 25 w 238"/>
                <a:gd name="T13" fmla="*/ 57 h 58"/>
                <a:gd name="T14" fmla="*/ 34 w 238"/>
                <a:gd name="T15" fmla="*/ 57 h 58"/>
                <a:gd name="T16" fmla="*/ 8 w 238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58">
                  <a:moveTo>
                    <a:pt x="185" y="2"/>
                  </a:moveTo>
                  <a:lnTo>
                    <a:pt x="159" y="58"/>
                  </a:lnTo>
                  <a:lnTo>
                    <a:pt x="238" y="58"/>
                  </a:lnTo>
                  <a:lnTo>
                    <a:pt x="185" y="2"/>
                  </a:lnTo>
                  <a:moveTo>
                    <a:pt x="8" y="0"/>
                  </a:moveTo>
                  <a:lnTo>
                    <a:pt x="0" y="6"/>
                  </a:lnTo>
                  <a:lnTo>
                    <a:pt x="25" y="57"/>
                  </a:lnTo>
                  <a:lnTo>
                    <a:pt x="34" y="57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0" name="Freeform 1345"/>
            <p:cNvSpPr>
              <a:spLocks/>
            </p:cNvSpPr>
            <p:nvPr/>
          </p:nvSpPr>
          <p:spPr bwMode="auto">
            <a:xfrm>
              <a:off x="11295064" y="1106489"/>
              <a:ext cx="280988" cy="238125"/>
            </a:xfrm>
            <a:custGeom>
              <a:avLst/>
              <a:gdLst>
                <a:gd name="T0" fmla="*/ 89 w 177"/>
                <a:gd name="T1" fmla="*/ 0 h 150"/>
                <a:gd name="T2" fmla="*/ 89 w 177"/>
                <a:gd name="T3" fmla="*/ 0 h 150"/>
                <a:gd name="T4" fmla="*/ 0 w 177"/>
                <a:gd name="T5" fmla="*/ 92 h 150"/>
                <a:gd name="T6" fmla="*/ 26 w 177"/>
                <a:gd name="T7" fmla="*/ 149 h 150"/>
                <a:gd name="T8" fmla="*/ 151 w 177"/>
                <a:gd name="T9" fmla="*/ 150 h 150"/>
                <a:gd name="T10" fmla="*/ 177 w 177"/>
                <a:gd name="T11" fmla="*/ 94 h 150"/>
                <a:gd name="T12" fmla="*/ 89 w 177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50">
                  <a:moveTo>
                    <a:pt x="89" y="0"/>
                  </a:moveTo>
                  <a:lnTo>
                    <a:pt x="89" y="0"/>
                  </a:lnTo>
                  <a:lnTo>
                    <a:pt x="0" y="92"/>
                  </a:lnTo>
                  <a:lnTo>
                    <a:pt x="26" y="149"/>
                  </a:lnTo>
                  <a:lnTo>
                    <a:pt x="151" y="150"/>
                  </a:lnTo>
                  <a:lnTo>
                    <a:pt x="177" y="94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82C2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1" name="Freeform 1346"/>
            <p:cNvSpPr>
              <a:spLocks/>
            </p:cNvSpPr>
            <p:nvPr/>
          </p:nvSpPr>
          <p:spPr bwMode="auto">
            <a:xfrm>
              <a:off x="11295064" y="1106489"/>
              <a:ext cx="280988" cy="238125"/>
            </a:xfrm>
            <a:custGeom>
              <a:avLst/>
              <a:gdLst>
                <a:gd name="T0" fmla="*/ 89 w 177"/>
                <a:gd name="T1" fmla="*/ 0 h 150"/>
                <a:gd name="T2" fmla="*/ 89 w 177"/>
                <a:gd name="T3" fmla="*/ 0 h 150"/>
                <a:gd name="T4" fmla="*/ 0 w 177"/>
                <a:gd name="T5" fmla="*/ 92 h 150"/>
                <a:gd name="T6" fmla="*/ 26 w 177"/>
                <a:gd name="T7" fmla="*/ 149 h 150"/>
                <a:gd name="T8" fmla="*/ 151 w 177"/>
                <a:gd name="T9" fmla="*/ 150 h 150"/>
                <a:gd name="T10" fmla="*/ 177 w 177"/>
                <a:gd name="T11" fmla="*/ 94 h 150"/>
                <a:gd name="T12" fmla="*/ 89 w 177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50">
                  <a:moveTo>
                    <a:pt x="89" y="0"/>
                  </a:moveTo>
                  <a:lnTo>
                    <a:pt x="89" y="0"/>
                  </a:lnTo>
                  <a:lnTo>
                    <a:pt x="0" y="92"/>
                  </a:lnTo>
                  <a:lnTo>
                    <a:pt x="26" y="149"/>
                  </a:lnTo>
                  <a:lnTo>
                    <a:pt x="151" y="150"/>
                  </a:lnTo>
                  <a:lnTo>
                    <a:pt x="177" y="94"/>
                  </a:lnTo>
                  <a:lnTo>
                    <a:pt x="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2" name="Freeform 1347"/>
            <p:cNvSpPr>
              <a:spLocks noEditPoints="1"/>
            </p:cNvSpPr>
            <p:nvPr/>
          </p:nvSpPr>
          <p:spPr bwMode="auto">
            <a:xfrm>
              <a:off x="10966452" y="857251"/>
              <a:ext cx="469900" cy="249238"/>
            </a:xfrm>
            <a:custGeom>
              <a:avLst/>
              <a:gdLst>
                <a:gd name="T0" fmla="*/ 0 w 296"/>
                <a:gd name="T1" fmla="*/ 156 h 157"/>
                <a:gd name="T2" fmla="*/ 0 w 296"/>
                <a:gd name="T3" fmla="*/ 157 h 157"/>
                <a:gd name="T4" fmla="*/ 100 w 296"/>
                <a:gd name="T5" fmla="*/ 157 h 157"/>
                <a:gd name="T6" fmla="*/ 0 w 296"/>
                <a:gd name="T7" fmla="*/ 156 h 157"/>
                <a:gd name="T8" fmla="*/ 153 w 296"/>
                <a:gd name="T9" fmla="*/ 0 h 157"/>
                <a:gd name="T10" fmla="*/ 153 w 296"/>
                <a:gd name="T11" fmla="*/ 0 h 157"/>
                <a:gd name="T12" fmla="*/ 224 w 296"/>
                <a:gd name="T13" fmla="*/ 77 h 157"/>
                <a:gd name="T14" fmla="*/ 296 w 296"/>
                <a:gd name="T15" fmla="*/ 0 h 157"/>
                <a:gd name="T16" fmla="*/ 153 w 296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57">
                  <a:moveTo>
                    <a:pt x="0" y="156"/>
                  </a:moveTo>
                  <a:lnTo>
                    <a:pt x="0" y="157"/>
                  </a:lnTo>
                  <a:lnTo>
                    <a:pt x="100" y="157"/>
                  </a:lnTo>
                  <a:lnTo>
                    <a:pt x="0" y="156"/>
                  </a:lnTo>
                  <a:close/>
                  <a:moveTo>
                    <a:pt x="153" y="0"/>
                  </a:moveTo>
                  <a:lnTo>
                    <a:pt x="153" y="0"/>
                  </a:lnTo>
                  <a:lnTo>
                    <a:pt x="224" y="77"/>
                  </a:lnTo>
                  <a:lnTo>
                    <a:pt x="296" y="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318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3" name="Freeform 1348"/>
            <p:cNvSpPr>
              <a:spLocks noEditPoints="1"/>
            </p:cNvSpPr>
            <p:nvPr/>
          </p:nvSpPr>
          <p:spPr bwMode="auto">
            <a:xfrm>
              <a:off x="10966452" y="857251"/>
              <a:ext cx="469900" cy="249238"/>
            </a:xfrm>
            <a:custGeom>
              <a:avLst/>
              <a:gdLst>
                <a:gd name="T0" fmla="*/ 0 w 296"/>
                <a:gd name="T1" fmla="*/ 156 h 157"/>
                <a:gd name="T2" fmla="*/ 0 w 296"/>
                <a:gd name="T3" fmla="*/ 157 h 157"/>
                <a:gd name="T4" fmla="*/ 100 w 296"/>
                <a:gd name="T5" fmla="*/ 157 h 157"/>
                <a:gd name="T6" fmla="*/ 0 w 296"/>
                <a:gd name="T7" fmla="*/ 156 h 157"/>
                <a:gd name="T8" fmla="*/ 153 w 296"/>
                <a:gd name="T9" fmla="*/ 0 h 157"/>
                <a:gd name="T10" fmla="*/ 153 w 296"/>
                <a:gd name="T11" fmla="*/ 0 h 157"/>
                <a:gd name="T12" fmla="*/ 224 w 296"/>
                <a:gd name="T13" fmla="*/ 77 h 157"/>
                <a:gd name="T14" fmla="*/ 296 w 296"/>
                <a:gd name="T15" fmla="*/ 0 h 157"/>
                <a:gd name="T16" fmla="*/ 153 w 296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57">
                  <a:moveTo>
                    <a:pt x="0" y="156"/>
                  </a:moveTo>
                  <a:lnTo>
                    <a:pt x="0" y="157"/>
                  </a:lnTo>
                  <a:lnTo>
                    <a:pt x="100" y="157"/>
                  </a:lnTo>
                  <a:lnTo>
                    <a:pt x="0" y="156"/>
                  </a:lnTo>
                  <a:moveTo>
                    <a:pt x="153" y="0"/>
                  </a:moveTo>
                  <a:lnTo>
                    <a:pt x="153" y="0"/>
                  </a:lnTo>
                  <a:lnTo>
                    <a:pt x="224" y="77"/>
                  </a:lnTo>
                  <a:lnTo>
                    <a:pt x="296" y="0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4" name="Freeform 1349"/>
            <p:cNvSpPr>
              <a:spLocks/>
            </p:cNvSpPr>
            <p:nvPr/>
          </p:nvSpPr>
          <p:spPr bwMode="auto">
            <a:xfrm>
              <a:off x="10966452" y="857251"/>
              <a:ext cx="355600" cy="249238"/>
            </a:xfrm>
            <a:custGeom>
              <a:avLst/>
              <a:gdLst>
                <a:gd name="T0" fmla="*/ 153 w 224"/>
                <a:gd name="T1" fmla="*/ 0 h 157"/>
                <a:gd name="T2" fmla="*/ 153 w 224"/>
                <a:gd name="T3" fmla="*/ 0 h 157"/>
                <a:gd name="T4" fmla="*/ 0 w 224"/>
                <a:gd name="T5" fmla="*/ 156 h 157"/>
                <a:gd name="T6" fmla="*/ 100 w 224"/>
                <a:gd name="T7" fmla="*/ 157 h 157"/>
                <a:gd name="T8" fmla="*/ 149 w 224"/>
                <a:gd name="T9" fmla="*/ 157 h 157"/>
                <a:gd name="T10" fmla="*/ 224 w 224"/>
                <a:gd name="T11" fmla="*/ 77 h 157"/>
                <a:gd name="T12" fmla="*/ 153 w 224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157">
                  <a:moveTo>
                    <a:pt x="153" y="0"/>
                  </a:moveTo>
                  <a:lnTo>
                    <a:pt x="153" y="0"/>
                  </a:lnTo>
                  <a:lnTo>
                    <a:pt x="0" y="156"/>
                  </a:lnTo>
                  <a:lnTo>
                    <a:pt x="100" y="157"/>
                  </a:lnTo>
                  <a:lnTo>
                    <a:pt x="149" y="157"/>
                  </a:lnTo>
                  <a:lnTo>
                    <a:pt x="224" y="77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62A9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5" name="Freeform 1350"/>
            <p:cNvSpPr>
              <a:spLocks/>
            </p:cNvSpPr>
            <p:nvPr/>
          </p:nvSpPr>
          <p:spPr bwMode="auto">
            <a:xfrm>
              <a:off x="10966452" y="857251"/>
              <a:ext cx="355600" cy="249238"/>
            </a:xfrm>
            <a:custGeom>
              <a:avLst/>
              <a:gdLst>
                <a:gd name="T0" fmla="*/ 153 w 224"/>
                <a:gd name="T1" fmla="*/ 0 h 157"/>
                <a:gd name="T2" fmla="*/ 153 w 224"/>
                <a:gd name="T3" fmla="*/ 0 h 157"/>
                <a:gd name="T4" fmla="*/ 0 w 224"/>
                <a:gd name="T5" fmla="*/ 156 h 157"/>
                <a:gd name="T6" fmla="*/ 100 w 224"/>
                <a:gd name="T7" fmla="*/ 157 h 157"/>
                <a:gd name="T8" fmla="*/ 149 w 224"/>
                <a:gd name="T9" fmla="*/ 157 h 157"/>
                <a:gd name="T10" fmla="*/ 224 w 224"/>
                <a:gd name="T11" fmla="*/ 77 h 157"/>
                <a:gd name="T12" fmla="*/ 153 w 224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157">
                  <a:moveTo>
                    <a:pt x="153" y="0"/>
                  </a:moveTo>
                  <a:lnTo>
                    <a:pt x="153" y="0"/>
                  </a:lnTo>
                  <a:lnTo>
                    <a:pt x="0" y="156"/>
                  </a:lnTo>
                  <a:lnTo>
                    <a:pt x="100" y="157"/>
                  </a:lnTo>
                  <a:lnTo>
                    <a:pt x="149" y="157"/>
                  </a:lnTo>
                  <a:lnTo>
                    <a:pt x="224" y="77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6" name="Freeform 1351"/>
            <p:cNvSpPr>
              <a:spLocks noEditPoints="1"/>
            </p:cNvSpPr>
            <p:nvPr/>
          </p:nvSpPr>
          <p:spPr bwMode="auto">
            <a:xfrm>
              <a:off x="10966452" y="1106489"/>
              <a:ext cx="468313" cy="458788"/>
            </a:xfrm>
            <a:custGeom>
              <a:avLst/>
              <a:gdLst>
                <a:gd name="T0" fmla="*/ 0 w 295"/>
                <a:gd name="T1" fmla="*/ 0 h 289"/>
                <a:gd name="T2" fmla="*/ 294 w 295"/>
                <a:gd name="T3" fmla="*/ 289 h 289"/>
                <a:gd name="T4" fmla="*/ 295 w 295"/>
                <a:gd name="T5" fmla="*/ 289 h 289"/>
                <a:gd name="T6" fmla="*/ 224 w 295"/>
                <a:gd name="T7" fmla="*/ 149 h 289"/>
                <a:gd name="T8" fmla="*/ 150 w 295"/>
                <a:gd name="T9" fmla="*/ 148 h 289"/>
                <a:gd name="T10" fmla="*/ 0 w 295"/>
                <a:gd name="T11" fmla="*/ 0 h 289"/>
                <a:gd name="T12" fmla="*/ 149 w 295"/>
                <a:gd name="T13" fmla="*/ 0 h 289"/>
                <a:gd name="T14" fmla="*/ 0 w 295"/>
                <a:gd name="T15" fmla="*/ 0 h 289"/>
                <a:gd name="T16" fmla="*/ 149 w 295"/>
                <a:gd name="T17" fmla="*/ 0 h 289"/>
                <a:gd name="T18" fmla="*/ 149 w 295"/>
                <a:gd name="T1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89">
                  <a:moveTo>
                    <a:pt x="0" y="0"/>
                  </a:moveTo>
                  <a:lnTo>
                    <a:pt x="294" y="289"/>
                  </a:lnTo>
                  <a:lnTo>
                    <a:pt x="295" y="289"/>
                  </a:lnTo>
                  <a:lnTo>
                    <a:pt x="224" y="149"/>
                  </a:lnTo>
                  <a:lnTo>
                    <a:pt x="150" y="148"/>
                  </a:lnTo>
                  <a:lnTo>
                    <a:pt x="0" y="0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258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7" name="Freeform 1352"/>
            <p:cNvSpPr>
              <a:spLocks noEditPoints="1"/>
            </p:cNvSpPr>
            <p:nvPr/>
          </p:nvSpPr>
          <p:spPr bwMode="auto">
            <a:xfrm>
              <a:off x="10966452" y="1106489"/>
              <a:ext cx="468313" cy="458788"/>
            </a:xfrm>
            <a:custGeom>
              <a:avLst/>
              <a:gdLst>
                <a:gd name="T0" fmla="*/ 0 w 295"/>
                <a:gd name="T1" fmla="*/ 0 h 289"/>
                <a:gd name="T2" fmla="*/ 294 w 295"/>
                <a:gd name="T3" fmla="*/ 289 h 289"/>
                <a:gd name="T4" fmla="*/ 295 w 295"/>
                <a:gd name="T5" fmla="*/ 289 h 289"/>
                <a:gd name="T6" fmla="*/ 224 w 295"/>
                <a:gd name="T7" fmla="*/ 149 h 289"/>
                <a:gd name="T8" fmla="*/ 150 w 295"/>
                <a:gd name="T9" fmla="*/ 148 h 289"/>
                <a:gd name="T10" fmla="*/ 0 w 295"/>
                <a:gd name="T11" fmla="*/ 0 h 289"/>
                <a:gd name="T12" fmla="*/ 149 w 295"/>
                <a:gd name="T13" fmla="*/ 0 h 289"/>
                <a:gd name="T14" fmla="*/ 0 w 295"/>
                <a:gd name="T15" fmla="*/ 0 h 289"/>
                <a:gd name="T16" fmla="*/ 149 w 295"/>
                <a:gd name="T17" fmla="*/ 0 h 289"/>
                <a:gd name="T18" fmla="*/ 149 w 295"/>
                <a:gd name="T1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89">
                  <a:moveTo>
                    <a:pt x="0" y="0"/>
                  </a:moveTo>
                  <a:lnTo>
                    <a:pt x="294" y="289"/>
                  </a:lnTo>
                  <a:lnTo>
                    <a:pt x="295" y="289"/>
                  </a:lnTo>
                  <a:lnTo>
                    <a:pt x="224" y="149"/>
                  </a:lnTo>
                  <a:lnTo>
                    <a:pt x="150" y="148"/>
                  </a:lnTo>
                  <a:lnTo>
                    <a:pt x="0" y="0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149" y="0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8" name="Freeform 1353"/>
            <p:cNvSpPr>
              <a:spLocks/>
            </p:cNvSpPr>
            <p:nvPr/>
          </p:nvSpPr>
          <p:spPr bwMode="auto">
            <a:xfrm>
              <a:off x="10966452" y="1106489"/>
              <a:ext cx="315913" cy="234950"/>
            </a:xfrm>
            <a:custGeom>
              <a:avLst/>
              <a:gdLst>
                <a:gd name="T0" fmla="*/ 0 w 199"/>
                <a:gd name="T1" fmla="*/ 0 h 148"/>
                <a:gd name="T2" fmla="*/ 0 w 199"/>
                <a:gd name="T3" fmla="*/ 0 h 148"/>
                <a:gd name="T4" fmla="*/ 150 w 199"/>
                <a:gd name="T5" fmla="*/ 148 h 148"/>
                <a:gd name="T6" fmla="*/ 199 w 199"/>
                <a:gd name="T7" fmla="*/ 98 h 148"/>
                <a:gd name="T8" fmla="*/ 149 w 199"/>
                <a:gd name="T9" fmla="*/ 0 h 148"/>
                <a:gd name="T10" fmla="*/ 0 w 199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48">
                  <a:moveTo>
                    <a:pt x="0" y="0"/>
                  </a:moveTo>
                  <a:lnTo>
                    <a:pt x="0" y="0"/>
                  </a:lnTo>
                  <a:lnTo>
                    <a:pt x="150" y="148"/>
                  </a:lnTo>
                  <a:lnTo>
                    <a:pt x="199" y="98"/>
                  </a:lnTo>
                  <a:lnTo>
                    <a:pt x="1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9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9" name="Freeform 1354"/>
            <p:cNvSpPr>
              <a:spLocks/>
            </p:cNvSpPr>
            <p:nvPr/>
          </p:nvSpPr>
          <p:spPr bwMode="auto">
            <a:xfrm>
              <a:off x="10966452" y="1106489"/>
              <a:ext cx="315913" cy="234950"/>
            </a:xfrm>
            <a:custGeom>
              <a:avLst/>
              <a:gdLst>
                <a:gd name="T0" fmla="*/ 0 w 199"/>
                <a:gd name="T1" fmla="*/ 0 h 148"/>
                <a:gd name="T2" fmla="*/ 0 w 199"/>
                <a:gd name="T3" fmla="*/ 0 h 148"/>
                <a:gd name="T4" fmla="*/ 150 w 199"/>
                <a:gd name="T5" fmla="*/ 148 h 148"/>
                <a:gd name="T6" fmla="*/ 199 w 199"/>
                <a:gd name="T7" fmla="*/ 98 h 148"/>
                <a:gd name="T8" fmla="*/ 149 w 199"/>
                <a:gd name="T9" fmla="*/ 0 h 148"/>
                <a:gd name="T10" fmla="*/ 0 w 199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48">
                  <a:moveTo>
                    <a:pt x="0" y="0"/>
                  </a:moveTo>
                  <a:lnTo>
                    <a:pt x="0" y="0"/>
                  </a:lnTo>
                  <a:lnTo>
                    <a:pt x="150" y="148"/>
                  </a:lnTo>
                  <a:lnTo>
                    <a:pt x="199" y="98"/>
                  </a:lnTo>
                  <a:lnTo>
                    <a:pt x="1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0" name="Freeform 1355"/>
            <p:cNvSpPr>
              <a:spLocks/>
            </p:cNvSpPr>
            <p:nvPr/>
          </p:nvSpPr>
          <p:spPr bwMode="auto">
            <a:xfrm>
              <a:off x="11204577" y="1262064"/>
              <a:ext cx="117475" cy="80963"/>
            </a:xfrm>
            <a:custGeom>
              <a:avLst/>
              <a:gdLst>
                <a:gd name="T0" fmla="*/ 49 w 74"/>
                <a:gd name="T1" fmla="*/ 0 h 51"/>
                <a:gd name="T2" fmla="*/ 0 w 74"/>
                <a:gd name="T3" fmla="*/ 50 h 51"/>
                <a:gd name="T4" fmla="*/ 74 w 74"/>
                <a:gd name="T5" fmla="*/ 51 h 51"/>
                <a:gd name="T6" fmla="*/ 49 w 7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51">
                  <a:moveTo>
                    <a:pt x="49" y="0"/>
                  </a:moveTo>
                  <a:lnTo>
                    <a:pt x="0" y="50"/>
                  </a:lnTo>
                  <a:lnTo>
                    <a:pt x="74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D9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1" name="Freeform 1356"/>
            <p:cNvSpPr>
              <a:spLocks/>
            </p:cNvSpPr>
            <p:nvPr/>
          </p:nvSpPr>
          <p:spPr bwMode="auto">
            <a:xfrm>
              <a:off x="11204577" y="1262064"/>
              <a:ext cx="117475" cy="80963"/>
            </a:xfrm>
            <a:custGeom>
              <a:avLst/>
              <a:gdLst>
                <a:gd name="T0" fmla="*/ 49 w 74"/>
                <a:gd name="T1" fmla="*/ 0 h 51"/>
                <a:gd name="T2" fmla="*/ 0 w 74"/>
                <a:gd name="T3" fmla="*/ 50 h 51"/>
                <a:gd name="T4" fmla="*/ 74 w 74"/>
                <a:gd name="T5" fmla="*/ 51 h 51"/>
                <a:gd name="T6" fmla="*/ 49 w 7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51">
                  <a:moveTo>
                    <a:pt x="49" y="0"/>
                  </a:moveTo>
                  <a:lnTo>
                    <a:pt x="0" y="50"/>
                  </a:lnTo>
                  <a:lnTo>
                    <a:pt x="74" y="51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2" name="Freeform 1357"/>
            <p:cNvSpPr>
              <a:spLocks/>
            </p:cNvSpPr>
            <p:nvPr/>
          </p:nvSpPr>
          <p:spPr bwMode="auto">
            <a:xfrm>
              <a:off x="11469689" y="904876"/>
              <a:ext cx="334963" cy="333375"/>
            </a:xfrm>
            <a:custGeom>
              <a:avLst/>
              <a:gdLst>
                <a:gd name="T0" fmla="*/ 96 w 191"/>
                <a:gd name="T1" fmla="*/ 0 h 190"/>
                <a:gd name="T2" fmla="*/ 99 w 191"/>
                <a:gd name="T3" fmla="*/ 58 h 190"/>
                <a:gd name="T4" fmla="*/ 132 w 191"/>
                <a:gd name="T5" fmla="*/ 91 h 190"/>
                <a:gd name="T6" fmla="*/ 191 w 191"/>
                <a:gd name="T7" fmla="*/ 95 h 190"/>
                <a:gd name="T8" fmla="*/ 132 w 191"/>
                <a:gd name="T9" fmla="*/ 99 h 190"/>
                <a:gd name="T10" fmla="*/ 99 w 191"/>
                <a:gd name="T11" fmla="*/ 132 h 190"/>
                <a:gd name="T12" fmla="*/ 96 w 191"/>
                <a:gd name="T13" fmla="*/ 190 h 190"/>
                <a:gd name="T14" fmla="*/ 92 w 191"/>
                <a:gd name="T15" fmla="*/ 132 h 190"/>
                <a:gd name="T16" fmla="*/ 59 w 191"/>
                <a:gd name="T17" fmla="*/ 99 h 190"/>
                <a:gd name="T18" fmla="*/ 0 w 191"/>
                <a:gd name="T19" fmla="*/ 95 h 190"/>
                <a:gd name="T20" fmla="*/ 59 w 191"/>
                <a:gd name="T21" fmla="*/ 91 h 190"/>
                <a:gd name="T22" fmla="*/ 92 w 191"/>
                <a:gd name="T23" fmla="*/ 58 h 190"/>
                <a:gd name="T24" fmla="*/ 96 w 191"/>
                <a:gd name="T2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0">
                  <a:moveTo>
                    <a:pt x="96" y="0"/>
                  </a:moveTo>
                  <a:cubicBezTo>
                    <a:pt x="99" y="58"/>
                    <a:pt x="99" y="58"/>
                    <a:pt x="99" y="58"/>
                  </a:cubicBezTo>
                  <a:cubicBezTo>
                    <a:pt x="100" y="76"/>
                    <a:pt x="115" y="90"/>
                    <a:pt x="132" y="91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15" y="100"/>
                    <a:pt x="100" y="114"/>
                    <a:pt x="99" y="132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1" y="114"/>
                    <a:pt x="77" y="100"/>
                    <a:pt x="59" y="9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77" y="90"/>
                    <a:pt x="91" y="76"/>
                    <a:pt x="92" y="58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3" name="Freeform 1358"/>
            <p:cNvSpPr>
              <a:spLocks/>
            </p:cNvSpPr>
            <p:nvPr/>
          </p:nvSpPr>
          <p:spPr bwMode="auto">
            <a:xfrm>
              <a:off x="11347452" y="1263651"/>
              <a:ext cx="138113" cy="141288"/>
            </a:xfrm>
            <a:custGeom>
              <a:avLst/>
              <a:gdLst>
                <a:gd name="T0" fmla="*/ 39 w 79"/>
                <a:gd name="T1" fmla="*/ 0 h 80"/>
                <a:gd name="T2" fmla="*/ 41 w 79"/>
                <a:gd name="T3" fmla="*/ 25 h 80"/>
                <a:gd name="T4" fmla="*/ 55 w 79"/>
                <a:gd name="T5" fmla="*/ 38 h 80"/>
                <a:gd name="T6" fmla="*/ 79 w 79"/>
                <a:gd name="T7" fmla="*/ 40 h 80"/>
                <a:gd name="T8" fmla="*/ 55 w 79"/>
                <a:gd name="T9" fmla="*/ 41 h 80"/>
                <a:gd name="T10" fmla="*/ 41 w 79"/>
                <a:gd name="T11" fmla="*/ 55 h 80"/>
                <a:gd name="T12" fmla="*/ 39 w 79"/>
                <a:gd name="T13" fmla="*/ 80 h 80"/>
                <a:gd name="T14" fmla="*/ 38 w 79"/>
                <a:gd name="T15" fmla="*/ 55 h 80"/>
                <a:gd name="T16" fmla="*/ 24 w 79"/>
                <a:gd name="T17" fmla="*/ 41 h 80"/>
                <a:gd name="T18" fmla="*/ 0 w 79"/>
                <a:gd name="T19" fmla="*/ 40 h 80"/>
                <a:gd name="T20" fmla="*/ 24 w 79"/>
                <a:gd name="T21" fmla="*/ 38 h 80"/>
                <a:gd name="T22" fmla="*/ 38 w 79"/>
                <a:gd name="T23" fmla="*/ 25 h 80"/>
                <a:gd name="T24" fmla="*/ 39 w 79"/>
                <a:gd name="T2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80">
                  <a:moveTo>
                    <a:pt x="39" y="0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32"/>
                    <a:pt x="47" y="38"/>
                    <a:pt x="55" y="38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47" y="42"/>
                    <a:pt x="41" y="48"/>
                    <a:pt x="41" y="55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48"/>
                    <a:pt x="32" y="42"/>
                    <a:pt x="24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2" y="38"/>
                    <a:pt x="38" y="32"/>
                    <a:pt x="38" y="2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8974831" y="3517160"/>
            <a:ext cx="1308011" cy="1227475"/>
            <a:chOff x="9150352" y="3468689"/>
            <a:chExt cx="1495425" cy="1403350"/>
          </a:xfrm>
        </p:grpSpPr>
        <p:sp>
          <p:nvSpPr>
            <p:cNvPr id="1384" name="Freeform 1359"/>
            <p:cNvSpPr>
              <a:spLocks/>
            </p:cNvSpPr>
            <p:nvPr/>
          </p:nvSpPr>
          <p:spPr bwMode="auto">
            <a:xfrm>
              <a:off x="9242427" y="3468689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800 w 800"/>
                <a:gd name="T3" fmla="*/ 413 h 800"/>
                <a:gd name="T4" fmla="*/ 400 w 800"/>
                <a:gd name="T5" fmla="*/ 800 h 800"/>
                <a:gd name="T6" fmla="*/ 362 w 800"/>
                <a:gd name="T7" fmla="*/ 798 h 800"/>
                <a:gd name="T8" fmla="*/ 0 w 800"/>
                <a:gd name="T9" fmla="*/ 400 h 800"/>
                <a:gd name="T10" fmla="*/ 400 w 800"/>
                <a:gd name="T11" fmla="*/ 0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405"/>
                    <a:pt x="800" y="409"/>
                    <a:pt x="800" y="413"/>
                  </a:cubicBezTo>
                  <a:cubicBezTo>
                    <a:pt x="793" y="628"/>
                    <a:pt x="617" y="800"/>
                    <a:pt x="400" y="800"/>
                  </a:cubicBezTo>
                  <a:cubicBezTo>
                    <a:pt x="387" y="800"/>
                    <a:pt x="375" y="800"/>
                    <a:pt x="362" y="798"/>
                  </a:cubicBezTo>
                  <a:cubicBezTo>
                    <a:pt x="159" y="779"/>
                    <a:pt x="0" y="608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1" y="0"/>
                    <a:pt x="800" y="179"/>
                    <a:pt x="800" y="400"/>
                  </a:cubicBezTo>
                </a:path>
              </a:pathLst>
            </a:custGeom>
            <a:solidFill>
              <a:srgbClr val="7F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5" name="Freeform 1360"/>
            <p:cNvSpPr>
              <a:spLocks/>
            </p:cNvSpPr>
            <p:nvPr/>
          </p:nvSpPr>
          <p:spPr bwMode="auto">
            <a:xfrm>
              <a:off x="9467852" y="3844926"/>
              <a:ext cx="1177925" cy="1027113"/>
            </a:xfrm>
            <a:custGeom>
              <a:avLst/>
              <a:gdLst>
                <a:gd name="T0" fmla="*/ 462 w 671"/>
                <a:gd name="T1" fmla="*/ 0 h 586"/>
                <a:gd name="T2" fmla="*/ 35 w 671"/>
                <a:gd name="T3" fmla="*/ 0 h 586"/>
                <a:gd name="T4" fmla="*/ 1 w 671"/>
                <a:gd name="T5" fmla="*/ 27 h 586"/>
                <a:gd name="T6" fmla="*/ 0 w 671"/>
                <a:gd name="T7" fmla="*/ 31 h 586"/>
                <a:gd name="T8" fmla="*/ 0 w 671"/>
                <a:gd name="T9" fmla="*/ 342 h 586"/>
                <a:gd name="T10" fmla="*/ 29 w 671"/>
                <a:gd name="T11" fmla="*/ 374 h 586"/>
                <a:gd name="T12" fmla="*/ 233 w 671"/>
                <a:gd name="T13" fmla="*/ 584 h 586"/>
                <a:gd name="T14" fmla="*/ 271 w 671"/>
                <a:gd name="T15" fmla="*/ 586 h 586"/>
                <a:gd name="T16" fmla="*/ 671 w 671"/>
                <a:gd name="T17" fmla="*/ 199 h 586"/>
                <a:gd name="T18" fmla="*/ 494 w 671"/>
                <a:gd name="T19" fmla="*/ 27 h 586"/>
                <a:gd name="T20" fmla="*/ 462 w 671"/>
                <a:gd name="T21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1" h="586">
                  <a:moveTo>
                    <a:pt x="46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8" y="0"/>
                    <a:pt x="3" y="11"/>
                    <a:pt x="1" y="27"/>
                  </a:cubicBezTo>
                  <a:cubicBezTo>
                    <a:pt x="1" y="29"/>
                    <a:pt x="0" y="29"/>
                    <a:pt x="0" y="31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358"/>
                    <a:pt x="13" y="371"/>
                    <a:pt x="29" y="374"/>
                  </a:cubicBezTo>
                  <a:cubicBezTo>
                    <a:pt x="29" y="380"/>
                    <a:pt x="231" y="581"/>
                    <a:pt x="233" y="584"/>
                  </a:cubicBezTo>
                  <a:cubicBezTo>
                    <a:pt x="246" y="586"/>
                    <a:pt x="258" y="586"/>
                    <a:pt x="271" y="586"/>
                  </a:cubicBezTo>
                  <a:cubicBezTo>
                    <a:pt x="488" y="586"/>
                    <a:pt x="664" y="414"/>
                    <a:pt x="671" y="199"/>
                  </a:cubicBezTo>
                  <a:cubicBezTo>
                    <a:pt x="669" y="199"/>
                    <a:pt x="496" y="27"/>
                    <a:pt x="494" y="27"/>
                  </a:cubicBezTo>
                  <a:cubicBezTo>
                    <a:pt x="492" y="11"/>
                    <a:pt x="478" y="0"/>
                    <a:pt x="462" y="0"/>
                  </a:cubicBezTo>
                </a:path>
              </a:pathLst>
            </a:custGeom>
            <a:solidFill>
              <a:srgbClr val="6C7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6" name="Freeform 1361"/>
            <p:cNvSpPr>
              <a:spLocks/>
            </p:cNvSpPr>
            <p:nvPr/>
          </p:nvSpPr>
          <p:spPr bwMode="auto">
            <a:xfrm>
              <a:off x="9469439" y="3841751"/>
              <a:ext cx="866775" cy="660400"/>
            </a:xfrm>
            <a:custGeom>
              <a:avLst/>
              <a:gdLst>
                <a:gd name="T0" fmla="*/ 494 w 494"/>
                <a:gd name="T1" fmla="*/ 33 h 377"/>
                <a:gd name="T2" fmla="*/ 494 w 494"/>
                <a:gd name="T3" fmla="*/ 343 h 377"/>
                <a:gd name="T4" fmla="*/ 461 w 494"/>
                <a:gd name="T5" fmla="*/ 377 h 377"/>
                <a:gd name="T6" fmla="*/ 34 w 494"/>
                <a:gd name="T7" fmla="*/ 377 h 377"/>
                <a:gd name="T8" fmla="*/ 0 w 494"/>
                <a:gd name="T9" fmla="*/ 344 h 377"/>
                <a:gd name="T10" fmla="*/ 0 w 494"/>
                <a:gd name="T11" fmla="*/ 33 h 377"/>
                <a:gd name="T12" fmla="*/ 1 w 494"/>
                <a:gd name="T13" fmla="*/ 28 h 377"/>
                <a:gd name="T14" fmla="*/ 34 w 494"/>
                <a:gd name="T15" fmla="*/ 0 h 377"/>
                <a:gd name="T16" fmla="*/ 461 w 494"/>
                <a:gd name="T17" fmla="*/ 0 h 377"/>
                <a:gd name="T18" fmla="*/ 494 w 494"/>
                <a:gd name="T19" fmla="*/ 31 h 377"/>
                <a:gd name="T20" fmla="*/ 494 w 494"/>
                <a:gd name="T21" fmla="*/ 3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4" h="377">
                  <a:moveTo>
                    <a:pt x="494" y="33"/>
                  </a:moveTo>
                  <a:cubicBezTo>
                    <a:pt x="494" y="343"/>
                    <a:pt x="494" y="343"/>
                    <a:pt x="494" y="343"/>
                  </a:cubicBezTo>
                  <a:cubicBezTo>
                    <a:pt x="494" y="362"/>
                    <a:pt x="479" y="377"/>
                    <a:pt x="461" y="377"/>
                  </a:cubicBezTo>
                  <a:cubicBezTo>
                    <a:pt x="34" y="377"/>
                    <a:pt x="34" y="377"/>
                    <a:pt x="34" y="377"/>
                  </a:cubicBezTo>
                  <a:cubicBezTo>
                    <a:pt x="15" y="377"/>
                    <a:pt x="1" y="362"/>
                    <a:pt x="0" y="34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0" y="30"/>
                    <a:pt x="1" y="28"/>
                  </a:cubicBezTo>
                  <a:cubicBezTo>
                    <a:pt x="3" y="12"/>
                    <a:pt x="17" y="0"/>
                    <a:pt x="34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78" y="0"/>
                    <a:pt x="493" y="13"/>
                    <a:pt x="494" y="31"/>
                  </a:cubicBezTo>
                  <a:cubicBezTo>
                    <a:pt x="494" y="31"/>
                    <a:pt x="494" y="32"/>
                    <a:pt x="494" y="33"/>
                  </a:cubicBez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7" name="Freeform 1362"/>
            <p:cNvSpPr>
              <a:spLocks/>
            </p:cNvSpPr>
            <p:nvPr/>
          </p:nvSpPr>
          <p:spPr bwMode="auto">
            <a:xfrm>
              <a:off x="9469439" y="4044951"/>
              <a:ext cx="866775" cy="457200"/>
            </a:xfrm>
            <a:custGeom>
              <a:avLst/>
              <a:gdLst>
                <a:gd name="T0" fmla="*/ 494 w 494"/>
                <a:gd name="T1" fmla="*/ 224 h 261"/>
                <a:gd name="T2" fmla="*/ 494 w 494"/>
                <a:gd name="T3" fmla="*/ 227 h 261"/>
                <a:gd name="T4" fmla="*/ 461 w 494"/>
                <a:gd name="T5" fmla="*/ 261 h 261"/>
                <a:gd name="T6" fmla="*/ 34 w 494"/>
                <a:gd name="T7" fmla="*/ 261 h 261"/>
                <a:gd name="T8" fmla="*/ 0 w 494"/>
                <a:gd name="T9" fmla="*/ 228 h 261"/>
                <a:gd name="T10" fmla="*/ 247 w 494"/>
                <a:gd name="T11" fmla="*/ 0 h 261"/>
                <a:gd name="T12" fmla="*/ 494 w 494"/>
                <a:gd name="T13" fmla="*/ 22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261">
                  <a:moveTo>
                    <a:pt x="494" y="224"/>
                  </a:moveTo>
                  <a:cubicBezTo>
                    <a:pt x="494" y="227"/>
                    <a:pt x="494" y="227"/>
                    <a:pt x="494" y="227"/>
                  </a:cubicBezTo>
                  <a:cubicBezTo>
                    <a:pt x="494" y="246"/>
                    <a:pt x="479" y="261"/>
                    <a:pt x="461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15" y="261"/>
                    <a:pt x="1" y="246"/>
                    <a:pt x="0" y="228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494" y="2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8" name="Freeform 1363"/>
            <p:cNvSpPr>
              <a:spLocks/>
            </p:cNvSpPr>
            <p:nvPr/>
          </p:nvSpPr>
          <p:spPr bwMode="auto">
            <a:xfrm>
              <a:off x="9471027" y="3841751"/>
              <a:ext cx="865188" cy="471488"/>
            </a:xfrm>
            <a:custGeom>
              <a:avLst/>
              <a:gdLst>
                <a:gd name="T0" fmla="*/ 493 w 493"/>
                <a:gd name="T1" fmla="*/ 34 h 269"/>
                <a:gd name="T2" fmla="*/ 246 w 493"/>
                <a:gd name="T3" fmla="*/ 269 h 269"/>
                <a:gd name="T4" fmla="*/ 0 w 493"/>
                <a:gd name="T5" fmla="*/ 30 h 269"/>
                <a:gd name="T6" fmla="*/ 33 w 493"/>
                <a:gd name="T7" fmla="*/ 0 h 269"/>
                <a:gd name="T8" fmla="*/ 460 w 493"/>
                <a:gd name="T9" fmla="*/ 0 h 269"/>
                <a:gd name="T10" fmla="*/ 493 w 493"/>
                <a:gd name="T11" fmla="*/ 3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3" h="269">
                  <a:moveTo>
                    <a:pt x="493" y="34"/>
                  </a:moveTo>
                  <a:cubicBezTo>
                    <a:pt x="246" y="269"/>
                    <a:pt x="246" y="269"/>
                    <a:pt x="246" y="26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13"/>
                    <a:pt x="16" y="0"/>
                    <a:pt x="33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77" y="0"/>
                    <a:pt x="492" y="15"/>
                    <a:pt x="493" y="34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9" name="Freeform 1364"/>
            <p:cNvSpPr>
              <a:spLocks/>
            </p:cNvSpPr>
            <p:nvPr/>
          </p:nvSpPr>
          <p:spPr bwMode="auto">
            <a:xfrm>
              <a:off x="9471027" y="3841751"/>
              <a:ext cx="865188" cy="373063"/>
            </a:xfrm>
            <a:custGeom>
              <a:avLst/>
              <a:gdLst>
                <a:gd name="T0" fmla="*/ 493 w 493"/>
                <a:gd name="T1" fmla="*/ 31 h 213"/>
                <a:gd name="T2" fmla="*/ 246 w 493"/>
                <a:gd name="T3" fmla="*/ 213 h 213"/>
                <a:gd name="T4" fmla="*/ 0 w 493"/>
                <a:gd name="T5" fmla="*/ 28 h 213"/>
                <a:gd name="T6" fmla="*/ 33 w 493"/>
                <a:gd name="T7" fmla="*/ 0 h 213"/>
                <a:gd name="T8" fmla="*/ 460 w 493"/>
                <a:gd name="T9" fmla="*/ 0 h 213"/>
                <a:gd name="T10" fmla="*/ 493 w 493"/>
                <a:gd name="T11" fmla="*/ 3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3" h="213">
                  <a:moveTo>
                    <a:pt x="493" y="31"/>
                  </a:moveTo>
                  <a:cubicBezTo>
                    <a:pt x="246" y="213"/>
                    <a:pt x="246" y="213"/>
                    <a:pt x="246" y="21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12"/>
                    <a:pt x="16" y="0"/>
                    <a:pt x="33" y="0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477" y="0"/>
                    <a:pt x="492" y="13"/>
                    <a:pt x="493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0" name="Freeform 1365"/>
            <p:cNvSpPr>
              <a:spLocks/>
            </p:cNvSpPr>
            <p:nvPr/>
          </p:nvSpPr>
          <p:spPr bwMode="auto">
            <a:xfrm>
              <a:off x="10164764" y="4343401"/>
              <a:ext cx="36513" cy="158750"/>
            </a:xfrm>
            <a:custGeom>
              <a:avLst/>
              <a:gdLst>
                <a:gd name="T0" fmla="*/ 4 w 21"/>
                <a:gd name="T1" fmla="*/ 0 h 91"/>
                <a:gd name="T2" fmla="*/ 5 w 21"/>
                <a:gd name="T3" fmla="*/ 74 h 91"/>
                <a:gd name="T4" fmla="*/ 1 w 21"/>
                <a:gd name="T5" fmla="*/ 79 h 91"/>
                <a:gd name="T6" fmla="*/ 0 w 21"/>
                <a:gd name="T7" fmla="*/ 79 h 91"/>
                <a:gd name="T8" fmla="*/ 11 w 21"/>
                <a:gd name="T9" fmla="*/ 89 h 91"/>
                <a:gd name="T10" fmla="*/ 18 w 21"/>
                <a:gd name="T11" fmla="*/ 90 h 91"/>
                <a:gd name="T12" fmla="*/ 21 w 21"/>
                <a:gd name="T13" fmla="*/ 84 h 91"/>
                <a:gd name="T14" fmla="*/ 20 w 21"/>
                <a:gd name="T15" fmla="*/ 0 h 91"/>
                <a:gd name="T16" fmla="*/ 4 w 21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91">
                  <a:moveTo>
                    <a:pt x="4" y="0"/>
                  </a:moveTo>
                  <a:cubicBezTo>
                    <a:pt x="5" y="74"/>
                    <a:pt x="5" y="74"/>
                    <a:pt x="5" y="74"/>
                  </a:cubicBezTo>
                  <a:cubicBezTo>
                    <a:pt x="5" y="76"/>
                    <a:pt x="3" y="78"/>
                    <a:pt x="1" y="79"/>
                  </a:cubicBezTo>
                  <a:cubicBezTo>
                    <a:pt x="1" y="79"/>
                    <a:pt x="0" y="79"/>
                    <a:pt x="0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3" y="91"/>
                    <a:pt x="15" y="91"/>
                    <a:pt x="18" y="90"/>
                  </a:cubicBezTo>
                  <a:cubicBezTo>
                    <a:pt x="20" y="89"/>
                    <a:pt x="21" y="87"/>
                    <a:pt x="21" y="84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BD25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1" name="Freeform 1366"/>
            <p:cNvSpPr>
              <a:spLocks/>
            </p:cNvSpPr>
            <p:nvPr/>
          </p:nvSpPr>
          <p:spPr bwMode="auto">
            <a:xfrm>
              <a:off x="10163177" y="4179889"/>
              <a:ext cx="36513" cy="163513"/>
            </a:xfrm>
            <a:custGeom>
              <a:avLst/>
              <a:gdLst>
                <a:gd name="T0" fmla="*/ 21 w 21"/>
                <a:gd name="T1" fmla="*/ 7 h 93"/>
                <a:gd name="T2" fmla="*/ 17 w 21"/>
                <a:gd name="T3" fmla="*/ 1 h 93"/>
                <a:gd name="T4" fmla="*/ 11 w 21"/>
                <a:gd name="T5" fmla="*/ 2 h 93"/>
                <a:gd name="T6" fmla="*/ 0 w 21"/>
                <a:gd name="T7" fmla="*/ 12 h 93"/>
                <a:gd name="T8" fmla="*/ 1 w 21"/>
                <a:gd name="T9" fmla="*/ 12 h 93"/>
                <a:gd name="T10" fmla="*/ 5 w 21"/>
                <a:gd name="T11" fmla="*/ 18 h 93"/>
                <a:gd name="T12" fmla="*/ 5 w 21"/>
                <a:gd name="T13" fmla="*/ 93 h 93"/>
                <a:gd name="T14" fmla="*/ 21 w 21"/>
                <a:gd name="T15" fmla="*/ 93 h 93"/>
                <a:gd name="T16" fmla="*/ 21 w 21"/>
                <a:gd name="T1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93">
                  <a:moveTo>
                    <a:pt x="21" y="7"/>
                  </a:moveTo>
                  <a:cubicBezTo>
                    <a:pt x="21" y="5"/>
                    <a:pt x="19" y="2"/>
                    <a:pt x="17" y="1"/>
                  </a:cubicBezTo>
                  <a:cubicBezTo>
                    <a:pt x="15" y="0"/>
                    <a:pt x="13" y="1"/>
                    <a:pt x="11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3" y="13"/>
                    <a:pt x="5" y="15"/>
                    <a:pt x="5" y="18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21" y="93"/>
                    <a:pt x="21" y="93"/>
                    <a:pt x="21" y="93"/>
                  </a:cubicBezTo>
                  <a:lnTo>
                    <a:pt x="21" y="7"/>
                  </a:lnTo>
                  <a:close/>
                </a:path>
              </a:pathLst>
            </a:custGeom>
            <a:solidFill>
              <a:srgbClr val="8C1B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2" name="Freeform 1367"/>
            <p:cNvSpPr>
              <a:spLocks/>
            </p:cNvSpPr>
            <p:nvPr/>
          </p:nvSpPr>
          <p:spPr bwMode="auto">
            <a:xfrm>
              <a:off x="10002839" y="4192589"/>
              <a:ext cx="184150" cy="298450"/>
            </a:xfrm>
            <a:custGeom>
              <a:avLst/>
              <a:gdLst>
                <a:gd name="T0" fmla="*/ 105 w 105"/>
                <a:gd name="T1" fmla="*/ 164 h 170"/>
                <a:gd name="T2" fmla="*/ 101 w 105"/>
                <a:gd name="T3" fmla="*/ 169 h 170"/>
                <a:gd name="T4" fmla="*/ 95 w 105"/>
                <a:gd name="T5" fmla="*/ 168 h 170"/>
                <a:gd name="T6" fmla="*/ 4 w 105"/>
                <a:gd name="T7" fmla="*/ 94 h 170"/>
                <a:gd name="T8" fmla="*/ 0 w 105"/>
                <a:gd name="T9" fmla="*/ 86 h 170"/>
                <a:gd name="T10" fmla="*/ 4 w 105"/>
                <a:gd name="T11" fmla="*/ 78 h 170"/>
                <a:gd name="T12" fmla="*/ 94 w 105"/>
                <a:gd name="T13" fmla="*/ 2 h 170"/>
                <a:gd name="T14" fmla="*/ 100 w 105"/>
                <a:gd name="T15" fmla="*/ 1 h 170"/>
                <a:gd name="T16" fmla="*/ 104 w 105"/>
                <a:gd name="T17" fmla="*/ 7 h 170"/>
                <a:gd name="T18" fmla="*/ 105 w 105"/>
                <a:gd name="T19" fmla="*/ 1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70">
                  <a:moveTo>
                    <a:pt x="105" y="164"/>
                  </a:moveTo>
                  <a:cubicBezTo>
                    <a:pt x="105" y="166"/>
                    <a:pt x="103" y="168"/>
                    <a:pt x="101" y="169"/>
                  </a:cubicBezTo>
                  <a:cubicBezTo>
                    <a:pt x="99" y="170"/>
                    <a:pt x="97" y="170"/>
                    <a:pt x="95" y="168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2"/>
                    <a:pt x="0" y="89"/>
                    <a:pt x="0" y="86"/>
                  </a:cubicBezTo>
                  <a:cubicBezTo>
                    <a:pt x="0" y="83"/>
                    <a:pt x="1" y="80"/>
                    <a:pt x="4" y="78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6" y="1"/>
                    <a:pt x="98" y="0"/>
                    <a:pt x="100" y="1"/>
                  </a:cubicBezTo>
                  <a:cubicBezTo>
                    <a:pt x="102" y="2"/>
                    <a:pt x="104" y="5"/>
                    <a:pt x="104" y="7"/>
                  </a:cubicBezTo>
                  <a:lnTo>
                    <a:pt x="105" y="164"/>
                  </a:lnTo>
                  <a:close/>
                </a:path>
              </a:pathLst>
            </a:custGeom>
            <a:solidFill>
              <a:srgbClr val="BD25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3" name="Freeform 1368"/>
            <p:cNvSpPr>
              <a:spLocks/>
            </p:cNvSpPr>
            <p:nvPr/>
          </p:nvSpPr>
          <p:spPr bwMode="auto">
            <a:xfrm>
              <a:off x="10163177" y="4265614"/>
              <a:ext cx="254000" cy="152400"/>
            </a:xfrm>
            <a:custGeom>
              <a:avLst/>
              <a:gdLst>
                <a:gd name="T0" fmla="*/ 145 w 145"/>
                <a:gd name="T1" fmla="*/ 87 h 87"/>
                <a:gd name="T2" fmla="*/ 0 w 145"/>
                <a:gd name="T3" fmla="*/ 87 h 87"/>
                <a:gd name="T4" fmla="*/ 0 w 145"/>
                <a:gd name="T5" fmla="*/ 0 h 87"/>
                <a:gd name="T6" fmla="*/ 139 w 145"/>
                <a:gd name="T7" fmla="*/ 0 h 87"/>
                <a:gd name="T8" fmla="*/ 145 w 145"/>
                <a:gd name="T9" fmla="*/ 8 h 87"/>
                <a:gd name="T10" fmla="*/ 145 w 145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87">
                  <a:moveTo>
                    <a:pt x="145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2" y="0"/>
                    <a:pt x="145" y="3"/>
                    <a:pt x="145" y="8"/>
                  </a:cubicBezTo>
                  <a:lnTo>
                    <a:pt x="145" y="87"/>
                  </a:lnTo>
                  <a:close/>
                </a:path>
              </a:pathLst>
            </a:custGeom>
            <a:solidFill>
              <a:srgbClr val="BD25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4" name="Freeform 1369"/>
            <p:cNvSpPr>
              <a:spLocks/>
            </p:cNvSpPr>
            <p:nvPr/>
          </p:nvSpPr>
          <p:spPr bwMode="auto">
            <a:xfrm>
              <a:off x="10185402" y="4265614"/>
              <a:ext cx="231775" cy="42863"/>
            </a:xfrm>
            <a:custGeom>
              <a:avLst/>
              <a:gdLst>
                <a:gd name="T0" fmla="*/ 127 w 132"/>
                <a:gd name="T1" fmla="*/ 0 h 24"/>
                <a:gd name="T2" fmla="*/ 0 w 132"/>
                <a:gd name="T3" fmla="*/ 0 h 24"/>
                <a:gd name="T4" fmla="*/ 0 w 132"/>
                <a:gd name="T5" fmla="*/ 16 h 24"/>
                <a:gd name="T6" fmla="*/ 127 w 132"/>
                <a:gd name="T7" fmla="*/ 16 h 24"/>
                <a:gd name="T8" fmla="*/ 132 w 132"/>
                <a:gd name="T9" fmla="*/ 24 h 24"/>
                <a:gd name="T10" fmla="*/ 132 w 132"/>
                <a:gd name="T11" fmla="*/ 8 h 24"/>
                <a:gd name="T12" fmla="*/ 127 w 1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24">
                  <a:moveTo>
                    <a:pt x="12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30" y="16"/>
                    <a:pt x="132" y="20"/>
                    <a:pt x="132" y="24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2" y="3"/>
                    <a:pt x="130" y="0"/>
                    <a:pt x="127" y="0"/>
                  </a:cubicBezTo>
                  <a:close/>
                </a:path>
              </a:pathLst>
            </a:custGeom>
            <a:solidFill>
              <a:srgbClr val="8C1B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6" name="Freeform 1371"/>
            <p:cNvSpPr>
              <a:spLocks/>
            </p:cNvSpPr>
            <p:nvPr/>
          </p:nvSpPr>
          <p:spPr bwMode="auto">
            <a:xfrm>
              <a:off x="9150352" y="4116389"/>
              <a:ext cx="3175" cy="53975"/>
            </a:xfrm>
            <a:custGeom>
              <a:avLst/>
              <a:gdLst>
                <a:gd name="T0" fmla="*/ 0 w 2"/>
                <a:gd name="T1" fmla="*/ 0 h 31"/>
                <a:gd name="T2" fmla="*/ 0 w 2"/>
                <a:gd name="T3" fmla="*/ 0 h 31"/>
                <a:gd name="T4" fmla="*/ 2 w 2"/>
                <a:gd name="T5" fmla="*/ 31 h 31"/>
                <a:gd name="T6" fmla="*/ 2 w 2"/>
                <a:gd name="T7" fmla="*/ 31 h 31"/>
                <a:gd name="T8" fmla="*/ 0 w 2"/>
                <a:gd name="T9" fmla="*/ 0 h 31"/>
                <a:gd name="T10" fmla="*/ 0 w 2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2" y="2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21"/>
                    <a:pt x="1" y="1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7750133" y="3517160"/>
            <a:ext cx="1227475" cy="1227475"/>
            <a:chOff x="7750177" y="3468689"/>
            <a:chExt cx="1403350" cy="1403350"/>
          </a:xfrm>
        </p:grpSpPr>
        <p:sp>
          <p:nvSpPr>
            <p:cNvPr id="1395" name="Freeform 1370"/>
            <p:cNvSpPr>
              <a:spLocks/>
            </p:cNvSpPr>
            <p:nvPr/>
          </p:nvSpPr>
          <p:spPr bwMode="auto">
            <a:xfrm>
              <a:off x="7750177" y="3468689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490 w 800"/>
                <a:gd name="T3" fmla="*/ 790 h 800"/>
                <a:gd name="T4" fmla="*/ 400 w 800"/>
                <a:gd name="T5" fmla="*/ 800 h 800"/>
                <a:gd name="T6" fmla="*/ 0 w 800"/>
                <a:gd name="T7" fmla="*/ 400 h 800"/>
                <a:gd name="T8" fmla="*/ 400 w 800"/>
                <a:gd name="T9" fmla="*/ 0 h 800"/>
                <a:gd name="T10" fmla="*/ 798 w 800"/>
                <a:gd name="T11" fmla="*/ 369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590"/>
                    <a:pt x="667" y="749"/>
                    <a:pt x="490" y="790"/>
                  </a:cubicBezTo>
                  <a:cubicBezTo>
                    <a:pt x="461" y="797"/>
                    <a:pt x="431" y="800"/>
                    <a:pt x="400" y="800"/>
                  </a:cubicBezTo>
                  <a:cubicBezTo>
                    <a:pt x="179" y="800"/>
                    <a:pt x="0" y="621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10" y="0"/>
                    <a:pt x="783" y="163"/>
                    <a:pt x="798" y="369"/>
                  </a:cubicBezTo>
                  <a:cubicBezTo>
                    <a:pt x="799" y="379"/>
                    <a:pt x="800" y="390"/>
                    <a:pt x="800" y="400"/>
                  </a:cubicBezTo>
                </a:path>
              </a:pathLst>
            </a:custGeom>
            <a:solidFill>
              <a:srgbClr val="FFA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7" name="Freeform 1372"/>
            <p:cNvSpPr>
              <a:spLocks noEditPoints="1"/>
            </p:cNvSpPr>
            <p:nvPr/>
          </p:nvSpPr>
          <p:spPr bwMode="auto">
            <a:xfrm>
              <a:off x="8008939" y="3743326"/>
              <a:ext cx="1144588" cy="1111250"/>
            </a:xfrm>
            <a:custGeom>
              <a:avLst/>
              <a:gdLst>
                <a:gd name="T0" fmla="*/ 634 w 653"/>
                <a:gd name="T1" fmla="*/ 226 h 634"/>
                <a:gd name="T2" fmla="*/ 634 w 653"/>
                <a:gd name="T3" fmla="*/ 225 h 634"/>
                <a:gd name="T4" fmla="*/ 635 w 653"/>
                <a:gd name="T5" fmla="*/ 225 h 634"/>
                <a:gd name="T6" fmla="*/ 634 w 653"/>
                <a:gd name="T7" fmla="*/ 226 h 634"/>
                <a:gd name="T8" fmla="*/ 456 w 653"/>
                <a:gd name="T9" fmla="*/ 0 h 634"/>
                <a:gd name="T10" fmla="*/ 407 w 653"/>
                <a:gd name="T11" fmla="*/ 36 h 634"/>
                <a:gd name="T12" fmla="*/ 358 w 653"/>
                <a:gd name="T13" fmla="*/ 0 h 634"/>
                <a:gd name="T14" fmla="*/ 362 w 653"/>
                <a:gd name="T15" fmla="*/ 36 h 634"/>
                <a:gd name="T16" fmla="*/ 341 w 653"/>
                <a:gd name="T17" fmla="*/ 34 h 634"/>
                <a:gd name="T18" fmla="*/ 191 w 653"/>
                <a:gd name="T19" fmla="*/ 34 h 634"/>
                <a:gd name="T20" fmla="*/ 0 w 653"/>
                <a:gd name="T21" fmla="*/ 226 h 634"/>
                <a:gd name="T22" fmla="*/ 57 w 653"/>
                <a:gd name="T23" fmla="*/ 348 h 634"/>
                <a:gd name="T24" fmla="*/ 343 w 653"/>
                <a:gd name="T25" fmla="*/ 634 h 634"/>
                <a:gd name="T26" fmla="*/ 653 w 653"/>
                <a:gd name="T27" fmla="*/ 244 h 634"/>
                <a:gd name="T28" fmla="*/ 651 w 653"/>
                <a:gd name="T29" fmla="*/ 213 h 634"/>
                <a:gd name="T30" fmla="*/ 651 w 653"/>
                <a:gd name="T31" fmla="*/ 213 h 634"/>
                <a:gd name="T32" fmla="*/ 451 w 653"/>
                <a:gd name="T33" fmla="*/ 43 h 634"/>
                <a:gd name="T34" fmla="*/ 456 w 653"/>
                <a:gd name="T35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3" h="634">
                  <a:moveTo>
                    <a:pt x="634" y="226"/>
                  </a:moveTo>
                  <a:cubicBezTo>
                    <a:pt x="634" y="225"/>
                    <a:pt x="634" y="225"/>
                    <a:pt x="634" y="225"/>
                  </a:cubicBezTo>
                  <a:cubicBezTo>
                    <a:pt x="635" y="225"/>
                    <a:pt x="635" y="225"/>
                    <a:pt x="635" y="225"/>
                  </a:cubicBezTo>
                  <a:cubicBezTo>
                    <a:pt x="634" y="226"/>
                    <a:pt x="634" y="226"/>
                    <a:pt x="634" y="226"/>
                  </a:cubicBezTo>
                  <a:moveTo>
                    <a:pt x="456" y="0"/>
                  </a:moveTo>
                  <a:cubicBezTo>
                    <a:pt x="407" y="36"/>
                    <a:pt x="407" y="36"/>
                    <a:pt x="407" y="36"/>
                  </a:cubicBezTo>
                  <a:cubicBezTo>
                    <a:pt x="358" y="0"/>
                    <a:pt x="358" y="0"/>
                    <a:pt x="358" y="0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55" y="35"/>
                    <a:pt x="348" y="34"/>
                    <a:pt x="341" y="34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85" y="34"/>
                    <a:pt x="0" y="120"/>
                    <a:pt x="0" y="226"/>
                  </a:cubicBezTo>
                  <a:cubicBezTo>
                    <a:pt x="0" y="275"/>
                    <a:pt x="22" y="319"/>
                    <a:pt x="57" y="348"/>
                  </a:cubicBezTo>
                  <a:cubicBezTo>
                    <a:pt x="66" y="359"/>
                    <a:pt x="340" y="631"/>
                    <a:pt x="343" y="634"/>
                  </a:cubicBezTo>
                  <a:cubicBezTo>
                    <a:pt x="520" y="593"/>
                    <a:pt x="653" y="434"/>
                    <a:pt x="653" y="244"/>
                  </a:cubicBezTo>
                  <a:cubicBezTo>
                    <a:pt x="653" y="234"/>
                    <a:pt x="652" y="223"/>
                    <a:pt x="651" y="213"/>
                  </a:cubicBezTo>
                  <a:cubicBezTo>
                    <a:pt x="651" y="213"/>
                    <a:pt x="651" y="213"/>
                    <a:pt x="651" y="213"/>
                  </a:cubicBezTo>
                  <a:cubicBezTo>
                    <a:pt x="451" y="43"/>
                    <a:pt x="451" y="43"/>
                    <a:pt x="451" y="43"/>
                  </a:cubicBezTo>
                  <a:cubicBezTo>
                    <a:pt x="456" y="0"/>
                    <a:pt x="456" y="0"/>
                    <a:pt x="456" y="0"/>
                  </a:cubicBezTo>
                </a:path>
              </a:pathLst>
            </a:custGeom>
            <a:solidFill>
              <a:srgbClr val="D99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8" name="Freeform 1373"/>
            <p:cNvSpPr>
              <a:spLocks noEditPoints="1"/>
            </p:cNvSpPr>
            <p:nvPr/>
          </p:nvSpPr>
          <p:spPr bwMode="auto">
            <a:xfrm>
              <a:off x="8008939" y="3803651"/>
              <a:ext cx="874713" cy="841375"/>
            </a:xfrm>
            <a:custGeom>
              <a:avLst/>
              <a:gdLst>
                <a:gd name="T0" fmla="*/ 341 w 499"/>
                <a:gd name="T1" fmla="*/ 0 h 479"/>
                <a:gd name="T2" fmla="*/ 191 w 499"/>
                <a:gd name="T3" fmla="*/ 0 h 479"/>
                <a:gd name="T4" fmla="*/ 0 w 499"/>
                <a:gd name="T5" fmla="*/ 191 h 479"/>
                <a:gd name="T6" fmla="*/ 156 w 499"/>
                <a:gd name="T7" fmla="*/ 349 h 479"/>
                <a:gd name="T8" fmla="*/ 192 w 499"/>
                <a:gd name="T9" fmla="*/ 278 h 479"/>
                <a:gd name="T10" fmla="*/ 183 w 499"/>
                <a:gd name="T11" fmla="*/ 358 h 479"/>
                <a:gd name="T12" fmla="*/ 224 w 499"/>
                <a:gd name="T13" fmla="*/ 408 h 479"/>
                <a:gd name="T14" fmla="*/ 347 w 499"/>
                <a:gd name="T15" fmla="*/ 355 h 479"/>
                <a:gd name="T16" fmla="*/ 499 w 499"/>
                <a:gd name="T17" fmla="*/ 197 h 479"/>
                <a:gd name="T18" fmla="*/ 499 w 499"/>
                <a:gd name="T19" fmla="*/ 158 h 479"/>
                <a:gd name="T20" fmla="*/ 341 w 499"/>
                <a:gd name="T21" fmla="*/ 0 h 479"/>
                <a:gd name="T22" fmla="*/ 151 w 499"/>
                <a:gd name="T23" fmla="*/ 207 h 479"/>
                <a:gd name="T24" fmla="*/ 120 w 499"/>
                <a:gd name="T25" fmla="*/ 176 h 479"/>
                <a:gd name="T26" fmla="*/ 151 w 499"/>
                <a:gd name="T27" fmla="*/ 145 h 479"/>
                <a:gd name="T28" fmla="*/ 182 w 499"/>
                <a:gd name="T29" fmla="*/ 176 h 479"/>
                <a:gd name="T30" fmla="*/ 151 w 499"/>
                <a:gd name="T31" fmla="*/ 207 h 479"/>
                <a:gd name="T32" fmla="*/ 249 w 499"/>
                <a:gd name="T33" fmla="*/ 207 h 479"/>
                <a:gd name="T34" fmla="*/ 219 w 499"/>
                <a:gd name="T35" fmla="*/ 176 h 479"/>
                <a:gd name="T36" fmla="*/ 249 w 499"/>
                <a:gd name="T37" fmla="*/ 145 h 479"/>
                <a:gd name="T38" fmla="*/ 280 w 499"/>
                <a:gd name="T39" fmla="*/ 176 h 479"/>
                <a:gd name="T40" fmla="*/ 249 w 499"/>
                <a:gd name="T41" fmla="*/ 207 h 479"/>
                <a:gd name="T42" fmla="*/ 348 w 499"/>
                <a:gd name="T43" fmla="*/ 207 h 479"/>
                <a:gd name="T44" fmla="*/ 317 w 499"/>
                <a:gd name="T45" fmla="*/ 176 h 479"/>
                <a:gd name="T46" fmla="*/ 348 w 499"/>
                <a:gd name="T47" fmla="*/ 145 h 479"/>
                <a:gd name="T48" fmla="*/ 378 w 499"/>
                <a:gd name="T49" fmla="*/ 176 h 479"/>
                <a:gd name="T50" fmla="*/ 348 w 499"/>
                <a:gd name="T51" fmla="*/ 207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9" h="479">
                  <a:moveTo>
                    <a:pt x="34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85" y="0"/>
                    <a:pt x="0" y="86"/>
                    <a:pt x="0" y="191"/>
                  </a:cubicBezTo>
                  <a:cubicBezTo>
                    <a:pt x="0" y="278"/>
                    <a:pt x="70" y="348"/>
                    <a:pt x="156" y="349"/>
                  </a:cubicBezTo>
                  <a:cubicBezTo>
                    <a:pt x="159" y="321"/>
                    <a:pt x="172" y="302"/>
                    <a:pt x="192" y="278"/>
                  </a:cubicBezTo>
                  <a:cubicBezTo>
                    <a:pt x="186" y="331"/>
                    <a:pt x="183" y="329"/>
                    <a:pt x="183" y="358"/>
                  </a:cubicBezTo>
                  <a:cubicBezTo>
                    <a:pt x="183" y="364"/>
                    <a:pt x="195" y="479"/>
                    <a:pt x="224" y="408"/>
                  </a:cubicBezTo>
                  <a:cubicBezTo>
                    <a:pt x="241" y="366"/>
                    <a:pt x="302" y="357"/>
                    <a:pt x="347" y="355"/>
                  </a:cubicBezTo>
                  <a:cubicBezTo>
                    <a:pt x="355" y="355"/>
                    <a:pt x="499" y="355"/>
                    <a:pt x="499" y="197"/>
                  </a:cubicBezTo>
                  <a:cubicBezTo>
                    <a:pt x="499" y="158"/>
                    <a:pt x="499" y="158"/>
                    <a:pt x="499" y="158"/>
                  </a:cubicBezTo>
                  <a:cubicBezTo>
                    <a:pt x="499" y="71"/>
                    <a:pt x="428" y="0"/>
                    <a:pt x="341" y="0"/>
                  </a:cubicBezTo>
                  <a:close/>
                  <a:moveTo>
                    <a:pt x="151" y="207"/>
                  </a:moveTo>
                  <a:cubicBezTo>
                    <a:pt x="134" y="207"/>
                    <a:pt x="120" y="193"/>
                    <a:pt x="120" y="176"/>
                  </a:cubicBezTo>
                  <a:cubicBezTo>
                    <a:pt x="120" y="159"/>
                    <a:pt x="134" y="145"/>
                    <a:pt x="151" y="145"/>
                  </a:cubicBezTo>
                  <a:cubicBezTo>
                    <a:pt x="168" y="145"/>
                    <a:pt x="182" y="159"/>
                    <a:pt x="182" y="176"/>
                  </a:cubicBezTo>
                  <a:cubicBezTo>
                    <a:pt x="182" y="193"/>
                    <a:pt x="168" y="207"/>
                    <a:pt x="151" y="207"/>
                  </a:cubicBezTo>
                  <a:close/>
                  <a:moveTo>
                    <a:pt x="249" y="207"/>
                  </a:moveTo>
                  <a:cubicBezTo>
                    <a:pt x="232" y="207"/>
                    <a:pt x="219" y="193"/>
                    <a:pt x="219" y="176"/>
                  </a:cubicBezTo>
                  <a:cubicBezTo>
                    <a:pt x="219" y="159"/>
                    <a:pt x="232" y="145"/>
                    <a:pt x="249" y="145"/>
                  </a:cubicBezTo>
                  <a:cubicBezTo>
                    <a:pt x="266" y="145"/>
                    <a:pt x="280" y="159"/>
                    <a:pt x="280" y="176"/>
                  </a:cubicBezTo>
                  <a:cubicBezTo>
                    <a:pt x="280" y="193"/>
                    <a:pt x="266" y="207"/>
                    <a:pt x="249" y="207"/>
                  </a:cubicBezTo>
                  <a:close/>
                  <a:moveTo>
                    <a:pt x="348" y="207"/>
                  </a:moveTo>
                  <a:cubicBezTo>
                    <a:pt x="331" y="207"/>
                    <a:pt x="317" y="193"/>
                    <a:pt x="317" y="176"/>
                  </a:cubicBezTo>
                  <a:cubicBezTo>
                    <a:pt x="317" y="159"/>
                    <a:pt x="331" y="145"/>
                    <a:pt x="348" y="145"/>
                  </a:cubicBezTo>
                  <a:cubicBezTo>
                    <a:pt x="365" y="145"/>
                    <a:pt x="378" y="159"/>
                    <a:pt x="378" y="176"/>
                  </a:cubicBezTo>
                  <a:cubicBezTo>
                    <a:pt x="378" y="193"/>
                    <a:pt x="365" y="207"/>
                    <a:pt x="348" y="2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9" name="Freeform 1374"/>
            <p:cNvSpPr>
              <a:spLocks/>
            </p:cNvSpPr>
            <p:nvPr/>
          </p:nvSpPr>
          <p:spPr bwMode="auto">
            <a:xfrm>
              <a:off x="8550277" y="3741739"/>
              <a:ext cx="374650" cy="298450"/>
            </a:xfrm>
            <a:custGeom>
              <a:avLst/>
              <a:gdLst>
                <a:gd name="T0" fmla="*/ 98 w 213"/>
                <a:gd name="T1" fmla="*/ 36 h 170"/>
                <a:gd name="T2" fmla="*/ 147 w 213"/>
                <a:gd name="T3" fmla="*/ 0 h 170"/>
                <a:gd name="T4" fmla="*/ 141 w 213"/>
                <a:gd name="T5" fmla="*/ 61 h 170"/>
                <a:gd name="T6" fmla="*/ 141 w 213"/>
                <a:gd name="T7" fmla="*/ 110 h 170"/>
                <a:gd name="T8" fmla="*/ 147 w 213"/>
                <a:gd name="T9" fmla="*/ 170 h 170"/>
                <a:gd name="T10" fmla="*/ 98 w 213"/>
                <a:gd name="T11" fmla="*/ 134 h 170"/>
                <a:gd name="T12" fmla="*/ 49 w 213"/>
                <a:gd name="T13" fmla="*/ 170 h 170"/>
                <a:gd name="T14" fmla="*/ 55 w 213"/>
                <a:gd name="T15" fmla="*/ 110 h 170"/>
                <a:gd name="T16" fmla="*/ 0 w 213"/>
                <a:gd name="T17" fmla="*/ 85 h 170"/>
                <a:gd name="T18" fmla="*/ 55 w 213"/>
                <a:gd name="T19" fmla="*/ 61 h 170"/>
                <a:gd name="T20" fmla="*/ 49 w 213"/>
                <a:gd name="T21" fmla="*/ 0 h 170"/>
                <a:gd name="T22" fmla="*/ 98 w 213"/>
                <a:gd name="T23" fmla="*/ 3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3" h="170">
                  <a:moveTo>
                    <a:pt x="98" y="36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213" y="92"/>
                    <a:pt x="213" y="78"/>
                    <a:pt x="141" y="11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49" y="170"/>
                    <a:pt x="49" y="170"/>
                    <a:pt x="49" y="17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98" y="36"/>
                  </a:lnTo>
                  <a:close/>
                </a:path>
              </a:pathLst>
            </a:custGeom>
            <a:solidFill>
              <a:srgbClr val="D92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7666820" y="4894281"/>
            <a:ext cx="1314954" cy="1227475"/>
            <a:chOff x="7654927" y="4945064"/>
            <a:chExt cx="1503363" cy="1403350"/>
          </a:xfrm>
        </p:grpSpPr>
        <p:sp>
          <p:nvSpPr>
            <p:cNvPr id="1400" name="Freeform 1375"/>
            <p:cNvSpPr>
              <a:spLocks/>
            </p:cNvSpPr>
            <p:nvPr/>
          </p:nvSpPr>
          <p:spPr bwMode="auto">
            <a:xfrm>
              <a:off x="7750177" y="4945064"/>
              <a:ext cx="1408113" cy="1403350"/>
            </a:xfrm>
            <a:custGeom>
              <a:avLst/>
              <a:gdLst>
                <a:gd name="T0" fmla="*/ 802 w 802"/>
                <a:gd name="T1" fmla="*/ 400 h 800"/>
                <a:gd name="T2" fmla="*/ 802 w 802"/>
                <a:gd name="T3" fmla="*/ 403 h 800"/>
                <a:gd name="T4" fmla="*/ 401 w 802"/>
                <a:gd name="T5" fmla="*/ 800 h 800"/>
                <a:gd name="T6" fmla="*/ 396 w 802"/>
                <a:gd name="T7" fmla="*/ 800 h 800"/>
                <a:gd name="T8" fmla="*/ 395 w 802"/>
                <a:gd name="T9" fmla="*/ 800 h 800"/>
                <a:gd name="T10" fmla="*/ 353 w 802"/>
                <a:gd name="T11" fmla="*/ 798 h 800"/>
                <a:gd name="T12" fmla="*/ 0 w 802"/>
                <a:gd name="T13" fmla="*/ 400 h 800"/>
                <a:gd name="T14" fmla="*/ 401 w 802"/>
                <a:gd name="T15" fmla="*/ 0 h 800"/>
                <a:gd name="T16" fmla="*/ 802 w 802"/>
                <a:gd name="T17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2" h="800">
                  <a:moveTo>
                    <a:pt x="802" y="400"/>
                  </a:moveTo>
                  <a:cubicBezTo>
                    <a:pt x="802" y="403"/>
                    <a:pt x="802" y="403"/>
                    <a:pt x="802" y="403"/>
                  </a:cubicBezTo>
                  <a:cubicBezTo>
                    <a:pt x="798" y="623"/>
                    <a:pt x="621" y="800"/>
                    <a:pt x="401" y="800"/>
                  </a:cubicBezTo>
                  <a:cubicBezTo>
                    <a:pt x="399" y="800"/>
                    <a:pt x="397" y="800"/>
                    <a:pt x="396" y="800"/>
                  </a:cubicBezTo>
                  <a:cubicBezTo>
                    <a:pt x="395" y="800"/>
                    <a:pt x="395" y="800"/>
                    <a:pt x="395" y="800"/>
                  </a:cubicBezTo>
                  <a:cubicBezTo>
                    <a:pt x="381" y="800"/>
                    <a:pt x="367" y="799"/>
                    <a:pt x="353" y="798"/>
                  </a:cubicBezTo>
                  <a:cubicBezTo>
                    <a:pt x="155" y="774"/>
                    <a:pt x="0" y="605"/>
                    <a:pt x="0" y="400"/>
                  </a:cubicBezTo>
                  <a:cubicBezTo>
                    <a:pt x="0" y="179"/>
                    <a:pt x="180" y="0"/>
                    <a:pt x="401" y="0"/>
                  </a:cubicBezTo>
                  <a:cubicBezTo>
                    <a:pt x="622" y="0"/>
                    <a:pt x="802" y="179"/>
                    <a:pt x="802" y="400"/>
                  </a:cubicBezTo>
                </a:path>
              </a:pathLst>
            </a:custGeom>
            <a:solidFill>
              <a:srgbClr val="FFF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1" name="Freeform 1376"/>
            <p:cNvSpPr>
              <a:spLocks/>
            </p:cNvSpPr>
            <p:nvPr/>
          </p:nvSpPr>
          <p:spPr bwMode="auto">
            <a:xfrm>
              <a:off x="8369302" y="6345239"/>
              <a:ext cx="82550" cy="3175"/>
            </a:xfrm>
            <a:custGeom>
              <a:avLst/>
              <a:gdLst>
                <a:gd name="T0" fmla="*/ 0 w 47"/>
                <a:gd name="T1" fmla="*/ 0 h 2"/>
                <a:gd name="T2" fmla="*/ 0 w 47"/>
                <a:gd name="T3" fmla="*/ 0 h 2"/>
                <a:gd name="T4" fmla="*/ 42 w 47"/>
                <a:gd name="T5" fmla="*/ 2 h 2"/>
                <a:gd name="T6" fmla="*/ 42 w 47"/>
                <a:gd name="T7" fmla="*/ 2 h 2"/>
                <a:gd name="T8" fmla="*/ 47 w 47"/>
                <a:gd name="T9" fmla="*/ 2 h 2"/>
                <a:gd name="T10" fmla="*/ 47 w 47"/>
                <a:gd name="T11" fmla="*/ 2 h 2"/>
                <a:gd name="T12" fmla="*/ 43 w 47"/>
                <a:gd name="T13" fmla="*/ 2 h 2"/>
                <a:gd name="T14" fmla="*/ 42 w 47"/>
                <a:gd name="T15" fmla="*/ 2 h 2"/>
                <a:gd name="T16" fmla="*/ 0 w 47"/>
                <a:gd name="T17" fmla="*/ 0 h 2"/>
                <a:gd name="T18" fmla="*/ 0 w 47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" y="1"/>
                    <a:pt x="28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4" y="2"/>
                    <a:pt x="45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4" y="2"/>
                    <a:pt x="43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28" y="2"/>
                    <a:pt x="1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2" name="Freeform 1377"/>
            <p:cNvSpPr>
              <a:spLocks/>
            </p:cNvSpPr>
            <p:nvPr/>
          </p:nvSpPr>
          <p:spPr bwMode="auto">
            <a:xfrm>
              <a:off x="7908927" y="5326064"/>
              <a:ext cx="1243013" cy="1022350"/>
            </a:xfrm>
            <a:custGeom>
              <a:avLst/>
              <a:gdLst>
                <a:gd name="T0" fmla="*/ 437 w 709"/>
                <a:gd name="T1" fmla="*/ 0 h 583"/>
                <a:gd name="T2" fmla="*/ 309 w 709"/>
                <a:gd name="T3" fmla="*/ 33 h 583"/>
                <a:gd name="T4" fmla="*/ 180 w 709"/>
                <a:gd name="T5" fmla="*/ 0 h 583"/>
                <a:gd name="T6" fmla="*/ 138 w 709"/>
                <a:gd name="T7" fmla="*/ 0 h 583"/>
                <a:gd name="T8" fmla="*/ 128 w 709"/>
                <a:gd name="T9" fmla="*/ 1 h 583"/>
                <a:gd name="T10" fmla="*/ 127 w 709"/>
                <a:gd name="T11" fmla="*/ 1 h 583"/>
                <a:gd name="T12" fmla="*/ 118 w 709"/>
                <a:gd name="T13" fmla="*/ 3 h 583"/>
                <a:gd name="T14" fmla="*/ 117 w 709"/>
                <a:gd name="T15" fmla="*/ 4 h 583"/>
                <a:gd name="T16" fmla="*/ 108 w 709"/>
                <a:gd name="T17" fmla="*/ 6 h 583"/>
                <a:gd name="T18" fmla="*/ 107 w 709"/>
                <a:gd name="T19" fmla="*/ 6 h 583"/>
                <a:gd name="T20" fmla="*/ 98 w 709"/>
                <a:gd name="T21" fmla="*/ 10 h 583"/>
                <a:gd name="T22" fmla="*/ 97 w 709"/>
                <a:gd name="T23" fmla="*/ 10 h 583"/>
                <a:gd name="T24" fmla="*/ 88 w 709"/>
                <a:gd name="T25" fmla="*/ 14 h 583"/>
                <a:gd name="T26" fmla="*/ 88 w 709"/>
                <a:gd name="T27" fmla="*/ 15 h 583"/>
                <a:gd name="T28" fmla="*/ 79 w 709"/>
                <a:gd name="T29" fmla="*/ 20 h 583"/>
                <a:gd name="T30" fmla="*/ 79 w 709"/>
                <a:gd name="T31" fmla="*/ 20 h 583"/>
                <a:gd name="T32" fmla="*/ 8 w 709"/>
                <a:gd name="T33" fmla="*/ 117 h 583"/>
                <a:gd name="T34" fmla="*/ 0 w 709"/>
                <a:gd name="T35" fmla="*/ 179 h 583"/>
                <a:gd name="T36" fmla="*/ 0 w 709"/>
                <a:gd name="T37" fmla="*/ 267 h 583"/>
                <a:gd name="T38" fmla="*/ 24 w 709"/>
                <a:gd name="T39" fmla="*/ 340 h 583"/>
                <a:gd name="T40" fmla="*/ 41 w 709"/>
                <a:gd name="T41" fmla="*/ 357 h 583"/>
                <a:gd name="T42" fmla="*/ 263 w 709"/>
                <a:gd name="T43" fmla="*/ 581 h 583"/>
                <a:gd name="T44" fmla="*/ 263 w 709"/>
                <a:gd name="T45" fmla="*/ 581 h 583"/>
                <a:gd name="T46" fmla="*/ 305 w 709"/>
                <a:gd name="T47" fmla="*/ 583 h 583"/>
                <a:gd name="T48" fmla="*/ 306 w 709"/>
                <a:gd name="T49" fmla="*/ 583 h 583"/>
                <a:gd name="T50" fmla="*/ 310 w 709"/>
                <a:gd name="T51" fmla="*/ 583 h 583"/>
                <a:gd name="T52" fmla="*/ 709 w 709"/>
                <a:gd name="T53" fmla="*/ 186 h 583"/>
                <a:gd name="T54" fmla="*/ 569 w 709"/>
                <a:gd name="T55" fmla="*/ 46 h 583"/>
                <a:gd name="T56" fmla="*/ 517 w 709"/>
                <a:gd name="T57" fmla="*/ 11 h 583"/>
                <a:gd name="T58" fmla="*/ 517 w 709"/>
                <a:gd name="T59" fmla="*/ 11 h 583"/>
                <a:gd name="T60" fmla="*/ 508 w 709"/>
                <a:gd name="T61" fmla="*/ 7 h 583"/>
                <a:gd name="T62" fmla="*/ 507 w 709"/>
                <a:gd name="T63" fmla="*/ 6 h 583"/>
                <a:gd name="T64" fmla="*/ 499 w 709"/>
                <a:gd name="T65" fmla="*/ 3 h 583"/>
                <a:gd name="T66" fmla="*/ 497 w 709"/>
                <a:gd name="T67" fmla="*/ 3 h 583"/>
                <a:gd name="T68" fmla="*/ 489 w 709"/>
                <a:gd name="T69" fmla="*/ 1 h 583"/>
                <a:gd name="T70" fmla="*/ 488 w 709"/>
                <a:gd name="T71" fmla="*/ 1 h 583"/>
                <a:gd name="T72" fmla="*/ 478 w 709"/>
                <a:gd name="T73" fmla="*/ 0 h 583"/>
                <a:gd name="T74" fmla="*/ 437 w 709"/>
                <a:gd name="T75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9" h="583">
                  <a:moveTo>
                    <a:pt x="437" y="0"/>
                  </a:moveTo>
                  <a:cubicBezTo>
                    <a:pt x="378" y="3"/>
                    <a:pt x="377" y="33"/>
                    <a:pt x="309" y="33"/>
                  </a:cubicBezTo>
                  <a:cubicBezTo>
                    <a:pt x="240" y="33"/>
                    <a:pt x="231" y="0"/>
                    <a:pt x="180" y="0"/>
                  </a:cubicBezTo>
                  <a:cubicBezTo>
                    <a:pt x="156" y="0"/>
                    <a:pt x="140" y="0"/>
                    <a:pt x="138" y="0"/>
                  </a:cubicBezTo>
                  <a:cubicBezTo>
                    <a:pt x="134" y="0"/>
                    <a:pt x="131" y="1"/>
                    <a:pt x="128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4" y="2"/>
                    <a:pt x="121" y="3"/>
                    <a:pt x="118" y="3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4" y="4"/>
                    <a:pt x="111" y="5"/>
                    <a:pt x="108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4" y="8"/>
                    <a:pt x="101" y="9"/>
                    <a:pt x="98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4" y="11"/>
                    <a:pt x="91" y="13"/>
                    <a:pt x="88" y="14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5" y="16"/>
                    <a:pt x="82" y="18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47" y="40"/>
                    <a:pt x="21" y="74"/>
                    <a:pt x="8" y="117"/>
                  </a:cubicBezTo>
                  <a:cubicBezTo>
                    <a:pt x="3" y="136"/>
                    <a:pt x="0" y="157"/>
                    <a:pt x="0" y="179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95"/>
                    <a:pt x="8" y="321"/>
                    <a:pt x="24" y="340"/>
                  </a:cubicBezTo>
                  <a:cubicBezTo>
                    <a:pt x="30" y="347"/>
                    <a:pt x="35" y="352"/>
                    <a:pt x="41" y="357"/>
                  </a:cubicBezTo>
                  <a:cubicBezTo>
                    <a:pt x="43" y="359"/>
                    <a:pt x="258" y="576"/>
                    <a:pt x="263" y="581"/>
                  </a:cubicBezTo>
                  <a:cubicBezTo>
                    <a:pt x="263" y="581"/>
                    <a:pt x="263" y="581"/>
                    <a:pt x="263" y="581"/>
                  </a:cubicBezTo>
                  <a:cubicBezTo>
                    <a:pt x="277" y="582"/>
                    <a:pt x="291" y="583"/>
                    <a:pt x="305" y="583"/>
                  </a:cubicBezTo>
                  <a:cubicBezTo>
                    <a:pt x="306" y="583"/>
                    <a:pt x="306" y="583"/>
                    <a:pt x="306" y="583"/>
                  </a:cubicBezTo>
                  <a:cubicBezTo>
                    <a:pt x="307" y="583"/>
                    <a:pt x="309" y="583"/>
                    <a:pt x="310" y="583"/>
                  </a:cubicBezTo>
                  <a:cubicBezTo>
                    <a:pt x="530" y="583"/>
                    <a:pt x="709" y="406"/>
                    <a:pt x="709" y="186"/>
                  </a:cubicBezTo>
                  <a:cubicBezTo>
                    <a:pt x="704" y="179"/>
                    <a:pt x="582" y="55"/>
                    <a:pt x="569" y="46"/>
                  </a:cubicBezTo>
                  <a:cubicBezTo>
                    <a:pt x="554" y="30"/>
                    <a:pt x="536" y="19"/>
                    <a:pt x="517" y="11"/>
                  </a:cubicBezTo>
                  <a:cubicBezTo>
                    <a:pt x="517" y="11"/>
                    <a:pt x="517" y="11"/>
                    <a:pt x="517" y="11"/>
                  </a:cubicBezTo>
                  <a:cubicBezTo>
                    <a:pt x="514" y="7"/>
                    <a:pt x="511" y="8"/>
                    <a:pt x="508" y="7"/>
                  </a:cubicBezTo>
                  <a:cubicBezTo>
                    <a:pt x="507" y="6"/>
                    <a:pt x="507" y="6"/>
                    <a:pt x="507" y="6"/>
                  </a:cubicBezTo>
                  <a:cubicBezTo>
                    <a:pt x="504" y="5"/>
                    <a:pt x="501" y="4"/>
                    <a:pt x="499" y="3"/>
                  </a:cubicBezTo>
                  <a:cubicBezTo>
                    <a:pt x="498" y="3"/>
                    <a:pt x="498" y="3"/>
                    <a:pt x="497" y="3"/>
                  </a:cubicBezTo>
                  <a:cubicBezTo>
                    <a:pt x="494" y="2"/>
                    <a:pt x="492" y="2"/>
                    <a:pt x="489" y="1"/>
                  </a:cubicBezTo>
                  <a:cubicBezTo>
                    <a:pt x="488" y="1"/>
                    <a:pt x="488" y="1"/>
                    <a:pt x="488" y="1"/>
                  </a:cubicBezTo>
                  <a:cubicBezTo>
                    <a:pt x="485" y="1"/>
                    <a:pt x="482" y="0"/>
                    <a:pt x="478" y="0"/>
                  </a:cubicBezTo>
                  <a:cubicBezTo>
                    <a:pt x="476" y="0"/>
                    <a:pt x="460" y="0"/>
                    <a:pt x="437" y="0"/>
                  </a:cubicBezTo>
                </a:path>
              </a:pathLst>
            </a:custGeom>
            <a:solidFill>
              <a:srgbClr val="D9D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3" name="Freeform 1378"/>
            <p:cNvSpPr>
              <a:spLocks/>
            </p:cNvSpPr>
            <p:nvPr/>
          </p:nvSpPr>
          <p:spPr bwMode="auto">
            <a:xfrm>
              <a:off x="7907339" y="5326064"/>
              <a:ext cx="1085850" cy="646113"/>
            </a:xfrm>
            <a:custGeom>
              <a:avLst/>
              <a:gdLst>
                <a:gd name="T0" fmla="*/ 609 w 619"/>
                <a:gd name="T1" fmla="*/ 117 h 369"/>
                <a:gd name="T2" fmla="*/ 479 w 619"/>
                <a:gd name="T3" fmla="*/ 0 h 369"/>
                <a:gd name="T4" fmla="*/ 438 w 619"/>
                <a:gd name="T5" fmla="*/ 0 h 369"/>
                <a:gd name="T6" fmla="*/ 310 w 619"/>
                <a:gd name="T7" fmla="*/ 33 h 369"/>
                <a:gd name="T8" fmla="*/ 181 w 619"/>
                <a:gd name="T9" fmla="*/ 0 h 369"/>
                <a:gd name="T10" fmla="*/ 139 w 619"/>
                <a:gd name="T11" fmla="*/ 0 h 369"/>
                <a:gd name="T12" fmla="*/ 9 w 619"/>
                <a:gd name="T13" fmla="*/ 117 h 369"/>
                <a:gd name="T14" fmla="*/ 0 w 619"/>
                <a:gd name="T15" fmla="*/ 179 h 369"/>
                <a:gd name="T16" fmla="*/ 0 w 619"/>
                <a:gd name="T17" fmla="*/ 267 h 369"/>
                <a:gd name="T18" fmla="*/ 24 w 619"/>
                <a:gd name="T19" fmla="*/ 340 h 369"/>
                <a:gd name="T20" fmla="*/ 82 w 619"/>
                <a:gd name="T21" fmla="*/ 367 h 369"/>
                <a:gd name="T22" fmla="*/ 89 w 619"/>
                <a:gd name="T23" fmla="*/ 366 h 369"/>
                <a:gd name="T24" fmla="*/ 149 w 619"/>
                <a:gd name="T25" fmla="*/ 321 h 369"/>
                <a:gd name="T26" fmla="*/ 309 w 619"/>
                <a:gd name="T27" fmla="*/ 247 h 369"/>
                <a:gd name="T28" fmla="*/ 469 w 619"/>
                <a:gd name="T29" fmla="*/ 321 h 369"/>
                <a:gd name="T30" fmla="*/ 529 w 619"/>
                <a:gd name="T31" fmla="*/ 366 h 369"/>
                <a:gd name="T32" fmla="*/ 536 w 619"/>
                <a:gd name="T33" fmla="*/ 367 h 369"/>
                <a:gd name="T34" fmla="*/ 594 w 619"/>
                <a:gd name="T35" fmla="*/ 340 h 369"/>
                <a:gd name="T36" fmla="*/ 619 w 619"/>
                <a:gd name="T37" fmla="*/ 267 h 369"/>
                <a:gd name="T38" fmla="*/ 619 w 619"/>
                <a:gd name="T39" fmla="*/ 179 h 369"/>
                <a:gd name="T40" fmla="*/ 609 w 619"/>
                <a:gd name="T41" fmla="*/ 11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9" h="369">
                  <a:moveTo>
                    <a:pt x="609" y="117"/>
                  </a:moveTo>
                  <a:cubicBezTo>
                    <a:pt x="590" y="50"/>
                    <a:pt x="539" y="5"/>
                    <a:pt x="479" y="0"/>
                  </a:cubicBezTo>
                  <a:cubicBezTo>
                    <a:pt x="477" y="0"/>
                    <a:pt x="461" y="0"/>
                    <a:pt x="438" y="0"/>
                  </a:cubicBezTo>
                  <a:cubicBezTo>
                    <a:pt x="379" y="3"/>
                    <a:pt x="378" y="33"/>
                    <a:pt x="310" y="33"/>
                  </a:cubicBezTo>
                  <a:cubicBezTo>
                    <a:pt x="241" y="33"/>
                    <a:pt x="232" y="0"/>
                    <a:pt x="181" y="0"/>
                  </a:cubicBezTo>
                  <a:cubicBezTo>
                    <a:pt x="157" y="0"/>
                    <a:pt x="141" y="0"/>
                    <a:pt x="139" y="0"/>
                  </a:cubicBezTo>
                  <a:cubicBezTo>
                    <a:pt x="79" y="5"/>
                    <a:pt x="29" y="50"/>
                    <a:pt x="9" y="117"/>
                  </a:cubicBezTo>
                  <a:cubicBezTo>
                    <a:pt x="3" y="136"/>
                    <a:pt x="0" y="157"/>
                    <a:pt x="0" y="179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95"/>
                    <a:pt x="9" y="321"/>
                    <a:pt x="24" y="340"/>
                  </a:cubicBezTo>
                  <a:cubicBezTo>
                    <a:pt x="40" y="359"/>
                    <a:pt x="61" y="369"/>
                    <a:pt x="82" y="367"/>
                  </a:cubicBezTo>
                  <a:cubicBezTo>
                    <a:pt x="89" y="366"/>
                    <a:pt x="89" y="366"/>
                    <a:pt x="89" y="366"/>
                  </a:cubicBezTo>
                  <a:cubicBezTo>
                    <a:pt x="113" y="364"/>
                    <a:pt x="136" y="347"/>
                    <a:pt x="149" y="321"/>
                  </a:cubicBezTo>
                  <a:cubicBezTo>
                    <a:pt x="175" y="269"/>
                    <a:pt x="231" y="248"/>
                    <a:pt x="309" y="247"/>
                  </a:cubicBezTo>
                  <a:cubicBezTo>
                    <a:pt x="387" y="248"/>
                    <a:pt x="443" y="269"/>
                    <a:pt x="469" y="321"/>
                  </a:cubicBezTo>
                  <a:cubicBezTo>
                    <a:pt x="483" y="347"/>
                    <a:pt x="505" y="364"/>
                    <a:pt x="529" y="366"/>
                  </a:cubicBezTo>
                  <a:cubicBezTo>
                    <a:pt x="536" y="367"/>
                    <a:pt x="536" y="367"/>
                    <a:pt x="536" y="367"/>
                  </a:cubicBezTo>
                  <a:cubicBezTo>
                    <a:pt x="557" y="369"/>
                    <a:pt x="578" y="359"/>
                    <a:pt x="594" y="340"/>
                  </a:cubicBezTo>
                  <a:cubicBezTo>
                    <a:pt x="610" y="321"/>
                    <a:pt x="619" y="295"/>
                    <a:pt x="619" y="267"/>
                  </a:cubicBezTo>
                  <a:cubicBezTo>
                    <a:pt x="619" y="179"/>
                    <a:pt x="619" y="179"/>
                    <a:pt x="619" y="179"/>
                  </a:cubicBezTo>
                  <a:cubicBezTo>
                    <a:pt x="619" y="157"/>
                    <a:pt x="615" y="136"/>
                    <a:pt x="609" y="117"/>
                  </a:cubicBezTo>
                  <a:close/>
                </a:path>
              </a:pathLst>
            </a:custGeom>
            <a:solidFill>
              <a:srgbClr val="272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4" name="Freeform 1379"/>
            <p:cNvSpPr>
              <a:spLocks/>
            </p:cNvSpPr>
            <p:nvPr/>
          </p:nvSpPr>
          <p:spPr bwMode="auto">
            <a:xfrm>
              <a:off x="7927977" y="5326064"/>
              <a:ext cx="1035050" cy="212725"/>
            </a:xfrm>
            <a:custGeom>
              <a:avLst/>
              <a:gdLst>
                <a:gd name="T0" fmla="*/ 76 w 590"/>
                <a:gd name="T1" fmla="*/ 89 h 122"/>
                <a:gd name="T2" fmla="*/ 134 w 590"/>
                <a:gd name="T3" fmla="*/ 89 h 122"/>
                <a:gd name="T4" fmla="*/ 310 w 590"/>
                <a:gd name="T5" fmla="*/ 122 h 122"/>
                <a:gd name="T6" fmla="*/ 486 w 590"/>
                <a:gd name="T7" fmla="*/ 89 h 122"/>
                <a:gd name="T8" fmla="*/ 543 w 590"/>
                <a:gd name="T9" fmla="*/ 89 h 122"/>
                <a:gd name="T10" fmla="*/ 590 w 590"/>
                <a:gd name="T11" fmla="*/ 97 h 122"/>
                <a:gd name="T12" fmla="*/ 467 w 590"/>
                <a:gd name="T13" fmla="*/ 0 h 122"/>
                <a:gd name="T14" fmla="*/ 426 w 590"/>
                <a:gd name="T15" fmla="*/ 0 h 122"/>
                <a:gd name="T16" fmla="*/ 298 w 590"/>
                <a:gd name="T17" fmla="*/ 33 h 122"/>
                <a:gd name="T18" fmla="*/ 169 w 590"/>
                <a:gd name="T19" fmla="*/ 0 h 122"/>
                <a:gd name="T20" fmla="*/ 127 w 590"/>
                <a:gd name="T21" fmla="*/ 0 h 122"/>
                <a:gd name="T22" fmla="*/ 0 w 590"/>
                <a:gd name="T23" fmla="*/ 106 h 122"/>
                <a:gd name="T24" fmla="*/ 76 w 590"/>
                <a:gd name="T25" fmla="*/ 8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122">
                  <a:moveTo>
                    <a:pt x="76" y="89"/>
                  </a:moveTo>
                  <a:cubicBezTo>
                    <a:pt x="79" y="89"/>
                    <a:pt x="102" y="89"/>
                    <a:pt x="134" y="89"/>
                  </a:cubicBezTo>
                  <a:cubicBezTo>
                    <a:pt x="204" y="89"/>
                    <a:pt x="216" y="122"/>
                    <a:pt x="310" y="122"/>
                  </a:cubicBezTo>
                  <a:cubicBezTo>
                    <a:pt x="404" y="122"/>
                    <a:pt x="405" y="92"/>
                    <a:pt x="486" y="89"/>
                  </a:cubicBezTo>
                  <a:cubicBezTo>
                    <a:pt x="518" y="89"/>
                    <a:pt x="540" y="89"/>
                    <a:pt x="543" y="89"/>
                  </a:cubicBezTo>
                  <a:cubicBezTo>
                    <a:pt x="559" y="90"/>
                    <a:pt x="575" y="93"/>
                    <a:pt x="590" y="97"/>
                  </a:cubicBezTo>
                  <a:cubicBezTo>
                    <a:pt x="567" y="41"/>
                    <a:pt x="521" y="4"/>
                    <a:pt x="467" y="0"/>
                  </a:cubicBezTo>
                  <a:cubicBezTo>
                    <a:pt x="465" y="0"/>
                    <a:pt x="449" y="0"/>
                    <a:pt x="426" y="0"/>
                  </a:cubicBezTo>
                  <a:cubicBezTo>
                    <a:pt x="367" y="3"/>
                    <a:pt x="366" y="33"/>
                    <a:pt x="298" y="33"/>
                  </a:cubicBezTo>
                  <a:cubicBezTo>
                    <a:pt x="229" y="33"/>
                    <a:pt x="220" y="0"/>
                    <a:pt x="169" y="0"/>
                  </a:cubicBezTo>
                  <a:cubicBezTo>
                    <a:pt x="145" y="0"/>
                    <a:pt x="129" y="0"/>
                    <a:pt x="127" y="0"/>
                  </a:cubicBezTo>
                  <a:cubicBezTo>
                    <a:pt x="70" y="4"/>
                    <a:pt x="22" y="46"/>
                    <a:pt x="0" y="106"/>
                  </a:cubicBezTo>
                  <a:cubicBezTo>
                    <a:pt x="23" y="97"/>
                    <a:pt x="49" y="91"/>
                    <a:pt x="76" y="89"/>
                  </a:cubicBezTo>
                  <a:close/>
                </a:path>
              </a:pathLst>
            </a:custGeom>
            <a:solidFill>
              <a:srgbClr val="49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5" name="Freeform 1380"/>
            <p:cNvSpPr>
              <a:spLocks/>
            </p:cNvSpPr>
            <p:nvPr/>
          </p:nvSpPr>
          <p:spPr bwMode="auto">
            <a:xfrm>
              <a:off x="7907339" y="5732464"/>
              <a:ext cx="1085850" cy="239713"/>
            </a:xfrm>
            <a:custGeom>
              <a:avLst/>
              <a:gdLst>
                <a:gd name="T0" fmla="*/ 536 w 619"/>
                <a:gd name="T1" fmla="*/ 120 h 137"/>
                <a:gd name="T2" fmla="*/ 529 w 619"/>
                <a:gd name="T3" fmla="*/ 120 h 137"/>
                <a:gd name="T4" fmla="*/ 469 w 619"/>
                <a:gd name="T5" fmla="*/ 74 h 137"/>
                <a:gd name="T6" fmla="*/ 309 w 619"/>
                <a:gd name="T7" fmla="*/ 0 h 137"/>
                <a:gd name="T8" fmla="*/ 149 w 619"/>
                <a:gd name="T9" fmla="*/ 74 h 137"/>
                <a:gd name="T10" fmla="*/ 89 w 619"/>
                <a:gd name="T11" fmla="*/ 120 h 137"/>
                <a:gd name="T12" fmla="*/ 82 w 619"/>
                <a:gd name="T13" fmla="*/ 120 h 137"/>
                <a:gd name="T14" fmla="*/ 24 w 619"/>
                <a:gd name="T15" fmla="*/ 94 h 137"/>
                <a:gd name="T16" fmla="*/ 0 w 619"/>
                <a:gd name="T17" fmla="*/ 21 h 137"/>
                <a:gd name="T18" fmla="*/ 0 w 619"/>
                <a:gd name="T19" fmla="*/ 35 h 137"/>
                <a:gd name="T20" fmla="*/ 24 w 619"/>
                <a:gd name="T21" fmla="*/ 108 h 137"/>
                <a:gd name="T22" fmla="*/ 82 w 619"/>
                <a:gd name="T23" fmla="*/ 135 h 137"/>
                <a:gd name="T24" fmla="*/ 89 w 619"/>
                <a:gd name="T25" fmla="*/ 134 h 137"/>
                <a:gd name="T26" fmla="*/ 149 w 619"/>
                <a:gd name="T27" fmla="*/ 89 h 137"/>
                <a:gd name="T28" fmla="*/ 309 w 619"/>
                <a:gd name="T29" fmla="*/ 15 h 137"/>
                <a:gd name="T30" fmla="*/ 469 w 619"/>
                <a:gd name="T31" fmla="*/ 89 h 137"/>
                <a:gd name="T32" fmla="*/ 529 w 619"/>
                <a:gd name="T33" fmla="*/ 134 h 137"/>
                <a:gd name="T34" fmla="*/ 536 w 619"/>
                <a:gd name="T35" fmla="*/ 135 h 137"/>
                <a:gd name="T36" fmla="*/ 594 w 619"/>
                <a:gd name="T37" fmla="*/ 108 h 137"/>
                <a:gd name="T38" fmla="*/ 619 w 619"/>
                <a:gd name="T39" fmla="*/ 35 h 137"/>
                <a:gd name="T40" fmla="*/ 619 w 619"/>
                <a:gd name="T41" fmla="*/ 21 h 137"/>
                <a:gd name="T42" fmla="*/ 594 w 619"/>
                <a:gd name="T43" fmla="*/ 94 h 137"/>
                <a:gd name="T44" fmla="*/ 536 w 619"/>
                <a:gd name="T45" fmla="*/ 12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9" h="137">
                  <a:moveTo>
                    <a:pt x="536" y="120"/>
                  </a:moveTo>
                  <a:cubicBezTo>
                    <a:pt x="529" y="120"/>
                    <a:pt x="529" y="120"/>
                    <a:pt x="529" y="120"/>
                  </a:cubicBezTo>
                  <a:cubicBezTo>
                    <a:pt x="505" y="117"/>
                    <a:pt x="483" y="101"/>
                    <a:pt x="469" y="74"/>
                  </a:cubicBezTo>
                  <a:cubicBezTo>
                    <a:pt x="443" y="22"/>
                    <a:pt x="387" y="1"/>
                    <a:pt x="309" y="0"/>
                  </a:cubicBezTo>
                  <a:cubicBezTo>
                    <a:pt x="231" y="1"/>
                    <a:pt x="175" y="22"/>
                    <a:pt x="149" y="74"/>
                  </a:cubicBezTo>
                  <a:cubicBezTo>
                    <a:pt x="136" y="101"/>
                    <a:pt x="113" y="117"/>
                    <a:pt x="89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61" y="122"/>
                    <a:pt x="40" y="112"/>
                    <a:pt x="24" y="94"/>
                  </a:cubicBezTo>
                  <a:cubicBezTo>
                    <a:pt x="9" y="75"/>
                    <a:pt x="0" y="48"/>
                    <a:pt x="0" y="2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63"/>
                    <a:pt x="9" y="89"/>
                    <a:pt x="24" y="108"/>
                  </a:cubicBezTo>
                  <a:cubicBezTo>
                    <a:pt x="40" y="127"/>
                    <a:pt x="61" y="137"/>
                    <a:pt x="82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113" y="132"/>
                    <a:pt x="136" y="115"/>
                    <a:pt x="149" y="89"/>
                  </a:cubicBezTo>
                  <a:cubicBezTo>
                    <a:pt x="175" y="37"/>
                    <a:pt x="231" y="16"/>
                    <a:pt x="309" y="15"/>
                  </a:cubicBezTo>
                  <a:cubicBezTo>
                    <a:pt x="387" y="16"/>
                    <a:pt x="443" y="37"/>
                    <a:pt x="469" y="89"/>
                  </a:cubicBezTo>
                  <a:cubicBezTo>
                    <a:pt x="483" y="115"/>
                    <a:pt x="505" y="132"/>
                    <a:pt x="529" y="134"/>
                  </a:cubicBezTo>
                  <a:cubicBezTo>
                    <a:pt x="536" y="135"/>
                    <a:pt x="536" y="135"/>
                    <a:pt x="536" y="135"/>
                  </a:cubicBezTo>
                  <a:cubicBezTo>
                    <a:pt x="557" y="137"/>
                    <a:pt x="578" y="127"/>
                    <a:pt x="594" y="108"/>
                  </a:cubicBezTo>
                  <a:cubicBezTo>
                    <a:pt x="610" y="89"/>
                    <a:pt x="619" y="63"/>
                    <a:pt x="619" y="35"/>
                  </a:cubicBezTo>
                  <a:cubicBezTo>
                    <a:pt x="619" y="21"/>
                    <a:pt x="619" y="21"/>
                    <a:pt x="619" y="21"/>
                  </a:cubicBezTo>
                  <a:cubicBezTo>
                    <a:pt x="619" y="48"/>
                    <a:pt x="610" y="75"/>
                    <a:pt x="594" y="94"/>
                  </a:cubicBezTo>
                  <a:cubicBezTo>
                    <a:pt x="578" y="112"/>
                    <a:pt x="557" y="122"/>
                    <a:pt x="536" y="120"/>
                  </a:cubicBezTo>
                  <a:close/>
                </a:path>
              </a:pathLst>
            </a:custGeom>
            <a:solidFill>
              <a:srgbClr val="10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6" name="Oval 1381"/>
            <p:cNvSpPr>
              <a:spLocks noChangeArrowheads="1"/>
            </p:cNvSpPr>
            <p:nvPr/>
          </p:nvSpPr>
          <p:spPr bwMode="auto">
            <a:xfrm>
              <a:off x="8728077" y="5395914"/>
              <a:ext cx="74613" cy="76200"/>
            </a:xfrm>
            <a:prstGeom prst="ellipse">
              <a:avLst/>
            </a:prstGeom>
            <a:solidFill>
              <a:srgbClr val="F39C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7" name="Freeform 1382"/>
            <p:cNvSpPr>
              <a:spLocks/>
            </p:cNvSpPr>
            <p:nvPr/>
          </p:nvSpPr>
          <p:spPr bwMode="auto">
            <a:xfrm>
              <a:off x="8728077" y="5437189"/>
              <a:ext cx="74613" cy="41275"/>
            </a:xfrm>
            <a:custGeom>
              <a:avLst/>
              <a:gdLst>
                <a:gd name="T0" fmla="*/ 22 w 43"/>
                <a:gd name="T1" fmla="*/ 20 h 23"/>
                <a:gd name="T2" fmla="*/ 0 w 43"/>
                <a:gd name="T3" fmla="*/ 0 h 23"/>
                <a:gd name="T4" fmla="*/ 0 w 43"/>
                <a:gd name="T5" fmla="*/ 1 h 23"/>
                <a:gd name="T6" fmla="*/ 22 w 43"/>
                <a:gd name="T7" fmla="*/ 23 h 23"/>
                <a:gd name="T8" fmla="*/ 43 w 43"/>
                <a:gd name="T9" fmla="*/ 1 h 23"/>
                <a:gd name="T10" fmla="*/ 43 w 43"/>
                <a:gd name="T11" fmla="*/ 0 h 23"/>
                <a:gd name="T12" fmla="*/ 22 w 43"/>
                <a:gd name="T1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3">
                  <a:moveTo>
                    <a:pt x="22" y="20"/>
                  </a:moveTo>
                  <a:cubicBezTo>
                    <a:pt x="10" y="20"/>
                    <a:pt x="1" y="1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3"/>
                    <a:pt x="10" y="23"/>
                    <a:pt x="22" y="23"/>
                  </a:cubicBezTo>
                  <a:cubicBezTo>
                    <a:pt x="34" y="23"/>
                    <a:pt x="43" y="13"/>
                    <a:pt x="43" y="1"/>
                  </a:cubicBezTo>
                  <a:cubicBezTo>
                    <a:pt x="43" y="1"/>
                    <a:pt x="43" y="0"/>
                    <a:pt x="43" y="0"/>
                  </a:cubicBezTo>
                  <a:cubicBezTo>
                    <a:pt x="43" y="11"/>
                    <a:pt x="33" y="20"/>
                    <a:pt x="22" y="20"/>
                  </a:cubicBezTo>
                  <a:close/>
                </a:path>
              </a:pathLst>
            </a:custGeom>
            <a:solidFill>
              <a:srgbClr val="10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8" name="Oval 1383"/>
            <p:cNvSpPr>
              <a:spLocks noChangeArrowheads="1"/>
            </p:cNvSpPr>
            <p:nvPr/>
          </p:nvSpPr>
          <p:spPr bwMode="auto">
            <a:xfrm>
              <a:off x="8791577" y="5462589"/>
              <a:ext cx="76200" cy="76200"/>
            </a:xfrm>
            <a:prstGeom prst="ellipse">
              <a:avLst/>
            </a:prstGeom>
            <a:solidFill>
              <a:srgbClr val="E72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9" name="Freeform 1384"/>
            <p:cNvSpPr>
              <a:spLocks/>
            </p:cNvSpPr>
            <p:nvPr/>
          </p:nvSpPr>
          <p:spPr bwMode="auto">
            <a:xfrm>
              <a:off x="8791577" y="5502276"/>
              <a:ext cx="76200" cy="42863"/>
            </a:xfrm>
            <a:custGeom>
              <a:avLst/>
              <a:gdLst>
                <a:gd name="T0" fmla="*/ 22 w 44"/>
                <a:gd name="T1" fmla="*/ 21 h 24"/>
                <a:gd name="T2" fmla="*/ 0 w 44"/>
                <a:gd name="T3" fmla="*/ 0 h 24"/>
                <a:gd name="T4" fmla="*/ 0 w 44"/>
                <a:gd name="T5" fmla="*/ 2 h 24"/>
                <a:gd name="T6" fmla="*/ 22 w 44"/>
                <a:gd name="T7" fmla="*/ 24 h 24"/>
                <a:gd name="T8" fmla="*/ 44 w 44"/>
                <a:gd name="T9" fmla="*/ 2 h 24"/>
                <a:gd name="T10" fmla="*/ 44 w 44"/>
                <a:gd name="T11" fmla="*/ 0 h 24"/>
                <a:gd name="T12" fmla="*/ 22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22" y="21"/>
                  </a:moveTo>
                  <a:cubicBezTo>
                    <a:pt x="10" y="21"/>
                    <a:pt x="1" y="12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4"/>
                    <a:pt x="10" y="24"/>
                    <a:pt x="22" y="24"/>
                  </a:cubicBezTo>
                  <a:cubicBezTo>
                    <a:pt x="34" y="24"/>
                    <a:pt x="44" y="14"/>
                    <a:pt x="44" y="2"/>
                  </a:cubicBezTo>
                  <a:cubicBezTo>
                    <a:pt x="44" y="1"/>
                    <a:pt x="44" y="1"/>
                    <a:pt x="44" y="0"/>
                  </a:cubicBezTo>
                  <a:cubicBezTo>
                    <a:pt x="43" y="12"/>
                    <a:pt x="34" y="21"/>
                    <a:pt x="22" y="21"/>
                  </a:cubicBezTo>
                  <a:close/>
                </a:path>
              </a:pathLst>
            </a:custGeom>
            <a:solidFill>
              <a:srgbClr val="10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0" name="Oval 1385"/>
            <p:cNvSpPr>
              <a:spLocks noChangeArrowheads="1"/>
            </p:cNvSpPr>
            <p:nvPr/>
          </p:nvSpPr>
          <p:spPr bwMode="auto">
            <a:xfrm>
              <a:off x="8659814" y="5462589"/>
              <a:ext cx="76200" cy="76200"/>
            </a:xfrm>
            <a:prstGeom prst="ellipse">
              <a:avLst/>
            </a:prstGeom>
            <a:solidFill>
              <a:srgbClr val="0F5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1" name="Freeform 1386"/>
            <p:cNvSpPr>
              <a:spLocks/>
            </p:cNvSpPr>
            <p:nvPr/>
          </p:nvSpPr>
          <p:spPr bwMode="auto">
            <a:xfrm>
              <a:off x="8659814" y="5502276"/>
              <a:ext cx="76200" cy="42863"/>
            </a:xfrm>
            <a:custGeom>
              <a:avLst/>
              <a:gdLst>
                <a:gd name="T0" fmla="*/ 22 w 44"/>
                <a:gd name="T1" fmla="*/ 21 h 24"/>
                <a:gd name="T2" fmla="*/ 1 w 44"/>
                <a:gd name="T3" fmla="*/ 0 h 24"/>
                <a:gd name="T4" fmla="*/ 0 w 44"/>
                <a:gd name="T5" fmla="*/ 2 h 24"/>
                <a:gd name="T6" fmla="*/ 22 w 44"/>
                <a:gd name="T7" fmla="*/ 24 h 24"/>
                <a:gd name="T8" fmla="*/ 44 w 44"/>
                <a:gd name="T9" fmla="*/ 2 h 24"/>
                <a:gd name="T10" fmla="*/ 44 w 44"/>
                <a:gd name="T11" fmla="*/ 0 h 24"/>
                <a:gd name="T12" fmla="*/ 22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22" y="21"/>
                  </a:moveTo>
                  <a:cubicBezTo>
                    <a:pt x="11" y="21"/>
                    <a:pt x="1" y="12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4"/>
                    <a:pt x="10" y="24"/>
                    <a:pt x="22" y="24"/>
                  </a:cubicBezTo>
                  <a:cubicBezTo>
                    <a:pt x="34" y="24"/>
                    <a:pt x="44" y="14"/>
                    <a:pt x="44" y="2"/>
                  </a:cubicBezTo>
                  <a:cubicBezTo>
                    <a:pt x="44" y="1"/>
                    <a:pt x="44" y="1"/>
                    <a:pt x="44" y="0"/>
                  </a:cubicBezTo>
                  <a:cubicBezTo>
                    <a:pt x="43" y="12"/>
                    <a:pt x="34" y="21"/>
                    <a:pt x="22" y="21"/>
                  </a:cubicBezTo>
                  <a:close/>
                </a:path>
              </a:pathLst>
            </a:custGeom>
            <a:solidFill>
              <a:srgbClr val="10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2" name="Oval 1387"/>
            <p:cNvSpPr>
              <a:spLocks noChangeArrowheads="1"/>
            </p:cNvSpPr>
            <p:nvPr/>
          </p:nvSpPr>
          <p:spPr bwMode="auto">
            <a:xfrm>
              <a:off x="8728077" y="5529264"/>
              <a:ext cx="74613" cy="76200"/>
            </a:xfrm>
            <a:prstGeom prst="ellipse">
              <a:avLst/>
            </a:prstGeom>
            <a:solidFill>
              <a:srgbClr val="27A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3" name="Freeform 1388"/>
            <p:cNvSpPr>
              <a:spLocks/>
            </p:cNvSpPr>
            <p:nvPr/>
          </p:nvSpPr>
          <p:spPr bwMode="auto">
            <a:xfrm>
              <a:off x="8728077" y="5570539"/>
              <a:ext cx="74613" cy="41275"/>
            </a:xfrm>
            <a:custGeom>
              <a:avLst/>
              <a:gdLst>
                <a:gd name="T0" fmla="*/ 22 w 43"/>
                <a:gd name="T1" fmla="*/ 20 h 23"/>
                <a:gd name="T2" fmla="*/ 0 w 43"/>
                <a:gd name="T3" fmla="*/ 0 h 23"/>
                <a:gd name="T4" fmla="*/ 0 w 43"/>
                <a:gd name="T5" fmla="*/ 1 h 23"/>
                <a:gd name="T6" fmla="*/ 22 w 43"/>
                <a:gd name="T7" fmla="*/ 23 h 23"/>
                <a:gd name="T8" fmla="*/ 43 w 43"/>
                <a:gd name="T9" fmla="*/ 1 h 23"/>
                <a:gd name="T10" fmla="*/ 43 w 43"/>
                <a:gd name="T11" fmla="*/ 0 h 23"/>
                <a:gd name="T12" fmla="*/ 22 w 43"/>
                <a:gd name="T1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3">
                  <a:moveTo>
                    <a:pt x="22" y="20"/>
                  </a:moveTo>
                  <a:cubicBezTo>
                    <a:pt x="10" y="20"/>
                    <a:pt x="1" y="1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3"/>
                    <a:pt x="10" y="23"/>
                    <a:pt x="22" y="23"/>
                  </a:cubicBezTo>
                  <a:cubicBezTo>
                    <a:pt x="34" y="23"/>
                    <a:pt x="43" y="13"/>
                    <a:pt x="43" y="1"/>
                  </a:cubicBezTo>
                  <a:cubicBezTo>
                    <a:pt x="43" y="1"/>
                    <a:pt x="43" y="0"/>
                    <a:pt x="43" y="0"/>
                  </a:cubicBezTo>
                  <a:cubicBezTo>
                    <a:pt x="43" y="11"/>
                    <a:pt x="33" y="20"/>
                    <a:pt x="22" y="20"/>
                  </a:cubicBezTo>
                  <a:close/>
                </a:path>
              </a:pathLst>
            </a:custGeom>
            <a:solidFill>
              <a:srgbClr val="10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4" name="Freeform 1389"/>
            <p:cNvSpPr>
              <a:spLocks/>
            </p:cNvSpPr>
            <p:nvPr/>
          </p:nvSpPr>
          <p:spPr bwMode="auto">
            <a:xfrm>
              <a:off x="8045452" y="5434014"/>
              <a:ext cx="136525" cy="136525"/>
            </a:xfrm>
            <a:custGeom>
              <a:avLst/>
              <a:gdLst>
                <a:gd name="T0" fmla="*/ 51 w 78"/>
                <a:gd name="T1" fmla="*/ 70 h 78"/>
                <a:gd name="T2" fmla="*/ 7 w 78"/>
                <a:gd name="T3" fmla="*/ 27 h 78"/>
                <a:gd name="T4" fmla="*/ 17 w 78"/>
                <a:gd name="T5" fmla="*/ 0 h 78"/>
                <a:gd name="T6" fmla="*/ 0 w 78"/>
                <a:gd name="T7" fmla="*/ 34 h 78"/>
                <a:gd name="T8" fmla="*/ 44 w 78"/>
                <a:gd name="T9" fmla="*/ 78 h 78"/>
                <a:gd name="T10" fmla="*/ 78 w 78"/>
                <a:gd name="T11" fmla="*/ 61 h 78"/>
                <a:gd name="T12" fmla="*/ 51 w 78"/>
                <a:gd name="T13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51" y="70"/>
                  </a:moveTo>
                  <a:cubicBezTo>
                    <a:pt x="27" y="70"/>
                    <a:pt x="7" y="51"/>
                    <a:pt x="7" y="27"/>
                  </a:cubicBezTo>
                  <a:cubicBezTo>
                    <a:pt x="7" y="17"/>
                    <a:pt x="11" y="7"/>
                    <a:pt x="17" y="0"/>
                  </a:cubicBezTo>
                  <a:cubicBezTo>
                    <a:pt x="7" y="8"/>
                    <a:pt x="0" y="20"/>
                    <a:pt x="0" y="34"/>
                  </a:cubicBezTo>
                  <a:cubicBezTo>
                    <a:pt x="0" y="58"/>
                    <a:pt x="20" y="78"/>
                    <a:pt x="44" y="78"/>
                  </a:cubicBezTo>
                  <a:cubicBezTo>
                    <a:pt x="58" y="78"/>
                    <a:pt x="70" y="71"/>
                    <a:pt x="78" y="61"/>
                  </a:cubicBezTo>
                  <a:cubicBezTo>
                    <a:pt x="71" y="67"/>
                    <a:pt x="61" y="70"/>
                    <a:pt x="51" y="70"/>
                  </a:cubicBezTo>
                  <a:close/>
                </a:path>
              </a:pathLst>
            </a:custGeom>
            <a:solidFill>
              <a:srgbClr val="10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5" name="Oval 1390"/>
            <p:cNvSpPr>
              <a:spLocks noChangeArrowheads="1"/>
            </p:cNvSpPr>
            <p:nvPr/>
          </p:nvSpPr>
          <p:spPr bwMode="auto">
            <a:xfrm>
              <a:off x="8058152" y="5403851"/>
              <a:ext cx="153988" cy="152400"/>
            </a:xfrm>
            <a:prstGeom prst="ellipse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6" name="Freeform 1391"/>
            <p:cNvSpPr>
              <a:spLocks/>
            </p:cNvSpPr>
            <p:nvPr/>
          </p:nvSpPr>
          <p:spPr bwMode="auto">
            <a:xfrm>
              <a:off x="8483602" y="5586414"/>
              <a:ext cx="136525" cy="136525"/>
            </a:xfrm>
            <a:custGeom>
              <a:avLst/>
              <a:gdLst>
                <a:gd name="T0" fmla="*/ 51 w 78"/>
                <a:gd name="T1" fmla="*/ 71 h 78"/>
                <a:gd name="T2" fmla="*/ 7 w 78"/>
                <a:gd name="T3" fmla="*/ 27 h 78"/>
                <a:gd name="T4" fmla="*/ 17 w 78"/>
                <a:gd name="T5" fmla="*/ 0 h 78"/>
                <a:gd name="T6" fmla="*/ 0 w 78"/>
                <a:gd name="T7" fmla="*/ 34 h 78"/>
                <a:gd name="T8" fmla="*/ 44 w 78"/>
                <a:gd name="T9" fmla="*/ 78 h 78"/>
                <a:gd name="T10" fmla="*/ 78 w 78"/>
                <a:gd name="T11" fmla="*/ 61 h 78"/>
                <a:gd name="T12" fmla="*/ 51 w 78"/>
                <a:gd name="T13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51" y="71"/>
                  </a:moveTo>
                  <a:cubicBezTo>
                    <a:pt x="27" y="71"/>
                    <a:pt x="7" y="51"/>
                    <a:pt x="7" y="27"/>
                  </a:cubicBezTo>
                  <a:cubicBezTo>
                    <a:pt x="7" y="17"/>
                    <a:pt x="11" y="8"/>
                    <a:pt x="17" y="0"/>
                  </a:cubicBezTo>
                  <a:cubicBezTo>
                    <a:pt x="6" y="8"/>
                    <a:pt x="0" y="21"/>
                    <a:pt x="0" y="34"/>
                  </a:cubicBezTo>
                  <a:cubicBezTo>
                    <a:pt x="0" y="59"/>
                    <a:pt x="20" y="78"/>
                    <a:pt x="44" y="78"/>
                  </a:cubicBezTo>
                  <a:cubicBezTo>
                    <a:pt x="58" y="78"/>
                    <a:pt x="70" y="72"/>
                    <a:pt x="78" y="61"/>
                  </a:cubicBezTo>
                  <a:cubicBezTo>
                    <a:pt x="70" y="67"/>
                    <a:pt x="61" y="71"/>
                    <a:pt x="51" y="71"/>
                  </a:cubicBezTo>
                  <a:close/>
                </a:path>
              </a:pathLst>
            </a:custGeom>
            <a:solidFill>
              <a:srgbClr val="10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7" name="Oval 1392"/>
            <p:cNvSpPr>
              <a:spLocks noChangeArrowheads="1"/>
            </p:cNvSpPr>
            <p:nvPr/>
          </p:nvSpPr>
          <p:spPr bwMode="auto">
            <a:xfrm>
              <a:off x="8496302" y="5556251"/>
              <a:ext cx="153988" cy="155575"/>
            </a:xfrm>
            <a:prstGeom prst="ellipse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8" name="Freeform 1393"/>
            <p:cNvSpPr>
              <a:spLocks/>
            </p:cNvSpPr>
            <p:nvPr/>
          </p:nvSpPr>
          <p:spPr bwMode="auto">
            <a:xfrm>
              <a:off x="8224839" y="5586414"/>
              <a:ext cx="136525" cy="136525"/>
            </a:xfrm>
            <a:custGeom>
              <a:avLst/>
              <a:gdLst>
                <a:gd name="T0" fmla="*/ 51 w 78"/>
                <a:gd name="T1" fmla="*/ 71 h 78"/>
                <a:gd name="T2" fmla="*/ 7 w 78"/>
                <a:gd name="T3" fmla="*/ 27 h 78"/>
                <a:gd name="T4" fmla="*/ 17 w 78"/>
                <a:gd name="T5" fmla="*/ 0 h 78"/>
                <a:gd name="T6" fmla="*/ 0 w 78"/>
                <a:gd name="T7" fmla="*/ 34 h 78"/>
                <a:gd name="T8" fmla="*/ 44 w 78"/>
                <a:gd name="T9" fmla="*/ 78 h 78"/>
                <a:gd name="T10" fmla="*/ 78 w 78"/>
                <a:gd name="T11" fmla="*/ 61 h 78"/>
                <a:gd name="T12" fmla="*/ 51 w 78"/>
                <a:gd name="T13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51" y="71"/>
                  </a:moveTo>
                  <a:cubicBezTo>
                    <a:pt x="27" y="71"/>
                    <a:pt x="7" y="51"/>
                    <a:pt x="7" y="27"/>
                  </a:cubicBezTo>
                  <a:cubicBezTo>
                    <a:pt x="7" y="17"/>
                    <a:pt x="11" y="8"/>
                    <a:pt x="17" y="0"/>
                  </a:cubicBezTo>
                  <a:cubicBezTo>
                    <a:pt x="7" y="8"/>
                    <a:pt x="0" y="21"/>
                    <a:pt x="0" y="34"/>
                  </a:cubicBezTo>
                  <a:cubicBezTo>
                    <a:pt x="0" y="59"/>
                    <a:pt x="20" y="78"/>
                    <a:pt x="44" y="78"/>
                  </a:cubicBezTo>
                  <a:cubicBezTo>
                    <a:pt x="58" y="78"/>
                    <a:pt x="70" y="72"/>
                    <a:pt x="78" y="61"/>
                  </a:cubicBezTo>
                  <a:cubicBezTo>
                    <a:pt x="70" y="67"/>
                    <a:pt x="61" y="71"/>
                    <a:pt x="51" y="71"/>
                  </a:cubicBezTo>
                  <a:close/>
                </a:path>
              </a:pathLst>
            </a:custGeom>
            <a:solidFill>
              <a:srgbClr val="10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9" name="Oval 1394"/>
            <p:cNvSpPr>
              <a:spLocks noChangeArrowheads="1"/>
            </p:cNvSpPr>
            <p:nvPr/>
          </p:nvSpPr>
          <p:spPr bwMode="auto">
            <a:xfrm>
              <a:off x="8235952" y="5556251"/>
              <a:ext cx="155575" cy="155575"/>
            </a:xfrm>
            <a:prstGeom prst="ellipse">
              <a:avLst/>
            </a:pr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1" name="Freeform 1396"/>
            <p:cNvSpPr>
              <a:spLocks/>
            </p:cNvSpPr>
            <p:nvPr/>
          </p:nvSpPr>
          <p:spPr bwMode="auto">
            <a:xfrm>
              <a:off x="7654927" y="5564189"/>
              <a:ext cx="4763" cy="85725"/>
            </a:xfrm>
            <a:custGeom>
              <a:avLst/>
              <a:gdLst>
                <a:gd name="T0" fmla="*/ 0 w 3"/>
                <a:gd name="T1" fmla="*/ 0 h 49"/>
                <a:gd name="T2" fmla="*/ 0 w 3"/>
                <a:gd name="T3" fmla="*/ 1 h 49"/>
                <a:gd name="T4" fmla="*/ 3 w 3"/>
                <a:gd name="T5" fmla="*/ 47 h 49"/>
                <a:gd name="T6" fmla="*/ 3 w 3"/>
                <a:gd name="T7" fmla="*/ 49 h 49"/>
                <a:gd name="T8" fmla="*/ 3 w 3"/>
                <a:gd name="T9" fmla="*/ 49 h 49"/>
                <a:gd name="T10" fmla="*/ 3 w 3"/>
                <a:gd name="T11" fmla="*/ 47 h 49"/>
                <a:gd name="T12" fmla="*/ 0 w 3"/>
                <a:gd name="T13" fmla="*/ 0 h 49"/>
                <a:gd name="T14" fmla="*/ 0 w 3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9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" y="16"/>
                    <a:pt x="3" y="32"/>
                    <a:pt x="3" y="47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32"/>
                    <a:pt x="2" y="1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6446287" y="4894281"/>
            <a:ext cx="1224699" cy="1227475"/>
            <a:chOff x="6259514" y="4945064"/>
            <a:chExt cx="1400176" cy="1403350"/>
          </a:xfrm>
        </p:grpSpPr>
        <p:sp>
          <p:nvSpPr>
            <p:cNvPr id="1420" name="Freeform 1395"/>
            <p:cNvSpPr>
              <a:spLocks/>
            </p:cNvSpPr>
            <p:nvPr/>
          </p:nvSpPr>
          <p:spPr bwMode="auto">
            <a:xfrm>
              <a:off x="6259514" y="4945064"/>
              <a:ext cx="1400175" cy="1403350"/>
            </a:xfrm>
            <a:custGeom>
              <a:avLst/>
              <a:gdLst>
                <a:gd name="T0" fmla="*/ 798 w 798"/>
                <a:gd name="T1" fmla="*/ 400 h 800"/>
                <a:gd name="T2" fmla="*/ 798 w 798"/>
                <a:gd name="T3" fmla="*/ 402 h 800"/>
                <a:gd name="T4" fmla="*/ 399 w 798"/>
                <a:gd name="T5" fmla="*/ 800 h 800"/>
                <a:gd name="T6" fmla="*/ 394 w 798"/>
                <a:gd name="T7" fmla="*/ 800 h 800"/>
                <a:gd name="T8" fmla="*/ 395 w 798"/>
                <a:gd name="T9" fmla="*/ 800 h 800"/>
                <a:gd name="T10" fmla="*/ 350 w 798"/>
                <a:gd name="T11" fmla="*/ 797 h 800"/>
                <a:gd name="T12" fmla="*/ 0 w 798"/>
                <a:gd name="T13" fmla="*/ 400 h 800"/>
                <a:gd name="T14" fmla="*/ 399 w 798"/>
                <a:gd name="T15" fmla="*/ 0 h 800"/>
                <a:gd name="T16" fmla="*/ 795 w 798"/>
                <a:gd name="T17" fmla="*/ 354 h 800"/>
                <a:gd name="T18" fmla="*/ 798 w 798"/>
                <a:gd name="T19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8" h="800">
                  <a:moveTo>
                    <a:pt x="798" y="400"/>
                  </a:moveTo>
                  <a:cubicBezTo>
                    <a:pt x="798" y="402"/>
                    <a:pt x="798" y="402"/>
                    <a:pt x="798" y="402"/>
                  </a:cubicBezTo>
                  <a:cubicBezTo>
                    <a:pt x="798" y="622"/>
                    <a:pt x="619" y="800"/>
                    <a:pt x="399" y="800"/>
                  </a:cubicBezTo>
                  <a:cubicBezTo>
                    <a:pt x="397" y="800"/>
                    <a:pt x="396" y="800"/>
                    <a:pt x="394" y="800"/>
                  </a:cubicBezTo>
                  <a:cubicBezTo>
                    <a:pt x="395" y="800"/>
                    <a:pt x="395" y="800"/>
                    <a:pt x="395" y="800"/>
                  </a:cubicBezTo>
                  <a:cubicBezTo>
                    <a:pt x="380" y="800"/>
                    <a:pt x="365" y="799"/>
                    <a:pt x="350" y="797"/>
                  </a:cubicBezTo>
                  <a:cubicBezTo>
                    <a:pt x="153" y="773"/>
                    <a:pt x="0" y="604"/>
                    <a:pt x="0" y="400"/>
                  </a:cubicBezTo>
                  <a:cubicBezTo>
                    <a:pt x="0" y="179"/>
                    <a:pt x="178" y="0"/>
                    <a:pt x="399" y="0"/>
                  </a:cubicBezTo>
                  <a:cubicBezTo>
                    <a:pt x="604" y="0"/>
                    <a:pt x="772" y="155"/>
                    <a:pt x="795" y="354"/>
                  </a:cubicBezTo>
                  <a:cubicBezTo>
                    <a:pt x="797" y="369"/>
                    <a:pt x="798" y="385"/>
                    <a:pt x="798" y="400"/>
                  </a:cubicBezTo>
                </a:path>
              </a:pathLst>
            </a:custGeom>
            <a:solidFill>
              <a:srgbClr val="7F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2" name="Freeform 1397"/>
            <p:cNvSpPr>
              <a:spLocks/>
            </p:cNvSpPr>
            <p:nvPr/>
          </p:nvSpPr>
          <p:spPr bwMode="auto">
            <a:xfrm>
              <a:off x="6524627" y="5292726"/>
              <a:ext cx="1135063" cy="1055688"/>
            </a:xfrm>
            <a:custGeom>
              <a:avLst/>
              <a:gdLst>
                <a:gd name="T0" fmla="*/ 481 w 647"/>
                <a:gd name="T1" fmla="*/ 0 h 602"/>
                <a:gd name="T2" fmla="*/ 17 w 647"/>
                <a:gd name="T3" fmla="*/ 0 h 602"/>
                <a:gd name="T4" fmla="*/ 5 w 647"/>
                <a:gd name="T5" fmla="*/ 2 h 602"/>
                <a:gd name="T6" fmla="*/ 15 w 647"/>
                <a:gd name="T7" fmla="*/ 1 h 602"/>
                <a:gd name="T8" fmla="*/ 479 w 647"/>
                <a:gd name="T9" fmla="*/ 1 h 602"/>
                <a:gd name="T10" fmla="*/ 510 w 647"/>
                <a:gd name="T11" fmla="*/ 32 h 602"/>
                <a:gd name="T12" fmla="*/ 510 w 647"/>
                <a:gd name="T13" fmla="*/ 35 h 602"/>
                <a:gd name="T14" fmla="*/ 510 w 647"/>
                <a:gd name="T15" fmla="*/ 35 h 602"/>
                <a:gd name="T16" fmla="*/ 510 w 647"/>
                <a:gd name="T17" fmla="*/ 358 h 602"/>
                <a:gd name="T18" fmla="*/ 510 w 647"/>
                <a:gd name="T19" fmla="*/ 358 h 602"/>
                <a:gd name="T20" fmla="*/ 510 w 647"/>
                <a:gd name="T21" fmla="*/ 373 h 602"/>
                <a:gd name="T22" fmla="*/ 510 w 647"/>
                <a:gd name="T23" fmla="*/ 373 h 602"/>
                <a:gd name="T24" fmla="*/ 479 w 647"/>
                <a:gd name="T25" fmla="*/ 404 h 602"/>
                <a:gd name="T26" fmla="*/ 15 w 647"/>
                <a:gd name="T27" fmla="*/ 404 h 602"/>
                <a:gd name="T28" fmla="*/ 0 w 647"/>
                <a:gd name="T29" fmla="*/ 400 h 602"/>
                <a:gd name="T30" fmla="*/ 12 w 647"/>
                <a:gd name="T31" fmla="*/ 405 h 602"/>
                <a:gd name="T32" fmla="*/ 199 w 647"/>
                <a:gd name="T33" fmla="*/ 599 h 602"/>
                <a:gd name="T34" fmla="*/ 244 w 647"/>
                <a:gd name="T35" fmla="*/ 602 h 602"/>
                <a:gd name="T36" fmla="*/ 244 w 647"/>
                <a:gd name="T37" fmla="*/ 602 h 602"/>
                <a:gd name="T38" fmla="*/ 244 w 647"/>
                <a:gd name="T39" fmla="*/ 602 h 602"/>
                <a:gd name="T40" fmla="*/ 243 w 647"/>
                <a:gd name="T41" fmla="*/ 602 h 602"/>
                <a:gd name="T42" fmla="*/ 248 w 647"/>
                <a:gd name="T43" fmla="*/ 602 h 602"/>
                <a:gd name="T44" fmla="*/ 647 w 647"/>
                <a:gd name="T45" fmla="*/ 204 h 602"/>
                <a:gd name="T46" fmla="*/ 647 w 647"/>
                <a:gd name="T47" fmla="*/ 202 h 602"/>
                <a:gd name="T48" fmla="*/ 644 w 647"/>
                <a:gd name="T49" fmla="*/ 156 h 602"/>
                <a:gd name="T50" fmla="*/ 644 w 647"/>
                <a:gd name="T51" fmla="*/ 155 h 602"/>
                <a:gd name="T52" fmla="*/ 510 w 647"/>
                <a:gd name="T53" fmla="*/ 26 h 602"/>
                <a:gd name="T54" fmla="*/ 481 w 647"/>
                <a:gd name="T5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7" h="602">
                  <a:moveTo>
                    <a:pt x="48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9" y="1"/>
                    <a:pt x="5" y="2"/>
                  </a:cubicBezTo>
                  <a:cubicBezTo>
                    <a:pt x="9" y="1"/>
                    <a:pt x="12" y="1"/>
                    <a:pt x="15" y="1"/>
                  </a:cubicBezTo>
                  <a:cubicBezTo>
                    <a:pt x="479" y="1"/>
                    <a:pt x="479" y="1"/>
                    <a:pt x="479" y="1"/>
                  </a:cubicBezTo>
                  <a:cubicBezTo>
                    <a:pt x="496" y="1"/>
                    <a:pt x="510" y="15"/>
                    <a:pt x="510" y="32"/>
                  </a:cubicBezTo>
                  <a:cubicBezTo>
                    <a:pt x="510" y="35"/>
                    <a:pt x="510" y="35"/>
                    <a:pt x="510" y="35"/>
                  </a:cubicBezTo>
                  <a:cubicBezTo>
                    <a:pt x="510" y="35"/>
                    <a:pt x="510" y="35"/>
                    <a:pt x="510" y="35"/>
                  </a:cubicBezTo>
                  <a:cubicBezTo>
                    <a:pt x="510" y="358"/>
                    <a:pt x="510" y="358"/>
                    <a:pt x="510" y="358"/>
                  </a:cubicBezTo>
                  <a:cubicBezTo>
                    <a:pt x="510" y="358"/>
                    <a:pt x="510" y="358"/>
                    <a:pt x="510" y="358"/>
                  </a:cubicBezTo>
                  <a:cubicBezTo>
                    <a:pt x="510" y="373"/>
                    <a:pt x="510" y="373"/>
                    <a:pt x="510" y="373"/>
                  </a:cubicBezTo>
                  <a:cubicBezTo>
                    <a:pt x="510" y="373"/>
                    <a:pt x="510" y="373"/>
                    <a:pt x="510" y="373"/>
                  </a:cubicBezTo>
                  <a:cubicBezTo>
                    <a:pt x="510" y="390"/>
                    <a:pt x="496" y="404"/>
                    <a:pt x="479" y="404"/>
                  </a:cubicBezTo>
                  <a:cubicBezTo>
                    <a:pt x="15" y="404"/>
                    <a:pt x="15" y="404"/>
                    <a:pt x="15" y="404"/>
                  </a:cubicBezTo>
                  <a:cubicBezTo>
                    <a:pt x="10" y="404"/>
                    <a:pt x="4" y="402"/>
                    <a:pt x="0" y="400"/>
                  </a:cubicBezTo>
                  <a:cubicBezTo>
                    <a:pt x="3" y="403"/>
                    <a:pt x="8" y="404"/>
                    <a:pt x="12" y="405"/>
                  </a:cubicBezTo>
                  <a:cubicBezTo>
                    <a:pt x="12" y="405"/>
                    <a:pt x="196" y="596"/>
                    <a:pt x="199" y="599"/>
                  </a:cubicBezTo>
                  <a:cubicBezTo>
                    <a:pt x="214" y="601"/>
                    <a:pt x="229" y="602"/>
                    <a:pt x="244" y="602"/>
                  </a:cubicBezTo>
                  <a:cubicBezTo>
                    <a:pt x="244" y="602"/>
                    <a:pt x="244" y="602"/>
                    <a:pt x="244" y="602"/>
                  </a:cubicBezTo>
                  <a:cubicBezTo>
                    <a:pt x="244" y="602"/>
                    <a:pt x="244" y="602"/>
                    <a:pt x="244" y="602"/>
                  </a:cubicBezTo>
                  <a:cubicBezTo>
                    <a:pt x="243" y="602"/>
                    <a:pt x="243" y="602"/>
                    <a:pt x="243" y="602"/>
                  </a:cubicBezTo>
                  <a:cubicBezTo>
                    <a:pt x="245" y="602"/>
                    <a:pt x="246" y="602"/>
                    <a:pt x="248" y="602"/>
                  </a:cubicBezTo>
                  <a:cubicBezTo>
                    <a:pt x="468" y="602"/>
                    <a:pt x="647" y="424"/>
                    <a:pt x="647" y="204"/>
                  </a:cubicBezTo>
                  <a:cubicBezTo>
                    <a:pt x="647" y="202"/>
                    <a:pt x="647" y="202"/>
                    <a:pt x="647" y="202"/>
                  </a:cubicBezTo>
                  <a:cubicBezTo>
                    <a:pt x="647" y="187"/>
                    <a:pt x="646" y="171"/>
                    <a:pt x="644" y="156"/>
                  </a:cubicBezTo>
                  <a:cubicBezTo>
                    <a:pt x="644" y="156"/>
                    <a:pt x="644" y="155"/>
                    <a:pt x="644" y="155"/>
                  </a:cubicBezTo>
                  <a:cubicBezTo>
                    <a:pt x="640" y="149"/>
                    <a:pt x="516" y="27"/>
                    <a:pt x="510" y="26"/>
                  </a:cubicBezTo>
                  <a:cubicBezTo>
                    <a:pt x="508" y="11"/>
                    <a:pt x="496" y="0"/>
                    <a:pt x="481" y="0"/>
                  </a:cubicBezTo>
                </a:path>
              </a:pathLst>
            </a:custGeom>
            <a:solidFill>
              <a:srgbClr val="6C7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3" name="Freeform 1398"/>
            <p:cNvSpPr>
              <a:spLocks/>
            </p:cNvSpPr>
            <p:nvPr/>
          </p:nvSpPr>
          <p:spPr bwMode="auto">
            <a:xfrm>
              <a:off x="6497639" y="5294314"/>
              <a:ext cx="922338" cy="706438"/>
            </a:xfrm>
            <a:custGeom>
              <a:avLst/>
              <a:gdLst>
                <a:gd name="T0" fmla="*/ 525 w 525"/>
                <a:gd name="T1" fmla="*/ 372 h 403"/>
                <a:gd name="T2" fmla="*/ 494 w 525"/>
                <a:gd name="T3" fmla="*/ 403 h 403"/>
                <a:gd name="T4" fmla="*/ 30 w 525"/>
                <a:gd name="T5" fmla="*/ 403 h 403"/>
                <a:gd name="T6" fmla="*/ 0 w 525"/>
                <a:gd name="T7" fmla="*/ 372 h 403"/>
                <a:gd name="T8" fmla="*/ 0 w 525"/>
                <a:gd name="T9" fmla="*/ 31 h 403"/>
                <a:gd name="T10" fmla="*/ 30 w 525"/>
                <a:gd name="T11" fmla="*/ 0 h 403"/>
                <a:gd name="T12" fmla="*/ 494 w 525"/>
                <a:gd name="T13" fmla="*/ 0 h 403"/>
                <a:gd name="T14" fmla="*/ 525 w 525"/>
                <a:gd name="T15" fmla="*/ 31 h 403"/>
                <a:gd name="T16" fmla="*/ 525 w 525"/>
                <a:gd name="T17" fmla="*/ 37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5" h="403">
                  <a:moveTo>
                    <a:pt x="525" y="372"/>
                  </a:moveTo>
                  <a:cubicBezTo>
                    <a:pt x="525" y="389"/>
                    <a:pt x="511" y="403"/>
                    <a:pt x="494" y="403"/>
                  </a:cubicBezTo>
                  <a:cubicBezTo>
                    <a:pt x="30" y="403"/>
                    <a:pt x="30" y="403"/>
                    <a:pt x="30" y="403"/>
                  </a:cubicBezTo>
                  <a:cubicBezTo>
                    <a:pt x="13" y="403"/>
                    <a:pt x="0" y="389"/>
                    <a:pt x="0" y="37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511" y="0"/>
                    <a:pt x="525" y="14"/>
                    <a:pt x="525" y="31"/>
                  </a:cubicBezTo>
                  <a:cubicBezTo>
                    <a:pt x="525" y="372"/>
                    <a:pt x="525" y="372"/>
                    <a:pt x="525" y="372"/>
                  </a:cubicBezTo>
                </a:path>
              </a:pathLst>
            </a:custGeom>
            <a:solidFill>
              <a:srgbClr val="F4F4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4" name="Freeform 1399"/>
            <p:cNvSpPr>
              <a:spLocks/>
            </p:cNvSpPr>
            <p:nvPr/>
          </p:nvSpPr>
          <p:spPr bwMode="auto">
            <a:xfrm>
              <a:off x="6497639" y="5294314"/>
              <a:ext cx="922338" cy="58738"/>
            </a:xfrm>
            <a:custGeom>
              <a:avLst/>
              <a:gdLst>
                <a:gd name="T0" fmla="*/ 494 w 525"/>
                <a:gd name="T1" fmla="*/ 0 h 34"/>
                <a:gd name="T2" fmla="*/ 30 w 525"/>
                <a:gd name="T3" fmla="*/ 0 h 34"/>
                <a:gd name="T4" fmla="*/ 0 w 525"/>
                <a:gd name="T5" fmla="*/ 31 h 34"/>
                <a:gd name="T6" fmla="*/ 0 w 525"/>
                <a:gd name="T7" fmla="*/ 34 h 34"/>
                <a:gd name="T8" fmla="*/ 30 w 525"/>
                <a:gd name="T9" fmla="*/ 3 h 34"/>
                <a:gd name="T10" fmla="*/ 494 w 525"/>
                <a:gd name="T11" fmla="*/ 3 h 34"/>
                <a:gd name="T12" fmla="*/ 525 w 525"/>
                <a:gd name="T13" fmla="*/ 34 h 34"/>
                <a:gd name="T14" fmla="*/ 525 w 525"/>
                <a:gd name="T15" fmla="*/ 31 h 34"/>
                <a:gd name="T16" fmla="*/ 494 w 525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5" h="34">
                  <a:moveTo>
                    <a:pt x="494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7"/>
                    <a:pt x="13" y="3"/>
                    <a:pt x="30" y="3"/>
                  </a:cubicBezTo>
                  <a:cubicBezTo>
                    <a:pt x="494" y="3"/>
                    <a:pt x="494" y="3"/>
                    <a:pt x="494" y="3"/>
                  </a:cubicBezTo>
                  <a:cubicBezTo>
                    <a:pt x="511" y="3"/>
                    <a:pt x="525" y="17"/>
                    <a:pt x="525" y="34"/>
                  </a:cubicBezTo>
                  <a:cubicBezTo>
                    <a:pt x="525" y="31"/>
                    <a:pt x="525" y="31"/>
                    <a:pt x="525" y="31"/>
                  </a:cubicBezTo>
                  <a:cubicBezTo>
                    <a:pt x="525" y="14"/>
                    <a:pt x="511" y="0"/>
                    <a:pt x="49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5" name="Freeform 1400"/>
            <p:cNvSpPr>
              <a:spLocks/>
            </p:cNvSpPr>
            <p:nvPr/>
          </p:nvSpPr>
          <p:spPr bwMode="auto">
            <a:xfrm>
              <a:off x="6497639" y="5338764"/>
              <a:ext cx="922338" cy="661988"/>
            </a:xfrm>
            <a:custGeom>
              <a:avLst/>
              <a:gdLst>
                <a:gd name="T0" fmla="*/ 1 w 525"/>
                <a:gd name="T1" fmla="*/ 0 h 377"/>
                <a:gd name="T2" fmla="*/ 0 w 525"/>
                <a:gd name="T3" fmla="*/ 8 h 377"/>
                <a:gd name="T4" fmla="*/ 0 w 525"/>
                <a:gd name="T5" fmla="*/ 346 h 377"/>
                <a:gd name="T6" fmla="*/ 30 w 525"/>
                <a:gd name="T7" fmla="*/ 377 h 377"/>
                <a:gd name="T8" fmla="*/ 494 w 525"/>
                <a:gd name="T9" fmla="*/ 377 h 377"/>
                <a:gd name="T10" fmla="*/ 525 w 525"/>
                <a:gd name="T11" fmla="*/ 346 h 377"/>
                <a:gd name="T12" fmla="*/ 525 w 525"/>
                <a:gd name="T13" fmla="*/ 331 h 377"/>
                <a:gd name="T14" fmla="*/ 495 w 525"/>
                <a:gd name="T15" fmla="*/ 354 h 377"/>
                <a:gd name="T16" fmla="*/ 31 w 525"/>
                <a:gd name="T17" fmla="*/ 354 h 377"/>
                <a:gd name="T18" fmla="*/ 1 w 525"/>
                <a:gd name="T19" fmla="*/ 323 h 377"/>
                <a:gd name="T20" fmla="*/ 1 w 525"/>
                <a:gd name="T21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5" h="377">
                  <a:moveTo>
                    <a:pt x="1" y="0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63"/>
                    <a:pt x="13" y="377"/>
                    <a:pt x="30" y="377"/>
                  </a:cubicBezTo>
                  <a:cubicBezTo>
                    <a:pt x="494" y="377"/>
                    <a:pt x="494" y="377"/>
                    <a:pt x="494" y="377"/>
                  </a:cubicBezTo>
                  <a:cubicBezTo>
                    <a:pt x="511" y="377"/>
                    <a:pt x="525" y="363"/>
                    <a:pt x="525" y="346"/>
                  </a:cubicBezTo>
                  <a:cubicBezTo>
                    <a:pt x="525" y="331"/>
                    <a:pt x="525" y="331"/>
                    <a:pt x="525" y="331"/>
                  </a:cubicBezTo>
                  <a:cubicBezTo>
                    <a:pt x="521" y="344"/>
                    <a:pt x="509" y="354"/>
                    <a:pt x="495" y="354"/>
                  </a:cubicBezTo>
                  <a:cubicBezTo>
                    <a:pt x="31" y="354"/>
                    <a:pt x="31" y="354"/>
                    <a:pt x="31" y="354"/>
                  </a:cubicBezTo>
                  <a:cubicBezTo>
                    <a:pt x="14" y="354"/>
                    <a:pt x="1" y="340"/>
                    <a:pt x="1" y="32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3C3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6" name="Freeform 1401"/>
            <p:cNvSpPr>
              <a:spLocks/>
            </p:cNvSpPr>
            <p:nvPr/>
          </p:nvSpPr>
          <p:spPr bwMode="auto">
            <a:xfrm>
              <a:off x="6497639" y="53482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7" name="Freeform 1402"/>
            <p:cNvSpPr>
              <a:spLocks/>
            </p:cNvSpPr>
            <p:nvPr/>
          </p:nvSpPr>
          <p:spPr bwMode="auto">
            <a:xfrm>
              <a:off x="6497639" y="5334001"/>
              <a:ext cx="3175" cy="19050"/>
            </a:xfrm>
            <a:custGeom>
              <a:avLst/>
              <a:gdLst>
                <a:gd name="T0" fmla="*/ 1 w 1"/>
                <a:gd name="T1" fmla="*/ 0 h 11"/>
                <a:gd name="T2" fmla="*/ 0 w 1"/>
                <a:gd name="T3" fmla="*/ 8 h 11"/>
                <a:gd name="T4" fmla="*/ 0 w 1"/>
                <a:gd name="T5" fmla="*/ 8 h 11"/>
                <a:gd name="T6" fmla="*/ 0 w 1"/>
                <a:gd name="T7" fmla="*/ 8 h 11"/>
                <a:gd name="T8" fmla="*/ 0 w 1"/>
                <a:gd name="T9" fmla="*/ 8 h 11"/>
                <a:gd name="T10" fmla="*/ 0 w 1"/>
                <a:gd name="T11" fmla="*/ 11 h 11"/>
                <a:gd name="T12" fmla="*/ 1 w 1"/>
                <a:gd name="T13" fmla="*/ 3 h 11"/>
                <a:gd name="T14" fmla="*/ 1 w 1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1"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6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8" name="Freeform 1403"/>
            <p:cNvSpPr>
              <a:spLocks/>
            </p:cNvSpPr>
            <p:nvPr/>
          </p:nvSpPr>
          <p:spPr bwMode="auto">
            <a:xfrm>
              <a:off x="6564314" y="5822951"/>
              <a:ext cx="790575" cy="58738"/>
            </a:xfrm>
            <a:custGeom>
              <a:avLst/>
              <a:gdLst>
                <a:gd name="T0" fmla="*/ 419 w 450"/>
                <a:gd name="T1" fmla="*/ 31 h 33"/>
                <a:gd name="T2" fmla="*/ 31 w 450"/>
                <a:gd name="T3" fmla="*/ 31 h 33"/>
                <a:gd name="T4" fmla="*/ 0 w 450"/>
                <a:gd name="T5" fmla="*/ 0 h 33"/>
                <a:gd name="T6" fmla="*/ 0 w 450"/>
                <a:gd name="T7" fmla="*/ 2 h 33"/>
                <a:gd name="T8" fmla="*/ 31 w 450"/>
                <a:gd name="T9" fmla="*/ 33 h 33"/>
                <a:gd name="T10" fmla="*/ 419 w 450"/>
                <a:gd name="T11" fmla="*/ 33 h 33"/>
                <a:gd name="T12" fmla="*/ 450 w 450"/>
                <a:gd name="T13" fmla="*/ 2 h 33"/>
                <a:gd name="T14" fmla="*/ 450 w 450"/>
                <a:gd name="T15" fmla="*/ 0 h 33"/>
                <a:gd name="T16" fmla="*/ 419 w 450"/>
                <a:gd name="T17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0" h="33">
                  <a:moveTo>
                    <a:pt x="419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14" y="31"/>
                    <a:pt x="0" y="17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9"/>
                    <a:pt x="14" y="33"/>
                    <a:pt x="31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36" y="33"/>
                    <a:pt x="450" y="19"/>
                    <a:pt x="450" y="2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50" y="17"/>
                    <a:pt x="436" y="31"/>
                    <a:pt x="419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9" name="Freeform 1404"/>
            <p:cNvSpPr>
              <a:spLocks/>
            </p:cNvSpPr>
            <p:nvPr/>
          </p:nvSpPr>
          <p:spPr bwMode="auto">
            <a:xfrm>
              <a:off x="6564314" y="5372101"/>
              <a:ext cx="790575" cy="509588"/>
            </a:xfrm>
            <a:custGeom>
              <a:avLst/>
              <a:gdLst>
                <a:gd name="T0" fmla="*/ 450 w 450"/>
                <a:gd name="T1" fmla="*/ 259 h 290"/>
                <a:gd name="T2" fmla="*/ 419 w 450"/>
                <a:gd name="T3" fmla="*/ 290 h 290"/>
                <a:gd name="T4" fmla="*/ 31 w 450"/>
                <a:gd name="T5" fmla="*/ 290 h 290"/>
                <a:gd name="T6" fmla="*/ 0 w 450"/>
                <a:gd name="T7" fmla="*/ 259 h 290"/>
                <a:gd name="T8" fmla="*/ 0 w 450"/>
                <a:gd name="T9" fmla="*/ 32 h 290"/>
                <a:gd name="T10" fmla="*/ 31 w 450"/>
                <a:gd name="T11" fmla="*/ 0 h 290"/>
                <a:gd name="T12" fmla="*/ 419 w 450"/>
                <a:gd name="T13" fmla="*/ 0 h 290"/>
                <a:gd name="T14" fmla="*/ 450 w 450"/>
                <a:gd name="T15" fmla="*/ 32 h 290"/>
                <a:gd name="T16" fmla="*/ 450 w 450"/>
                <a:gd name="T17" fmla="*/ 25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0" h="290">
                  <a:moveTo>
                    <a:pt x="450" y="259"/>
                  </a:moveTo>
                  <a:cubicBezTo>
                    <a:pt x="450" y="276"/>
                    <a:pt x="436" y="290"/>
                    <a:pt x="419" y="290"/>
                  </a:cubicBezTo>
                  <a:cubicBezTo>
                    <a:pt x="31" y="290"/>
                    <a:pt x="31" y="290"/>
                    <a:pt x="31" y="290"/>
                  </a:cubicBezTo>
                  <a:cubicBezTo>
                    <a:pt x="14" y="290"/>
                    <a:pt x="0" y="276"/>
                    <a:pt x="0" y="25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6" y="0"/>
                    <a:pt x="450" y="14"/>
                    <a:pt x="450" y="32"/>
                  </a:cubicBezTo>
                  <a:cubicBezTo>
                    <a:pt x="450" y="259"/>
                    <a:pt x="450" y="259"/>
                    <a:pt x="450" y="259"/>
                  </a:cubicBezTo>
                </a:path>
              </a:pathLst>
            </a:custGeom>
            <a:solidFill>
              <a:srgbClr val="003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0" name="Freeform 1405"/>
            <p:cNvSpPr>
              <a:spLocks/>
            </p:cNvSpPr>
            <p:nvPr/>
          </p:nvSpPr>
          <p:spPr bwMode="auto">
            <a:xfrm>
              <a:off x="6564314" y="5372101"/>
              <a:ext cx="790575" cy="57150"/>
            </a:xfrm>
            <a:custGeom>
              <a:avLst/>
              <a:gdLst>
                <a:gd name="T0" fmla="*/ 419 w 450"/>
                <a:gd name="T1" fmla="*/ 0 h 32"/>
                <a:gd name="T2" fmla="*/ 31 w 450"/>
                <a:gd name="T3" fmla="*/ 0 h 32"/>
                <a:gd name="T4" fmla="*/ 0 w 450"/>
                <a:gd name="T5" fmla="*/ 32 h 32"/>
                <a:gd name="T6" fmla="*/ 0 w 450"/>
                <a:gd name="T7" fmla="*/ 32 h 32"/>
                <a:gd name="T8" fmla="*/ 31 w 450"/>
                <a:gd name="T9" fmla="*/ 0 h 32"/>
                <a:gd name="T10" fmla="*/ 31 w 450"/>
                <a:gd name="T11" fmla="*/ 0 h 32"/>
                <a:gd name="T12" fmla="*/ 31 w 450"/>
                <a:gd name="T13" fmla="*/ 0 h 32"/>
                <a:gd name="T14" fmla="*/ 224 w 450"/>
                <a:gd name="T15" fmla="*/ 0 h 32"/>
                <a:gd name="T16" fmla="*/ 419 w 450"/>
                <a:gd name="T17" fmla="*/ 0 h 32"/>
                <a:gd name="T18" fmla="*/ 419 w 450"/>
                <a:gd name="T19" fmla="*/ 0 h 32"/>
                <a:gd name="T20" fmla="*/ 419 w 450"/>
                <a:gd name="T21" fmla="*/ 0 h 32"/>
                <a:gd name="T22" fmla="*/ 450 w 450"/>
                <a:gd name="T23" fmla="*/ 32 h 32"/>
                <a:gd name="T24" fmla="*/ 450 w 450"/>
                <a:gd name="T25" fmla="*/ 32 h 32"/>
                <a:gd name="T26" fmla="*/ 450 w 450"/>
                <a:gd name="T27" fmla="*/ 32 h 32"/>
                <a:gd name="T28" fmla="*/ 450 w 450"/>
                <a:gd name="T29" fmla="*/ 32 h 32"/>
                <a:gd name="T30" fmla="*/ 419 w 450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0" h="32">
                  <a:moveTo>
                    <a:pt x="419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36" y="0"/>
                    <a:pt x="450" y="14"/>
                    <a:pt x="450" y="32"/>
                  </a:cubicBezTo>
                  <a:cubicBezTo>
                    <a:pt x="450" y="32"/>
                    <a:pt x="450" y="32"/>
                    <a:pt x="450" y="32"/>
                  </a:cubicBezTo>
                  <a:cubicBezTo>
                    <a:pt x="450" y="32"/>
                    <a:pt x="450" y="32"/>
                    <a:pt x="450" y="32"/>
                  </a:cubicBezTo>
                  <a:cubicBezTo>
                    <a:pt x="450" y="32"/>
                    <a:pt x="450" y="32"/>
                    <a:pt x="450" y="32"/>
                  </a:cubicBezTo>
                  <a:cubicBezTo>
                    <a:pt x="450" y="14"/>
                    <a:pt x="436" y="0"/>
                    <a:pt x="419" y="0"/>
                  </a:cubicBezTo>
                </a:path>
              </a:pathLst>
            </a:custGeom>
            <a:solidFill>
              <a:srgbClr val="AAA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1" name="Freeform 1406"/>
            <p:cNvSpPr>
              <a:spLocks noEditPoints="1"/>
            </p:cNvSpPr>
            <p:nvPr/>
          </p:nvSpPr>
          <p:spPr bwMode="auto">
            <a:xfrm>
              <a:off x="6564314" y="5372101"/>
              <a:ext cx="790575" cy="92075"/>
            </a:xfrm>
            <a:custGeom>
              <a:avLst/>
              <a:gdLst>
                <a:gd name="T0" fmla="*/ 31 w 450"/>
                <a:gd name="T1" fmla="*/ 0 h 52"/>
                <a:gd name="T2" fmla="*/ 31 w 450"/>
                <a:gd name="T3" fmla="*/ 0 h 52"/>
                <a:gd name="T4" fmla="*/ 0 w 450"/>
                <a:gd name="T5" fmla="*/ 32 h 52"/>
                <a:gd name="T6" fmla="*/ 0 w 450"/>
                <a:gd name="T7" fmla="*/ 52 h 52"/>
                <a:gd name="T8" fmla="*/ 0 w 450"/>
                <a:gd name="T9" fmla="*/ 52 h 52"/>
                <a:gd name="T10" fmla="*/ 0 w 450"/>
                <a:gd name="T11" fmla="*/ 32 h 52"/>
                <a:gd name="T12" fmla="*/ 31 w 450"/>
                <a:gd name="T13" fmla="*/ 0 h 52"/>
                <a:gd name="T14" fmla="*/ 419 w 450"/>
                <a:gd name="T15" fmla="*/ 0 h 52"/>
                <a:gd name="T16" fmla="*/ 419 w 450"/>
                <a:gd name="T17" fmla="*/ 0 h 52"/>
                <a:gd name="T18" fmla="*/ 450 w 450"/>
                <a:gd name="T19" fmla="*/ 32 h 52"/>
                <a:gd name="T20" fmla="*/ 450 w 450"/>
                <a:gd name="T21" fmla="*/ 32 h 52"/>
                <a:gd name="T22" fmla="*/ 419 w 450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0" h="5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moveTo>
                    <a:pt x="419" y="0"/>
                  </a:moveTo>
                  <a:cubicBezTo>
                    <a:pt x="419" y="0"/>
                    <a:pt x="419" y="0"/>
                    <a:pt x="419" y="0"/>
                  </a:cubicBezTo>
                  <a:cubicBezTo>
                    <a:pt x="436" y="0"/>
                    <a:pt x="450" y="14"/>
                    <a:pt x="450" y="32"/>
                  </a:cubicBezTo>
                  <a:cubicBezTo>
                    <a:pt x="450" y="32"/>
                    <a:pt x="450" y="32"/>
                    <a:pt x="450" y="32"/>
                  </a:cubicBezTo>
                  <a:cubicBezTo>
                    <a:pt x="450" y="14"/>
                    <a:pt x="436" y="0"/>
                    <a:pt x="419" y="0"/>
                  </a:cubicBezTo>
                </a:path>
              </a:pathLst>
            </a:custGeom>
            <a:solidFill>
              <a:srgbClr val="002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2" name="Freeform 1407"/>
            <p:cNvSpPr>
              <a:spLocks noEditPoints="1"/>
            </p:cNvSpPr>
            <p:nvPr/>
          </p:nvSpPr>
          <p:spPr bwMode="auto">
            <a:xfrm>
              <a:off x="6564314" y="5410201"/>
              <a:ext cx="393700" cy="471488"/>
            </a:xfrm>
            <a:custGeom>
              <a:avLst/>
              <a:gdLst>
                <a:gd name="T0" fmla="*/ 18 w 224"/>
                <a:gd name="T1" fmla="*/ 110 h 269"/>
                <a:gd name="T2" fmla="*/ 18 w 224"/>
                <a:gd name="T3" fmla="*/ 38 h 269"/>
                <a:gd name="T4" fmla="*/ 28 w 224"/>
                <a:gd name="T5" fmla="*/ 28 h 269"/>
                <a:gd name="T6" fmla="*/ 199 w 224"/>
                <a:gd name="T7" fmla="*/ 28 h 269"/>
                <a:gd name="T8" fmla="*/ 209 w 224"/>
                <a:gd name="T9" fmla="*/ 38 h 269"/>
                <a:gd name="T10" fmla="*/ 209 w 224"/>
                <a:gd name="T11" fmla="*/ 110 h 269"/>
                <a:gd name="T12" fmla="*/ 219 w 224"/>
                <a:gd name="T13" fmla="*/ 110 h 269"/>
                <a:gd name="T14" fmla="*/ 222 w 224"/>
                <a:gd name="T15" fmla="*/ 110 h 269"/>
                <a:gd name="T16" fmla="*/ 222 w 224"/>
                <a:gd name="T17" fmla="*/ 136 h 269"/>
                <a:gd name="T18" fmla="*/ 209 w 224"/>
                <a:gd name="T19" fmla="*/ 136 h 269"/>
                <a:gd name="T20" fmla="*/ 209 w 224"/>
                <a:gd name="T21" fmla="*/ 202 h 269"/>
                <a:gd name="T22" fmla="*/ 209 w 224"/>
                <a:gd name="T23" fmla="*/ 202 h 269"/>
                <a:gd name="T24" fmla="*/ 209 w 224"/>
                <a:gd name="T25" fmla="*/ 208 h 269"/>
                <a:gd name="T26" fmla="*/ 209 w 224"/>
                <a:gd name="T27" fmla="*/ 208 h 269"/>
                <a:gd name="T28" fmla="*/ 209 w 224"/>
                <a:gd name="T29" fmla="*/ 208 h 269"/>
                <a:gd name="T30" fmla="*/ 209 w 224"/>
                <a:gd name="T31" fmla="*/ 214 h 269"/>
                <a:gd name="T32" fmla="*/ 199 w 224"/>
                <a:gd name="T33" fmla="*/ 224 h 269"/>
                <a:gd name="T34" fmla="*/ 28 w 224"/>
                <a:gd name="T35" fmla="*/ 224 h 269"/>
                <a:gd name="T36" fmla="*/ 18 w 224"/>
                <a:gd name="T37" fmla="*/ 214 h 269"/>
                <a:gd name="T38" fmla="*/ 18 w 224"/>
                <a:gd name="T39" fmla="*/ 136 h 269"/>
                <a:gd name="T40" fmla="*/ 12 w 224"/>
                <a:gd name="T41" fmla="*/ 136 h 269"/>
                <a:gd name="T42" fmla="*/ 12 w 224"/>
                <a:gd name="T43" fmla="*/ 123 h 269"/>
                <a:gd name="T44" fmla="*/ 12 w 224"/>
                <a:gd name="T45" fmla="*/ 110 h 269"/>
                <a:gd name="T46" fmla="*/ 15 w 224"/>
                <a:gd name="T47" fmla="*/ 110 h 269"/>
                <a:gd name="T48" fmla="*/ 18 w 224"/>
                <a:gd name="T49" fmla="*/ 110 h 269"/>
                <a:gd name="T50" fmla="*/ 224 w 224"/>
                <a:gd name="T51" fmla="*/ 0 h 269"/>
                <a:gd name="T52" fmla="*/ 31 w 224"/>
                <a:gd name="T53" fmla="*/ 0 h 269"/>
                <a:gd name="T54" fmla="*/ 0 w 224"/>
                <a:gd name="T55" fmla="*/ 31 h 269"/>
                <a:gd name="T56" fmla="*/ 0 w 224"/>
                <a:gd name="T57" fmla="*/ 238 h 269"/>
                <a:gd name="T58" fmla="*/ 31 w 224"/>
                <a:gd name="T59" fmla="*/ 269 h 269"/>
                <a:gd name="T60" fmla="*/ 224 w 224"/>
                <a:gd name="T61" fmla="*/ 269 h 269"/>
                <a:gd name="T62" fmla="*/ 224 w 224"/>
                <a:gd name="T63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269">
                  <a:moveTo>
                    <a:pt x="18" y="110"/>
                  </a:moveTo>
                  <a:cubicBezTo>
                    <a:pt x="18" y="38"/>
                    <a:pt x="18" y="38"/>
                    <a:pt x="18" y="38"/>
                  </a:cubicBezTo>
                  <a:cubicBezTo>
                    <a:pt x="18" y="32"/>
                    <a:pt x="23" y="28"/>
                    <a:pt x="28" y="28"/>
                  </a:cubicBezTo>
                  <a:cubicBezTo>
                    <a:pt x="199" y="28"/>
                    <a:pt x="199" y="28"/>
                    <a:pt x="199" y="28"/>
                  </a:cubicBezTo>
                  <a:cubicBezTo>
                    <a:pt x="204" y="28"/>
                    <a:pt x="209" y="32"/>
                    <a:pt x="209" y="38"/>
                  </a:cubicBezTo>
                  <a:cubicBezTo>
                    <a:pt x="209" y="110"/>
                    <a:pt x="209" y="110"/>
                    <a:pt x="209" y="110"/>
                  </a:cubicBezTo>
                  <a:cubicBezTo>
                    <a:pt x="219" y="110"/>
                    <a:pt x="219" y="110"/>
                    <a:pt x="219" y="110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36"/>
                    <a:pt x="222" y="136"/>
                    <a:pt x="222" y="136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09" y="202"/>
                    <a:pt x="209" y="202"/>
                    <a:pt x="209" y="202"/>
                  </a:cubicBezTo>
                  <a:cubicBezTo>
                    <a:pt x="209" y="202"/>
                    <a:pt x="209" y="202"/>
                    <a:pt x="209" y="202"/>
                  </a:cubicBezTo>
                  <a:cubicBezTo>
                    <a:pt x="209" y="208"/>
                    <a:pt x="209" y="208"/>
                    <a:pt x="209" y="208"/>
                  </a:cubicBezTo>
                  <a:cubicBezTo>
                    <a:pt x="209" y="208"/>
                    <a:pt x="209" y="208"/>
                    <a:pt x="209" y="208"/>
                  </a:cubicBezTo>
                  <a:cubicBezTo>
                    <a:pt x="209" y="208"/>
                    <a:pt x="209" y="208"/>
                    <a:pt x="209" y="208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220"/>
                    <a:pt x="204" y="224"/>
                    <a:pt x="199" y="224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3" y="224"/>
                    <a:pt x="18" y="220"/>
                    <a:pt x="18" y="214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8" y="110"/>
                    <a:pt x="18" y="110"/>
                    <a:pt x="18" y="110"/>
                  </a:cubicBezTo>
                  <a:moveTo>
                    <a:pt x="224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55"/>
                    <a:pt x="14" y="269"/>
                    <a:pt x="31" y="269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4" y="0"/>
                    <a:pt x="224" y="0"/>
                    <a:pt x="224" y="0"/>
                  </a:cubicBezTo>
                </a:path>
              </a:pathLst>
            </a:custGeom>
            <a:solidFill>
              <a:srgbClr val="1A4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3" name="Freeform 1408"/>
            <p:cNvSpPr>
              <a:spLocks/>
            </p:cNvSpPr>
            <p:nvPr/>
          </p:nvSpPr>
          <p:spPr bwMode="auto">
            <a:xfrm>
              <a:off x="6564314" y="5372101"/>
              <a:ext cx="393700" cy="92075"/>
            </a:xfrm>
            <a:custGeom>
              <a:avLst/>
              <a:gdLst>
                <a:gd name="T0" fmla="*/ 224 w 224"/>
                <a:gd name="T1" fmla="*/ 0 h 52"/>
                <a:gd name="T2" fmla="*/ 31 w 224"/>
                <a:gd name="T3" fmla="*/ 0 h 52"/>
                <a:gd name="T4" fmla="*/ 0 w 224"/>
                <a:gd name="T5" fmla="*/ 32 h 52"/>
                <a:gd name="T6" fmla="*/ 0 w 224"/>
                <a:gd name="T7" fmla="*/ 52 h 52"/>
                <a:gd name="T8" fmla="*/ 31 w 224"/>
                <a:gd name="T9" fmla="*/ 21 h 52"/>
                <a:gd name="T10" fmla="*/ 224 w 224"/>
                <a:gd name="T11" fmla="*/ 21 h 52"/>
                <a:gd name="T12" fmla="*/ 224 w 224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52">
                  <a:moveTo>
                    <a:pt x="224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35"/>
                    <a:pt x="14" y="21"/>
                    <a:pt x="31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24" y="0"/>
                    <a:pt x="224" y="0"/>
                    <a:pt x="224" y="0"/>
                  </a:cubicBezTo>
                </a:path>
              </a:pathLst>
            </a:custGeom>
            <a:solidFill>
              <a:srgbClr val="1A3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4" name="Freeform 1409"/>
            <p:cNvSpPr>
              <a:spLocks noEditPoints="1"/>
            </p:cNvSpPr>
            <p:nvPr/>
          </p:nvSpPr>
          <p:spPr bwMode="auto">
            <a:xfrm>
              <a:off x="6958014" y="5410201"/>
              <a:ext cx="396875" cy="471488"/>
            </a:xfrm>
            <a:custGeom>
              <a:avLst/>
              <a:gdLst>
                <a:gd name="T0" fmla="*/ 11 w 226"/>
                <a:gd name="T1" fmla="*/ 110 h 269"/>
                <a:gd name="T2" fmla="*/ 11 w 226"/>
                <a:gd name="T3" fmla="*/ 38 h 269"/>
                <a:gd name="T4" fmla="*/ 21 w 226"/>
                <a:gd name="T5" fmla="*/ 28 h 269"/>
                <a:gd name="T6" fmla="*/ 192 w 226"/>
                <a:gd name="T7" fmla="*/ 28 h 269"/>
                <a:gd name="T8" fmla="*/ 202 w 226"/>
                <a:gd name="T9" fmla="*/ 38 h 269"/>
                <a:gd name="T10" fmla="*/ 202 w 226"/>
                <a:gd name="T11" fmla="*/ 109 h 269"/>
                <a:gd name="T12" fmla="*/ 208 w 226"/>
                <a:gd name="T13" fmla="*/ 109 h 269"/>
                <a:gd name="T14" fmla="*/ 211 w 226"/>
                <a:gd name="T15" fmla="*/ 109 h 269"/>
                <a:gd name="T16" fmla="*/ 211 w 226"/>
                <a:gd name="T17" fmla="*/ 135 h 269"/>
                <a:gd name="T18" fmla="*/ 202 w 226"/>
                <a:gd name="T19" fmla="*/ 135 h 269"/>
                <a:gd name="T20" fmla="*/ 202 w 226"/>
                <a:gd name="T21" fmla="*/ 202 h 269"/>
                <a:gd name="T22" fmla="*/ 202 w 226"/>
                <a:gd name="T23" fmla="*/ 202 h 269"/>
                <a:gd name="T24" fmla="*/ 202 w 226"/>
                <a:gd name="T25" fmla="*/ 208 h 269"/>
                <a:gd name="T26" fmla="*/ 202 w 226"/>
                <a:gd name="T27" fmla="*/ 208 h 269"/>
                <a:gd name="T28" fmla="*/ 202 w 226"/>
                <a:gd name="T29" fmla="*/ 208 h 269"/>
                <a:gd name="T30" fmla="*/ 202 w 226"/>
                <a:gd name="T31" fmla="*/ 214 h 269"/>
                <a:gd name="T32" fmla="*/ 192 w 226"/>
                <a:gd name="T33" fmla="*/ 224 h 269"/>
                <a:gd name="T34" fmla="*/ 21 w 226"/>
                <a:gd name="T35" fmla="*/ 224 h 269"/>
                <a:gd name="T36" fmla="*/ 11 w 226"/>
                <a:gd name="T37" fmla="*/ 214 h 269"/>
                <a:gd name="T38" fmla="*/ 11 w 226"/>
                <a:gd name="T39" fmla="*/ 136 h 269"/>
                <a:gd name="T40" fmla="*/ 4 w 226"/>
                <a:gd name="T41" fmla="*/ 136 h 269"/>
                <a:gd name="T42" fmla="*/ 4 w 226"/>
                <a:gd name="T43" fmla="*/ 123 h 269"/>
                <a:gd name="T44" fmla="*/ 4 w 226"/>
                <a:gd name="T45" fmla="*/ 110 h 269"/>
                <a:gd name="T46" fmla="*/ 7 w 226"/>
                <a:gd name="T47" fmla="*/ 110 h 269"/>
                <a:gd name="T48" fmla="*/ 11 w 226"/>
                <a:gd name="T49" fmla="*/ 110 h 269"/>
                <a:gd name="T50" fmla="*/ 195 w 226"/>
                <a:gd name="T51" fmla="*/ 0 h 269"/>
                <a:gd name="T52" fmla="*/ 0 w 226"/>
                <a:gd name="T53" fmla="*/ 0 h 269"/>
                <a:gd name="T54" fmla="*/ 0 w 226"/>
                <a:gd name="T55" fmla="*/ 269 h 269"/>
                <a:gd name="T56" fmla="*/ 195 w 226"/>
                <a:gd name="T57" fmla="*/ 269 h 269"/>
                <a:gd name="T58" fmla="*/ 226 w 226"/>
                <a:gd name="T59" fmla="*/ 238 h 269"/>
                <a:gd name="T60" fmla="*/ 226 w 226"/>
                <a:gd name="T61" fmla="*/ 31 h 269"/>
                <a:gd name="T62" fmla="*/ 195 w 226"/>
                <a:gd name="T63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6" h="269">
                  <a:moveTo>
                    <a:pt x="11" y="110"/>
                  </a:moveTo>
                  <a:cubicBezTo>
                    <a:pt x="11" y="38"/>
                    <a:pt x="11" y="38"/>
                    <a:pt x="11" y="38"/>
                  </a:cubicBezTo>
                  <a:cubicBezTo>
                    <a:pt x="11" y="32"/>
                    <a:pt x="15" y="28"/>
                    <a:pt x="21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7" y="28"/>
                    <a:pt x="202" y="32"/>
                    <a:pt x="202" y="38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8" y="109"/>
                    <a:pt x="208" y="109"/>
                    <a:pt x="208" y="109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35"/>
                    <a:pt x="211" y="135"/>
                    <a:pt x="211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202"/>
                    <a:pt x="202" y="202"/>
                    <a:pt x="202" y="202"/>
                  </a:cubicBezTo>
                  <a:cubicBezTo>
                    <a:pt x="202" y="202"/>
                    <a:pt x="202" y="202"/>
                    <a:pt x="202" y="202"/>
                  </a:cubicBezTo>
                  <a:cubicBezTo>
                    <a:pt x="202" y="208"/>
                    <a:pt x="202" y="208"/>
                    <a:pt x="202" y="208"/>
                  </a:cubicBezTo>
                  <a:cubicBezTo>
                    <a:pt x="202" y="208"/>
                    <a:pt x="202" y="208"/>
                    <a:pt x="202" y="208"/>
                  </a:cubicBezTo>
                  <a:cubicBezTo>
                    <a:pt x="202" y="208"/>
                    <a:pt x="202" y="208"/>
                    <a:pt x="202" y="208"/>
                  </a:cubicBezTo>
                  <a:cubicBezTo>
                    <a:pt x="202" y="214"/>
                    <a:pt x="202" y="214"/>
                    <a:pt x="202" y="214"/>
                  </a:cubicBezTo>
                  <a:cubicBezTo>
                    <a:pt x="202" y="220"/>
                    <a:pt x="197" y="224"/>
                    <a:pt x="192" y="224"/>
                  </a:cubicBezTo>
                  <a:cubicBezTo>
                    <a:pt x="21" y="224"/>
                    <a:pt x="21" y="224"/>
                    <a:pt x="21" y="224"/>
                  </a:cubicBezTo>
                  <a:cubicBezTo>
                    <a:pt x="15" y="224"/>
                    <a:pt x="11" y="220"/>
                    <a:pt x="11" y="214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11" y="110"/>
                    <a:pt x="11" y="110"/>
                    <a:pt x="11" y="110"/>
                  </a:cubicBezTo>
                  <a:moveTo>
                    <a:pt x="1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195" y="269"/>
                    <a:pt x="195" y="269"/>
                    <a:pt x="195" y="269"/>
                  </a:cubicBezTo>
                  <a:cubicBezTo>
                    <a:pt x="212" y="269"/>
                    <a:pt x="226" y="255"/>
                    <a:pt x="226" y="238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14"/>
                    <a:pt x="212" y="0"/>
                    <a:pt x="195" y="0"/>
                  </a:cubicBezTo>
                </a:path>
              </a:pathLst>
            </a:custGeom>
            <a:solidFill>
              <a:srgbClr val="002C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5" name="Freeform 1410"/>
            <p:cNvSpPr>
              <a:spLocks/>
            </p:cNvSpPr>
            <p:nvPr/>
          </p:nvSpPr>
          <p:spPr bwMode="auto">
            <a:xfrm>
              <a:off x="6958014" y="5372101"/>
              <a:ext cx="396875" cy="92075"/>
            </a:xfrm>
            <a:custGeom>
              <a:avLst/>
              <a:gdLst>
                <a:gd name="T0" fmla="*/ 195 w 226"/>
                <a:gd name="T1" fmla="*/ 0 h 52"/>
                <a:gd name="T2" fmla="*/ 0 w 226"/>
                <a:gd name="T3" fmla="*/ 0 h 52"/>
                <a:gd name="T4" fmla="*/ 0 w 226"/>
                <a:gd name="T5" fmla="*/ 21 h 52"/>
                <a:gd name="T6" fmla="*/ 195 w 226"/>
                <a:gd name="T7" fmla="*/ 21 h 52"/>
                <a:gd name="T8" fmla="*/ 226 w 226"/>
                <a:gd name="T9" fmla="*/ 52 h 52"/>
                <a:gd name="T10" fmla="*/ 226 w 226"/>
                <a:gd name="T11" fmla="*/ 32 h 52"/>
                <a:gd name="T12" fmla="*/ 195 w 22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52">
                  <a:moveTo>
                    <a:pt x="1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212" y="21"/>
                    <a:pt x="226" y="35"/>
                    <a:pt x="226" y="52"/>
                  </a:cubicBezTo>
                  <a:cubicBezTo>
                    <a:pt x="226" y="32"/>
                    <a:pt x="226" y="32"/>
                    <a:pt x="226" y="32"/>
                  </a:cubicBezTo>
                  <a:cubicBezTo>
                    <a:pt x="226" y="14"/>
                    <a:pt x="212" y="0"/>
                    <a:pt x="195" y="0"/>
                  </a:cubicBezTo>
                </a:path>
              </a:pathLst>
            </a:custGeom>
            <a:solidFill>
              <a:srgbClr val="001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6" name="Freeform 1411"/>
            <p:cNvSpPr>
              <a:spLocks/>
            </p:cNvSpPr>
            <p:nvPr/>
          </p:nvSpPr>
          <p:spPr bwMode="auto">
            <a:xfrm>
              <a:off x="6977064" y="5459414"/>
              <a:ext cx="334963" cy="166688"/>
            </a:xfrm>
            <a:custGeom>
              <a:avLst/>
              <a:gdLst>
                <a:gd name="T0" fmla="*/ 191 w 191"/>
                <a:gd name="T1" fmla="*/ 10 h 95"/>
                <a:gd name="T2" fmla="*/ 181 w 191"/>
                <a:gd name="T3" fmla="*/ 0 h 95"/>
                <a:gd name="T4" fmla="*/ 10 w 191"/>
                <a:gd name="T5" fmla="*/ 0 h 95"/>
                <a:gd name="T6" fmla="*/ 0 w 191"/>
                <a:gd name="T7" fmla="*/ 10 h 95"/>
                <a:gd name="T8" fmla="*/ 0 w 191"/>
                <a:gd name="T9" fmla="*/ 95 h 95"/>
                <a:gd name="T10" fmla="*/ 191 w 191"/>
                <a:gd name="T11" fmla="*/ 95 h 95"/>
                <a:gd name="T12" fmla="*/ 191 w 191"/>
                <a:gd name="T13" fmla="*/ 1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95">
                  <a:moveTo>
                    <a:pt x="191" y="10"/>
                  </a:moveTo>
                  <a:cubicBezTo>
                    <a:pt x="191" y="4"/>
                    <a:pt x="186" y="0"/>
                    <a:pt x="18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10"/>
                    <a:pt x="191" y="10"/>
                    <a:pt x="191" y="1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7" name="Freeform 1412"/>
            <p:cNvSpPr>
              <a:spLocks/>
            </p:cNvSpPr>
            <p:nvPr/>
          </p:nvSpPr>
          <p:spPr bwMode="auto">
            <a:xfrm>
              <a:off x="6977064" y="5459414"/>
              <a:ext cx="334963" cy="26988"/>
            </a:xfrm>
            <a:custGeom>
              <a:avLst/>
              <a:gdLst>
                <a:gd name="T0" fmla="*/ 181 w 191"/>
                <a:gd name="T1" fmla="*/ 0 h 16"/>
                <a:gd name="T2" fmla="*/ 10 w 191"/>
                <a:gd name="T3" fmla="*/ 0 h 16"/>
                <a:gd name="T4" fmla="*/ 0 w 191"/>
                <a:gd name="T5" fmla="*/ 10 h 16"/>
                <a:gd name="T6" fmla="*/ 0 w 191"/>
                <a:gd name="T7" fmla="*/ 16 h 16"/>
                <a:gd name="T8" fmla="*/ 10 w 191"/>
                <a:gd name="T9" fmla="*/ 6 h 16"/>
                <a:gd name="T10" fmla="*/ 181 w 191"/>
                <a:gd name="T11" fmla="*/ 6 h 16"/>
                <a:gd name="T12" fmla="*/ 191 w 191"/>
                <a:gd name="T13" fmla="*/ 16 h 16"/>
                <a:gd name="T14" fmla="*/ 191 w 191"/>
                <a:gd name="T15" fmla="*/ 10 h 16"/>
                <a:gd name="T16" fmla="*/ 181 w 1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">
                  <a:moveTo>
                    <a:pt x="18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4" y="6"/>
                    <a:pt x="10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6" y="6"/>
                    <a:pt x="191" y="11"/>
                    <a:pt x="191" y="16"/>
                  </a:cubicBezTo>
                  <a:cubicBezTo>
                    <a:pt x="191" y="10"/>
                    <a:pt x="191" y="10"/>
                    <a:pt x="191" y="10"/>
                  </a:cubicBezTo>
                  <a:cubicBezTo>
                    <a:pt x="191" y="4"/>
                    <a:pt x="186" y="0"/>
                    <a:pt x="1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8" name="Freeform 1413"/>
            <p:cNvSpPr>
              <a:spLocks/>
            </p:cNvSpPr>
            <p:nvPr/>
          </p:nvSpPr>
          <p:spPr bwMode="auto">
            <a:xfrm>
              <a:off x="6977064" y="5648326"/>
              <a:ext cx="334963" cy="153988"/>
            </a:xfrm>
            <a:custGeom>
              <a:avLst/>
              <a:gdLst>
                <a:gd name="T0" fmla="*/ 0 w 191"/>
                <a:gd name="T1" fmla="*/ 0 h 88"/>
                <a:gd name="T2" fmla="*/ 0 w 191"/>
                <a:gd name="T3" fmla="*/ 0 h 88"/>
                <a:gd name="T4" fmla="*/ 0 w 191"/>
                <a:gd name="T5" fmla="*/ 78 h 88"/>
                <a:gd name="T6" fmla="*/ 10 w 191"/>
                <a:gd name="T7" fmla="*/ 88 h 88"/>
                <a:gd name="T8" fmla="*/ 181 w 191"/>
                <a:gd name="T9" fmla="*/ 88 h 88"/>
                <a:gd name="T10" fmla="*/ 191 w 191"/>
                <a:gd name="T11" fmla="*/ 78 h 88"/>
                <a:gd name="T12" fmla="*/ 191 w 191"/>
                <a:gd name="T13" fmla="*/ 72 h 88"/>
                <a:gd name="T14" fmla="*/ 181 w 191"/>
                <a:gd name="T15" fmla="*/ 82 h 88"/>
                <a:gd name="T16" fmla="*/ 10 w 191"/>
                <a:gd name="T17" fmla="*/ 82 h 88"/>
                <a:gd name="T18" fmla="*/ 0 w 191"/>
                <a:gd name="T19" fmla="*/ 72 h 88"/>
                <a:gd name="T20" fmla="*/ 0 w 191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8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4"/>
                    <a:pt x="4" y="88"/>
                    <a:pt x="1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6" y="88"/>
                    <a:pt x="191" y="84"/>
                    <a:pt x="191" y="78"/>
                  </a:cubicBezTo>
                  <a:cubicBezTo>
                    <a:pt x="191" y="72"/>
                    <a:pt x="191" y="72"/>
                    <a:pt x="191" y="72"/>
                  </a:cubicBezTo>
                  <a:cubicBezTo>
                    <a:pt x="191" y="78"/>
                    <a:pt x="186" y="82"/>
                    <a:pt x="18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4" y="82"/>
                    <a:pt x="0" y="78"/>
                    <a:pt x="0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2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9" name="Freeform 1414"/>
            <p:cNvSpPr>
              <a:spLocks/>
            </p:cNvSpPr>
            <p:nvPr/>
          </p:nvSpPr>
          <p:spPr bwMode="auto">
            <a:xfrm>
              <a:off x="6977064" y="5626101"/>
              <a:ext cx="334963" cy="166688"/>
            </a:xfrm>
            <a:custGeom>
              <a:avLst/>
              <a:gdLst>
                <a:gd name="T0" fmla="*/ 0 w 191"/>
                <a:gd name="T1" fmla="*/ 0 h 95"/>
                <a:gd name="T2" fmla="*/ 0 w 191"/>
                <a:gd name="T3" fmla="*/ 85 h 95"/>
                <a:gd name="T4" fmla="*/ 10 w 191"/>
                <a:gd name="T5" fmla="*/ 95 h 95"/>
                <a:gd name="T6" fmla="*/ 181 w 191"/>
                <a:gd name="T7" fmla="*/ 95 h 95"/>
                <a:gd name="T8" fmla="*/ 191 w 191"/>
                <a:gd name="T9" fmla="*/ 85 h 95"/>
                <a:gd name="T10" fmla="*/ 191 w 191"/>
                <a:gd name="T11" fmla="*/ 0 h 95"/>
                <a:gd name="T12" fmla="*/ 0 w 191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9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91"/>
                    <a:pt x="4" y="95"/>
                    <a:pt x="10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5"/>
                    <a:pt x="191" y="91"/>
                    <a:pt x="191" y="85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0" name="Freeform 1415"/>
            <p:cNvSpPr>
              <a:spLocks/>
            </p:cNvSpPr>
            <p:nvPr/>
          </p:nvSpPr>
          <p:spPr bwMode="auto">
            <a:xfrm>
              <a:off x="6977064" y="5764214"/>
              <a:ext cx="334963" cy="28575"/>
            </a:xfrm>
            <a:custGeom>
              <a:avLst/>
              <a:gdLst>
                <a:gd name="T0" fmla="*/ 191 w 191"/>
                <a:gd name="T1" fmla="*/ 0 h 16"/>
                <a:gd name="T2" fmla="*/ 181 w 191"/>
                <a:gd name="T3" fmla="*/ 10 h 16"/>
                <a:gd name="T4" fmla="*/ 10 w 191"/>
                <a:gd name="T5" fmla="*/ 10 h 16"/>
                <a:gd name="T6" fmla="*/ 0 w 191"/>
                <a:gd name="T7" fmla="*/ 0 h 16"/>
                <a:gd name="T8" fmla="*/ 0 w 191"/>
                <a:gd name="T9" fmla="*/ 6 h 16"/>
                <a:gd name="T10" fmla="*/ 10 w 191"/>
                <a:gd name="T11" fmla="*/ 16 h 16"/>
                <a:gd name="T12" fmla="*/ 181 w 191"/>
                <a:gd name="T13" fmla="*/ 16 h 16"/>
                <a:gd name="T14" fmla="*/ 191 w 191"/>
                <a:gd name="T15" fmla="*/ 6 h 16"/>
                <a:gd name="T16" fmla="*/ 191 w 1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">
                  <a:moveTo>
                    <a:pt x="191" y="0"/>
                  </a:moveTo>
                  <a:cubicBezTo>
                    <a:pt x="191" y="6"/>
                    <a:pt x="186" y="10"/>
                    <a:pt x="18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4" y="10"/>
                    <a:pt x="0" y="6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2"/>
                    <a:pt x="4" y="16"/>
                    <a:pt x="10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6" y="16"/>
                    <a:pt x="191" y="12"/>
                    <a:pt x="191" y="6"/>
                  </a:cubicBez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1" name="Freeform 1416"/>
            <p:cNvSpPr>
              <a:spLocks/>
            </p:cNvSpPr>
            <p:nvPr/>
          </p:nvSpPr>
          <p:spPr bwMode="auto">
            <a:xfrm>
              <a:off x="7040564" y="5537201"/>
              <a:ext cx="96838" cy="176213"/>
            </a:xfrm>
            <a:custGeom>
              <a:avLst/>
              <a:gdLst>
                <a:gd name="T0" fmla="*/ 26 w 55"/>
                <a:gd name="T1" fmla="*/ 85 h 100"/>
                <a:gd name="T2" fmla="*/ 38 w 55"/>
                <a:gd name="T3" fmla="*/ 76 h 100"/>
                <a:gd name="T4" fmla="*/ 38 w 55"/>
                <a:gd name="T5" fmla="*/ 70 h 100"/>
                <a:gd name="T6" fmla="*/ 20 w 55"/>
                <a:gd name="T7" fmla="*/ 55 h 100"/>
                <a:gd name="T8" fmla="*/ 20 w 55"/>
                <a:gd name="T9" fmla="*/ 42 h 100"/>
                <a:gd name="T10" fmla="*/ 34 w 55"/>
                <a:gd name="T11" fmla="*/ 37 h 100"/>
                <a:gd name="T12" fmla="*/ 39 w 55"/>
                <a:gd name="T13" fmla="*/ 25 h 100"/>
                <a:gd name="T14" fmla="*/ 39 w 55"/>
                <a:gd name="T15" fmla="*/ 23 h 100"/>
                <a:gd name="T16" fmla="*/ 29 w 55"/>
                <a:gd name="T17" fmla="*/ 13 h 100"/>
                <a:gd name="T18" fmla="*/ 21 w 55"/>
                <a:gd name="T19" fmla="*/ 17 h 100"/>
                <a:gd name="T20" fmla="*/ 19 w 55"/>
                <a:gd name="T21" fmla="*/ 24 h 100"/>
                <a:gd name="T22" fmla="*/ 19 w 55"/>
                <a:gd name="T23" fmla="*/ 27 h 100"/>
                <a:gd name="T24" fmla="*/ 3 w 55"/>
                <a:gd name="T25" fmla="*/ 27 h 100"/>
                <a:gd name="T26" fmla="*/ 3 w 55"/>
                <a:gd name="T27" fmla="*/ 24 h 100"/>
                <a:gd name="T28" fmla="*/ 9 w 55"/>
                <a:gd name="T29" fmla="*/ 7 h 100"/>
                <a:gd name="T30" fmla="*/ 28 w 55"/>
                <a:gd name="T31" fmla="*/ 0 h 100"/>
                <a:gd name="T32" fmla="*/ 47 w 55"/>
                <a:gd name="T33" fmla="*/ 7 h 100"/>
                <a:gd name="T34" fmla="*/ 53 w 55"/>
                <a:gd name="T35" fmla="*/ 23 h 100"/>
                <a:gd name="T36" fmla="*/ 53 w 55"/>
                <a:gd name="T37" fmla="*/ 27 h 100"/>
                <a:gd name="T38" fmla="*/ 47 w 55"/>
                <a:gd name="T39" fmla="*/ 43 h 100"/>
                <a:gd name="T40" fmla="*/ 41 w 55"/>
                <a:gd name="T41" fmla="*/ 47 h 100"/>
                <a:gd name="T42" fmla="*/ 53 w 55"/>
                <a:gd name="T43" fmla="*/ 58 h 100"/>
                <a:gd name="T44" fmla="*/ 55 w 55"/>
                <a:gd name="T45" fmla="*/ 68 h 100"/>
                <a:gd name="T46" fmla="*/ 55 w 55"/>
                <a:gd name="T47" fmla="*/ 76 h 100"/>
                <a:gd name="T48" fmla="*/ 46 w 55"/>
                <a:gd name="T49" fmla="*/ 93 h 100"/>
                <a:gd name="T50" fmla="*/ 27 w 55"/>
                <a:gd name="T51" fmla="*/ 100 h 100"/>
                <a:gd name="T52" fmla="*/ 8 w 55"/>
                <a:gd name="T53" fmla="*/ 93 h 100"/>
                <a:gd name="T54" fmla="*/ 0 w 55"/>
                <a:gd name="T55" fmla="*/ 77 h 100"/>
                <a:gd name="T56" fmla="*/ 0 w 55"/>
                <a:gd name="T57" fmla="*/ 74 h 100"/>
                <a:gd name="T58" fmla="*/ 16 w 55"/>
                <a:gd name="T59" fmla="*/ 73 h 100"/>
                <a:gd name="T60" fmla="*/ 17 w 55"/>
                <a:gd name="T61" fmla="*/ 77 h 100"/>
                <a:gd name="T62" fmla="*/ 20 w 55"/>
                <a:gd name="T63" fmla="*/ 83 h 100"/>
                <a:gd name="T64" fmla="*/ 26 w 55"/>
                <a:gd name="T65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100">
                  <a:moveTo>
                    <a:pt x="26" y="85"/>
                  </a:moveTo>
                  <a:cubicBezTo>
                    <a:pt x="34" y="85"/>
                    <a:pt x="38" y="82"/>
                    <a:pt x="38" y="76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60"/>
                    <a:pt x="32" y="55"/>
                    <a:pt x="20" y="55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7" y="42"/>
                    <a:pt x="31" y="40"/>
                    <a:pt x="34" y="37"/>
                  </a:cubicBezTo>
                  <a:cubicBezTo>
                    <a:pt x="37" y="34"/>
                    <a:pt x="39" y="30"/>
                    <a:pt x="39" y="25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17"/>
                    <a:pt x="35" y="13"/>
                    <a:pt x="29" y="13"/>
                  </a:cubicBezTo>
                  <a:cubicBezTo>
                    <a:pt x="25" y="13"/>
                    <a:pt x="23" y="15"/>
                    <a:pt x="21" y="17"/>
                  </a:cubicBezTo>
                  <a:cubicBezTo>
                    <a:pt x="20" y="19"/>
                    <a:pt x="19" y="21"/>
                    <a:pt x="19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17"/>
                    <a:pt x="5" y="12"/>
                    <a:pt x="9" y="7"/>
                  </a:cubicBezTo>
                  <a:cubicBezTo>
                    <a:pt x="14" y="2"/>
                    <a:pt x="20" y="0"/>
                    <a:pt x="28" y="0"/>
                  </a:cubicBezTo>
                  <a:cubicBezTo>
                    <a:pt x="36" y="0"/>
                    <a:pt x="42" y="2"/>
                    <a:pt x="47" y="7"/>
                  </a:cubicBezTo>
                  <a:cubicBezTo>
                    <a:pt x="51" y="11"/>
                    <a:pt x="53" y="16"/>
                    <a:pt x="53" y="23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33"/>
                    <a:pt x="51" y="38"/>
                    <a:pt x="47" y="43"/>
                  </a:cubicBezTo>
                  <a:cubicBezTo>
                    <a:pt x="45" y="44"/>
                    <a:pt x="43" y="46"/>
                    <a:pt x="41" y="47"/>
                  </a:cubicBezTo>
                  <a:cubicBezTo>
                    <a:pt x="46" y="50"/>
                    <a:pt x="50" y="53"/>
                    <a:pt x="53" y="58"/>
                  </a:cubicBezTo>
                  <a:cubicBezTo>
                    <a:pt x="54" y="61"/>
                    <a:pt x="55" y="64"/>
                    <a:pt x="55" y="68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83"/>
                    <a:pt x="52" y="89"/>
                    <a:pt x="46" y="93"/>
                  </a:cubicBezTo>
                  <a:cubicBezTo>
                    <a:pt x="41" y="98"/>
                    <a:pt x="34" y="100"/>
                    <a:pt x="27" y="100"/>
                  </a:cubicBezTo>
                  <a:cubicBezTo>
                    <a:pt x="20" y="100"/>
                    <a:pt x="13" y="98"/>
                    <a:pt x="8" y="93"/>
                  </a:cubicBezTo>
                  <a:cubicBezTo>
                    <a:pt x="3" y="89"/>
                    <a:pt x="0" y="83"/>
                    <a:pt x="0" y="7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9"/>
                    <a:pt x="18" y="81"/>
                    <a:pt x="20" y="83"/>
                  </a:cubicBezTo>
                  <a:cubicBezTo>
                    <a:pt x="21" y="84"/>
                    <a:pt x="24" y="85"/>
                    <a:pt x="26" y="85"/>
                  </a:cubicBezTo>
                </a:path>
              </a:pathLst>
            </a:custGeom>
            <a:solidFill>
              <a:srgbClr val="C2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2" name="Freeform 1417"/>
            <p:cNvSpPr>
              <a:spLocks noEditPoints="1"/>
            </p:cNvSpPr>
            <p:nvPr/>
          </p:nvSpPr>
          <p:spPr bwMode="auto">
            <a:xfrm>
              <a:off x="7161214" y="5537201"/>
              <a:ext cx="93663" cy="176213"/>
            </a:xfrm>
            <a:custGeom>
              <a:avLst/>
              <a:gdLst>
                <a:gd name="T0" fmla="*/ 53 w 53"/>
                <a:gd name="T1" fmla="*/ 77 h 100"/>
                <a:gd name="T2" fmla="*/ 45 w 53"/>
                <a:gd name="T3" fmla="*/ 93 h 100"/>
                <a:gd name="T4" fmla="*/ 27 w 53"/>
                <a:gd name="T5" fmla="*/ 100 h 100"/>
                <a:gd name="T6" fmla="*/ 8 w 53"/>
                <a:gd name="T7" fmla="*/ 93 h 100"/>
                <a:gd name="T8" fmla="*/ 0 w 53"/>
                <a:gd name="T9" fmla="*/ 77 h 100"/>
                <a:gd name="T10" fmla="*/ 0 w 53"/>
                <a:gd name="T11" fmla="*/ 23 h 100"/>
                <a:gd name="T12" fmla="*/ 8 w 53"/>
                <a:gd name="T13" fmla="*/ 7 h 100"/>
                <a:gd name="T14" fmla="*/ 27 w 53"/>
                <a:gd name="T15" fmla="*/ 0 h 100"/>
                <a:gd name="T16" fmla="*/ 45 w 53"/>
                <a:gd name="T17" fmla="*/ 7 h 100"/>
                <a:gd name="T18" fmla="*/ 53 w 53"/>
                <a:gd name="T19" fmla="*/ 23 h 100"/>
                <a:gd name="T20" fmla="*/ 53 w 53"/>
                <a:gd name="T21" fmla="*/ 77 h 100"/>
                <a:gd name="T22" fmla="*/ 36 w 53"/>
                <a:gd name="T23" fmla="*/ 23 h 100"/>
                <a:gd name="T24" fmla="*/ 33 w 53"/>
                <a:gd name="T25" fmla="*/ 17 h 100"/>
                <a:gd name="T26" fmla="*/ 26 w 53"/>
                <a:gd name="T27" fmla="*/ 14 h 100"/>
                <a:gd name="T28" fmla="*/ 19 w 53"/>
                <a:gd name="T29" fmla="*/ 17 h 100"/>
                <a:gd name="T30" fmla="*/ 16 w 53"/>
                <a:gd name="T31" fmla="*/ 23 h 100"/>
                <a:gd name="T32" fmla="*/ 16 w 53"/>
                <a:gd name="T33" fmla="*/ 76 h 100"/>
                <a:gd name="T34" fmla="*/ 19 w 53"/>
                <a:gd name="T35" fmla="*/ 83 h 100"/>
                <a:gd name="T36" fmla="*/ 26 w 53"/>
                <a:gd name="T37" fmla="*/ 85 h 100"/>
                <a:gd name="T38" fmla="*/ 33 w 53"/>
                <a:gd name="T39" fmla="*/ 83 h 100"/>
                <a:gd name="T40" fmla="*/ 36 w 53"/>
                <a:gd name="T41" fmla="*/ 76 h 100"/>
                <a:gd name="T42" fmla="*/ 36 w 53"/>
                <a:gd name="T43" fmla="*/ 2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3" h="100">
                  <a:moveTo>
                    <a:pt x="53" y="77"/>
                  </a:moveTo>
                  <a:cubicBezTo>
                    <a:pt x="53" y="83"/>
                    <a:pt x="50" y="89"/>
                    <a:pt x="45" y="93"/>
                  </a:cubicBezTo>
                  <a:cubicBezTo>
                    <a:pt x="40" y="98"/>
                    <a:pt x="34" y="100"/>
                    <a:pt x="27" y="100"/>
                  </a:cubicBezTo>
                  <a:cubicBezTo>
                    <a:pt x="19" y="100"/>
                    <a:pt x="13" y="98"/>
                    <a:pt x="8" y="93"/>
                  </a:cubicBezTo>
                  <a:cubicBezTo>
                    <a:pt x="3" y="89"/>
                    <a:pt x="0" y="83"/>
                    <a:pt x="0" y="7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3" y="11"/>
                    <a:pt x="8" y="7"/>
                  </a:cubicBezTo>
                  <a:cubicBezTo>
                    <a:pt x="13" y="2"/>
                    <a:pt x="19" y="0"/>
                    <a:pt x="27" y="0"/>
                  </a:cubicBezTo>
                  <a:cubicBezTo>
                    <a:pt x="34" y="0"/>
                    <a:pt x="40" y="2"/>
                    <a:pt x="45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77"/>
                    <a:pt x="53" y="77"/>
                    <a:pt x="53" y="77"/>
                  </a:cubicBezTo>
                  <a:moveTo>
                    <a:pt x="36" y="23"/>
                  </a:moveTo>
                  <a:cubicBezTo>
                    <a:pt x="36" y="21"/>
                    <a:pt x="35" y="19"/>
                    <a:pt x="33" y="17"/>
                  </a:cubicBezTo>
                  <a:cubicBezTo>
                    <a:pt x="31" y="15"/>
                    <a:pt x="29" y="14"/>
                    <a:pt x="26" y="14"/>
                  </a:cubicBezTo>
                  <a:cubicBezTo>
                    <a:pt x="23" y="14"/>
                    <a:pt x="21" y="15"/>
                    <a:pt x="19" y="17"/>
                  </a:cubicBezTo>
                  <a:cubicBezTo>
                    <a:pt x="17" y="19"/>
                    <a:pt x="16" y="21"/>
                    <a:pt x="16" y="23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9"/>
                    <a:pt x="17" y="81"/>
                    <a:pt x="19" y="83"/>
                  </a:cubicBezTo>
                  <a:cubicBezTo>
                    <a:pt x="21" y="84"/>
                    <a:pt x="23" y="85"/>
                    <a:pt x="26" y="85"/>
                  </a:cubicBezTo>
                  <a:cubicBezTo>
                    <a:pt x="29" y="85"/>
                    <a:pt x="31" y="84"/>
                    <a:pt x="33" y="83"/>
                  </a:cubicBezTo>
                  <a:cubicBezTo>
                    <a:pt x="35" y="81"/>
                    <a:pt x="36" y="79"/>
                    <a:pt x="36" y="76"/>
                  </a:cubicBezTo>
                  <a:cubicBezTo>
                    <a:pt x="36" y="23"/>
                    <a:pt x="36" y="23"/>
                    <a:pt x="36" y="23"/>
                  </a:cubicBezTo>
                </a:path>
              </a:pathLst>
            </a:custGeom>
            <a:solidFill>
              <a:srgbClr val="C2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3" name="Freeform 1418"/>
            <p:cNvSpPr>
              <a:spLocks noEditPoints="1"/>
            </p:cNvSpPr>
            <p:nvPr/>
          </p:nvSpPr>
          <p:spPr bwMode="auto">
            <a:xfrm>
              <a:off x="6994527" y="5614989"/>
              <a:ext cx="303213" cy="11113"/>
            </a:xfrm>
            <a:custGeom>
              <a:avLst/>
              <a:gdLst>
                <a:gd name="T0" fmla="*/ 46 w 173"/>
                <a:gd name="T1" fmla="*/ 0 h 6"/>
                <a:gd name="T2" fmla="*/ 0 w 173"/>
                <a:gd name="T3" fmla="*/ 0 h 6"/>
                <a:gd name="T4" fmla="*/ 0 w 173"/>
                <a:gd name="T5" fmla="*/ 6 h 6"/>
                <a:gd name="T6" fmla="*/ 46 w 173"/>
                <a:gd name="T7" fmla="*/ 6 h 6"/>
                <a:gd name="T8" fmla="*/ 46 w 173"/>
                <a:gd name="T9" fmla="*/ 0 h 6"/>
                <a:gd name="T10" fmla="*/ 95 w 173"/>
                <a:gd name="T11" fmla="*/ 0 h 6"/>
                <a:gd name="T12" fmla="*/ 71 w 173"/>
                <a:gd name="T13" fmla="*/ 0 h 6"/>
                <a:gd name="T14" fmla="*/ 67 w 173"/>
                <a:gd name="T15" fmla="*/ 3 h 6"/>
                <a:gd name="T16" fmla="*/ 71 w 173"/>
                <a:gd name="T17" fmla="*/ 6 h 6"/>
                <a:gd name="T18" fmla="*/ 95 w 173"/>
                <a:gd name="T19" fmla="*/ 6 h 6"/>
                <a:gd name="T20" fmla="*/ 95 w 173"/>
                <a:gd name="T21" fmla="*/ 0 h 6"/>
                <a:gd name="T22" fmla="*/ 131 w 173"/>
                <a:gd name="T23" fmla="*/ 0 h 6"/>
                <a:gd name="T24" fmla="*/ 111 w 173"/>
                <a:gd name="T25" fmla="*/ 0 h 6"/>
                <a:gd name="T26" fmla="*/ 111 w 173"/>
                <a:gd name="T27" fmla="*/ 6 h 6"/>
                <a:gd name="T28" fmla="*/ 131 w 173"/>
                <a:gd name="T29" fmla="*/ 6 h 6"/>
                <a:gd name="T30" fmla="*/ 131 w 173"/>
                <a:gd name="T31" fmla="*/ 0 h 6"/>
                <a:gd name="T32" fmla="*/ 173 w 173"/>
                <a:gd name="T33" fmla="*/ 0 h 6"/>
                <a:gd name="T34" fmla="*/ 148 w 173"/>
                <a:gd name="T35" fmla="*/ 0 h 6"/>
                <a:gd name="T36" fmla="*/ 148 w 173"/>
                <a:gd name="T37" fmla="*/ 6 h 6"/>
                <a:gd name="T38" fmla="*/ 173 w 173"/>
                <a:gd name="T39" fmla="*/ 6 h 6"/>
                <a:gd name="T40" fmla="*/ 173 w 173"/>
                <a:gd name="T41" fmla="*/ 5 h 6"/>
                <a:gd name="T42" fmla="*/ 173 w 173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3" h="6">
                  <a:moveTo>
                    <a:pt x="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95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0" y="2"/>
                    <a:pt x="69" y="2"/>
                    <a:pt x="67" y="3"/>
                  </a:cubicBezTo>
                  <a:cubicBezTo>
                    <a:pt x="69" y="4"/>
                    <a:pt x="70" y="5"/>
                    <a:pt x="71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13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31" y="6"/>
                    <a:pt x="131" y="6"/>
                    <a:pt x="131" y="6"/>
                  </a:cubicBezTo>
                  <a:cubicBezTo>
                    <a:pt x="131" y="0"/>
                    <a:pt x="131" y="0"/>
                    <a:pt x="131" y="0"/>
                  </a:cubicBezTo>
                  <a:moveTo>
                    <a:pt x="173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0"/>
                    <a:pt x="173" y="0"/>
                    <a:pt x="173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4" name="Freeform 1419"/>
            <p:cNvSpPr>
              <a:spLocks/>
            </p:cNvSpPr>
            <p:nvPr/>
          </p:nvSpPr>
          <p:spPr bwMode="auto">
            <a:xfrm>
              <a:off x="7075489" y="5614989"/>
              <a:ext cx="44450" cy="11113"/>
            </a:xfrm>
            <a:custGeom>
              <a:avLst/>
              <a:gdLst>
                <a:gd name="T0" fmla="*/ 25 w 25"/>
                <a:gd name="T1" fmla="*/ 0 h 6"/>
                <a:gd name="T2" fmla="*/ 0 w 25"/>
                <a:gd name="T3" fmla="*/ 0 h 6"/>
                <a:gd name="T4" fmla="*/ 0 w 25"/>
                <a:gd name="T5" fmla="*/ 6 h 6"/>
                <a:gd name="T6" fmla="*/ 25 w 25"/>
                <a:gd name="T7" fmla="*/ 6 h 6"/>
                <a:gd name="T8" fmla="*/ 21 w 25"/>
                <a:gd name="T9" fmla="*/ 3 h 6"/>
                <a:gd name="T10" fmla="*/ 25 w 2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5"/>
                    <a:pt x="23" y="4"/>
                    <a:pt x="21" y="3"/>
                  </a:cubicBezTo>
                  <a:cubicBezTo>
                    <a:pt x="23" y="2"/>
                    <a:pt x="24" y="2"/>
                    <a:pt x="25" y="0"/>
                  </a:cubicBezTo>
                </a:path>
              </a:pathLst>
            </a:custGeom>
            <a:solidFill>
              <a:srgbClr val="9B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5" name="Freeform 1420"/>
            <p:cNvSpPr>
              <a:spLocks noEditPoints="1"/>
            </p:cNvSpPr>
            <p:nvPr/>
          </p:nvSpPr>
          <p:spPr bwMode="auto">
            <a:xfrm>
              <a:off x="7161214" y="5614989"/>
              <a:ext cx="93663" cy="11113"/>
            </a:xfrm>
            <a:custGeom>
              <a:avLst/>
              <a:gdLst>
                <a:gd name="T0" fmla="*/ 18 w 59"/>
                <a:gd name="T1" fmla="*/ 0 h 7"/>
                <a:gd name="T2" fmla="*/ 0 w 59"/>
                <a:gd name="T3" fmla="*/ 0 h 7"/>
                <a:gd name="T4" fmla="*/ 0 w 59"/>
                <a:gd name="T5" fmla="*/ 7 h 7"/>
                <a:gd name="T6" fmla="*/ 18 w 59"/>
                <a:gd name="T7" fmla="*/ 7 h 7"/>
                <a:gd name="T8" fmla="*/ 18 w 59"/>
                <a:gd name="T9" fmla="*/ 0 h 7"/>
                <a:gd name="T10" fmla="*/ 59 w 59"/>
                <a:gd name="T11" fmla="*/ 0 h 7"/>
                <a:gd name="T12" fmla="*/ 40 w 59"/>
                <a:gd name="T13" fmla="*/ 0 h 7"/>
                <a:gd name="T14" fmla="*/ 40 w 59"/>
                <a:gd name="T15" fmla="*/ 7 h 7"/>
                <a:gd name="T16" fmla="*/ 59 w 59"/>
                <a:gd name="T17" fmla="*/ 7 h 7"/>
                <a:gd name="T18" fmla="*/ 59 w 59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">
                  <a:moveTo>
                    <a:pt x="18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18" y="7"/>
                  </a:lnTo>
                  <a:lnTo>
                    <a:pt x="18" y="0"/>
                  </a:lnTo>
                  <a:close/>
                  <a:moveTo>
                    <a:pt x="59" y="0"/>
                  </a:moveTo>
                  <a:lnTo>
                    <a:pt x="40" y="0"/>
                  </a:lnTo>
                  <a:lnTo>
                    <a:pt x="40" y="7"/>
                  </a:lnTo>
                  <a:lnTo>
                    <a:pt x="59" y="7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9B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6" name="Freeform 1421"/>
            <p:cNvSpPr>
              <a:spLocks noEditPoints="1"/>
            </p:cNvSpPr>
            <p:nvPr/>
          </p:nvSpPr>
          <p:spPr bwMode="auto">
            <a:xfrm>
              <a:off x="7161214" y="5614989"/>
              <a:ext cx="93663" cy="11113"/>
            </a:xfrm>
            <a:custGeom>
              <a:avLst/>
              <a:gdLst>
                <a:gd name="T0" fmla="*/ 18 w 59"/>
                <a:gd name="T1" fmla="*/ 0 h 7"/>
                <a:gd name="T2" fmla="*/ 0 w 59"/>
                <a:gd name="T3" fmla="*/ 0 h 7"/>
                <a:gd name="T4" fmla="*/ 0 w 59"/>
                <a:gd name="T5" fmla="*/ 7 h 7"/>
                <a:gd name="T6" fmla="*/ 18 w 59"/>
                <a:gd name="T7" fmla="*/ 7 h 7"/>
                <a:gd name="T8" fmla="*/ 18 w 59"/>
                <a:gd name="T9" fmla="*/ 0 h 7"/>
                <a:gd name="T10" fmla="*/ 59 w 59"/>
                <a:gd name="T11" fmla="*/ 0 h 7"/>
                <a:gd name="T12" fmla="*/ 40 w 59"/>
                <a:gd name="T13" fmla="*/ 0 h 7"/>
                <a:gd name="T14" fmla="*/ 40 w 59"/>
                <a:gd name="T15" fmla="*/ 7 h 7"/>
                <a:gd name="T16" fmla="*/ 59 w 59"/>
                <a:gd name="T17" fmla="*/ 7 h 7"/>
                <a:gd name="T18" fmla="*/ 59 w 59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">
                  <a:moveTo>
                    <a:pt x="18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18" y="7"/>
                  </a:lnTo>
                  <a:lnTo>
                    <a:pt x="18" y="0"/>
                  </a:lnTo>
                  <a:moveTo>
                    <a:pt x="59" y="0"/>
                  </a:moveTo>
                  <a:lnTo>
                    <a:pt x="40" y="0"/>
                  </a:lnTo>
                  <a:lnTo>
                    <a:pt x="40" y="7"/>
                  </a:lnTo>
                  <a:lnTo>
                    <a:pt x="59" y="7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7" name="Rectangle 1422"/>
            <p:cNvSpPr>
              <a:spLocks noChangeArrowheads="1"/>
            </p:cNvSpPr>
            <p:nvPr/>
          </p:nvSpPr>
          <p:spPr bwMode="auto">
            <a:xfrm>
              <a:off x="7254877" y="5626101"/>
              <a:ext cx="42863" cy="6350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8" name="Rectangle 1423"/>
            <p:cNvSpPr>
              <a:spLocks noChangeArrowheads="1"/>
            </p:cNvSpPr>
            <p:nvPr/>
          </p:nvSpPr>
          <p:spPr bwMode="auto">
            <a:xfrm>
              <a:off x="7254877" y="5626101"/>
              <a:ext cx="428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9" name="Rectangle 1424"/>
            <p:cNvSpPr>
              <a:spLocks noChangeArrowheads="1"/>
            </p:cNvSpPr>
            <p:nvPr/>
          </p:nvSpPr>
          <p:spPr bwMode="auto">
            <a:xfrm>
              <a:off x="7189789" y="5626101"/>
              <a:ext cx="34925" cy="6350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0" name="Rectangle 1425"/>
            <p:cNvSpPr>
              <a:spLocks noChangeArrowheads="1"/>
            </p:cNvSpPr>
            <p:nvPr/>
          </p:nvSpPr>
          <p:spPr bwMode="auto">
            <a:xfrm>
              <a:off x="7189789" y="5626101"/>
              <a:ext cx="34925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1" name="Freeform 1426"/>
            <p:cNvSpPr>
              <a:spLocks/>
            </p:cNvSpPr>
            <p:nvPr/>
          </p:nvSpPr>
          <p:spPr bwMode="auto">
            <a:xfrm>
              <a:off x="7119939" y="5626101"/>
              <a:ext cx="41275" cy="6350"/>
            </a:xfrm>
            <a:custGeom>
              <a:avLst/>
              <a:gdLst>
                <a:gd name="T0" fmla="*/ 24 w 24"/>
                <a:gd name="T1" fmla="*/ 0 h 4"/>
                <a:gd name="T2" fmla="*/ 0 w 24"/>
                <a:gd name="T3" fmla="*/ 0 h 4"/>
                <a:gd name="T4" fmla="*/ 4 w 24"/>
                <a:gd name="T5" fmla="*/ 4 h 4"/>
                <a:gd name="T6" fmla="*/ 24 w 24"/>
                <a:gd name="T7" fmla="*/ 4 h 4"/>
                <a:gd name="T8" fmla="*/ 24 w 2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2"/>
                    <a:pt x="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2" name="Rectangle 1427"/>
            <p:cNvSpPr>
              <a:spLocks noChangeArrowheads="1"/>
            </p:cNvSpPr>
            <p:nvPr/>
          </p:nvSpPr>
          <p:spPr bwMode="auto">
            <a:xfrm>
              <a:off x="6994527" y="5626101"/>
              <a:ext cx="80963" cy="6350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3" name="Rectangle 1428"/>
            <p:cNvSpPr>
              <a:spLocks noChangeArrowheads="1"/>
            </p:cNvSpPr>
            <p:nvPr/>
          </p:nvSpPr>
          <p:spPr bwMode="auto">
            <a:xfrm>
              <a:off x="6994527" y="5626101"/>
              <a:ext cx="809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4" name="Freeform 1429"/>
            <p:cNvSpPr>
              <a:spLocks/>
            </p:cNvSpPr>
            <p:nvPr/>
          </p:nvSpPr>
          <p:spPr bwMode="auto">
            <a:xfrm>
              <a:off x="7075489" y="5626101"/>
              <a:ext cx="50800" cy="6350"/>
            </a:xfrm>
            <a:custGeom>
              <a:avLst/>
              <a:gdLst>
                <a:gd name="T0" fmla="*/ 25 w 29"/>
                <a:gd name="T1" fmla="*/ 0 h 4"/>
                <a:gd name="T2" fmla="*/ 0 w 29"/>
                <a:gd name="T3" fmla="*/ 0 h 4"/>
                <a:gd name="T4" fmla="*/ 0 w 29"/>
                <a:gd name="T5" fmla="*/ 4 h 4"/>
                <a:gd name="T6" fmla="*/ 29 w 29"/>
                <a:gd name="T7" fmla="*/ 4 h 4"/>
                <a:gd name="T8" fmla="*/ 25 w 29"/>
                <a:gd name="T9" fmla="*/ 0 h 4"/>
                <a:gd name="T10" fmla="*/ 25 w 2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">
                  <a:moveTo>
                    <a:pt x="2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2"/>
                    <a:pt x="27" y="1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7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5" name="Freeform 1430"/>
            <p:cNvSpPr>
              <a:spLocks noEditPoints="1"/>
            </p:cNvSpPr>
            <p:nvPr/>
          </p:nvSpPr>
          <p:spPr bwMode="auto">
            <a:xfrm>
              <a:off x="7161214" y="5626101"/>
              <a:ext cx="93663" cy="6350"/>
            </a:xfrm>
            <a:custGeom>
              <a:avLst/>
              <a:gdLst>
                <a:gd name="T0" fmla="*/ 18 w 59"/>
                <a:gd name="T1" fmla="*/ 0 h 4"/>
                <a:gd name="T2" fmla="*/ 0 w 59"/>
                <a:gd name="T3" fmla="*/ 0 h 4"/>
                <a:gd name="T4" fmla="*/ 0 w 59"/>
                <a:gd name="T5" fmla="*/ 4 h 4"/>
                <a:gd name="T6" fmla="*/ 18 w 59"/>
                <a:gd name="T7" fmla="*/ 4 h 4"/>
                <a:gd name="T8" fmla="*/ 18 w 59"/>
                <a:gd name="T9" fmla="*/ 0 h 4"/>
                <a:gd name="T10" fmla="*/ 59 w 59"/>
                <a:gd name="T11" fmla="*/ 0 h 4"/>
                <a:gd name="T12" fmla="*/ 40 w 59"/>
                <a:gd name="T13" fmla="*/ 0 h 4"/>
                <a:gd name="T14" fmla="*/ 40 w 59"/>
                <a:gd name="T15" fmla="*/ 4 h 4"/>
                <a:gd name="T16" fmla="*/ 59 w 59"/>
                <a:gd name="T17" fmla="*/ 4 h 4"/>
                <a:gd name="T18" fmla="*/ 59 w 59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">
                  <a:moveTo>
                    <a:pt x="18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18" y="4"/>
                  </a:lnTo>
                  <a:lnTo>
                    <a:pt x="18" y="0"/>
                  </a:lnTo>
                  <a:close/>
                  <a:moveTo>
                    <a:pt x="59" y="0"/>
                  </a:moveTo>
                  <a:lnTo>
                    <a:pt x="40" y="0"/>
                  </a:lnTo>
                  <a:lnTo>
                    <a:pt x="40" y="4"/>
                  </a:lnTo>
                  <a:lnTo>
                    <a:pt x="59" y="4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E7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6" name="Freeform 1431"/>
            <p:cNvSpPr>
              <a:spLocks noEditPoints="1"/>
            </p:cNvSpPr>
            <p:nvPr/>
          </p:nvSpPr>
          <p:spPr bwMode="auto">
            <a:xfrm>
              <a:off x="7161214" y="5626101"/>
              <a:ext cx="93663" cy="6350"/>
            </a:xfrm>
            <a:custGeom>
              <a:avLst/>
              <a:gdLst>
                <a:gd name="T0" fmla="*/ 18 w 59"/>
                <a:gd name="T1" fmla="*/ 0 h 4"/>
                <a:gd name="T2" fmla="*/ 0 w 59"/>
                <a:gd name="T3" fmla="*/ 0 h 4"/>
                <a:gd name="T4" fmla="*/ 0 w 59"/>
                <a:gd name="T5" fmla="*/ 4 h 4"/>
                <a:gd name="T6" fmla="*/ 18 w 59"/>
                <a:gd name="T7" fmla="*/ 4 h 4"/>
                <a:gd name="T8" fmla="*/ 18 w 59"/>
                <a:gd name="T9" fmla="*/ 0 h 4"/>
                <a:gd name="T10" fmla="*/ 59 w 59"/>
                <a:gd name="T11" fmla="*/ 0 h 4"/>
                <a:gd name="T12" fmla="*/ 40 w 59"/>
                <a:gd name="T13" fmla="*/ 0 h 4"/>
                <a:gd name="T14" fmla="*/ 40 w 59"/>
                <a:gd name="T15" fmla="*/ 4 h 4"/>
                <a:gd name="T16" fmla="*/ 59 w 59"/>
                <a:gd name="T17" fmla="*/ 4 h 4"/>
                <a:gd name="T18" fmla="*/ 59 w 59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">
                  <a:moveTo>
                    <a:pt x="18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18" y="4"/>
                  </a:lnTo>
                  <a:lnTo>
                    <a:pt x="18" y="0"/>
                  </a:lnTo>
                  <a:moveTo>
                    <a:pt x="59" y="0"/>
                  </a:moveTo>
                  <a:lnTo>
                    <a:pt x="40" y="0"/>
                  </a:lnTo>
                  <a:lnTo>
                    <a:pt x="40" y="4"/>
                  </a:lnTo>
                  <a:lnTo>
                    <a:pt x="59" y="4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7" name="Rectangle 1432"/>
            <p:cNvSpPr>
              <a:spLocks noChangeArrowheads="1"/>
            </p:cNvSpPr>
            <p:nvPr/>
          </p:nvSpPr>
          <p:spPr bwMode="auto">
            <a:xfrm>
              <a:off x="7297739" y="5622926"/>
              <a:ext cx="30163" cy="23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8" name="Rectangle 1433"/>
            <p:cNvSpPr>
              <a:spLocks noChangeArrowheads="1"/>
            </p:cNvSpPr>
            <p:nvPr/>
          </p:nvSpPr>
          <p:spPr bwMode="auto">
            <a:xfrm>
              <a:off x="7297739" y="5622926"/>
              <a:ext cx="30163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9" name="Freeform 1434"/>
            <p:cNvSpPr>
              <a:spLocks/>
            </p:cNvSpPr>
            <p:nvPr/>
          </p:nvSpPr>
          <p:spPr bwMode="auto">
            <a:xfrm>
              <a:off x="7297739" y="5622926"/>
              <a:ext cx="30163" cy="23813"/>
            </a:xfrm>
            <a:custGeom>
              <a:avLst/>
              <a:gdLst>
                <a:gd name="T0" fmla="*/ 16 w 19"/>
                <a:gd name="T1" fmla="*/ 0 h 15"/>
                <a:gd name="T2" fmla="*/ 4 w 19"/>
                <a:gd name="T3" fmla="*/ 0 h 15"/>
                <a:gd name="T4" fmla="*/ 4 w 19"/>
                <a:gd name="T5" fmla="*/ 15 h 15"/>
                <a:gd name="T6" fmla="*/ 0 w 19"/>
                <a:gd name="T7" fmla="*/ 15 h 15"/>
                <a:gd name="T8" fmla="*/ 0 w 19"/>
                <a:gd name="T9" fmla="*/ 0 h 15"/>
                <a:gd name="T10" fmla="*/ 0 w 19"/>
                <a:gd name="T11" fmla="*/ 15 h 15"/>
                <a:gd name="T12" fmla="*/ 19 w 19"/>
                <a:gd name="T13" fmla="*/ 15 h 15"/>
                <a:gd name="T14" fmla="*/ 16 w 19"/>
                <a:gd name="T15" fmla="*/ 15 h 15"/>
                <a:gd name="T16" fmla="*/ 16 w 19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lnTo>
                    <a:pt x="4" y="0"/>
                  </a:lnTo>
                  <a:lnTo>
                    <a:pt x="4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15"/>
                  </a:lnTo>
                  <a:lnTo>
                    <a:pt x="19" y="15"/>
                  </a:lnTo>
                  <a:lnTo>
                    <a:pt x="16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0" name="Freeform 1435"/>
            <p:cNvSpPr>
              <a:spLocks/>
            </p:cNvSpPr>
            <p:nvPr/>
          </p:nvSpPr>
          <p:spPr bwMode="auto">
            <a:xfrm>
              <a:off x="7297739" y="5622926"/>
              <a:ext cx="30163" cy="23813"/>
            </a:xfrm>
            <a:custGeom>
              <a:avLst/>
              <a:gdLst>
                <a:gd name="T0" fmla="*/ 16 w 19"/>
                <a:gd name="T1" fmla="*/ 0 h 15"/>
                <a:gd name="T2" fmla="*/ 4 w 19"/>
                <a:gd name="T3" fmla="*/ 0 h 15"/>
                <a:gd name="T4" fmla="*/ 4 w 19"/>
                <a:gd name="T5" fmla="*/ 15 h 15"/>
                <a:gd name="T6" fmla="*/ 0 w 19"/>
                <a:gd name="T7" fmla="*/ 15 h 15"/>
                <a:gd name="T8" fmla="*/ 0 w 19"/>
                <a:gd name="T9" fmla="*/ 0 h 15"/>
                <a:gd name="T10" fmla="*/ 0 w 19"/>
                <a:gd name="T11" fmla="*/ 15 h 15"/>
                <a:gd name="T12" fmla="*/ 19 w 19"/>
                <a:gd name="T13" fmla="*/ 15 h 15"/>
                <a:gd name="T14" fmla="*/ 16 w 19"/>
                <a:gd name="T15" fmla="*/ 15 h 15"/>
                <a:gd name="T16" fmla="*/ 16 w 19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lnTo>
                    <a:pt x="4" y="0"/>
                  </a:lnTo>
                  <a:lnTo>
                    <a:pt x="4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15"/>
                  </a:lnTo>
                  <a:lnTo>
                    <a:pt x="19" y="15"/>
                  </a:lnTo>
                  <a:lnTo>
                    <a:pt x="16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1" name="Rectangle 1436"/>
            <p:cNvSpPr>
              <a:spLocks noChangeArrowheads="1"/>
            </p:cNvSpPr>
            <p:nvPr/>
          </p:nvSpPr>
          <p:spPr bwMode="auto">
            <a:xfrm>
              <a:off x="7297739" y="5600701"/>
              <a:ext cx="30163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2" name="Rectangle 1437"/>
            <p:cNvSpPr>
              <a:spLocks noChangeArrowheads="1"/>
            </p:cNvSpPr>
            <p:nvPr/>
          </p:nvSpPr>
          <p:spPr bwMode="auto">
            <a:xfrm>
              <a:off x="7297739" y="5600701"/>
              <a:ext cx="30163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3" name="Rectangle 1438"/>
            <p:cNvSpPr>
              <a:spLocks noChangeArrowheads="1"/>
            </p:cNvSpPr>
            <p:nvPr/>
          </p:nvSpPr>
          <p:spPr bwMode="auto">
            <a:xfrm>
              <a:off x="7323139" y="5622926"/>
              <a:ext cx="4763" cy="2381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4" name="Rectangle 1439"/>
            <p:cNvSpPr>
              <a:spLocks noChangeArrowheads="1"/>
            </p:cNvSpPr>
            <p:nvPr/>
          </p:nvSpPr>
          <p:spPr bwMode="auto">
            <a:xfrm>
              <a:off x="7323139" y="5622926"/>
              <a:ext cx="4763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5" name="Rectangle 1440"/>
            <p:cNvSpPr>
              <a:spLocks noChangeArrowheads="1"/>
            </p:cNvSpPr>
            <p:nvPr/>
          </p:nvSpPr>
          <p:spPr bwMode="auto">
            <a:xfrm>
              <a:off x="7323139" y="5600701"/>
              <a:ext cx="4763" cy="22225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6" name="Rectangle 1441"/>
            <p:cNvSpPr>
              <a:spLocks noChangeArrowheads="1"/>
            </p:cNvSpPr>
            <p:nvPr/>
          </p:nvSpPr>
          <p:spPr bwMode="auto">
            <a:xfrm>
              <a:off x="7323139" y="5600701"/>
              <a:ext cx="4763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7" name="Rectangle 1442"/>
            <p:cNvSpPr>
              <a:spLocks noChangeArrowheads="1"/>
            </p:cNvSpPr>
            <p:nvPr/>
          </p:nvSpPr>
          <p:spPr bwMode="auto">
            <a:xfrm>
              <a:off x="7297739" y="5622926"/>
              <a:ext cx="6350" cy="2381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8" name="Rectangle 1443"/>
            <p:cNvSpPr>
              <a:spLocks noChangeArrowheads="1"/>
            </p:cNvSpPr>
            <p:nvPr/>
          </p:nvSpPr>
          <p:spPr bwMode="auto">
            <a:xfrm>
              <a:off x="7297739" y="5622926"/>
              <a:ext cx="6350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9" name="Rectangle 1444"/>
            <p:cNvSpPr>
              <a:spLocks noChangeArrowheads="1"/>
            </p:cNvSpPr>
            <p:nvPr/>
          </p:nvSpPr>
          <p:spPr bwMode="auto">
            <a:xfrm>
              <a:off x="7297739" y="5600701"/>
              <a:ext cx="6350" cy="22225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0" name="Rectangle 1445"/>
            <p:cNvSpPr>
              <a:spLocks noChangeArrowheads="1"/>
            </p:cNvSpPr>
            <p:nvPr/>
          </p:nvSpPr>
          <p:spPr bwMode="auto">
            <a:xfrm>
              <a:off x="7297739" y="5600701"/>
              <a:ext cx="6350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1" name="Rectangle 1446"/>
            <p:cNvSpPr>
              <a:spLocks noChangeArrowheads="1"/>
            </p:cNvSpPr>
            <p:nvPr/>
          </p:nvSpPr>
          <p:spPr bwMode="auto">
            <a:xfrm>
              <a:off x="6964364" y="5626101"/>
              <a:ext cx="30163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2" name="Rectangle 1447"/>
            <p:cNvSpPr>
              <a:spLocks noChangeArrowheads="1"/>
            </p:cNvSpPr>
            <p:nvPr/>
          </p:nvSpPr>
          <p:spPr bwMode="auto">
            <a:xfrm>
              <a:off x="6964364" y="5626101"/>
              <a:ext cx="30163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3" name="Freeform 1448"/>
            <p:cNvSpPr>
              <a:spLocks/>
            </p:cNvSpPr>
            <p:nvPr/>
          </p:nvSpPr>
          <p:spPr bwMode="auto">
            <a:xfrm>
              <a:off x="6964364" y="5626101"/>
              <a:ext cx="30163" cy="22225"/>
            </a:xfrm>
            <a:custGeom>
              <a:avLst/>
              <a:gdLst>
                <a:gd name="T0" fmla="*/ 16 w 19"/>
                <a:gd name="T1" fmla="*/ 0 h 14"/>
                <a:gd name="T2" fmla="*/ 4 w 19"/>
                <a:gd name="T3" fmla="*/ 0 h 14"/>
                <a:gd name="T4" fmla="*/ 4 w 19"/>
                <a:gd name="T5" fmla="*/ 14 h 14"/>
                <a:gd name="T6" fmla="*/ 0 w 19"/>
                <a:gd name="T7" fmla="*/ 14 h 14"/>
                <a:gd name="T8" fmla="*/ 0 w 19"/>
                <a:gd name="T9" fmla="*/ 0 h 14"/>
                <a:gd name="T10" fmla="*/ 0 w 19"/>
                <a:gd name="T11" fmla="*/ 14 h 14"/>
                <a:gd name="T12" fmla="*/ 19 w 19"/>
                <a:gd name="T13" fmla="*/ 14 h 14"/>
                <a:gd name="T14" fmla="*/ 16 w 19"/>
                <a:gd name="T15" fmla="*/ 14 h 14"/>
                <a:gd name="T16" fmla="*/ 16 w 19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4">
                  <a:moveTo>
                    <a:pt x="16" y="0"/>
                  </a:moveTo>
                  <a:lnTo>
                    <a:pt x="4" y="0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9" y="14"/>
                  </a:lnTo>
                  <a:lnTo>
                    <a:pt x="16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4" name="Freeform 1449"/>
            <p:cNvSpPr>
              <a:spLocks/>
            </p:cNvSpPr>
            <p:nvPr/>
          </p:nvSpPr>
          <p:spPr bwMode="auto">
            <a:xfrm>
              <a:off x="6964364" y="5626101"/>
              <a:ext cx="30163" cy="22225"/>
            </a:xfrm>
            <a:custGeom>
              <a:avLst/>
              <a:gdLst>
                <a:gd name="T0" fmla="*/ 16 w 19"/>
                <a:gd name="T1" fmla="*/ 0 h 14"/>
                <a:gd name="T2" fmla="*/ 4 w 19"/>
                <a:gd name="T3" fmla="*/ 0 h 14"/>
                <a:gd name="T4" fmla="*/ 4 w 19"/>
                <a:gd name="T5" fmla="*/ 14 h 14"/>
                <a:gd name="T6" fmla="*/ 0 w 19"/>
                <a:gd name="T7" fmla="*/ 14 h 14"/>
                <a:gd name="T8" fmla="*/ 0 w 19"/>
                <a:gd name="T9" fmla="*/ 0 h 14"/>
                <a:gd name="T10" fmla="*/ 0 w 19"/>
                <a:gd name="T11" fmla="*/ 14 h 14"/>
                <a:gd name="T12" fmla="*/ 19 w 19"/>
                <a:gd name="T13" fmla="*/ 14 h 14"/>
                <a:gd name="T14" fmla="*/ 16 w 19"/>
                <a:gd name="T15" fmla="*/ 14 h 14"/>
                <a:gd name="T16" fmla="*/ 16 w 19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4">
                  <a:moveTo>
                    <a:pt x="16" y="0"/>
                  </a:moveTo>
                  <a:lnTo>
                    <a:pt x="4" y="0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9" y="14"/>
                  </a:lnTo>
                  <a:lnTo>
                    <a:pt x="16" y="1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5" name="Rectangle 1450"/>
            <p:cNvSpPr>
              <a:spLocks noChangeArrowheads="1"/>
            </p:cNvSpPr>
            <p:nvPr/>
          </p:nvSpPr>
          <p:spPr bwMode="auto">
            <a:xfrm>
              <a:off x="6964364" y="5602289"/>
              <a:ext cx="30163" cy="23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6" name="Rectangle 1451"/>
            <p:cNvSpPr>
              <a:spLocks noChangeArrowheads="1"/>
            </p:cNvSpPr>
            <p:nvPr/>
          </p:nvSpPr>
          <p:spPr bwMode="auto">
            <a:xfrm>
              <a:off x="6964364" y="5602289"/>
              <a:ext cx="30163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7" name="Freeform 1452"/>
            <p:cNvSpPr>
              <a:spLocks/>
            </p:cNvSpPr>
            <p:nvPr/>
          </p:nvSpPr>
          <p:spPr bwMode="auto">
            <a:xfrm>
              <a:off x="6989764" y="5626101"/>
              <a:ext cx="4763" cy="6350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3 w 3"/>
                <a:gd name="T5" fmla="*/ 0 h 4"/>
                <a:gd name="T6" fmla="*/ 0 w 3"/>
                <a:gd name="T7" fmla="*/ 0 h 4"/>
                <a:gd name="T8" fmla="*/ 3 w 3"/>
                <a:gd name="T9" fmla="*/ 0 h 4"/>
                <a:gd name="T10" fmla="*/ 3 w 3"/>
                <a:gd name="T11" fmla="*/ 4 h 4"/>
                <a:gd name="T12" fmla="*/ 3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C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8" name="Freeform 1453"/>
            <p:cNvSpPr>
              <a:spLocks/>
            </p:cNvSpPr>
            <p:nvPr/>
          </p:nvSpPr>
          <p:spPr bwMode="auto">
            <a:xfrm>
              <a:off x="6989764" y="5626101"/>
              <a:ext cx="4763" cy="6350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3 w 3"/>
                <a:gd name="T5" fmla="*/ 0 h 4"/>
                <a:gd name="T6" fmla="*/ 0 w 3"/>
                <a:gd name="T7" fmla="*/ 0 h 4"/>
                <a:gd name="T8" fmla="*/ 3 w 3"/>
                <a:gd name="T9" fmla="*/ 0 h 4"/>
                <a:gd name="T10" fmla="*/ 3 w 3"/>
                <a:gd name="T11" fmla="*/ 4 h 4"/>
                <a:gd name="T12" fmla="*/ 3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9" name="Rectangle 1454"/>
            <p:cNvSpPr>
              <a:spLocks noChangeArrowheads="1"/>
            </p:cNvSpPr>
            <p:nvPr/>
          </p:nvSpPr>
          <p:spPr bwMode="auto">
            <a:xfrm>
              <a:off x="6989764" y="5626101"/>
              <a:ext cx="4763" cy="22225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0" name="Rectangle 1455"/>
            <p:cNvSpPr>
              <a:spLocks noChangeArrowheads="1"/>
            </p:cNvSpPr>
            <p:nvPr/>
          </p:nvSpPr>
          <p:spPr bwMode="auto">
            <a:xfrm>
              <a:off x="6989764" y="5626101"/>
              <a:ext cx="4763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1" name="Freeform 1456"/>
            <p:cNvSpPr>
              <a:spLocks/>
            </p:cNvSpPr>
            <p:nvPr/>
          </p:nvSpPr>
          <p:spPr bwMode="auto">
            <a:xfrm>
              <a:off x="6989764" y="5602289"/>
              <a:ext cx="4763" cy="23813"/>
            </a:xfrm>
            <a:custGeom>
              <a:avLst/>
              <a:gdLst>
                <a:gd name="T0" fmla="*/ 3 w 3"/>
                <a:gd name="T1" fmla="*/ 0 h 15"/>
                <a:gd name="T2" fmla="*/ 0 w 3"/>
                <a:gd name="T3" fmla="*/ 0 h 15"/>
                <a:gd name="T4" fmla="*/ 0 w 3"/>
                <a:gd name="T5" fmla="*/ 15 h 15"/>
                <a:gd name="T6" fmla="*/ 3 w 3"/>
                <a:gd name="T7" fmla="*/ 15 h 15"/>
                <a:gd name="T8" fmla="*/ 3 w 3"/>
                <a:gd name="T9" fmla="*/ 15 h 15"/>
                <a:gd name="T10" fmla="*/ 3 w 3"/>
                <a:gd name="T11" fmla="*/ 8 h 15"/>
                <a:gd name="T12" fmla="*/ 3 w 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2" name="Freeform 1457"/>
            <p:cNvSpPr>
              <a:spLocks/>
            </p:cNvSpPr>
            <p:nvPr/>
          </p:nvSpPr>
          <p:spPr bwMode="auto">
            <a:xfrm>
              <a:off x="6989764" y="5602289"/>
              <a:ext cx="4763" cy="23813"/>
            </a:xfrm>
            <a:custGeom>
              <a:avLst/>
              <a:gdLst>
                <a:gd name="T0" fmla="*/ 3 w 3"/>
                <a:gd name="T1" fmla="*/ 0 h 15"/>
                <a:gd name="T2" fmla="*/ 0 w 3"/>
                <a:gd name="T3" fmla="*/ 0 h 15"/>
                <a:gd name="T4" fmla="*/ 0 w 3"/>
                <a:gd name="T5" fmla="*/ 15 h 15"/>
                <a:gd name="T6" fmla="*/ 3 w 3"/>
                <a:gd name="T7" fmla="*/ 15 h 15"/>
                <a:gd name="T8" fmla="*/ 3 w 3"/>
                <a:gd name="T9" fmla="*/ 15 h 15"/>
                <a:gd name="T10" fmla="*/ 3 w 3"/>
                <a:gd name="T11" fmla="*/ 8 h 15"/>
                <a:gd name="T12" fmla="*/ 3 w 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8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3" name="Rectangle 1458"/>
            <p:cNvSpPr>
              <a:spLocks noChangeArrowheads="1"/>
            </p:cNvSpPr>
            <p:nvPr/>
          </p:nvSpPr>
          <p:spPr bwMode="auto">
            <a:xfrm>
              <a:off x="6964364" y="5626101"/>
              <a:ext cx="6350" cy="22225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4" name="Rectangle 1459"/>
            <p:cNvSpPr>
              <a:spLocks noChangeArrowheads="1"/>
            </p:cNvSpPr>
            <p:nvPr/>
          </p:nvSpPr>
          <p:spPr bwMode="auto">
            <a:xfrm>
              <a:off x="6964364" y="5626101"/>
              <a:ext cx="6350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5" name="Rectangle 1460"/>
            <p:cNvSpPr>
              <a:spLocks noChangeArrowheads="1"/>
            </p:cNvSpPr>
            <p:nvPr/>
          </p:nvSpPr>
          <p:spPr bwMode="auto">
            <a:xfrm>
              <a:off x="6964364" y="5602289"/>
              <a:ext cx="6350" cy="23813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6" name="Rectangle 1461"/>
            <p:cNvSpPr>
              <a:spLocks noChangeArrowheads="1"/>
            </p:cNvSpPr>
            <p:nvPr/>
          </p:nvSpPr>
          <p:spPr bwMode="auto">
            <a:xfrm>
              <a:off x="6964364" y="5602289"/>
              <a:ext cx="6350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7" name="Freeform 1462"/>
            <p:cNvSpPr>
              <a:spLocks/>
            </p:cNvSpPr>
            <p:nvPr/>
          </p:nvSpPr>
          <p:spPr bwMode="auto">
            <a:xfrm>
              <a:off x="6596064" y="5648326"/>
              <a:ext cx="334963" cy="153988"/>
            </a:xfrm>
            <a:custGeom>
              <a:avLst/>
              <a:gdLst>
                <a:gd name="T0" fmla="*/ 0 w 191"/>
                <a:gd name="T1" fmla="*/ 0 h 88"/>
                <a:gd name="T2" fmla="*/ 0 w 191"/>
                <a:gd name="T3" fmla="*/ 0 h 88"/>
                <a:gd name="T4" fmla="*/ 0 w 191"/>
                <a:gd name="T5" fmla="*/ 78 h 88"/>
                <a:gd name="T6" fmla="*/ 10 w 191"/>
                <a:gd name="T7" fmla="*/ 88 h 88"/>
                <a:gd name="T8" fmla="*/ 181 w 191"/>
                <a:gd name="T9" fmla="*/ 88 h 88"/>
                <a:gd name="T10" fmla="*/ 191 w 191"/>
                <a:gd name="T11" fmla="*/ 78 h 88"/>
                <a:gd name="T12" fmla="*/ 191 w 191"/>
                <a:gd name="T13" fmla="*/ 72 h 88"/>
                <a:gd name="T14" fmla="*/ 181 w 191"/>
                <a:gd name="T15" fmla="*/ 82 h 88"/>
                <a:gd name="T16" fmla="*/ 10 w 191"/>
                <a:gd name="T17" fmla="*/ 82 h 88"/>
                <a:gd name="T18" fmla="*/ 0 w 191"/>
                <a:gd name="T19" fmla="*/ 72 h 88"/>
                <a:gd name="T20" fmla="*/ 0 w 191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8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4"/>
                    <a:pt x="5" y="88"/>
                    <a:pt x="1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6" y="88"/>
                    <a:pt x="191" y="84"/>
                    <a:pt x="191" y="78"/>
                  </a:cubicBezTo>
                  <a:cubicBezTo>
                    <a:pt x="191" y="72"/>
                    <a:pt x="191" y="72"/>
                    <a:pt x="191" y="72"/>
                  </a:cubicBezTo>
                  <a:cubicBezTo>
                    <a:pt x="191" y="78"/>
                    <a:pt x="186" y="82"/>
                    <a:pt x="18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5" y="82"/>
                    <a:pt x="0" y="78"/>
                    <a:pt x="0" y="7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53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8" name="Freeform 1463"/>
            <p:cNvSpPr>
              <a:spLocks/>
            </p:cNvSpPr>
            <p:nvPr/>
          </p:nvSpPr>
          <p:spPr bwMode="auto">
            <a:xfrm>
              <a:off x="6596064" y="5459414"/>
              <a:ext cx="334963" cy="166688"/>
            </a:xfrm>
            <a:custGeom>
              <a:avLst/>
              <a:gdLst>
                <a:gd name="T0" fmla="*/ 191 w 191"/>
                <a:gd name="T1" fmla="*/ 10 h 95"/>
                <a:gd name="T2" fmla="*/ 181 w 191"/>
                <a:gd name="T3" fmla="*/ 0 h 95"/>
                <a:gd name="T4" fmla="*/ 10 w 191"/>
                <a:gd name="T5" fmla="*/ 0 h 95"/>
                <a:gd name="T6" fmla="*/ 0 w 191"/>
                <a:gd name="T7" fmla="*/ 10 h 95"/>
                <a:gd name="T8" fmla="*/ 0 w 191"/>
                <a:gd name="T9" fmla="*/ 95 h 95"/>
                <a:gd name="T10" fmla="*/ 191 w 191"/>
                <a:gd name="T11" fmla="*/ 95 h 95"/>
                <a:gd name="T12" fmla="*/ 191 w 191"/>
                <a:gd name="T13" fmla="*/ 1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95">
                  <a:moveTo>
                    <a:pt x="191" y="10"/>
                  </a:moveTo>
                  <a:cubicBezTo>
                    <a:pt x="191" y="4"/>
                    <a:pt x="186" y="0"/>
                    <a:pt x="18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10"/>
                    <a:pt x="191" y="10"/>
                    <a:pt x="191" y="1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9" name="Freeform 1464"/>
            <p:cNvSpPr>
              <a:spLocks/>
            </p:cNvSpPr>
            <p:nvPr/>
          </p:nvSpPr>
          <p:spPr bwMode="auto">
            <a:xfrm>
              <a:off x="6596064" y="5459414"/>
              <a:ext cx="334963" cy="26988"/>
            </a:xfrm>
            <a:custGeom>
              <a:avLst/>
              <a:gdLst>
                <a:gd name="T0" fmla="*/ 181 w 191"/>
                <a:gd name="T1" fmla="*/ 0 h 16"/>
                <a:gd name="T2" fmla="*/ 10 w 191"/>
                <a:gd name="T3" fmla="*/ 0 h 16"/>
                <a:gd name="T4" fmla="*/ 0 w 191"/>
                <a:gd name="T5" fmla="*/ 10 h 16"/>
                <a:gd name="T6" fmla="*/ 0 w 191"/>
                <a:gd name="T7" fmla="*/ 16 h 16"/>
                <a:gd name="T8" fmla="*/ 10 w 191"/>
                <a:gd name="T9" fmla="*/ 6 h 16"/>
                <a:gd name="T10" fmla="*/ 181 w 191"/>
                <a:gd name="T11" fmla="*/ 6 h 16"/>
                <a:gd name="T12" fmla="*/ 191 w 191"/>
                <a:gd name="T13" fmla="*/ 16 h 16"/>
                <a:gd name="T14" fmla="*/ 191 w 191"/>
                <a:gd name="T15" fmla="*/ 10 h 16"/>
                <a:gd name="T16" fmla="*/ 181 w 1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">
                  <a:moveTo>
                    <a:pt x="18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5" y="6"/>
                    <a:pt x="10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6" y="6"/>
                    <a:pt x="191" y="11"/>
                    <a:pt x="191" y="16"/>
                  </a:cubicBezTo>
                  <a:cubicBezTo>
                    <a:pt x="191" y="10"/>
                    <a:pt x="191" y="10"/>
                    <a:pt x="191" y="10"/>
                  </a:cubicBezTo>
                  <a:cubicBezTo>
                    <a:pt x="191" y="4"/>
                    <a:pt x="186" y="0"/>
                    <a:pt x="1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0" name="Freeform 1465"/>
            <p:cNvSpPr>
              <a:spLocks/>
            </p:cNvSpPr>
            <p:nvPr/>
          </p:nvSpPr>
          <p:spPr bwMode="auto">
            <a:xfrm>
              <a:off x="6596064" y="5626101"/>
              <a:ext cx="334963" cy="166688"/>
            </a:xfrm>
            <a:custGeom>
              <a:avLst/>
              <a:gdLst>
                <a:gd name="T0" fmla="*/ 0 w 191"/>
                <a:gd name="T1" fmla="*/ 0 h 95"/>
                <a:gd name="T2" fmla="*/ 0 w 191"/>
                <a:gd name="T3" fmla="*/ 85 h 95"/>
                <a:gd name="T4" fmla="*/ 10 w 191"/>
                <a:gd name="T5" fmla="*/ 95 h 95"/>
                <a:gd name="T6" fmla="*/ 181 w 191"/>
                <a:gd name="T7" fmla="*/ 95 h 95"/>
                <a:gd name="T8" fmla="*/ 191 w 191"/>
                <a:gd name="T9" fmla="*/ 85 h 95"/>
                <a:gd name="T10" fmla="*/ 191 w 191"/>
                <a:gd name="T11" fmla="*/ 0 h 95"/>
                <a:gd name="T12" fmla="*/ 0 w 191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9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91"/>
                    <a:pt x="5" y="95"/>
                    <a:pt x="10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5"/>
                    <a:pt x="191" y="91"/>
                    <a:pt x="191" y="85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1" name="Freeform 1466"/>
            <p:cNvSpPr>
              <a:spLocks/>
            </p:cNvSpPr>
            <p:nvPr/>
          </p:nvSpPr>
          <p:spPr bwMode="auto">
            <a:xfrm>
              <a:off x="6596064" y="5764214"/>
              <a:ext cx="334963" cy="28575"/>
            </a:xfrm>
            <a:custGeom>
              <a:avLst/>
              <a:gdLst>
                <a:gd name="T0" fmla="*/ 191 w 191"/>
                <a:gd name="T1" fmla="*/ 0 h 16"/>
                <a:gd name="T2" fmla="*/ 181 w 191"/>
                <a:gd name="T3" fmla="*/ 10 h 16"/>
                <a:gd name="T4" fmla="*/ 10 w 191"/>
                <a:gd name="T5" fmla="*/ 10 h 16"/>
                <a:gd name="T6" fmla="*/ 0 w 191"/>
                <a:gd name="T7" fmla="*/ 0 h 16"/>
                <a:gd name="T8" fmla="*/ 0 w 191"/>
                <a:gd name="T9" fmla="*/ 6 h 16"/>
                <a:gd name="T10" fmla="*/ 10 w 191"/>
                <a:gd name="T11" fmla="*/ 16 h 16"/>
                <a:gd name="T12" fmla="*/ 181 w 191"/>
                <a:gd name="T13" fmla="*/ 16 h 16"/>
                <a:gd name="T14" fmla="*/ 191 w 191"/>
                <a:gd name="T15" fmla="*/ 6 h 16"/>
                <a:gd name="T16" fmla="*/ 191 w 1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">
                  <a:moveTo>
                    <a:pt x="191" y="0"/>
                  </a:moveTo>
                  <a:cubicBezTo>
                    <a:pt x="191" y="6"/>
                    <a:pt x="186" y="10"/>
                    <a:pt x="18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0" y="6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2"/>
                    <a:pt x="5" y="16"/>
                    <a:pt x="10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6" y="16"/>
                    <a:pt x="191" y="12"/>
                    <a:pt x="191" y="6"/>
                  </a:cubicBez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Freeform 1467"/>
            <p:cNvSpPr>
              <a:spLocks/>
            </p:cNvSpPr>
            <p:nvPr/>
          </p:nvSpPr>
          <p:spPr bwMode="auto">
            <a:xfrm>
              <a:off x="6664327" y="5537201"/>
              <a:ext cx="65088" cy="173038"/>
            </a:xfrm>
            <a:custGeom>
              <a:avLst/>
              <a:gdLst>
                <a:gd name="T0" fmla="*/ 17 w 37"/>
                <a:gd name="T1" fmla="*/ 98 h 98"/>
                <a:gd name="T2" fmla="*/ 17 w 37"/>
                <a:gd name="T3" fmla="*/ 22 h 98"/>
                <a:gd name="T4" fmla="*/ 0 w 37"/>
                <a:gd name="T5" fmla="*/ 22 h 98"/>
                <a:gd name="T6" fmla="*/ 0 w 37"/>
                <a:gd name="T7" fmla="*/ 12 h 98"/>
                <a:gd name="T8" fmla="*/ 14 w 37"/>
                <a:gd name="T9" fmla="*/ 8 h 98"/>
                <a:gd name="T10" fmla="*/ 23 w 37"/>
                <a:gd name="T11" fmla="*/ 0 h 98"/>
                <a:gd name="T12" fmla="*/ 37 w 37"/>
                <a:gd name="T13" fmla="*/ 0 h 98"/>
                <a:gd name="T14" fmla="*/ 37 w 37"/>
                <a:gd name="T15" fmla="*/ 98 h 98"/>
                <a:gd name="T16" fmla="*/ 17 w 3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98">
                  <a:moveTo>
                    <a:pt x="17" y="98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10" y="10"/>
                    <a:pt x="14" y="8"/>
                  </a:cubicBezTo>
                  <a:cubicBezTo>
                    <a:pt x="18" y="6"/>
                    <a:pt x="21" y="3"/>
                    <a:pt x="2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17" y="98"/>
                    <a:pt x="17" y="98"/>
                    <a:pt x="17" y="98"/>
                  </a:cubicBezTo>
                </a:path>
              </a:pathLst>
            </a:custGeom>
            <a:solidFill>
              <a:srgbClr val="C2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3" name="Freeform 1468"/>
            <p:cNvSpPr>
              <a:spLocks/>
            </p:cNvSpPr>
            <p:nvPr/>
          </p:nvSpPr>
          <p:spPr bwMode="auto">
            <a:xfrm>
              <a:off x="6759577" y="5537201"/>
              <a:ext cx="106363" cy="174625"/>
            </a:xfrm>
            <a:custGeom>
              <a:avLst/>
              <a:gdLst>
                <a:gd name="T0" fmla="*/ 22 w 61"/>
                <a:gd name="T1" fmla="*/ 15 h 99"/>
                <a:gd name="T2" fmla="*/ 22 w 61"/>
                <a:gd name="T3" fmla="*/ 36 h 99"/>
                <a:gd name="T4" fmla="*/ 30 w 61"/>
                <a:gd name="T5" fmla="*/ 31 h 99"/>
                <a:gd name="T6" fmla="*/ 37 w 61"/>
                <a:gd name="T7" fmla="*/ 30 h 99"/>
                <a:gd name="T8" fmla="*/ 56 w 61"/>
                <a:gd name="T9" fmla="*/ 37 h 99"/>
                <a:gd name="T10" fmla="*/ 61 w 61"/>
                <a:gd name="T11" fmla="*/ 53 h 99"/>
                <a:gd name="T12" fmla="*/ 61 w 61"/>
                <a:gd name="T13" fmla="*/ 74 h 99"/>
                <a:gd name="T14" fmla="*/ 52 w 61"/>
                <a:gd name="T15" fmla="*/ 92 h 99"/>
                <a:gd name="T16" fmla="*/ 30 w 61"/>
                <a:gd name="T17" fmla="*/ 99 h 99"/>
                <a:gd name="T18" fmla="*/ 8 w 61"/>
                <a:gd name="T19" fmla="*/ 92 h 99"/>
                <a:gd name="T20" fmla="*/ 0 w 61"/>
                <a:gd name="T21" fmla="*/ 76 h 99"/>
                <a:gd name="T22" fmla="*/ 0 w 61"/>
                <a:gd name="T23" fmla="*/ 73 h 99"/>
                <a:gd name="T24" fmla="*/ 19 w 61"/>
                <a:gd name="T25" fmla="*/ 72 h 99"/>
                <a:gd name="T26" fmla="*/ 19 w 61"/>
                <a:gd name="T27" fmla="*/ 75 h 99"/>
                <a:gd name="T28" fmla="*/ 26 w 61"/>
                <a:gd name="T29" fmla="*/ 83 h 99"/>
                <a:gd name="T30" fmla="*/ 29 w 61"/>
                <a:gd name="T31" fmla="*/ 84 h 99"/>
                <a:gd name="T32" fmla="*/ 42 w 61"/>
                <a:gd name="T33" fmla="*/ 74 h 99"/>
                <a:gd name="T34" fmla="*/ 42 w 61"/>
                <a:gd name="T35" fmla="*/ 50 h 99"/>
                <a:gd name="T36" fmla="*/ 37 w 61"/>
                <a:gd name="T37" fmla="*/ 43 h 99"/>
                <a:gd name="T38" fmla="*/ 32 w 61"/>
                <a:gd name="T39" fmla="*/ 42 h 99"/>
                <a:gd name="T40" fmla="*/ 24 w 61"/>
                <a:gd name="T41" fmla="*/ 45 h 99"/>
                <a:gd name="T42" fmla="*/ 22 w 61"/>
                <a:gd name="T43" fmla="*/ 51 h 99"/>
                <a:gd name="T44" fmla="*/ 22 w 61"/>
                <a:gd name="T45" fmla="*/ 53 h 99"/>
                <a:gd name="T46" fmla="*/ 2 w 61"/>
                <a:gd name="T47" fmla="*/ 53 h 99"/>
                <a:gd name="T48" fmla="*/ 2 w 61"/>
                <a:gd name="T49" fmla="*/ 0 h 99"/>
                <a:gd name="T50" fmla="*/ 60 w 61"/>
                <a:gd name="T51" fmla="*/ 0 h 99"/>
                <a:gd name="T52" fmla="*/ 60 w 61"/>
                <a:gd name="T53" fmla="*/ 15 h 99"/>
                <a:gd name="T54" fmla="*/ 22 w 61"/>
                <a:gd name="T55" fmla="*/ 1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" h="99">
                  <a:moveTo>
                    <a:pt x="22" y="15"/>
                  </a:moveTo>
                  <a:cubicBezTo>
                    <a:pt x="22" y="36"/>
                    <a:pt x="22" y="36"/>
                    <a:pt x="22" y="36"/>
                  </a:cubicBezTo>
                  <a:cubicBezTo>
                    <a:pt x="24" y="34"/>
                    <a:pt x="27" y="32"/>
                    <a:pt x="30" y="31"/>
                  </a:cubicBezTo>
                  <a:cubicBezTo>
                    <a:pt x="32" y="30"/>
                    <a:pt x="34" y="30"/>
                    <a:pt x="37" y="30"/>
                  </a:cubicBezTo>
                  <a:cubicBezTo>
                    <a:pt x="45" y="30"/>
                    <a:pt x="52" y="32"/>
                    <a:pt x="56" y="37"/>
                  </a:cubicBezTo>
                  <a:cubicBezTo>
                    <a:pt x="60" y="41"/>
                    <a:pt x="61" y="46"/>
                    <a:pt x="61" y="53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1" y="82"/>
                    <a:pt x="58" y="88"/>
                    <a:pt x="52" y="92"/>
                  </a:cubicBezTo>
                  <a:cubicBezTo>
                    <a:pt x="46" y="97"/>
                    <a:pt x="39" y="99"/>
                    <a:pt x="30" y="99"/>
                  </a:cubicBezTo>
                  <a:cubicBezTo>
                    <a:pt x="21" y="99"/>
                    <a:pt x="14" y="97"/>
                    <a:pt x="8" y="92"/>
                  </a:cubicBezTo>
                  <a:cubicBezTo>
                    <a:pt x="3" y="87"/>
                    <a:pt x="0" y="82"/>
                    <a:pt x="0" y="7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0" y="79"/>
                    <a:pt x="22" y="82"/>
                    <a:pt x="26" y="83"/>
                  </a:cubicBezTo>
                  <a:cubicBezTo>
                    <a:pt x="27" y="84"/>
                    <a:pt x="28" y="84"/>
                    <a:pt x="29" y="84"/>
                  </a:cubicBezTo>
                  <a:cubicBezTo>
                    <a:pt x="37" y="84"/>
                    <a:pt x="42" y="81"/>
                    <a:pt x="42" y="74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48"/>
                    <a:pt x="40" y="45"/>
                    <a:pt x="37" y="43"/>
                  </a:cubicBezTo>
                  <a:cubicBezTo>
                    <a:pt x="36" y="42"/>
                    <a:pt x="34" y="42"/>
                    <a:pt x="32" y="42"/>
                  </a:cubicBezTo>
                  <a:cubicBezTo>
                    <a:pt x="28" y="42"/>
                    <a:pt x="26" y="43"/>
                    <a:pt x="24" y="45"/>
                  </a:cubicBezTo>
                  <a:cubicBezTo>
                    <a:pt x="23" y="47"/>
                    <a:pt x="22" y="49"/>
                    <a:pt x="22" y="51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22" y="15"/>
                    <a:pt x="22" y="15"/>
                    <a:pt x="22" y="15"/>
                  </a:cubicBezTo>
                </a:path>
              </a:pathLst>
            </a:custGeom>
            <a:solidFill>
              <a:srgbClr val="C2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4" name="Freeform 1469"/>
            <p:cNvSpPr>
              <a:spLocks noEditPoints="1"/>
            </p:cNvSpPr>
            <p:nvPr/>
          </p:nvSpPr>
          <p:spPr bwMode="auto">
            <a:xfrm>
              <a:off x="6615114" y="5614989"/>
              <a:ext cx="309563" cy="11113"/>
            </a:xfrm>
            <a:custGeom>
              <a:avLst/>
              <a:gdLst>
                <a:gd name="T0" fmla="*/ 45 w 176"/>
                <a:gd name="T1" fmla="*/ 0 h 6"/>
                <a:gd name="T2" fmla="*/ 0 w 176"/>
                <a:gd name="T3" fmla="*/ 0 h 6"/>
                <a:gd name="T4" fmla="*/ 0 w 176"/>
                <a:gd name="T5" fmla="*/ 6 h 6"/>
                <a:gd name="T6" fmla="*/ 45 w 176"/>
                <a:gd name="T7" fmla="*/ 6 h 6"/>
                <a:gd name="T8" fmla="*/ 45 w 176"/>
                <a:gd name="T9" fmla="*/ 0 h 6"/>
                <a:gd name="T10" fmla="*/ 84 w 176"/>
                <a:gd name="T11" fmla="*/ 0 h 6"/>
                <a:gd name="T12" fmla="*/ 65 w 176"/>
                <a:gd name="T13" fmla="*/ 0 h 6"/>
                <a:gd name="T14" fmla="*/ 65 w 176"/>
                <a:gd name="T15" fmla="*/ 6 h 6"/>
                <a:gd name="T16" fmla="*/ 84 w 176"/>
                <a:gd name="T17" fmla="*/ 6 h 6"/>
                <a:gd name="T18" fmla="*/ 84 w 176"/>
                <a:gd name="T19" fmla="*/ 0 h 6"/>
                <a:gd name="T20" fmla="*/ 121 w 176"/>
                <a:gd name="T21" fmla="*/ 0 h 6"/>
                <a:gd name="T22" fmla="*/ 106 w 176"/>
                <a:gd name="T23" fmla="*/ 0 h 6"/>
                <a:gd name="T24" fmla="*/ 106 w 176"/>
                <a:gd name="T25" fmla="*/ 1 h 6"/>
                <a:gd name="T26" fmla="*/ 104 w 176"/>
                <a:gd name="T27" fmla="*/ 6 h 6"/>
                <a:gd name="T28" fmla="*/ 124 w 176"/>
                <a:gd name="T29" fmla="*/ 6 h 6"/>
                <a:gd name="T30" fmla="*/ 121 w 176"/>
                <a:gd name="T31" fmla="*/ 0 h 6"/>
                <a:gd name="T32" fmla="*/ 176 w 176"/>
                <a:gd name="T33" fmla="*/ 0 h 6"/>
                <a:gd name="T34" fmla="*/ 142 w 176"/>
                <a:gd name="T35" fmla="*/ 0 h 6"/>
                <a:gd name="T36" fmla="*/ 143 w 176"/>
                <a:gd name="T37" fmla="*/ 6 h 6"/>
                <a:gd name="T38" fmla="*/ 176 w 176"/>
                <a:gd name="T39" fmla="*/ 6 h 6"/>
                <a:gd name="T40" fmla="*/ 176 w 176"/>
                <a:gd name="T4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6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84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0"/>
                    <a:pt x="84" y="0"/>
                    <a:pt x="84" y="0"/>
                  </a:cubicBezTo>
                  <a:moveTo>
                    <a:pt x="121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5" y="3"/>
                    <a:pt x="104" y="4"/>
                    <a:pt x="10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3" y="4"/>
                    <a:pt x="122" y="2"/>
                    <a:pt x="121" y="0"/>
                  </a:cubicBezTo>
                  <a:moveTo>
                    <a:pt x="176" y="0"/>
                  </a:moveTo>
                  <a:cubicBezTo>
                    <a:pt x="142" y="0"/>
                    <a:pt x="142" y="0"/>
                    <a:pt x="142" y="0"/>
                  </a:cubicBezTo>
                  <a:cubicBezTo>
                    <a:pt x="143" y="2"/>
                    <a:pt x="143" y="4"/>
                    <a:pt x="143" y="6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6" y="0"/>
                    <a:pt x="176" y="0"/>
                    <a:pt x="176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5" name="Rectangle 1470"/>
            <p:cNvSpPr>
              <a:spLocks noChangeArrowheads="1"/>
            </p:cNvSpPr>
            <p:nvPr/>
          </p:nvSpPr>
          <p:spPr bwMode="auto">
            <a:xfrm>
              <a:off x="6694489" y="5614989"/>
              <a:ext cx="34925" cy="11113"/>
            </a:xfrm>
            <a:prstGeom prst="rect">
              <a:avLst/>
            </a:prstGeom>
            <a:solidFill>
              <a:srgbClr val="9B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6" name="Rectangle 1471"/>
            <p:cNvSpPr>
              <a:spLocks noChangeArrowheads="1"/>
            </p:cNvSpPr>
            <p:nvPr/>
          </p:nvSpPr>
          <p:spPr bwMode="auto">
            <a:xfrm>
              <a:off x="6694489" y="5614989"/>
              <a:ext cx="34925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7" name="Freeform 1472"/>
            <p:cNvSpPr>
              <a:spLocks noEditPoints="1"/>
            </p:cNvSpPr>
            <p:nvPr/>
          </p:nvSpPr>
          <p:spPr bwMode="auto">
            <a:xfrm>
              <a:off x="6762752" y="5614989"/>
              <a:ext cx="103188" cy="11113"/>
            </a:xfrm>
            <a:custGeom>
              <a:avLst/>
              <a:gdLst>
                <a:gd name="T0" fmla="*/ 22 w 59"/>
                <a:gd name="T1" fmla="*/ 0 h 6"/>
                <a:gd name="T2" fmla="*/ 0 w 59"/>
                <a:gd name="T3" fmla="*/ 0 h 6"/>
                <a:gd name="T4" fmla="*/ 0 w 59"/>
                <a:gd name="T5" fmla="*/ 6 h 6"/>
                <a:gd name="T6" fmla="*/ 20 w 59"/>
                <a:gd name="T7" fmla="*/ 6 h 6"/>
                <a:gd name="T8" fmla="*/ 22 w 59"/>
                <a:gd name="T9" fmla="*/ 1 h 6"/>
                <a:gd name="T10" fmla="*/ 22 w 59"/>
                <a:gd name="T11" fmla="*/ 0 h 6"/>
                <a:gd name="T12" fmla="*/ 58 w 59"/>
                <a:gd name="T13" fmla="*/ 0 h 6"/>
                <a:gd name="T14" fmla="*/ 37 w 59"/>
                <a:gd name="T15" fmla="*/ 0 h 6"/>
                <a:gd name="T16" fmla="*/ 40 w 59"/>
                <a:gd name="T17" fmla="*/ 6 h 6"/>
                <a:gd name="T18" fmla="*/ 59 w 59"/>
                <a:gd name="T19" fmla="*/ 6 h 6"/>
                <a:gd name="T20" fmla="*/ 58 w 5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6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4"/>
                    <a:pt x="21" y="3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moveTo>
                    <a:pt x="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2"/>
                    <a:pt x="39" y="4"/>
                    <a:pt x="4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4"/>
                    <a:pt x="59" y="2"/>
                    <a:pt x="58" y="0"/>
                  </a:cubicBezTo>
                </a:path>
              </a:pathLst>
            </a:custGeom>
            <a:solidFill>
              <a:srgbClr val="9B1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8" name="Freeform 1473"/>
            <p:cNvSpPr>
              <a:spLocks/>
            </p:cNvSpPr>
            <p:nvPr/>
          </p:nvSpPr>
          <p:spPr bwMode="auto">
            <a:xfrm>
              <a:off x="6865939" y="5626101"/>
              <a:ext cx="58738" cy="6350"/>
            </a:xfrm>
            <a:custGeom>
              <a:avLst/>
              <a:gdLst>
                <a:gd name="T0" fmla="*/ 33 w 33"/>
                <a:gd name="T1" fmla="*/ 0 h 4"/>
                <a:gd name="T2" fmla="*/ 0 w 33"/>
                <a:gd name="T3" fmla="*/ 0 h 4"/>
                <a:gd name="T4" fmla="*/ 0 w 33"/>
                <a:gd name="T5" fmla="*/ 3 h 4"/>
                <a:gd name="T6" fmla="*/ 0 w 33"/>
                <a:gd name="T7" fmla="*/ 4 h 4"/>
                <a:gd name="T8" fmla="*/ 33 w 33"/>
                <a:gd name="T9" fmla="*/ 4 h 4"/>
                <a:gd name="T10" fmla="*/ 33 w 33"/>
                <a:gd name="T11" fmla="*/ 0 h 4"/>
                <a:gd name="T12" fmla="*/ 33 w 3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9" name="Freeform 1474"/>
            <p:cNvSpPr>
              <a:spLocks/>
            </p:cNvSpPr>
            <p:nvPr/>
          </p:nvSpPr>
          <p:spPr bwMode="auto">
            <a:xfrm>
              <a:off x="6729414" y="5626101"/>
              <a:ext cx="103188" cy="6350"/>
            </a:xfrm>
            <a:custGeom>
              <a:avLst/>
              <a:gdLst>
                <a:gd name="T0" fmla="*/ 59 w 59"/>
                <a:gd name="T1" fmla="*/ 0 h 4"/>
                <a:gd name="T2" fmla="*/ 39 w 59"/>
                <a:gd name="T3" fmla="*/ 0 h 4"/>
                <a:gd name="T4" fmla="*/ 39 w 59"/>
                <a:gd name="T5" fmla="*/ 1 h 4"/>
                <a:gd name="T6" fmla="*/ 39 w 59"/>
                <a:gd name="T7" fmla="*/ 3 h 4"/>
                <a:gd name="T8" fmla="*/ 19 w 59"/>
                <a:gd name="T9" fmla="*/ 3 h 4"/>
                <a:gd name="T10" fmla="*/ 19 w 59"/>
                <a:gd name="T11" fmla="*/ 0 h 4"/>
                <a:gd name="T12" fmla="*/ 0 w 59"/>
                <a:gd name="T13" fmla="*/ 0 h 4"/>
                <a:gd name="T14" fmla="*/ 0 w 59"/>
                <a:gd name="T15" fmla="*/ 4 h 4"/>
                <a:gd name="T16" fmla="*/ 59 w 59"/>
                <a:gd name="T17" fmla="*/ 4 h 4"/>
                <a:gd name="T18" fmla="*/ 59 w 59"/>
                <a:gd name="T19" fmla="*/ 0 h 4"/>
                <a:gd name="T20" fmla="*/ 59 w 59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4">
                  <a:moveTo>
                    <a:pt x="5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0" name="Rectangle 1475"/>
            <p:cNvSpPr>
              <a:spLocks noChangeArrowheads="1"/>
            </p:cNvSpPr>
            <p:nvPr/>
          </p:nvSpPr>
          <p:spPr bwMode="auto">
            <a:xfrm>
              <a:off x="6615114" y="5626101"/>
              <a:ext cx="79375" cy="6350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1" name="Rectangle 1476"/>
            <p:cNvSpPr>
              <a:spLocks noChangeArrowheads="1"/>
            </p:cNvSpPr>
            <p:nvPr/>
          </p:nvSpPr>
          <p:spPr bwMode="auto">
            <a:xfrm>
              <a:off x="6615114" y="5626101"/>
              <a:ext cx="79375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2" name="Rectangle 1477"/>
            <p:cNvSpPr>
              <a:spLocks noChangeArrowheads="1"/>
            </p:cNvSpPr>
            <p:nvPr/>
          </p:nvSpPr>
          <p:spPr bwMode="auto">
            <a:xfrm>
              <a:off x="6694489" y="5626101"/>
              <a:ext cx="34925" cy="6350"/>
            </a:xfrm>
            <a:prstGeom prst="rect">
              <a:avLst/>
            </a:prstGeom>
            <a:solidFill>
              <a:srgbClr val="E7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3" name="Rectangle 1478"/>
            <p:cNvSpPr>
              <a:spLocks noChangeArrowheads="1"/>
            </p:cNvSpPr>
            <p:nvPr/>
          </p:nvSpPr>
          <p:spPr bwMode="auto">
            <a:xfrm>
              <a:off x="6694489" y="5626101"/>
              <a:ext cx="34925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4" name="Freeform 1479"/>
            <p:cNvSpPr>
              <a:spLocks noEditPoints="1"/>
            </p:cNvSpPr>
            <p:nvPr/>
          </p:nvSpPr>
          <p:spPr bwMode="auto">
            <a:xfrm>
              <a:off x="6762752" y="5626101"/>
              <a:ext cx="103188" cy="6350"/>
            </a:xfrm>
            <a:custGeom>
              <a:avLst/>
              <a:gdLst>
                <a:gd name="T0" fmla="*/ 20 w 59"/>
                <a:gd name="T1" fmla="*/ 0 h 4"/>
                <a:gd name="T2" fmla="*/ 0 w 59"/>
                <a:gd name="T3" fmla="*/ 0 h 4"/>
                <a:gd name="T4" fmla="*/ 0 w 59"/>
                <a:gd name="T5" fmla="*/ 3 h 4"/>
                <a:gd name="T6" fmla="*/ 20 w 59"/>
                <a:gd name="T7" fmla="*/ 3 h 4"/>
                <a:gd name="T8" fmla="*/ 20 w 59"/>
                <a:gd name="T9" fmla="*/ 1 h 4"/>
                <a:gd name="T10" fmla="*/ 20 w 59"/>
                <a:gd name="T11" fmla="*/ 0 h 4"/>
                <a:gd name="T12" fmla="*/ 20 w 59"/>
                <a:gd name="T13" fmla="*/ 0 h 4"/>
                <a:gd name="T14" fmla="*/ 59 w 59"/>
                <a:gd name="T15" fmla="*/ 0 h 4"/>
                <a:gd name="T16" fmla="*/ 40 w 59"/>
                <a:gd name="T17" fmla="*/ 0 h 4"/>
                <a:gd name="T18" fmla="*/ 40 w 59"/>
                <a:gd name="T19" fmla="*/ 0 h 4"/>
                <a:gd name="T20" fmla="*/ 40 w 59"/>
                <a:gd name="T21" fmla="*/ 0 h 4"/>
                <a:gd name="T22" fmla="*/ 40 w 59"/>
                <a:gd name="T23" fmla="*/ 4 h 4"/>
                <a:gd name="T24" fmla="*/ 59 w 59"/>
                <a:gd name="T25" fmla="*/ 4 h 4"/>
                <a:gd name="T26" fmla="*/ 59 w 59"/>
                <a:gd name="T27" fmla="*/ 3 h 4"/>
                <a:gd name="T28" fmla="*/ 59 w 59"/>
                <a:gd name="T29" fmla="*/ 0 h 4"/>
                <a:gd name="T30" fmla="*/ 59 w 59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4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5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E7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5" name="Rectangle 1480"/>
            <p:cNvSpPr>
              <a:spLocks noChangeArrowheads="1"/>
            </p:cNvSpPr>
            <p:nvPr/>
          </p:nvSpPr>
          <p:spPr bwMode="auto">
            <a:xfrm>
              <a:off x="6924677" y="5626101"/>
              <a:ext cx="30163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6" name="Rectangle 1481"/>
            <p:cNvSpPr>
              <a:spLocks noChangeArrowheads="1"/>
            </p:cNvSpPr>
            <p:nvPr/>
          </p:nvSpPr>
          <p:spPr bwMode="auto">
            <a:xfrm>
              <a:off x="6924677" y="5626101"/>
              <a:ext cx="30163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7" name="Freeform 1482"/>
            <p:cNvSpPr>
              <a:spLocks/>
            </p:cNvSpPr>
            <p:nvPr/>
          </p:nvSpPr>
          <p:spPr bwMode="auto">
            <a:xfrm>
              <a:off x="6924677" y="5626101"/>
              <a:ext cx="30163" cy="22225"/>
            </a:xfrm>
            <a:custGeom>
              <a:avLst/>
              <a:gdLst>
                <a:gd name="T0" fmla="*/ 15 w 19"/>
                <a:gd name="T1" fmla="*/ 0 h 14"/>
                <a:gd name="T2" fmla="*/ 3 w 19"/>
                <a:gd name="T3" fmla="*/ 0 h 14"/>
                <a:gd name="T4" fmla="*/ 3 w 19"/>
                <a:gd name="T5" fmla="*/ 14 h 14"/>
                <a:gd name="T6" fmla="*/ 0 w 19"/>
                <a:gd name="T7" fmla="*/ 14 h 14"/>
                <a:gd name="T8" fmla="*/ 0 w 19"/>
                <a:gd name="T9" fmla="*/ 0 h 14"/>
                <a:gd name="T10" fmla="*/ 0 w 19"/>
                <a:gd name="T11" fmla="*/ 14 h 14"/>
                <a:gd name="T12" fmla="*/ 19 w 19"/>
                <a:gd name="T13" fmla="*/ 14 h 14"/>
                <a:gd name="T14" fmla="*/ 15 w 19"/>
                <a:gd name="T15" fmla="*/ 14 h 14"/>
                <a:gd name="T16" fmla="*/ 15 w 19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4">
                  <a:moveTo>
                    <a:pt x="15" y="0"/>
                  </a:moveTo>
                  <a:lnTo>
                    <a:pt x="3" y="0"/>
                  </a:lnTo>
                  <a:lnTo>
                    <a:pt x="3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8" name="Freeform 1483"/>
            <p:cNvSpPr>
              <a:spLocks/>
            </p:cNvSpPr>
            <p:nvPr/>
          </p:nvSpPr>
          <p:spPr bwMode="auto">
            <a:xfrm>
              <a:off x="6924677" y="5626101"/>
              <a:ext cx="30163" cy="22225"/>
            </a:xfrm>
            <a:custGeom>
              <a:avLst/>
              <a:gdLst>
                <a:gd name="T0" fmla="*/ 15 w 19"/>
                <a:gd name="T1" fmla="*/ 0 h 14"/>
                <a:gd name="T2" fmla="*/ 3 w 19"/>
                <a:gd name="T3" fmla="*/ 0 h 14"/>
                <a:gd name="T4" fmla="*/ 3 w 19"/>
                <a:gd name="T5" fmla="*/ 14 h 14"/>
                <a:gd name="T6" fmla="*/ 0 w 19"/>
                <a:gd name="T7" fmla="*/ 14 h 14"/>
                <a:gd name="T8" fmla="*/ 0 w 19"/>
                <a:gd name="T9" fmla="*/ 0 h 14"/>
                <a:gd name="T10" fmla="*/ 0 w 19"/>
                <a:gd name="T11" fmla="*/ 14 h 14"/>
                <a:gd name="T12" fmla="*/ 19 w 19"/>
                <a:gd name="T13" fmla="*/ 14 h 14"/>
                <a:gd name="T14" fmla="*/ 15 w 19"/>
                <a:gd name="T15" fmla="*/ 14 h 14"/>
                <a:gd name="T16" fmla="*/ 15 w 19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4">
                  <a:moveTo>
                    <a:pt x="15" y="0"/>
                  </a:moveTo>
                  <a:lnTo>
                    <a:pt x="3" y="0"/>
                  </a:lnTo>
                  <a:lnTo>
                    <a:pt x="3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9" name="Rectangle 1484"/>
            <p:cNvSpPr>
              <a:spLocks noChangeArrowheads="1"/>
            </p:cNvSpPr>
            <p:nvPr/>
          </p:nvSpPr>
          <p:spPr bwMode="auto">
            <a:xfrm>
              <a:off x="6924677" y="5602289"/>
              <a:ext cx="30163" cy="23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0" name="Rectangle 1485"/>
            <p:cNvSpPr>
              <a:spLocks noChangeArrowheads="1"/>
            </p:cNvSpPr>
            <p:nvPr/>
          </p:nvSpPr>
          <p:spPr bwMode="auto">
            <a:xfrm>
              <a:off x="6924677" y="5602289"/>
              <a:ext cx="30163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1" name="Rectangle 1486"/>
            <p:cNvSpPr>
              <a:spLocks noChangeArrowheads="1"/>
            </p:cNvSpPr>
            <p:nvPr/>
          </p:nvSpPr>
          <p:spPr bwMode="auto">
            <a:xfrm>
              <a:off x="6948489" y="5626101"/>
              <a:ext cx="6350" cy="22225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2" name="Rectangle 1487"/>
            <p:cNvSpPr>
              <a:spLocks noChangeArrowheads="1"/>
            </p:cNvSpPr>
            <p:nvPr/>
          </p:nvSpPr>
          <p:spPr bwMode="auto">
            <a:xfrm>
              <a:off x="6948489" y="5626101"/>
              <a:ext cx="6350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3" name="Rectangle 1488"/>
            <p:cNvSpPr>
              <a:spLocks noChangeArrowheads="1"/>
            </p:cNvSpPr>
            <p:nvPr/>
          </p:nvSpPr>
          <p:spPr bwMode="auto">
            <a:xfrm>
              <a:off x="6948489" y="5602289"/>
              <a:ext cx="6350" cy="23813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4" name="Rectangle 1489"/>
            <p:cNvSpPr>
              <a:spLocks noChangeArrowheads="1"/>
            </p:cNvSpPr>
            <p:nvPr/>
          </p:nvSpPr>
          <p:spPr bwMode="auto">
            <a:xfrm>
              <a:off x="6948489" y="5602289"/>
              <a:ext cx="6350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5" name="Rectangle 1490"/>
            <p:cNvSpPr>
              <a:spLocks noChangeArrowheads="1"/>
            </p:cNvSpPr>
            <p:nvPr/>
          </p:nvSpPr>
          <p:spPr bwMode="auto">
            <a:xfrm>
              <a:off x="6924677" y="5626101"/>
              <a:ext cx="4763" cy="22225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6" name="Rectangle 1491"/>
            <p:cNvSpPr>
              <a:spLocks noChangeArrowheads="1"/>
            </p:cNvSpPr>
            <p:nvPr/>
          </p:nvSpPr>
          <p:spPr bwMode="auto">
            <a:xfrm>
              <a:off x="6924677" y="5626101"/>
              <a:ext cx="4763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7" name="Rectangle 1492"/>
            <p:cNvSpPr>
              <a:spLocks noChangeArrowheads="1"/>
            </p:cNvSpPr>
            <p:nvPr/>
          </p:nvSpPr>
          <p:spPr bwMode="auto">
            <a:xfrm>
              <a:off x="6924677" y="5602289"/>
              <a:ext cx="4763" cy="23813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8" name="Rectangle 1493"/>
            <p:cNvSpPr>
              <a:spLocks noChangeArrowheads="1"/>
            </p:cNvSpPr>
            <p:nvPr/>
          </p:nvSpPr>
          <p:spPr bwMode="auto">
            <a:xfrm>
              <a:off x="6924677" y="5602289"/>
              <a:ext cx="4763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9" name="Rectangle 1494"/>
            <p:cNvSpPr>
              <a:spLocks noChangeArrowheads="1"/>
            </p:cNvSpPr>
            <p:nvPr/>
          </p:nvSpPr>
          <p:spPr bwMode="auto">
            <a:xfrm>
              <a:off x="6586539" y="5626101"/>
              <a:ext cx="28575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0" name="Rectangle 1495"/>
            <p:cNvSpPr>
              <a:spLocks noChangeArrowheads="1"/>
            </p:cNvSpPr>
            <p:nvPr/>
          </p:nvSpPr>
          <p:spPr bwMode="auto">
            <a:xfrm>
              <a:off x="6586539" y="5626101"/>
              <a:ext cx="2857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497"/>
            <p:cNvSpPr>
              <a:spLocks/>
            </p:cNvSpPr>
            <p:nvPr/>
          </p:nvSpPr>
          <p:spPr bwMode="auto">
            <a:xfrm>
              <a:off x="6586539" y="5626101"/>
              <a:ext cx="28575" cy="22225"/>
            </a:xfrm>
            <a:custGeom>
              <a:avLst/>
              <a:gdLst>
                <a:gd name="T0" fmla="*/ 15 w 18"/>
                <a:gd name="T1" fmla="*/ 0 h 14"/>
                <a:gd name="T2" fmla="*/ 3 w 18"/>
                <a:gd name="T3" fmla="*/ 0 h 14"/>
                <a:gd name="T4" fmla="*/ 3 w 18"/>
                <a:gd name="T5" fmla="*/ 14 h 14"/>
                <a:gd name="T6" fmla="*/ 0 w 18"/>
                <a:gd name="T7" fmla="*/ 14 h 14"/>
                <a:gd name="T8" fmla="*/ 0 w 18"/>
                <a:gd name="T9" fmla="*/ 0 h 14"/>
                <a:gd name="T10" fmla="*/ 0 w 18"/>
                <a:gd name="T11" fmla="*/ 14 h 14"/>
                <a:gd name="T12" fmla="*/ 18 w 18"/>
                <a:gd name="T13" fmla="*/ 14 h 14"/>
                <a:gd name="T14" fmla="*/ 15 w 18"/>
                <a:gd name="T15" fmla="*/ 14 h 14"/>
                <a:gd name="T16" fmla="*/ 15 w 1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4">
                  <a:moveTo>
                    <a:pt x="15" y="0"/>
                  </a:moveTo>
                  <a:lnTo>
                    <a:pt x="3" y="0"/>
                  </a:lnTo>
                  <a:lnTo>
                    <a:pt x="3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1498"/>
            <p:cNvSpPr>
              <a:spLocks/>
            </p:cNvSpPr>
            <p:nvPr/>
          </p:nvSpPr>
          <p:spPr bwMode="auto">
            <a:xfrm>
              <a:off x="6586539" y="5626101"/>
              <a:ext cx="28575" cy="22225"/>
            </a:xfrm>
            <a:custGeom>
              <a:avLst/>
              <a:gdLst>
                <a:gd name="T0" fmla="*/ 15 w 18"/>
                <a:gd name="T1" fmla="*/ 0 h 14"/>
                <a:gd name="T2" fmla="*/ 3 w 18"/>
                <a:gd name="T3" fmla="*/ 0 h 14"/>
                <a:gd name="T4" fmla="*/ 3 w 18"/>
                <a:gd name="T5" fmla="*/ 14 h 14"/>
                <a:gd name="T6" fmla="*/ 0 w 18"/>
                <a:gd name="T7" fmla="*/ 14 h 14"/>
                <a:gd name="T8" fmla="*/ 0 w 18"/>
                <a:gd name="T9" fmla="*/ 0 h 14"/>
                <a:gd name="T10" fmla="*/ 0 w 18"/>
                <a:gd name="T11" fmla="*/ 14 h 14"/>
                <a:gd name="T12" fmla="*/ 18 w 18"/>
                <a:gd name="T13" fmla="*/ 14 h 14"/>
                <a:gd name="T14" fmla="*/ 15 w 18"/>
                <a:gd name="T15" fmla="*/ 14 h 14"/>
                <a:gd name="T16" fmla="*/ 15 w 1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4">
                  <a:moveTo>
                    <a:pt x="15" y="0"/>
                  </a:moveTo>
                  <a:lnTo>
                    <a:pt x="3" y="0"/>
                  </a:lnTo>
                  <a:lnTo>
                    <a:pt x="3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Rectangle 1499"/>
            <p:cNvSpPr>
              <a:spLocks noChangeArrowheads="1"/>
            </p:cNvSpPr>
            <p:nvPr/>
          </p:nvSpPr>
          <p:spPr bwMode="auto">
            <a:xfrm>
              <a:off x="6586539" y="5602288"/>
              <a:ext cx="28575" cy="23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Rectangle 1500"/>
            <p:cNvSpPr>
              <a:spLocks noChangeArrowheads="1"/>
            </p:cNvSpPr>
            <p:nvPr/>
          </p:nvSpPr>
          <p:spPr bwMode="auto">
            <a:xfrm>
              <a:off x="6586539" y="5602288"/>
              <a:ext cx="28575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501"/>
            <p:cNvSpPr>
              <a:spLocks/>
            </p:cNvSpPr>
            <p:nvPr/>
          </p:nvSpPr>
          <p:spPr bwMode="auto">
            <a:xfrm>
              <a:off x="6610351" y="5626101"/>
              <a:ext cx="4763" cy="22225"/>
            </a:xfrm>
            <a:custGeom>
              <a:avLst/>
              <a:gdLst>
                <a:gd name="T0" fmla="*/ 3 w 3"/>
                <a:gd name="T1" fmla="*/ 0 h 14"/>
                <a:gd name="T2" fmla="*/ 0 w 3"/>
                <a:gd name="T3" fmla="*/ 0 h 14"/>
                <a:gd name="T4" fmla="*/ 0 w 3"/>
                <a:gd name="T5" fmla="*/ 14 h 14"/>
                <a:gd name="T6" fmla="*/ 3 w 3"/>
                <a:gd name="T7" fmla="*/ 14 h 14"/>
                <a:gd name="T8" fmla="*/ 3 w 3"/>
                <a:gd name="T9" fmla="*/ 4 h 14"/>
                <a:gd name="T10" fmla="*/ 3 w 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4">
                  <a:moveTo>
                    <a:pt x="3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3" y="14"/>
                  </a:lnTo>
                  <a:lnTo>
                    <a:pt x="3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1502"/>
            <p:cNvSpPr>
              <a:spLocks/>
            </p:cNvSpPr>
            <p:nvPr/>
          </p:nvSpPr>
          <p:spPr bwMode="auto">
            <a:xfrm>
              <a:off x="6610351" y="5626101"/>
              <a:ext cx="4763" cy="22225"/>
            </a:xfrm>
            <a:custGeom>
              <a:avLst/>
              <a:gdLst>
                <a:gd name="T0" fmla="*/ 3 w 3"/>
                <a:gd name="T1" fmla="*/ 0 h 14"/>
                <a:gd name="T2" fmla="*/ 0 w 3"/>
                <a:gd name="T3" fmla="*/ 0 h 14"/>
                <a:gd name="T4" fmla="*/ 0 w 3"/>
                <a:gd name="T5" fmla="*/ 14 h 14"/>
                <a:gd name="T6" fmla="*/ 3 w 3"/>
                <a:gd name="T7" fmla="*/ 14 h 14"/>
                <a:gd name="T8" fmla="*/ 3 w 3"/>
                <a:gd name="T9" fmla="*/ 4 h 14"/>
                <a:gd name="T10" fmla="*/ 3 w 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4">
                  <a:moveTo>
                    <a:pt x="3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3" y="14"/>
                  </a:lnTo>
                  <a:lnTo>
                    <a:pt x="3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1503"/>
            <p:cNvSpPr>
              <a:spLocks/>
            </p:cNvSpPr>
            <p:nvPr/>
          </p:nvSpPr>
          <p:spPr bwMode="auto">
            <a:xfrm>
              <a:off x="6610351" y="5602288"/>
              <a:ext cx="4763" cy="23813"/>
            </a:xfrm>
            <a:custGeom>
              <a:avLst/>
              <a:gdLst>
                <a:gd name="T0" fmla="*/ 3 w 3"/>
                <a:gd name="T1" fmla="*/ 0 h 15"/>
                <a:gd name="T2" fmla="*/ 0 w 3"/>
                <a:gd name="T3" fmla="*/ 0 h 15"/>
                <a:gd name="T4" fmla="*/ 0 w 3"/>
                <a:gd name="T5" fmla="*/ 15 h 15"/>
                <a:gd name="T6" fmla="*/ 3 w 3"/>
                <a:gd name="T7" fmla="*/ 15 h 15"/>
                <a:gd name="T8" fmla="*/ 3 w 3"/>
                <a:gd name="T9" fmla="*/ 8 h 15"/>
                <a:gd name="T10" fmla="*/ 3 w 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3" y="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1504"/>
            <p:cNvSpPr>
              <a:spLocks/>
            </p:cNvSpPr>
            <p:nvPr/>
          </p:nvSpPr>
          <p:spPr bwMode="auto">
            <a:xfrm>
              <a:off x="6610351" y="5602288"/>
              <a:ext cx="4763" cy="23813"/>
            </a:xfrm>
            <a:custGeom>
              <a:avLst/>
              <a:gdLst>
                <a:gd name="T0" fmla="*/ 3 w 3"/>
                <a:gd name="T1" fmla="*/ 0 h 15"/>
                <a:gd name="T2" fmla="*/ 0 w 3"/>
                <a:gd name="T3" fmla="*/ 0 h 15"/>
                <a:gd name="T4" fmla="*/ 0 w 3"/>
                <a:gd name="T5" fmla="*/ 15 h 15"/>
                <a:gd name="T6" fmla="*/ 3 w 3"/>
                <a:gd name="T7" fmla="*/ 15 h 15"/>
                <a:gd name="T8" fmla="*/ 3 w 3"/>
                <a:gd name="T9" fmla="*/ 8 h 15"/>
                <a:gd name="T10" fmla="*/ 3 w 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3" y="8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Rectangle 1505"/>
            <p:cNvSpPr>
              <a:spLocks noChangeArrowheads="1"/>
            </p:cNvSpPr>
            <p:nvPr/>
          </p:nvSpPr>
          <p:spPr bwMode="auto">
            <a:xfrm>
              <a:off x="6586539" y="5626101"/>
              <a:ext cx="4763" cy="22225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Rectangle 1506"/>
            <p:cNvSpPr>
              <a:spLocks noChangeArrowheads="1"/>
            </p:cNvSpPr>
            <p:nvPr/>
          </p:nvSpPr>
          <p:spPr bwMode="auto">
            <a:xfrm>
              <a:off x="6586539" y="5626101"/>
              <a:ext cx="4763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Rectangle 1507"/>
            <p:cNvSpPr>
              <a:spLocks noChangeArrowheads="1"/>
            </p:cNvSpPr>
            <p:nvPr/>
          </p:nvSpPr>
          <p:spPr bwMode="auto">
            <a:xfrm>
              <a:off x="6586539" y="5602288"/>
              <a:ext cx="4763" cy="23813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Rectangle 1508"/>
            <p:cNvSpPr>
              <a:spLocks noChangeArrowheads="1"/>
            </p:cNvSpPr>
            <p:nvPr/>
          </p:nvSpPr>
          <p:spPr bwMode="auto">
            <a:xfrm>
              <a:off x="6586539" y="5602288"/>
              <a:ext cx="4763" cy="2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056754" y="4894280"/>
            <a:ext cx="1227475" cy="1227476"/>
            <a:chOff x="9244014" y="4945063"/>
            <a:chExt cx="1403350" cy="1403351"/>
          </a:xfrm>
        </p:grpSpPr>
        <p:sp>
          <p:nvSpPr>
            <p:cNvPr id="1133" name="Freeform 1509"/>
            <p:cNvSpPr>
              <a:spLocks/>
            </p:cNvSpPr>
            <p:nvPr/>
          </p:nvSpPr>
          <p:spPr bwMode="auto">
            <a:xfrm>
              <a:off x="9244014" y="4945063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796 w 800"/>
                <a:gd name="T3" fmla="*/ 451 h 800"/>
                <a:gd name="T4" fmla="*/ 400 w 800"/>
                <a:gd name="T5" fmla="*/ 800 h 800"/>
                <a:gd name="T6" fmla="*/ 304 w 800"/>
                <a:gd name="T7" fmla="*/ 789 h 800"/>
                <a:gd name="T8" fmla="*/ 0 w 800"/>
                <a:gd name="T9" fmla="*/ 400 h 800"/>
                <a:gd name="T10" fmla="*/ 400 w 800"/>
                <a:gd name="T11" fmla="*/ 0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417"/>
                    <a:pt x="799" y="434"/>
                    <a:pt x="796" y="451"/>
                  </a:cubicBezTo>
                  <a:cubicBezTo>
                    <a:pt x="772" y="648"/>
                    <a:pt x="603" y="800"/>
                    <a:pt x="400" y="800"/>
                  </a:cubicBezTo>
                  <a:cubicBezTo>
                    <a:pt x="367" y="800"/>
                    <a:pt x="335" y="796"/>
                    <a:pt x="304" y="789"/>
                  </a:cubicBezTo>
                  <a:cubicBezTo>
                    <a:pt x="129" y="746"/>
                    <a:pt x="0" y="588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1" y="0"/>
                    <a:pt x="800" y="179"/>
                    <a:pt x="800" y="400"/>
                  </a:cubicBezTo>
                </a:path>
              </a:pathLst>
            </a:custGeom>
            <a:solidFill>
              <a:srgbClr val="334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510"/>
            <p:cNvSpPr>
              <a:spLocks noEditPoints="1"/>
            </p:cNvSpPr>
            <p:nvPr/>
          </p:nvSpPr>
          <p:spPr bwMode="auto">
            <a:xfrm>
              <a:off x="9518652" y="5184776"/>
              <a:ext cx="1120775" cy="1163638"/>
            </a:xfrm>
            <a:custGeom>
              <a:avLst/>
              <a:gdLst>
                <a:gd name="T0" fmla="*/ 17 w 639"/>
                <a:gd name="T1" fmla="*/ 521 h 663"/>
                <a:gd name="T2" fmla="*/ 17 w 639"/>
                <a:gd name="T3" fmla="*/ 522 h 663"/>
                <a:gd name="T4" fmla="*/ 17 w 639"/>
                <a:gd name="T5" fmla="*/ 522 h 663"/>
                <a:gd name="T6" fmla="*/ 17 w 639"/>
                <a:gd name="T7" fmla="*/ 521 h 663"/>
                <a:gd name="T8" fmla="*/ 11 w 639"/>
                <a:gd name="T9" fmla="*/ 424 h 663"/>
                <a:gd name="T10" fmla="*/ 1 w 639"/>
                <a:gd name="T11" fmla="*/ 482 h 663"/>
                <a:gd name="T12" fmla="*/ 11 w 639"/>
                <a:gd name="T13" fmla="*/ 424 h 663"/>
                <a:gd name="T14" fmla="*/ 51 w 639"/>
                <a:gd name="T15" fmla="*/ 262 h 663"/>
                <a:gd name="T16" fmla="*/ 51 w 639"/>
                <a:gd name="T17" fmla="*/ 262 h 663"/>
                <a:gd name="T18" fmla="*/ 51 w 639"/>
                <a:gd name="T19" fmla="*/ 262 h 663"/>
                <a:gd name="T20" fmla="*/ 396 w 639"/>
                <a:gd name="T21" fmla="*/ 71 h 663"/>
                <a:gd name="T22" fmla="*/ 444 w 639"/>
                <a:gd name="T23" fmla="*/ 201 h 663"/>
                <a:gd name="T24" fmla="*/ 398 w 639"/>
                <a:gd name="T25" fmla="*/ 328 h 663"/>
                <a:gd name="T26" fmla="*/ 416 w 639"/>
                <a:gd name="T27" fmla="*/ 343 h 663"/>
                <a:gd name="T28" fmla="*/ 416 w 639"/>
                <a:gd name="T29" fmla="*/ 343 h 663"/>
                <a:gd name="T30" fmla="*/ 416 w 639"/>
                <a:gd name="T31" fmla="*/ 343 h 663"/>
                <a:gd name="T32" fmla="*/ 465 w 639"/>
                <a:gd name="T33" fmla="*/ 407 h 663"/>
                <a:gd name="T34" fmla="*/ 469 w 639"/>
                <a:gd name="T35" fmla="*/ 525 h 663"/>
                <a:gd name="T36" fmla="*/ 469 w 639"/>
                <a:gd name="T37" fmla="*/ 525 h 663"/>
                <a:gd name="T38" fmla="*/ 469 w 639"/>
                <a:gd name="T39" fmla="*/ 525 h 663"/>
                <a:gd name="T40" fmla="*/ 469 w 639"/>
                <a:gd name="T41" fmla="*/ 525 h 663"/>
                <a:gd name="T42" fmla="*/ 469 w 639"/>
                <a:gd name="T43" fmla="*/ 525 h 663"/>
                <a:gd name="T44" fmla="*/ 469 w 639"/>
                <a:gd name="T45" fmla="*/ 525 h 663"/>
                <a:gd name="T46" fmla="*/ 469 w 639"/>
                <a:gd name="T47" fmla="*/ 525 h 663"/>
                <a:gd name="T48" fmla="*/ 464 w 639"/>
                <a:gd name="T49" fmla="*/ 526 h 663"/>
                <a:gd name="T50" fmla="*/ 464 w 639"/>
                <a:gd name="T51" fmla="*/ 526 h 663"/>
                <a:gd name="T52" fmla="*/ 464 w 639"/>
                <a:gd name="T53" fmla="*/ 526 h 663"/>
                <a:gd name="T54" fmla="*/ 464 w 639"/>
                <a:gd name="T55" fmla="*/ 526 h 663"/>
                <a:gd name="T56" fmla="*/ 464 w 639"/>
                <a:gd name="T57" fmla="*/ 526 h 663"/>
                <a:gd name="T58" fmla="*/ 464 w 639"/>
                <a:gd name="T59" fmla="*/ 526 h 663"/>
                <a:gd name="T60" fmla="*/ 464 w 639"/>
                <a:gd name="T61" fmla="*/ 526 h 663"/>
                <a:gd name="T62" fmla="*/ 464 w 639"/>
                <a:gd name="T63" fmla="*/ 526 h 663"/>
                <a:gd name="T64" fmla="*/ 464 w 639"/>
                <a:gd name="T65" fmla="*/ 526 h 663"/>
                <a:gd name="T66" fmla="*/ 464 w 639"/>
                <a:gd name="T67" fmla="*/ 526 h 663"/>
                <a:gd name="T68" fmla="*/ 464 w 639"/>
                <a:gd name="T69" fmla="*/ 526 h 663"/>
                <a:gd name="T70" fmla="*/ 464 w 639"/>
                <a:gd name="T71" fmla="*/ 526 h 663"/>
                <a:gd name="T72" fmla="*/ 464 w 639"/>
                <a:gd name="T73" fmla="*/ 526 h 663"/>
                <a:gd name="T74" fmla="*/ 460 w 639"/>
                <a:gd name="T75" fmla="*/ 527 h 663"/>
                <a:gd name="T76" fmla="*/ 447 w 639"/>
                <a:gd name="T77" fmla="*/ 523 h 663"/>
                <a:gd name="T78" fmla="*/ 403 w 639"/>
                <a:gd name="T79" fmla="*/ 489 h 663"/>
                <a:gd name="T80" fmla="*/ 382 w 639"/>
                <a:gd name="T81" fmla="*/ 472 h 663"/>
                <a:gd name="T82" fmla="*/ 243 w 639"/>
                <a:gd name="T83" fmla="*/ 427 h 663"/>
                <a:gd name="T84" fmla="*/ 241 w 639"/>
                <a:gd name="T85" fmla="*/ 427 h 663"/>
                <a:gd name="T86" fmla="*/ 196 w 639"/>
                <a:gd name="T87" fmla="*/ 431 h 663"/>
                <a:gd name="T88" fmla="*/ 104 w 639"/>
                <a:gd name="T89" fmla="*/ 470 h 663"/>
                <a:gd name="T90" fmla="*/ 64 w 639"/>
                <a:gd name="T91" fmla="*/ 501 h 663"/>
                <a:gd name="T92" fmla="*/ 27 w 639"/>
                <a:gd name="T93" fmla="*/ 523 h 663"/>
                <a:gd name="T94" fmla="*/ 147 w 639"/>
                <a:gd name="T95" fmla="*/ 652 h 663"/>
                <a:gd name="T96" fmla="*/ 243 w 639"/>
                <a:gd name="T97" fmla="*/ 663 h 663"/>
                <a:gd name="T98" fmla="*/ 639 w 639"/>
                <a:gd name="T99" fmla="*/ 314 h 663"/>
                <a:gd name="T100" fmla="*/ 396 w 639"/>
                <a:gd name="T101" fmla="*/ 71 h 663"/>
                <a:gd name="T102" fmla="*/ 108 w 639"/>
                <a:gd name="T103" fmla="*/ 52 h 663"/>
                <a:gd name="T104" fmla="*/ 42 w 639"/>
                <a:gd name="T105" fmla="*/ 201 h 663"/>
                <a:gd name="T106" fmla="*/ 51 w 639"/>
                <a:gd name="T107" fmla="*/ 262 h 663"/>
                <a:gd name="T108" fmla="*/ 42 w 639"/>
                <a:gd name="T109" fmla="*/ 201 h 663"/>
                <a:gd name="T110" fmla="*/ 108 w 639"/>
                <a:gd name="T111" fmla="*/ 52 h 663"/>
                <a:gd name="T112" fmla="*/ 243 w 639"/>
                <a:gd name="T113" fmla="*/ 0 h 663"/>
                <a:gd name="T114" fmla="*/ 217 w 639"/>
                <a:gd name="T115" fmla="*/ 2 h 663"/>
                <a:gd name="T116" fmla="*/ 243 w 639"/>
                <a:gd name="T117" fmla="*/ 0 h 663"/>
                <a:gd name="T118" fmla="*/ 243 w 639"/>
                <a:gd name="T119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9" h="663">
                  <a:moveTo>
                    <a:pt x="17" y="521"/>
                  </a:moveTo>
                  <a:cubicBezTo>
                    <a:pt x="17" y="522"/>
                    <a:pt x="17" y="522"/>
                    <a:pt x="17" y="522"/>
                  </a:cubicBezTo>
                  <a:cubicBezTo>
                    <a:pt x="17" y="522"/>
                    <a:pt x="17" y="522"/>
                    <a:pt x="17" y="522"/>
                  </a:cubicBezTo>
                  <a:cubicBezTo>
                    <a:pt x="17" y="522"/>
                    <a:pt x="17" y="522"/>
                    <a:pt x="17" y="521"/>
                  </a:cubicBezTo>
                  <a:moveTo>
                    <a:pt x="11" y="424"/>
                  </a:moveTo>
                  <a:cubicBezTo>
                    <a:pt x="3" y="446"/>
                    <a:pt x="0" y="466"/>
                    <a:pt x="1" y="482"/>
                  </a:cubicBezTo>
                  <a:cubicBezTo>
                    <a:pt x="0" y="466"/>
                    <a:pt x="3" y="446"/>
                    <a:pt x="11" y="424"/>
                  </a:cubicBezTo>
                  <a:moveTo>
                    <a:pt x="51" y="262"/>
                  </a:moveTo>
                  <a:cubicBezTo>
                    <a:pt x="51" y="262"/>
                    <a:pt x="51" y="262"/>
                    <a:pt x="51" y="262"/>
                  </a:cubicBezTo>
                  <a:cubicBezTo>
                    <a:pt x="51" y="262"/>
                    <a:pt x="51" y="262"/>
                    <a:pt x="51" y="262"/>
                  </a:cubicBezTo>
                  <a:moveTo>
                    <a:pt x="396" y="71"/>
                  </a:moveTo>
                  <a:cubicBezTo>
                    <a:pt x="426" y="106"/>
                    <a:pt x="444" y="151"/>
                    <a:pt x="444" y="201"/>
                  </a:cubicBezTo>
                  <a:cubicBezTo>
                    <a:pt x="444" y="249"/>
                    <a:pt x="427" y="293"/>
                    <a:pt x="398" y="328"/>
                  </a:cubicBezTo>
                  <a:cubicBezTo>
                    <a:pt x="405" y="333"/>
                    <a:pt x="411" y="338"/>
                    <a:pt x="416" y="343"/>
                  </a:cubicBezTo>
                  <a:cubicBezTo>
                    <a:pt x="416" y="343"/>
                    <a:pt x="416" y="343"/>
                    <a:pt x="416" y="343"/>
                  </a:cubicBezTo>
                  <a:cubicBezTo>
                    <a:pt x="416" y="343"/>
                    <a:pt x="416" y="343"/>
                    <a:pt x="416" y="343"/>
                  </a:cubicBezTo>
                  <a:cubicBezTo>
                    <a:pt x="438" y="363"/>
                    <a:pt x="455" y="385"/>
                    <a:pt x="465" y="407"/>
                  </a:cubicBezTo>
                  <a:cubicBezTo>
                    <a:pt x="495" y="464"/>
                    <a:pt x="484" y="515"/>
                    <a:pt x="469" y="525"/>
                  </a:cubicBezTo>
                  <a:cubicBezTo>
                    <a:pt x="469" y="525"/>
                    <a:pt x="469" y="525"/>
                    <a:pt x="469" y="525"/>
                  </a:cubicBezTo>
                  <a:cubicBezTo>
                    <a:pt x="469" y="525"/>
                    <a:pt x="469" y="525"/>
                    <a:pt x="469" y="525"/>
                  </a:cubicBezTo>
                  <a:cubicBezTo>
                    <a:pt x="469" y="525"/>
                    <a:pt x="469" y="525"/>
                    <a:pt x="469" y="525"/>
                  </a:cubicBezTo>
                  <a:cubicBezTo>
                    <a:pt x="469" y="525"/>
                    <a:pt x="469" y="525"/>
                    <a:pt x="469" y="525"/>
                  </a:cubicBezTo>
                  <a:cubicBezTo>
                    <a:pt x="469" y="525"/>
                    <a:pt x="469" y="525"/>
                    <a:pt x="469" y="525"/>
                  </a:cubicBezTo>
                  <a:cubicBezTo>
                    <a:pt x="469" y="525"/>
                    <a:pt x="469" y="525"/>
                    <a:pt x="469" y="525"/>
                  </a:cubicBezTo>
                  <a:cubicBezTo>
                    <a:pt x="467" y="525"/>
                    <a:pt x="466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4" y="526"/>
                    <a:pt x="464" y="526"/>
                    <a:pt x="464" y="526"/>
                  </a:cubicBezTo>
                  <a:cubicBezTo>
                    <a:pt x="463" y="526"/>
                    <a:pt x="462" y="527"/>
                    <a:pt x="460" y="527"/>
                  </a:cubicBezTo>
                  <a:cubicBezTo>
                    <a:pt x="456" y="527"/>
                    <a:pt x="452" y="525"/>
                    <a:pt x="447" y="523"/>
                  </a:cubicBezTo>
                  <a:cubicBezTo>
                    <a:pt x="435" y="517"/>
                    <a:pt x="420" y="503"/>
                    <a:pt x="403" y="489"/>
                  </a:cubicBezTo>
                  <a:cubicBezTo>
                    <a:pt x="396" y="483"/>
                    <a:pt x="389" y="478"/>
                    <a:pt x="382" y="472"/>
                  </a:cubicBezTo>
                  <a:cubicBezTo>
                    <a:pt x="345" y="446"/>
                    <a:pt x="297" y="427"/>
                    <a:pt x="243" y="427"/>
                  </a:cubicBezTo>
                  <a:cubicBezTo>
                    <a:pt x="242" y="427"/>
                    <a:pt x="242" y="427"/>
                    <a:pt x="241" y="427"/>
                  </a:cubicBezTo>
                  <a:cubicBezTo>
                    <a:pt x="226" y="427"/>
                    <a:pt x="211" y="428"/>
                    <a:pt x="196" y="431"/>
                  </a:cubicBezTo>
                  <a:cubicBezTo>
                    <a:pt x="161" y="438"/>
                    <a:pt x="130" y="452"/>
                    <a:pt x="104" y="470"/>
                  </a:cubicBezTo>
                  <a:cubicBezTo>
                    <a:pt x="89" y="480"/>
                    <a:pt x="75" y="491"/>
                    <a:pt x="64" y="501"/>
                  </a:cubicBezTo>
                  <a:cubicBezTo>
                    <a:pt x="49" y="513"/>
                    <a:pt x="37" y="522"/>
                    <a:pt x="27" y="523"/>
                  </a:cubicBezTo>
                  <a:cubicBezTo>
                    <a:pt x="147" y="652"/>
                    <a:pt x="147" y="652"/>
                    <a:pt x="147" y="652"/>
                  </a:cubicBezTo>
                  <a:cubicBezTo>
                    <a:pt x="178" y="659"/>
                    <a:pt x="210" y="663"/>
                    <a:pt x="243" y="663"/>
                  </a:cubicBezTo>
                  <a:cubicBezTo>
                    <a:pt x="446" y="663"/>
                    <a:pt x="615" y="511"/>
                    <a:pt x="639" y="314"/>
                  </a:cubicBezTo>
                  <a:cubicBezTo>
                    <a:pt x="639" y="314"/>
                    <a:pt x="406" y="80"/>
                    <a:pt x="396" y="71"/>
                  </a:cubicBezTo>
                  <a:moveTo>
                    <a:pt x="108" y="52"/>
                  </a:moveTo>
                  <a:cubicBezTo>
                    <a:pt x="67" y="89"/>
                    <a:pt x="42" y="142"/>
                    <a:pt x="42" y="201"/>
                  </a:cubicBezTo>
                  <a:cubicBezTo>
                    <a:pt x="42" y="222"/>
                    <a:pt x="45" y="242"/>
                    <a:pt x="51" y="262"/>
                  </a:cubicBezTo>
                  <a:cubicBezTo>
                    <a:pt x="45" y="242"/>
                    <a:pt x="42" y="222"/>
                    <a:pt x="42" y="201"/>
                  </a:cubicBezTo>
                  <a:cubicBezTo>
                    <a:pt x="42" y="142"/>
                    <a:pt x="67" y="89"/>
                    <a:pt x="108" y="52"/>
                  </a:cubicBezTo>
                  <a:moveTo>
                    <a:pt x="243" y="0"/>
                  </a:moveTo>
                  <a:cubicBezTo>
                    <a:pt x="234" y="0"/>
                    <a:pt x="225" y="1"/>
                    <a:pt x="217" y="2"/>
                  </a:cubicBezTo>
                  <a:cubicBezTo>
                    <a:pt x="225" y="1"/>
                    <a:pt x="234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solidFill>
              <a:srgbClr val="24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511"/>
            <p:cNvSpPr>
              <a:spLocks/>
            </p:cNvSpPr>
            <p:nvPr/>
          </p:nvSpPr>
          <p:spPr bwMode="auto">
            <a:xfrm>
              <a:off x="9496427" y="5667376"/>
              <a:ext cx="896938" cy="449263"/>
            </a:xfrm>
            <a:custGeom>
              <a:avLst/>
              <a:gdLst>
                <a:gd name="T0" fmla="*/ 477 w 511"/>
                <a:gd name="T1" fmla="*/ 251 h 256"/>
                <a:gd name="T2" fmla="*/ 395 w 511"/>
                <a:gd name="T3" fmla="*/ 197 h 256"/>
                <a:gd name="T4" fmla="*/ 256 w 511"/>
                <a:gd name="T5" fmla="*/ 152 h 256"/>
                <a:gd name="T6" fmla="*/ 117 w 511"/>
                <a:gd name="T7" fmla="*/ 195 h 256"/>
                <a:gd name="T8" fmla="*/ 33 w 511"/>
                <a:gd name="T9" fmla="*/ 247 h 256"/>
                <a:gd name="T10" fmla="*/ 34 w 511"/>
                <a:gd name="T11" fmla="*/ 128 h 256"/>
                <a:gd name="T12" fmla="*/ 82 w 511"/>
                <a:gd name="T13" fmla="*/ 67 h 256"/>
                <a:gd name="T14" fmla="*/ 112 w 511"/>
                <a:gd name="T15" fmla="*/ 43 h 256"/>
                <a:gd name="T16" fmla="*/ 257 w 511"/>
                <a:gd name="T17" fmla="*/ 2 h 256"/>
                <a:gd name="T18" fmla="*/ 398 w 511"/>
                <a:gd name="T19" fmla="*/ 43 h 256"/>
                <a:gd name="T20" fmla="*/ 429 w 511"/>
                <a:gd name="T21" fmla="*/ 68 h 256"/>
                <a:gd name="T22" fmla="*/ 478 w 511"/>
                <a:gd name="T23" fmla="*/ 132 h 256"/>
                <a:gd name="T24" fmla="*/ 477 w 511"/>
                <a:gd name="T25" fmla="*/ 25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" h="256">
                  <a:moveTo>
                    <a:pt x="477" y="251"/>
                  </a:moveTo>
                  <a:cubicBezTo>
                    <a:pt x="457" y="256"/>
                    <a:pt x="432" y="223"/>
                    <a:pt x="395" y="197"/>
                  </a:cubicBezTo>
                  <a:cubicBezTo>
                    <a:pt x="358" y="171"/>
                    <a:pt x="310" y="152"/>
                    <a:pt x="256" y="152"/>
                  </a:cubicBezTo>
                  <a:cubicBezTo>
                    <a:pt x="202" y="151"/>
                    <a:pt x="154" y="169"/>
                    <a:pt x="117" y="195"/>
                  </a:cubicBezTo>
                  <a:cubicBezTo>
                    <a:pt x="79" y="220"/>
                    <a:pt x="54" y="252"/>
                    <a:pt x="33" y="247"/>
                  </a:cubicBezTo>
                  <a:cubicBezTo>
                    <a:pt x="16" y="246"/>
                    <a:pt x="0" y="191"/>
                    <a:pt x="34" y="128"/>
                  </a:cubicBezTo>
                  <a:cubicBezTo>
                    <a:pt x="45" y="108"/>
                    <a:pt x="61" y="86"/>
                    <a:pt x="82" y="67"/>
                  </a:cubicBezTo>
                  <a:cubicBezTo>
                    <a:pt x="91" y="59"/>
                    <a:pt x="101" y="51"/>
                    <a:pt x="112" y="43"/>
                  </a:cubicBezTo>
                  <a:cubicBezTo>
                    <a:pt x="151" y="18"/>
                    <a:pt x="200" y="0"/>
                    <a:pt x="257" y="2"/>
                  </a:cubicBezTo>
                  <a:cubicBezTo>
                    <a:pt x="313" y="1"/>
                    <a:pt x="360" y="18"/>
                    <a:pt x="398" y="43"/>
                  </a:cubicBezTo>
                  <a:cubicBezTo>
                    <a:pt x="409" y="51"/>
                    <a:pt x="420" y="59"/>
                    <a:pt x="429" y="68"/>
                  </a:cubicBezTo>
                  <a:cubicBezTo>
                    <a:pt x="451" y="88"/>
                    <a:pt x="468" y="110"/>
                    <a:pt x="478" y="132"/>
                  </a:cubicBezTo>
                  <a:cubicBezTo>
                    <a:pt x="511" y="195"/>
                    <a:pt x="494" y="250"/>
                    <a:pt x="477" y="251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512"/>
            <p:cNvSpPr>
              <a:spLocks/>
            </p:cNvSpPr>
            <p:nvPr/>
          </p:nvSpPr>
          <p:spPr bwMode="auto">
            <a:xfrm>
              <a:off x="9520239" y="5883276"/>
              <a:ext cx="865188" cy="233363"/>
            </a:xfrm>
            <a:custGeom>
              <a:avLst/>
              <a:gdLst>
                <a:gd name="T0" fmla="*/ 475 w 493"/>
                <a:gd name="T1" fmla="*/ 33 h 133"/>
                <a:gd name="T2" fmla="*/ 456 w 493"/>
                <a:gd name="T3" fmla="*/ 100 h 133"/>
                <a:gd name="T4" fmla="*/ 374 w 493"/>
                <a:gd name="T5" fmla="*/ 46 h 133"/>
                <a:gd name="T6" fmla="*/ 235 w 493"/>
                <a:gd name="T7" fmla="*/ 1 h 133"/>
                <a:gd name="T8" fmla="*/ 96 w 493"/>
                <a:gd name="T9" fmla="*/ 44 h 133"/>
                <a:gd name="T10" fmla="*/ 12 w 493"/>
                <a:gd name="T11" fmla="*/ 96 h 133"/>
                <a:gd name="T12" fmla="*/ 0 w 493"/>
                <a:gd name="T13" fmla="*/ 86 h 133"/>
                <a:gd name="T14" fmla="*/ 19 w 493"/>
                <a:gd name="T15" fmla="*/ 124 h 133"/>
                <a:gd name="T16" fmla="*/ 103 w 493"/>
                <a:gd name="T17" fmla="*/ 72 h 133"/>
                <a:gd name="T18" fmla="*/ 242 w 493"/>
                <a:gd name="T19" fmla="*/ 29 h 133"/>
                <a:gd name="T20" fmla="*/ 381 w 493"/>
                <a:gd name="T21" fmla="*/ 74 h 133"/>
                <a:gd name="T22" fmla="*/ 463 w 493"/>
                <a:gd name="T23" fmla="*/ 128 h 133"/>
                <a:gd name="T24" fmla="*/ 475 w 493"/>
                <a:gd name="T25" fmla="*/ 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3" h="133">
                  <a:moveTo>
                    <a:pt x="475" y="33"/>
                  </a:moveTo>
                  <a:cubicBezTo>
                    <a:pt x="480" y="71"/>
                    <a:pt x="468" y="99"/>
                    <a:pt x="456" y="100"/>
                  </a:cubicBezTo>
                  <a:cubicBezTo>
                    <a:pt x="436" y="105"/>
                    <a:pt x="411" y="71"/>
                    <a:pt x="374" y="46"/>
                  </a:cubicBezTo>
                  <a:cubicBezTo>
                    <a:pt x="337" y="20"/>
                    <a:pt x="289" y="1"/>
                    <a:pt x="235" y="1"/>
                  </a:cubicBezTo>
                  <a:cubicBezTo>
                    <a:pt x="181" y="0"/>
                    <a:pt x="133" y="18"/>
                    <a:pt x="96" y="44"/>
                  </a:cubicBezTo>
                  <a:cubicBezTo>
                    <a:pt x="59" y="68"/>
                    <a:pt x="33" y="101"/>
                    <a:pt x="12" y="96"/>
                  </a:cubicBezTo>
                  <a:cubicBezTo>
                    <a:pt x="8" y="96"/>
                    <a:pt x="4" y="92"/>
                    <a:pt x="0" y="86"/>
                  </a:cubicBezTo>
                  <a:cubicBezTo>
                    <a:pt x="2" y="108"/>
                    <a:pt x="11" y="124"/>
                    <a:pt x="19" y="124"/>
                  </a:cubicBezTo>
                  <a:cubicBezTo>
                    <a:pt x="40" y="129"/>
                    <a:pt x="65" y="97"/>
                    <a:pt x="103" y="72"/>
                  </a:cubicBezTo>
                  <a:cubicBezTo>
                    <a:pt x="140" y="46"/>
                    <a:pt x="188" y="28"/>
                    <a:pt x="242" y="29"/>
                  </a:cubicBezTo>
                  <a:cubicBezTo>
                    <a:pt x="296" y="29"/>
                    <a:pt x="344" y="48"/>
                    <a:pt x="381" y="74"/>
                  </a:cubicBezTo>
                  <a:cubicBezTo>
                    <a:pt x="418" y="100"/>
                    <a:pt x="443" y="133"/>
                    <a:pt x="463" y="128"/>
                  </a:cubicBezTo>
                  <a:cubicBezTo>
                    <a:pt x="478" y="127"/>
                    <a:pt x="493" y="85"/>
                    <a:pt x="475" y="33"/>
                  </a:cubicBezTo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513"/>
            <p:cNvSpPr>
              <a:spLocks/>
            </p:cNvSpPr>
            <p:nvPr/>
          </p:nvSpPr>
          <p:spPr bwMode="auto">
            <a:xfrm>
              <a:off x="9639302" y="5759451"/>
              <a:ext cx="254000" cy="127000"/>
            </a:xfrm>
            <a:custGeom>
              <a:avLst/>
              <a:gdLst>
                <a:gd name="T0" fmla="*/ 18 w 144"/>
                <a:gd name="T1" fmla="*/ 0 h 73"/>
                <a:gd name="T2" fmla="*/ 0 w 144"/>
                <a:gd name="T3" fmla="*/ 15 h 73"/>
                <a:gd name="T4" fmla="*/ 140 w 144"/>
                <a:gd name="T5" fmla="*/ 73 h 73"/>
                <a:gd name="T6" fmla="*/ 144 w 144"/>
                <a:gd name="T7" fmla="*/ 73 h 73"/>
                <a:gd name="T8" fmla="*/ 18 w 144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73">
                  <a:moveTo>
                    <a:pt x="18" y="0"/>
                  </a:moveTo>
                  <a:cubicBezTo>
                    <a:pt x="11" y="5"/>
                    <a:pt x="5" y="10"/>
                    <a:pt x="0" y="15"/>
                  </a:cubicBezTo>
                  <a:cubicBezTo>
                    <a:pt x="37" y="46"/>
                    <a:pt x="86" y="67"/>
                    <a:pt x="140" y="73"/>
                  </a:cubicBezTo>
                  <a:cubicBezTo>
                    <a:pt x="142" y="73"/>
                    <a:pt x="143" y="73"/>
                    <a:pt x="144" y="73"/>
                  </a:cubicBezTo>
                  <a:cubicBezTo>
                    <a:pt x="93" y="65"/>
                    <a:pt x="49" y="39"/>
                    <a:pt x="18" y="0"/>
                  </a:cubicBezTo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514"/>
            <p:cNvSpPr>
              <a:spLocks/>
            </p:cNvSpPr>
            <p:nvPr/>
          </p:nvSpPr>
          <p:spPr bwMode="auto">
            <a:xfrm>
              <a:off x="9885364" y="5886451"/>
              <a:ext cx="50800" cy="3175"/>
            </a:xfrm>
            <a:custGeom>
              <a:avLst/>
              <a:gdLst>
                <a:gd name="T0" fmla="*/ 4 w 29"/>
                <a:gd name="T1" fmla="*/ 0 h 2"/>
                <a:gd name="T2" fmla="*/ 0 w 29"/>
                <a:gd name="T3" fmla="*/ 0 h 2"/>
                <a:gd name="T4" fmla="*/ 29 w 29"/>
                <a:gd name="T5" fmla="*/ 2 h 2"/>
                <a:gd name="T6" fmla="*/ 4 w 2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0" y="1"/>
                    <a:pt x="19" y="2"/>
                    <a:pt x="29" y="2"/>
                  </a:cubicBezTo>
                  <a:cubicBezTo>
                    <a:pt x="21" y="2"/>
                    <a:pt x="12" y="1"/>
                    <a:pt x="4" y="0"/>
                  </a:cubicBezTo>
                </a:path>
              </a:pathLst>
            </a:custGeom>
            <a:solidFill>
              <a:srgbClr val="73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515"/>
            <p:cNvSpPr>
              <a:spLocks/>
            </p:cNvSpPr>
            <p:nvPr/>
          </p:nvSpPr>
          <p:spPr bwMode="auto">
            <a:xfrm>
              <a:off x="9983789" y="5761038"/>
              <a:ext cx="265113" cy="127000"/>
            </a:xfrm>
            <a:custGeom>
              <a:avLst/>
              <a:gdLst>
                <a:gd name="T0" fmla="*/ 133 w 151"/>
                <a:gd name="T1" fmla="*/ 0 h 73"/>
                <a:gd name="T2" fmla="*/ 0 w 151"/>
                <a:gd name="T3" fmla="*/ 73 h 73"/>
                <a:gd name="T4" fmla="*/ 2 w 151"/>
                <a:gd name="T5" fmla="*/ 73 h 73"/>
                <a:gd name="T6" fmla="*/ 151 w 151"/>
                <a:gd name="T7" fmla="*/ 15 h 73"/>
                <a:gd name="T8" fmla="*/ 133 w 151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3">
                  <a:moveTo>
                    <a:pt x="133" y="0"/>
                  </a:moveTo>
                  <a:cubicBezTo>
                    <a:pt x="101" y="40"/>
                    <a:pt x="54" y="67"/>
                    <a:pt x="0" y="73"/>
                  </a:cubicBezTo>
                  <a:cubicBezTo>
                    <a:pt x="0" y="73"/>
                    <a:pt x="1" y="73"/>
                    <a:pt x="2" y="73"/>
                  </a:cubicBezTo>
                  <a:cubicBezTo>
                    <a:pt x="60" y="68"/>
                    <a:pt x="112" y="47"/>
                    <a:pt x="151" y="15"/>
                  </a:cubicBezTo>
                  <a:cubicBezTo>
                    <a:pt x="146" y="10"/>
                    <a:pt x="140" y="5"/>
                    <a:pt x="133" y="0"/>
                  </a:cubicBezTo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516"/>
            <p:cNvSpPr>
              <a:spLocks/>
            </p:cNvSpPr>
            <p:nvPr/>
          </p:nvSpPr>
          <p:spPr bwMode="auto">
            <a:xfrm>
              <a:off x="9952039" y="5888038"/>
              <a:ext cx="34925" cy="1588"/>
            </a:xfrm>
            <a:custGeom>
              <a:avLst/>
              <a:gdLst>
                <a:gd name="T0" fmla="*/ 18 w 20"/>
                <a:gd name="T1" fmla="*/ 0 h 1"/>
                <a:gd name="T2" fmla="*/ 0 w 20"/>
                <a:gd name="T3" fmla="*/ 1 h 1"/>
                <a:gd name="T4" fmla="*/ 20 w 20"/>
                <a:gd name="T5" fmla="*/ 0 h 1"/>
                <a:gd name="T6" fmla="*/ 18 w 2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18" y="0"/>
                  </a:moveTo>
                  <a:cubicBezTo>
                    <a:pt x="12" y="0"/>
                    <a:pt x="6" y="1"/>
                    <a:pt x="0" y="1"/>
                  </a:cubicBezTo>
                  <a:cubicBezTo>
                    <a:pt x="7" y="1"/>
                    <a:pt x="13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</a:path>
              </a:pathLst>
            </a:custGeom>
            <a:solidFill>
              <a:srgbClr val="73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517"/>
            <p:cNvSpPr>
              <a:spLocks/>
            </p:cNvSpPr>
            <p:nvPr/>
          </p:nvSpPr>
          <p:spPr bwMode="auto">
            <a:xfrm>
              <a:off x="9593264" y="5184776"/>
              <a:ext cx="704850" cy="704850"/>
            </a:xfrm>
            <a:custGeom>
              <a:avLst/>
              <a:gdLst>
                <a:gd name="T0" fmla="*/ 402 w 402"/>
                <a:gd name="T1" fmla="*/ 201 h 402"/>
                <a:gd name="T2" fmla="*/ 201 w 402"/>
                <a:gd name="T3" fmla="*/ 402 h 402"/>
                <a:gd name="T4" fmla="*/ 0 w 402"/>
                <a:gd name="T5" fmla="*/ 201 h 402"/>
                <a:gd name="T6" fmla="*/ 108 w 402"/>
                <a:gd name="T7" fmla="*/ 23 h 402"/>
                <a:gd name="T8" fmla="*/ 201 w 402"/>
                <a:gd name="T9" fmla="*/ 0 h 402"/>
                <a:gd name="T10" fmla="*/ 308 w 402"/>
                <a:gd name="T11" fmla="*/ 31 h 402"/>
                <a:gd name="T12" fmla="*/ 402 w 402"/>
                <a:gd name="T13" fmla="*/ 2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402">
                  <a:moveTo>
                    <a:pt x="402" y="201"/>
                  </a:moveTo>
                  <a:cubicBezTo>
                    <a:pt x="402" y="312"/>
                    <a:pt x="312" y="402"/>
                    <a:pt x="201" y="402"/>
                  </a:cubicBezTo>
                  <a:cubicBezTo>
                    <a:pt x="90" y="402"/>
                    <a:pt x="0" y="312"/>
                    <a:pt x="0" y="201"/>
                  </a:cubicBezTo>
                  <a:cubicBezTo>
                    <a:pt x="0" y="123"/>
                    <a:pt x="44" y="56"/>
                    <a:pt x="108" y="23"/>
                  </a:cubicBezTo>
                  <a:cubicBezTo>
                    <a:pt x="136" y="8"/>
                    <a:pt x="167" y="0"/>
                    <a:pt x="201" y="0"/>
                  </a:cubicBezTo>
                  <a:cubicBezTo>
                    <a:pt x="240" y="0"/>
                    <a:pt x="277" y="12"/>
                    <a:pt x="308" y="31"/>
                  </a:cubicBezTo>
                  <a:cubicBezTo>
                    <a:pt x="364" y="67"/>
                    <a:pt x="402" y="130"/>
                    <a:pt x="402" y="201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518"/>
            <p:cNvSpPr>
              <a:spLocks/>
            </p:cNvSpPr>
            <p:nvPr/>
          </p:nvSpPr>
          <p:spPr bwMode="auto">
            <a:xfrm>
              <a:off x="9744077" y="5343526"/>
              <a:ext cx="333375" cy="322263"/>
            </a:xfrm>
            <a:custGeom>
              <a:avLst/>
              <a:gdLst>
                <a:gd name="T0" fmla="*/ 190 w 190"/>
                <a:gd name="T1" fmla="*/ 38 h 184"/>
                <a:gd name="T2" fmla="*/ 148 w 190"/>
                <a:gd name="T3" fmla="*/ 12 h 184"/>
                <a:gd name="T4" fmla="*/ 42 w 190"/>
                <a:gd name="T5" fmla="*/ 36 h 184"/>
                <a:gd name="T6" fmla="*/ 40 w 190"/>
                <a:gd name="T7" fmla="*/ 184 h 184"/>
                <a:gd name="T8" fmla="*/ 41 w 190"/>
                <a:gd name="T9" fmla="*/ 184 h 184"/>
                <a:gd name="T10" fmla="*/ 190 w 190"/>
                <a:gd name="T11" fmla="*/ 39 h 184"/>
                <a:gd name="T12" fmla="*/ 190 w 190"/>
                <a:gd name="T13" fmla="*/ 3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0" h="184">
                  <a:moveTo>
                    <a:pt x="190" y="38"/>
                  </a:moveTo>
                  <a:cubicBezTo>
                    <a:pt x="177" y="26"/>
                    <a:pt x="163" y="17"/>
                    <a:pt x="148" y="12"/>
                  </a:cubicBezTo>
                  <a:cubicBezTo>
                    <a:pt x="112" y="0"/>
                    <a:pt x="71" y="8"/>
                    <a:pt x="42" y="36"/>
                  </a:cubicBezTo>
                  <a:cubicBezTo>
                    <a:pt x="1" y="76"/>
                    <a:pt x="0" y="142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190" y="39"/>
                    <a:pt x="190" y="39"/>
                    <a:pt x="190" y="39"/>
                  </a:cubicBezTo>
                  <a:cubicBezTo>
                    <a:pt x="190" y="38"/>
                    <a:pt x="190" y="38"/>
                    <a:pt x="190" y="38"/>
                  </a:cubicBezTo>
                </a:path>
              </a:pathLst>
            </a:custGeom>
            <a:solidFill>
              <a:srgbClr val="103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519"/>
            <p:cNvSpPr>
              <a:spLocks/>
            </p:cNvSpPr>
            <p:nvPr/>
          </p:nvSpPr>
          <p:spPr bwMode="auto">
            <a:xfrm>
              <a:off x="9815514" y="5411788"/>
              <a:ext cx="320675" cy="327025"/>
            </a:xfrm>
            <a:custGeom>
              <a:avLst/>
              <a:gdLst>
                <a:gd name="T0" fmla="*/ 146 w 183"/>
                <a:gd name="T1" fmla="*/ 147 h 187"/>
                <a:gd name="T2" fmla="*/ 176 w 183"/>
                <a:gd name="T3" fmla="*/ 51 h 187"/>
                <a:gd name="T4" fmla="*/ 149 w 183"/>
                <a:gd name="T5" fmla="*/ 0 h 187"/>
                <a:gd name="T6" fmla="*/ 0 w 183"/>
                <a:gd name="T7" fmla="*/ 145 h 187"/>
                <a:gd name="T8" fmla="*/ 146 w 183"/>
                <a:gd name="T9" fmla="*/ 14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7">
                  <a:moveTo>
                    <a:pt x="146" y="147"/>
                  </a:moveTo>
                  <a:cubicBezTo>
                    <a:pt x="173" y="121"/>
                    <a:pt x="183" y="85"/>
                    <a:pt x="176" y="51"/>
                  </a:cubicBezTo>
                  <a:cubicBezTo>
                    <a:pt x="172" y="32"/>
                    <a:pt x="163" y="15"/>
                    <a:pt x="149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40" y="186"/>
                    <a:pt x="105" y="187"/>
                    <a:pt x="146" y="147"/>
                  </a:cubicBezTo>
                </a:path>
              </a:pathLst>
            </a:custGeom>
            <a:solidFill>
              <a:srgbClr val="002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520"/>
            <p:cNvSpPr>
              <a:spLocks/>
            </p:cNvSpPr>
            <p:nvPr/>
          </p:nvSpPr>
          <p:spPr bwMode="auto">
            <a:xfrm>
              <a:off x="9828214" y="5424488"/>
              <a:ext cx="293688" cy="284163"/>
            </a:xfrm>
            <a:custGeom>
              <a:avLst/>
              <a:gdLst>
                <a:gd name="T0" fmla="*/ 1 w 168"/>
                <a:gd name="T1" fmla="*/ 129 h 162"/>
                <a:gd name="T2" fmla="*/ 38 w 168"/>
                <a:gd name="T3" fmla="*/ 152 h 162"/>
                <a:gd name="T4" fmla="*/ 131 w 168"/>
                <a:gd name="T5" fmla="*/ 130 h 162"/>
                <a:gd name="T6" fmla="*/ 132 w 168"/>
                <a:gd name="T7" fmla="*/ 1 h 162"/>
                <a:gd name="T8" fmla="*/ 131 w 168"/>
                <a:gd name="T9" fmla="*/ 0 h 162"/>
                <a:gd name="T10" fmla="*/ 0 w 168"/>
                <a:gd name="T11" fmla="*/ 128 h 162"/>
                <a:gd name="T12" fmla="*/ 1 w 168"/>
                <a:gd name="T13" fmla="*/ 12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62">
                  <a:moveTo>
                    <a:pt x="1" y="129"/>
                  </a:moveTo>
                  <a:cubicBezTo>
                    <a:pt x="12" y="140"/>
                    <a:pt x="25" y="148"/>
                    <a:pt x="38" y="152"/>
                  </a:cubicBezTo>
                  <a:cubicBezTo>
                    <a:pt x="70" y="162"/>
                    <a:pt x="106" y="155"/>
                    <a:pt x="131" y="130"/>
                  </a:cubicBezTo>
                  <a:cubicBezTo>
                    <a:pt x="167" y="95"/>
                    <a:pt x="168" y="37"/>
                    <a:pt x="132" y="1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29"/>
                    <a:pt x="1" y="129"/>
                    <a:pt x="1" y="129"/>
                  </a:cubicBezTo>
                </a:path>
              </a:pathLst>
            </a:custGeom>
            <a:solidFill>
              <a:srgbClr val="103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1521"/>
            <p:cNvSpPr>
              <a:spLocks/>
            </p:cNvSpPr>
            <p:nvPr/>
          </p:nvSpPr>
          <p:spPr bwMode="auto">
            <a:xfrm>
              <a:off x="9777414" y="5360988"/>
              <a:ext cx="279400" cy="287338"/>
            </a:xfrm>
            <a:custGeom>
              <a:avLst/>
              <a:gdLst>
                <a:gd name="T0" fmla="*/ 32 w 160"/>
                <a:gd name="T1" fmla="*/ 35 h 164"/>
                <a:gd name="T2" fmla="*/ 6 w 160"/>
                <a:gd name="T3" fmla="*/ 120 h 164"/>
                <a:gd name="T4" fmla="*/ 29 w 160"/>
                <a:gd name="T5" fmla="*/ 164 h 164"/>
                <a:gd name="T6" fmla="*/ 160 w 160"/>
                <a:gd name="T7" fmla="*/ 36 h 164"/>
                <a:gd name="T8" fmla="*/ 32 w 160"/>
                <a:gd name="T9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4">
                  <a:moveTo>
                    <a:pt x="32" y="35"/>
                  </a:moveTo>
                  <a:cubicBezTo>
                    <a:pt x="8" y="58"/>
                    <a:pt x="0" y="90"/>
                    <a:pt x="6" y="120"/>
                  </a:cubicBezTo>
                  <a:cubicBezTo>
                    <a:pt x="9" y="136"/>
                    <a:pt x="17" y="152"/>
                    <a:pt x="29" y="164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25" y="1"/>
                    <a:pt x="67" y="0"/>
                    <a:pt x="32" y="35"/>
                  </a:cubicBezTo>
                </a:path>
              </a:pathLst>
            </a:custGeom>
            <a:solidFill>
              <a:srgbClr val="002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522"/>
            <p:cNvSpPr>
              <a:spLocks/>
            </p:cNvSpPr>
            <p:nvPr/>
          </p:nvSpPr>
          <p:spPr bwMode="auto">
            <a:xfrm>
              <a:off x="10066339" y="5556251"/>
              <a:ext cx="28575" cy="55563"/>
            </a:xfrm>
            <a:custGeom>
              <a:avLst/>
              <a:gdLst>
                <a:gd name="T0" fmla="*/ 10 w 16"/>
                <a:gd name="T1" fmla="*/ 0 h 31"/>
                <a:gd name="T2" fmla="*/ 0 w 16"/>
                <a:gd name="T3" fmla="*/ 28 h 31"/>
                <a:gd name="T4" fmla="*/ 5 w 16"/>
                <a:gd name="T5" fmla="*/ 31 h 31"/>
                <a:gd name="T6" fmla="*/ 16 w 16"/>
                <a:gd name="T7" fmla="*/ 1 h 31"/>
                <a:gd name="T8" fmla="*/ 10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10" y="0"/>
                  </a:moveTo>
                  <a:cubicBezTo>
                    <a:pt x="9" y="10"/>
                    <a:pt x="5" y="20"/>
                    <a:pt x="0" y="28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11" y="22"/>
                    <a:pt x="14" y="12"/>
                    <a:pt x="16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C3C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523"/>
            <p:cNvSpPr>
              <a:spLocks/>
            </p:cNvSpPr>
            <p:nvPr/>
          </p:nvSpPr>
          <p:spPr bwMode="auto">
            <a:xfrm>
              <a:off x="10059989" y="5451476"/>
              <a:ext cx="30163" cy="52388"/>
            </a:xfrm>
            <a:custGeom>
              <a:avLst/>
              <a:gdLst>
                <a:gd name="T0" fmla="*/ 4 w 18"/>
                <a:gd name="T1" fmla="*/ 0 h 30"/>
                <a:gd name="T2" fmla="*/ 0 w 18"/>
                <a:gd name="T3" fmla="*/ 3 h 30"/>
                <a:gd name="T4" fmla="*/ 13 w 18"/>
                <a:gd name="T5" fmla="*/ 30 h 30"/>
                <a:gd name="T6" fmla="*/ 16 w 18"/>
                <a:gd name="T7" fmla="*/ 30 h 30"/>
                <a:gd name="T8" fmla="*/ 13 w 18"/>
                <a:gd name="T9" fmla="*/ 30 h 30"/>
                <a:gd name="T10" fmla="*/ 16 w 18"/>
                <a:gd name="T11" fmla="*/ 30 h 30"/>
                <a:gd name="T12" fmla="*/ 18 w 18"/>
                <a:gd name="T13" fmla="*/ 29 h 30"/>
                <a:gd name="T14" fmla="*/ 4 w 18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0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11"/>
                    <a:pt x="10" y="20"/>
                    <a:pt x="13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6" y="18"/>
                    <a:pt x="11" y="8"/>
                    <a:pt x="4" y="0"/>
                  </a:cubicBezTo>
                </a:path>
              </a:pathLst>
            </a:custGeom>
            <a:solidFill>
              <a:srgbClr val="C3C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524"/>
            <p:cNvSpPr>
              <a:spLocks/>
            </p:cNvSpPr>
            <p:nvPr/>
          </p:nvSpPr>
          <p:spPr bwMode="auto">
            <a:xfrm>
              <a:off x="9798052" y="5570538"/>
              <a:ext cx="31750" cy="52388"/>
            </a:xfrm>
            <a:custGeom>
              <a:avLst/>
              <a:gdLst>
                <a:gd name="T0" fmla="*/ 14 w 18"/>
                <a:gd name="T1" fmla="*/ 30 h 30"/>
                <a:gd name="T2" fmla="*/ 0 w 18"/>
                <a:gd name="T3" fmla="*/ 1 h 30"/>
                <a:gd name="T4" fmla="*/ 6 w 18"/>
                <a:gd name="T5" fmla="*/ 0 h 30"/>
                <a:gd name="T6" fmla="*/ 18 w 18"/>
                <a:gd name="T7" fmla="*/ 27 h 30"/>
                <a:gd name="T8" fmla="*/ 14 w 1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14" y="30"/>
                  </a:moveTo>
                  <a:cubicBezTo>
                    <a:pt x="7" y="21"/>
                    <a:pt x="3" y="12"/>
                    <a:pt x="0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9"/>
                    <a:pt x="12" y="18"/>
                    <a:pt x="18" y="27"/>
                  </a:cubicBezTo>
                  <a:lnTo>
                    <a:pt x="14" y="3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525"/>
            <p:cNvSpPr>
              <a:spLocks/>
            </p:cNvSpPr>
            <p:nvPr/>
          </p:nvSpPr>
          <p:spPr bwMode="auto">
            <a:xfrm>
              <a:off x="9794877" y="5464176"/>
              <a:ext cx="26988" cy="53975"/>
            </a:xfrm>
            <a:custGeom>
              <a:avLst/>
              <a:gdLst>
                <a:gd name="T0" fmla="*/ 6 w 16"/>
                <a:gd name="T1" fmla="*/ 31 h 31"/>
                <a:gd name="T2" fmla="*/ 0 w 16"/>
                <a:gd name="T3" fmla="*/ 30 h 31"/>
                <a:gd name="T4" fmla="*/ 11 w 16"/>
                <a:gd name="T5" fmla="*/ 0 h 31"/>
                <a:gd name="T6" fmla="*/ 16 w 16"/>
                <a:gd name="T7" fmla="*/ 3 h 31"/>
                <a:gd name="T8" fmla="*/ 6 w 1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6" y="31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2" y="19"/>
                    <a:pt x="5" y="9"/>
                    <a:pt x="11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1" y="12"/>
                    <a:pt x="8" y="21"/>
                    <a:pt x="6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526"/>
            <p:cNvSpPr>
              <a:spLocks/>
            </p:cNvSpPr>
            <p:nvPr/>
          </p:nvSpPr>
          <p:spPr bwMode="auto">
            <a:xfrm>
              <a:off x="9852027" y="5397501"/>
              <a:ext cx="52388" cy="33338"/>
            </a:xfrm>
            <a:custGeom>
              <a:avLst/>
              <a:gdLst>
                <a:gd name="T0" fmla="*/ 3 w 30"/>
                <a:gd name="T1" fmla="*/ 19 h 19"/>
                <a:gd name="T2" fmla="*/ 0 w 30"/>
                <a:gd name="T3" fmla="*/ 14 h 19"/>
                <a:gd name="T4" fmla="*/ 28 w 30"/>
                <a:gd name="T5" fmla="*/ 0 h 19"/>
                <a:gd name="T6" fmla="*/ 30 w 30"/>
                <a:gd name="T7" fmla="*/ 6 h 19"/>
                <a:gd name="T8" fmla="*/ 3 w 3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" y="19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8" y="8"/>
                    <a:pt x="18" y="3"/>
                    <a:pt x="28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0" y="9"/>
                    <a:pt x="11" y="13"/>
                    <a:pt x="3" y="1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527"/>
            <p:cNvSpPr>
              <a:spLocks/>
            </p:cNvSpPr>
            <p:nvPr/>
          </p:nvSpPr>
          <p:spPr bwMode="auto">
            <a:xfrm>
              <a:off x="9810752" y="5405438"/>
              <a:ext cx="260350" cy="266700"/>
            </a:xfrm>
            <a:custGeom>
              <a:avLst/>
              <a:gdLst>
                <a:gd name="T0" fmla="*/ 90 w 149"/>
                <a:gd name="T1" fmla="*/ 145 h 152"/>
                <a:gd name="T2" fmla="*/ 7 w 149"/>
                <a:gd name="T3" fmla="*/ 89 h 152"/>
                <a:gd name="T4" fmla="*/ 63 w 149"/>
                <a:gd name="T5" fmla="*/ 5 h 152"/>
                <a:gd name="T6" fmla="*/ 132 w 149"/>
                <a:gd name="T7" fmla="*/ 31 h 152"/>
                <a:gd name="T8" fmla="*/ 146 w 149"/>
                <a:gd name="T9" fmla="*/ 61 h 152"/>
                <a:gd name="T10" fmla="*/ 143 w 149"/>
                <a:gd name="T11" fmla="*/ 101 h 152"/>
                <a:gd name="T12" fmla="*/ 90 w 149"/>
                <a:gd name="T13" fmla="*/ 14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52">
                  <a:moveTo>
                    <a:pt x="90" y="145"/>
                  </a:moveTo>
                  <a:cubicBezTo>
                    <a:pt x="52" y="152"/>
                    <a:pt x="15" y="127"/>
                    <a:pt x="7" y="89"/>
                  </a:cubicBezTo>
                  <a:cubicBezTo>
                    <a:pt x="0" y="50"/>
                    <a:pt x="24" y="13"/>
                    <a:pt x="63" y="5"/>
                  </a:cubicBezTo>
                  <a:cubicBezTo>
                    <a:pt x="90" y="0"/>
                    <a:pt x="116" y="11"/>
                    <a:pt x="132" y="31"/>
                  </a:cubicBezTo>
                  <a:cubicBezTo>
                    <a:pt x="139" y="39"/>
                    <a:pt x="144" y="50"/>
                    <a:pt x="146" y="61"/>
                  </a:cubicBezTo>
                  <a:cubicBezTo>
                    <a:pt x="149" y="75"/>
                    <a:pt x="148" y="88"/>
                    <a:pt x="143" y="101"/>
                  </a:cubicBezTo>
                  <a:cubicBezTo>
                    <a:pt x="134" y="122"/>
                    <a:pt x="115" y="140"/>
                    <a:pt x="90" y="145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528"/>
            <p:cNvSpPr>
              <a:spLocks noEditPoints="1"/>
            </p:cNvSpPr>
            <p:nvPr/>
          </p:nvSpPr>
          <p:spPr bwMode="auto">
            <a:xfrm>
              <a:off x="9820277" y="5413376"/>
              <a:ext cx="211138" cy="155575"/>
            </a:xfrm>
            <a:custGeom>
              <a:avLst/>
              <a:gdLst>
                <a:gd name="T0" fmla="*/ 0 w 120"/>
                <a:gd name="T1" fmla="*/ 76 h 89"/>
                <a:gd name="T2" fmla="*/ 2 w 120"/>
                <a:gd name="T3" fmla="*/ 89 h 89"/>
                <a:gd name="T4" fmla="*/ 1 w 120"/>
                <a:gd name="T5" fmla="*/ 85 h 89"/>
                <a:gd name="T6" fmla="*/ 0 w 120"/>
                <a:gd name="T7" fmla="*/ 76 h 89"/>
                <a:gd name="T8" fmla="*/ 13 w 120"/>
                <a:gd name="T9" fmla="*/ 29 h 89"/>
                <a:gd name="T10" fmla="*/ 1 w 120"/>
                <a:gd name="T11" fmla="*/ 56 h 89"/>
                <a:gd name="T12" fmla="*/ 13 w 120"/>
                <a:gd name="T13" fmla="*/ 29 h 89"/>
                <a:gd name="T14" fmla="*/ 86 w 120"/>
                <a:gd name="T15" fmla="*/ 2 h 89"/>
                <a:gd name="T16" fmla="*/ 120 w 120"/>
                <a:gd name="T17" fmla="*/ 20 h 89"/>
                <a:gd name="T18" fmla="*/ 109 w 120"/>
                <a:gd name="T19" fmla="*/ 11 h 89"/>
                <a:gd name="T20" fmla="*/ 86 w 120"/>
                <a:gd name="T21" fmla="*/ 2 h 89"/>
                <a:gd name="T22" fmla="*/ 63 w 120"/>
                <a:gd name="T23" fmla="*/ 0 h 89"/>
                <a:gd name="T24" fmla="*/ 41 w 120"/>
                <a:gd name="T25" fmla="*/ 6 h 89"/>
                <a:gd name="T26" fmla="*/ 57 w 120"/>
                <a:gd name="T27" fmla="*/ 1 h 89"/>
                <a:gd name="T28" fmla="*/ 63 w 120"/>
                <a:gd name="T2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89">
                  <a:moveTo>
                    <a:pt x="0" y="76"/>
                  </a:moveTo>
                  <a:cubicBezTo>
                    <a:pt x="0" y="81"/>
                    <a:pt x="1" y="85"/>
                    <a:pt x="2" y="89"/>
                  </a:cubicBezTo>
                  <a:cubicBezTo>
                    <a:pt x="2" y="88"/>
                    <a:pt x="1" y="86"/>
                    <a:pt x="1" y="85"/>
                  </a:cubicBezTo>
                  <a:cubicBezTo>
                    <a:pt x="1" y="82"/>
                    <a:pt x="0" y="79"/>
                    <a:pt x="0" y="76"/>
                  </a:cubicBezTo>
                  <a:moveTo>
                    <a:pt x="13" y="29"/>
                  </a:moveTo>
                  <a:cubicBezTo>
                    <a:pt x="8" y="37"/>
                    <a:pt x="4" y="46"/>
                    <a:pt x="1" y="56"/>
                  </a:cubicBezTo>
                  <a:cubicBezTo>
                    <a:pt x="3" y="46"/>
                    <a:pt x="8" y="37"/>
                    <a:pt x="13" y="29"/>
                  </a:cubicBezTo>
                  <a:moveTo>
                    <a:pt x="86" y="2"/>
                  </a:moveTo>
                  <a:cubicBezTo>
                    <a:pt x="99" y="5"/>
                    <a:pt x="111" y="11"/>
                    <a:pt x="120" y="20"/>
                  </a:cubicBezTo>
                  <a:cubicBezTo>
                    <a:pt x="116" y="17"/>
                    <a:pt x="113" y="14"/>
                    <a:pt x="109" y="11"/>
                  </a:cubicBezTo>
                  <a:cubicBezTo>
                    <a:pt x="102" y="7"/>
                    <a:pt x="94" y="4"/>
                    <a:pt x="86" y="2"/>
                  </a:cubicBezTo>
                  <a:moveTo>
                    <a:pt x="63" y="0"/>
                  </a:moveTo>
                  <a:cubicBezTo>
                    <a:pt x="55" y="1"/>
                    <a:pt x="48" y="3"/>
                    <a:pt x="41" y="6"/>
                  </a:cubicBezTo>
                  <a:cubicBezTo>
                    <a:pt x="46" y="4"/>
                    <a:pt x="51" y="3"/>
                    <a:pt x="57" y="1"/>
                  </a:cubicBezTo>
                  <a:cubicBezTo>
                    <a:pt x="59" y="1"/>
                    <a:pt x="61" y="1"/>
                    <a:pt x="63" y="0"/>
                  </a:cubicBezTo>
                </a:path>
              </a:pathLst>
            </a:custGeom>
            <a:solidFill>
              <a:srgbClr val="001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Freeform 1529"/>
            <p:cNvSpPr>
              <a:spLocks/>
            </p:cNvSpPr>
            <p:nvPr/>
          </p:nvSpPr>
          <p:spPr bwMode="auto">
            <a:xfrm>
              <a:off x="9820277" y="5413376"/>
              <a:ext cx="225425" cy="207963"/>
            </a:xfrm>
            <a:custGeom>
              <a:avLst/>
              <a:gdLst>
                <a:gd name="T0" fmla="*/ 71 w 128"/>
                <a:gd name="T1" fmla="*/ 0 h 119"/>
                <a:gd name="T2" fmla="*/ 63 w 128"/>
                <a:gd name="T3" fmla="*/ 0 h 119"/>
                <a:gd name="T4" fmla="*/ 57 w 128"/>
                <a:gd name="T5" fmla="*/ 1 h 119"/>
                <a:gd name="T6" fmla="*/ 41 w 128"/>
                <a:gd name="T7" fmla="*/ 6 h 119"/>
                <a:gd name="T8" fmla="*/ 38 w 128"/>
                <a:gd name="T9" fmla="*/ 8 h 119"/>
                <a:gd name="T10" fmla="*/ 13 w 128"/>
                <a:gd name="T11" fmla="*/ 29 h 119"/>
                <a:gd name="T12" fmla="*/ 1 w 128"/>
                <a:gd name="T13" fmla="*/ 56 h 119"/>
                <a:gd name="T14" fmla="*/ 0 w 128"/>
                <a:gd name="T15" fmla="*/ 71 h 119"/>
                <a:gd name="T16" fmla="*/ 0 w 128"/>
                <a:gd name="T17" fmla="*/ 76 h 119"/>
                <a:gd name="T18" fmla="*/ 1 w 128"/>
                <a:gd name="T19" fmla="*/ 85 h 119"/>
                <a:gd name="T20" fmla="*/ 2 w 128"/>
                <a:gd name="T21" fmla="*/ 89 h 119"/>
                <a:gd name="T22" fmla="*/ 19 w 128"/>
                <a:gd name="T23" fmla="*/ 119 h 119"/>
                <a:gd name="T24" fmla="*/ 4 w 128"/>
                <a:gd name="T25" fmla="*/ 76 h 119"/>
                <a:gd name="T26" fmla="*/ 42 w 128"/>
                <a:gd name="T27" fmla="*/ 13 h 119"/>
                <a:gd name="T28" fmla="*/ 75 w 128"/>
                <a:gd name="T29" fmla="*/ 5 h 119"/>
                <a:gd name="T30" fmla="*/ 113 w 128"/>
                <a:gd name="T31" fmla="*/ 16 h 119"/>
                <a:gd name="T32" fmla="*/ 128 w 128"/>
                <a:gd name="T33" fmla="*/ 29 h 119"/>
                <a:gd name="T34" fmla="*/ 120 w 128"/>
                <a:gd name="T35" fmla="*/ 20 h 119"/>
                <a:gd name="T36" fmla="*/ 86 w 128"/>
                <a:gd name="T37" fmla="*/ 2 h 119"/>
                <a:gd name="T38" fmla="*/ 71 w 128"/>
                <a:gd name="T3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19">
                  <a:moveTo>
                    <a:pt x="71" y="0"/>
                  </a:moveTo>
                  <a:cubicBezTo>
                    <a:pt x="68" y="0"/>
                    <a:pt x="66" y="0"/>
                    <a:pt x="63" y="0"/>
                  </a:cubicBezTo>
                  <a:cubicBezTo>
                    <a:pt x="61" y="1"/>
                    <a:pt x="59" y="1"/>
                    <a:pt x="57" y="1"/>
                  </a:cubicBezTo>
                  <a:cubicBezTo>
                    <a:pt x="51" y="3"/>
                    <a:pt x="46" y="4"/>
                    <a:pt x="41" y="6"/>
                  </a:cubicBezTo>
                  <a:cubicBezTo>
                    <a:pt x="40" y="7"/>
                    <a:pt x="39" y="8"/>
                    <a:pt x="38" y="8"/>
                  </a:cubicBezTo>
                  <a:cubicBezTo>
                    <a:pt x="28" y="13"/>
                    <a:pt x="20" y="20"/>
                    <a:pt x="13" y="29"/>
                  </a:cubicBezTo>
                  <a:cubicBezTo>
                    <a:pt x="8" y="37"/>
                    <a:pt x="3" y="46"/>
                    <a:pt x="1" y="56"/>
                  </a:cubicBezTo>
                  <a:cubicBezTo>
                    <a:pt x="0" y="61"/>
                    <a:pt x="0" y="66"/>
                    <a:pt x="0" y="71"/>
                  </a:cubicBezTo>
                  <a:cubicBezTo>
                    <a:pt x="0" y="73"/>
                    <a:pt x="0" y="75"/>
                    <a:pt x="0" y="76"/>
                  </a:cubicBezTo>
                  <a:cubicBezTo>
                    <a:pt x="0" y="79"/>
                    <a:pt x="1" y="82"/>
                    <a:pt x="1" y="85"/>
                  </a:cubicBezTo>
                  <a:cubicBezTo>
                    <a:pt x="1" y="86"/>
                    <a:pt x="2" y="88"/>
                    <a:pt x="2" y="89"/>
                  </a:cubicBezTo>
                  <a:cubicBezTo>
                    <a:pt x="5" y="101"/>
                    <a:pt x="11" y="111"/>
                    <a:pt x="19" y="119"/>
                  </a:cubicBezTo>
                  <a:cubicBezTo>
                    <a:pt x="10" y="107"/>
                    <a:pt x="4" y="92"/>
                    <a:pt x="4" y="76"/>
                  </a:cubicBezTo>
                  <a:cubicBezTo>
                    <a:pt x="4" y="49"/>
                    <a:pt x="20" y="25"/>
                    <a:pt x="42" y="13"/>
                  </a:cubicBezTo>
                  <a:cubicBezTo>
                    <a:pt x="52" y="8"/>
                    <a:pt x="63" y="5"/>
                    <a:pt x="75" y="5"/>
                  </a:cubicBezTo>
                  <a:cubicBezTo>
                    <a:pt x="89" y="5"/>
                    <a:pt x="102" y="9"/>
                    <a:pt x="113" y="16"/>
                  </a:cubicBezTo>
                  <a:cubicBezTo>
                    <a:pt x="119" y="20"/>
                    <a:pt x="123" y="24"/>
                    <a:pt x="128" y="29"/>
                  </a:cubicBezTo>
                  <a:cubicBezTo>
                    <a:pt x="125" y="26"/>
                    <a:pt x="123" y="23"/>
                    <a:pt x="120" y="20"/>
                  </a:cubicBezTo>
                  <a:cubicBezTo>
                    <a:pt x="111" y="11"/>
                    <a:pt x="99" y="5"/>
                    <a:pt x="86" y="2"/>
                  </a:cubicBezTo>
                  <a:cubicBezTo>
                    <a:pt x="81" y="1"/>
                    <a:pt x="76" y="0"/>
                    <a:pt x="71" y="0"/>
                  </a:cubicBezTo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Freeform 1530"/>
            <p:cNvSpPr>
              <a:spLocks/>
            </p:cNvSpPr>
            <p:nvPr/>
          </p:nvSpPr>
          <p:spPr bwMode="auto">
            <a:xfrm>
              <a:off x="9782177" y="5184776"/>
              <a:ext cx="350838" cy="146050"/>
            </a:xfrm>
            <a:custGeom>
              <a:avLst/>
              <a:gdLst>
                <a:gd name="T0" fmla="*/ 200 w 200"/>
                <a:gd name="T1" fmla="*/ 31 h 83"/>
                <a:gd name="T2" fmla="*/ 102 w 200"/>
                <a:gd name="T3" fmla="*/ 83 h 83"/>
                <a:gd name="T4" fmla="*/ 0 w 200"/>
                <a:gd name="T5" fmla="*/ 23 h 83"/>
                <a:gd name="T6" fmla="*/ 93 w 200"/>
                <a:gd name="T7" fmla="*/ 0 h 83"/>
                <a:gd name="T8" fmla="*/ 200 w 200"/>
                <a:gd name="T9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83">
                  <a:moveTo>
                    <a:pt x="200" y="31"/>
                  </a:moveTo>
                  <a:cubicBezTo>
                    <a:pt x="187" y="61"/>
                    <a:pt x="148" y="83"/>
                    <a:pt x="102" y="83"/>
                  </a:cubicBezTo>
                  <a:cubicBezTo>
                    <a:pt x="51" y="83"/>
                    <a:pt x="9" y="57"/>
                    <a:pt x="0" y="23"/>
                  </a:cubicBezTo>
                  <a:cubicBezTo>
                    <a:pt x="28" y="8"/>
                    <a:pt x="59" y="0"/>
                    <a:pt x="93" y="0"/>
                  </a:cubicBezTo>
                  <a:cubicBezTo>
                    <a:pt x="132" y="0"/>
                    <a:pt x="169" y="12"/>
                    <a:pt x="200" y="31"/>
                  </a:cubicBezTo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Oval 1531"/>
            <p:cNvSpPr>
              <a:spLocks noChangeArrowheads="1"/>
            </p:cNvSpPr>
            <p:nvPr/>
          </p:nvSpPr>
          <p:spPr bwMode="auto">
            <a:xfrm>
              <a:off x="9915527" y="5235576"/>
              <a:ext cx="71438" cy="65088"/>
            </a:xfrm>
            <a:prstGeom prst="ellipse">
              <a:avLst/>
            </a:prstGeom>
            <a:solidFill>
              <a:srgbClr val="E72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532"/>
            <p:cNvSpPr>
              <a:spLocks noEditPoints="1"/>
            </p:cNvSpPr>
            <p:nvPr/>
          </p:nvSpPr>
          <p:spPr bwMode="auto">
            <a:xfrm>
              <a:off x="9915527" y="5235576"/>
              <a:ext cx="36513" cy="33338"/>
            </a:xfrm>
            <a:custGeom>
              <a:avLst/>
              <a:gdLst>
                <a:gd name="T0" fmla="*/ 0 w 21"/>
                <a:gd name="T1" fmla="*/ 19 h 19"/>
                <a:gd name="T2" fmla="*/ 0 w 21"/>
                <a:gd name="T3" fmla="*/ 19 h 19"/>
                <a:gd name="T4" fmla="*/ 0 w 21"/>
                <a:gd name="T5" fmla="*/ 19 h 19"/>
                <a:gd name="T6" fmla="*/ 21 w 21"/>
                <a:gd name="T7" fmla="*/ 0 h 19"/>
                <a:gd name="T8" fmla="*/ 21 w 21"/>
                <a:gd name="T9" fmla="*/ 0 h 19"/>
                <a:gd name="T10" fmla="*/ 21 w 21"/>
                <a:gd name="T11" fmla="*/ 0 h 19"/>
                <a:gd name="T12" fmla="*/ 21 w 21"/>
                <a:gd name="T13" fmla="*/ 0 h 19"/>
                <a:gd name="T14" fmla="*/ 21 w 21"/>
                <a:gd name="T15" fmla="*/ 0 h 19"/>
                <a:gd name="T16" fmla="*/ 21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9A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533"/>
            <p:cNvSpPr>
              <a:spLocks/>
            </p:cNvSpPr>
            <p:nvPr/>
          </p:nvSpPr>
          <p:spPr bwMode="auto">
            <a:xfrm>
              <a:off x="9915527" y="5235576"/>
              <a:ext cx="66675" cy="57150"/>
            </a:xfrm>
            <a:custGeom>
              <a:avLst/>
              <a:gdLst>
                <a:gd name="T0" fmla="*/ 21 w 38"/>
                <a:gd name="T1" fmla="*/ 0 h 32"/>
                <a:gd name="T2" fmla="*/ 0 w 38"/>
                <a:gd name="T3" fmla="*/ 19 h 32"/>
                <a:gd name="T4" fmla="*/ 0 w 38"/>
                <a:gd name="T5" fmla="*/ 19 h 32"/>
                <a:gd name="T6" fmla="*/ 0 w 38"/>
                <a:gd name="T7" fmla="*/ 19 h 32"/>
                <a:gd name="T8" fmla="*/ 6 w 38"/>
                <a:gd name="T9" fmla="*/ 32 h 32"/>
                <a:gd name="T10" fmla="*/ 4 w 38"/>
                <a:gd name="T11" fmla="*/ 23 h 32"/>
                <a:gd name="T12" fmla="*/ 24 w 38"/>
                <a:gd name="T13" fmla="*/ 4 h 32"/>
                <a:gd name="T14" fmla="*/ 38 w 38"/>
                <a:gd name="T15" fmla="*/ 10 h 32"/>
                <a:gd name="T16" fmla="*/ 21 w 38"/>
                <a:gd name="T17" fmla="*/ 0 h 32"/>
                <a:gd name="T18" fmla="*/ 21 w 38"/>
                <a:gd name="T19" fmla="*/ 0 h 32"/>
                <a:gd name="T20" fmla="*/ 21 w 38"/>
                <a:gd name="T21" fmla="*/ 0 h 32"/>
                <a:gd name="T22" fmla="*/ 21 w 38"/>
                <a:gd name="T23" fmla="*/ 0 h 32"/>
                <a:gd name="T24" fmla="*/ 21 w 38"/>
                <a:gd name="T25" fmla="*/ 0 h 32"/>
                <a:gd name="T26" fmla="*/ 21 w 38"/>
                <a:gd name="T2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2">
                  <a:moveTo>
                    <a:pt x="21" y="0"/>
                  </a:moveTo>
                  <a:cubicBezTo>
                    <a:pt x="9" y="0"/>
                    <a:pt x="0" y="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9"/>
                    <a:pt x="6" y="32"/>
                  </a:cubicBezTo>
                  <a:cubicBezTo>
                    <a:pt x="5" y="29"/>
                    <a:pt x="4" y="26"/>
                    <a:pt x="4" y="23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30" y="4"/>
                    <a:pt x="35" y="6"/>
                    <a:pt x="38" y="10"/>
                  </a:cubicBezTo>
                  <a:cubicBezTo>
                    <a:pt x="35" y="4"/>
                    <a:pt x="28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B92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534"/>
            <p:cNvSpPr>
              <a:spLocks/>
            </p:cNvSpPr>
            <p:nvPr/>
          </p:nvSpPr>
          <p:spPr bwMode="auto">
            <a:xfrm>
              <a:off x="9879014" y="5489576"/>
              <a:ext cx="158750" cy="130175"/>
            </a:xfrm>
            <a:custGeom>
              <a:avLst/>
              <a:gdLst>
                <a:gd name="T0" fmla="*/ 76 w 91"/>
                <a:gd name="T1" fmla="*/ 0 h 74"/>
                <a:gd name="T2" fmla="*/ 68 w 91"/>
                <a:gd name="T3" fmla="*/ 6 h 74"/>
                <a:gd name="T4" fmla="*/ 64 w 91"/>
                <a:gd name="T5" fmla="*/ 54 h 74"/>
                <a:gd name="T6" fmla="*/ 38 w 91"/>
                <a:gd name="T7" fmla="*/ 64 h 74"/>
                <a:gd name="T8" fmla="*/ 11 w 91"/>
                <a:gd name="T9" fmla="*/ 53 h 74"/>
                <a:gd name="T10" fmla="*/ 8 w 91"/>
                <a:gd name="T11" fmla="*/ 49 h 74"/>
                <a:gd name="T12" fmla="*/ 0 w 91"/>
                <a:gd name="T13" fmla="*/ 55 h 74"/>
                <a:gd name="T14" fmla="*/ 16 w 91"/>
                <a:gd name="T15" fmla="*/ 69 h 74"/>
                <a:gd name="T16" fmla="*/ 38 w 91"/>
                <a:gd name="T17" fmla="*/ 74 h 74"/>
                <a:gd name="T18" fmla="*/ 65 w 91"/>
                <a:gd name="T19" fmla="*/ 65 h 74"/>
                <a:gd name="T20" fmla="*/ 76 w 91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4">
                  <a:moveTo>
                    <a:pt x="76" y="0"/>
                  </a:moveTo>
                  <a:cubicBezTo>
                    <a:pt x="68" y="6"/>
                    <a:pt x="68" y="6"/>
                    <a:pt x="68" y="6"/>
                  </a:cubicBezTo>
                  <a:cubicBezTo>
                    <a:pt x="79" y="20"/>
                    <a:pt x="77" y="41"/>
                    <a:pt x="64" y="54"/>
                  </a:cubicBezTo>
                  <a:cubicBezTo>
                    <a:pt x="57" y="61"/>
                    <a:pt x="47" y="64"/>
                    <a:pt x="38" y="64"/>
                  </a:cubicBezTo>
                  <a:cubicBezTo>
                    <a:pt x="28" y="64"/>
                    <a:pt x="18" y="61"/>
                    <a:pt x="11" y="53"/>
                  </a:cubicBezTo>
                  <a:cubicBezTo>
                    <a:pt x="10" y="52"/>
                    <a:pt x="9" y="51"/>
                    <a:pt x="8" y="4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61"/>
                    <a:pt x="10" y="66"/>
                    <a:pt x="16" y="69"/>
                  </a:cubicBezTo>
                  <a:cubicBezTo>
                    <a:pt x="23" y="72"/>
                    <a:pt x="30" y="74"/>
                    <a:pt x="38" y="74"/>
                  </a:cubicBezTo>
                  <a:cubicBezTo>
                    <a:pt x="47" y="74"/>
                    <a:pt x="57" y="71"/>
                    <a:pt x="65" y="65"/>
                  </a:cubicBezTo>
                  <a:cubicBezTo>
                    <a:pt x="86" y="50"/>
                    <a:pt x="91" y="21"/>
                    <a:pt x="76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Freeform 1535"/>
            <p:cNvSpPr>
              <a:spLocks/>
            </p:cNvSpPr>
            <p:nvPr/>
          </p:nvSpPr>
          <p:spPr bwMode="auto">
            <a:xfrm>
              <a:off x="9861552" y="5454651"/>
              <a:ext cx="150813" cy="131763"/>
            </a:xfrm>
            <a:custGeom>
              <a:avLst/>
              <a:gdLst>
                <a:gd name="T0" fmla="*/ 48 w 86"/>
                <a:gd name="T1" fmla="*/ 0 h 75"/>
                <a:gd name="T2" fmla="*/ 20 w 86"/>
                <a:gd name="T3" fmla="*/ 9 h 75"/>
                <a:gd name="T4" fmla="*/ 1 w 86"/>
                <a:gd name="T5" fmla="*/ 50 h 75"/>
                <a:gd name="T6" fmla="*/ 9 w 86"/>
                <a:gd name="T7" fmla="*/ 75 h 75"/>
                <a:gd name="T8" fmla="*/ 10 w 86"/>
                <a:gd name="T9" fmla="*/ 75 h 75"/>
                <a:gd name="T10" fmla="*/ 18 w 86"/>
                <a:gd name="T11" fmla="*/ 69 h 75"/>
                <a:gd name="T12" fmla="*/ 10 w 86"/>
                <a:gd name="T13" fmla="*/ 47 h 75"/>
                <a:gd name="T14" fmla="*/ 12 w 86"/>
                <a:gd name="T15" fmla="*/ 35 h 75"/>
                <a:gd name="T16" fmla="*/ 21 w 86"/>
                <a:gd name="T17" fmla="*/ 20 h 75"/>
                <a:gd name="T18" fmla="*/ 40 w 86"/>
                <a:gd name="T19" fmla="*/ 10 h 75"/>
                <a:gd name="T20" fmla="*/ 40 w 86"/>
                <a:gd name="T21" fmla="*/ 10 h 75"/>
                <a:gd name="T22" fmla="*/ 40 w 86"/>
                <a:gd name="T23" fmla="*/ 10 h 75"/>
                <a:gd name="T24" fmla="*/ 48 w 86"/>
                <a:gd name="T25" fmla="*/ 10 h 75"/>
                <a:gd name="T26" fmla="*/ 48 w 86"/>
                <a:gd name="T27" fmla="*/ 10 h 75"/>
                <a:gd name="T28" fmla="*/ 48 w 86"/>
                <a:gd name="T29" fmla="*/ 10 h 75"/>
                <a:gd name="T30" fmla="*/ 48 w 86"/>
                <a:gd name="T31" fmla="*/ 10 h 75"/>
                <a:gd name="T32" fmla="*/ 48 w 86"/>
                <a:gd name="T33" fmla="*/ 10 h 75"/>
                <a:gd name="T34" fmla="*/ 74 w 86"/>
                <a:gd name="T35" fmla="*/ 20 h 75"/>
                <a:gd name="T36" fmla="*/ 74 w 86"/>
                <a:gd name="T37" fmla="*/ 20 h 75"/>
                <a:gd name="T38" fmla="*/ 74 w 86"/>
                <a:gd name="T39" fmla="*/ 20 h 75"/>
                <a:gd name="T40" fmla="*/ 74 w 86"/>
                <a:gd name="T41" fmla="*/ 21 h 75"/>
                <a:gd name="T42" fmla="*/ 74 w 86"/>
                <a:gd name="T43" fmla="*/ 21 h 75"/>
                <a:gd name="T44" fmla="*/ 74 w 86"/>
                <a:gd name="T45" fmla="*/ 21 h 75"/>
                <a:gd name="T46" fmla="*/ 74 w 86"/>
                <a:gd name="T47" fmla="*/ 21 h 75"/>
                <a:gd name="T48" fmla="*/ 78 w 86"/>
                <a:gd name="T49" fmla="*/ 26 h 75"/>
                <a:gd name="T50" fmla="*/ 86 w 86"/>
                <a:gd name="T51" fmla="*/ 20 h 75"/>
                <a:gd name="T52" fmla="*/ 86 w 86"/>
                <a:gd name="T53" fmla="*/ 19 h 75"/>
                <a:gd name="T54" fmla="*/ 48 w 86"/>
                <a:gd name="T5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75">
                  <a:moveTo>
                    <a:pt x="48" y="0"/>
                  </a:moveTo>
                  <a:cubicBezTo>
                    <a:pt x="38" y="0"/>
                    <a:pt x="28" y="3"/>
                    <a:pt x="20" y="9"/>
                  </a:cubicBezTo>
                  <a:cubicBezTo>
                    <a:pt x="6" y="18"/>
                    <a:pt x="0" y="34"/>
                    <a:pt x="1" y="50"/>
                  </a:cubicBezTo>
                  <a:cubicBezTo>
                    <a:pt x="1" y="58"/>
                    <a:pt x="4" y="67"/>
                    <a:pt x="9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3" y="63"/>
                    <a:pt x="10" y="55"/>
                    <a:pt x="10" y="47"/>
                  </a:cubicBezTo>
                  <a:cubicBezTo>
                    <a:pt x="10" y="43"/>
                    <a:pt x="11" y="39"/>
                    <a:pt x="12" y="35"/>
                  </a:cubicBezTo>
                  <a:cubicBezTo>
                    <a:pt x="14" y="30"/>
                    <a:pt x="17" y="25"/>
                    <a:pt x="21" y="20"/>
                  </a:cubicBezTo>
                  <a:cubicBezTo>
                    <a:pt x="27" y="15"/>
                    <a:pt x="33" y="12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0"/>
                    <a:pt x="45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7" y="10"/>
                    <a:pt x="67" y="13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6" y="22"/>
                    <a:pt x="77" y="24"/>
                    <a:pt x="78" y="26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77" y="7"/>
                    <a:pt x="62" y="0"/>
                    <a:pt x="48" y="0"/>
                  </a:cubicBezTo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Freeform 1536"/>
            <p:cNvSpPr>
              <a:spLocks/>
            </p:cNvSpPr>
            <p:nvPr/>
          </p:nvSpPr>
          <p:spPr bwMode="auto">
            <a:xfrm>
              <a:off x="9893302" y="5500688"/>
              <a:ext cx="123825" cy="101600"/>
            </a:xfrm>
            <a:custGeom>
              <a:avLst/>
              <a:gdLst>
                <a:gd name="T0" fmla="*/ 60 w 71"/>
                <a:gd name="T1" fmla="*/ 0 h 58"/>
                <a:gd name="T2" fmla="*/ 1 w 71"/>
                <a:gd name="T3" fmla="*/ 42 h 58"/>
                <a:gd name="T4" fmla="*/ 6 w 71"/>
                <a:gd name="T5" fmla="*/ 50 h 58"/>
                <a:gd name="T6" fmla="*/ 3 w 71"/>
                <a:gd name="T7" fmla="*/ 47 h 58"/>
                <a:gd name="T8" fmla="*/ 0 w 71"/>
                <a:gd name="T9" fmla="*/ 43 h 58"/>
                <a:gd name="T10" fmla="*/ 0 w 71"/>
                <a:gd name="T11" fmla="*/ 43 h 58"/>
                <a:gd name="T12" fmla="*/ 3 w 71"/>
                <a:gd name="T13" fmla="*/ 47 h 58"/>
                <a:gd name="T14" fmla="*/ 30 w 71"/>
                <a:gd name="T15" fmla="*/ 58 h 58"/>
                <a:gd name="T16" fmla="*/ 56 w 71"/>
                <a:gd name="T17" fmla="*/ 48 h 58"/>
                <a:gd name="T18" fmla="*/ 60 w 71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58">
                  <a:moveTo>
                    <a:pt x="60" y="0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2" y="45"/>
                    <a:pt x="4" y="47"/>
                    <a:pt x="6" y="50"/>
                  </a:cubicBezTo>
                  <a:cubicBezTo>
                    <a:pt x="5" y="49"/>
                    <a:pt x="4" y="48"/>
                    <a:pt x="3" y="47"/>
                  </a:cubicBezTo>
                  <a:cubicBezTo>
                    <a:pt x="2" y="46"/>
                    <a:pt x="1" y="4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5"/>
                    <a:pt x="2" y="46"/>
                    <a:pt x="3" y="47"/>
                  </a:cubicBezTo>
                  <a:cubicBezTo>
                    <a:pt x="10" y="55"/>
                    <a:pt x="20" y="58"/>
                    <a:pt x="30" y="58"/>
                  </a:cubicBezTo>
                  <a:cubicBezTo>
                    <a:pt x="39" y="58"/>
                    <a:pt x="49" y="55"/>
                    <a:pt x="56" y="48"/>
                  </a:cubicBezTo>
                  <a:cubicBezTo>
                    <a:pt x="69" y="35"/>
                    <a:pt x="71" y="14"/>
                    <a:pt x="60" y="0"/>
                  </a:cubicBezTo>
                </a:path>
              </a:pathLst>
            </a:custGeom>
            <a:solidFill>
              <a:srgbClr val="7B9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Freeform 1537"/>
            <p:cNvSpPr>
              <a:spLocks noEditPoints="1"/>
            </p:cNvSpPr>
            <p:nvPr/>
          </p:nvSpPr>
          <p:spPr bwMode="auto">
            <a:xfrm>
              <a:off x="9883777" y="5472113"/>
              <a:ext cx="114300" cy="103188"/>
            </a:xfrm>
            <a:custGeom>
              <a:avLst/>
              <a:gdLst>
                <a:gd name="T0" fmla="*/ 61 w 65"/>
                <a:gd name="T1" fmla="*/ 11 h 58"/>
                <a:gd name="T2" fmla="*/ 61 w 65"/>
                <a:gd name="T3" fmla="*/ 11 h 58"/>
                <a:gd name="T4" fmla="*/ 61 w 65"/>
                <a:gd name="T5" fmla="*/ 11 h 58"/>
                <a:gd name="T6" fmla="*/ 61 w 65"/>
                <a:gd name="T7" fmla="*/ 10 h 58"/>
                <a:gd name="T8" fmla="*/ 61 w 65"/>
                <a:gd name="T9" fmla="*/ 10 h 58"/>
                <a:gd name="T10" fmla="*/ 61 w 65"/>
                <a:gd name="T11" fmla="*/ 10 h 58"/>
                <a:gd name="T12" fmla="*/ 39 w 65"/>
                <a:gd name="T13" fmla="*/ 4 h 58"/>
                <a:gd name="T14" fmla="*/ 31 w 65"/>
                <a:gd name="T15" fmla="*/ 4 h 58"/>
                <a:gd name="T16" fmla="*/ 12 w 65"/>
                <a:gd name="T17" fmla="*/ 14 h 58"/>
                <a:gd name="T18" fmla="*/ 3 w 65"/>
                <a:gd name="T19" fmla="*/ 29 h 58"/>
                <a:gd name="T20" fmla="*/ 6 w 65"/>
                <a:gd name="T21" fmla="*/ 58 h 58"/>
                <a:gd name="T22" fmla="*/ 65 w 65"/>
                <a:gd name="T23" fmla="*/ 16 h 58"/>
                <a:gd name="T24" fmla="*/ 61 w 65"/>
                <a:gd name="T25" fmla="*/ 11 h 58"/>
                <a:gd name="T26" fmla="*/ 63 w 65"/>
                <a:gd name="T27" fmla="*/ 13 h 58"/>
                <a:gd name="T28" fmla="*/ 39 w 65"/>
                <a:gd name="T29" fmla="*/ 4 h 58"/>
                <a:gd name="T30" fmla="*/ 27 w 65"/>
                <a:gd name="T31" fmla="*/ 0 h 58"/>
                <a:gd name="T32" fmla="*/ 27 w 65"/>
                <a:gd name="T33" fmla="*/ 0 h 58"/>
                <a:gd name="T34" fmla="*/ 27 w 65"/>
                <a:gd name="T35" fmla="*/ 0 h 58"/>
                <a:gd name="T36" fmla="*/ 35 w 65"/>
                <a:gd name="T37" fmla="*/ 0 h 58"/>
                <a:gd name="T38" fmla="*/ 61 w 65"/>
                <a:gd name="T39" fmla="*/ 10 h 58"/>
                <a:gd name="T40" fmla="*/ 35 w 65"/>
                <a:gd name="T41" fmla="*/ 0 h 58"/>
                <a:gd name="T42" fmla="*/ 35 w 65"/>
                <a:gd name="T43" fmla="*/ 0 h 58"/>
                <a:gd name="T44" fmla="*/ 35 w 65"/>
                <a:gd name="T45" fmla="*/ 0 h 58"/>
                <a:gd name="T46" fmla="*/ 35 w 65"/>
                <a:gd name="T47" fmla="*/ 0 h 58"/>
                <a:gd name="T48" fmla="*/ 35 w 65"/>
                <a:gd name="T4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58">
                  <a:moveTo>
                    <a:pt x="61" y="11"/>
                  </a:move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moveTo>
                    <a:pt x="61" y="10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moveTo>
                    <a:pt x="39" y="4"/>
                  </a:moveTo>
                  <a:cubicBezTo>
                    <a:pt x="36" y="4"/>
                    <a:pt x="33" y="4"/>
                    <a:pt x="31" y="4"/>
                  </a:cubicBezTo>
                  <a:cubicBezTo>
                    <a:pt x="24" y="6"/>
                    <a:pt x="18" y="9"/>
                    <a:pt x="12" y="14"/>
                  </a:cubicBezTo>
                  <a:cubicBezTo>
                    <a:pt x="8" y="19"/>
                    <a:pt x="5" y="24"/>
                    <a:pt x="3" y="29"/>
                  </a:cubicBezTo>
                  <a:cubicBezTo>
                    <a:pt x="0" y="39"/>
                    <a:pt x="1" y="49"/>
                    <a:pt x="6" y="58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4" y="14"/>
                    <a:pt x="63" y="12"/>
                    <a:pt x="61" y="11"/>
                  </a:cubicBezTo>
                  <a:cubicBezTo>
                    <a:pt x="62" y="11"/>
                    <a:pt x="63" y="12"/>
                    <a:pt x="63" y="13"/>
                  </a:cubicBezTo>
                  <a:cubicBezTo>
                    <a:pt x="56" y="7"/>
                    <a:pt x="47" y="4"/>
                    <a:pt x="39" y="4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35" y="0"/>
                  </a:moveTo>
                  <a:cubicBezTo>
                    <a:pt x="44" y="0"/>
                    <a:pt x="54" y="3"/>
                    <a:pt x="61" y="10"/>
                  </a:cubicBezTo>
                  <a:cubicBezTo>
                    <a:pt x="54" y="3"/>
                    <a:pt x="44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solidFill>
              <a:srgbClr val="8AA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Freeform 1538"/>
            <p:cNvSpPr>
              <a:spLocks noEditPoints="1"/>
            </p:cNvSpPr>
            <p:nvPr/>
          </p:nvSpPr>
          <p:spPr bwMode="auto">
            <a:xfrm>
              <a:off x="9931402" y="5472113"/>
              <a:ext cx="58738" cy="20638"/>
            </a:xfrm>
            <a:custGeom>
              <a:avLst/>
              <a:gdLst>
                <a:gd name="T0" fmla="*/ 34 w 34"/>
                <a:gd name="T1" fmla="*/ 10 h 11"/>
                <a:gd name="T2" fmla="*/ 34 w 34"/>
                <a:gd name="T3" fmla="*/ 11 h 11"/>
                <a:gd name="T4" fmla="*/ 34 w 34"/>
                <a:gd name="T5" fmla="*/ 10 h 11"/>
                <a:gd name="T6" fmla="*/ 34 w 34"/>
                <a:gd name="T7" fmla="*/ 10 h 11"/>
                <a:gd name="T8" fmla="*/ 34 w 34"/>
                <a:gd name="T9" fmla="*/ 10 h 11"/>
                <a:gd name="T10" fmla="*/ 34 w 34"/>
                <a:gd name="T11" fmla="*/ 10 h 11"/>
                <a:gd name="T12" fmla="*/ 8 w 34"/>
                <a:gd name="T13" fmla="*/ 0 h 11"/>
                <a:gd name="T14" fmla="*/ 0 w 34"/>
                <a:gd name="T15" fmla="*/ 0 h 11"/>
                <a:gd name="T16" fmla="*/ 8 w 34"/>
                <a:gd name="T17" fmla="*/ 0 h 11"/>
                <a:gd name="T18" fmla="*/ 8 w 34"/>
                <a:gd name="T19" fmla="*/ 0 h 11"/>
                <a:gd name="T20" fmla="*/ 8 w 34"/>
                <a:gd name="T21" fmla="*/ 0 h 11"/>
                <a:gd name="T22" fmla="*/ 8 w 34"/>
                <a:gd name="T23" fmla="*/ 0 h 11"/>
                <a:gd name="T24" fmla="*/ 8 w 34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1">
                  <a:moveTo>
                    <a:pt x="34" y="10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0"/>
                  </a:cubicBezTo>
                  <a:moveTo>
                    <a:pt x="34" y="10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moveTo>
                    <a:pt x="8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3" y="0"/>
                    <a:pt x="5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Freeform 1539"/>
            <p:cNvSpPr>
              <a:spLocks/>
            </p:cNvSpPr>
            <p:nvPr/>
          </p:nvSpPr>
          <p:spPr bwMode="auto">
            <a:xfrm>
              <a:off x="9893302" y="5575301"/>
              <a:ext cx="9525" cy="12700"/>
            </a:xfrm>
            <a:custGeom>
              <a:avLst/>
              <a:gdLst>
                <a:gd name="T0" fmla="*/ 1 w 6"/>
                <a:gd name="T1" fmla="*/ 0 h 8"/>
                <a:gd name="T2" fmla="*/ 0 w 6"/>
                <a:gd name="T3" fmla="*/ 1 h 8"/>
                <a:gd name="T4" fmla="*/ 3 w 6"/>
                <a:gd name="T5" fmla="*/ 5 h 8"/>
                <a:gd name="T6" fmla="*/ 6 w 6"/>
                <a:gd name="T7" fmla="*/ 8 h 8"/>
                <a:gd name="T8" fmla="*/ 1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4" y="5"/>
                    <a:pt x="2" y="3"/>
                    <a:pt x="1" y="0"/>
                  </a:cubicBezTo>
                </a:path>
              </a:pathLst>
            </a:custGeom>
            <a:solidFill>
              <a:srgbClr val="627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Freeform 1540"/>
            <p:cNvSpPr>
              <a:spLocks/>
            </p:cNvSpPr>
            <p:nvPr/>
          </p:nvSpPr>
          <p:spPr bwMode="auto">
            <a:xfrm>
              <a:off x="9879014" y="5472113"/>
              <a:ext cx="115888" cy="104775"/>
            </a:xfrm>
            <a:custGeom>
              <a:avLst/>
              <a:gdLst>
                <a:gd name="T0" fmla="*/ 38 w 66"/>
                <a:gd name="T1" fmla="*/ 0 h 59"/>
                <a:gd name="T2" fmla="*/ 38 w 66"/>
                <a:gd name="T3" fmla="*/ 0 h 59"/>
                <a:gd name="T4" fmla="*/ 30 w 66"/>
                <a:gd name="T5" fmla="*/ 0 h 59"/>
                <a:gd name="T6" fmla="*/ 30 w 66"/>
                <a:gd name="T7" fmla="*/ 0 h 59"/>
                <a:gd name="T8" fmla="*/ 30 w 66"/>
                <a:gd name="T9" fmla="*/ 0 h 59"/>
                <a:gd name="T10" fmla="*/ 11 w 66"/>
                <a:gd name="T11" fmla="*/ 10 h 59"/>
                <a:gd name="T12" fmla="*/ 2 w 66"/>
                <a:gd name="T13" fmla="*/ 25 h 59"/>
                <a:gd name="T14" fmla="*/ 0 w 66"/>
                <a:gd name="T15" fmla="*/ 37 h 59"/>
                <a:gd name="T16" fmla="*/ 8 w 66"/>
                <a:gd name="T17" fmla="*/ 59 h 59"/>
                <a:gd name="T18" fmla="*/ 9 w 66"/>
                <a:gd name="T19" fmla="*/ 58 h 59"/>
                <a:gd name="T20" fmla="*/ 6 w 66"/>
                <a:gd name="T21" fmla="*/ 29 h 59"/>
                <a:gd name="T22" fmla="*/ 15 w 66"/>
                <a:gd name="T23" fmla="*/ 14 h 59"/>
                <a:gd name="T24" fmla="*/ 34 w 66"/>
                <a:gd name="T25" fmla="*/ 4 h 59"/>
                <a:gd name="T26" fmla="*/ 42 w 66"/>
                <a:gd name="T27" fmla="*/ 4 h 59"/>
                <a:gd name="T28" fmla="*/ 66 w 66"/>
                <a:gd name="T29" fmla="*/ 13 h 59"/>
                <a:gd name="T30" fmla="*/ 64 w 66"/>
                <a:gd name="T31" fmla="*/ 11 h 59"/>
                <a:gd name="T32" fmla="*/ 64 w 66"/>
                <a:gd name="T33" fmla="*/ 11 h 59"/>
                <a:gd name="T34" fmla="*/ 64 w 66"/>
                <a:gd name="T35" fmla="*/ 11 h 59"/>
                <a:gd name="T36" fmla="*/ 64 w 66"/>
                <a:gd name="T37" fmla="*/ 11 h 59"/>
                <a:gd name="T38" fmla="*/ 64 w 66"/>
                <a:gd name="T39" fmla="*/ 10 h 59"/>
                <a:gd name="T40" fmla="*/ 64 w 66"/>
                <a:gd name="T41" fmla="*/ 10 h 59"/>
                <a:gd name="T42" fmla="*/ 64 w 66"/>
                <a:gd name="T43" fmla="*/ 10 h 59"/>
                <a:gd name="T44" fmla="*/ 38 w 66"/>
                <a:gd name="T45" fmla="*/ 0 h 59"/>
                <a:gd name="T46" fmla="*/ 38 w 66"/>
                <a:gd name="T4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9"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5" y="0"/>
                    <a:pt x="3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2"/>
                    <a:pt x="17" y="5"/>
                    <a:pt x="11" y="10"/>
                  </a:cubicBezTo>
                  <a:cubicBezTo>
                    <a:pt x="7" y="15"/>
                    <a:pt x="4" y="20"/>
                    <a:pt x="2" y="25"/>
                  </a:cubicBezTo>
                  <a:cubicBezTo>
                    <a:pt x="1" y="29"/>
                    <a:pt x="0" y="33"/>
                    <a:pt x="0" y="37"/>
                  </a:cubicBezTo>
                  <a:cubicBezTo>
                    <a:pt x="0" y="45"/>
                    <a:pt x="3" y="53"/>
                    <a:pt x="8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4" y="49"/>
                    <a:pt x="3" y="39"/>
                    <a:pt x="6" y="29"/>
                  </a:cubicBezTo>
                  <a:cubicBezTo>
                    <a:pt x="8" y="24"/>
                    <a:pt x="11" y="19"/>
                    <a:pt x="15" y="14"/>
                  </a:cubicBezTo>
                  <a:cubicBezTo>
                    <a:pt x="21" y="9"/>
                    <a:pt x="27" y="6"/>
                    <a:pt x="34" y="4"/>
                  </a:cubicBezTo>
                  <a:cubicBezTo>
                    <a:pt x="36" y="4"/>
                    <a:pt x="39" y="4"/>
                    <a:pt x="42" y="4"/>
                  </a:cubicBezTo>
                  <a:cubicBezTo>
                    <a:pt x="50" y="4"/>
                    <a:pt x="59" y="7"/>
                    <a:pt x="66" y="13"/>
                  </a:cubicBezTo>
                  <a:cubicBezTo>
                    <a:pt x="66" y="12"/>
                    <a:pt x="65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57" y="3"/>
                    <a:pt x="4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6E8A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Freeform 1541"/>
            <p:cNvSpPr>
              <a:spLocks/>
            </p:cNvSpPr>
            <p:nvPr/>
          </p:nvSpPr>
          <p:spPr bwMode="auto">
            <a:xfrm>
              <a:off x="9883777" y="5503863"/>
              <a:ext cx="127000" cy="98425"/>
            </a:xfrm>
            <a:custGeom>
              <a:avLst/>
              <a:gdLst>
                <a:gd name="T0" fmla="*/ 67 w 72"/>
                <a:gd name="T1" fmla="*/ 0 h 56"/>
                <a:gd name="T2" fmla="*/ 70 w 72"/>
                <a:gd name="T3" fmla="*/ 14 h 56"/>
                <a:gd name="T4" fmla="*/ 32 w 72"/>
                <a:gd name="T5" fmla="*/ 51 h 56"/>
                <a:gd name="T6" fmla="*/ 0 w 72"/>
                <a:gd name="T7" fmla="*/ 32 h 56"/>
                <a:gd name="T8" fmla="*/ 35 w 72"/>
                <a:gd name="T9" fmla="*/ 56 h 56"/>
                <a:gd name="T10" fmla="*/ 72 w 72"/>
                <a:gd name="T11" fmla="*/ 19 h 56"/>
                <a:gd name="T12" fmla="*/ 67 w 72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56">
                  <a:moveTo>
                    <a:pt x="67" y="0"/>
                  </a:moveTo>
                  <a:cubicBezTo>
                    <a:pt x="69" y="5"/>
                    <a:pt x="70" y="9"/>
                    <a:pt x="70" y="14"/>
                  </a:cubicBezTo>
                  <a:cubicBezTo>
                    <a:pt x="70" y="34"/>
                    <a:pt x="53" y="51"/>
                    <a:pt x="32" y="51"/>
                  </a:cubicBezTo>
                  <a:cubicBezTo>
                    <a:pt x="18" y="51"/>
                    <a:pt x="6" y="43"/>
                    <a:pt x="0" y="32"/>
                  </a:cubicBezTo>
                  <a:cubicBezTo>
                    <a:pt x="5" y="46"/>
                    <a:pt x="19" y="56"/>
                    <a:pt x="35" y="56"/>
                  </a:cubicBezTo>
                  <a:cubicBezTo>
                    <a:pt x="55" y="56"/>
                    <a:pt x="72" y="40"/>
                    <a:pt x="72" y="19"/>
                  </a:cubicBezTo>
                  <a:cubicBezTo>
                    <a:pt x="72" y="12"/>
                    <a:pt x="70" y="6"/>
                    <a:pt x="67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1542"/>
            <p:cNvSpPr>
              <a:spLocks/>
            </p:cNvSpPr>
            <p:nvPr/>
          </p:nvSpPr>
          <p:spPr bwMode="auto">
            <a:xfrm>
              <a:off x="9926639" y="5527676"/>
              <a:ext cx="61913" cy="60325"/>
            </a:xfrm>
            <a:custGeom>
              <a:avLst/>
              <a:gdLst>
                <a:gd name="T0" fmla="*/ 26 w 36"/>
                <a:gd name="T1" fmla="*/ 1 h 35"/>
                <a:gd name="T2" fmla="*/ 34 w 36"/>
                <a:gd name="T3" fmla="*/ 8 h 35"/>
                <a:gd name="T4" fmla="*/ 28 w 36"/>
                <a:gd name="T5" fmla="*/ 28 h 35"/>
                <a:gd name="T6" fmla="*/ 7 w 36"/>
                <a:gd name="T7" fmla="*/ 32 h 35"/>
                <a:gd name="T8" fmla="*/ 1 w 36"/>
                <a:gd name="T9" fmla="*/ 23 h 35"/>
                <a:gd name="T10" fmla="*/ 12 w 36"/>
                <a:gd name="T11" fmla="*/ 19 h 35"/>
                <a:gd name="T12" fmla="*/ 17 w 36"/>
                <a:gd name="T13" fmla="*/ 16 h 35"/>
                <a:gd name="T14" fmla="*/ 21 w 36"/>
                <a:gd name="T15" fmla="*/ 11 h 35"/>
                <a:gd name="T16" fmla="*/ 26 w 36"/>
                <a:gd name="T17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5">
                  <a:moveTo>
                    <a:pt x="26" y="1"/>
                  </a:moveTo>
                  <a:cubicBezTo>
                    <a:pt x="28" y="0"/>
                    <a:pt x="32" y="2"/>
                    <a:pt x="34" y="8"/>
                  </a:cubicBezTo>
                  <a:cubicBezTo>
                    <a:pt x="36" y="13"/>
                    <a:pt x="35" y="22"/>
                    <a:pt x="28" y="28"/>
                  </a:cubicBezTo>
                  <a:cubicBezTo>
                    <a:pt x="21" y="35"/>
                    <a:pt x="12" y="34"/>
                    <a:pt x="7" y="32"/>
                  </a:cubicBezTo>
                  <a:cubicBezTo>
                    <a:pt x="2" y="30"/>
                    <a:pt x="0" y="25"/>
                    <a:pt x="1" y="23"/>
                  </a:cubicBezTo>
                  <a:cubicBezTo>
                    <a:pt x="3" y="21"/>
                    <a:pt x="9" y="21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ubicBezTo>
                    <a:pt x="18" y="14"/>
                    <a:pt x="20" y="12"/>
                    <a:pt x="21" y="11"/>
                  </a:cubicBezTo>
                  <a:cubicBezTo>
                    <a:pt x="23" y="7"/>
                    <a:pt x="24" y="3"/>
                    <a:pt x="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Oval 1543"/>
            <p:cNvSpPr>
              <a:spLocks noChangeArrowheads="1"/>
            </p:cNvSpPr>
            <p:nvPr/>
          </p:nvSpPr>
          <p:spPr bwMode="auto">
            <a:xfrm>
              <a:off x="9909177" y="5494338"/>
              <a:ext cx="20638" cy="22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7750132" y="2138650"/>
            <a:ext cx="1227475" cy="1227475"/>
            <a:chOff x="7750176" y="1993901"/>
            <a:chExt cx="1403350" cy="1403350"/>
          </a:xfrm>
        </p:grpSpPr>
        <p:sp>
          <p:nvSpPr>
            <p:cNvPr id="1168" name="Freeform 1544"/>
            <p:cNvSpPr>
              <a:spLocks/>
            </p:cNvSpPr>
            <p:nvPr/>
          </p:nvSpPr>
          <p:spPr bwMode="auto">
            <a:xfrm>
              <a:off x="7750176" y="1993901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790 w 800"/>
                <a:gd name="T3" fmla="*/ 485 h 800"/>
                <a:gd name="T4" fmla="*/ 413 w 800"/>
                <a:gd name="T5" fmla="*/ 799 h 800"/>
                <a:gd name="T6" fmla="*/ 400 w 800"/>
                <a:gd name="T7" fmla="*/ 800 h 800"/>
                <a:gd name="T8" fmla="*/ 0 w 800"/>
                <a:gd name="T9" fmla="*/ 400 h 800"/>
                <a:gd name="T10" fmla="*/ 400 w 800"/>
                <a:gd name="T11" fmla="*/ 0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429"/>
                    <a:pt x="796" y="457"/>
                    <a:pt x="790" y="485"/>
                  </a:cubicBezTo>
                  <a:cubicBezTo>
                    <a:pt x="752" y="661"/>
                    <a:pt x="599" y="793"/>
                    <a:pt x="413" y="799"/>
                  </a:cubicBezTo>
                  <a:cubicBezTo>
                    <a:pt x="408" y="800"/>
                    <a:pt x="404" y="800"/>
                    <a:pt x="400" y="800"/>
                  </a:cubicBezTo>
                  <a:cubicBezTo>
                    <a:pt x="179" y="800"/>
                    <a:pt x="0" y="621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1" y="0"/>
                    <a:pt x="800" y="179"/>
                    <a:pt x="800" y="400"/>
                  </a:cubicBezTo>
                </a:path>
              </a:pathLst>
            </a:custGeom>
            <a:solidFill>
              <a:srgbClr val="84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Freeform 1545"/>
            <p:cNvSpPr>
              <a:spLocks/>
            </p:cNvSpPr>
            <p:nvPr/>
          </p:nvSpPr>
          <p:spPr bwMode="auto">
            <a:xfrm>
              <a:off x="8031164" y="2362201"/>
              <a:ext cx="1104900" cy="1033463"/>
            </a:xfrm>
            <a:custGeom>
              <a:avLst/>
              <a:gdLst>
                <a:gd name="T0" fmla="*/ 267 w 630"/>
                <a:gd name="T1" fmla="*/ 0 h 589"/>
                <a:gd name="T2" fmla="*/ 293 w 630"/>
                <a:gd name="T3" fmla="*/ 104 h 589"/>
                <a:gd name="T4" fmla="*/ 146 w 630"/>
                <a:gd name="T5" fmla="*/ 0 h 589"/>
                <a:gd name="T6" fmla="*/ 17 w 630"/>
                <a:gd name="T7" fmla="*/ 104 h 589"/>
                <a:gd name="T8" fmla="*/ 17 w 630"/>
                <a:gd name="T9" fmla="*/ 136 h 589"/>
                <a:gd name="T10" fmla="*/ 30 w 630"/>
                <a:gd name="T11" fmla="*/ 136 h 589"/>
                <a:gd name="T12" fmla="*/ 26 w 630"/>
                <a:gd name="T13" fmla="*/ 152 h 589"/>
                <a:gd name="T14" fmla="*/ 0 w 630"/>
                <a:gd name="T15" fmla="*/ 167 h 589"/>
                <a:gd name="T16" fmla="*/ 464 w 630"/>
                <a:gd name="T17" fmla="*/ 152 h 589"/>
                <a:gd name="T18" fmla="*/ 469 w 630"/>
                <a:gd name="T19" fmla="*/ 252 h 589"/>
                <a:gd name="T20" fmla="*/ 516 w 630"/>
                <a:gd name="T21" fmla="*/ 217 h 589"/>
                <a:gd name="T22" fmla="*/ 538 w 630"/>
                <a:gd name="T23" fmla="*/ 220 h 589"/>
                <a:gd name="T24" fmla="*/ 538 w 630"/>
                <a:gd name="T25" fmla="*/ 220 h 589"/>
                <a:gd name="T26" fmla="*/ 538 w 630"/>
                <a:gd name="T27" fmla="*/ 220 h 589"/>
                <a:gd name="T28" fmla="*/ 498 w 630"/>
                <a:gd name="T29" fmla="*/ 259 h 589"/>
                <a:gd name="T30" fmla="*/ 461 w 630"/>
                <a:gd name="T31" fmla="*/ 313 h 589"/>
                <a:gd name="T32" fmla="*/ 454 w 630"/>
                <a:gd name="T33" fmla="*/ 364 h 589"/>
                <a:gd name="T34" fmla="*/ 438 w 630"/>
                <a:gd name="T35" fmla="*/ 379 h 589"/>
                <a:gd name="T36" fmla="*/ 430 w 630"/>
                <a:gd name="T37" fmla="*/ 381 h 589"/>
                <a:gd name="T38" fmla="*/ 419 w 630"/>
                <a:gd name="T39" fmla="*/ 415 h 589"/>
                <a:gd name="T40" fmla="*/ 419 w 630"/>
                <a:gd name="T41" fmla="*/ 414 h 589"/>
                <a:gd name="T42" fmla="*/ 419 w 630"/>
                <a:gd name="T43" fmla="*/ 414 h 589"/>
                <a:gd name="T44" fmla="*/ 419 w 630"/>
                <a:gd name="T45" fmla="*/ 414 h 589"/>
                <a:gd name="T46" fmla="*/ 419 w 630"/>
                <a:gd name="T47" fmla="*/ 415 h 589"/>
                <a:gd name="T48" fmla="*/ 419 w 630"/>
                <a:gd name="T49" fmla="*/ 415 h 589"/>
                <a:gd name="T50" fmla="*/ 417 w 630"/>
                <a:gd name="T51" fmla="*/ 420 h 589"/>
                <a:gd name="T52" fmla="*/ 416 w 630"/>
                <a:gd name="T53" fmla="*/ 421 h 589"/>
                <a:gd name="T54" fmla="*/ 403 w 630"/>
                <a:gd name="T55" fmla="*/ 427 h 589"/>
                <a:gd name="T56" fmla="*/ 404 w 630"/>
                <a:gd name="T57" fmla="*/ 426 h 589"/>
                <a:gd name="T58" fmla="*/ 358 w 630"/>
                <a:gd name="T59" fmla="*/ 379 h 589"/>
                <a:gd name="T60" fmla="*/ 25 w 630"/>
                <a:gd name="T61" fmla="*/ 364 h 589"/>
                <a:gd name="T62" fmla="*/ 24 w 630"/>
                <a:gd name="T63" fmla="*/ 357 h 589"/>
                <a:gd name="T64" fmla="*/ 25 w 630"/>
                <a:gd name="T65" fmla="*/ 365 h 589"/>
                <a:gd name="T66" fmla="*/ 253 w 630"/>
                <a:gd name="T67" fmla="*/ 589 h 589"/>
                <a:gd name="T68" fmla="*/ 474 w 630"/>
                <a:gd name="T69" fmla="*/ 128 h 589"/>
                <a:gd name="T70" fmla="*/ 431 w 630"/>
                <a:gd name="T71" fmla="*/ 104 h 589"/>
                <a:gd name="T72" fmla="*/ 331 w 630"/>
                <a:gd name="T7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0" h="589">
                  <a:moveTo>
                    <a:pt x="331" y="0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343" y="104"/>
                    <a:pt x="343" y="104"/>
                    <a:pt x="343" y="104"/>
                  </a:cubicBezTo>
                  <a:cubicBezTo>
                    <a:pt x="293" y="104"/>
                    <a:pt x="293" y="104"/>
                    <a:pt x="293" y="104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9" y="104"/>
                    <a:pt x="3" y="120"/>
                    <a:pt x="3" y="128"/>
                  </a:cubicBezTo>
                  <a:cubicBezTo>
                    <a:pt x="3" y="136"/>
                    <a:pt x="9" y="136"/>
                    <a:pt x="17" y="136"/>
                  </a:cubicBezTo>
                  <a:cubicBezTo>
                    <a:pt x="17" y="136"/>
                    <a:pt x="17" y="136"/>
                    <a:pt x="17" y="136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28" y="140"/>
                    <a:pt x="26" y="148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6" y="152"/>
                    <a:pt x="0" y="160"/>
                    <a:pt x="0" y="167"/>
                  </a:cubicBezTo>
                  <a:cubicBezTo>
                    <a:pt x="0" y="160"/>
                    <a:pt x="7" y="154"/>
                    <a:pt x="15" y="153"/>
                  </a:cubicBezTo>
                  <a:cubicBezTo>
                    <a:pt x="464" y="152"/>
                    <a:pt x="464" y="152"/>
                    <a:pt x="464" y="152"/>
                  </a:cubicBezTo>
                  <a:cubicBezTo>
                    <a:pt x="474" y="153"/>
                    <a:pt x="480" y="162"/>
                    <a:pt x="479" y="169"/>
                  </a:cubicBezTo>
                  <a:cubicBezTo>
                    <a:pt x="476" y="197"/>
                    <a:pt x="472" y="225"/>
                    <a:pt x="469" y="252"/>
                  </a:cubicBezTo>
                  <a:cubicBezTo>
                    <a:pt x="483" y="239"/>
                    <a:pt x="499" y="227"/>
                    <a:pt x="516" y="217"/>
                  </a:cubicBezTo>
                  <a:cubicBezTo>
                    <a:pt x="516" y="217"/>
                    <a:pt x="516" y="217"/>
                    <a:pt x="516" y="217"/>
                  </a:cubicBezTo>
                  <a:cubicBezTo>
                    <a:pt x="530" y="211"/>
                    <a:pt x="530" y="211"/>
                    <a:pt x="530" y="211"/>
                  </a:cubicBezTo>
                  <a:cubicBezTo>
                    <a:pt x="538" y="220"/>
                    <a:pt x="538" y="220"/>
                    <a:pt x="538" y="220"/>
                  </a:cubicBezTo>
                  <a:cubicBezTo>
                    <a:pt x="537" y="221"/>
                    <a:pt x="537" y="221"/>
                    <a:pt x="537" y="221"/>
                  </a:cubicBezTo>
                  <a:cubicBezTo>
                    <a:pt x="537" y="221"/>
                    <a:pt x="538" y="221"/>
                    <a:pt x="538" y="220"/>
                  </a:cubicBezTo>
                  <a:cubicBezTo>
                    <a:pt x="538" y="220"/>
                    <a:pt x="538" y="220"/>
                    <a:pt x="538" y="220"/>
                  </a:cubicBezTo>
                  <a:cubicBezTo>
                    <a:pt x="538" y="220"/>
                    <a:pt x="538" y="220"/>
                    <a:pt x="538" y="220"/>
                  </a:cubicBezTo>
                  <a:cubicBezTo>
                    <a:pt x="531" y="225"/>
                    <a:pt x="526" y="230"/>
                    <a:pt x="520" y="235"/>
                  </a:cubicBezTo>
                  <a:cubicBezTo>
                    <a:pt x="512" y="242"/>
                    <a:pt x="505" y="250"/>
                    <a:pt x="498" y="259"/>
                  </a:cubicBezTo>
                  <a:cubicBezTo>
                    <a:pt x="490" y="268"/>
                    <a:pt x="484" y="277"/>
                    <a:pt x="477" y="286"/>
                  </a:cubicBezTo>
                  <a:cubicBezTo>
                    <a:pt x="471" y="295"/>
                    <a:pt x="466" y="304"/>
                    <a:pt x="461" y="313"/>
                  </a:cubicBezTo>
                  <a:cubicBezTo>
                    <a:pt x="459" y="329"/>
                    <a:pt x="457" y="344"/>
                    <a:pt x="455" y="359"/>
                  </a:cubicBezTo>
                  <a:cubicBezTo>
                    <a:pt x="455" y="361"/>
                    <a:pt x="455" y="363"/>
                    <a:pt x="454" y="364"/>
                  </a:cubicBezTo>
                  <a:cubicBezTo>
                    <a:pt x="454" y="364"/>
                    <a:pt x="454" y="364"/>
                    <a:pt x="454" y="364"/>
                  </a:cubicBezTo>
                  <a:cubicBezTo>
                    <a:pt x="453" y="372"/>
                    <a:pt x="451" y="379"/>
                    <a:pt x="438" y="379"/>
                  </a:cubicBezTo>
                  <a:cubicBezTo>
                    <a:pt x="431" y="379"/>
                    <a:pt x="431" y="379"/>
                    <a:pt x="431" y="379"/>
                  </a:cubicBezTo>
                  <a:cubicBezTo>
                    <a:pt x="431" y="379"/>
                    <a:pt x="431" y="380"/>
                    <a:pt x="430" y="381"/>
                  </a:cubicBezTo>
                  <a:cubicBezTo>
                    <a:pt x="426" y="392"/>
                    <a:pt x="422" y="403"/>
                    <a:pt x="419" y="415"/>
                  </a:cubicBezTo>
                  <a:cubicBezTo>
                    <a:pt x="419" y="415"/>
                    <a:pt x="419" y="415"/>
                    <a:pt x="419" y="415"/>
                  </a:cubicBezTo>
                  <a:cubicBezTo>
                    <a:pt x="419" y="415"/>
                    <a:pt x="419" y="414"/>
                    <a:pt x="419" y="414"/>
                  </a:cubicBezTo>
                  <a:cubicBezTo>
                    <a:pt x="419" y="414"/>
                    <a:pt x="419" y="414"/>
                    <a:pt x="419" y="414"/>
                  </a:cubicBezTo>
                  <a:cubicBezTo>
                    <a:pt x="419" y="414"/>
                    <a:pt x="419" y="414"/>
                    <a:pt x="419" y="414"/>
                  </a:cubicBezTo>
                  <a:cubicBezTo>
                    <a:pt x="419" y="414"/>
                    <a:pt x="419" y="414"/>
                    <a:pt x="419" y="414"/>
                  </a:cubicBezTo>
                  <a:cubicBezTo>
                    <a:pt x="419" y="414"/>
                    <a:pt x="419" y="414"/>
                    <a:pt x="419" y="414"/>
                  </a:cubicBezTo>
                  <a:cubicBezTo>
                    <a:pt x="419" y="414"/>
                    <a:pt x="419" y="414"/>
                    <a:pt x="419" y="414"/>
                  </a:cubicBezTo>
                  <a:cubicBezTo>
                    <a:pt x="419" y="414"/>
                    <a:pt x="419" y="414"/>
                    <a:pt x="419" y="414"/>
                  </a:cubicBezTo>
                  <a:cubicBezTo>
                    <a:pt x="419" y="414"/>
                    <a:pt x="419" y="415"/>
                    <a:pt x="419" y="415"/>
                  </a:cubicBezTo>
                  <a:cubicBezTo>
                    <a:pt x="419" y="415"/>
                    <a:pt x="419" y="415"/>
                    <a:pt x="419" y="415"/>
                  </a:cubicBezTo>
                  <a:cubicBezTo>
                    <a:pt x="419" y="415"/>
                    <a:pt x="419" y="415"/>
                    <a:pt x="419" y="415"/>
                  </a:cubicBezTo>
                  <a:cubicBezTo>
                    <a:pt x="419" y="416"/>
                    <a:pt x="418" y="417"/>
                    <a:pt x="418" y="418"/>
                  </a:cubicBezTo>
                  <a:cubicBezTo>
                    <a:pt x="418" y="419"/>
                    <a:pt x="418" y="419"/>
                    <a:pt x="417" y="420"/>
                  </a:cubicBezTo>
                  <a:cubicBezTo>
                    <a:pt x="417" y="420"/>
                    <a:pt x="417" y="420"/>
                    <a:pt x="417" y="420"/>
                  </a:cubicBezTo>
                  <a:cubicBezTo>
                    <a:pt x="417" y="421"/>
                    <a:pt x="417" y="421"/>
                    <a:pt x="416" y="421"/>
                  </a:cubicBezTo>
                  <a:cubicBezTo>
                    <a:pt x="412" y="423"/>
                    <a:pt x="408" y="425"/>
                    <a:pt x="403" y="427"/>
                  </a:cubicBezTo>
                  <a:cubicBezTo>
                    <a:pt x="403" y="427"/>
                    <a:pt x="403" y="427"/>
                    <a:pt x="403" y="427"/>
                  </a:cubicBezTo>
                  <a:cubicBezTo>
                    <a:pt x="403" y="427"/>
                    <a:pt x="403" y="427"/>
                    <a:pt x="403" y="427"/>
                  </a:cubicBezTo>
                  <a:cubicBezTo>
                    <a:pt x="404" y="427"/>
                    <a:pt x="404" y="427"/>
                    <a:pt x="404" y="426"/>
                  </a:cubicBezTo>
                  <a:cubicBezTo>
                    <a:pt x="376" y="424"/>
                    <a:pt x="376" y="424"/>
                    <a:pt x="376" y="424"/>
                  </a:cubicBezTo>
                  <a:cubicBezTo>
                    <a:pt x="376" y="422"/>
                    <a:pt x="368" y="402"/>
                    <a:pt x="358" y="379"/>
                  </a:cubicBezTo>
                  <a:cubicBezTo>
                    <a:pt x="41" y="379"/>
                    <a:pt x="41" y="379"/>
                    <a:pt x="41" y="379"/>
                  </a:cubicBezTo>
                  <a:cubicBezTo>
                    <a:pt x="31" y="379"/>
                    <a:pt x="26" y="372"/>
                    <a:pt x="25" y="364"/>
                  </a:cubicBezTo>
                  <a:cubicBezTo>
                    <a:pt x="25" y="364"/>
                    <a:pt x="25" y="364"/>
                    <a:pt x="25" y="364"/>
                  </a:cubicBezTo>
                  <a:cubicBezTo>
                    <a:pt x="24" y="362"/>
                    <a:pt x="24" y="360"/>
                    <a:pt x="24" y="357"/>
                  </a:cubicBezTo>
                  <a:cubicBezTo>
                    <a:pt x="19" y="317"/>
                    <a:pt x="14" y="277"/>
                    <a:pt x="9" y="237"/>
                  </a:cubicBezTo>
                  <a:cubicBezTo>
                    <a:pt x="14" y="280"/>
                    <a:pt x="19" y="323"/>
                    <a:pt x="25" y="365"/>
                  </a:cubicBezTo>
                  <a:cubicBezTo>
                    <a:pt x="26" y="373"/>
                    <a:pt x="31" y="380"/>
                    <a:pt x="41" y="380"/>
                  </a:cubicBezTo>
                  <a:cubicBezTo>
                    <a:pt x="41" y="380"/>
                    <a:pt x="253" y="588"/>
                    <a:pt x="253" y="589"/>
                  </a:cubicBezTo>
                  <a:cubicBezTo>
                    <a:pt x="439" y="583"/>
                    <a:pt x="592" y="451"/>
                    <a:pt x="630" y="275"/>
                  </a:cubicBezTo>
                  <a:cubicBezTo>
                    <a:pt x="629" y="272"/>
                    <a:pt x="482" y="128"/>
                    <a:pt x="474" y="128"/>
                  </a:cubicBezTo>
                  <a:cubicBezTo>
                    <a:pt x="474" y="120"/>
                    <a:pt x="467" y="104"/>
                    <a:pt x="459" y="104"/>
                  </a:cubicBezTo>
                  <a:cubicBezTo>
                    <a:pt x="431" y="104"/>
                    <a:pt x="431" y="104"/>
                    <a:pt x="431" y="104"/>
                  </a:cubicBezTo>
                  <a:cubicBezTo>
                    <a:pt x="348" y="24"/>
                    <a:pt x="348" y="24"/>
                    <a:pt x="348" y="24"/>
                  </a:cubicBezTo>
                  <a:cubicBezTo>
                    <a:pt x="331" y="0"/>
                    <a:pt x="331" y="0"/>
                    <a:pt x="331" y="0"/>
                  </a:cubicBezTo>
                </a:path>
              </a:pathLst>
            </a:custGeom>
            <a:solidFill>
              <a:srgbClr val="70A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Freeform 1546"/>
            <p:cNvSpPr>
              <a:spLocks/>
            </p:cNvSpPr>
            <p:nvPr/>
          </p:nvSpPr>
          <p:spPr bwMode="auto">
            <a:xfrm>
              <a:off x="8029576" y="2628901"/>
              <a:ext cx="844550" cy="398463"/>
            </a:xfrm>
            <a:custGeom>
              <a:avLst/>
              <a:gdLst>
                <a:gd name="T0" fmla="*/ 455 w 481"/>
                <a:gd name="T1" fmla="*/ 212 h 227"/>
                <a:gd name="T2" fmla="*/ 439 w 481"/>
                <a:gd name="T3" fmla="*/ 227 h 227"/>
                <a:gd name="T4" fmla="*/ 42 w 481"/>
                <a:gd name="T5" fmla="*/ 227 h 227"/>
                <a:gd name="T6" fmla="*/ 26 w 481"/>
                <a:gd name="T7" fmla="*/ 212 h 227"/>
                <a:gd name="T8" fmla="*/ 1 w 481"/>
                <a:gd name="T9" fmla="*/ 17 h 227"/>
                <a:gd name="T10" fmla="*/ 16 w 481"/>
                <a:gd name="T11" fmla="*/ 1 h 227"/>
                <a:gd name="T12" fmla="*/ 465 w 481"/>
                <a:gd name="T13" fmla="*/ 0 h 227"/>
                <a:gd name="T14" fmla="*/ 480 w 481"/>
                <a:gd name="T15" fmla="*/ 17 h 227"/>
                <a:gd name="T16" fmla="*/ 455 w 481"/>
                <a:gd name="T17" fmla="*/ 21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1" h="227">
                  <a:moveTo>
                    <a:pt x="455" y="212"/>
                  </a:moveTo>
                  <a:cubicBezTo>
                    <a:pt x="454" y="220"/>
                    <a:pt x="452" y="227"/>
                    <a:pt x="439" y="227"/>
                  </a:cubicBezTo>
                  <a:cubicBezTo>
                    <a:pt x="42" y="227"/>
                    <a:pt x="42" y="227"/>
                    <a:pt x="42" y="227"/>
                  </a:cubicBezTo>
                  <a:cubicBezTo>
                    <a:pt x="32" y="227"/>
                    <a:pt x="27" y="220"/>
                    <a:pt x="26" y="212"/>
                  </a:cubicBezTo>
                  <a:cubicBezTo>
                    <a:pt x="18" y="148"/>
                    <a:pt x="9" y="82"/>
                    <a:pt x="1" y="17"/>
                  </a:cubicBezTo>
                  <a:cubicBezTo>
                    <a:pt x="0" y="9"/>
                    <a:pt x="7" y="2"/>
                    <a:pt x="16" y="1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75" y="1"/>
                    <a:pt x="481" y="10"/>
                    <a:pt x="480" y="17"/>
                  </a:cubicBezTo>
                  <a:cubicBezTo>
                    <a:pt x="472" y="82"/>
                    <a:pt x="464" y="148"/>
                    <a:pt x="455" y="212"/>
                  </a:cubicBezTo>
                </a:path>
              </a:pathLst>
            </a:custGeom>
            <a:solidFill>
              <a:srgbClr val="D92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Freeform 1547"/>
            <p:cNvSpPr>
              <a:spLocks/>
            </p:cNvSpPr>
            <p:nvPr/>
          </p:nvSpPr>
          <p:spPr bwMode="auto">
            <a:xfrm>
              <a:off x="8072439" y="2971801"/>
              <a:ext cx="760413" cy="55563"/>
            </a:xfrm>
            <a:custGeom>
              <a:avLst/>
              <a:gdLst>
                <a:gd name="T0" fmla="*/ 0 w 434"/>
                <a:gd name="T1" fmla="*/ 0 h 32"/>
                <a:gd name="T2" fmla="*/ 2 w 434"/>
                <a:gd name="T3" fmla="*/ 17 h 32"/>
                <a:gd name="T4" fmla="*/ 18 w 434"/>
                <a:gd name="T5" fmla="*/ 32 h 32"/>
                <a:gd name="T6" fmla="*/ 415 w 434"/>
                <a:gd name="T7" fmla="*/ 32 h 32"/>
                <a:gd name="T8" fmla="*/ 431 w 434"/>
                <a:gd name="T9" fmla="*/ 17 h 32"/>
                <a:gd name="T10" fmla="*/ 434 w 434"/>
                <a:gd name="T11" fmla="*/ 0 h 32"/>
                <a:gd name="T12" fmla="*/ 0 w 43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32">
                  <a:moveTo>
                    <a:pt x="0" y="0"/>
                  </a:moveTo>
                  <a:cubicBezTo>
                    <a:pt x="0" y="6"/>
                    <a:pt x="1" y="12"/>
                    <a:pt x="2" y="17"/>
                  </a:cubicBezTo>
                  <a:cubicBezTo>
                    <a:pt x="3" y="25"/>
                    <a:pt x="8" y="32"/>
                    <a:pt x="18" y="32"/>
                  </a:cubicBezTo>
                  <a:cubicBezTo>
                    <a:pt x="415" y="32"/>
                    <a:pt x="415" y="32"/>
                    <a:pt x="415" y="32"/>
                  </a:cubicBezTo>
                  <a:cubicBezTo>
                    <a:pt x="428" y="32"/>
                    <a:pt x="430" y="25"/>
                    <a:pt x="431" y="17"/>
                  </a:cubicBezTo>
                  <a:cubicBezTo>
                    <a:pt x="432" y="12"/>
                    <a:pt x="433" y="6"/>
                    <a:pt x="4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B1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Freeform 1548"/>
            <p:cNvSpPr>
              <a:spLocks/>
            </p:cNvSpPr>
            <p:nvPr/>
          </p:nvSpPr>
          <p:spPr bwMode="auto">
            <a:xfrm>
              <a:off x="8037514" y="2546351"/>
              <a:ext cx="825500" cy="44450"/>
            </a:xfrm>
            <a:custGeom>
              <a:avLst/>
              <a:gdLst>
                <a:gd name="T0" fmla="*/ 456 w 471"/>
                <a:gd name="T1" fmla="*/ 0 h 25"/>
                <a:gd name="T2" fmla="*/ 14 w 471"/>
                <a:gd name="T3" fmla="*/ 0 h 25"/>
                <a:gd name="T4" fmla="*/ 0 w 471"/>
                <a:gd name="T5" fmla="*/ 25 h 25"/>
                <a:gd name="T6" fmla="*/ 471 w 471"/>
                <a:gd name="T7" fmla="*/ 25 h 25"/>
                <a:gd name="T8" fmla="*/ 456 w 47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25">
                  <a:moveTo>
                    <a:pt x="45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17"/>
                    <a:pt x="0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17"/>
                    <a:pt x="464" y="0"/>
                    <a:pt x="456" y="0"/>
                  </a:cubicBezTo>
                  <a:close/>
                </a:path>
              </a:pathLst>
            </a:custGeom>
            <a:solidFill>
              <a:srgbClr val="E67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Freeform 1549"/>
            <p:cNvSpPr>
              <a:spLocks/>
            </p:cNvSpPr>
            <p:nvPr/>
          </p:nvSpPr>
          <p:spPr bwMode="auto">
            <a:xfrm>
              <a:off x="8037514" y="2590801"/>
              <a:ext cx="825500" cy="14288"/>
            </a:xfrm>
            <a:custGeom>
              <a:avLst/>
              <a:gdLst>
                <a:gd name="T0" fmla="*/ 14 w 471"/>
                <a:gd name="T1" fmla="*/ 8 h 8"/>
                <a:gd name="T2" fmla="*/ 456 w 471"/>
                <a:gd name="T3" fmla="*/ 8 h 8"/>
                <a:gd name="T4" fmla="*/ 471 w 471"/>
                <a:gd name="T5" fmla="*/ 0 h 8"/>
                <a:gd name="T6" fmla="*/ 0 w 471"/>
                <a:gd name="T7" fmla="*/ 0 h 8"/>
                <a:gd name="T8" fmla="*/ 14 w 47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8">
                  <a:moveTo>
                    <a:pt x="14" y="8"/>
                  </a:moveTo>
                  <a:cubicBezTo>
                    <a:pt x="456" y="8"/>
                    <a:pt x="456" y="8"/>
                    <a:pt x="456" y="8"/>
                  </a:cubicBezTo>
                  <a:cubicBezTo>
                    <a:pt x="464" y="8"/>
                    <a:pt x="471" y="8"/>
                    <a:pt x="4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6" y="8"/>
                    <a:pt x="14" y="8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Freeform 1550"/>
            <p:cNvSpPr>
              <a:spLocks/>
            </p:cNvSpPr>
            <p:nvPr/>
          </p:nvSpPr>
          <p:spPr bwMode="auto">
            <a:xfrm>
              <a:off x="8499476" y="2363788"/>
              <a:ext cx="266700" cy="241300"/>
            </a:xfrm>
            <a:custGeom>
              <a:avLst/>
              <a:gdLst>
                <a:gd name="T0" fmla="*/ 0 w 168"/>
                <a:gd name="T1" fmla="*/ 0 h 152"/>
                <a:gd name="T2" fmla="*/ 111 w 168"/>
                <a:gd name="T3" fmla="*/ 152 h 152"/>
                <a:gd name="T4" fmla="*/ 168 w 168"/>
                <a:gd name="T5" fmla="*/ 152 h 152"/>
                <a:gd name="T6" fmla="*/ 71 w 168"/>
                <a:gd name="T7" fmla="*/ 0 h 152"/>
                <a:gd name="T8" fmla="*/ 0 w 168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2">
                  <a:moveTo>
                    <a:pt x="0" y="0"/>
                  </a:moveTo>
                  <a:lnTo>
                    <a:pt x="111" y="152"/>
                  </a:lnTo>
                  <a:lnTo>
                    <a:pt x="168" y="152"/>
                  </a:lnTo>
                  <a:lnTo>
                    <a:pt x="7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Freeform 1551"/>
            <p:cNvSpPr>
              <a:spLocks/>
            </p:cNvSpPr>
            <p:nvPr/>
          </p:nvSpPr>
          <p:spPr bwMode="auto">
            <a:xfrm>
              <a:off x="8591551" y="2363788"/>
              <a:ext cx="174625" cy="227013"/>
            </a:xfrm>
            <a:custGeom>
              <a:avLst/>
              <a:gdLst>
                <a:gd name="T0" fmla="*/ 89 w 110"/>
                <a:gd name="T1" fmla="*/ 143 h 143"/>
                <a:gd name="T2" fmla="*/ 110 w 110"/>
                <a:gd name="T3" fmla="*/ 143 h 143"/>
                <a:gd name="T4" fmla="*/ 13 w 110"/>
                <a:gd name="T5" fmla="*/ 0 h 143"/>
                <a:gd name="T6" fmla="*/ 0 w 110"/>
                <a:gd name="T7" fmla="*/ 0 h 143"/>
                <a:gd name="T8" fmla="*/ 89 w 110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43">
                  <a:moveTo>
                    <a:pt x="89" y="143"/>
                  </a:moveTo>
                  <a:lnTo>
                    <a:pt x="110" y="143"/>
                  </a:lnTo>
                  <a:lnTo>
                    <a:pt x="13" y="0"/>
                  </a:lnTo>
                  <a:lnTo>
                    <a:pt x="0" y="0"/>
                  </a:lnTo>
                  <a:lnTo>
                    <a:pt x="89" y="143"/>
                  </a:lnTo>
                  <a:close/>
                </a:path>
              </a:pathLst>
            </a:custGeom>
            <a:solidFill>
              <a:srgbClr val="E67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Freeform 1552"/>
            <p:cNvSpPr>
              <a:spLocks/>
            </p:cNvSpPr>
            <p:nvPr/>
          </p:nvSpPr>
          <p:spPr bwMode="auto">
            <a:xfrm>
              <a:off x="8132764" y="2363788"/>
              <a:ext cx="266700" cy="241300"/>
            </a:xfrm>
            <a:custGeom>
              <a:avLst/>
              <a:gdLst>
                <a:gd name="T0" fmla="*/ 168 w 168"/>
                <a:gd name="T1" fmla="*/ 0 h 152"/>
                <a:gd name="T2" fmla="*/ 58 w 168"/>
                <a:gd name="T3" fmla="*/ 152 h 152"/>
                <a:gd name="T4" fmla="*/ 0 w 168"/>
                <a:gd name="T5" fmla="*/ 152 h 152"/>
                <a:gd name="T6" fmla="*/ 98 w 168"/>
                <a:gd name="T7" fmla="*/ 0 h 152"/>
                <a:gd name="T8" fmla="*/ 168 w 168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2">
                  <a:moveTo>
                    <a:pt x="168" y="0"/>
                  </a:moveTo>
                  <a:lnTo>
                    <a:pt x="58" y="152"/>
                  </a:lnTo>
                  <a:lnTo>
                    <a:pt x="0" y="152"/>
                  </a:lnTo>
                  <a:lnTo>
                    <a:pt x="98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Freeform 1553"/>
            <p:cNvSpPr>
              <a:spLocks/>
            </p:cNvSpPr>
            <p:nvPr/>
          </p:nvSpPr>
          <p:spPr bwMode="auto">
            <a:xfrm>
              <a:off x="8132764" y="2363788"/>
              <a:ext cx="176213" cy="227013"/>
            </a:xfrm>
            <a:custGeom>
              <a:avLst/>
              <a:gdLst>
                <a:gd name="T0" fmla="*/ 21 w 111"/>
                <a:gd name="T1" fmla="*/ 143 h 143"/>
                <a:gd name="T2" fmla="*/ 0 w 111"/>
                <a:gd name="T3" fmla="*/ 143 h 143"/>
                <a:gd name="T4" fmla="*/ 98 w 111"/>
                <a:gd name="T5" fmla="*/ 0 h 143"/>
                <a:gd name="T6" fmla="*/ 111 w 111"/>
                <a:gd name="T7" fmla="*/ 0 h 143"/>
                <a:gd name="T8" fmla="*/ 21 w 111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43">
                  <a:moveTo>
                    <a:pt x="21" y="143"/>
                  </a:moveTo>
                  <a:lnTo>
                    <a:pt x="0" y="143"/>
                  </a:lnTo>
                  <a:lnTo>
                    <a:pt x="98" y="0"/>
                  </a:lnTo>
                  <a:lnTo>
                    <a:pt x="111" y="0"/>
                  </a:lnTo>
                  <a:lnTo>
                    <a:pt x="21" y="143"/>
                  </a:lnTo>
                  <a:close/>
                </a:path>
              </a:pathLst>
            </a:custGeom>
            <a:solidFill>
              <a:srgbClr val="E67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Freeform 1554"/>
            <p:cNvSpPr>
              <a:spLocks/>
            </p:cNvSpPr>
            <p:nvPr/>
          </p:nvSpPr>
          <p:spPr bwMode="auto">
            <a:xfrm>
              <a:off x="8412164" y="2667001"/>
              <a:ext cx="79375" cy="323850"/>
            </a:xfrm>
            <a:custGeom>
              <a:avLst/>
              <a:gdLst>
                <a:gd name="T0" fmla="*/ 45 w 45"/>
                <a:gd name="T1" fmla="*/ 159 h 184"/>
                <a:gd name="T2" fmla="*/ 24 w 45"/>
                <a:gd name="T3" fmla="*/ 184 h 184"/>
                <a:gd name="T4" fmla="*/ 21 w 45"/>
                <a:gd name="T5" fmla="*/ 184 h 184"/>
                <a:gd name="T6" fmla="*/ 0 w 45"/>
                <a:gd name="T7" fmla="*/ 159 h 184"/>
                <a:gd name="T8" fmla="*/ 0 w 45"/>
                <a:gd name="T9" fmla="*/ 25 h 184"/>
                <a:gd name="T10" fmla="*/ 21 w 45"/>
                <a:gd name="T11" fmla="*/ 0 h 184"/>
                <a:gd name="T12" fmla="*/ 24 w 45"/>
                <a:gd name="T13" fmla="*/ 0 h 184"/>
                <a:gd name="T14" fmla="*/ 45 w 45"/>
                <a:gd name="T15" fmla="*/ 25 h 184"/>
                <a:gd name="T16" fmla="*/ 45 w 45"/>
                <a:gd name="T17" fmla="*/ 15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4">
                  <a:moveTo>
                    <a:pt x="45" y="159"/>
                  </a:moveTo>
                  <a:cubicBezTo>
                    <a:pt x="45" y="173"/>
                    <a:pt x="36" y="184"/>
                    <a:pt x="24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0" y="184"/>
                    <a:pt x="0" y="173"/>
                    <a:pt x="0" y="15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0" y="0"/>
                    <a:pt x="2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6" y="0"/>
                    <a:pt x="45" y="11"/>
                    <a:pt x="45" y="25"/>
                  </a:cubicBezTo>
                  <a:lnTo>
                    <a:pt x="45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Freeform 1555"/>
            <p:cNvSpPr>
              <a:spLocks/>
            </p:cNvSpPr>
            <p:nvPr/>
          </p:nvSpPr>
          <p:spPr bwMode="auto">
            <a:xfrm>
              <a:off x="8140701" y="2665413"/>
              <a:ext cx="125413" cy="327025"/>
            </a:xfrm>
            <a:custGeom>
              <a:avLst/>
              <a:gdLst>
                <a:gd name="T0" fmla="*/ 69 w 72"/>
                <a:gd name="T1" fmla="*/ 155 h 186"/>
                <a:gd name="T2" fmla="*/ 53 w 72"/>
                <a:gd name="T3" fmla="*/ 184 h 186"/>
                <a:gd name="T4" fmla="*/ 50 w 72"/>
                <a:gd name="T5" fmla="*/ 184 h 186"/>
                <a:gd name="T6" fmla="*/ 25 w 72"/>
                <a:gd name="T7" fmla="*/ 163 h 186"/>
                <a:gd name="T8" fmla="*/ 2 w 72"/>
                <a:gd name="T9" fmla="*/ 31 h 186"/>
                <a:gd name="T10" fmla="*/ 19 w 72"/>
                <a:gd name="T11" fmla="*/ 3 h 186"/>
                <a:gd name="T12" fmla="*/ 22 w 72"/>
                <a:gd name="T13" fmla="*/ 2 h 186"/>
                <a:gd name="T14" fmla="*/ 46 w 72"/>
                <a:gd name="T15" fmla="*/ 23 h 186"/>
                <a:gd name="T16" fmla="*/ 69 w 72"/>
                <a:gd name="T17" fmla="*/ 15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86">
                  <a:moveTo>
                    <a:pt x="69" y="155"/>
                  </a:moveTo>
                  <a:cubicBezTo>
                    <a:pt x="72" y="169"/>
                    <a:pt x="65" y="182"/>
                    <a:pt x="53" y="184"/>
                  </a:cubicBezTo>
                  <a:cubicBezTo>
                    <a:pt x="50" y="184"/>
                    <a:pt x="50" y="184"/>
                    <a:pt x="50" y="184"/>
                  </a:cubicBezTo>
                  <a:cubicBezTo>
                    <a:pt x="39" y="186"/>
                    <a:pt x="28" y="177"/>
                    <a:pt x="25" y="163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18"/>
                    <a:pt x="7" y="5"/>
                    <a:pt x="19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33" y="0"/>
                    <a:pt x="44" y="10"/>
                    <a:pt x="46" y="23"/>
                  </a:cubicBezTo>
                  <a:lnTo>
                    <a:pt x="6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Freeform 1556"/>
            <p:cNvSpPr>
              <a:spLocks/>
            </p:cNvSpPr>
            <p:nvPr/>
          </p:nvSpPr>
          <p:spPr bwMode="auto">
            <a:xfrm>
              <a:off x="8631239" y="2665413"/>
              <a:ext cx="127000" cy="327025"/>
            </a:xfrm>
            <a:custGeom>
              <a:avLst/>
              <a:gdLst>
                <a:gd name="T0" fmla="*/ 2 w 72"/>
                <a:gd name="T1" fmla="*/ 155 h 186"/>
                <a:gd name="T2" fmla="*/ 19 w 72"/>
                <a:gd name="T3" fmla="*/ 184 h 186"/>
                <a:gd name="T4" fmla="*/ 22 w 72"/>
                <a:gd name="T5" fmla="*/ 184 h 186"/>
                <a:gd name="T6" fmla="*/ 46 w 72"/>
                <a:gd name="T7" fmla="*/ 163 h 186"/>
                <a:gd name="T8" fmla="*/ 69 w 72"/>
                <a:gd name="T9" fmla="*/ 31 h 186"/>
                <a:gd name="T10" fmla="*/ 53 w 72"/>
                <a:gd name="T11" fmla="*/ 3 h 186"/>
                <a:gd name="T12" fmla="*/ 50 w 72"/>
                <a:gd name="T13" fmla="*/ 2 h 186"/>
                <a:gd name="T14" fmla="*/ 25 w 72"/>
                <a:gd name="T15" fmla="*/ 23 h 186"/>
                <a:gd name="T16" fmla="*/ 2 w 72"/>
                <a:gd name="T17" fmla="*/ 15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86">
                  <a:moveTo>
                    <a:pt x="2" y="155"/>
                  </a:moveTo>
                  <a:cubicBezTo>
                    <a:pt x="0" y="169"/>
                    <a:pt x="7" y="182"/>
                    <a:pt x="19" y="184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33" y="186"/>
                    <a:pt x="44" y="177"/>
                    <a:pt x="46" y="163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2" y="18"/>
                    <a:pt x="64" y="5"/>
                    <a:pt x="53" y="3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39" y="0"/>
                    <a:pt x="28" y="10"/>
                    <a:pt x="25" y="23"/>
                  </a:cubicBezTo>
                  <a:lnTo>
                    <a:pt x="2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Freeform 1557"/>
            <p:cNvSpPr>
              <a:spLocks/>
            </p:cNvSpPr>
            <p:nvPr/>
          </p:nvSpPr>
          <p:spPr bwMode="auto">
            <a:xfrm>
              <a:off x="8609014" y="2873376"/>
              <a:ext cx="130175" cy="115888"/>
            </a:xfrm>
            <a:custGeom>
              <a:avLst/>
              <a:gdLst>
                <a:gd name="T0" fmla="*/ 74 w 74"/>
                <a:gd name="T1" fmla="*/ 59 h 66"/>
                <a:gd name="T2" fmla="*/ 71 w 74"/>
                <a:gd name="T3" fmla="*/ 54 h 66"/>
                <a:gd name="T4" fmla="*/ 35 w 74"/>
                <a:gd name="T5" fmla="*/ 6 h 66"/>
                <a:gd name="T6" fmla="*/ 12 w 74"/>
                <a:gd name="T7" fmla="*/ 6 h 66"/>
                <a:gd name="T8" fmla="*/ 0 w 74"/>
                <a:gd name="T9" fmla="*/ 11 h 66"/>
                <a:gd name="T10" fmla="*/ 28 w 74"/>
                <a:gd name="T11" fmla="*/ 17 h 66"/>
                <a:gd name="T12" fmla="*/ 60 w 74"/>
                <a:gd name="T13" fmla="*/ 66 h 66"/>
                <a:gd name="T14" fmla="*/ 73 w 74"/>
                <a:gd name="T15" fmla="*/ 60 h 66"/>
                <a:gd name="T16" fmla="*/ 74 w 74"/>
                <a:gd name="T17" fmla="*/ 60 h 66"/>
                <a:gd name="T18" fmla="*/ 74 w 74"/>
                <a:gd name="T1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66">
                  <a:moveTo>
                    <a:pt x="74" y="59"/>
                  </a:moveTo>
                  <a:cubicBezTo>
                    <a:pt x="73" y="57"/>
                    <a:pt x="72" y="56"/>
                    <a:pt x="71" y="54"/>
                  </a:cubicBezTo>
                  <a:cubicBezTo>
                    <a:pt x="63" y="40"/>
                    <a:pt x="49" y="15"/>
                    <a:pt x="35" y="6"/>
                  </a:cubicBezTo>
                  <a:cubicBezTo>
                    <a:pt x="27" y="0"/>
                    <a:pt x="22" y="1"/>
                    <a:pt x="12" y="6"/>
                  </a:cubicBezTo>
                  <a:cubicBezTo>
                    <a:pt x="8" y="7"/>
                    <a:pt x="4" y="9"/>
                    <a:pt x="0" y="11"/>
                  </a:cubicBezTo>
                  <a:cubicBezTo>
                    <a:pt x="9" y="7"/>
                    <a:pt x="16" y="7"/>
                    <a:pt x="28" y="17"/>
                  </a:cubicBezTo>
                  <a:cubicBezTo>
                    <a:pt x="40" y="29"/>
                    <a:pt x="58" y="60"/>
                    <a:pt x="60" y="66"/>
                  </a:cubicBezTo>
                  <a:cubicBezTo>
                    <a:pt x="64" y="64"/>
                    <a:pt x="69" y="62"/>
                    <a:pt x="73" y="60"/>
                  </a:cubicBezTo>
                  <a:cubicBezTo>
                    <a:pt x="74" y="60"/>
                    <a:pt x="74" y="60"/>
                    <a:pt x="74" y="60"/>
                  </a:cubicBezTo>
                  <a:lnTo>
                    <a:pt x="74" y="59"/>
                  </a:lnTo>
                  <a:close/>
                </a:path>
              </a:pathLst>
            </a:custGeom>
            <a:solidFill>
              <a:srgbClr val="218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Freeform 1558"/>
            <p:cNvSpPr>
              <a:spLocks/>
            </p:cNvSpPr>
            <p:nvPr/>
          </p:nvSpPr>
          <p:spPr bwMode="auto">
            <a:xfrm>
              <a:off x="8585201" y="2743201"/>
              <a:ext cx="365125" cy="368300"/>
            </a:xfrm>
            <a:custGeom>
              <a:avLst/>
              <a:gdLst>
                <a:gd name="T0" fmla="*/ 200 w 208"/>
                <a:gd name="T1" fmla="*/ 0 h 210"/>
                <a:gd name="T2" fmla="*/ 208 w 208"/>
                <a:gd name="T3" fmla="*/ 10 h 210"/>
                <a:gd name="T4" fmla="*/ 88 w 208"/>
                <a:gd name="T5" fmla="*/ 210 h 210"/>
                <a:gd name="T6" fmla="*/ 60 w 208"/>
                <a:gd name="T7" fmla="*/ 207 h 210"/>
                <a:gd name="T8" fmla="*/ 0 w 208"/>
                <a:gd name="T9" fmla="*/ 99 h 210"/>
                <a:gd name="T10" fmla="*/ 24 w 208"/>
                <a:gd name="T11" fmla="*/ 82 h 210"/>
                <a:gd name="T12" fmla="*/ 53 w 208"/>
                <a:gd name="T13" fmla="*/ 106 h 210"/>
                <a:gd name="T14" fmla="*/ 73 w 208"/>
                <a:gd name="T15" fmla="*/ 140 h 210"/>
                <a:gd name="T16" fmla="*/ 200 w 208"/>
                <a:gd name="T1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10">
                  <a:moveTo>
                    <a:pt x="200" y="0"/>
                  </a:moveTo>
                  <a:cubicBezTo>
                    <a:pt x="208" y="10"/>
                    <a:pt x="208" y="10"/>
                    <a:pt x="208" y="10"/>
                  </a:cubicBezTo>
                  <a:cubicBezTo>
                    <a:pt x="205" y="12"/>
                    <a:pt x="132" y="59"/>
                    <a:pt x="88" y="210"/>
                  </a:cubicBezTo>
                  <a:cubicBezTo>
                    <a:pt x="60" y="207"/>
                    <a:pt x="60" y="207"/>
                    <a:pt x="60" y="207"/>
                  </a:cubicBezTo>
                  <a:cubicBezTo>
                    <a:pt x="59" y="203"/>
                    <a:pt x="30" y="123"/>
                    <a:pt x="0" y="99"/>
                  </a:cubicBezTo>
                  <a:cubicBezTo>
                    <a:pt x="4" y="87"/>
                    <a:pt x="18" y="82"/>
                    <a:pt x="24" y="82"/>
                  </a:cubicBezTo>
                  <a:cubicBezTo>
                    <a:pt x="29" y="83"/>
                    <a:pt x="39" y="86"/>
                    <a:pt x="53" y="106"/>
                  </a:cubicBezTo>
                  <a:cubicBezTo>
                    <a:pt x="54" y="107"/>
                    <a:pt x="70" y="132"/>
                    <a:pt x="73" y="140"/>
                  </a:cubicBezTo>
                  <a:cubicBezTo>
                    <a:pt x="76" y="135"/>
                    <a:pt x="122" y="45"/>
                    <a:pt x="200" y="0"/>
                  </a:cubicBezTo>
                </a:path>
              </a:pathLst>
            </a:custGeom>
            <a:solidFill>
              <a:srgbClr val="2EC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Freeform 1559"/>
            <p:cNvSpPr>
              <a:spLocks/>
            </p:cNvSpPr>
            <p:nvPr/>
          </p:nvSpPr>
          <p:spPr bwMode="auto">
            <a:xfrm>
              <a:off x="8739189" y="2747963"/>
              <a:ext cx="236538" cy="363538"/>
            </a:xfrm>
            <a:custGeom>
              <a:avLst/>
              <a:gdLst>
                <a:gd name="T0" fmla="*/ 126 w 135"/>
                <a:gd name="T1" fmla="*/ 4 h 207"/>
                <a:gd name="T2" fmla="*/ 122 w 135"/>
                <a:gd name="T3" fmla="*/ 6 h 207"/>
                <a:gd name="T4" fmla="*/ 119 w 135"/>
                <a:gd name="T5" fmla="*/ 8 h 207"/>
                <a:gd name="T6" fmla="*/ 112 w 135"/>
                <a:gd name="T7" fmla="*/ 13 h 207"/>
                <a:gd name="T8" fmla="*/ 99 w 135"/>
                <a:gd name="T9" fmla="*/ 24 h 207"/>
                <a:gd name="T10" fmla="*/ 76 w 135"/>
                <a:gd name="T11" fmla="*/ 50 h 207"/>
                <a:gd name="T12" fmla="*/ 56 w 135"/>
                <a:gd name="T13" fmla="*/ 78 h 207"/>
                <a:gd name="T14" fmla="*/ 39 w 135"/>
                <a:gd name="T15" fmla="*/ 108 h 207"/>
                <a:gd name="T16" fmla="*/ 35 w 135"/>
                <a:gd name="T17" fmla="*/ 115 h 207"/>
                <a:gd name="T18" fmla="*/ 31 w 135"/>
                <a:gd name="T19" fmla="*/ 123 h 207"/>
                <a:gd name="T20" fmla="*/ 28 w 135"/>
                <a:gd name="T21" fmla="*/ 131 h 207"/>
                <a:gd name="T22" fmla="*/ 24 w 135"/>
                <a:gd name="T23" fmla="*/ 139 h 207"/>
                <a:gd name="T24" fmla="*/ 21 w 135"/>
                <a:gd name="T25" fmla="*/ 147 h 207"/>
                <a:gd name="T26" fmla="*/ 18 w 135"/>
                <a:gd name="T27" fmla="*/ 155 h 207"/>
                <a:gd name="T28" fmla="*/ 12 w 135"/>
                <a:gd name="T29" fmla="*/ 171 h 207"/>
                <a:gd name="T30" fmla="*/ 6 w 135"/>
                <a:gd name="T31" fmla="*/ 187 h 207"/>
                <a:gd name="T32" fmla="*/ 2 w 135"/>
                <a:gd name="T33" fmla="*/ 202 h 207"/>
                <a:gd name="T34" fmla="*/ 0 w 135"/>
                <a:gd name="T35" fmla="*/ 207 h 207"/>
                <a:gd name="T36" fmla="*/ 13 w 135"/>
                <a:gd name="T37" fmla="*/ 201 h 207"/>
                <a:gd name="T38" fmla="*/ 14 w 135"/>
                <a:gd name="T39" fmla="*/ 200 h 207"/>
                <a:gd name="T40" fmla="*/ 14 w 135"/>
                <a:gd name="T41" fmla="*/ 200 h 207"/>
                <a:gd name="T42" fmla="*/ 15 w 135"/>
                <a:gd name="T43" fmla="*/ 198 h 207"/>
                <a:gd name="T44" fmla="*/ 16 w 135"/>
                <a:gd name="T45" fmla="*/ 195 h 207"/>
                <a:gd name="T46" fmla="*/ 16 w 135"/>
                <a:gd name="T47" fmla="*/ 195 h 207"/>
                <a:gd name="T48" fmla="*/ 16 w 135"/>
                <a:gd name="T49" fmla="*/ 195 h 207"/>
                <a:gd name="T50" fmla="*/ 27 w 135"/>
                <a:gd name="T51" fmla="*/ 161 h 207"/>
                <a:gd name="T52" fmla="*/ 41 w 135"/>
                <a:gd name="T53" fmla="*/ 128 h 207"/>
                <a:gd name="T54" fmla="*/ 56 w 135"/>
                <a:gd name="T55" fmla="*/ 96 h 207"/>
                <a:gd name="T56" fmla="*/ 74 w 135"/>
                <a:gd name="T57" fmla="*/ 66 h 207"/>
                <a:gd name="T58" fmla="*/ 95 w 135"/>
                <a:gd name="T59" fmla="*/ 39 h 207"/>
                <a:gd name="T60" fmla="*/ 117 w 135"/>
                <a:gd name="T61" fmla="*/ 15 h 207"/>
                <a:gd name="T62" fmla="*/ 135 w 135"/>
                <a:gd name="T63" fmla="*/ 0 h 207"/>
                <a:gd name="T64" fmla="*/ 126 w 135"/>
                <a:gd name="T65" fmla="*/ 4 h 207"/>
                <a:gd name="T66" fmla="*/ 126 w 135"/>
                <a:gd name="T67" fmla="*/ 4 h 207"/>
                <a:gd name="T68" fmla="*/ 126 w 135"/>
                <a:gd name="T69" fmla="*/ 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5" h="207">
                  <a:moveTo>
                    <a:pt x="126" y="4"/>
                  </a:moveTo>
                  <a:cubicBezTo>
                    <a:pt x="125" y="5"/>
                    <a:pt x="123" y="6"/>
                    <a:pt x="122" y="6"/>
                  </a:cubicBezTo>
                  <a:cubicBezTo>
                    <a:pt x="121" y="7"/>
                    <a:pt x="120" y="7"/>
                    <a:pt x="119" y="8"/>
                  </a:cubicBezTo>
                  <a:cubicBezTo>
                    <a:pt x="116" y="10"/>
                    <a:pt x="114" y="11"/>
                    <a:pt x="112" y="13"/>
                  </a:cubicBezTo>
                  <a:cubicBezTo>
                    <a:pt x="108" y="16"/>
                    <a:pt x="103" y="20"/>
                    <a:pt x="99" y="24"/>
                  </a:cubicBezTo>
                  <a:cubicBezTo>
                    <a:pt x="91" y="32"/>
                    <a:pt x="83" y="41"/>
                    <a:pt x="76" y="50"/>
                  </a:cubicBezTo>
                  <a:cubicBezTo>
                    <a:pt x="69" y="59"/>
                    <a:pt x="62" y="68"/>
                    <a:pt x="56" y="78"/>
                  </a:cubicBezTo>
                  <a:cubicBezTo>
                    <a:pt x="50" y="87"/>
                    <a:pt x="44" y="97"/>
                    <a:pt x="39" y="108"/>
                  </a:cubicBezTo>
                  <a:cubicBezTo>
                    <a:pt x="38" y="110"/>
                    <a:pt x="36" y="113"/>
                    <a:pt x="35" y="115"/>
                  </a:cubicBezTo>
                  <a:cubicBezTo>
                    <a:pt x="34" y="118"/>
                    <a:pt x="32" y="121"/>
                    <a:pt x="31" y="123"/>
                  </a:cubicBezTo>
                  <a:cubicBezTo>
                    <a:pt x="30" y="126"/>
                    <a:pt x="29" y="129"/>
                    <a:pt x="28" y="131"/>
                  </a:cubicBezTo>
                  <a:cubicBezTo>
                    <a:pt x="26" y="134"/>
                    <a:pt x="25" y="136"/>
                    <a:pt x="24" y="139"/>
                  </a:cubicBezTo>
                  <a:cubicBezTo>
                    <a:pt x="23" y="142"/>
                    <a:pt x="22" y="144"/>
                    <a:pt x="21" y="147"/>
                  </a:cubicBezTo>
                  <a:cubicBezTo>
                    <a:pt x="20" y="150"/>
                    <a:pt x="19" y="152"/>
                    <a:pt x="18" y="155"/>
                  </a:cubicBezTo>
                  <a:cubicBezTo>
                    <a:pt x="16" y="160"/>
                    <a:pt x="14" y="166"/>
                    <a:pt x="12" y="171"/>
                  </a:cubicBezTo>
                  <a:cubicBezTo>
                    <a:pt x="10" y="176"/>
                    <a:pt x="8" y="182"/>
                    <a:pt x="6" y="187"/>
                  </a:cubicBezTo>
                  <a:cubicBezTo>
                    <a:pt x="5" y="192"/>
                    <a:pt x="3" y="197"/>
                    <a:pt x="2" y="202"/>
                  </a:cubicBezTo>
                  <a:cubicBezTo>
                    <a:pt x="1" y="203"/>
                    <a:pt x="1" y="205"/>
                    <a:pt x="0" y="207"/>
                  </a:cubicBezTo>
                  <a:cubicBezTo>
                    <a:pt x="5" y="205"/>
                    <a:pt x="9" y="203"/>
                    <a:pt x="13" y="201"/>
                  </a:cubicBezTo>
                  <a:cubicBezTo>
                    <a:pt x="14" y="201"/>
                    <a:pt x="14" y="201"/>
                    <a:pt x="14" y="200"/>
                  </a:cubicBezTo>
                  <a:cubicBezTo>
                    <a:pt x="14" y="200"/>
                    <a:pt x="14" y="200"/>
                    <a:pt x="14" y="200"/>
                  </a:cubicBezTo>
                  <a:cubicBezTo>
                    <a:pt x="15" y="199"/>
                    <a:pt x="15" y="199"/>
                    <a:pt x="15" y="198"/>
                  </a:cubicBezTo>
                  <a:cubicBezTo>
                    <a:pt x="15" y="197"/>
                    <a:pt x="16" y="196"/>
                    <a:pt x="16" y="195"/>
                  </a:cubicBezTo>
                  <a:cubicBezTo>
                    <a:pt x="16" y="195"/>
                    <a:pt x="16" y="195"/>
                    <a:pt x="16" y="195"/>
                  </a:cubicBezTo>
                  <a:cubicBezTo>
                    <a:pt x="16" y="194"/>
                    <a:pt x="16" y="194"/>
                    <a:pt x="16" y="195"/>
                  </a:cubicBezTo>
                  <a:cubicBezTo>
                    <a:pt x="19" y="183"/>
                    <a:pt x="23" y="172"/>
                    <a:pt x="27" y="161"/>
                  </a:cubicBezTo>
                  <a:cubicBezTo>
                    <a:pt x="31" y="150"/>
                    <a:pt x="36" y="139"/>
                    <a:pt x="41" y="128"/>
                  </a:cubicBezTo>
                  <a:cubicBezTo>
                    <a:pt x="46" y="117"/>
                    <a:pt x="51" y="107"/>
                    <a:pt x="56" y="96"/>
                  </a:cubicBezTo>
                  <a:cubicBezTo>
                    <a:pt x="62" y="86"/>
                    <a:pt x="68" y="76"/>
                    <a:pt x="74" y="66"/>
                  </a:cubicBezTo>
                  <a:cubicBezTo>
                    <a:pt x="81" y="57"/>
                    <a:pt x="87" y="48"/>
                    <a:pt x="95" y="39"/>
                  </a:cubicBezTo>
                  <a:cubicBezTo>
                    <a:pt x="102" y="30"/>
                    <a:pt x="109" y="22"/>
                    <a:pt x="117" y="15"/>
                  </a:cubicBezTo>
                  <a:cubicBezTo>
                    <a:pt x="123" y="10"/>
                    <a:pt x="128" y="5"/>
                    <a:pt x="135" y="0"/>
                  </a:cubicBezTo>
                  <a:cubicBezTo>
                    <a:pt x="132" y="2"/>
                    <a:pt x="129" y="3"/>
                    <a:pt x="126" y="4"/>
                  </a:cubicBezTo>
                  <a:cubicBezTo>
                    <a:pt x="125" y="5"/>
                    <a:pt x="126" y="4"/>
                    <a:pt x="126" y="4"/>
                  </a:cubicBezTo>
                  <a:cubicBezTo>
                    <a:pt x="127" y="4"/>
                    <a:pt x="128" y="4"/>
                    <a:pt x="126" y="4"/>
                  </a:cubicBezTo>
                </a:path>
              </a:pathLst>
            </a:custGeom>
            <a:solidFill>
              <a:srgbClr val="2EC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Freeform 1560"/>
            <p:cNvSpPr>
              <a:spLocks/>
            </p:cNvSpPr>
            <p:nvPr/>
          </p:nvSpPr>
          <p:spPr bwMode="auto">
            <a:xfrm>
              <a:off x="8739189" y="2747963"/>
              <a:ext cx="236538" cy="363538"/>
            </a:xfrm>
            <a:custGeom>
              <a:avLst/>
              <a:gdLst>
                <a:gd name="T0" fmla="*/ 135 w 135"/>
                <a:gd name="T1" fmla="*/ 0 h 207"/>
                <a:gd name="T2" fmla="*/ 134 w 135"/>
                <a:gd name="T3" fmla="*/ 1 h 207"/>
                <a:gd name="T4" fmla="*/ 121 w 135"/>
                <a:gd name="T5" fmla="*/ 7 h 207"/>
                <a:gd name="T6" fmla="*/ 121 w 135"/>
                <a:gd name="T7" fmla="*/ 6 h 207"/>
                <a:gd name="T8" fmla="*/ 119 w 135"/>
                <a:gd name="T9" fmla="*/ 8 h 207"/>
                <a:gd name="T10" fmla="*/ 112 w 135"/>
                <a:gd name="T11" fmla="*/ 13 h 207"/>
                <a:gd name="T12" fmla="*/ 99 w 135"/>
                <a:gd name="T13" fmla="*/ 24 h 207"/>
                <a:gd name="T14" fmla="*/ 76 w 135"/>
                <a:gd name="T15" fmla="*/ 50 h 207"/>
                <a:gd name="T16" fmla="*/ 56 w 135"/>
                <a:gd name="T17" fmla="*/ 78 h 207"/>
                <a:gd name="T18" fmla="*/ 39 w 135"/>
                <a:gd name="T19" fmla="*/ 108 h 207"/>
                <a:gd name="T20" fmla="*/ 35 w 135"/>
                <a:gd name="T21" fmla="*/ 115 h 207"/>
                <a:gd name="T22" fmla="*/ 31 w 135"/>
                <a:gd name="T23" fmla="*/ 123 h 207"/>
                <a:gd name="T24" fmla="*/ 28 w 135"/>
                <a:gd name="T25" fmla="*/ 131 h 207"/>
                <a:gd name="T26" fmla="*/ 24 w 135"/>
                <a:gd name="T27" fmla="*/ 139 h 207"/>
                <a:gd name="T28" fmla="*/ 21 w 135"/>
                <a:gd name="T29" fmla="*/ 147 h 207"/>
                <a:gd name="T30" fmla="*/ 18 w 135"/>
                <a:gd name="T31" fmla="*/ 155 h 207"/>
                <a:gd name="T32" fmla="*/ 12 w 135"/>
                <a:gd name="T33" fmla="*/ 171 h 207"/>
                <a:gd name="T34" fmla="*/ 6 w 135"/>
                <a:gd name="T35" fmla="*/ 187 h 207"/>
                <a:gd name="T36" fmla="*/ 2 w 135"/>
                <a:gd name="T37" fmla="*/ 202 h 207"/>
                <a:gd name="T38" fmla="*/ 0 w 135"/>
                <a:gd name="T39" fmla="*/ 207 h 207"/>
                <a:gd name="T40" fmla="*/ 13 w 135"/>
                <a:gd name="T41" fmla="*/ 201 h 207"/>
                <a:gd name="T42" fmla="*/ 14 w 135"/>
                <a:gd name="T43" fmla="*/ 200 h 207"/>
                <a:gd name="T44" fmla="*/ 14 w 135"/>
                <a:gd name="T45" fmla="*/ 200 h 207"/>
                <a:gd name="T46" fmla="*/ 15 w 135"/>
                <a:gd name="T47" fmla="*/ 198 h 207"/>
                <a:gd name="T48" fmla="*/ 16 w 135"/>
                <a:gd name="T49" fmla="*/ 195 h 207"/>
                <a:gd name="T50" fmla="*/ 16 w 135"/>
                <a:gd name="T51" fmla="*/ 195 h 207"/>
                <a:gd name="T52" fmla="*/ 16 w 135"/>
                <a:gd name="T53" fmla="*/ 195 h 207"/>
                <a:gd name="T54" fmla="*/ 16 w 135"/>
                <a:gd name="T55" fmla="*/ 195 h 207"/>
                <a:gd name="T56" fmla="*/ 16 w 135"/>
                <a:gd name="T57" fmla="*/ 195 h 207"/>
                <a:gd name="T58" fmla="*/ 16 w 135"/>
                <a:gd name="T59" fmla="*/ 195 h 207"/>
                <a:gd name="T60" fmla="*/ 27 w 135"/>
                <a:gd name="T61" fmla="*/ 161 h 207"/>
                <a:gd name="T62" fmla="*/ 41 w 135"/>
                <a:gd name="T63" fmla="*/ 128 h 207"/>
                <a:gd name="T64" fmla="*/ 56 w 135"/>
                <a:gd name="T65" fmla="*/ 96 h 207"/>
                <a:gd name="T66" fmla="*/ 74 w 135"/>
                <a:gd name="T67" fmla="*/ 66 h 207"/>
                <a:gd name="T68" fmla="*/ 95 w 135"/>
                <a:gd name="T69" fmla="*/ 39 h 207"/>
                <a:gd name="T70" fmla="*/ 117 w 135"/>
                <a:gd name="T71" fmla="*/ 15 h 207"/>
                <a:gd name="T72" fmla="*/ 135 w 135"/>
                <a:gd name="T7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5" h="207">
                  <a:moveTo>
                    <a:pt x="135" y="0"/>
                  </a:moveTo>
                  <a:cubicBezTo>
                    <a:pt x="135" y="1"/>
                    <a:pt x="134" y="1"/>
                    <a:pt x="134" y="1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0" y="7"/>
                    <a:pt x="119" y="7"/>
                    <a:pt x="119" y="8"/>
                  </a:cubicBezTo>
                  <a:cubicBezTo>
                    <a:pt x="116" y="10"/>
                    <a:pt x="114" y="11"/>
                    <a:pt x="112" y="13"/>
                  </a:cubicBezTo>
                  <a:cubicBezTo>
                    <a:pt x="108" y="16"/>
                    <a:pt x="103" y="20"/>
                    <a:pt x="99" y="24"/>
                  </a:cubicBezTo>
                  <a:cubicBezTo>
                    <a:pt x="91" y="32"/>
                    <a:pt x="83" y="41"/>
                    <a:pt x="76" y="50"/>
                  </a:cubicBezTo>
                  <a:cubicBezTo>
                    <a:pt x="69" y="59"/>
                    <a:pt x="62" y="68"/>
                    <a:pt x="56" y="78"/>
                  </a:cubicBezTo>
                  <a:cubicBezTo>
                    <a:pt x="50" y="87"/>
                    <a:pt x="44" y="97"/>
                    <a:pt x="39" y="108"/>
                  </a:cubicBezTo>
                  <a:cubicBezTo>
                    <a:pt x="38" y="110"/>
                    <a:pt x="36" y="113"/>
                    <a:pt x="35" y="115"/>
                  </a:cubicBezTo>
                  <a:cubicBezTo>
                    <a:pt x="34" y="118"/>
                    <a:pt x="32" y="121"/>
                    <a:pt x="31" y="123"/>
                  </a:cubicBezTo>
                  <a:cubicBezTo>
                    <a:pt x="30" y="126"/>
                    <a:pt x="29" y="129"/>
                    <a:pt x="28" y="131"/>
                  </a:cubicBezTo>
                  <a:cubicBezTo>
                    <a:pt x="26" y="134"/>
                    <a:pt x="25" y="136"/>
                    <a:pt x="24" y="139"/>
                  </a:cubicBezTo>
                  <a:cubicBezTo>
                    <a:pt x="23" y="142"/>
                    <a:pt x="22" y="144"/>
                    <a:pt x="21" y="147"/>
                  </a:cubicBezTo>
                  <a:cubicBezTo>
                    <a:pt x="20" y="150"/>
                    <a:pt x="19" y="152"/>
                    <a:pt x="18" y="155"/>
                  </a:cubicBezTo>
                  <a:cubicBezTo>
                    <a:pt x="16" y="160"/>
                    <a:pt x="14" y="166"/>
                    <a:pt x="12" y="171"/>
                  </a:cubicBezTo>
                  <a:cubicBezTo>
                    <a:pt x="10" y="176"/>
                    <a:pt x="8" y="182"/>
                    <a:pt x="6" y="187"/>
                  </a:cubicBezTo>
                  <a:cubicBezTo>
                    <a:pt x="5" y="192"/>
                    <a:pt x="3" y="197"/>
                    <a:pt x="2" y="202"/>
                  </a:cubicBezTo>
                  <a:cubicBezTo>
                    <a:pt x="1" y="203"/>
                    <a:pt x="1" y="205"/>
                    <a:pt x="0" y="207"/>
                  </a:cubicBezTo>
                  <a:cubicBezTo>
                    <a:pt x="5" y="205"/>
                    <a:pt x="9" y="203"/>
                    <a:pt x="13" y="201"/>
                  </a:cubicBezTo>
                  <a:cubicBezTo>
                    <a:pt x="14" y="201"/>
                    <a:pt x="14" y="201"/>
                    <a:pt x="14" y="200"/>
                  </a:cubicBezTo>
                  <a:cubicBezTo>
                    <a:pt x="14" y="200"/>
                    <a:pt x="14" y="200"/>
                    <a:pt x="14" y="200"/>
                  </a:cubicBezTo>
                  <a:cubicBezTo>
                    <a:pt x="15" y="199"/>
                    <a:pt x="15" y="199"/>
                    <a:pt x="15" y="198"/>
                  </a:cubicBezTo>
                  <a:cubicBezTo>
                    <a:pt x="15" y="197"/>
                    <a:pt x="16" y="196"/>
                    <a:pt x="16" y="195"/>
                  </a:cubicBezTo>
                  <a:cubicBezTo>
                    <a:pt x="16" y="195"/>
                    <a:pt x="16" y="195"/>
                    <a:pt x="16" y="195"/>
                  </a:cubicBezTo>
                  <a:cubicBezTo>
                    <a:pt x="16" y="195"/>
                    <a:pt x="16" y="195"/>
                    <a:pt x="16" y="195"/>
                  </a:cubicBezTo>
                  <a:cubicBezTo>
                    <a:pt x="16" y="195"/>
                    <a:pt x="16" y="195"/>
                    <a:pt x="16" y="195"/>
                  </a:cubicBezTo>
                  <a:cubicBezTo>
                    <a:pt x="16" y="195"/>
                    <a:pt x="16" y="195"/>
                    <a:pt x="16" y="195"/>
                  </a:cubicBezTo>
                  <a:cubicBezTo>
                    <a:pt x="16" y="195"/>
                    <a:pt x="16" y="195"/>
                    <a:pt x="16" y="195"/>
                  </a:cubicBezTo>
                  <a:cubicBezTo>
                    <a:pt x="19" y="183"/>
                    <a:pt x="23" y="172"/>
                    <a:pt x="27" y="161"/>
                  </a:cubicBezTo>
                  <a:cubicBezTo>
                    <a:pt x="31" y="150"/>
                    <a:pt x="36" y="139"/>
                    <a:pt x="41" y="128"/>
                  </a:cubicBezTo>
                  <a:cubicBezTo>
                    <a:pt x="46" y="117"/>
                    <a:pt x="51" y="107"/>
                    <a:pt x="56" y="96"/>
                  </a:cubicBezTo>
                  <a:cubicBezTo>
                    <a:pt x="62" y="86"/>
                    <a:pt x="68" y="76"/>
                    <a:pt x="74" y="66"/>
                  </a:cubicBezTo>
                  <a:cubicBezTo>
                    <a:pt x="81" y="57"/>
                    <a:pt x="87" y="48"/>
                    <a:pt x="95" y="39"/>
                  </a:cubicBezTo>
                  <a:cubicBezTo>
                    <a:pt x="102" y="30"/>
                    <a:pt x="109" y="22"/>
                    <a:pt x="117" y="15"/>
                  </a:cubicBezTo>
                  <a:cubicBezTo>
                    <a:pt x="123" y="10"/>
                    <a:pt x="128" y="5"/>
                    <a:pt x="135" y="0"/>
                  </a:cubicBezTo>
                </a:path>
              </a:pathLst>
            </a:custGeom>
            <a:solidFill>
              <a:srgbClr val="22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Freeform 1561"/>
            <p:cNvSpPr>
              <a:spLocks/>
            </p:cNvSpPr>
            <p:nvPr/>
          </p:nvSpPr>
          <p:spPr bwMode="auto">
            <a:xfrm>
              <a:off x="8766176" y="3089276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2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8787376" y="2138650"/>
            <a:ext cx="1495465" cy="1227475"/>
            <a:chOff x="8936039" y="1993901"/>
            <a:chExt cx="1709738" cy="1403350"/>
          </a:xfrm>
        </p:grpSpPr>
        <p:sp>
          <p:nvSpPr>
            <p:cNvPr id="1693" name="Freeform 1267"/>
            <p:cNvSpPr>
              <a:spLocks/>
            </p:cNvSpPr>
            <p:nvPr/>
          </p:nvSpPr>
          <p:spPr bwMode="auto">
            <a:xfrm>
              <a:off x="9242427" y="1993901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400 w 800"/>
                <a:gd name="T3" fmla="*/ 800 h 800"/>
                <a:gd name="T4" fmla="*/ 341 w 800"/>
                <a:gd name="T5" fmla="*/ 795 h 800"/>
                <a:gd name="T6" fmla="*/ 0 w 800"/>
                <a:gd name="T7" fmla="*/ 400 h 800"/>
                <a:gd name="T8" fmla="*/ 400 w 800"/>
                <a:gd name="T9" fmla="*/ 0 h 800"/>
                <a:gd name="T10" fmla="*/ 796 w 800"/>
                <a:gd name="T11" fmla="*/ 339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621"/>
                    <a:pt x="621" y="800"/>
                    <a:pt x="400" y="800"/>
                  </a:cubicBezTo>
                  <a:cubicBezTo>
                    <a:pt x="380" y="800"/>
                    <a:pt x="360" y="798"/>
                    <a:pt x="341" y="795"/>
                  </a:cubicBezTo>
                  <a:cubicBezTo>
                    <a:pt x="148" y="766"/>
                    <a:pt x="0" y="600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00" y="0"/>
                    <a:pt x="766" y="147"/>
                    <a:pt x="796" y="339"/>
                  </a:cubicBezTo>
                  <a:cubicBezTo>
                    <a:pt x="799" y="358"/>
                    <a:pt x="800" y="379"/>
                    <a:pt x="800" y="400"/>
                  </a:cubicBezTo>
                </a:path>
              </a:pathLst>
            </a:custGeom>
            <a:solidFill>
              <a:srgbClr val="6A9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4" name="Freeform 1268"/>
            <p:cNvSpPr>
              <a:spLocks/>
            </p:cNvSpPr>
            <p:nvPr/>
          </p:nvSpPr>
          <p:spPr bwMode="auto">
            <a:xfrm>
              <a:off x="9431339" y="2368551"/>
              <a:ext cx="1214438" cy="1028700"/>
            </a:xfrm>
            <a:custGeom>
              <a:avLst/>
              <a:gdLst>
                <a:gd name="T0" fmla="*/ 544 w 692"/>
                <a:gd name="T1" fmla="*/ 0 h 586"/>
                <a:gd name="T2" fmla="*/ 41 w 692"/>
                <a:gd name="T3" fmla="*/ 0 h 586"/>
                <a:gd name="T4" fmla="*/ 0 w 692"/>
                <a:gd name="T5" fmla="*/ 38 h 586"/>
                <a:gd name="T6" fmla="*/ 0 w 692"/>
                <a:gd name="T7" fmla="*/ 334 h 586"/>
                <a:gd name="T8" fmla="*/ 28 w 692"/>
                <a:gd name="T9" fmla="*/ 371 h 586"/>
                <a:gd name="T10" fmla="*/ 233 w 692"/>
                <a:gd name="T11" fmla="*/ 581 h 586"/>
                <a:gd name="T12" fmla="*/ 292 w 692"/>
                <a:gd name="T13" fmla="*/ 586 h 586"/>
                <a:gd name="T14" fmla="*/ 692 w 692"/>
                <a:gd name="T15" fmla="*/ 186 h 586"/>
                <a:gd name="T16" fmla="*/ 692 w 692"/>
                <a:gd name="T17" fmla="*/ 186 h 586"/>
                <a:gd name="T18" fmla="*/ 688 w 692"/>
                <a:gd name="T19" fmla="*/ 125 h 586"/>
                <a:gd name="T20" fmla="*/ 581 w 692"/>
                <a:gd name="T21" fmla="*/ 27 h 586"/>
                <a:gd name="T22" fmla="*/ 544 w 692"/>
                <a:gd name="T23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2" h="586">
                  <a:moveTo>
                    <a:pt x="54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5"/>
                    <a:pt x="0" y="38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51"/>
                    <a:pt x="12" y="366"/>
                    <a:pt x="28" y="371"/>
                  </a:cubicBezTo>
                  <a:cubicBezTo>
                    <a:pt x="30" y="378"/>
                    <a:pt x="230" y="578"/>
                    <a:pt x="233" y="581"/>
                  </a:cubicBezTo>
                  <a:cubicBezTo>
                    <a:pt x="252" y="584"/>
                    <a:pt x="272" y="586"/>
                    <a:pt x="292" y="586"/>
                  </a:cubicBezTo>
                  <a:cubicBezTo>
                    <a:pt x="513" y="586"/>
                    <a:pt x="692" y="407"/>
                    <a:pt x="692" y="186"/>
                  </a:cubicBezTo>
                  <a:cubicBezTo>
                    <a:pt x="692" y="186"/>
                    <a:pt x="692" y="186"/>
                    <a:pt x="692" y="186"/>
                  </a:cubicBezTo>
                  <a:cubicBezTo>
                    <a:pt x="692" y="165"/>
                    <a:pt x="691" y="145"/>
                    <a:pt x="688" y="125"/>
                  </a:cubicBezTo>
                  <a:cubicBezTo>
                    <a:pt x="682" y="120"/>
                    <a:pt x="595" y="31"/>
                    <a:pt x="581" y="27"/>
                  </a:cubicBezTo>
                  <a:cubicBezTo>
                    <a:pt x="576" y="10"/>
                    <a:pt x="562" y="0"/>
                    <a:pt x="544" y="0"/>
                  </a:cubicBezTo>
                </a:path>
              </a:pathLst>
            </a:custGeom>
            <a:solidFill>
              <a:srgbClr val="5A8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5" name="Freeform 1269"/>
            <p:cNvSpPr>
              <a:spLocks/>
            </p:cNvSpPr>
            <p:nvPr/>
          </p:nvSpPr>
          <p:spPr bwMode="auto">
            <a:xfrm>
              <a:off x="9431339" y="2363788"/>
              <a:ext cx="1023938" cy="661988"/>
            </a:xfrm>
            <a:custGeom>
              <a:avLst/>
              <a:gdLst>
                <a:gd name="T0" fmla="*/ 584 w 584"/>
                <a:gd name="T1" fmla="*/ 337 h 377"/>
                <a:gd name="T2" fmla="*/ 544 w 584"/>
                <a:gd name="T3" fmla="*/ 377 h 377"/>
                <a:gd name="T4" fmla="*/ 41 w 584"/>
                <a:gd name="T5" fmla="*/ 377 h 377"/>
                <a:gd name="T6" fmla="*/ 0 w 584"/>
                <a:gd name="T7" fmla="*/ 337 h 377"/>
                <a:gd name="T8" fmla="*/ 0 w 584"/>
                <a:gd name="T9" fmla="*/ 41 h 377"/>
                <a:gd name="T10" fmla="*/ 41 w 584"/>
                <a:gd name="T11" fmla="*/ 0 h 377"/>
                <a:gd name="T12" fmla="*/ 544 w 584"/>
                <a:gd name="T13" fmla="*/ 0 h 377"/>
                <a:gd name="T14" fmla="*/ 584 w 584"/>
                <a:gd name="T15" fmla="*/ 41 h 377"/>
                <a:gd name="T16" fmla="*/ 584 w 584"/>
                <a:gd name="T17" fmla="*/ 33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377">
                  <a:moveTo>
                    <a:pt x="584" y="337"/>
                  </a:moveTo>
                  <a:cubicBezTo>
                    <a:pt x="584" y="359"/>
                    <a:pt x="566" y="377"/>
                    <a:pt x="544" y="377"/>
                  </a:cubicBezTo>
                  <a:cubicBezTo>
                    <a:pt x="41" y="377"/>
                    <a:pt x="41" y="377"/>
                    <a:pt x="41" y="377"/>
                  </a:cubicBezTo>
                  <a:cubicBezTo>
                    <a:pt x="18" y="377"/>
                    <a:pt x="0" y="359"/>
                    <a:pt x="0" y="3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544" y="0"/>
                    <a:pt x="544" y="0"/>
                    <a:pt x="544" y="0"/>
                  </a:cubicBezTo>
                  <a:cubicBezTo>
                    <a:pt x="566" y="0"/>
                    <a:pt x="584" y="18"/>
                    <a:pt x="584" y="41"/>
                  </a:cubicBezTo>
                  <a:lnTo>
                    <a:pt x="584" y="337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6" name="Rectangle 1270"/>
            <p:cNvSpPr>
              <a:spLocks noChangeArrowheads="1"/>
            </p:cNvSpPr>
            <p:nvPr/>
          </p:nvSpPr>
          <p:spPr bwMode="auto">
            <a:xfrm>
              <a:off x="9431339" y="2487613"/>
              <a:ext cx="1023938" cy="125413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7" name="Rectangle 1271"/>
            <p:cNvSpPr>
              <a:spLocks noChangeArrowheads="1"/>
            </p:cNvSpPr>
            <p:nvPr/>
          </p:nvSpPr>
          <p:spPr bwMode="auto">
            <a:xfrm>
              <a:off x="9526589" y="2667001"/>
              <a:ext cx="161925" cy="44450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8" name="Rectangle 1272"/>
            <p:cNvSpPr>
              <a:spLocks noChangeArrowheads="1"/>
            </p:cNvSpPr>
            <p:nvPr/>
          </p:nvSpPr>
          <p:spPr bwMode="auto">
            <a:xfrm>
              <a:off x="9752014" y="2667001"/>
              <a:ext cx="163513" cy="44450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9" name="Rectangle 1273"/>
            <p:cNvSpPr>
              <a:spLocks noChangeArrowheads="1"/>
            </p:cNvSpPr>
            <p:nvPr/>
          </p:nvSpPr>
          <p:spPr bwMode="auto">
            <a:xfrm>
              <a:off x="9979027" y="2667001"/>
              <a:ext cx="160338" cy="44450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0" name="Rectangle 1274"/>
            <p:cNvSpPr>
              <a:spLocks noChangeArrowheads="1"/>
            </p:cNvSpPr>
            <p:nvPr/>
          </p:nvSpPr>
          <p:spPr bwMode="auto">
            <a:xfrm>
              <a:off x="9515477" y="2740026"/>
              <a:ext cx="320675" cy="22225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1" name="Rectangle 1275"/>
            <p:cNvSpPr>
              <a:spLocks noChangeArrowheads="1"/>
            </p:cNvSpPr>
            <p:nvPr/>
          </p:nvSpPr>
          <p:spPr bwMode="auto">
            <a:xfrm>
              <a:off x="9869489" y="2740026"/>
              <a:ext cx="123825" cy="22225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2" name="Rectangle 1276"/>
            <p:cNvSpPr>
              <a:spLocks noChangeArrowheads="1"/>
            </p:cNvSpPr>
            <p:nvPr/>
          </p:nvSpPr>
          <p:spPr bwMode="auto">
            <a:xfrm>
              <a:off x="9526589" y="2835276"/>
              <a:ext cx="46672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3" name="Freeform 1277"/>
            <p:cNvSpPr>
              <a:spLocks noEditPoints="1"/>
            </p:cNvSpPr>
            <p:nvPr/>
          </p:nvSpPr>
          <p:spPr bwMode="auto">
            <a:xfrm>
              <a:off x="9591677" y="2847976"/>
              <a:ext cx="330200" cy="92075"/>
            </a:xfrm>
            <a:custGeom>
              <a:avLst/>
              <a:gdLst>
                <a:gd name="T0" fmla="*/ 168 w 189"/>
                <a:gd name="T1" fmla="*/ 18 h 52"/>
                <a:gd name="T2" fmla="*/ 140 w 189"/>
                <a:gd name="T3" fmla="*/ 16 h 52"/>
                <a:gd name="T4" fmla="*/ 133 w 189"/>
                <a:gd name="T5" fmla="*/ 16 h 52"/>
                <a:gd name="T6" fmla="*/ 130 w 189"/>
                <a:gd name="T7" fmla="*/ 16 h 52"/>
                <a:gd name="T8" fmla="*/ 129 w 189"/>
                <a:gd name="T9" fmla="*/ 16 h 52"/>
                <a:gd name="T10" fmla="*/ 125 w 189"/>
                <a:gd name="T11" fmla="*/ 16 h 52"/>
                <a:gd name="T12" fmla="*/ 109 w 189"/>
                <a:gd name="T13" fmla="*/ 15 h 52"/>
                <a:gd name="T14" fmla="*/ 107 w 189"/>
                <a:gd name="T15" fmla="*/ 16 h 52"/>
                <a:gd name="T16" fmla="*/ 107 w 189"/>
                <a:gd name="T17" fmla="*/ 19 h 52"/>
                <a:gd name="T18" fmla="*/ 123 w 189"/>
                <a:gd name="T19" fmla="*/ 22 h 52"/>
                <a:gd name="T20" fmla="*/ 124 w 189"/>
                <a:gd name="T21" fmla="*/ 23 h 52"/>
                <a:gd name="T22" fmla="*/ 124 w 189"/>
                <a:gd name="T23" fmla="*/ 24 h 52"/>
                <a:gd name="T24" fmla="*/ 111 w 189"/>
                <a:gd name="T25" fmla="*/ 29 h 52"/>
                <a:gd name="T26" fmla="*/ 95 w 189"/>
                <a:gd name="T27" fmla="*/ 14 h 52"/>
                <a:gd name="T28" fmla="*/ 93 w 189"/>
                <a:gd name="T29" fmla="*/ 9 h 52"/>
                <a:gd name="T30" fmla="*/ 75 w 189"/>
                <a:gd name="T31" fmla="*/ 26 h 52"/>
                <a:gd name="T32" fmla="*/ 65 w 189"/>
                <a:gd name="T33" fmla="*/ 43 h 52"/>
                <a:gd name="T34" fmla="*/ 59 w 189"/>
                <a:gd name="T35" fmla="*/ 44 h 52"/>
                <a:gd name="T36" fmla="*/ 59 w 189"/>
                <a:gd name="T37" fmla="*/ 27 h 52"/>
                <a:gd name="T38" fmla="*/ 69 w 189"/>
                <a:gd name="T39" fmla="*/ 10 h 52"/>
                <a:gd name="T40" fmla="*/ 71 w 189"/>
                <a:gd name="T41" fmla="*/ 13 h 52"/>
                <a:gd name="T42" fmla="*/ 74 w 189"/>
                <a:gd name="T43" fmla="*/ 15 h 52"/>
                <a:gd name="T44" fmla="*/ 77 w 189"/>
                <a:gd name="T45" fmla="*/ 12 h 52"/>
                <a:gd name="T46" fmla="*/ 73 w 189"/>
                <a:gd name="T47" fmla="*/ 4 h 52"/>
                <a:gd name="T48" fmla="*/ 60 w 189"/>
                <a:gd name="T49" fmla="*/ 6 h 52"/>
                <a:gd name="T50" fmla="*/ 42 w 189"/>
                <a:gd name="T51" fmla="*/ 3 h 52"/>
                <a:gd name="T52" fmla="*/ 3 w 189"/>
                <a:gd name="T53" fmla="*/ 40 h 52"/>
                <a:gd name="T54" fmla="*/ 17 w 189"/>
                <a:gd name="T55" fmla="*/ 50 h 52"/>
                <a:gd name="T56" fmla="*/ 25 w 189"/>
                <a:gd name="T57" fmla="*/ 52 h 52"/>
                <a:gd name="T58" fmla="*/ 45 w 189"/>
                <a:gd name="T59" fmla="*/ 48 h 52"/>
                <a:gd name="T60" fmla="*/ 47 w 189"/>
                <a:gd name="T61" fmla="*/ 45 h 52"/>
                <a:gd name="T62" fmla="*/ 44 w 189"/>
                <a:gd name="T63" fmla="*/ 42 h 52"/>
                <a:gd name="T64" fmla="*/ 21 w 189"/>
                <a:gd name="T65" fmla="*/ 44 h 52"/>
                <a:gd name="T66" fmla="*/ 26 w 189"/>
                <a:gd name="T67" fmla="*/ 37 h 52"/>
                <a:gd name="T68" fmla="*/ 59 w 189"/>
                <a:gd name="T69" fmla="*/ 12 h 52"/>
                <a:gd name="T70" fmla="*/ 53 w 189"/>
                <a:gd name="T71" fmla="*/ 25 h 52"/>
                <a:gd name="T72" fmla="*/ 56 w 189"/>
                <a:gd name="T73" fmla="*/ 49 h 52"/>
                <a:gd name="T74" fmla="*/ 70 w 189"/>
                <a:gd name="T75" fmla="*/ 47 h 52"/>
                <a:gd name="T76" fmla="*/ 76 w 189"/>
                <a:gd name="T77" fmla="*/ 43 h 52"/>
                <a:gd name="T78" fmla="*/ 77 w 189"/>
                <a:gd name="T79" fmla="*/ 39 h 52"/>
                <a:gd name="T80" fmla="*/ 74 w 189"/>
                <a:gd name="T81" fmla="*/ 38 h 52"/>
                <a:gd name="T82" fmla="*/ 89 w 189"/>
                <a:gd name="T83" fmla="*/ 17 h 52"/>
                <a:gd name="T84" fmla="*/ 91 w 189"/>
                <a:gd name="T85" fmla="*/ 18 h 52"/>
                <a:gd name="T86" fmla="*/ 105 w 189"/>
                <a:gd name="T87" fmla="*/ 30 h 52"/>
                <a:gd name="T88" fmla="*/ 103 w 189"/>
                <a:gd name="T89" fmla="*/ 32 h 52"/>
                <a:gd name="T90" fmla="*/ 104 w 189"/>
                <a:gd name="T91" fmla="*/ 36 h 52"/>
                <a:gd name="T92" fmla="*/ 113 w 189"/>
                <a:gd name="T93" fmla="*/ 35 h 52"/>
                <a:gd name="T94" fmla="*/ 114 w 189"/>
                <a:gd name="T95" fmla="*/ 35 h 52"/>
                <a:gd name="T96" fmla="*/ 130 w 189"/>
                <a:gd name="T97" fmla="*/ 26 h 52"/>
                <a:gd name="T98" fmla="*/ 130 w 189"/>
                <a:gd name="T99" fmla="*/ 22 h 52"/>
                <a:gd name="T100" fmla="*/ 133 w 189"/>
                <a:gd name="T101" fmla="*/ 22 h 52"/>
                <a:gd name="T102" fmla="*/ 137 w 189"/>
                <a:gd name="T103" fmla="*/ 22 h 52"/>
                <a:gd name="T104" fmla="*/ 135 w 189"/>
                <a:gd name="T105" fmla="*/ 25 h 52"/>
                <a:gd name="T106" fmla="*/ 138 w 189"/>
                <a:gd name="T107" fmla="*/ 28 h 52"/>
                <a:gd name="T108" fmla="*/ 189 w 189"/>
                <a:gd name="T109" fmla="*/ 21 h 52"/>
                <a:gd name="T110" fmla="*/ 168 w 189"/>
                <a:gd name="T111" fmla="*/ 18 h 52"/>
                <a:gd name="T112" fmla="*/ 22 w 189"/>
                <a:gd name="T113" fmla="*/ 33 h 52"/>
                <a:gd name="T114" fmla="*/ 15 w 189"/>
                <a:gd name="T115" fmla="*/ 43 h 52"/>
                <a:gd name="T116" fmla="*/ 9 w 189"/>
                <a:gd name="T117" fmla="*/ 39 h 52"/>
                <a:gd name="T118" fmla="*/ 44 w 189"/>
                <a:gd name="T119" fmla="*/ 9 h 52"/>
                <a:gd name="T120" fmla="*/ 51 w 189"/>
                <a:gd name="T121" fmla="*/ 7 h 52"/>
                <a:gd name="T122" fmla="*/ 54 w 189"/>
                <a:gd name="T123" fmla="*/ 8 h 52"/>
                <a:gd name="T124" fmla="*/ 22 w 189"/>
                <a:gd name="T125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9" h="52">
                  <a:moveTo>
                    <a:pt x="168" y="18"/>
                  </a:moveTo>
                  <a:cubicBezTo>
                    <a:pt x="165" y="17"/>
                    <a:pt x="157" y="17"/>
                    <a:pt x="140" y="16"/>
                  </a:cubicBezTo>
                  <a:cubicBezTo>
                    <a:pt x="138" y="16"/>
                    <a:pt x="136" y="16"/>
                    <a:pt x="133" y="16"/>
                  </a:cubicBezTo>
                  <a:cubicBezTo>
                    <a:pt x="132" y="16"/>
                    <a:pt x="131" y="16"/>
                    <a:pt x="130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7" y="16"/>
                    <a:pt x="126" y="16"/>
                    <a:pt x="125" y="16"/>
                  </a:cubicBezTo>
                  <a:cubicBezTo>
                    <a:pt x="120" y="14"/>
                    <a:pt x="114" y="13"/>
                    <a:pt x="109" y="15"/>
                  </a:cubicBezTo>
                  <a:cubicBezTo>
                    <a:pt x="108" y="15"/>
                    <a:pt x="107" y="16"/>
                    <a:pt x="107" y="16"/>
                  </a:cubicBezTo>
                  <a:cubicBezTo>
                    <a:pt x="107" y="17"/>
                    <a:pt x="107" y="18"/>
                    <a:pt x="107" y="19"/>
                  </a:cubicBezTo>
                  <a:cubicBezTo>
                    <a:pt x="107" y="21"/>
                    <a:pt x="108" y="21"/>
                    <a:pt x="123" y="22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3"/>
                    <a:pt x="124" y="24"/>
                    <a:pt x="124" y="24"/>
                  </a:cubicBezTo>
                  <a:cubicBezTo>
                    <a:pt x="124" y="25"/>
                    <a:pt x="120" y="28"/>
                    <a:pt x="111" y="29"/>
                  </a:cubicBezTo>
                  <a:cubicBezTo>
                    <a:pt x="107" y="24"/>
                    <a:pt x="99" y="17"/>
                    <a:pt x="95" y="14"/>
                  </a:cubicBezTo>
                  <a:cubicBezTo>
                    <a:pt x="95" y="12"/>
                    <a:pt x="95" y="10"/>
                    <a:pt x="93" y="9"/>
                  </a:cubicBezTo>
                  <a:cubicBezTo>
                    <a:pt x="91" y="8"/>
                    <a:pt x="89" y="6"/>
                    <a:pt x="75" y="26"/>
                  </a:cubicBezTo>
                  <a:cubicBezTo>
                    <a:pt x="68" y="36"/>
                    <a:pt x="66" y="41"/>
                    <a:pt x="65" y="43"/>
                  </a:cubicBezTo>
                  <a:cubicBezTo>
                    <a:pt x="62" y="45"/>
                    <a:pt x="60" y="44"/>
                    <a:pt x="59" y="44"/>
                  </a:cubicBezTo>
                  <a:cubicBezTo>
                    <a:pt x="57" y="43"/>
                    <a:pt x="56" y="36"/>
                    <a:pt x="59" y="27"/>
                  </a:cubicBezTo>
                  <a:cubicBezTo>
                    <a:pt x="62" y="17"/>
                    <a:pt x="67" y="10"/>
                    <a:pt x="69" y="10"/>
                  </a:cubicBezTo>
                  <a:cubicBezTo>
                    <a:pt x="69" y="10"/>
                    <a:pt x="70" y="11"/>
                    <a:pt x="71" y="13"/>
                  </a:cubicBezTo>
                  <a:cubicBezTo>
                    <a:pt x="72" y="14"/>
                    <a:pt x="73" y="15"/>
                    <a:pt x="74" y="15"/>
                  </a:cubicBezTo>
                  <a:cubicBezTo>
                    <a:pt x="75" y="14"/>
                    <a:pt x="76" y="13"/>
                    <a:pt x="77" y="12"/>
                  </a:cubicBezTo>
                  <a:cubicBezTo>
                    <a:pt x="78" y="7"/>
                    <a:pt x="75" y="5"/>
                    <a:pt x="73" y="4"/>
                  </a:cubicBezTo>
                  <a:cubicBezTo>
                    <a:pt x="70" y="2"/>
                    <a:pt x="65" y="3"/>
                    <a:pt x="60" y="6"/>
                  </a:cubicBezTo>
                  <a:cubicBezTo>
                    <a:pt x="58" y="3"/>
                    <a:pt x="53" y="0"/>
                    <a:pt x="42" y="3"/>
                  </a:cubicBezTo>
                  <a:cubicBezTo>
                    <a:pt x="25" y="8"/>
                    <a:pt x="0" y="28"/>
                    <a:pt x="3" y="40"/>
                  </a:cubicBezTo>
                  <a:cubicBezTo>
                    <a:pt x="4" y="45"/>
                    <a:pt x="9" y="49"/>
                    <a:pt x="17" y="50"/>
                  </a:cubicBezTo>
                  <a:cubicBezTo>
                    <a:pt x="19" y="51"/>
                    <a:pt x="21" y="52"/>
                    <a:pt x="25" y="52"/>
                  </a:cubicBezTo>
                  <a:cubicBezTo>
                    <a:pt x="30" y="52"/>
                    <a:pt x="37" y="51"/>
                    <a:pt x="45" y="48"/>
                  </a:cubicBezTo>
                  <a:cubicBezTo>
                    <a:pt x="47" y="48"/>
                    <a:pt x="48" y="46"/>
                    <a:pt x="47" y="45"/>
                  </a:cubicBezTo>
                  <a:cubicBezTo>
                    <a:pt x="47" y="43"/>
                    <a:pt x="46" y="42"/>
                    <a:pt x="44" y="42"/>
                  </a:cubicBezTo>
                  <a:cubicBezTo>
                    <a:pt x="34" y="44"/>
                    <a:pt x="27" y="44"/>
                    <a:pt x="21" y="44"/>
                  </a:cubicBezTo>
                  <a:cubicBezTo>
                    <a:pt x="22" y="43"/>
                    <a:pt x="23" y="40"/>
                    <a:pt x="26" y="37"/>
                  </a:cubicBezTo>
                  <a:cubicBezTo>
                    <a:pt x="35" y="27"/>
                    <a:pt x="48" y="17"/>
                    <a:pt x="59" y="12"/>
                  </a:cubicBezTo>
                  <a:cubicBezTo>
                    <a:pt x="56" y="17"/>
                    <a:pt x="54" y="22"/>
                    <a:pt x="53" y="25"/>
                  </a:cubicBezTo>
                  <a:cubicBezTo>
                    <a:pt x="52" y="31"/>
                    <a:pt x="49" y="44"/>
                    <a:pt x="56" y="49"/>
                  </a:cubicBezTo>
                  <a:cubicBezTo>
                    <a:pt x="60" y="51"/>
                    <a:pt x="64" y="51"/>
                    <a:pt x="70" y="47"/>
                  </a:cubicBezTo>
                  <a:cubicBezTo>
                    <a:pt x="72" y="47"/>
                    <a:pt x="74" y="45"/>
                    <a:pt x="76" y="43"/>
                  </a:cubicBezTo>
                  <a:cubicBezTo>
                    <a:pt x="77" y="42"/>
                    <a:pt x="78" y="40"/>
                    <a:pt x="77" y="39"/>
                  </a:cubicBezTo>
                  <a:cubicBezTo>
                    <a:pt x="76" y="38"/>
                    <a:pt x="75" y="38"/>
                    <a:pt x="74" y="38"/>
                  </a:cubicBezTo>
                  <a:cubicBezTo>
                    <a:pt x="78" y="32"/>
                    <a:pt x="85" y="22"/>
                    <a:pt x="89" y="17"/>
                  </a:cubicBezTo>
                  <a:cubicBezTo>
                    <a:pt x="90" y="18"/>
                    <a:pt x="90" y="18"/>
                    <a:pt x="91" y="18"/>
                  </a:cubicBezTo>
                  <a:cubicBezTo>
                    <a:pt x="94" y="21"/>
                    <a:pt x="101" y="26"/>
                    <a:pt x="105" y="30"/>
                  </a:cubicBezTo>
                  <a:cubicBezTo>
                    <a:pt x="104" y="30"/>
                    <a:pt x="103" y="31"/>
                    <a:pt x="103" y="32"/>
                  </a:cubicBezTo>
                  <a:cubicBezTo>
                    <a:pt x="103" y="34"/>
                    <a:pt x="103" y="35"/>
                    <a:pt x="104" y="36"/>
                  </a:cubicBezTo>
                  <a:cubicBezTo>
                    <a:pt x="107" y="37"/>
                    <a:pt x="112" y="39"/>
                    <a:pt x="113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23" y="33"/>
                    <a:pt x="128" y="30"/>
                    <a:pt x="130" y="26"/>
                  </a:cubicBezTo>
                  <a:cubicBezTo>
                    <a:pt x="130" y="25"/>
                    <a:pt x="130" y="23"/>
                    <a:pt x="130" y="22"/>
                  </a:cubicBezTo>
                  <a:cubicBezTo>
                    <a:pt x="131" y="22"/>
                    <a:pt x="132" y="22"/>
                    <a:pt x="133" y="22"/>
                  </a:cubicBezTo>
                  <a:cubicBezTo>
                    <a:pt x="134" y="22"/>
                    <a:pt x="135" y="22"/>
                    <a:pt x="137" y="22"/>
                  </a:cubicBezTo>
                  <a:cubicBezTo>
                    <a:pt x="136" y="23"/>
                    <a:pt x="135" y="24"/>
                    <a:pt x="135" y="25"/>
                  </a:cubicBezTo>
                  <a:cubicBezTo>
                    <a:pt x="136" y="27"/>
                    <a:pt x="137" y="28"/>
                    <a:pt x="138" y="28"/>
                  </a:cubicBezTo>
                  <a:cubicBezTo>
                    <a:pt x="189" y="25"/>
                    <a:pt x="189" y="25"/>
                    <a:pt x="189" y="21"/>
                  </a:cubicBezTo>
                  <a:cubicBezTo>
                    <a:pt x="189" y="18"/>
                    <a:pt x="189" y="18"/>
                    <a:pt x="168" y="18"/>
                  </a:cubicBezTo>
                  <a:close/>
                  <a:moveTo>
                    <a:pt x="22" y="33"/>
                  </a:moveTo>
                  <a:cubicBezTo>
                    <a:pt x="18" y="37"/>
                    <a:pt x="16" y="40"/>
                    <a:pt x="15" y="43"/>
                  </a:cubicBezTo>
                  <a:cubicBezTo>
                    <a:pt x="11" y="42"/>
                    <a:pt x="9" y="41"/>
                    <a:pt x="9" y="39"/>
                  </a:cubicBezTo>
                  <a:cubicBezTo>
                    <a:pt x="7" y="32"/>
                    <a:pt x="27" y="14"/>
                    <a:pt x="44" y="9"/>
                  </a:cubicBezTo>
                  <a:cubicBezTo>
                    <a:pt x="46" y="8"/>
                    <a:pt x="48" y="7"/>
                    <a:pt x="51" y="7"/>
                  </a:cubicBezTo>
                  <a:cubicBezTo>
                    <a:pt x="52" y="7"/>
                    <a:pt x="53" y="8"/>
                    <a:pt x="54" y="8"/>
                  </a:cubicBezTo>
                  <a:cubicBezTo>
                    <a:pt x="42" y="14"/>
                    <a:pt x="28" y="25"/>
                    <a:pt x="22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4" name="Freeform 1278"/>
            <p:cNvSpPr>
              <a:spLocks/>
            </p:cNvSpPr>
            <p:nvPr/>
          </p:nvSpPr>
          <p:spPr bwMode="auto">
            <a:xfrm>
              <a:off x="10156827" y="2789238"/>
              <a:ext cx="95250" cy="184150"/>
            </a:xfrm>
            <a:custGeom>
              <a:avLst/>
              <a:gdLst>
                <a:gd name="T0" fmla="*/ 12 w 54"/>
                <a:gd name="T1" fmla="*/ 0 h 105"/>
                <a:gd name="T2" fmla="*/ 0 w 54"/>
                <a:gd name="T3" fmla="*/ 11 h 105"/>
                <a:gd name="T4" fmla="*/ 0 w 54"/>
                <a:gd name="T5" fmla="*/ 93 h 105"/>
                <a:gd name="T6" fmla="*/ 12 w 54"/>
                <a:gd name="T7" fmla="*/ 105 h 105"/>
                <a:gd name="T8" fmla="*/ 54 w 54"/>
                <a:gd name="T9" fmla="*/ 105 h 105"/>
                <a:gd name="T10" fmla="*/ 54 w 54"/>
                <a:gd name="T11" fmla="*/ 0 h 105"/>
                <a:gd name="T12" fmla="*/ 12 w 54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05">
                  <a:moveTo>
                    <a:pt x="12" y="0"/>
                  </a:moveTo>
                  <a:cubicBezTo>
                    <a:pt x="6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0"/>
                    <a:pt x="6" y="105"/>
                    <a:pt x="12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0"/>
                    <a:pt x="54" y="0"/>
                    <a:pt x="54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72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5" name="Freeform 1279"/>
            <p:cNvSpPr>
              <a:spLocks/>
            </p:cNvSpPr>
            <p:nvPr/>
          </p:nvSpPr>
          <p:spPr bwMode="auto">
            <a:xfrm>
              <a:off x="10252077" y="2789238"/>
              <a:ext cx="93663" cy="184150"/>
            </a:xfrm>
            <a:custGeom>
              <a:avLst/>
              <a:gdLst>
                <a:gd name="T0" fmla="*/ 42 w 53"/>
                <a:gd name="T1" fmla="*/ 0 h 105"/>
                <a:gd name="T2" fmla="*/ 0 w 53"/>
                <a:gd name="T3" fmla="*/ 0 h 105"/>
                <a:gd name="T4" fmla="*/ 0 w 53"/>
                <a:gd name="T5" fmla="*/ 105 h 105"/>
                <a:gd name="T6" fmla="*/ 42 w 53"/>
                <a:gd name="T7" fmla="*/ 105 h 105"/>
                <a:gd name="T8" fmla="*/ 53 w 53"/>
                <a:gd name="T9" fmla="*/ 93 h 105"/>
                <a:gd name="T10" fmla="*/ 53 w 53"/>
                <a:gd name="T11" fmla="*/ 11 h 105"/>
                <a:gd name="T12" fmla="*/ 42 w 53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05"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8" y="105"/>
                    <a:pt x="53" y="100"/>
                    <a:pt x="53" y="93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5"/>
                    <a:pt x="48" y="0"/>
                    <a:pt x="42" y="0"/>
                  </a:cubicBezTo>
                  <a:close/>
                </a:path>
              </a:pathLst>
            </a:custGeom>
            <a:solidFill>
              <a:srgbClr val="C42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Freeform 1562"/>
            <p:cNvSpPr>
              <a:spLocks/>
            </p:cNvSpPr>
            <p:nvPr/>
          </p:nvSpPr>
          <p:spPr bwMode="auto">
            <a:xfrm>
              <a:off x="8936039" y="2732088"/>
              <a:ext cx="39688" cy="28575"/>
            </a:xfrm>
            <a:custGeom>
              <a:avLst/>
              <a:gdLst>
                <a:gd name="T0" fmla="*/ 0 w 25"/>
                <a:gd name="T1" fmla="*/ 7 h 18"/>
                <a:gd name="T2" fmla="*/ 16 w 25"/>
                <a:gd name="T3" fmla="*/ 0 h 18"/>
                <a:gd name="T4" fmla="*/ 25 w 25"/>
                <a:gd name="T5" fmla="*/ 10 h 18"/>
                <a:gd name="T6" fmla="*/ 9 w 25"/>
                <a:gd name="T7" fmla="*/ 18 h 18"/>
                <a:gd name="T8" fmla="*/ 0 w 25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7"/>
                  </a:moveTo>
                  <a:lnTo>
                    <a:pt x="16" y="0"/>
                  </a:lnTo>
                  <a:lnTo>
                    <a:pt x="25" y="10"/>
                  </a:lnTo>
                  <a:lnTo>
                    <a:pt x="9" y="1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EC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Freeform 1563"/>
            <p:cNvSpPr>
              <a:spLocks/>
            </p:cNvSpPr>
            <p:nvPr/>
          </p:nvSpPr>
          <p:spPr bwMode="auto">
            <a:xfrm>
              <a:off x="8936039" y="2732088"/>
              <a:ext cx="39688" cy="28575"/>
            </a:xfrm>
            <a:custGeom>
              <a:avLst/>
              <a:gdLst>
                <a:gd name="T0" fmla="*/ 0 w 25"/>
                <a:gd name="T1" fmla="*/ 7 h 18"/>
                <a:gd name="T2" fmla="*/ 16 w 25"/>
                <a:gd name="T3" fmla="*/ 0 h 18"/>
                <a:gd name="T4" fmla="*/ 25 w 25"/>
                <a:gd name="T5" fmla="*/ 10 h 18"/>
                <a:gd name="T6" fmla="*/ 9 w 25"/>
                <a:gd name="T7" fmla="*/ 18 h 18"/>
                <a:gd name="T8" fmla="*/ 0 w 25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7"/>
                  </a:moveTo>
                  <a:lnTo>
                    <a:pt x="16" y="0"/>
                  </a:lnTo>
                  <a:lnTo>
                    <a:pt x="25" y="10"/>
                  </a:lnTo>
                  <a:lnTo>
                    <a:pt x="9" y="18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Freeform 1564"/>
            <p:cNvSpPr>
              <a:spLocks/>
            </p:cNvSpPr>
            <p:nvPr/>
          </p:nvSpPr>
          <p:spPr bwMode="auto">
            <a:xfrm>
              <a:off x="8936039" y="2732088"/>
              <a:ext cx="39688" cy="28575"/>
            </a:xfrm>
            <a:custGeom>
              <a:avLst/>
              <a:gdLst>
                <a:gd name="T0" fmla="*/ 16 w 25"/>
                <a:gd name="T1" fmla="*/ 0 h 18"/>
                <a:gd name="T2" fmla="*/ 0 w 25"/>
                <a:gd name="T3" fmla="*/ 7 h 18"/>
                <a:gd name="T4" fmla="*/ 0 w 25"/>
                <a:gd name="T5" fmla="*/ 7 h 18"/>
                <a:gd name="T6" fmla="*/ 9 w 25"/>
                <a:gd name="T7" fmla="*/ 18 h 18"/>
                <a:gd name="T8" fmla="*/ 25 w 25"/>
                <a:gd name="T9" fmla="*/ 10 h 18"/>
                <a:gd name="T10" fmla="*/ 16 w 2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8">
                  <a:moveTo>
                    <a:pt x="16" y="0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9" y="18"/>
                  </a:lnTo>
                  <a:lnTo>
                    <a:pt x="25" y="1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292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1565"/>
            <p:cNvSpPr>
              <a:spLocks/>
            </p:cNvSpPr>
            <p:nvPr/>
          </p:nvSpPr>
          <p:spPr bwMode="auto">
            <a:xfrm>
              <a:off x="8936039" y="2732088"/>
              <a:ext cx="39688" cy="28575"/>
            </a:xfrm>
            <a:custGeom>
              <a:avLst/>
              <a:gdLst>
                <a:gd name="T0" fmla="*/ 16 w 25"/>
                <a:gd name="T1" fmla="*/ 0 h 18"/>
                <a:gd name="T2" fmla="*/ 0 w 25"/>
                <a:gd name="T3" fmla="*/ 7 h 18"/>
                <a:gd name="T4" fmla="*/ 0 w 25"/>
                <a:gd name="T5" fmla="*/ 7 h 18"/>
                <a:gd name="T6" fmla="*/ 9 w 25"/>
                <a:gd name="T7" fmla="*/ 18 h 18"/>
                <a:gd name="T8" fmla="*/ 25 w 25"/>
                <a:gd name="T9" fmla="*/ 10 h 18"/>
                <a:gd name="T10" fmla="*/ 16 w 2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8">
                  <a:moveTo>
                    <a:pt x="16" y="0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9" y="18"/>
                  </a:lnTo>
                  <a:lnTo>
                    <a:pt x="25" y="1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9055366" y="816753"/>
            <a:ext cx="1227475" cy="1227475"/>
            <a:chOff x="9242427" y="509588"/>
            <a:chExt cx="1403350" cy="1403350"/>
          </a:xfrm>
        </p:grpSpPr>
        <p:sp>
          <p:nvSpPr>
            <p:cNvPr id="1190" name="Freeform 1566"/>
            <p:cNvSpPr>
              <a:spLocks/>
            </p:cNvSpPr>
            <p:nvPr/>
          </p:nvSpPr>
          <p:spPr bwMode="auto">
            <a:xfrm>
              <a:off x="9242427" y="509588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797 w 800"/>
                <a:gd name="T3" fmla="*/ 452 h 800"/>
                <a:gd name="T4" fmla="*/ 796 w 800"/>
                <a:gd name="T5" fmla="*/ 457 h 800"/>
                <a:gd name="T6" fmla="*/ 794 w 800"/>
                <a:gd name="T7" fmla="*/ 468 h 800"/>
                <a:gd name="T8" fmla="*/ 427 w 800"/>
                <a:gd name="T9" fmla="*/ 799 h 800"/>
                <a:gd name="T10" fmla="*/ 400 w 800"/>
                <a:gd name="T11" fmla="*/ 800 h 800"/>
                <a:gd name="T12" fmla="*/ 0 w 800"/>
                <a:gd name="T13" fmla="*/ 400 h 800"/>
                <a:gd name="T14" fmla="*/ 400 w 800"/>
                <a:gd name="T15" fmla="*/ 0 h 800"/>
                <a:gd name="T16" fmla="*/ 800 w 800"/>
                <a:gd name="T17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418"/>
                    <a:pt x="799" y="435"/>
                    <a:pt x="797" y="452"/>
                  </a:cubicBezTo>
                  <a:cubicBezTo>
                    <a:pt x="797" y="454"/>
                    <a:pt x="796" y="455"/>
                    <a:pt x="796" y="457"/>
                  </a:cubicBezTo>
                  <a:cubicBezTo>
                    <a:pt x="796" y="461"/>
                    <a:pt x="795" y="465"/>
                    <a:pt x="794" y="468"/>
                  </a:cubicBezTo>
                  <a:cubicBezTo>
                    <a:pt x="763" y="648"/>
                    <a:pt x="613" y="787"/>
                    <a:pt x="427" y="799"/>
                  </a:cubicBezTo>
                  <a:cubicBezTo>
                    <a:pt x="418" y="800"/>
                    <a:pt x="409" y="800"/>
                    <a:pt x="400" y="800"/>
                  </a:cubicBezTo>
                  <a:cubicBezTo>
                    <a:pt x="179" y="800"/>
                    <a:pt x="0" y="621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1" y="0"/>
                    <a:pt x="800" y="179"/>
                    <a:pt x="800" y="400"/>
                  </a:cubicBezTo>
                </a:path>
              </a:pathLst>
            </a:custGeom>
            <a:solidFill>
              <a:srgbClr val="D92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1567"/>
            <p:cNvSpPr>
              <a:spLocks noEditPoints="1"/>
            </p:cNvSpPr>
            <p:nvPr/>
          </p:nvSpPr>
          <p:spPr bwMode="auto">
            <a:xfrm>
              <a:off x="9658352" y="701676"/>
              <a:ext cx="976313" cy="1209675"/>
            </a:xfrm>
            <a:custGeom>
              <a:avLst/>
              <a:gdLst>
                <a:gd name="T0" fmla="*/ 78 w 557"/>
                <a:gd name="T1" fmla="*/ 339 h 690"/>
                <a:gd name="T2" fmla="*/ 69 w 557"/>
                <a:gd name="T3" fmla="*/ 385 h 690"/>
                <a:gd name="T4" fmla="*/ 85 w 557"/>
                <a:gd name="T5" fmla="*/ 340 h 690"/>
                <a:gd name="T6" fmla="*/ 210 w 557"/>
                <a:gd name="T7" fmla="*/ 19 h 690"/>
                <a:gd name="T8" fmla="*/ 206 w 557"/>
                <a:gd name="T9" fmla="*/ 45 h 690"/>
                <a:gd name="T10" fmla="*/ 239 w 557"/>
                <a:gd name="T11" fmla="*/ 56 h 690"/>
                <a:gd name="T12" fmla="*/ 326 w 557"/>
                <a:gd name="T13" fmla="*/ 154 h 690"/>
                <a:gd name="T14" fmla="*/ 275 w 557"/>
                <a:gd name="T15" fmla="*/ 195 h 690"/>
                <a:gd name="T16" fmla="*/ 267 w 557"/>
                <a:gd name="T17" fmla="*/ 194 h 690"/>
                <a:gd name="T18" fmla="*/ 267 w 557"/>
                <a:gd name="T19" fmla="*/ 194 h 690"/>
                <a:gd name="T20" fmla="*/ 267 w 557"/>
                <a:gd name="T21" fmla="*/ 194 h 690"/>
                <a:gd name="T22" fmla="*/ 227 w 557"/>
                <a:gd name="T23" fmla="*/ 169 h 690"/>
                <a:gd name="T24" fmla="*/ 208 w 557"/>
                <a:gd name="T25" fmla="*/ 174 h 690"/>
                <a:gd name="T26" fmla="*/ 172 w 557"/>
                <a:gd name="T27" fmla="*/ 182 h 690"/>
                <a:gd name="T28" fmla="*/ 255 w 557"/>
                <a:gd name="T29" fmla="*/ 326 h 690"/>
                <a:gd name="T30" fmla="*/ 254 w 557"/>
                <a:gd name="T31" fmla="*/ 335 h 690"/>
                <a:gd name="T32" fmla="*/ 251 w 557"/>
                <a:gd name="T33" fmla="*/ 373 h 690"/>
                <a:gd name="T34" fmla="*/ 237 w 557"/>
                <a:gd name="T35" fmla="*/ 386 h 690"/>
                <a:gd name="T36" fmla="*/ 83 w 557"/>
                <a:gd name="T37" fmla="*/ 405 h 690"/>
                <a:gd name="T38" fmla="*/ 43 w 557"/>
                <a:gd name="T39" fmla="*/ 426 h 690"/>
                <a:gd name="T40" fmla="*/ 24 w 557"/>
                <a:gd name="T41" fmla="*/ 437 h 690"/>
                <a:gd name="T42" fmla="*/ 1 w 557"/>
                <a:gd name="T43" fmla="*/ 500 h 690"/>
                <a:gd name="T44" fmla="*/ 10 w 557"/>
                <a:gd name="T45" fmla="*/ 509 h 690"/>
                <a:gd name="T46" fmla="*/ 190 w 557"/>
                <a:gd name="T47" fmla="*/ 690 h 690"/>
                <a:gd name="T48" fmla="*/ 557 w 557"/>
                <a:gd name="T49" fmla="*/ 359 h 690"/>
                <a:gd name="T50" fmla="*/ 207 w 557"/>
                <a:gd name="T51" fmla="*/ 2 h 690"/>
                <a:gd name="T52" fmla="*/ 177 w 557"/>
                <a:gd name="T53" fmla="*/ 10 h 690"/>
                <a:gd name="T54" fmla="*/ 207 w 557"/>
                <a:gd name="T55" fmla="*/ 2 h 690"/>
                <a:gd name="T56" fmla="*/ 214 w 557"/>
                <a:gd name="T57" fmla="*/ 3 h 690"/>
                <a:gd name="T58" fmla="*/ 171 w 557"/>
                <a:gd name="T59" fmla="*/ 0 h 690"/>
                <a:gd name="T60" fmla="*/ 120 w 557"/>
                <a:gd name="T61" fmla="*/ 29 h 690"/>
                <a:gd name="T62" fmla="*/ 47 w 557"/>
                <a:gd name="T63" fmla="*/ 212 h 690"/>
                <a:gd name="T64" fmla="*/ 156 w 557"/>
                <a:gd name="T65" fmla="*/ 23 h 690"/>
                <a:gd name="T66" fmla="*/ 156 w 557"/>
                <a:gd name="T67" fmla="*/ 23 h 690"/>
                <a:gd name="T68" fmla="*/ 160 w 557"/>
                <a:gd name="T69" fmla="*/ 23 h 690"/>
                <a:gd name="T70" fmla="*/ 172 w 557"/>
                <a:gd name="T71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7" h="690">
                  <a:moveTo>
                    <a:pt x="78" y="335"/>
                  </a:moveTo>
                  <a:cubicBezTo>
                    <a:pt x="78" y="337"/>
                    <a:pt x="78" y="338"/>
                    <a:pt x="78" y="339"/>
                  </a:cubicBezTo>
                  <a:cubicBezTo>
                    <a:pt x="80" y="340"/>
                    <a:pt x="82" y="342"/>
                    <a:pt x="84" y="343"/>
                  </a:cubicBezTo>
                  <a:cubicBezTo>
                    <a:pt x="69" y="385"/>
                    <a:pt x="69" y="385"/>
                    <a:pt x="69" y="385"/>
                  </a:cubicBezTo>
                  <a:cubicBezTo>
                    <a:pt x="70" y="385"/>
                    <a:pt x="70" y="385"/>
                    <a:pt x="70" y="385"/>
                  </a:cubicBezTo>
                  <a:cubicBezTo>
                    <a:pt x="85" y="340"/>
                    <a:pt x="85" y="340"/>
                    <a:pt x="85" y="340"/>
                  </a:cubicBezTo>
                  <a:cubicBezTo>
                    <a:pt x="83" y="338"/>
                    <a:pt x="81" y="337"/>
                    <a:pt x="78" y="335"/>
                  </a:cubicBezTo>
                  <a:moveTo>
                    <a:pt x="210" y="19"/>
                  </a:moveTo>
                  <a:cubicBezTo>
                    <a:pt x="204" y="38"/>
                    <a:pt x="204" y="38"/>
                    <a:pt x="204" y="38"/>
                  </a:cubicBezTo>
                  <a:cubicBezTo>
                    <a:pt x="205" y="40"/>
                    <a:pt x="206" y="45"/>
                    <a:pt x="206" y="45"/>
                  </a:cubicBezTo>
                  <a:cubicBezTo>
                    <a:pt x="219" y="50"/>
                    <a:pt x="219" y="50"/>
                    <a:pt x="219" y="50"/>
                  </a:cubicBezTo>
                  <a:cubicBezTo>
                    <a:pt x="219" y="50"/>
                    <a:pt x="234" y="50"/>
                    <a:pt x="239" y="56"/>
                  </a:cubicBezTo>
                  <a:cubicBezTo>
                    <a:pt x="248" y="67"/>
                    <a:pt x="256" y="82"/>
                    <a:pt x="271" y="95"/>
                  </a:cubicBezTo>
                  <a:cubicBezTo>
                    <a:pt x="296" y="117"/>
                    <a:pt x="322" y="130"/>
                    <a:pt x="326" y="154"/>
                  </a:cubicBezTo>
                  <a:cubicBezTo>
                    <a:pt x="326" y="155"/>
                    <a:pt x="326" y="156"/>
                    <a:pt x="326" y="156"/>
                  </a:cubicBezTo>
                  <a:cubicBezTo>
                    <a:pt x="326" y="172"/>
                    <a:pt x="299" y="195"/>
                    <a:pt x="275" y="195"/>
                  </a:cubicBezTo>
                  <a:cubicBezTo>
                    <a:pt x="272" y="195"/>
                    <a:pt x="270" y="194"/>
                    <a:pt x="267" y="194"/>
                  </a:cubicBezTo>
                  <a:cubicBezTo>
                    <a:pt x="267" y="194"/>
                    <a:pt x="267" y="194"/>
                    <a:pt x="267" y="194"/>
                  </a:cubicBezTo>
                  <a:cubicBezTo>
                    <a:pt x="267" y="194"/>
                    <a:pt x="267" y="194"/>
                    <a:pt x="267" y="194"/>
                  </a:cubicBezTo>
                  <a:cubicBezTo>
                    <a:pt x="267" y="194"/>
                    <a:pt x="267" y="194"/>
                    <a:pt x="267" y="194"/>
                  </a:cubicBezTo>
                  <a:cubicBezTo>
                    <a:pt x="267" y="194"/>
                    <a:pt x="267" y="194"/>
                    <a:pt x="267" y="194"/>
                  </a:cubicBezTo>
                  <a:cubicBezTo>
                    <a:pt x="267" y="194"/>
                    <a:pt x="267" y="194"/>
                    <a:pt x="267" y="194"/>
                  </a:cubicBezTo>
                  <a:cubicBezTo>
                    <a:pt x="267" y="194"/>
                    <a:pt x="267" y="194"/>
                    <a:pt x="267" y="194"/>
                  </a:cubicBezTo>
                  <a:cubicBezTo>
                    <a:pt x="256" y="190"/>
                    <a:pt x="247" y="169"/>
                    <a:pt x="227" y="169"/>
                  </a:cubicBezTo>
                  <a:cubicBezTo>
                    <a:pt x="221" y="169"/>
                    <a:pt x="215" y="170"/>
                    <a:pt x="208" y="174"/>
                  </a:cubicBezTo>
                  <a:cubicBezTo>
                    <a:pt x="208" y="174"/>
                    <a:pt x="208" y="174"/>
                    <a:pt x="208" y="174"/>
                  </a:cubicBezTo>
                  <a:cubicBezTo>
                    <a:pt x="208" y="174"/>
                    <a:pt x="208" y="174"/>
                    <a:pt x="208" y="174"/>
                  </a:cubicBezTo>
                  <a:cubicBezTo>
                    <a:pt x="198" y="179"/>
                    <a:pt x="172" y="182"/>
                    <a:pt x="172" y="182"/>
                  </a:cubicBezTo>
                  <a:cubicBezTo>
                    <a:pt x="211" y="203"/>
                    <a:pt x="255" y="260"/>
                    <a:pt x="255" y="326"/>
                  </a:cubicBezTo>
                  <a:cubicBezTo>
                    <a:pt x="255" y="326"/>
                    <a:pt x="255" y="326"/>
                    <a:pt x="255" y="326"/>
                  </a:cubicBezTo>
                  <a:cubicBezTo>
                    <a:pt x="255" y="326"/>
                    <a:pt x="255" y="326"/>
                    <a:pt x="255" y="326"/>
                  </a:cubicBezTo>
                  <a:cubicBezTo>
                    <a:pt x="255" y="328"/>
                    <a:pt x="254" y="331"/>
                    <a:pt x="254" y="335"/>
                  </a:cubicBezTo>
                  <a:cubicBezTo>
                    <a:pt x="255" y="335"/>
                    <a:pt x="255" y="335"/>
                    <a:pt x="255" y="335"/>
                  </a:cubicBezTo>
                  <a:cubicBezTo>
                    <a:pt x="251" y="373"/>
                    <a:pt x="251" y="373"/>
                    <a:pt x="251" y="373"/>
                  </a:cubicBezTo>
                  <a:cubicBezTo>
                    <a:pt x="251" y="375"/>
                    <a:pt x="250" y="377"/>
                    <a:pt x="250" y="378"/>
                  </a:cubicBezTo>
                  <a:cubicBezTo>
                    <a:pt x="247" y="383"/>
                    <a:pt x="243" y="386"/>
                    <a:pt x="237" y="386"/>
                  </a:cubicBezTo>
                  <a:cubicBezTo>
                    <a:pt x="83" y="386"/>
                    <a:pt x="83" y="386"/>
                    <a:pt x="83" y="386"/>
                  </a:cubicBezTo>
                  <a:cubicBezTo>
                    <a:pt x="83" y="405"/>
                    <a:pt x="83" y="405"/>
                    <a:pt x="83" y="405"/>
                  </a:cubicBezTo>
                  <a:cubicBezTo>
                    <a:pt x="62" y="405"/>
                    <a:pt x="62" y="405"/>
                    <a:pt x="62" y="405"/>
                  </a:cubicBezTo>
                  <a:cubicBezTo>
                    <a:pt x="50" y="405"/>
                    <a:pt x="43" y="416"/>
                    <a:pt x="43" y="426"/>
                  </a:cubicBezTo>
                  <a:cubicBezTo>
                    <a:pt x="43" y="437"/>
                    <a:pt x="43" y="437"/>
                    <a:pt x="43" y="437"/>
                  </a:cubicBezTo>
                  <a:cubicBezTo>
                    <a:pt x="24" y="437"/>
                    <a:pt x="24" y="437"/>
                    <a:pt x="24" y="437"/>
                  </a:cubicBezTo>
                  <a:cubicBezTo>
                    <a:pt x="15" y="437"/>
                    <a:pt x="7" y="444"/>
                    <a:pt x="6" y="453"/>
                  </a:cubicBezTo>
                  <a:cubicBezTo>
                    <a:pt x="1" y="500"/>
                    <a:pt x="1" y="500"/>
                    <a:pt x="1" y="500"/>
                  </a:cubicBezTo>
                  <a:cubicBezTo>
                    <a:pt x="0" y="503"/>
                    <a:pt x="1" y="505"/>
                    <a:pt x="3" y="507"/>
                  </a:cubicBezTo>
                  <a:cubicBezTo>
                    <a:pt x="5" y="509"/>
                    <a:pt x="7" y="509"/>
                    <a:pt x="10" y="509"/>
                  </a:cubicBezTo>
                  <a:cubicBezTo>
                    <a:pt x="17" y="509"/>
                    <a:pt x="17" y="509"/>
                    <a:pt x="17" y="509"/>
                  </a:cubicBezTo>
                  <a:cubicBezTo>
                    <a:pt x="190" y="690"/>
                    <a:pt x="190" y="690"/>
                    <a:pt x="190" y="690"/>
                  </a:cubicBezTo>
                  <a:cubicBezTo>
                    <a:pt x="376" y="677"/>
                    <a:pt x="526" y="539"/>
                    <a:pt x="557" y="359"/>
                  </a:cubicBezTo>
                  <a:cubicBezTo>
                    <a:pt x="557" y="359"/>
                    <a:pt x="557" y="359"/>
                    <a:pt x="557" y="359"/>
                  </a:cubicBezTo>
                  <a:cubicBezTo>
                    <a:pt x="557" y="359"/>
                    <a:pt x="212" y="22"/>
                    <a:pt x="210" y="19"/>
                  </a:cubicBezTo>
                  <a:moveTo>
                    <a:pt x="207" y="2"/>
                  </a:moveTo>
                  <a:cubicBezTo>
                    <a:pt x="199" y="2"/>
                    <a:pt x="192" y="4"/>
                    <a:pt x="184" y="7"/>
                  </a:cubicBezTo>
                  <a:cubicBezTo>
                    <a:pt x="181" y="8"/>
                    <a:pt x="179" y="9"/>
                    <a:pt x="177" y="10"/>
                  </a:cubicBezTo>
                  <a:cubicBezTo>
                    <a:pt x="179" y="9"/>
                    <a:pt x="181" y="8"/>
                    <a:pt x="184" y="7"/>
                  </a:cubicBezTo>
                  <a:cubicBezTo>
                    <a:pt x="192" y="4"/>
                    <a:pt x="199" y="2"/>
                    <a:pt x="207" y="2"/>
                  </a:cubicBezTo>
                  <a:cubicBezTo>
                    <a:pt x="209" y="2"/>
                    <a:pt x="212" y="2"/>
                    <a:pt x="214" y="3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2" y="2"/>
                    <a:pt x="209" y="2"/>
                    <a:pt x="207" y="2"/>
                  </a:cubicBezTo>
                  <a:moveTo>
                    <a:pt x="171" y="0"/>
                  </a:moveTo>
                  <a:cubicBezTo>
                    <a:pt x="162" y="0"/>
                    <a:pt x="152" y="2"/>
                    <a:pt x="142" y="8"/>
                  </a:cubicBezTo>
                  <a:cubicBezTo>
                    <a:pt x="132" y="14"/>
                    <a:pt x="124" y="21"/>
                    <a:pt x="120" y="29"/>
                  </a:cubicBezTo>
                  <a:cubicBezTo>
                    <a:pt x="71" y="49"/>
                    <a:pt x="44" y="108"/>
                    <a:pt x="44" y="177"/>
                  </a:cubicBezTo>
                  <a:cubicBezTo>
                    <a:pt x="44" y="189"/>
                    <a:pt x="45" y="200"/>
                    <a:pt x="47" y="212"/>
                  </a:cubicBezTo>
                  <a:cubicBezTo>
                    <a:pt x="45" y="200"/>
                    <a:pt x="44" y="189"/>
                    <a:pt x="44" y="177"/>
                  </a:cubicBezTo>
                  <a:cubicBezTo>
                    <a:pt x="44" y="92"/>
                    <a:pt x="85" y="23"/>
                    <a:pt x="156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7" y="23"/>
                    <a:pt x="159" y="23"/>
                    <a:pt x="160" y="23"/>
                  </a:cubicBezTo>
                  <a:cubicBezTo>
                    <a:pt x="163" y="20"/>
                    <a:pt x="166" y="17"/>
                    <a:pt x="170" y="14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1" y="0"/>
                    <a:pt x="171" y="0"/>
                  </a:cubicBezTo>
                </a:path>
              </a:pathLst>
            </a:custGeom>
            <a:solidFill>
              <a:srgbClr val="B921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Rectangle 1568"/>
            <p:cNvSpPr>
              <a:spLocks noChangeArrowheads="1"/>
            </p:cNvSpPr>
            <p:nvPr/>
          </p:nvSpPr>
          <p:spPr bwMode="auto">
            <a:xfrm>
              <a:off x="9798052" y="1376363"/>
              <a:ext cx="284163" cy="396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1569"/>
            <p:cNvSpPr>
              <a:spLocks/>
            </p:cNvSpPr>
            <p:nvPr/>
          </p:nvSpPr>
          <p:spPr bwMode="auto">
            <a:xfrm>
              <a:off x="9729789" y="1416051"/>
              <a:ext cx="422275" cy="49213"/>
            </a:xfrm>
            <a:custGeom>
              <a:avLst/>
              <a:gdLst>
                <a:gd name="T0" fmla="*/ 241 w 241"/>
                <a:gd name="T1" fmla="*/ 28 h 28"/>
                <a:gd name="T2" fmla="*/ 0 w 241"/>
                <a:gd name="T3" fmla="*/ 28 h 28"/>
                <a:gd name="T4" fmla="*/ 0 w 241"/>
                <a:gd name="T5" fmla="*/ 18 h 28"/>
                <a:gd name="T6" fmla="*/ 21 w 241"/>
                <a:gd name="T7" fmla="*/ 0 h 28"/>
                <a:gd name="T8" fmla="*/ 220 w 241"/>
                <a:gd name="T9" fmla="*/ 0 h 28"/>
                <a:gd name="T10" fmla="*/ 241 w 241"/>
                <a:gd name="T11" fmla="*/ 18 h 28"/>
                <a:gd name="T12" fmla="*/ 241 w 241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8">
                  <a:moveTo>
                    <a:pt x="241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2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32" y="0"/>
                    <a:pt x="241" y="8"/>
                    <a:pt x="241" y="18"/>
                  </a:cubicBezTo>
                  <a:lnTo>
                    <a:pt x="241" y="28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Freeform 1570"/>
            <p:cNvSpPr>
              <a:spLocks/>
            </p:cNvSpPr>
            <p:nvPr/>
          </p:nvSpPr>
          <p:spPr bwMode="auto">
            <a:xfrm>
              <a:off x="9658352" y="1465263"/>
              <a:ext cx="563563" cy="130175"/>
            </a:xfrm>
            <a:custGeom>
              <a:avLst/>
              <a:gdLst>
                <a:gd name="T0" fmla="*/ 322 w 322"/>
                <a:gd name="T1" fmla="*/ 64 h 74"/>
                <a:gd name="T2" fmla="*/ 320 w 322"/>
                <a:gd name="T3" fmla="*/ 71 h 74"/>
                <a:gd name="T4" fmla="*/ 313 w 322"/>
                <a:gd name="T5" fmla="*/ 74 h 74"/>
                <a:gd name="T6" fmla="*/ 10 w 322"/>
                <a:gd name="T7" fmla="*/ 74 h 74"/>
                <a:gd name="T8" fmla="*/ 3 w 322"/>
                <a:gd name="T9" fmla="*/ 71 h 74"/>
                <a:gd name="T10" fmla="*/ 1 w 322"/>
                <a:gd name="T11" fmla="*/ 64 h 74"/>
                <a:gd name="T12" fmla="*/ 6 w 322"/>
                <a:gd name="T13" fmla="*/ 17 h 74"/>
                <a:gd name="T14" fmla="*/ 24 w 322"/>
                <a:gd name="T15" fmla="*/ 0 h 74"/>
                <a:gd name="T16" fmla="*/ 300 w 322"/>
                <a:gd name="T17" fmla="*/ 0 h 74"/>
                <a:gd name="T18" fmla="*/ 318 w 322"/>
                <a:gd name="T19" fmla="*/ 18 h 74"/>
                <a:gd name="T20" fmla="*/ 322 w 322"/>
                <a:gd name="T21" fmla="*/ 6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2" h="74">
                  <a:moveTo>
                    <a:pt x="322" y="64"/>
                  </a:moveTo>
                  <a:cubicBezTo>
                    <a:pt x="322" y="67"/>
                    <a:pt x="322" y="69"/>
                    <a:pt x="320" y="71"/>
                  </a:cubicBezTo>
                  <a:cubicBezTo>
                    <a:pt x="318" y="73"/>
                    <a:pt x="316" y="74"/>
                    <a:pt x="313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7" y="74"/>
                    <a:pt x="5" y="73"/>
                    <a:pt x="3" y="71"/>
                  </a:cubicBezTo>
                  <a:cubicBezTo>
                    <a:pt x="1" y="69"/>
                    <a:pt x="0" y="67"/>
                    <a:pt x="1" y="6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8"/>
                    <a:pt x="15" y="0"/>
                    <a:pt x="24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09" y="0"/>
                    <a:pt x="317" y="8"/>
                    <a:pt x="318" y="18"/>
                  </a:cubicBezTo>
                  <a:lnTo>
                    <a:pt x="322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1571"/>
            <p:cNvSpPr>
              <a:spLocks/>
            </p:cNvSpPr>
            <p:nvPr/>
          </p:nvSpPr>
          <p:spPr bwMode="auto">
            <a:xfrm>
              <a:off x="9934577" y="703263"/>
              <a:ext cx="98425" cy="73025"/>
            </a:xfrm>
            <a:custGeom>
              <a:avLst/>
              <a:gdLst>
                <a:gd name="T0" fmla="*/ 0 w 56"/>
                <a:gd name="T1" fmla="*/ 24 h 42"/>
                <a:gd name="T2" fmla="*/ 26 w 56"/>
                <a:gd name="T3" fmla="*/ 6 h 42"/>
                <a:gd name="T4" fmla="*/ 56 w 56"/>
                <a:gd name="T5" fmla="*/ 2 h 42"/>
                <a:gd name="T6" fmla="*/ 45 w 56"/>
                <a:gd name="T7" fmla="*/ 42 h 42"/>
                <a:gd name="T8" fmla="*/ 0 w 56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2">
                  <a:moveTo>
                    <a:pt x="0" y="24"/>
                  </a:moveTo>
                  <a:cubicBezTo>
                    <a:pt x="6" y="17"/>
                    <a:pt x="15" y="10"/>
                    <a:pt x="26" y="6"/>
                  </a:cubicBezTo>
                  <a:cubicBezTo>
                    <a:pt x="37" y="2"/>
                    <a:pt x="47" y="0"/>
                    <a:pt x="56" y="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1572"/>
            <p:cNvSpPr>
              <a:spLocks/>
            </p:cNvSpPr>
            <p:nvPr/>
          </p:nvSpPr>
          <p:spPr bwMode="auto">
            <a:xfrm>
              <a:off x="9779002" y="1289051"/>
              <a:ext cx="325438" cy="88900"/>
            </a:xfrm>
            <a:custGeom>
              <a:avLst/>
              <a:gdLst>
                <a:gd name="T0" fmla="*/ 186 w 186"/>
                <a:gd name="T1" fmla="*/ 0 h 51"/>
                <a:gd name="T2" fmla="*/ 182 w 186"/>
                <a:gd name="T3" fmla="*/ 38 h 51"/>
                <a:gd name="T4" fmla="*/ 181 w 186"/>
                <a:gd name="T5" fmla="*/ 43 h 51"/>
                <a:gd name="T6" fmla="*/ 168 w 186"/>
                <a:gd name="T7" fmla="*/ 51 h 51"/>
                <a:gd name="T8" fmla="*/ 0 w 186"/>
                <a:gd name="T9" fmla="*/ 51 h 51"/>
                <a:gd name="T10" fmla="*/ 18 w 186"/>
                <a:gd name="T11" fmla="*/ 0 h 51"/>
                <a:gd name="T12" fmla="*/ 186 w 186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51">
                  <a:moveTo>
                    <a:pt x="186" y="0"/>
                  </a:moveTo>
                  <a:cubicBezTo>
                    <a:pt x="182" y="38"/>
                    <a:pt x="182" y="38"/>
                    <a:pt x="182" y="38"/>
                  </a:cubicBezTo>
                  <a:cubicBezTo>
                    <a:pt x="182" y="40"/>
                    <a:pt x="181" y="42"/>
                    <a:pt x="181" y="43"/>
                  </a:cubicBezTo>
                  <a:cubicBezTo>
                    <a:pt x="178" y="48"/>
                    <a:pt x="174" y="51"/>
                    <a:pt x="168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6" y="0"/>
                    <a:pt x="186" y="0"/>
                    <a:pt x="186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1573"/>
            <p:cNvSpPr>
              <a:spLocks/>
            </p:cNvSpPr>
            <p:nvPr/>
          </p:nvSpPr>
          <p:spPr bwMode="auto">
            <a:xfrm>
              <a:off x="9805989" y="1289051"/>
              <a:ext cx="298450" cy="74613"/>
            </a:xfrm>
            <a:custGeom>
              <a:avLst/>
              <a:gdLst>
                <a:gd name="T0" fmla="*/ 170 w 170"/>
                <a:gd name="T1" fmla="*/ 0 h 43"/>
                <a:gd name="T2" fmla="*/ 169 w 170"/>
                <a:gd name="T3" fmla="*/ 0 h 43"/>
                <a:gd name="T4" fmla="*/ 166 w 170"/>
                <a:gd name="T5" fmla="*/ 15 h 43"/>
                <a:gd name="T6" fmla="*/ 96 w 170"/>
                <a:gd name="T7" fmla="*/ 28 h 43"/>
                <a:gd name="T8" fmla="*/ 90 w 170"/>
                <a:gd name="T9" fmla="*/ 28 h 43"/>
                <a:gd name="T10" fmla="*/ 90 w 170"/>
                <a:gd name="T11" fmla="*/ 28 h 43"/>
                <a:gd name="T12" fmla="*/ 90 w 170"/>
                <a:gd name="T13" fmla="*/ 28 h 43"/>
                <a:gd name="T14" fmla="*/ 0 w 170"/>
                <a:gd name="T15" fmla="*/ 5 h 43"/>
                <a:gd name="T16" fmla="*/ 0 w 170"/>
                <a:gd name="T17" fmla="*/ 6 h 43"/>
                <a:gd name="T18" fmla="*/ 53 w 170"/>
                <a:gd name="T19" fmla="*/ 32 h 43"/>
                <a:gd name="T20" fmla="*/ 165 w 170"/>
                <a:gd name="T21" fmla="*/ 43 h 43"/>
                <a:gd name="T22" fmla="*/ 166 w 170"/>
                <a:gd name="T23" fmla="*/ 38 h 43"/>
                <a:gd name="T24" fmla="*/ 170 w 170"/>
                <a:gd name="T2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0" h="43">
                  <a:moveTo>
                    <a:pt x="170" y="0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169" y="5"/>
                    <a:pt x="168" y="11"/>
                    <a:pt x="166" y="15"/>
                  </a:cubicBezTo>
                  <a:cubicBezTo>
                    <a:pt x="146" y="26"/>
                    <a:pt x="121" y="28"/>
                    <a:pt x="96" y="28"/>
                  </a:cubicBezTo>
                  <a:cubicBezTo>
                    <a:pt x="94" y="28"/>
                    <a:pt x="92" y="28"/>
                    <a:pt x="90" y="28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56" y="28"/>
                    <a:pt x="25" y="19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5" y="42"/>
                    <a:pt x="166" y="40"/>
                    <a:pt x="166" y="38"/>
                  </a:cubicBezTo>
                  <a:cubicBezTo>
                    <a:pt x="170" y="0"/>
                    <a:pt x="170" y="0"/>
                    <a:pt x="170" y="0"/>
                  </a:cubicBezTo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1574"/>
            <p:cNvSpPr>
              <a:spLocks/>
            </p:cNvSpPr>
            <p:nvPr/>
          </p:nvSpPr>
          <p:spPr bwMode="auto">
            <a:xfrm>
              <a:off x="9734552" y="741363"/>
              <a:ext cx="498475" cy="598488"/>
            </a:xfrm>
            <a:custGeom>
              <a:avLst/>
              <a:gdLst>
                <a:gd name="T0" fmla="*/ 128 w 284"/>
                <a:gd name="T1" fmla="*/ 159 h 341"/>
                <a:gd name="T2" fmla="*/ 164 w 284"/>
                <a:gd name="T3" fmla="*/ 151 h 341"/>
                <a:gd name="T4" fmla="*/ 223 w 284"/>
                <a:gd name="T5" fmla="*/ 171 h 341"/>
                <a:gd name="T6" fmla="*/ 282 w 284"/>
                <a:gd name="T7" fmla="*/ 131 h 341"/>
                <a:gd name="T8" fmla="*/ 227 w 284"/>
                <a:gd name="T9" fmla="*/ 72 h 341"/>
                <a:gd name="T10" fmla="*/ 195 w 284"/>
                <a:gd name="T11" fmla="*/ 33 h 341"/>
                <a:gd name="T12" fmla="*/ 175 w 284"/>
                <a:gd name="T13" fmla="*/ 27 h 341"/>
                <a:gd name="T14" fmla="*/ 162 w 284"/>
                <a:gd name="T15" fmla="*/ 22 h 341"/>
                <a:gd name="T16" fmla="*/ 160 w 284"/>
                <a:gd name="T17" fmla="*/ 14 h 341"/>
                <a:gd name="T18" fmla="*/ 112 w 284"/>
                <a:gd name="T19" fmla="*/ 0 h 341"/>
                <a:gd name="T20" fmla="*/ 0 w 284"/>
                <a:gd name="T21" fmla="*/ 154 h 341"/>
                <a:gd name="T22" fmla="*/ 8 w 284"/>
                <a:gd name="T23" fmla="*/ 214 h 341"/>
                <a:gd name="T24" fmla="*/ 18 w 284"/>
                <a:gd name="T25" fmla="*/ 300 h 341"/>
                <a:gd name="T26" fmla="*/ 131 w 284"/>
                <a:gd name="T27" fmla="*/ 340 h 341"/>
                <a:gd name="T28" fmla="*/ 207 w 284"/>
                <a:gd name="T29" fmla="*/ 327 h 341"/>
                <a:gd name="T30" fmla="*/ 211 w 284"/>
                <a:gd name="T31" fmla="*/ 303 h 341"/>
                <a:gd name="T32" fmla="*/ 128 w 284"/>
                <a:gd name="T33" fmla="*/ 15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341">
                  <a:moveTo>
                    <a:pt x="128" y="159"/>
                  </a:moveTo>
                  <a:cubicBezTo>
                    <a:pt x="128" y="159"/>
                    <a:pt x="154" y="156"/>
                    <a:pt x="164" y="151"/>
                  </a:cubicBezTo>
                  <a:cubicBezTo>
                    <a:pt x="199" y="133"/>
                    <a:pt x="209" y="168"/>
                    <a:pt x="223" y="171"/>
                  </a:cubicBezTo>
                  <a:cubicBezTo>
                    <a:pt x="250" y="177"/>
                    <a:pt x="284" y="149"/>
                    <a:pt x="282" y="131"/>
                  </a:cubicBezTo>
                  <a:cubicBezTo>
                    <a:pt x="278" y="107"/>
                    <a:pt x="252" y="94"/>
                    <a:pt x="227" y="72"/>
                  </a:cubicBezTo>
                  <a:cubicBezTo>
                    <a:pt x="212" y="59"/>
                    <a:pt x="204" y="44"/>
                    <a:pt x="195" y="33"/>
                  </a:cubicBezTo>
                  <a:cubicBezTo>
                    <a:pt x="190" y="27"/>
                    <a:pt x="175" y="27"/>
                    <a:pt x="175" y="27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1" y="15"/>
                    <a:pt x="160" y="14"/>
                  </a:cubicBezTo>
                  <a:cubicBezTo>
                    <a:pt x="145" y="5"/>
                    <a:pt x="129" y="0"/>
                    <a:pt x="112" y="0"/>
                  </a:cubicBezTo>
                  <a:cubicBezTo>
                    <a:pt x="41" y="0"/>
                    <a:pt x="0" y="69"/>
                    <a:pt x="0" y="154"/>
                  </a:cubicBezTo>
                  <a:cubicBezTo>
                    <a:pt x="0" y="174"/>
                    <a:pt x="3" y="194"/>
                    <a:pt x="8" y="214"/>
                  </a:cubicBezTo>
                  <a:cubicBezTo>
                    <a:pt x="19" y="252"/>
                    <a:pt x="22" y="272"/>
                    <a:pt x="18" y="300"/>
                  </a:cubicBezTo>
                  <a:cubicBezTo>
                    <a:pt x="46" y="324"/>
                    <a:pt x="86" y="340"/>
                    <a:pt x="131" y="340"/>
                  </a:cubicBezTo>
                  <a:cubicBezTo>
                    <a:pt x="158" y="341"/>
                    <a:pt x="185" y="338"/>
                    <a:pt x="207" y="327"/>
                  </a:cubicBezTo>
                  <a:cubicBezTo>
                    <a:pt x="210" y="321"/>
                    <a:pt x="211" y="310"/>
                    <a:pt x="211" y="303"/>
                  </a:cubicBezTo>
                  <a:cubicBezTo>
                    <a:pt x="211" y="237"/>
                    <a:pt x="167" y="180"/>
                    <a:pt x="128" y="1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Oval 1575"/>
            <p:cNvSpPr>
              <a:spLocks noChangeArrowheads="1"/>
            </p:cNvSpPr>
            <p:nvPr/>
          </p:nvSpPr>
          <p:spPr bwMode="auto">
            <a:xfrm>
              <a:off x="10021889" y="1006476"/>
              <a:ext cx="1588" cy="1588"/>
            </a:xfrm>
            <a:prstGeom prst="ellipse">
              <a:avLst/>
            </a:prstGeom>
            <a:solidFill>
              <a:srgbClr val="A61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1576"/>
            <p:cNvSpPr>
              <a:spLocks/>
            </p:cNvSpPr>
            <p:nvPr/>
          </p:nvSpPr>
          <p:spPr bwMode="auto">
            <a:xfrm>
              <a:off x="9964739" y="13382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1577"/>
            <p:cNvSpPr>
              <a:spLocks/>
            </p:cNvSpPr>
            <p:nvPr/>
          </p:nvSpPr>
          <p:spPr bwMode="auto">
            <a:xfrm>
              <a:off x="9899652" y="1006476"/>
              <a:ext cx="204788" cy="331788"/>
            </a:xfrm>
            <a:custGeom>
              <a:avLst/>
              <a:gdLst>
                <a:gd name="T0" fmla="*/ 70 w 117"/>
                <a:gd name="T1" fmla="*/ 0 h 189"/>
                <a:gd name="T2" fmla="*/ 0 w 117"/>
                <a:gd name="T3" fmla="*/ 8 h 189"/>
                <a:gd name="T4" fmla="*/ 82 w 117"/>
                <a:gd name="T5" fmla="*/ 152 h 189"/>
                <a:gd name="T6" fmla="*/ 79 w 117"/>
                <a:gd name="T7" fmla="*/ 176 h 189"/>
                <a:gd name="T8" fmla="*/ 27 w 117"/>
                <a:gd name="T9" fmla="*/ 189 h 189"/>
                <a:gd name="T10" fmla="*/ 37 w 117"/>
                <a:gd name="T11" fmla="*/ 189 h 189"/>
                <a:gd name="T12" fmla="*/ 37 w 117"/>
                <a:gd name="T13" fmla="*/ 189 h 189"/>
                <a:gd name="T14" fmla="*/ 37 w 117"/>
                <a:gd name="T15" fmla="*/ 189 h 189"/>
                <a:gd name="T16" fmla="*/ 43 w 117"/>
                <a:gd name="T17" fmla="*/ 189 h 189"/>
                <a:gd name="T18" fmla="*/ 113 w 117"/>
                <a:gd name="T19" fmla="*/ 176 h 189"/>
                <a:gd name="T20" fmla="*/ 117 w 117"/>
                <a:gd name="T21" fmla="*/ 152 h 189"/>
                <a:gd name="T22" fmla="*/ 34 w 117"/>
                <a:gd name="T23" fmla="*/ 8 h 189"/>
                <a:gd name="T24" fmla="*/ 34 w 117"/>
                <a:gd name="T25" fmla="*/ 8 h 189"/>
                <a:gd name="T26" fmla="*/ 34 w 117"/>
                <a:gd name="T27" fmla="*/ 8 h 189"/>
                <a:gd name="T28" fmla="*/ 70 w 117"/>
                <a:gd name="T2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89">
                  <a:moveTo>
                    <a:pt x="70" y="0"/>
                  </a:moveTo>
                  <a:cubicBezTo>
                    <a:pt x="43" y="7"/>
                    <a:pt x="0" y="8"/>
                    <a:pt x="0" y="8"/>
                  </a:cubicBezTo>
                  <a:cubicBezTo>
                    <a:pt x="39" y="29"/>
                    <a:pt x="82" y="86"/>
                    <a:pt x="82" y="152"/>
                  </a:cubicBezTo>
                  <a:cubicBezTo>
                    <a:pt x="82" y="159"/>
                    <a:pt x="82" y="170"/>
                    <a:pt x="79" y="176"/>
                  </a:cubicBezTo>
                  <a:cubicBezTo>
                    <a:pt x="63" y="184"/>
                    <a:pt x="46" y="188"/>
                    <a:pt x="27" y="189"/>
                  </a:cubicBezTo>
                  <a:cubicBezTo>
                    <a:pt x="30" y="189"/>
                    <a:pt x="33" y="189"/>
                    <a:pt x="37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39" y="189"/>
                    <a:pt x="41" y="189"/>
                    <a:pt x="43" y="189"/>
                  </a:cubicBezTo>
                  <a:cubicBezTo>
                    <a:pt x="68" y="189"/>
                    <a:pt x="93" y="187"/>
                    <a:pt x="113" y="176"/>
                  </a:cubicBezTo>
                  <a:cubicBezTo>
                    <a:pt x="116" y="170"/>
                    <a:pt x="117" y="159"/>
                    <a:pt x="117" y="152"/>
                  </a:cubicBezTo>
                  <a:cubicBezTo>
                    <a:pt x="117" y="86"/>
                    <a:pt x="73" y="29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60" y="5"/>
                    <a:pt x="7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1578"/>
            <p:cNvSpPr>
              <a:spLocks/>
            </p:cNvSpPr>
            <p:nvPr/>
          </p:nvSpPr>
          <p:spPr bwMode="auto">
            <a:xfrm>
              <a:off x="9931402" y="741363"/>
              <a:ext cx="6350" cy="0"/>
            </a:xfrm>
            <a:custGeom>
              <a:avLst/>
              <a:gdLst>
                <a:gd name="T0" fmla="*/ 0 w 4"/>
                <a:gd name="T1" fmla="*/ 0 w 4"/>
                <a:gd name="T2" fmla="*/ 0 w 4"/>
                <a:gd name="T3" fmla="*/ 4 w 4"/>
                <a:gd name="T4" fmla="*/ 4 w 4"/>
                <a:gd name="T5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A61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1579"/>
            <p:cNvSpPr>
              <a:spLocks noEditPoints="1"/>
            </p:cNvSpPr>
            <p:nvPr/>
          </p:nvSpPr>
          <p:spPr bwMode="auto">
            <a:xfrm>
              <a:off x="9931402" y="741363"/>
              <a:ext cx="195263" cy="300038"/>
            </a:xfrm>
            <a:custGeom>
              <a:avLst/>
              <a:gdLst>
                <a:gd name="T0" fmla="*/ 111 w 111"/>
                <a:gd name="T1" fmla="*/ 171 h 171"/>
                <a:gd name="T2" fmla="*/ 111 w 111"/>
                <a:gd name="T3" fmla="*/ 171 h 171"/>
                <a:gd name="T4" fmla="*/ 111 w 111"/>
                <a:gd name="T5" fmla="*/ 171 h 171"/>
                <a:gd name="T6" fmla="*/ 111 w 111"/>
                <a:gd name="T7" fmla="*/ 171 h 171"/>
                <a:gd name="T8" fmla="*/ 111 w 111"/>
                <a:gd name="T9" fmla="*/ 171 h 171"/>
                <a:gd name="T10" fmla="*/ 111 w 111"/>
                <a:gd name="T11" fmla="*/ 171 h 171"/>
                <a:gd name="T12" fmla="*/ 111 w 111"/>
                <a:gd name="T13" fmla="*/ 171 h 171"/>
                <a:gd name="T14" fmla="*/ 111 w 111"/>
                <a:gd name="T15" fmla="*/ 171 h 171"/>
                <a:gd name="T16" fmla="*/ 111 w 111"/>
                <a:gd name="T17" fmla="*/ 171 h 171"/>
                <a:gd name="T18" fmla="*/ 0 w 111"/>
                <a:gd name="T19" fmla="*/ 0 h 171"/>
                <a:gd name="T20" fmla="*/ 0 w 111"/>
                <a:gd name="T21" fmla="*/ 0 h 171"/>
                <a:gd name="T22" fmla="*/ 0 w 111"/>
                <a:gd name="T2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171">
                  <a:moveTo>
                    <a:pt x="111" y="171"/>
                  </a:moveTo>
                  <a:cubicBezTo>
                    <a:pt x="111" y="171"/>
                    <a:pt x="111" y="171"/>
                    <a:pt x="111" y="171"/>
                  </a:cubicBezTo>
                  <a:cubicBezTo>
                    <a:pt x="111" y="171"/>
                    <a:pt x="111" y="171"/>
                    <a:pt x="111" y="171"/>
                  </a:cubicBezTo>
                  <a:moveTo>
                    <a:pt x="111" y="171"/>
                  </a:moveTo>
                  <a:cubicBezTo>
                    <a:pt x="111" y="171"/>
                    <a:pt x="111" y="171"/>
                    <a:pt x="111" y="171"/>
                  </a:cubicBezTo>
                  <a:cubicBezTo>
                    <a:pt x="111" y="171"/>
                    <a:pt x="111" y="171"/>
                    <a:pt x="111" y="171"/>
                  </a:cubicBezTo>
                  <a:moveTo>
                    <a:pt x="111" y="171"/>
                  </a:moveTo>
                  <a:cubicBezTo>
                    <a:pt x="111" y="171"/>
                    <a:pt x="111" y="171"/>
                    <a:pt x="111" y="171"/>
                  </a:cubicBezTo>
                  <a:cubicBezTo>
                    <a:pt x="111" y="171"/>
                    <a:pt x="111" y="171"/>
                    <a:pt x="111" y="17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1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1580"/>
            <p:cNvSpPr>
              <a:spLocks/>
            </p:cNvSpPr>
            <p:nvPr/>
          </p:nvSpPr>
          <p:spPr bwMode="auto">
            <a:xfrm>
              <a:off x="9899652" y="741363"/>
              <a:ext cx="330200" cy="301625"/>
            </a:xfrm>
            <a:custGeom>
              <a:avLst/>
              <a:gdLst>
                <a:gd name="T0" fmla="*/ 18 w 188"/>
                <a:gd name="T1" fmla="*/ 0 h 172"/>
                <a:gd name="T2" fmla="*/ 18 w 188"/>
                <a:gd name="T3" fmla="*/ 0 h 172"/>
                <a:gd name="T4" fmla="*/ 18 w 188"/>
                <a:gd name="T5" fmla="*/ 0 h 172"/>
                <a:gd name="T6" fmla="*/ 18 w 188"/>
                <a:gd name="T7" fmla="*/ 0 h 172"/>
                <a:gd name="T8" fmla="*/ 0 w 188"/>
                <a:gd name="T9" fmla="*/ 1 h 172"/>
                <a:gd name="T10" fmla="*/ 32 w 188"/>
                <a:gd name="T11" fmla="*/ 14 h 172"/>
                <a:gd name="T12" fmla="*/ 34 w 188"/>
                <a:gd name="T13" fmla="*/ 22 h 172"/>
                <a:gd name="T14" fmla="*/ 47 w 188"/>
                <a:gd name="T15" fmla="*/ 27 h 172"/>
                <a:gd name="T16" fmla="*/ 67 w 188"/>
                <a:gd name="T17" fmla="*/ 33 h 172"/>
                <a:gd name="T18" fmla="*/ 99 w 188"/>
                <a:gd name="T19" fmla="*/ 72 h 172"/>
                <a:gd name="T20" fmla="*/ 160 w 188"/>
                <a:gd name="T21" fmla="*/ 136 h 172"/>
                <a:gd name="T22" fmla="*/ 123 w 188"/>
                <a:gd name="T23" fmla="*/ 167 h 172"/>
                <a:gd name="T24" fmla="*/ 123 w 188"/>
                <a:gd name="T25" fmla="*/ 167 h 172"/>
                <a:gd name="T26" fmla="*/ 129 w 188"/>
                <a:gd name="T27" fmla="*/ 171 h 172"/>
                <a:gd name="T28" fmla="*/ 129 w 188"/>
                <a:gd name="T29" fmla="*/ 171 h 172"/>
                <a:gd name="T30" fmla="*/ 129 w 188"/>
                <a:gd name="T31" fmla="*/ 171 h 172"/>
                <a:gd name="T32" fmla="*/ 129 w 188"/>
                <a:gd name="T33" fmla="*/ 171 h 172"/>
                <a:gd name="T34" fmla="*/ 129 w 188"/>
                <a:gd name="T35" fmla="*/ 171 h 172"/>
                <a:gd name="T36" fmla="*/ 129 w 188"/>
                <a:gd name="T37" fmla="*/ 171 h 172"/>
                <a:gd name="T38" fmla="*/ 129 w 188"/>
                <a:gd name="T39" fmla="*/ 171 h 172"/>
                <a:gd name="T40" fmla="*/ 137 w 188"/>
                <a:gd name="T41" fmla="*/ 172 h 172"/>
                <a:gd name="T42" fmla="*/ 188 w 188"/>
                <a:gd name="T43" fmla="*/ 133 h 172"/>
                <a:gd name="T44" fmla="*/ 188 w 188"/>
                <a:gd name="T45" fmla="*/ 131 h 172"/>
                <a:gd name="T46" fmla="*/ 133 w 188"/>
                <a:gd name="T47" fmla="*/ 72 h 172"/>
                <a:gd name="T48" fmla="*/ 101 w 188"/>
                <a:gd name="T49" fmla="*/ 33 h 172"/>
                <a:gd name="T50" fmla="*/ 81 w 188"/>
                <a:gd name="T51" fmla="*/ 27 h 172"/>
                <a:gd name="T52" fmla="*/ 68 w 188"/>
                <a:gd name="T53" fmla="*/ 22 h 172"/>
                <a:gd name="T54" fmla="*/ 66 w 188"/>
                <a:gd name="T55" fmla="*/ 15 h 172"/>
                <a:gd name="T56" fmla="*/ 66 w 188"/>
                <a:gd name="T57" fmla="*/ 14 h 172"/>
                <a:gd name="T58" fmla="*/ 22 w 188"/>
                <a:gd name="T59" fmla="*/ 0 h 172"/>
                <a:gd name="T60" fmla="*/ 18 w 188"/>
                <a:gd name="T6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8" h="172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6" y="0"/>
                    <a:pt x="0" y="1"/>
                  </a:cubicBezTo>
                  <a:cubicBezTo>
                    <a:pt x="11" y="3"/>
                    <a:pt x="22" y="8"/>
                    <a:pt x="32" y="14"/>
                  </a:cubicBezTo>
                  <a:cubicBezTo>
                    <a:pt x="33" y="15"/>
                    <a:pt x="34" y="22"/>
                    <a:pt x="34" y="2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62" y="27"/>
                    <a:pt x="67" y="33"/>
                  </a:cubicBezTo>
                  <a:cubicBezTo>
                    <a:pt x="76" y="44"/>
                    <a:pt x="84" y="59"/>
                    <a:pt x="99" y="72"/>
                  </a:cubicBezTo>
                  <a:cubicBezTo>
                    <a:pt x="124" y="94"/>
                    <a:pt x="156" y="112"/>
                    <a:pt x="160" y="136"/>
                  </a:cubicBezTo>
                  <a:cubicBezTo>
                    <a:pt x="162" y="147"/>
                    <a:pt x="144" y="167"/>
                    <a:pt x="123" y="167"/>
                  </a:cubicBezTo>
                  <a:cubicBezTo>
                    <a:pt x="123" y="167"/>
                    <a:pt x="123" y="167"/>
                    <a:pt x="123" y="167"/>
                  </a:cubicBezTo>
                  <a:cubicBezTo>
                    <a:pt x="125" y="169"/>
                    <a:pt x="127" y="170"/>
                    <a:pt x="129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2" y="171"/>
                    <a:pt x="134" y="172"/>
                    <a:pt x="137" y="172"/>
                  </a:cubicBezTo>
                  <a:cubicBezTo>
                    <a:pt x="161" y="172"/>
                    <a:pt x="188" y="149"/>
                    <a:pt x="188" y="133"/>
                  </a:cubicBezTo>
                  <a:cubicBezTo>
                    <a:pt x="188" y="133"/>
                    <a:pt x="188" y="132"/>
                    <a:pt x="188" y="131"/>
                  </a:cubicBezTo>
                  <a:cubicBezTo>
                    <a:pt x="184" y="107"/>
                    <a:pt x="158" y="94"/>
                    <a:pt x="133" y="72"/>
                  </a:cubicBezTo>
                  <a:cubicBezTo>
                    <a:pt x="118" y="59"/>
                    <a:pt x="110" y="44"/>
                    <a:pt x="101" y="33"/>
                  </a:cubicBezTo>
                  <a:cubicBezTo>
                    <a:pt x="96" y="27"/>
                    <a:pt x="81" y="27"/>
                    <a:pt x="81" y="27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7" y="17"/>
                    <a:pt x="66" y="15"/>
                  </a:cubicBezTo>
                  <a:cubicBezTo>
                    <a:pt x="66" y="15"/>
                    <a:pt x="66" y="15"/>
                    <a:pt x="66" y="14"/>
                  </a:cubicBezTo>
                  <a:cubicBezTo>
                    <a:pt x="53" y="6"/>
                    <a:pt x="38" y="0"/>
                    <a:pt x="22" y="0"/>
                  </a:cubicBezTo>
                  <a:cubicBezTo>
                    <a:pt x="21" y="0"/>
                    <a:pt x="19" y="0"/>
                    <a:pt x="1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1581"/>
            <p:cNvSpPr>
              <a:spLocks/>
            </p:cNvSpPr>
            <p:nvPr/>
          </p:nvSpPr>
          <p:spPr bwMode="auto">
            <a:xfrm>
              <a:off x="9866314" y="698501"/>
              <a:ext cx="93663" cy="74613"/>
            </a:xfrm>
            <a:custGeom>
              <a:avLst/>
              <a:gdLst>
                <a:gd name="T0" fmla="*/ 0 w 53"/>
                <a:gd name="T1" fmla="*/ 31 h 42"/>
                <a:gd name="T2" fmla="*/ 23 w 53"/>
                <a:gd name="T3" fmla="*/ 9 h 42"/>
                <a:gd name="T4" fmla="*/ 53 w 53"/>
                <a:gd name="T5" fmla="*/ 1 h 42"/>
                <a:gd name="T6" fmla="*/ 47 w 53"/>
                <a:gd name="T7" fmla="*/ 42 h 42"/>
                <a:gd name="T8" fmla="*/ 0 w 53"/>
                <a:gd name="T9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2">
                  <a:moveTo>
                    <a:pt x="0" y="31"/>
                  </a:moveTo>
                  <a:cubicBezTo>
                    <a:pt x="5" y="23"/>
                    <a:pt x="13" y="15"/>
                    <a:pt x="23" y="9"/>
                  </a:cubicBezTo>
                  <a:cubicBezTo>
                    <a:pt x="33" y="3"/>
                    <a:pt x="44" y="0"/>
                    <a:pt x="53" y="1"/>
                  </a:cubicBezTo>
                  <a:cubicBezTo>
                    <a:pt x="47" y="42"/>
                    <a:pt x="47" y="42"/>
                    <a:pt x="47" y="42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60600" y="4894280"/>
            <a:ext cx="1227475" cy="1227475"/>
            <a:chOff x="10734677" y="4945063"/>
            <a:chExt cx="1403350" cy="1403350"/>
          </a:xfrm>
        </p:grpSpPr>
        <p:sp>
          <p:nvSpPr>
            <p:cNvPr id="1206" name="Freeform 1582"/>
            <p:cNvSpPr>
              <a:spLocks/>
            </p:cNvSpPr>
            <p:nvPr/>
          </p:nvSpPr>
          <p:spPr bwMode="auto">
            <a:xfrm>
              <a:off x="10734677" y="4945063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797 w 800"/>
                <a:gd name="T3" fmla="*/ 453 h 800"/>
                <a:gd name="T4" fmla="*/ 796 w 800"/>
                <a:gd name="T5" fmla="*/ 457 h 800"/>
                <a:gd name="T6" fmla="*/ 794 w 800"/>
                <a:gd name="T7" fmla="*/ 469 h 800"/>
                <a:gd name="T8" fmla="*/ 465 w 800"/>
                <a:gd name="T9" fmla="*/ 795 h 800"/>
                <a:gd name="T10" fmla="*/ 427 w 800"/>
                <a:gd name="T11" fmla="*/ 799 h 800"/>
                <a:gd name="T12" fmla="*/ 400 w 800"/>
                <a:gd name="T13" fmla="*/ 800 h 800"/>
                <a:gd name="T14" fmla="*/ 0 w 800"/>
                <a:gd name="T15" fmla="*/ 400 h 800"/>
                <a:gd name="T16" fmla="*/ 400 w 800"/>
                <a:gd name="T17" fmla="*/ 0 h 800"/>
                <a:gd name="T18" fmla="*/ 800 w 800"/>
                <a:gd name="T19" fmla="*/ 397 h 800"/>
                <a:gd name="T20" fmla="*/ 800 w 800"/>
                <a:gd name="T21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418"/>
                    <a:pt x="799" y="436"/>
                    <a:pt x="797" y="453"/>
                  </a:cubicBezTo>
                  <a:cubicBezTo>
                    <a:pt x="796" y="454"/>
                    <a:pt x="796" y="456"/>
                    <a:pt x="796" y="457"/>
                  </a:cubicBezTo>
                  <a:cubicBezTo>
                    <a:pt x="795" y="461"/>
                    <a:pt x="795" y="465"/>
                    <a:pt x="794" y="469"/>
                  </a:cubicBezTo>
                  <a:cubicBezTo>
                    <a:pt x="765" y="636"/>
                    <a:pt x="633" y="768"/>
                    <a:pt x="465" y="795"/>
                  </a:cubicBezTo>
                  <a:cubicBezTo>
                    <a:pt x="453" y="797"/>
                    <a:pt x="440" y="799"/>
                    <a:pt x="427" y="799"/>
                  </a:cubicBezTo>
                  <a:cubicBezTo>
                    <a:pt x="418" y="800"/>
                    <a:pt x="409" y="800"/>
                    <a:pt x="400" y="800"/>
                  </a:cubicBezTo>
                  <a:cubicBezTo>
                    <a:pt x="179" y="800"/>
                    <a:pt x="0" y="621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0" y="0"/>
                    <a:pt x="798" y="178"/>
                    <a:pt x="800" y="397"/>
                  </a:cubicBezTo>
                  <a:cubicBezTo>
                    <a:pt x="800" y="398"/>
                    <a:pt x="800" y="399"/>
                    <a:pt x="800" y="400"/>
                  </a:cubicBezTo>
                </a:path>
              </a:pathLst>
            </a:custGeom>
            <a:solidFill>
              <a:srgbClr val="84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1583"/>
            <p:cNvSpPr>
              <a:spLocks noEditPoints="1"/>
            </p:cNvSpPr>
            <p:nvPr/>
          </p:nvSpPr>
          <p:spPr bwMode="auto">
            <a:xfrm>
              <a:off x="11072814" y="5200651"/>
              <a:ext cx="1060450" cy="1138238"/>
            </a:xfrm>
            <a:custGeom>
              <a:avLst/>
              <a:gdLst>
                <a:gd name="T0" fmla="*/ 9 w 604"/>
                <a:gd name="T1" fmla="*/ 96 h 649"/>
                <a:gd name="T2" fmla="*/ 22 w 604"/>
                <a:gd name="T3" fmla="*/ 123 h 649"/>
                <a:gd name="T4" fmla="*/ 65 w 604"/>
                <a:gd name="T5" fmla="*/ 211 h 649"/>
                <a:gd name="T6" fmla="*/ 65 w 604"/>
                <a:gd name="T7" fmla="*/ 211 h 649"/>
                <a:gd name="T8" fmla="*/ 9 w 604"/>
                <a:gd name="T9" fmla="*/ 96 h 649"/>
                <a:gd name="T10" fmla="*/ 363 w 604"/>
                <a:gd name="T11" fmla="*/ 0 h 649"/>
                <a:gd name="T12" fmla="*/ 45 w 604"/>
                <a:gd name="T13" fmla="*/ 0 h 649"/>
                <a:gd name="T14" fmla="*/ 0 w 604"/>
                <a:gd name="T15" fmla="*/ 77 h 649"/>
                <a:gd name="T16" fmla="*/ 0 w 604"/>
                <a:gd name="T17" fmla="*/ 77 h 649"/>
                <a:gd name="T18" fmla="*/ 102 w 604"/>
                <a:gd name="T19" fmla="*/ 72 h 649"/>
                <a:gd name="T20" fmla="*/ 141 w 604"/>
                <a:gd name="T21" fmla="*/ 155 h 649"/>
                <a:gd name="T22" fmla="*/ 207 w 604"/>
                <a:gd name="T23" fmla="*/ 143 h 649"/>
                <a:gd name="T24" fmla="*/ 275 w 604"/>
                <a:gd name="T25" fmla="*/ 156 h 649"/>
                <a:gd name="T26" fmla="*/ 311 w 604"/>
                <a:gd name="T27" fmla="*/ 75 h 649"/>
                <a:gd name="T28" fmla="*/ 414 w 604"/>
                <a:gd name="T29" fmla="*/ 77 h 649"/>
                <a:gd name="T30" fmla="*/ 396 w 604"/>
                <a:gd name="T31" fmla="*/ 115 h 649"/>
                <a:gd name="T32" fmla="*/ 396 w 604"/>
                <a:gd name="T33" fmla="*/ 115 h 649"/>
                <a:gd name="T34" fmla="*/ 351 w 604"/>
                <a:gd name="T35" fmla="*/ 212 h 649"/>
                <a:gd name="T36" fmla="*/ 390 w 604"/>
                <a:gd name="T37" fmla="*/ 326 h 649"/>
                <a:gd name="T38" fmla="*/ 390 w 604"/>
                <a:gd name="T39" fmla="*/ 326 h 649"/>
                <a:gd name="T40" fmla="*/ 390 w 604"/>
                <a:gd name="T41" fmla="*/ 326 h 649"/>
                <a:gd name="T42" fmla="*/ 207 w 604"/>
                <a:gd name="T43" fmla="*/ 508 h 649"/>
                <a:gd name="T44" fmla="*/ 27 w 604"/>
                <a:gd name="T45" fmla="*/ 354 h 649"/>
                <a:gd name="T46" fmla="*/ 86 w 604"/>
                <a:gd name="T47" fmla="*/ 463 h 649"/>
                <a:gd name="T48" fmla="*/ 272 w 604"/>
                <a:gd name="T49" fmla="*/ 649 h 649"/>
                <a:gd name="T50" fmla="*/ 601 w 604"/>
                <a:gd name="T51" fmla="*/ 323 h 649"/>
                <a:gd name="T52" fmla="*/ 603 w 604"/>
                <a:gd name="T53" fmla="*/ 311 h 649"/>
                <a:gd name="T54" fmla="*/ 604 w 604"/>
                <a:gd name="T55" fmla="*/ 307 h 649"/>
                <a:gd name="T56" fmla="*/ 373 w 604"/>
                <a:gd name="T57" fmla="*/ 17 h 649"/>
                <a:gd name="T58" fmla="*/ 363 w 604"/>
                <a:gd name="T59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4" h="649">
                  <a:moveTo>
                    <a:pt x="9" y="96"/>
                  </a:moveTo>
                  <a:cubicBezTo>
                    <a:pt x="22" y="123"/>
                    <a:pt x="22" y="123"/>
                    <a:pt x="22" y="123"/>
                  </a:cubicBezTo>
                  <a:cubicBezTo>
                    <a:pt x="65" y="211"/>
                    <a:pt x="65" y="211"/>
                    <a:pt x="65" y="211"/>
                  </a:cubicBezTo>
                  <a:cubicBezTo>
                    <a:pt x="65" y="211"/>
                    <a:pt x="65" y="211"/>
                    <a:pt x="65" y="211"/>
                  </a:cubicBezTo>
                  <a:cubicBezTo>
                    <a:pt x="9" y="96"/>
                    <a:pt x="9" y="96"/>
                    <a:pt x="9" y="96"/>
                  </a:cubicBezTo>
                  <a:moveTo>
                    <a:pt x="363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62" y="147"/>
                    <a:pt x="184" y="143"/>
                    <a:pt x="207" y="143"/>
                  </a:cubicBezTo>
                  <a:cubicBezTo>
                    <a:pt x="231" y="143"/>
                    <a:pt x="254" y="147"/>
                    <a:pt x="275" y="156"/>
                  </a:cubicBezTo>
                  <a:cubicBezTo>
                    <a:pt x="311" y="75"/>
                    <a:pt x="311" y="75"/>
                    <a:pt x="311" y="75"/>
                  </a:cubicBezTo>
                  <a:cubicBezTo>
                    <a:pt x="414" y="77"/>
                    <a:pt x="414" y="77"/>
                    <a:pt x="414" y="77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51" y="212"/>
                    <a:pt x="351" y="212"/>
                    <a:pt x="351" y="212"/>
                  </a:cubicBezTo>
                  <a:cubicBezTo>
                    <a:pt x="375" y="243"/>
                    <a:pt x="390" y="283"/>
                    <a:pt x="390" y="326"/>
                  </a:cubicBezTo>
                  <a:cubicBezTo>
                    <a:pt x="390" y="326"/>
                    <a:pt x="390" y="326"/>
                    <a:pt x="390" y="326"/>
                  </a:cubicBezTo>
                  <a:cubicBezTo>
                    <a:pt x="390" y="326"/>
                    <a:pt x="390" y="326"/>
                    <a:pt x="390" y="326"/>
                  </a:cubicBezTo>
                  <a:cubicBezTo>
                    <a:pt x="390" y="427"/>
                    <a:pt x="308" y="508"/>
                    <a:pt x="207" y="508"/>
                  </a:cubicBezTo>
                  <a:cubicBezTo>
                    <a:pt x="116" y="508"/>
                    <a:pt x="40" y="441"/>
                    <a:pt x="27" y="354"/>
                  </a:cubicBezTo>
                  <a:cubicBezTo>
                    <a:pt x="33" y="397"/>
                    <a:pt x="55" y="435"/>
                    <a:pt x="86" y="463"/>
                  </a:cubicBezTo>
                  <a:cubicBezTo>
                    <a:pt x="91" y="468"/>
                    <a:pt x="272" y="648"/>
                    <a:pt x="272" y="649"/>
                  </a:cubicBezTo>
                  <a:cubicBezTo>
                    <a:pt x="440" y="622"/>
                    <a:pt x="572" y="490"/>
                    <a:pt x="601" y="323"/>
                  </a:cubicBezTo>
                  <a:cubicBezTo>
                    <a:pt x="602" y="319"/>
                    <a:pt x="602" y="315"/>
                    <a:pt x="603" y="311"/>
                  </a:cubicBezTo>
                  <a:cubicBezTo>
                    <a:pt x="603" y="310"/>
                    <a:pt x="603" y="308"/>
                    <a:pt x="604" y="30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63" y="0"/>
                    <a:pt x="363" y="0"/>
                    <a:pt x="363" y="0"/>
                  </a:cubicBezTo>
                </a:path>
              </a:pathLst>
            </a:custGeom>
            <a:solidFill>
              <a:srgbClr val="70A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1584"/>
            <p:cNvSpPr>
              <a:spLocks/>
            </p:cNvSpPr>
            <p:nvPr/>
          </p:nvSpPr>
          <p:spPr bwMode="auto">
            <a:xfrm>
              <a:off x="11520489" y="5332413"/>
              <a:ext cx="279400" cy="279400"/>
            </a:xfrm>
            <a:custGeom>
              <a:avLst/>
              <a:gdLst>
                <a:gd name="T0" fmla="*/ 95 w 176"/>
                <a:gd name="T1" fmla="*/ 176 h 176"/>
                <a:gd name="T2" fmla="*/ 176 w 176"/>
                <a:gd name="T3" fmla="*/ 2 h 176"/>
                <a:gd name="T4" fmla="*/ 62 w 176"/>
                <a:gd name="T5" fmla="*/ 0 h 176"/>
                <a:gd name="T6" fmla="*/ 0 w 176"/>
                <a:gd name="T7" fmla="*/ 139 h 176"/>
                <a:gd name="T8" fmla="*/ 95 w 176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6">
                  <a:moveTo>
                    <a:pt x="95" y="176"/>
                  </a:moveTo>
                  <a:lnTo>
                    <a:pt x="176" y="2"/>
                  </a:lnTo>
                  <a:lnTo>
                    <a:pt x="62" y="0"/>
                  </a:lnTo>
                  <a:lnTo>
                    <a:pt x="0" y="139"/>
                  </a:lnTo>
                  <a:lnTo>
                    <a:pt x="95" y="176"/>
                  </a:lnTo>
                  <a:close/>
                </a:path>
              </a:pathLst>
            </a:custGeom>
            <a:solidFill>
              <a:srgbClr val="8C1B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1585"/>
            <p:cNvSpPr>
              <a:spLocks/>
            </p:cNvSpPr>
            <p:nvPr/>
          </p:nvSpPr>
          <p:spPr bwMode="auto">
            <a:xfrm>
              <a:off x="11520489" y="5332413"/>
              <a:ext cx="279400" cy="279400"/>
            </a:xfrm>
            <a:custGeom>
              <a:avLst/>
              <a:gdLst>
                <a:gd name="T0" fmla="*/ 95 w 176"/>
                <a:gd name="T1" fmla="*/ 176 h 176"/>
                <a:gd name="T2" fmla="*/ 176 w 176"/>
                <a:gd name="T3" fmla="*/ 2 h 176"/>
                <a:gd name="T4" fmla="*/ 62 w 176"/>
                <a:gd name="T5" fmla="*/ 0 h 176"/>
                <a:gd name="T6" fmla="*/ 0 w 176"/>
                <a:gd name="T7" fmla="*/ 139 h 176"/>
                <a:gd name="T8" fmla="*/ 95 w 176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6">
                  <a:moveTo>
                    <a:pt x="95" y="176"/>
                  </a:moveTo>
                  <a:lnTo>
                    <a:pt x="176" y="2"/>
                  </a:lnTo>
                  <a:lnTo>
                    <a:pt x="62" y="0"/>
                  </a:lnTo>
                  <a:lnTo>
                    <a:pt x="0" y="139"/>
                  </a:lnTo>
                  <a:lnTo>
                    <a:pt x="95" y="1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1586"/>
            <p:cNvSpPr>
              <a:spLocks/>
            </p:cNvSpPr>
            <p:nvPr/>
          </p:nvSpPr>
          <p:spPr bwMode="auto">
            <a:xfrm>
              <a:off x="11768139" y="5335588"/>
              <a:ext cx="31750" cy="66675"/>
            </a:xfrm>
            <a:custGeom>
              <a:avLst/>
              <a:gdLst>
                <a:gd name="T0" fmla="*/ 20 w 20"/>
                <a:gd name="T1" fmla="*/ 0 h 42"/>
                <a:gd name="T2" fmla="*/ 0 w 20"/>
                <a:gd name="T3" fmla="*/ 42 h 42"/>
                <a:gd name="T4" fmla="*/ 0 w 20"/>
                <a:gd name="T5" fmla="*/ 42 h 42"/>
                <a:gd name="T6" fmla="*/ 20 w 20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2">
                  <a:moveTo>
                    <a:pt x="20" y="0"/>
                  </a:moveTo>
                  <a:lnTo>
                    <a:pt x="0" y="42"/>
                  </a:lnTo>
                  <a:lnTo>
                    <a:pt x="0" y="4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5A8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1587"/>
            <p:cNvSpPr>
              <a:spLocks/>
            </p:cNvSpPr>
            <p:nvPr/>
          </p:nvSpPr>
          <p:spPr bwMode="auto">
            <a:xfrm>
              <a:off x="11768139" y="5335588"/>
              <a:ext cx="31750" cy="66675"/>
            </a:xfrm>
            <a:custGeom>
              <a:avLst/>
              <a:gdLst>
                <a:gd name="T0" fmla="*/ 20 w 20"/>
                <a:gd name="T1" fmla="*/ 0 h 42"/>
                <a:gd name="T2" fmla="*/ 0 w 20"/>
                <a:gd name="T3" fmla="*/ 42 h 42"/>
                <a:gd name="T4" fmla="*/ 0 w 20"/>
                <a:gd name="T5" fmla="*/ 42 h 42"/>
                <a:gd name="T6" fmla="*/ 20 w 20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2">
                  <a:moveTo>
                    <a:pt x="20" y="0"/>
                  </a:moveTo>
                  <a:lnTo>
                    <a:pt x="0" y="42"/>
                  </a:lnTo>
                  <a:lnTo>
                    <a:pt x="0" y="4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1588"/>
            <p:cNvSpPr>
              <a:spLocks/>
            </p:cNvSpPr>
            <p:nvPr/>
          </p:nvSpPr>
          <p:spPr bwMode="auto">
            <a:xfrm>
              <a:off x="11617327" y="5335588"/>
              <a:ext cx="182563" cy="66675"/>
            </a:xfrm>
            <a:custGeom>
              <a:avLst/>
              <a:gdLst>
                <a:gd name="T0" fmla="*/ 115 w 115"/>
                <a:gd name="T1" fmla="*/ 0 h 42"/>
                <a:gd name="T2" fmla="*/ 0 w 115"/>
                <a:gd name="T3" fmla="*/ 0 h 42"/>
                <a:gd name="T4" fmla="*/ 95 w 115"/>
                <a:gd name="T5" fmla="*/ 42 h 42"/>
                <a:gd name="T6" fmla="*/ 115 w 115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42">
                  <a:moveTo>
                    <a:pt x="115" y="0"/>
                  </a:moveTo>
                  <a:lnTo>
                    <a:pt x="0" y="0"/>
                  </a:lnTo>
                  <a:lnTo>
                    <a:pt x="95" y="42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7016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1589"/>
            <p:cNvSpPr>
              <a:spLocks/>
            </p:cNvSpPr>
            <p:nvPr/>
          </p:nvSpPr>
          <p:spPr bwMode="auto">
            <a:xfrm>
              <a:off x="11617327" y="5335588"/>
              <a:ext cx="182563" cy="66675"/>
            </a:xfrm>
            <a:custGeom>
              <a:avLst/>
              <a:gdLst>
                <a:gd name="T0" fmla="*/ 115 w 115"/>
                <a:gd name="T1" fmla="*/ 0 h 42"/>
                <a:gd name="T2" fmla="*/ 0 w 115"/>
                <a:gd name="T3" fmla="*/ 0 h 42"/>
                <a:gd name="T4" fmla="*/ 95 w 115"/>
                <a:gd name="T5" fmla="*/ 42 h 42"/>
                <a:gd name="T6" fmla="*/ 115 w 115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42">
                  <a:moveTo>
                    <a:pt x="115" y="0"/>
                  </a:moveTo>
                  <a:lnTo>
                    <a:pt x="0" y="0"/>
                  </a:lnTo>
                  <a:lnTo>
                    <a:pt x="95" y="42"/>
                  </a:lnTo>
                  <a:lnTo>
                    <a:pt x="1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1590"/>
            <p:cNvSpPr>
              <a:spLocks/>
            </p:cNvSpPr>
            <p:nvPr/>
          </p:nvSpPr>
          <p:spPr bwMode="auto">
            <a:xfrm>
              <a:off x="11072814" y="5327651"/>
              <a:ext cx="282575" cy="277813"/>
            </a:xfrm>
            <a:custGeom>
              <a:avLst/>
              <a:gdLst>
                <a:gd name="T0" fmla="*/ 84 w 178"/>
                <a:gd name="T1" fmla="*/ 175 h 175"/>
                <a:gd name="T2" fmla="*/ 0 w 178"/>
                <a:gd name="T3" fmla="*/ 5 h 175"/>
                <a:gd name="T4" fmla="*/ 113 w 178"/>
                <a:gd name="T5" fmla="*/ 0 h 175"/>
                <a:gd name="T6" fmla="*/ 178 w 178"/>
                <a:gd name="T7" fmla="*/ 138 h 175"/>
                <a:gd name="T8" fmla="*/ 84 w 178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5">
                  <a:moveTo>
                    <a:pt x="84" y="175"/>
                  </a:moveTo>
                  <a:lnTo>
                    <a:pt x="0" y="5"/>
                  </a:lnTo>
                  <a:lnTo>
                    <a:pt x="113" y="0"/>
                  </a:lnTo>
                  <a:lnTo>
                    <a:pt x="178" y="138"/>
                  </a:lnTo>
                  <a:lnTo>
                    <a:pt x="84" y="175"/>
                  </a:lnTo>
                  <a:close/>
                </a:path>
              </a:pathLst>
            </a:custGeom>
            <a:solidFill>
              <a:srgbClr val="8C1B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1591"/>
            <p:cNvSpPr>
              <a:spLocks/>
            </p:cNvSpPr>
            <p:nvPr/>
          </p:nvSpPr>
          <p:spPr bwMode="auto">
            <a:xfrm>
              <a:off x="11072814" y="5327651"/>
              <a:ext cx="282575" cy="277813"/>
            </a:xfrm>
            <a:custGeom>
              <a:avLst/>
              <a:gdLst>
                <a:gd name="T0" fmla="*/ 84 w 178"/>
                <a:gd name="T1" fmla="*/ 175 h 175"/>
                <a:gd name="T2" fmla="*/ 0 w 178"/>
                <a:gd name="T3" fmla="*/ 5 h 175"/>
                <a:gd name="T4" fmla="*/ 113 w 178"/>
                <a:gd name="T5" fmla="*/ 0 h 175"/>
                <a:gd name="T6" fmla="*/ 178 w 178"/>
                <a:gd name="T7" fmla="*/ 138 h 175"/>
                <a:gd name="T8" fmla="*/ 84 w 178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5">
                  <a:moveTo>
                    <a:pt x="84" y="175"/>
                  </a:moveTo>
                  <a:lnTo>
                    <a:pt x="0" y="5"/>
                  </a:lnTo>
                  <a:lnTo>
                    <a:pt x="113" y="0"/>
                  </a:lnTo>
                  <a:lnTo>
                    <a:pt x="178" y="138"/>
                  </a:lnTo>
                  <a:lnTo>
                    <a:pt x="84" y="1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1592"/>
            <p:cNvSpPr>
              <a:spLocks/>
            </p:cNvSpPr>
            <p:nvPr/>
          </p:nvSpPr>
          <p:spPr bwMode="auto">
            <a:xfrm>
              <a:off x="11072814" y="5332413"/>
              <a:ext cx="179388" cy="84138"/>
            </a:xfrm>
            <a:custGeom>
              <a:avLst/>
              <a:gdLst>
                <a:gd name="T0" fmla="*/ 113 w 113"/>
                <a:gd name="T1" fmla="*/ 0 h 53"/>
                <a:gd name="T2" fmla="*/ 0 w 113"/>
                <a:gd name="T3" fmla="*/ 2 h 53"/>
                <a:gd name="T4" fmla="*/ 25 w 113"/>
                <a:gd name="T5" fmla="*/ 53 h 53"/>
                <a:gd name="T6" fmla="*/ 113 w 113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53">
                  <a:moveTo>
                    <a:pt x="113" y="0"/>
                  </a:moveTo>
                  <a:lnTo>
                    <a:pt x="0" y="2"/>
                  </a:lnTo>
                  <a:lnTo>
                    <a:pt x="25" y="5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7016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1593"/>
            <p:cNvSpPr>
              <a:spLocks/>
            </p:cNvSpPr>
            <p:nvPr/>
          </p:nvSpPr>
          <p:spPr bwMode="auto">
            <a:xfrm>
              <a:off x="11072814" y="5332413"/>
              <a:ext cx="179388" cy="84138"/>
            </a:xfrm>
            <a:custGeom>
              <a:avLst/>
              <a:gdLst>
                <a:gd name="T0" fmla="*/ 113 w 113"/>
                <a:gd name="T1" fmla="*/ 0 h 53"/>
                <a:gd name="T2" fmla="*/ 0 w 113"/>
                <a:gd name="T3" fmla="*/ 2 h 53"/>
                <a:gd name="T4" fmla="*/ 25 w 113"/>
                <a:gd name="T5" fmla="*/ 53 h 53"/>
                <a:gd name="T6" fmla="*/ 113 w 113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53">
                  <a:moveTo>
                    <a:pt x="113" y="0"/>
                  </a:moveTo>
                  <a:lnTo>
                    <a:pt x="0" y="2"/>
                  </a:lnTo>
                  <a:lnTo>
                    <a:pt x="25" y="53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1594"/>
            <p:cNvSpPr>
              <a:spLocks/>
            </p:cNvSpPr>
            <p:nvPr/>
          </p:nvSpPr>
          <p:spPr bwMode="auto">
            <a:xfrm>
              <a:off x="11072814" y="5200651"/>
              <a:ext cx="727075" cy="134938"/>
            </a:xfrm>
            <a:custGeom>
              <a:avLst/>
              <a:gdLst>
                <a:gd name="T0" fmla="*/ 458 w 458"/>
                <a:gd name="T1" fmla="*/ 85 h 85"/>
                <a:gd name="T2" fmla="*/ 0 w 458"/>
                <a:gd name="T3" fmla="*/ 85 h 85"/>
                <a:gd name="T4" fmla="*/ 50 w 458"/>
                <a:gd name="T5" fmla="*/ 0 h 85"/>
                <a:gd name="T6" fmla="*/ 401 w 458"/>
                <a:gd name="T7" fmla="*/ 0 h 85"/>
                <a:gd name="T8" fmla="*/ 458 w 458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85">
                  <a:moveTo>
                    <a:pt x="458" y="85"/>
                  </a:moveTo>
                  <a:lnTo>
                    <a:pt x="0" y="85"/>
                  </a:lnTo>
                  <a:lnTo>
                    <a:pt x="50" y="0"/>
                  </a:lnTo>
                  <a:lnTo>
                    <a:pt x="401" y="0"/>
                  </a:lnTo>
                  <a:lnTo>
                    <a:pt x="458" y="85"/>
                  </a:lnTo>
                  <a:close/>
                </a:path>
              </a:pathLst>
            </a:custGeom>
            <a:solidFill>
              <a:srgbClr val="BD25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Oval 1595"/>
            <p:cNvSpPr>
              <a:spLocks noChangeArrowheads="1"/>
            </p:cNvSpPr>
            <p:nvPr/>
          </p:nvSpPr>
          <p:spPr bwMode="auto">
            <a:xfrm>
              <a:off x="11117264" y="5451476"/>
              <a:ext cx="639763" cy="64135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1596"/>
            <p:cNvSpPr>
              <a:spLocks/>
            </p:cNvSpPr>
            <p:nvPr/>
          </p:nvSpPr>
          <p:spPr bwMode="auto">
            <a:xfrm>
              <a:off x="11117264" y="5451476"/>
              <a:ext cx="639763" cy="328613"/>
            </a:xfrm>
            <a:custGeom>
              <a:avLst/>
              <a:gdLst>
                <a:gd name="T0" fmla="*/ 182 w 365"/>
                <a:gd name="T1" fmla="*/ 8 h 187"/>
                <a:gd name="T2" fmla="*/ 365 w 365"/>
                <a:gd name="T3" fmla="*/ 187 h 187"/>
                <a:gd name="T4" fmla="*/ 365 w 365"/>
                <a:gd name="T5" fmla="*/ 183 h 187"/>
                <a:gd name="T6" fmla="*/ 182 w 365"/>
                <a:gd name="T7" fmla="*/ 0 h 187"/>
                <a:gd name="T8" fmla="*/ 0 w 365"/>
                <a:gd name="T9" fmla="*/ 183 h 187"/>
                <a:gd name="T10" fmla="*/ 0 w 365"/>
                <a:gd name="T11" fmla="*/ 187 h 187"/>
                <a:gd name="T12" fmla="*/ 182 w 365"/>
                <a:gd name="T13" fmla="*/ 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187">
                  <a:moveTo>
                    <a:pt x="182" y="8"/>
                  </a:moveTo>
                  <a:cubicBezTo>
                    <a:pt x="282" y="8"/>
                    <a:pt x="363" y="88"/>
                    <a:pt x="365" y="187"/>
                  </a:cubicBezTo>
                  <a:cubicBezTo>
                    <a:pt x="365" y="185"/>
                    <a:pt x="365" y="184"/>
                    <a:pt x="365" y="183"/>
                  </a:cubicBezTo>
                  <a:cubicBezTo>
                    <a:pt x="365" y="82"/>
                    <a:pt x="283" y="0"/>
                    <a:pt x="182" y="0"/>
                  </a:cubicBezTo>
                  <a:cubicBezTo>
                    <a:pt x="81" y="0"/>
                    <a:pt x="0" y="82"/>
                    <a:pt x="0" y="183"/>
                  </a:cubicBezTo>
                  <a:cubicBezTo>
                    <a:pt x="0" y="184"/>
                    <a:pt x="0" y="185"/>
                    <a:pt x="0" y="187"/>
                  </a:cubicBezTo>
                  <a:cubicBezTo>
                    <a:pt x="2" y="88"/>
                    <a:pt x="83" y="8"/>
                    <a:pt x="182" y="8"/>
                  </a:cubicBezTo>
                </a:path>
              </a:pathLst>
            </a:custGeom>
            <a:solidFill>
              <a:srgbClr val="D6A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Oval 1597"/>
            <p:cNvSpPr>
              <a:spLocks noChangeArrowheads="1"/>
            </p:cNvSpPr>
            <p:nvPr/>
          </p:nvSpPr>
          <p:spPr bwMode="auto">
            <a:xfrm>
              <a:off x="11183939" y="5519738"/>
              <a:ext cx="504825" cy="503238"/>
            </a:xfrm>
            <a:prstGeom prst="ellipse">
              <a:avLst/>
            </a:prstGeom>
            <a:solidFill>
              <a:srgbClr val="FFF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Oval 1598"/>
            <p:cNvSpPr>
              <a:spLocks noChangeArrowheads="1"/>
            </p:cNvSpPr>
            <p:nvPr/>
          </p:nvSpPr>
          <p:spPr bwMode="auto">
            <a:xfrm>
              <a:off x="11222039" y="5559426"/>
              <a:ext cx="427038" cy="425450"/>
            </a:xfrm>
            <a:prstGeom prst="ellipse">
              <a:avLst/>
            </a:prstGeom>
            <a:solidFill>
              <a:srgbClr val="FFD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Freeform 1599"/>
            <p:cNvSpPr>
              <a:spLocks noEditPoints="1"/>
            </p:cNvSpPr>
            <p:nvPr/>
          </p:nvSpPr>
          <p:spPr bwMode="auto">
            <a:xfrm>
              <a:off x="11623677" y="5772151"/>
              <a:ext cx="25400" cy="100013"/>
            </a:xfrm>
            <a:custGeom>
              <a:avLst/>
              <a:gdLst>
                <a:gd name="T0" fmla="*/ 0 w 14"/>
                <a:gd name="T1" fmla="*/ 57 h 57"/>
                <a:gd name="T2" fmla="*/ 0 w 14"/>
                <a:gd name="T3" fmla="*/ 57 h 57"/>
                <a:gd name="T4" fmla="*/ 0 w 14"/>
                <a:gd name="T5" fmla="*/ 57 h 57"/>
                <a:gd name="T6" fmla="*/ 0 w 14"/>
                <a:gd name="T7" fmla="*/ 56 h 57"/>
                <a:gd name="T8" fmla="*/ 0 w 14"/>
                <a:gd name="T9" fmla="*/ 56 h 57"/>
                <a:gd name="T10" fmla="*/ 0 w 14"/>
                <a:gd name="T11" fmla="*/ 56 h 57"/>
                <a:gd name="T12" fmla="*/ 0 w 14"/>
                <a:gd name="T13" fmla="*/ 56 h 57"/>
                <a:gd name="T14" fmla="*/ 14 w 14"/>
                <a:gd name="T15" fmla="*/ 6 h 57"/>
                <a:gd name="T16" fmla="*/ 14 w 14"/>
                <a:gd name="T17" fmla="*/ 6 h 57"/>
                <a:gd name="T18" fmla="*/ 14 w 14"/>
                <a:gd name="T19" fmla="*/ 6 h 57"/>
                <a:gd name="T20" fmla="*/ 14 w 14"/>
                <a:gd name="T21" fmla="*/ 6 h 57"/>
                <a:gd name="T22" fmla="*/ 14 w 14"/>
                <a:gd name="T23" fmla="*/ 6 h 57"/>
                <a:gd name="T24" fmla="*/ 14 w 14"/>
                <a:gd name="T25" fmla="*/ 6 h 57"/>
                <a:gd name="T26" fmla="*/ 14 w 14"/>
                <a:gd name="T27" fmla="*/ 5 h 57"/>
                <a:gd name="T28" fmla="*/ 14 w 14"/>
                <a:gd name="T29" fmla="*/ 5 h 57"/>
                <a:gd name="T30" fmla="*/ 14 w 14"/>
                <a:gd name="T31" fmla="*/ 5 h 57"/>
                <a:gd name="T32" fmla="*/ 14 w 14"/>
                <a:gd name="T33" fmla="*/ 4 h 57"/>
                <a:gd name="T34" fmla="*/ 14 w 14"/>
                <a:gd name="T35" fmla="*/ 4 h 57"/>
                <a:gd name="T36" fmla="*/ 14 w 14"/>
                <a:gd name="T37" fmla="*/ 4 h 57"/>
                <a:gd name="T38" fmla="*/ 14 w 14"/>
                <a:gd name="T39" fmla="*/ 4 h 57"/>
                <a:gd name="T40" fmla="*/ 14 w 14"/>
                <a:gd name="T41" fmla="*/ 4 h 57"/>
                <a:gd name="T42" fmla="*/ 14 w 14"/>
                <a:gd name="T43" fmla="*/ 4 h 57"/>
                <a:gd name="T44" fmla="*/ 14 w 14"/>
                <a:gd name="T45" fmla="*/ 4 h 57"/>
                <a:gd name="T46" fmla="*/ 14 w 14"/>
                <a:gd name="T47" fmla="*/ 4 h 57"/>
                <a:gd name="T48" fmla="*/ 14 w 14"/>
                <a:gd name="T49" fmla="*/ 4 h 57"/>
                <a:gd name="T50" fmla="*/ 14 w 14"/>
                <a:gd name="T51" fmla="*/ 3 h 57"/>
                <a:gd name="T52" fmla="*/ 14 w 14"/>
                <a:gd name="T53" fmla="*/ 3 h 57"/>
                <a:gd name="T54" fmla="*/ 14 w 14"/>
                <a:gd name="T55" fmla="*/ 3 h 57"/>
                <a:gd name="T56" fmla="*/ 14 w 14"/>
                <a:gd name="T57" fmla="*/ 3 h 57"/>
                <a:gd name="T58" fmla="*/ 14 w 14"/>
                <a:gd name="T59" fmla="*/ 3 h 57"/>
                <a:gd name="T60" fmla="*/ 14 w 14"/>
                <a:gd name="T61" fmla="*/ 3 h 57"/>
                <a:gd name="T62" fmla="*/ 14 w 14"/>
                <a:gd name="T63" fmla="*/ 2 h 57"/>
                <a:gd name="T64" fmla="*/ 14 w 14"/>
                <a:gd name="T65" fmla="*/ 2 h 57"/>
                <a:gd name="T66" fmla="*/ 14 w 14"/>
                <a:gd name="T67" fmla="*/ 2 h 57"/>
                <a:gd name="T68" fmla="*/ 14 w 14"/>
                <a:gd name="T69" fmla="*/ 2 h 57"/>
                <a:gd name="T70" fmla="*/ 14 w 14"/>
                <a:gd name="T71" fmla="*/ 2 h 57"/>
                <a:gd name="T72" fmla="*/ 14 w 14"/>
                <a:gd name="T73" fmla="*/ 2 h 57"/>
                <a:gd name="T74" fmla="*/ 14 w 14"/>
                <a:gd name="T75" fmla="*/ 1 h 57"/>
                <a:gd name="T76" fmla="*/ 14 w 14"/>
                <a:gd name="T77" fmla="*/ 1 h 57"/>
                <a:gd name="T78" fmla="*/ 14 w 14"/>
                <a:gd name="T79" fmla="*/ 1 h 57"/>
                <a:gd name="T80" fmla="*/ 14 w 14"/>
                <a:gd name="T81" fmla="*/ 1 h 57"/>
                <a:gd name="T82" fmla="*/ 14 w 14"/>
                <a:gd name="T83" fmla="*/ 1 h 57"/>
                <a:gd name="T84" fmla="*/ 14 w 14"/>
                <a:gd name="T85" fmla="*/ 1 h 57"/>
                <a:gd name="T86" fmla="*/ 14 w 14"/>
                <a:gd name="T87" fmla="*/ 0 h 57"/>
                <a:gd name="T88" fmla="*/ 14 w 14"/>
                <a:gd name="T89" fmla="*/ 0 h 57"/>
                <a:gd name="T90" fmla="*/ 14 w 14"/>
                <a:gd name="T91" fmla="*/ 0 h 57"/>
                <a:gd name="T92" fmla="*/ 14 w 14"/>
                <a:gd name="T93" fmla="*/ 0 h 57"/>
                <a:gd name="T94" fmla="*/ 14 w 14"/>
                <a:gd name="T95" fmla="*/ 0 h 57"/>
                <a:gd name="T96" fmla="*/ 14 w 14"/>
                <a:gd name="T97" fmla="*/ 0 h 57"/>
                <a:gd name="T98" fmla="*/ 14 w 14"/>
                <a:gd name="T99" fmla="*/ 0 h 57"/>
                <a:gd name="T100" fmla="*/ 14 w 14"/>
                <a:gd name="T10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57"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14" y="7"/>
                  </a:moveTo>
                  <a:cubicBezTo>
                    <a:pt x="13" y="24"/>
                    <a:pt x="8" y="41"/>
                    <a:pt x="0" y="56"/>
                  </a:cubicBezTo>
                  <a:cubicBezTo>
                    <a:pt x="8" y="41"/>
                    <a:pt x="13" y="24"/>
                    <a:pt x="14" y="7"/>
                  </a:cubicBezTo>
                  <a:moveTo>
                    <a:pt x="14" y="6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6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4" y="5"/>
                  </a:moveTo>
                  <a:cubicBezTo>
                    <a:pt x="14" y="5"/>
                    <a:pt x="14" y="5"/>
                    <a:pt x="14" y="6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4" y="3"/>
                  </a:moveTo>
                  <a:cubicBezTo>
                    <a:pt x="14" y="3"/>
                    <a:pt x="14" y="3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moveTo>
                    <a:pt x="14" y="2"/>
                  </a:moveTo>
                  <a:cubicBezTo>
                    <a:pt x="14" y="2"/>
                    <a:pt x="14" y="3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5E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Freeform 1600"/>
            <p:cNvSpPr>
              <a:spLocks/>
            </p:cNvSpPr>
            <p:nvPr/>
          </p:nvSpPr>
          <p:spPr bwMode="auto">
            <a:xfrm>
              <a:off x="11349039" y="5597526"/>
              <a:ext cx="300038" cy="387350"/>
            </a:xfrm>
            <a:custGeom>
              <a:avLst/>
              <a:gdLst>
                <a:gd name="T0" fmla="*/ 0 w 171"/>
                <a:gd name="T1" fmla="*/ 21 h 221"/>
                <a:gd name="T2" fmla="*/ 35 w 171"/>
                <a:gd name="T3" fmla="*/ 80 h 221"/>
                <a:gd name="T4" fmla="*/ 1 w 171"/>
                <a:gd name="T5" fmla="*/ 141 h 221"/>
                <a:gd name="T6" fmla="*/ 59 w 171"/>
                <a:gd name="T7" fmla="*/ 221 h 221"/>
                <a:gd name="T8" fmla="*/ 157 w 171"/>
                <a:gd name="T9" fmla="*/ 157 h 221"/>
                <a:gd name="T10" fmla="*/ 157 w 171"/>
                <a:gd name="T11" fmla="*/ 157 h 221"/>
                <a:gd name="T12" fmla="*/ 157 w 171"/>
                <a:gd name="T13" fmla="*/ 156 h 221"/>
                <a:gd name="T14" fmla="*/ 157 w 171"/>
                <a:gd name="T15" fmla="*/ 156 h 221"/>
                <a:gd name="T16" fmla="*/ 157 w 171"/>
                <a:gd name="T17" fmla="*/ 156 h 221"/>
                <a:gd name="T18" fmla="*/ 171 w 171"/>
                <a:gd name="T19" fmla="*/ 107 h 221"/>
                <a:gd name="T20" fmla="*/ 171 w 171"/>
                <a:gd name="T21" fmla="*/ 106 h 221"/>
                <a:gd name="T22" fmla="*/ 171 w 171"/>
                <a:gd name="T23" fmla="*/ 106 h 221"/>
                <a:gd name="T24" fmla="*/ 171 w 171"/>
                <a:gd name="T25" fmla="*/ 106 h 221"/>
                <a:gd name="T26" fmla="*/ 171 w 171"/>
                <a:gd name="T27" fmla="*/ 106 h 221"/>
                <a:gd name="T28" fmla="*/ 171 w 171"/>
                <a:gd name="T29" fmla="*/ 105 h 221"/>
                <a:gd name="T30" fmla="*/ 171 w 171"/>
                <a:gd name="T31" fmla="*/ 104 h 221"/>
                <a:gd name="T32" fmla="*/ 171 w 171"/>
                <a:gd name="T33" fmla="*/ 104 h 221"/>
                <a:gd name="T34" fmla="*/ 171 w 171"/>
                <a:gd name="T35" fmla="*/ 104 h 221"/>
                <a:gd name="T36" fmla="*/ 171 w 171"/>
                <a:gd name="T37" fmla="*/ 104 h 221"/>
                <a:gd name="T38" fmla="*/ 171 w 171"/>
                <a:gd name="T39" fmla="*/ 104 h 221"/>
                <a:gd name="T40" fmla="*/ 171 w 171"/>
                <a:gd name="T41" fmla="*/ 104 h 221"/>
                <a:gd name="T42" fmla="*/ 171 w 171"/>
                <a:gd name="T43" fmla="*/ 103 h 221"/>
                <a:gd name="T44" fmla="*/ 171 w 171"/>
                <a:gd name="T45" fmla="*/ 103 h 221"/>
                <a:gd name="T46" fmla="*/ 171 w 171"/>
                <a:gd name="T47" fmla="*/ 103 h 221"/>
                <a:gd name="T48" fmla="*/ 171 w 171"/>
                <a:gd name="T49" fmla="*/ 103 h 221"/>
                <a:gd name="T50" fmla="*/ 171 w 171"/>
                <a:gd name="T51" fmla="*/ 102 h 221"/>
                <a:gd name="T52" fmla="*/ 171 w 171"/>
                <a:gd name="T53" fmla="*/ 102 h 221"/>
                <a:gd name="T54" fmla="*/ 171 w 171"/>
                <a:gd name="T55" fmla="*/ 102 h 221"/>
                <a:gd name="T56" fmla="*/ 171 w 171"/>
                <a:gd name="T57" fmla="*/ 102 h 221"/>
                <a:gd name="T58" fmla="*/ 171 w 171"/>
                <a:gd name="T59" fmla="*/ 101 h 221"/>
                <a:gd name="T60" fmla="*/ 171 w 171"/>
                <a:gd name="T61" fmla="*/ 101 h 221"/>
                <a:gd name="T62" fmla="*/ 171 w 171"/>
                <a:gd name="T63" fmla="*/ 101 h 221"/>
                <a:gd name="T64" fmla="*/ 171 w 171"/>
                <a:gd name="T65" fmla="*/ 101 h 221"/>
                <a:gd name="T66" fmla="*/ 171 w 171"/>
                <a:gd name="T67" fmla="*/ 101 h 221"/>
                <a:gd name="T68" fmla="*/ 171 w 171"/>
                <a:gd name="T69" fmla="*/ 100 h 221"/>
                <a:gd name="T70" fmla="*/ 171 w 171"/>
                <a:gd name="T71" fmla="*/ 100 h 221"/>
                <a:gd name="T72" fmla="*/ 171 w 171"/>
                <a:gd name="T73" fmla="*/ 100 h 221"/>
                <a:gd name="T74" fmla="*/ 171 w 171"/>
                <a:gd name="T75" fmla="*/ 100 h 221"/>
                <a:gd name="T76" fmla="*/ 171 w 171"/>
                <a:gd name="T77" fmla="*/ 100 h 221"/>
                <a:gd name="T78" fmla="*/ 170 w 171"/>
                <a:gd name="T79" fmla="*/ 8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21">
                  <a:moveTo>
                    <a:pt x="7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62" y="221"/>
                    <a:pt x="62" y="221"/>
                    <a:pt x="62" y="221"/>
                  </a:cubicBezTo>
                  <a:cubicBezTo>
                    <a:pt x="103" y="216"/>
                    <a:pt x="138" y="191"/>
                    <a:pt x="157" y="157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7" y="157"/>
                    <a:pt x="157" y="156"/>
                    <a:pt x="157" y="156"/>
                  </a:cubicBezTo>
                  <a:cubicBezTo>
                    <a:pt x="157" y="156"/>
                    <a:pt x="157" y="156"/>
                    <a:pt x="157" y="156"/>
                  </a:cubicBezTo>
                  <a:cubicBezTo>
                    <a:pt x="157" y="156"/>
                    <a:pt x="157" y="156"/>
                    <a:pt x="157" y="156"/>
                  </a:cubicBezTo>
                  <a:cubicBezTo>
                    <a:pt x="157" y="156"/>
                    <a:pt x="157" y="156"/>
                    <a:pt x="157" y="156"/>
                  </a:cubicBezTo>
                  <a:cubicBezTo>
                    <a:pt x="157" y="156"/>
                    <a:pt x="157" y="156"/>
                    <a:pt x="157" y="156"/>
                  </a:cubicBezTo>
                  <a:cubicBezTo>
                    <a:pt x="165" y="141"/>
                    <a:pt x="170" y="124"/>
                    <a:pt x="171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1" y="107"/>
                    <a:pt x="171" y="107"/>
                    <a:pt x="171" y="106"/>
                  </a:cubicBezTo>
                  <a:cubicBezTo>
                    <a:pt x="171" y="106"/>
                    <a:pt x="171" y="106"/>
                    <a:pt x="171" y="106"/>
                  </a:cubicBezTo>
                  <a:cubicBezTo>
                    <a:pt x="171" y="106"/>
                    <a:pt x="171" y="106"/>
                    <a:pt x="171" y="106"/>
                  </a:cubicBezTo>
                  <a:cubicBezTo>
                    <a:pt x="171" y="106"/>
                    <a:pt x="171" y="106"/>
                    <a:pt x="171" y="106"/>
                  </a:cubicBezTo>
                  <a:cubicBezTo>
                    <a:pt x="171" y="106"/>
                    <a:pt x="171" y="106"/>
                    <a:pt x="171" y="106"/>
                  </a:cubicBezTo>
                  <a:cubicBezTo>
                    <a:pt x="171" y="106"/>
                    <a:pt x="171" y="106"/>
                    <a:pt x="171" y="106"/>
                  </a:cubicBezTo>
                  <a:cubicBezTo>
                    <a:pt x="171" y="106"/>
                    <a:pt x="171" y="106"/>
                    <a:pt x="171" y="106"/>
                  </a:cubicBezTo>
                  <a:cubicBezTo>
                    <a:pt x="171" y="106"/>
                    <a:pt x="171" y="106"/>
                    <a:pt x="171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103"/>
                    <a:pt x="171" y="102"/>
                    <a:pt x="171" y="102"/>
                  </a:cubicBezTo>
                  <a:cubicBezTo>
                    <a:pt x="171" y="102"/>
                    <a:pt x="171" y="102"/>
                    <a:pt x="171" y="102"/>
                  </a:cubicBezTo>
                  <a:cubicBezTo>
                    <a:pt x="171" y="102"/>
                    <a:pt x="171" y="102"/>
                    <a:pt x="171" y="102"/>
                  </a:cubicBezTo>
                  <a:cubicBezTo>
                    <a:pt x="171" y="102"/>
                    <a:pt x="171" y="102"/>
                    <a:pt x="171" y="102"/>
                  </a:cubicBezTo>
                  <a:cubicBezTo>
                    <a:pt x="171" y="102"/>
                    <a:pt x="171" y="102"/>
                    <a:pt x="171" y="102"/>
                  </a:cubicBezTo>
                  <a:cubicBezTo>
                    <a:pt x="171" y="102"/>
                    <a:pt x="171" y="102"/>
                    <a:pt x="171" y="102"/>
                  </a:cubicBezTo>
                  <a:cubicBezTo>
                    <a:pt x="171" y="102"/>
                    <a:pt x="171" y="102"/>
                    <a:pt x="171" y="102"/>
                  </a:cubicBezTo>
                  <a:cubicBezTo>
                    <a:pt x="171" y="102"/>
                    <a:pt x="171" y="102"/>
                    <a:pt x="171" y="102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95"/>
                    <a:pt x="171" y="90"/>
                    <a:pt x="170" y="85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E5C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Freeform 1601"/>
            <p:cNvSpPr>
              <a:spLocks/>
            </p:cNvSpPr>
            <p:nvPr/>
          </p:nvSpPr>
          <p:spPr bwMode="auto">
            <a:xfrm>
              <a:off x="11349039" y="5597526"/>
              <a:ext cx="182563" cy="304800"/>
            </a:xfrm>
            <a:custGeom>
              <a:avLst/>
              <a:gdLst>
                <a:gd name="T0" fmla="*/ 77 w 115"/>
                <a:gd name="T1" fmla="*/ 156 h 192"/>
                <a:gd name="T2" fmla="*/ 77 w 115"/>
                <a:gd name="T3" fmla="*/ 0 h 192"/>
                <a:gd name="T4" fmla="*/ 0 w 115"/>
                <a:gd name="T5" fmla="*/ 23 h 192"/>
                <a:gd name="T6" fmla="*/ 0 w 115"/>
                <a:gd name="T7" fmla="*/ 62 h 192"/>
                <a:gd name="T8" fmla="*/ 38 w 115"/>
                <a:gd name="T9" fmla="*/ 51 h 192"/>
                <a:gd name="T10" fmla="*/ 38 w 115"/>
                <a:gd name="T11" fmla="*/ 156 h 192"/>
                <a:gd name="T12" fmla="*/ 1 w 115"/>
                <a:gd name="T13" fmla="*/ 156 h 192"/>
                <a:gd name="T14" fmla="*/ 1 w 115"/>
                <a:gd name="T15" fmla="*/ 192 h 192"/>
                <a:gd name="T16" fmla="*/ 115 w 115"/>
                <a:gd name="T17" fmla="*/ 192 h 192"/>
                <a:gd name="T18" fmla="*/ 115 w 115"/>
                <a:gd name="T19" fmla="*/ 156 h 192"/>
                <a:gd name="T20" fmla="*/ 77 w 115"/>
                <a:gd name="T21" fmla="*/ 1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92">
                  <a:moveTo>
                    <a:pt x="77" y="156"/>
                  </a:moveTo>
                  <a:lnTo>
                    <a:pt x="77" y="0"/>
                  </a:lnTo>
                  <a:lnTo>
                    <a:pt x="0" y="23"/>
                  </a:lnTo>
                  <a:lnTo>
                    <a:pt x="0" y="62"/>
                  </a:lnTo>
                  <a:lnTo>
                    <a:pt x="38" y="51"/>
                  </a:lnTo>
                  <a:lnTo>
                    <a:pt x="38" y="156"/>
                  </a:lnTo>
                  <a:lnTo>
                    <a:pt x="1" y="156"/>
                  </a:lnTo>
                  <a:lnTo>
                    <a:pt x="1" y="192"/>
                  </a:lnTo>
                  <a:lnTo>
                    <a:pt x="115" y="192"/>
                  </a:lnTo>
                  <a:lnTo>
                    <a:pt x="115" y="156"/>
                  </a:lnTo>
                  <a:lnTo>
                    <a:pt x="77" y="156"/>
                  </a:lnTo>
                  <a:close/>
                </a:path>
              </a:pathLst>
            </a:custGeom>
            <a:solidFill>
              <a:srgbClr val="FFFE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Freeform 1602"/>
            <p:cNvSpPr>
              <a:spLocks/>
            </p:cNvSpPr>
            <p:nvPr/>
          </p:nvSpPr>
          <p:spPr bwMode="auto">
            <a:xfrm>
              <a:off x="11593514" y="5500688"/>
              <a:ext cx="82550" cy="82550"/>
            </a:xfrm>
            <a:custGeom>
              <a:avLst/>
              <a:gdLst>
                <a:gd name="T0" fmla="*/ 44 w 47"/>
                <a:gd name="T1" fmla="*/ 0 h 47"/>
                <a:gd name="T2" fmla="*/ 32 w 47"/>
                <a:gd name="T3" fmla="*/ 15 h 47"/>
                <a:gd name="T4" fmla="*/ 33 w 47"/>
                <a:gd name="T5" fmla="*/ 30 h 47"/>
                <a:gd name="T6" fmla="*/ 47 w 47"/>
                <a:gd name="T7" fmla="*/ 44 h 47"/>
                <a:gd name="T8" fmla="*/ 32 w 47"/>
                <a:gd name="T9" fmla="*/ 32 h 47"/>
                <a:gd name="T10" fmla="*/ 17 w 47"/>
                <a:gd name="T11" fmla="*/ 33 h 47"/>
                <a:gd name="T12" fmla="*/ 3 w 47"/>
                <a:gd name="T13" fmla="*/ 47 h 47"/>
                <a:gd name="T14" fmla="*/ 15 w 47"/>
                <a:gd name="T15" fmla="*/ 32 h 47"/>
                <a:gd name="T16" fmla="*/ 14 w 47"/>
                <a:gd name="T17" fmla="*/ 16 h 47"/>
                <a:gd name="T18" fmla="*/ 0 w 47"/>
                <a:gd name="T19" fmla="*/ 3 h 47"/>
                <a:gd name="T20" fmla="*/ 15 w 47"/>
                <a:gd name="T21" fmla="*/ 15 h 47"/>
                <a:gd name="T22" fmla="*/ 31 w 47"/>
                <a:gd name="T23" fmla="*/ 14 h 47"/>
                <a:gd name="T24" fmla="*/ 44 w 47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7">
                  <a:moveTo>
                    <a:pt x="44" y="0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29" y="20"/>
                    <a:pt x="29" y="26"/>
                    <a:pt x="33" y="30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7" y="28"/>
                    <a:pt x="21" y="29"/>
                    <a:pt x="17" y="33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9" y="27"/>
                    <a:pt x="18" y="20"/>
                    <a:pt x="14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0" y="18"/>
                    <a:pt x="27" y="18"/>
                    <a:pt x="31" y="14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Freeform 1603"/>
            <p:cNvSpPr>
              <a:spLocks/>
            </p:cNvSpPr>
            <p:nvPr/>
          </p:nvSpPr>
          <p:spPr bwMode="auto">
            <a:xfrm>
              <a:off x="11531602" y="5435601"/>
              <a:ext cx="209550" cy="211138"/>
            </a:xfrm>
            <a:custGeom>
              <a:avLst/>
              <a:gdLst>
                <a:gd name="T0" fmla="*/ 60 w 120"/>
                <a:gd name="T1" fmla="*/ 0 h 120"/>
                <a:gd name="T2" fmla="*/ 62 w 120"/>
                <a:gd name="T3" fmla="*/ 37 h 120"/>
                <a:gd name="T4" fmla="*/ 83 w 120"/>
                <a:gd name="T5" fmla="*/ 58 h 120"/>
                <a:gd name="T6" fmla="*/ 120 w 120"/>
                <a:gd name="T7" fmla="*/ 60 h 120"/>
                <a:gd name="T8" fmla="*/ 83 w 120"/>
                <a:gd name="T9" fmla="*/ 63 h 120"/>
                <a:gd name="T10" fmla="*/ 62 w 120"/>
                <a:gd name="T11" fmla="*/ 83 h 120"/>
                <a:gd name="T12" fmla="*/ 60 w 120"/>
                <a:gd name="T13" fmla="*/ 120 h 120"/>
                <a:gd name="T14" fmla="*/ 57 w 120"/>
                <a:gd name="T15" fmla="*/ 83 h 120"/>
                <a:gd name="T16" fmla="*/ 37 w 120"/>
                <a:gd name="T17" fmla="*/ 63 h 120"/>
                <a:gd name="T18" fmla="*/ 0 w 120"/>
                <a:gd name="T19" fmla="*/ 60 h 120"/>
                <a:gd name="T20" fmla="*/ 37 w 120"/>
                <a:gd name="T21" fmla="*/ 58 h 120"/>
                <a:gd name="T22" fmla="*/ 57 w 120"/>
                <a:gd name="T23" fmla="*/ 37 h 120"/>
                <a:gd name="T24" fmla="*/ 60 w 120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3" y="49"/>
                    <a:pt x="72" y="57"/>
                    <a:pt x="83" y="58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72" y="63"/>
                    <a:pt x="63" y="72"/>
                    <a:pt x="62" y="83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57" y="72"/>
                    <a:pt x="48" y="63"/>
                    <a:pt x="37" y="63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48" y="57"/>
                    <a:pt x="57" y="49"/>
                    <a:pt x="57" y="37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10360600" y="2138650"/>
            <a:ext cx="1227475" cy="1227475"/>
            <a:chOff x="10734677" y="1993901"/>
            <a:chExt cx="1403350" cy="1403350"/>
          </a:xfrm>
        </p:grpSpPr>
        <p:sp>
          <p:nvSpPr>
            <p:cNvPr id="1228" name="Freeform 1604"/>
            <p:cNvSpPr>
              <a:spLocks/>
            </p:cNvSpPr>
            <p:nvPr/>
          </p:nvSpPr>
          <p:spPr bwMode="auto">
            <a:xfrm>
              <a:off x="10734677" y="1993901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400 w 800"/>
                <a:gd name="T3" fmla="*/ 800 h 800"/>
                <a:gd name="T4" fmla="*/ 270 w 800"/>
                <a:gd name="T5" fmla="*/ 778 h 800"/>
                <a:gd name="T6" fmla="*/ 264 w 800"/>
                <a:gd name="T7" fmla="*/ 776 h 800"/>
                <a:gd name="T8" fmla="*/ 250 w 800"/>
                <a:gd name="T9" fmla="*/ 770 h 800"/>
                <a:gd name="T10" fmla="*/ 0 w 800"/>
                <a:gd name="T11" fmla="*/ 400 h 800"/>
                <a:gd name="T12" fmla="*/ 400 w 800"/>
                <a:gd name="T13" fmla="*/ 0 h 800"/>
                <a:gd name="T14" fmla="*/ 798 w 800"/>
                <a:gd name="T15" fmla="*/ 358 h 800"/>
                <a:gd name="T16" fmla="*/ 800 w 800"/>
                <a:gd name="T17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621"/>
                    <a:pt x="621" y="800"/>
                    <a:pt x="400" y="800"/>
                  </a:cubicBezTo>
                  <a:cubicBezTo>
                    <a:pt x="354" y="800"/>
                    <a:pt x="310" y="792"/>
                    <a:pt x="270" y="778"/>
                  </a:cubicBezTo>
                  <a:cubicBezTo>
                    <a:pt x="268" y="777"/>
                    <a:pt x="266" y="776"/>
                    <a:pt x="264" y="776"/>
                  </a:cubicBezTo>
                  <a:cubicBezTo>
                    <a:pt x="259" y="774"/>
                    <a:pt x="254" y="772"/>
                    <a:pt x="250" y="770"/>
                  </a:cubicBezTo>
                  <a:cubicBezTo>
                    <a:pt x="103" y="711"/>
                    <a:pt x="0" y="567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07" y="0"/>
                    <a:pt x="777" y="157"/>
                    <a:pt x="798" y="358"/>
                  </a:cubicBezTo>
                  <a:cubicBezTo>
                    <a:pt x="799" y="372"/>
                    <a:pt x="800" y="385"/>
                    <a:pt x="800" y="400"/>
                  </a:cubicBezTo>
                </a:path>
              </a:pathLst>
            </a:custGeom>
            <a:solidFill>
              <a:srgbClr val="D92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Freeform 1605"/>
            <p:cNvSpPr>
              <a:spLocks/>
            </p:cNvSpPr>
            <p:nvPr/>
          </p:nvSpPr>
          <p:spPr bwMode="auto">
            <a:xfrm>
              <a:off x="11206164" y="3359151"/>
              <a:ext cx="230188" cy="38100"/>
            </a:xfrm>
            <a:custGeom>
              <a:avLst/>
              <a:gdLst>
                <a:gd name="T0" fmla="*/ 0 w 131"/>
                <a:gd name="T1" fmla="*/ 0 h 22"/>
                <a:gd name="T2" fmla="*/ 1 w 131"/>
                <a:gd name="T3" fmla="*/ 0 h 22"/>
                <a:gd name="T4" fmla="*/ 131 w 131"/>
                <a:gd name="T5" fmla="*/ 22 h 22"/>
                <a:gd name="T6" fmla="*/ 1 w 131"/>
                <a:gd name="T7" fmla="*/ 0 h 22"/>
                <a:gd name="T8" fmla="*/ 0 w 131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1" y="14"/>
                    <a:pt x="85" y="22"/>
                    <a:pt x="131" y="22"/>
                  </a:cubicBezTo>
                  <a:cubicBezTo>
                    <a:pt x="85" y="22"/>
                    <a:pt x="41" y="1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Freeform 1606"/>
            <p:cNvSpPr>
              <a:spLocks noEditPoints="1"/>
            </p:cNvSpPr>
            <p:nvPr/>
          </p:nvSpPr>
          <p:spPr bwMode="auto">
            <a:xfrm>
              <a:off x="10820402" y="2384426"/>
              <a:ext cx="1317625" cy="1012825"/>
            </a:xfrm>
            <a:custGeom>
              <a:avLst/>
              <a:gdLst>
                <a:gd name="T0" fmla="*/ 412 w 751"/>
                <a:gd name="T1" fmla="*/ 1 h 577"/>
                <a:gd name="T2" fmla="*/ 409 w 751"/>
                <a:gd name="T3" fmla="*/ 1 h 577"/>
                <a:gd name="T4" fmla="*/ 397 w 751"/>
                <a:gd name="T5" fmla="*/ 2 h 577"/>
                <a:gd name="T6" fmla="*/ 357 w 751"/>
                <a:gd name="T7" fmla="*/ 3 h 577"/>
                <a:gd name="T8" fmla="*/ 339 w 751"/>
                <a:gd name="T9" fmla="*/ 4 h 577"/>
                <a:gd name="T10" fmla="*/ 335 w 751"/>
                <a:gd name="T11" fmla="*/ 2 h 577"/>
                <a:gd name="T12" fmla="*/ 339 w 751"/>
                <a:gd name="T13" fmla="*/ 4 h 577"/>
                <a:gd name="T14" fmla="*/ 356 w 751"/>
                <a:gd name="T15" fmla="*/ 4 h 577"/>
                <a:gd name="T16" fmla="*/ 396 w 751"/>
                <a:gd name="T17" fmla="*/ 3 h 577"/>
                <a:gd name="T18" fmla="*/ 404 w 751"/>
                <a:gd name="T19" fmla="*/ 3 h 577"/>
                <a:gd name="T20" fmla="*/ 409 w 751"/>
                <a:gd name="T21" fmla="*/ 3 h 577"/>
                <a:gd name="T22" fmla="*/ 414 w 751"/>
                <a:gd name="T23" fmla="*/ 3 h 577"/>
                <a:gd name="T24" fmla="*/ 414 w 751"/>
                <a:gd name="T25" fmla="*/ 3 h 577"/>
                <a:gd name="T26" fmla="*/ 423 w 751"/>
                <a:gd name="T27" fmla="*/ 4 h 577"/>
                <a:gd name="T28" fmla="*/ 412 w 751"/>
                <a:gd name="T29" fmla="*/ 2 h 577"/>
                <a:gd name="T30" fmla="*/ 412 w 751"/>
                <a:gd name="T31" fmla="*/ 1 h 577"/>
                <a:gd name="T32" fmla="*/ 324 w 751"/>
                <a:gd name="T33" fmla="*/ 0 h 577"/>
                <a:gd name="T34" fmla="*/ 308 w 751"/>
                <a:gd name="T35" fmla="*/ 3 h 577"/>
                <a:gd name="T36" fmla="*/ 172 w 751"/>
                <a:gd name="T37" fmla="*/ 73 h 577"/>
                <a:gd name="T38" fmla="*/ 160 w 751"/>
                <a:gd name="T39" fmla="*/ 73 h 577"/>
                <a:gd name="T40" fmla="*/ 160 w 751"/>
                <a:gd name="T41" fmla="*/ 57 h 577"/>
                <a:gd name="T42" fmla="*/ 0 w 751"/>
                <a:gd name="T43" fmla="*/ 57 h 577"/>
                <a:gd name="T44" fmla="*/ 0 w 751"/>
                <a:gd name="T45" fmla="*/ 353 h 577"/>
                <a:gd name="T46" fmla="*/ 17 w 751"/>
                <a:gd name="T47" fmla="*/ 353 h 577"/>
                <a:gd name="T48" fmla="*/ 220 w 751"/>
                <a:gd name="T49" fmla="*/ 555 h 577"/>
                <a:gd name="T50" fmla="*/ 221 w 751"/>
                <a:gd name="T51" fmla="*/ 555 h 577"/>
                <a:gd name="T52" fmla="*/ 351 w 751"/>
                <a:gd name="T53" fmla="*/ 577 h 577"/>
                <a:gd name="T54" fmla="*/ 351 w 751"/>
                <a:gd name="T55" fmla="*/ 577 h 577"/>
                <a:gd name="T56" fmla="*/ 751 w 751"/>
                <a:gd name="T57" fmla="*/ 177 h 577"/>
                <a:gd name="T58" fmla="*/ 751 w 751"/>
                <a:gd name="T59" fmla="*/ 177 h 577"/>
                <a:gd name="T60" fmla="*/ 748 w 751"/>
                <a:gd name="T61" fmla="*/ 135 h 577"/>
                <a:gd name="T62" fmla="*/ 680 w 751"/>
                <a:gd name="T63" fmla="*/ 61 h 577"/>
                <a:gd name="T64" fmla="*/ 680 w 751"/>
                <a:gd name="T65" fmla="*/ 62 h 577"/>
                <a:gd name="T66" fmla="*/ 544 w 751"/>
                <a:gd name="T67" fmla="*/ 34 h 577"/>
                <a:gd name="T68" fmla="*/ 520 w 751"/>
                <a:gd name="T69" fmla="*/ 33 h 577"/>
                <a:gd name="T70" fmla="*/ 456 w 751"/>
                <a:gd name="T71" fmla="*/ 37 h 577"/>
                <a:gd name="T72" fmla="*/ 428 w 751"/>
                <a:gd name="T73" fmla="*/ 17 h 577"/>
                <a:gd name="T74" fmla="*/ 426 w 751"/>
                <a:gd name="T75" fmla="*/ 31 h 577"/>
                <a:gd name="T76" fmla="*/ 369 w 751"/>
                <a:gd name="T77" fmla="*/ 67 h 577"/>
                <a:gd name="T78" fmla="*/ 335 w 751"/>
                <a:gd name="T79" fmla="*/ 63 h 577"/>
                <a:gd name="T80" fmla="*/ 316 w 751"/>
                <a:gd name="T81" fmla="*/ 79 h 577"/>
                <a:gd name="T82" fmla="*/ 607 w 751"/>
                <a:gd name="T83" fmla="*/ 77 h 577"/>
                <a:gd name="T84" fmla="*/ 620 w 751"/>
                <a:gd name="T85" fmla="*/ 144 h 577"/>
                <a:gd name="T86" fmla="*/ 481 w 751"/>
                <a:gd name="T87" fmla="*/ 149 h 577"/>
                <a:gd name="T88" fmla="*/ 478 w 751"/>
                <a:gd name="T89" fmla="*/ 211 h 577"/>
                <a:gd name="T90" fmla="*/ 473 w 751"/>
                <a:gd name="T91" fmla="*/ 270 h 577"/>
                <a:gd name="T92" fmla="*/ 475 w 751"/>
                <a:gd name="T93" fmla="*/ 322 h 577"/>
                <a:gd name="T94" fmla="*/ 455 w 751"/>
                <a:gd name="T95" fmla="*/ 333 h 577"/>
                <a:gd name="T96" fmla="*/ 455 w 751"/>
                <a:gd name="T97" fmla="*/ 333 h 577"/>
                <a:gd name="T98" fmla="*/ 451 w 751"/>
                <a:gd name="T99" fmla="*/ 333 h 577"/>
                <a:gd name="T100" fmla="*/ 387 w 751"/>
                <a:gd name="T101" fmla="*/ 337 h 577"/>
                <a:gd name="T102" fmla="*/ 279 w 751"/>
                <a:gd name="T103" fmla="*/ 333 h 577"/>
                <a:gd name="T104" fmla="*/ 162 w 751"/>
                <a:gd name="T105" fmla="*/ 199 h 577"/>
                <a:gd name="T106" fmla="*/ 309 w 751"/>
                <a:gd name="T107" fmla="*/ 3 h 577"/>
                <a:gd name="T108" fmla="*/ 324 w 751"/>
                <a:gd name="T109" fmla="*/ 0 h 577"/>
                <a:gd name="T110" fmla="*/ 325 w 751"/>
                <a:gd name="T111" fmla="*/ 0 h 577"/>
                <a:gd name="T112" fmla="*/ 324 w 751"/>
                <a:gd name="T113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1" h="577">
                  <a:moveTo>
                    <a:pt x="412" y="1"/>
                  </a:moveTo>
                  <a:cubicBezTo>
                    <a:pt x="409" y="1"/>
                    <a:pt x="409" y="1"/>
                    <a:pt x="409" y="1"/>
                  </a:cubicBezTo>
                  <a:cubicBezTo>
                    <a:pt x="406" y="1"/>
                    <a:pt x="401" y="2"/>
                    <a:pt x="397" y="2"/>
                  </a:cubicBezTo>
                  <a:cubicBezTo>
                    <a:pt x="382" y="2"/>
                    <a:pt x="369" y="2"/>
                    <a:pt x="357" y="3"/>
                  </a:cubicBezTo>
                  <a:cubicBezTo>
                    <a:pt x="351" y="4"/>
                    <a:pt x="345" y="4"/>
                    <a:pt x="339" y="4"/>
                  </a:cubicBezTo>
                  <a:cubicBezTo>
                    <a:pt x="339" y="4"/>
                    <a:pt x="338" y="3"/>
                    <a:pt x="335" y="2"/>
                  </a:cubicBezTo>
                  <a:cubicBezTo>
                    <a:pt x="338" y="3"/>
                    <a:pt x="339" y="4"/>
                    <a:pt x="339" y="4"/>
                  </a:cubicBezTo>
                  <a:cubicBezTo>
                    <a:pt x="345" y="4"/>
                    <a:pt x="351" y="4"/>
                    <a:pt x="356" y="4"/>
                  </a:cubicBezTo>
                  <a:cubicBezTo>
                    <a:pt x="368" y="3"/>
                    <a:pt x="382" y="3"/>
                    <a:pt x="396" y="3"/>
                  </a:cubicBezTo>
                  <a:cubicBezTo>
                    <a:pt x="399" y="3"/>
                    <a:pt x="402" y="3"/>
                    <a:pt x="404" y="3"/>
                  </a:cubicBezTo>
                  <a:cubicBezTo>
                    <a:pt x="406" y="3"/>
                    <a:pt x="408" y="3"/>
                    <a:pt x="409" y="3"/>
                  </a:cubicBezTo>
                  <a:cubicBezTo>
                    <a:pt x="411" y="3"/>
                    <a:pt x="412" y="3"/>
                    <a:pt x="414" y="3"/>
                  </a:cubicBezTo>
                  <a:cubicBezTo>
                    <a:pt x="414" y="3"/>
                    <a:pt x="414" y="3"/>
                    <a:pt x="414" y="3"/>
                  </a:cubicBezTo>
                  <a:cubicBezTo>
                    <a:pt x="418" y="3"/>
                    <a:pt x="421" y="3"/>
                    <a:pt x="423" y="4"/>
                  </a:cubicBezTo>
                  <a:cubicBezTo>
                    <a:pt x="421" y="3"/>
                    <a:pt x="418" y="2"/>
                    <a:pt x="412" y="2"/>
                  </a:cubicBezTo>
                  <a:cubicBezTo>
                    <a:pt x="412" y="1"/>
                    <a:pt x="412" y="1"/>
                    <a:pt x="412" y="1"/>
                  </a:cubicBezTo>
                  <a:moveTo>
                    <a:pt x="324" y="0"/>
                  </a:moveTo>
                  <a:cubicBezTo>
                    <a:pt x="319" y="0"/>
                    <a:pt x="314" y="1"/>
                    <a:pt x="308" y="3"/>
                  </a:cubicBezTo>
                  <a:cubicBezTo>
                    <a:pt x="239" y="9"/>
                    <a:pt x="194" y="25"/>
                    <a:pt x="172" y="73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220" y="555"/>
                    <a:pt x="220" y="555"/>
                    <a:pt x="220" y="555"/>
                  </a:cubicBezTo>
                  <a:cubicBezTo>
                    <a:pt x="220" y="555"/>
                    <a:pt x="220" y="555"/>
                    <a:pt x="221" y="555"/>
                  </a:cubicBezTo>
                  <a:cubicBezTo>
                    <a:pt x="261" y="569"/>
                    <a:pt x="305" y="577"/>
                    <a:pt x="351" y="577"/>
                  </a:cubicBezTo>
                  <a:cubicBezTo>
                    <a:pt x="351" y="577"/>
                    <a:pt x="351" y="577"/>
                    <a:pt x="351" y="577"/>
                  </a:cubicBezTo>
                  <a:cubicBezTo>
                    <a:pt x="572" y="577"/>
                    <a:pt x="751" y="398"/>
                    <a:pt x="751" y="177"/>
                  </a:cubicBezTo>
                  <a:cubicBezTo>
                    <a:pt x="751" y="177"/>
                    <a:pt x="751" y="177"/>
                    <a:pt x="751" y="177"/>
                  </a:cubicBezTo>
                  <a:cubicBezTo>
                    <a:pt x="751" y="162"/>
                    <a:pt x="750" y="149"/>
                    <a:pt x="748" y="135"/>
                  </a:cubicBezTo>
                  <a:cubicBezTo>
                    <a:pt x="748" y="135"/>
                    <a:pt x="680" y="61"/>
                    <a:pt x="680" y="61"/>
                  </a:cubicBezTo>
                  <a:cubicBezTo>
                    <a:pt x="680" y="62"/>
                    <a:pt x="680" y="62"/>
                    <a:pt x="680" y="62"/>
                  </a:cubicBezTo>
                  <a:cubicBezTo>
                    <a:pt x="676" y="48"/>
                    <a:pt x="617" y="36"/>
                    <a:pt x="544" y="34"/>
                  </a:cubicBezTo>
                  <a:cubicBezTo>
                    <a:pt x="536" y="33"/>
                    <a:pt x="528" y="33"/>
                    <a:pt x="520" y="33"/>
                  </a:cubicBezTo>
                  <a:cubicBezTo>
                    <a:pt x="496" y="33"/>
                    <a:pt x="474" y="34"/>
                    <a:pt x="456" y="37"/>
                  </a:cubicBezTo>
                  <a:cubicBezTo>
                    <a:pt x="454" y="36"/>
                    <a:pt x="430" y="18"/>
                    <a:pt x="428" y="17"/>
                  </a:cubicBezTo>
                  <a:cubicBezTo>
                    <a:pt x="428" y="22"/>
                    <a:pt x="428" y="27"/>
                    <a:pt x="426" y="31"/>
                  </a:cubicBezTo>
                  <a:cubicBezTo>
                    <a:pt x="412" y="57"/>
                    <a:pt x="393" y="67"/>
                    <a:pt x="369" y="67"/>
                  </a:cubicBezTo>
                  <a:cubicBezTo>
                    <a:pt x="359" y="67"/>
                    <a:pt x="348" y="66"/>
                    <a:pt x="335" y="63"/>
                  </a:cubicBezTo>
                  <a:cubicBezTo>
                    <a:pt x="331" y="70"/>
                    <a:pt x="326" y="74"/>
                    <a:pt x="316" y="79"/>
                  </a:cubicBezTo>
                  <a:cubicBezTo>
                    <a:pt x="607" y="77"/>
                    <a:pt x="607" y="77"/>
                    <a:pt x="607" y="77"/>
                  </a:cubicBezTo>
                  <a:cubicBezTo>
                    <a:pt x="654" y="81"/>
                    <a:pt x="655" y="142"/>
                    <a:pt x="620" y="144"/>
                  </a:cubicBezTo>
                  <a:cubicBezTo>
                    <a:pt x="481" y="149"/>
                    <a:pt x="481" y="149"/>
                    <a:pt x="481" y="149"/>
                  </a:cubicBezTo>
                  <a:cubicBezTo>
                    <a:pt x="497" y="162"/>
                    <a:pt x="500" y="191"/>
                    <a:pt x="478" y="211"/>
                  </a:cubicBezTo>
                  <a:cubicBezTo>
                    <a:pt x="496" y="226"/>
                    <a:pt x="495" y="264"/>
                    <a:pt x="473" y="270"/>
                  </a:cubicBezTo>
                  <a:cubicBezTo>
                    <a:pt x="480" y="283"/>
                    <a:pt x="485" y="308"/>
                    <a:pt x="475" y="322"/>
                  </a:cubicBezTo>
                  <a:cubicBezTo>
                    <a:pt x="471" y="328"/>
                    <a:pt x="463" y="333"/>
                    <a:pt x="455" y="333"/>
                  </a:cubicBezTo>
                  <a:cubicBezTo>
                    <a:pt x="455" y="333"/>
                    <a:pt x="455" y="333"/>
                    <a:pt x="455" y="333"/>
                  </a:cubicBezTo>
                  <a:cubicBezTo>
                    <a:pt x="451" y="333"/>
                    <a:pt x="451" y="333"/>
                    <a:pt x="451" y="333"/>
                  </a:cubicBezTo>
                  <a:cubicBezTo>
                    <a:pt x="433" y="336"/>
                    <a:pt x="411" y="337"/>
                    <a:pt x="387" y="337"/>
                  </a:cubicBezTo>
                  <a:cubicBezTo>
                    <a:pt x="344" y="337"/>
                    <a:pt x="298" y="333"/>
                    <a:pt x="279" y="333"/>
                  </a:cubicBezTo>
                  <a:cubicBezTo>
                    <a:pt x="187" y="330"/>
                    <a:pt x="157" y="291"/>
                    <a:pt x="162" y="199"/>
                  </a:cubicBezTo>
                  <a:cubicBezTo>
                    <a:pt x="147" y="50"/>
                    <a:pt x="197" y="13"/>
                    <a:pt x="309" y="3"/>
                  </a:cubicBezTo>
                  <a:cubicBezTo>
                    <a:pt x="315" y="1"/>
                    <a:pt x="320" y="0"/>
                    <a:pt x="324" y="0"/>
                  </a:cubicBezTo>
                  <a:cubicBezTo>
                    <a:pt x="324" y="0"/>
                    <a:pt x="325" y="0"/>
                    <a:pt x="325" y="0"/>
                  </a:cubicBezTo>
                  <a:cubicBezTo>
                    <a:pt x="324" y="0"/>
                    <a:pt x="324" y="0"/>
                    <a:pt x="324" y="0"/>
                  </a:cubicBezTo>
                </a:path>
              </a:pathLst>
            </a:custGeom>
            <a:solidFill>
              <a:srgbClr val="B921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Freeform 1607"/>
            <p:cNvSpPr>
              <a:spLocks/>
            </p:cNvSpPr>
            <p:nvPr/>
          </p:nvSpPr>
          <p:spPr bwMode="auto">
            <a:xfrm>
              <a:off x="11079164" y="2374901"/>
              <a:ext cx="890588" cy="611188"/>
            </a:xfrm>
            <a:custGeom>
              <a:avLst/>
              <a:gdLst>
                <a:gd name="T0" fmla="*/ 317 w 508"/>
                <a:gd name="T1" fmla="*/ 336 h 349"/>
                <a:gd name="T2" fmla="*/ 326 w 508"/>
                <a:gd name="T3" fmla="*/ 276 h 349"/>
                <a:gd name="T4" fmla="*/ 331 w 508"/>
                <a:gd name="T5" fmla="*/ 217 h 349"/>
                <a:gd name="T6" fmla="*/ 334 w 508"/>
                <a:gd name="T7" fmla="*/ 155 h 349"/>
                <a:gd name="T8" fmla="*/ 473 w 508"/>
                <a:gd name="T9" fmla="*/ 150 h 349"/>
                <a:gd name="T10" fmla="*/ 460 w 508"/>
                <a:gd name="T11" fmla="*/ 83 h 349"/>
                <a:gd name="T12" fmla="*/ 169 w 508"/>
                <a:gd name="T13" fmla="*/ 85 h 349"/>
                <a:gd name="T14" fmla="*/ 188 w 508"/>
                <a:gd name="T15" fmla="*/ 69 h 349"/>
                <a:gd name="T16" fmla="*/ 279 w 508"/>
                <a:gd name="T17" fmla="*/ 37 h 349"/>
                <a:gd name="T18" fmla="*/ 279 w 508"/>
                <a:gd name="T19" fmla="*/ 10 h 349"/>
                <a:gd name="T20" fmla="*/ 192 w 508"/>
                <a:gd name="T21" fmla="*/ 10 h 349"/>
                <a:gd name="T22" fmla="*/ 162 w 508"/>
                <a:gd name="T23" fmla="*/ 9 h 349"/>
                <a:gd name="T24" fmla="*/ 15 w 508"/>
                <a:gd name="T25" fmla="*/ 205 h 349"/>
                <a:gd name="T26" fmla="*/ 132 w 508"/>
                <a:gd name="T27" fmla="*/ 339 h 349"/>
                <a:gd name="T28" fmla="*/ 317 w 508"/>
                <a:gd name="T29" fmla="*/ 33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8" h="349">
                  <a:moveTo>
                    <a:pt x="317" y="336"/>
                  </a:moveTo>
                  <a:cubicBezTo>
                    <a:pt x="341" y="328"/>
                    <a:pt x="335" y="292"/>
                    <a:pt x="326" y="276"/>
                  </a:cubicBezTo>
                  <a:cubicBezTo>
                    <a:pt x="348" y="270"/>
                    <a:pt x="349" y="232"/>
                    <a:pt x="331" y="217"/>
                  </a:cubicBezTo>
                  <a:cubicBezTo>
                    <a:pt x="353" y="197"/>
                    <a:pt x="350" y="168"/>
                    <a:pt x="334" y="155"/>
                  </a:cubicBezTo>
                  <a:cubicBezTo>
                    <a:pt x="473" y="150"/>
                    <a:pt x="473" y="150"/>
                    <a:pt x="473" y="150"/>
                  </a:cubicBezTo>
                  <a:cubicBezTo>
                    <a:pt x="508" y="148"/>
                    <a:pt x="507" y="87"/>
                    <a:pt x="460" y="83"/>
                  </a:cubicBezTo>
                  <a:cubicBezTo>
                    <a:pt x="169" y="85"/>
                    <a:pt x="169" y="85"/>
                    <a:pt x="169" y="85"/>
                  </a:cubicBezTo>
                  <a:cubicBezTo>
                    <a:pt x="179" y="80"/>
                    <a:pt x="184" y="76"/>
                    <a:pt x="188" y="69"/>
                  </a:cubicBezTo>
                  <a:cubicBezTo>
                    <a:pt x="230" y="79"/>
                    <a:pt x="260" y="74"/>
                    <a:pt x="279" y="37"/>
                  </a:cubicBezTo>
                  <a:cubicBezTo>
                    <a:pt x="283" y="28"/>
                    <a:pt x="279" y="10"/>
                    <a:pt x="279" y="10"/>
                  </a:cubicBezTo>
                  <a:cubicBezTo>
                    <a:pt x="271" y="7"/>
                    <a:pt x="226" y="10"/>
                    <a:pt x="192" y="10"/>
                  </a:cubicBezTo>
                  <a:cubicBezTo>
                    <a:pt x="192" y="10"/>
                    <a:pt x="180" y="0"/>
                    <a:pt x="162" y="9"/>
                  </a:cubicBezTo>
                  <a:cubicBezTo>
                    <a:pt x="50" y="19"/>
                    <a:pt x="0" y="56"/>
                    <a:pt x="15" y="205"/>
                  </a:cubicBezTo>
                  <a:cubicBezTo>
                    <a:pt x="10" y="297"/>
                    <a:pt x="40" y="336"/>
                    <a:pt x="132" y="339"/>
                  </a:cubicBezTo>
                  <a:cubicBezTo>
                    <a:pt x="164" y="340"/>
                    <a:pt x="273" y="349"/>
                    <a:pt x="317" y="336"/>
                  </a:cubicBezTo>
                </a:path>
              </a:pathLst>
            </a:custGeom>
            <a:solidFill>
              <a:srgbClr val="E89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Freeform 1608"/>
            <p:cNvSpPr>
              <a:spLocks noEditPoints="1"/>
            </p:cNvSpPr>
            <p:nvPr/>
          </p:nvSpPr>
          <p:spPr bwMode="auto">
            <a:xfrm>
              <a:off x="11445877" y="2390776"/>
              <a:ext cx="101600" cy="1588"/>
            </a:xfrm>
            <a:custGeom>
              <a:avLst/>
              <a:gdLst>
                <a:gd name="T0" fmla="*/ 40 w 58"/>
                <a:gd name="T1" fmla="*/ 0 h 1"/>
                <a:gd name="T2" fmla="*/ 0 w 58"/>
                <a:gd name="T3" fmla="*/ 1 h 1"/>
                <a:gd name="T4" fmla="*/ 40 w 58"/>
                <a:gd name="T5" fmla="*/ 0 h 1"/>
                <a:gd name="T6" fmla="*/ 58 w 58"/>
                <a:gd name="T7" fmla="*/ 0 h 1"/>
                <a:gd name="T8" fmla="*/ 53 w 58"/>
                <a:gd name="T9" fmla="*/ 0 h 1"/>
                <a:gd name="T10" fmla="*/ 58 w 58"/>
                <a:gd name="T11" fmla="*/ 0 h 1"/>
                <a:gd name="T12" fmla="*/ 58 w 58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">
                  <a:moveTo>
                    <a:pt x="40" y="0"/>
                  </a:moveTo>
                  <a:cubicBezTo>
                    <a:pt x="26" y="0"/>
                    <a:pt x="12" y="0"/>
                    <a:pt x="0" y="1"/>
                  </a:cubicBezTo>
                  <a:cubicBezTo>
                    <a:pt x="14" y="0"/>
                    <a:pt x="28" y="0"/>
                    <a:pt x="40" y="0"/>
                  </a:cubicBezTo>
                  <a:moveTo>
                    <a:pt x="58" y="0"/>
                  </a:moveTo>
                  <a:cubicBezTo>
                    <a:pt x="56" y="0"/>
                    <a:pt x="55" y="0"/>
                    <a:pt x="53" y="0"/>
                  </a:cubicBezTo>
                  <a:cubicBezTo>
                    <a:pt x="55" y="0"/>
                    <a:pt x="56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CE6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Freeform 1609"/>
            <p:cNvSpPr>
              <a:spLocks/>
            </p:cNvSpPr>
            <p:nvPr/>
          </p:nvSpPr>
          <p:spPr bwMode="auto">
            <a:xfrm>
              <a:off x="11431589" y="2390776"/>
              <a:ext cx="115888" cy="38100"/>
            </a:xfrm>
            <a:custGeom>
              <a:avLst/>
              <a:gdLst>
                <a:gd name="T0" fmla="*/ 61 w 66"/>
                <a:gd name="T1" fmla="*/ 0 h 22"/>
                <a:gd name="T2" fmla="*/ 48 w 66"/>
                <a:gd name="T3" fmla="*/ 0 h 22"/>
                <a:gd name="T4" fmla="*/ 8 w 66"/>
                <a:gd name="T5" fmla="*/ 1 h 22"/>
                <a:gd name="T6" fmla="*/ 7 w 66"/>
                <a:gd name="T7" fmla="*/ 1 h 22"/>
                <a:gd name="T8" fmla="*/ 23 w 66"/>
                <a:gd name="T9" fmla="*/ 21 h 22"/>
                <a:gd name="T10" fmla="*/ 41 w 66"/>
                <a:gd name="T11" fmla="*/ 22 h 22"/>
                <a:gd name="T12" fmla="*/ 65 w 66"/>
                <a:gd name="T13" fmla="*/ 22 h 22"/>
                <a:gd name="T14" fmla="*/ 66 w 66"/>
                <a:gd name="T15" fmla="*/ 0 h 22"/>
                <a:gd name="T16" fmla="*/ 61 w 66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22">
                  <a:moveTo>
                    <a:pt x="61" y="0"/>
                  </a:moveTo>
                  <a:cubicBezTo>
                    <a:pt x="57" y="0"/>
                    <a:pt x="53" y="0"/>
                    <a:pt x="48" y="0"/>
                  </a:cubicBezTo>
                  <a:cubicBezTo>
                    <a:pt x="36" y="0"/>
                    <a:pt x="22" y="0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0" y="11"/>
                    <a:pt x="17" y="20"/>
                    <a:pt x="23" y="21"/>
                  </a:cubicBezTo>
                  <a:cubicBezTo>
                    <a:pt x="27" y="22"/>
                    <a:pt x="34" y="22"/>
                    <a:pt x="41" y="22"/>
                  </a:cubicBezTo>
                  <a:cubicBezTo>
                    <a:pt x="53" y="22"/>
                    <a:pt x="65" y="22"/>
                    <a:pt x="65" y="22"/>
                  </a:cubicBezTo>
                  <a:cubicBezTo>
                    <a:pt x="65" y="14"/>
                    <a:pt x="64" y="6"/>
                    <a:pt x="66" y="0"/>
                  </a:cubicBezTo>
                  <a:cubicBezTo>
                    <a:pt x="64" y="0"/>
                    <a:pt x="63" y="0"/>
                    <a:pt x="61" y="0"/>
                  </a:cubicBezTo>
                </a:path>
              </a:pathLst>
            </a:custGeom>
            <a:solidFill>
              <a:srgbClr val="EFB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1610"/>
            <p:cNvSpPr>
              <a:spLocks noEditPoints="1"/>
            </p:cNvSpPr>
            <p:nvPr/>
          </p:nvSpPr>
          <p:spPr bwMode="auto">
            <a:xfrm>
              <a:off x="11456989" y="2641601"/>
              <a:ext cx="227013" cy="106363"/>
            </a:xfrm>
            <a:custGeom>
              <a:avLst/>
              <a:gdLst>
                <a:gd name="T0" fmla="*/ 16 w 129"/>
                <a:gd name="T1" fmla="*/ 56 h 61"/>
                <a:gd name="T2" fmla="*/ 15 w 129"/>
                <a:gd name="T3" fmla="*/ 7 h 61"/>
                <a:gd name="T4" fmla="*/ 64 w 129"/>
                <a:gd name="T5" fmla="*/ 21 h 61"/>
                <a:gd name="T6" fmla="*/ 64 w 129"/>
                <a:gd name="T7" fmla="*/ 44 h 61"/>
                <a:gd name="T8" fmla="*/ 16 w 129"/>
                <a:gd name="T9" fmla="*/ 56 h 61"/>
                <a:gd name="T10" fmla="*/ 26 w 129"/>
                <a:gd name="T11" fmla="*/ 0 h 61"/>
                <a:gd name="T12" fmla="*/ 1 w 129"/>
                <a:gd name="T13" fmla="*/ 24 h 61"/>
                <a:gd name="T14" fmla="*/ 0 w 129"/>
                <a:gd name="T15" fmla="*/ 36 h 61"/>
                <a:gd name="T16" fmla="*/ 26 w 129"/>
                <a:gd name="T17" fmla="*/ 61 h 61"/>
                <a:gd name="T18" fmla="*/ 103 w 129"/>
                <a:gd name="T19" fmla="*/ 61 h 61"/>
                <a:gd name="T20" fmla="*/ 103 w 129"/>
                <a:gd name="T21" fmla="*/ 61 h 61"/>
                <a:gd name="T22" fmla="*/ 129 w 129"/>
                <a:gd name="T23" fmla="*/ 37 h 61"/>
                <a:gd name="T24" fmla="*/ 129 w 129"/>
                <a:gd name="T25" fmla="*/ 25 h 61"/>
                <a:gd name="T26" fmla="*/ 104 w 129"/>
                <a:gd name="T27" fmla="*/ 1 h 61"/>
                <a:gd name="T28" fmla="*/ 26 w 129"/>
                <a:gd name="T29" fmla="*/ 0 h 61"/>
                <a:gd name="T30" fmla="*/ 26 w 129"/>
                <a:gd name="T3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61">
                  <a:moveTo>
                    <a:pt x="16" y="56"/>
                  </a:moveTo>
                  <a:cubicBezTo>
                    <a:pt x="6" y="51"/>
                    <a:pt x="7" y="9"/>
                    <a:pt x="15" y="7"/>
                  </a:cubicBezTo>
                  <a:cubicBezTo>
                    <a:pt x="39" y="7"/>
                    <a:pt x="63" y="8"/>
                    <a:pt x="64" y="21"/>
                  </a:cubicBezTo>
                  <a:cubicBezTo>
                    <a:pt x="65" y="29"/>
                    <a:pt x="66" y="33"/>
                    <a:pt x="64" y="44"/>
                  </a:cubicBezTo>
                  <a:cubicBezTo>
                    <a:pt x="62" y="54"/>
                    <a:pt x="37" y="55"/>
                    <a:pt x="16" y="56"/>
                  </a:cubicBezTo>
                  <a:moveTo>
                    <a:pt x="26" y="0"/>
                  </a:moveTo>
                  <a:cubicBezTo>
                    <a:pt x="12" y="0"/>
                    <a:pt x="1" y="11"/>
                    <a:pt x="1" y="2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50"/>
                    <a:pt x="12" y="61"/>
                    <a:pt x="26" y="61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17" y="61"/>
                    <a:pt x="129" y="51"/>
                    <a:pt x="129" y="37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12"/>
                    <a:pt x="118" y="1"/>
                    <a:pt x="104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EDAF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Freeform 1611"/>
            <p:cNvSpPr>
              <a:spLocks noEditPoints="1"/>
            </p:cNvSpPr>
            <p:nvPr/>
          </p:nvSpPr>
          <p:spPr bwMode="auto">
            <a:xfrm>
              <a:off x="11456989" y="2755901"/>
              <a:ext cx="222250" cy="103188"/>
            </a:xfrm>
            <a:custGeom>
              <a:avLst/>
              <a:gdLst>
                <a:gd name="T0" fmla="*/ 16 w 126"/>
                <a:gd name="T1" fmla="*/ 54 h 59"/>
                <a:gd name="T2" fmla="*/ 15 w 126"/>
                <a:gd name="T3" fmla="*/ 4 h 59"/>
                <a:gd name="T4" fmla="*/ 64 w 126"/>
                <a:gd name="T5" fmla="*/ 19 h 59"/>
                <a:gd name="T6" fmla="*/ 63 w 126"/>
                <a:gd name="T7" fmla="*/ 43 h 59"/>
                <a:gd name="T8" fmla="*/ 16 w 126"/>
                <a:gd name="T9" fmla="*/ 54 h 59"/>
                <a:gd name="T10" fmla="*/ 24 w 126"/>
                <a:gd name="T11" fmla="*/ 0 h 59"/>
                <a:gd name="T12" fmla="*/ 0 w 126"/>
                <a:gd name="T13" fmla="*/ 24 h 59"/>
                <a:gd name="T14" fmla="*/ 0 w 126"/>
                <a:gd name="T15" fmla="*/ 34 h 59"/>
                <a:gd name="T16" fmla="*/ 24 w 126"/>
                <a:gd name="T17" fmla="*/ 58 h 59"/>
                <a:gd name="T18" fmla="*/ 101 w 126"/>
                <a:gd name="T19" fmla="*/ 59 h 59"/>
                <a:gd name="T20" fmla="*/ 102 w 126"/>
                <a:gd name="T21" fmla="*/ 59 h 59"/>
                <a:gd name="T22" fmla="*/ 126 w 126"/>
                <a:gd name="T23" fmla="*/ 35 h 59"/>
                <a:gd name="T24" fmla="*/ 126 w 126"/>
                <a:gd name="T25" fmla="*/ 25 h 59"/>
                <a:gd name="T26" fmla="*/ 102 w 126"/>
                <a:gd name="T27" fmla="*/ 0 h 59"/>
                <a:gd name="T28" fmla="*/ 24 w 126"/>
                <a:gd name="T29" fmla="*/ 0 h 59"/>
                <a:gd name="T30" fmla="*/ 24 w 126"/>
                <a:gd name="T3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59">
                  <a:moveTo>
                    <a:pt x="16" y="54"/>
                  </a:moveTo>
                  <a:cubicBezTo>
                    <a:pt x="5" y="50"/>
                    <a:pt x="8" y="8"/>
                    <a:pt x="15" y="4"/>
                  </a:cubicBezTo>
                  <a:cubicBezTo>
                    <a:pt x="40" y="5"/>
                    <a:pt x="62" y="5"/>
                    <a:pt x="64" y="19"/>
                  </a:cubicBezTo>
                  <a:cubicBezTo>
                    <a:pt x="65" y="28"/>
                    <a:pt x="65" y="32"/>
                    <a:pt x="63" y="43"/>
                  </a:cubicBezTo>
                  <a:cubicBezTo>
                    <a:pt x="62" y="53"/>
                    <a:pt x="37" y="53"/>
                    <a:pt x="16" y="54"/>
                  </a:cubicBezTo>
                  <a:moveTo>
                    <a:pt x="24" y="0"/>
                  </a:moveTo>
                  <a:cubicBezTo>
                    <a:pt x="11" y="0"/>
                    <a:pt x="0" y="10"/>
                    <a:pt x="0" y="2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7"/>
                    <a:pt x="11" y="58"/>
                    <a:pt x="24" y="58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1" y="59"/>
                    <a:pt x="102" y="59"/>
                    <a:pt x="102" y="59"/>
                  </a:cubicBezTo>
                  <a:cubicBezTo>
                    <a:pt x="115" y="59"/>
                    <a:pt x="126" y="48"/>
                    <a:pt x="126" y="3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6" y="11"/>
                    <a:pt x="115" y="0"/>
                    <a:pt x="10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DAF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Freeform 1612"/>
            <p:cNvSpPr>
              <a:spLocks/>
            </p:cNvSpPr>
            <p:nvPr/>
          </p:nvSpPr>
          <p:spPr bwMode="auto">
            <a:xfrm>
              <a:off x="11612564" y="2949576"/>
              <a:ext cx="41275" cy="19050"/>
            </a:xfrm>
            <a:custGeom>
              <a:avLst/>
              <a:gdLst>
                <a:gd name="T0" fmla="*/ 24 w 24"/>
                <a:gd name="T1" fmla="*/ 0 h 11"/>
                <a:gd name="T2" fmla="*/ 13 w 24"/>
                <a:gd name="T3" fmla="*/ 8 h 11"/>
                <a:gd name="T4" fmla="*/ 0 w 24"/>
                <a:gd name="T5" fmla="*/ 11 h 11"/>
                <a:gd name="T6" fmla="*/ 4 w 24"/>
                <a:gd name="T7" fmla="*/ 11 h 11"/>
                <a:gd name="T8" fmla="*/ 4 w 24"/>
                <a:gd name="T9" fmla="*/ 11 h 11"/>
                <a:gd name="T10" fmla="*/ 24 w 2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1">
                  <a:moveTo>
                    <a:pt x="24" y="0"/>
                  </a:moveTo>
                  <a:cubicBezTo>
                    <a:pt x="22" y="3"/>
                    <a:pt x="18" y="6"/>
                    <a:pt x="13" y="8"/>
                  </a:cubicBezTo>
                  <a:cubicBezTo>
                    <a:pt x="9" y="9"/>
                    <a:pt x="5" y="10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2" y="11"/>
                    <a:pt x="20" y="6"/>
                    <a:pt x="24" y="0"/>
                  </a:cubicBezTo>
                </a:path>
              </a:pathLst>
            </a:custGeom>
            <a:solidFill>
              <a:srgbClr val="C85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Freeform 1613"/>
            <p:cNvSpPr>
              <a:spLocks noEditPoints="1"/>
            </p:cNvSpPr>
            <p:nvPr/>
          </p:nvSpPr>
          <p:spPr bwMode="auto">
            <a:xfrm>
              <a:off x="11439527" y="2863851"/>
              <a:ext cx="220663" cy="104775"/>
            </a:xfrm>
            <a:custGeom>
              <a:avLst/>
              <a:gdLst>
                <a:gd name="T0" fmla="*/ 18 w 126"/>
                <a:gd name="T1" fmla="*/ 54 h 60"/>
                <a:gd name="T2" fmla="*/ 18 w 126"/>
                <a:gd name="T3" fmla="*/ 6 h 60"/>
                <a:gd name="T4" fmla="*/ 64 w 126"/>
                <a:gd name="T5" fmla="*/ 20 h 60"/>
                <a:gd name="T6" fmla="*/ 64 w 126"/>
                <a:gd name="T7" fmla="*/ 44 h 60"/>
                <a:gd name="T8" fmla="*/ 18 w 126"/>
                <a:gd name="T9" fmla="*/ 54 h 60"/>
                <a:gd name="T10" fmla="*/ 25 w 126"/>
                <a:gd name="T11" fmla="*/ 0 h 60"/>
                <a:gd name="T12" fmla="*/ 0 w 126"/>
                <a:gd name="T13" fmla="*/ 24 h 60"/>
                <a:gd name="T14" fmla="*/ 0 w 126"/>
                <a:gd name="T15" fmla="*/ 35 h 60"/>
                <a:gd name="T16" fmla="*/ 24 w 126"/>
                <a:gd name="T17" fmla="*/ 59 h 60"/>
                <a:gd name="T18" fmla="*/ 98 w 126"/>
                <a:gd name="T19" fmla="*/ 60 h 60"/>
                <a:gd name="T20" fmla="*/ 111 w 126"/>
                <a:gd name="T21" fmla="*/ 57 h 60"/>
                <a:gd name="T22" fmla="*/ 122 w 126"/>
                <a:gd name="T23" fmla="*/ 49 h 60"/>
                <a:gd name="T24" fmla="*/ 126 w 126"/>
                <a:gd name="T25" fmla="*/ 36 h 60"/>
                <a:gd name="T26" fmla="*/ 126 w 126"/>
                <a:gd name="T27" fmla="*/ 26 h 60"/>
                <a:gd name="T28" fmla="*/ 102 w 126"/>
                <a:gd name="T29" fmla="*/ 1 h 60"/>
                <a:gd name="T30" fmla="*/ 25 w 126"/>
                <a:gd name="T31" fmla="*/ 0 h 60"/>
                <a:gd name="T32" fmla="*/ 25 w 126"/>
                <a:gd name="T3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60">
                  <a:moveTo>
                    <a:pt x="18" y="54"/>
                  </a:moveTo>
                  <a:cubicBezTo>
                    <a:pt x="7" y="45"/>
                    <a:pt x="10" y="12"/>
                    <a:pt x="18" y="6"/>
                  </a:cubicBezTo>
                  <a:cubicBezTo>
                    <a:pt x="42" y="6"/>
                    <a:pt x="63" y="6"/>
                    <a:pt x="64" y="20"/>
                  </a:cubicBezTo>
                  <a:cubicBezTo>
                    <a:pt x="66" y="29"/>
                    <a:pt x="66" y="33"/>
                    <a:pt x="64" y="44"/>
                  </a:cubicBezTo>
                  <a:cubicBezTo>
                    <a:pt x="63" y="54"/>
                    <a:pt x="39" y="54"/>
                    <a:pt x="18" y="54"/>
                  </a:cubicBezTo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8"/>
                    <a:pt x="11" y="59"/>
                    <a:pt x="24" y="59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3" y="59"/>
                    <a:pt x="107" y="58"/>
                    <a:pt x="111" y="57"/>
                  </a:cubicBezTo>
                  <a:cubicBezTo>
                    <a:pt x="116" y="55"/>
                    <a:pt x="120" y="52"/>
                    <a:pt x="122" y="49"/>
                  </a:cubicBezTo>
                  <a:cubicBezTo>
                    <a:pt x="125" y="45"/>
                    <a:pt x="126" y="41"/>
                    <a:pt x="126" y="3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12"/>
                    <a:pt x="116" y="1"/>
                    <a:pt x="102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DAF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1614"/>
            <p:cNvSpPr>
              <a:spLocks/>
            </p:cNvSpPr>
            <p:nvPr/>
          </p:nvSpPr>
          <p:spPr bwMode="auto">
            <a:xfrm>
              <a:off x="11274427" y="2493963"/>
              <a:ext cx="134938" cy="455613"/>
            </a:xfrm>
            <a:custGeom>
              <a:avLst/>
              <a:gdLst>
                <a:gd name="T0" fmla="*/ 77 w 77"/>
                <a:gd name="T1" fmla="*/ 1 h 260"/>
                <a:gd name="T2" fmla="*/ 54 w 77"/>
                <a:gd name="T3" fmla="*/ 18 h 260"/>
                <a:gd name="T4" fmla="*/ 23 w 77"/>
                <a:gd name="T5" fmla="*/ 18 h 260"/>
                <a:gd name="T6" fmla="*/ 11 w 77"/>
                <a:gd name="T7" fmla="*/ 13 h 260"/>
                <a:gd name="T8" fmla="*/ 11 w 77"/>
                <a:gd name="T9" fmla="*/ 13 h 260"/>
                <a:gd name="T10" fmla="*/ 20 w 77"/>
                <a:gd name="T11" fmla="*/ 24 h 260"/>
                <a:gd name="T12" fmla="*/ 27 w 77"/>
                <a:gd name="T13" fmla="*/ 37 h 260"/>
                <a:gd name="T14" fmla="*/ 36 w 77"/>
                <a:gd name="T15" fmla="*/ 67 h 260"/>
                <a:gd name="T16" fmla="*/ 25 w 77"/>
                <a:gd name="T17" fmla="*/ 127 h 260"/>
                <a:gd name="T18" fmla="*/ 2 w 77"/>
                <a:gd name="T19" fmla="*/ 148 h 260"/>
                <a:gd name="T20" fmla="*/ 2 w 77"/>
                <a:gd name="T21" fmla="*/ 147 h 260"/>
                <a:gd name="T22" fmla="*/ 26 w 77"/>
                <a:gd name="T23" fmla="*/ 164 h 260"/>
                <a:gd name="T24" fmla="*/ 37 w 77"/>
                <a:gd name="T25" fmla="*/ 191 h 260"/>
                <a:gd name="T26" fmla="*/ 29 w 77"/>
                <a:gd name="T27" fmla="*/ 245 h 260"/>
                <a:gd name="T28" fmla="*/ 25 w 77"/>
                <a:gd name="T29" fmla="*/ 255 h 260"/>
                <a:gd name="T30" fmla="*/ 25 w 77"/>
                <a:gd name="T31" fmla="*/ 257 h 260"/>
                <a:gd name="T32" fmla="*/ 24 w 77"/>
                <a:gd name="T33" fmla="*/ 259 h 260"/>
                <a:gd name="T34" fmla="*/ 23 w 77"/>
                <a:gd name="T35" fmla="*/ 260 h 260"/>
                <a:gd name="T36" fmla="*/ 23 w 77"/>
                <a:gd name="T37" fmla="*/ 259 h 260"/>
                <a:gd name="T38" fmla="*/ 24 w 77"/>
                <a:gd name="T39" fmla="*/ 257 h 260"/>
                <a:gd name="T40" fmla="*/ 25 w 77"/>
                <a:gd name="T41" fmla="*/ 255 h 260"/>
                <a:gd name="T42" fmla="*/ 28 w 77"/>
                <a:gd name="T43" fmla="*/ 246 h 260"/>
                <a:gd name="T44" fmla="*/ 35 w 77"/>
                <a:gd name="T45" fmla="*/ 223 h 260"/>
                <a:gd name="T46" fmla="*/ 36 w 77"/>
                <a:gd name="T47" fmla="*/ 191 h 260"/>
                <a:gd name="T48" fmla="*/ 24 w 77"/>
                <a:gd name="T49" fmla="*/ 164 h 260"/>
                <a:gd name="T50" fmla="*/ 12 w 77"/>
                <a:gd name="T51" fmla="*/ 155 h 260"/>
                <a:gd name="T52" fmla="*/ 6 w 77"/>
                <a:gd name="T53" fmla="*/ 151 h 260"/>
                <a:gd name="T54" fmla="*/ 2 w 77"/>
                <a:gd name="T55" fmla="*/ 150 h 260"/>
                <a:gd name="T56" fmla="*/ 0 w 77"/>
                <a:gd name="T57" fmla="*/ 148 h 260"/>
                <a:gd name="T58" fmla="*/ 1 w 77"/>
                <a:gd name="T59" fmla="*/ 146 h 260"/>
                <a:gd name="T60" fmla="*/ 4 w 77"/>
                <a:gd name="T61" fmla="*/ 144 h 260"/>
                <a:gd name="T62" fmla="*/ 10 w 77"/>
                <a:gd name="T63" fmla="*/ 140 h 260"/>
                <a:gd name="T64" fmla="*/ 21 w 77"/>
                <a:gd name="T65" fmla="*/ 129 h 260"/>
                <a:gd name="T66" fmla="*/ 33 w 77"/>
                <a:gd name="T67" fmla="*/ 102 h 260"/>
                <a:gd name="T68" fmla="*/ 34 w 77"/>
                <a:gd name="T69" fmla="*/ 70 h 260"/>
                <a:gd name="T70" fmla="*/ 26 w 77"/>
                <a:gd name="T71" fmla="*/ 40 h 260"/>
                <a:gd name="T72" fmla="*/ 20 w 77"/>
                <a:gd name="T73" fmla="*/ 26 h 260"/>
                <a:gd name="T74" fmla="*/ 10 w 77"/>
                <a:gd name="T75" fmla="*/ 14 h 260"/>
                <a:gd name="T76" fmla="*/ 9 w 77"/>
                <a:gd name="T77" fmla="*/ 12 h 260"/>
                <a:gd name="T78" fmla="*/ 12 w 77"/>
                <a:gd name="T79" fmla="*/ 12 h 260"/>
                <a:gd name="T80" fmla="*/ 14 w 77"/>
                <a:gd name="T81" fmla="*/ 13 h 260"/>
                <a:gd name="T82" fmla="*/ 19 w 77"/>
                <a:gd name="T83" fmla="*/ 15 h 260"/>
                <a:gd name="T84" fmla="*/ 49 w 77"/>
                <a:gd name="T85" fmla="*/ 18 h 260"/>
                <a:gd name="T86" fmla="*/ 74 w 77"/>
                <a:gd name="T87" fmla="*/ 4 h 260"/>
                <a:gd name="T88" fmla="*/ 75 w 77"/>
                <a:gd name="T89" fmla="*/ 2 h 260"/>
                <a:gd name="T90" fmla="*/ 76 w 77"/>
                <a:gd name="T91" fmla="*/ 0 h 260"/>
                <a:gd name="T92" fmla="*/ 77 w 77"/>
                <a:gd name="T93" fmla="*/ 1 h 260"/>
                <a:gd name="T94" fmla="*/ 77 w 77"/>
                <a:gd name="T95" fmla="*/ 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260">
                  <a:moveTo>
                    <a:pt x="77" y="1"/>
                  </a:moveTo>
                  <a:cubicBezTo>
                    <a:pt x="72" y="9"/>
                    <a:pt x="63" y="15"/>
                    <a:pt x="54" y="18"/>
                  </a:cubicBezTo>
                  <a:cubicBezTo>
                    <a:pt x="44" y="21"/>
                    <a:pt x="33" y="21"/>
                    <a:pt x="23" y="18"/>
                  </a:cubicBezTo>
                  <a:cubicBezTo>
                    <a:pt x="19" y="17"/>
                    <a:pt x="15" y="15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5" y="16"/>
                    <a:pt x="18" y="20"/>
                    <a:pt x="20" y="24"/>
                  </a:cubicBezTo>
                  <a:cubicBezTo>
                    <a:pt x="23" y="28"/>
                    <a:pt x="25" y="33"/>
                    <a:pt x="27" y="37"/>
                  </a:cubicBezTo>
                  <a:cubicBezTo>
                    <a:pt x="31" y="47"/>
                    <a:pt x="34" y="57"/>
                    <a:pt x="36" y="67"/>
                  </a:cubicBezTo>
                  <a:cubicBezTo>
                    <a:pt x="39" y="87"/>
                    <a:pt x="37" y="109"/>
                    <a:pt x="25" y="127"/>
                  </a:cubicBezTo>
                  <a:cubicBezTo>
                    <a:pt x="20" y="136"/>
                    <a:pt x="11" y="143"/>
                    <a:pt x="2" y="148"/>
                  </a:cubicBezTo>
                  <a:cubicBezTo>
                    <a:pt x="2" y="147"/>
                    <a:pt x="2" y="147"/>
                    <a:pt x="2" y="147"/>
                  </a:cubicBezTo>
                  <a:cubicBezTo>
                    <a:pt x="11" y="151"/>
                    <a:pt x="20" y="156"/>
                    <a:pt x="26" y="164"/>
                  </a:cubicBezTo>
                  <a:cubicBezTo>
                    <a:pt x="32" y="172"/>
                    <a:pt x="36" y="181"/>
                    <a:pt x="37" y="191"/>
                  </a:cubicBezTo>
                  <a:cubicBezTo>
                    <a:pt x="40" y="209"/>
                    <a:pt x="35" y="228"/>
                    <a:pt x="29" y="245"/>
                  </a:cubicBezTo>
                  <a:cubicBezTo>
                    <a:pt x="28" y="249"/>
                    <a:pt x="27" y="252"/>
                    <a:pt x="25" y="255"/>
                  </a:cubicBezTo>
                  <a:cubicBezTo>
                    <a:pt x="25" y="256"/>
                    <a:pt x="25" y="256"/>
                    <a:pt x="25" y="257"/>
                  </a:cubicBezTo>
                  <a:cubicBezTo>
                    <a:pt x="24" y="257"/>
                    <a:pt x="24" y="258"/>
                    <a:pt x="24" y="259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4" y="258"/>
                    <a:pt x="24" y="258"/>
                    <a:pt x="24" y="257"/>
                  </a:cubicBezTo>
                  <a:cubicBezTo>
                    <a:pt x="24" y="256"/>
                    <a:pt x="25" y="256"/>
                    <a:pt x="25" y="255"/>
                  </a:cubicBezTo>
                  <a:cubicBezTo>
                    <a:pt x="26" y="252"/>
                    <a:pt x="27" y="249"/>
                    <a:pt x="28" y="246"/>
                  </a:cubicBezTo>
                  <a:cubicBezTo>
                    <a:pt x="31" y="238"/>
                    <a:pt x="33" y="230"/>
                    <a:pt x="35" y="223"/>
                  </a:cubicBezTo>
                  <a:cubicBezTo>
                    <a:pt x="36" y="212"/>
                    <a:pt x="37" y="201"/>
                    <a:pt x="36" y="191"/>
                  </a:cubicBezTo>
                  <a:cubicBezTo>
                    <a:pt x="34" y="181"/>
                    <a:pt x="30" y="172"/>
                    <a:pt x="24" y="164"/>
                  </a:cubicBezTo>
                  <a:cubicBezTo>
                    <a:pt x="20" y="161"/>
                    <a:pt x="16" y="157"/>
                    <a:pt x="12" y="155"/>
                  </a:cubicBezTo>
                  <a:cubicBezTo>
                    <a:pt x="10" y="153"/>
                    <a:pt x="8" y="152"/>
                    <a:pt x="6" y="151"/>
                  </a:cubicBezTo>
                  <a:cubicBezTo>
                    <a:pt x="4" y="151"/>
                    <a:pt x="3" y="150"/>
                    <a:pt x="2" y="150"/>
                  </a:cubicBezTo>
                  <a:cubicBezTo>
                    <a:pt x="1" y="149"/>
                    <a:pt x="0" y="149"/>
                    <a:pt x="0" y="148"/>
                  </a:cubicBezTo>
                  <a:cubicBezTo>
                    <a:pt x="0" y="147"/>
                    <a:pt x="0" y="146"/>
                    <a:pt x="1" y="146"/>
                  </a:cubicBezTo>
                  <a:cubicBezTo>
                    <a:pt x="2" y="145"/>
                    <a:pt x="3" y="144"/>
                    <a:pt x="4" y="144"/>
                  </a:cubicBezTo>
                  <a:cubicBezTo>
                    <a:pt x="6" y="143"/>
                    <a:pt x="8" y="141"/>
                    <a:pt x="10" y="140"/>
                  </a:cubicBezTo>
                  <a:cubicBezTo>
                    <a:pt x="14" y="137"/>
                    <a:pt x="18" y="133"/>
                    <a:pt x="21" y="129"/>
                  </a:cubicBezTo>
                  <a:cubicBezTo>
                    <a:pt x="27" y="121"/>
                    <a:pt x="31" y="112"/>
                    <a:pt x="33" y="102"/>
                  </a:cubicBezTo>
                  <a:cubicBezTo>
                    <a:pt x="35" y="92"/>
                    <a:pt x="35" y="81"/>
                    <a:pt x="34" y="70"/>
                  </a:cubicBezTo>
                  <a:cubicBezTo>
                    <a:pt x="33" y="60"/>
                    <a:pt x="30" y="49"/>
                    <a:pt x="26" y="40"/>
                  </a:cubicBezTo>
                  <a:cubicBezTo>
                    <a:pt x="24" y="35"/>
                    <a:pt x="22" y="30"/>
                    <a:pt x="20" y="26"/>
                  </a:cubicBezTo>
                  <a:cubicBezTo>
                    <a:pt x="17" y="22"/>
                    <a:pt x="14" y="18"/>
                    <a:pt x="10" y="14"/>
                  </a:cubicBezTo>
                  <a:cubicBezTo>
                    <a:pt x="10" y="14"/>
                    <a:pt x="9" y="13"/>
                    <a:pt x="9" y="12"/>
                  </a:cubicBezTo>
                  <a:cubicBezTo>
                    <a:pt x="10" y="12"/>
                    <a:pt x="11" y="11"/>
                    <a:pt x="12" y="12"/>
                  </a:cubicBezTo>
                  <a:cubicBezTo>
                    <a:pt x="12" y="12"/>
                    <a:pt x="13" y="12"/>
                    <a:pt x="14" y="13"/>
                  </a:cubicBezTo>
                  <a:cubicBezTo>
                    <a:pt x="16" y="13"/>
                    <a:pt x="17" y="14"/>
                    <a:pt x="19" y="15"/>
                  </a:cubicBezTo>
                  <a:cubicBezTo>
                    <a:pt x="29" y="18"/>
                    <a:pt x="39" y="20"/>
                    <a:pt x="49" y="18"/>
                  </a:cubicBezTo>
                  <a:cubicBezTo>
                    <a:pt x="58" y="17"/>
                    <a:pt x="67" y="12"/>
                    <a:pt x="74" y="4"/>
                  </a:cubicBezTo>
                  <a:cubicBezTo>
                    <a:pt x="74" y="3"/>
                    <a:pt x="75" y="3"/>
                    <a:pt x="75" y="2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2"/>
                    <a:pt x="77" y="1"/>
                    <a:pt x="77" y="1"/>
                  </a:cubicBezTo>
                  <a:close/>
                </a:path>
              </a:pathLst>
            </a:custGeom>
            <a:solidFill>
              <a:srgbClr val="BA7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1615"/>
            <p:cNvSpPr>
              <a:spLocks/>
            </p:cNvSpPr>
            <p:nvPr/>
          </p:nvSpPr>
          <p:spPr bwMode="auto">
            <a:xfrm>
              <a:off x="11104564" y="2733676"/>
              <a:ext cx="174625" cy="42863"/>
            </a:xfrm>
            <a:custGeom>
              <a:avLst/>
              <a:gdLst>
                <a:gd name="T0" fmla="*/ 99 w 99"/>
                <a:gd name="T1" fmla="*/ 10 h 24"/>
                <a:gd name="T2" fmla="*/ 0 w 99"/>
                <a:gd name="T3" fmla="*/ 0 h 24"/>
                <a:gd name="T4" fmla="*/ 0 w 99"/>
                <a:gd name="T5" fmla="*/ 24 h 24"/>
                <a:gd name="T6" fmla="*/ 99 w 99"/>
                <a:gd name="T7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24">
                  <a:moveTo>
                    <a:pt x="99" y="10"/>
                  </a:moveTo>
                  <a:cubicBezTo>
                    <a:pt x="63" y="8"/>
                    <a:pt x="0" y="14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4"/>
                    <a:pt x="65" y="15"/>
                    <a:pt x="99" y="10"/>
                  </a:cubicBezTo>
                  <a:close/>
                </a:path>
              </a:pathLst>
            </a:custGeom>
            <a:solidFill>
              <a:srgbClr val="BA7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Freeform 1616"/>
            <p:cNvSpPr>
              <a:spLocks/>
            </p:cNvSpPr>
            <p:nvPr/>
          </p:nvSpPr>
          <p:spPr bwMode="auto">
            <a:xfrm>
              <a:off x="11468102" y="2654301"/>
              <a:ext cx="104775" cy="85725"/>
            </a:xfrm>
            <a:custGeom>
              <a:avLst/>
              <a:gdLst>
                <a:gd name="T0" fmla="*/ 9 w 60"/>
                <a:gd name="T1" fmla="*/ 0 h 49"/>
                <a:gd name="T2" fmla="*/ 10 w 60"/>
                <a:gd name="T3" fmla="*/ 49 h 49"/>
                <a:gd name="T4" fmla="*/ 58 w 60"/>
                <a:gd name="T5" fmla="*/ 37 h 49"/>
                <a:gd name="T6" fmla="*/ 58 w 60"/>
                <a:gd name="T7" fmla="*/ 14 h 49"/>
                <a:gd name="T8" fmla="*/ 9 w 60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1" y="2"/>
                    <a:pt x="0" y="44"/>
                    <a:pt x="10" y="49"/>
                  </a:cubicBezTo>
                  <a:cubicBezTo>
                    <a:pt x="31" y="48"/>
                    <a:pt x="56" y="47"/>
                    <a:pt x="58" y="37"/>
                  </a:cubicBezTo>
                  <a:cubicBezTo>
                    <a:pt x="60" y="26"/>
                    <a:pt x="59" y="22"/>
                    <a:pt x="58" y="14"/>
                  </a:cubicBezTo>
                  <a:cubicBezTo>
                    <a:pt x="57" y="1"/>
                    <a:pt x="33" y="0"/>
                    <a:pt x="9" y="0"/>
                  </a:cubicBezTo>
                </a:path>
              </a:pathLst>
            </a:custGeom>
            <a:solidFill>
              <a:srgbClr val="F2C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1617"/>
            <p:cNvSpPr>
              <a:spLocks/>
            </p:cNvSpPr>
            <p:nvPr/>
          </p:nvSpPr>
          <p:spPr bwMode="auto">
            <a:xfrm>
              <a:off x="11466514" y="2762251"/>
              <a:ext cx="104775" cy="87313"/>
            </a:xfrm>
            <a:custGeom>
              <a:avLst/>
              <a:gdLst>
                <a:gd name="T0" fmla="*/ 10 w 60"/>
                <a:gd name="T1" fmla="*/ 0 h 50"/>
                <a:gd name="T2" fmla="*/ 11 w 60"/>
                <a:gd name="T3" fmla="*/ 50 h 50"/>
                <a:gd name="T4" fmla="*/ 58 w 60"/>
                <a:gd name="T5" fmla="*/ 39 h 50"/>
                <a:gd name="T6" fmla="*/ 59 w 60"/>
                <a:gd name="T7" fmla="*/ 15 h 50"/>
                <a:gd name="T8" fmla="*/ 10 w 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0">
                  <a:moveTo>
                    <a:pt x="10" y="0"/>
                  </a:moveTo>
                  <a:cubicBezTo>
                    <a:pt x="3" y="4"/>
                    <a:pt x="0" y="46"/>
                    <a:pt x="11" y="50"/>
                  </a:cubicBezTo>
                  <a:cubicBezTo>
                    <a:pt x="32" y="49"/>
                    <a:pt x="57" y="49"/>
                    <a:pt x="58" y="39"/>
                  </a:cubicBezTo>
                  <a:cubicBezTo>
                    <a:pt x="60" y="28"/>
                    <a:pt x="60" y="24"/>
                    <a:pt x="59" y="15"/>
                  </a:cubicBezTo>
                  <a:cubicBezTo>
                    <a:pt x="57" y="1"/>
                    <a:pt x="35" y="1"/>
                    <a:pt x="10" y="0"/>
                  </a:cubicBezTo>
                </a:path>
              </a:pathLst>
            </a:custGeom>
            <a:solidFill>
              <a:srgbClr val="F2C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Freeform 1618"/>
            <p:cNvSpPr>
              <a:spLocks/>
            </p:cNvSpPr>
            <p:nvPr/>
          </p:nvSpPr>
          <p:spPr bwMode="auto">
            <a:xfrm>
              <a:off x="11452227" y="2874963"/>
              <a:ext cx="103188" cy="84138"/>
            </a:xfrm>
            <a:custGeom>
              <a:avLst/>
              <a:gdLst>
                <a:gd name="T0" fmla="*/ 11 w 59"/>
                <a:gd name="T1" fmla="*/ 0 h 48"/>
                <a:gd name="T2" fmla="*/ 11 w 59"/>
                <a:gd name="T3" fmla="*/ 48 h 48"/>
                <a:gd name="T4" fmla="*/ 57 w 59"/>
                <a:gd name="T5" fmla="*/ 38 h 48"/>
                <a:gd name="T6" fmla="*/ 57 w 59"/>
                <a:gd name="T7" fmla="*/ 14 h 48"/>
                <a:gd name="T8" fmla="*/ 11 w 5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8">
                  <a:moveTo>
                    <a:pt x="11" y="0"/>
                  </a:moveTo>
                  <a:cubicBezTo>
                    <a:pt x="3" y="6"/>
                    <a:pt x="0" y="39"/>
                    <a:pt x="11" y="48"/>
                  </a:cubicBezTo>
                  <a:cubicBezTo>
                    <a:pt x="32" y="48"/>
                    <a:pt x="56" y="48"/>
                    <a:pt x="57" y="38"/>
                  </a:cubicBezTo>
                  <a:cubicBezTo>
                    <a:pt x="59" y="27"/>
                    <a:pt x="59" y="23"/>
                    <a:pt x="57" y="14"/>
                  </a:cubicBezTo>
                  <a:cubicBezTo>
                    <a:pt x="56" y="0"/>
                    <a:pt x="35" y="0"/>
                    <a:pt x="11" y="0"/>
                  </a:cubicBezTo>
                </a:path>
              </a:pathLst>
            </a:custGeom>
            <a:solidFill>
              <a:srgbClr val="F2C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Rectangle 1619"/>
            <p:cNvSpPr>
              <a:spLocks noChangeArrowheads="1"/>
            </p:cNvSpPr>
            <p:nvPr/>
          </p:nvSpPr>
          <p:spPr bwMode="auto">
            <a:xfrm>
              <a:off x="10868027" y="2482851"/>
              <a:ext cx="236538" cy="4937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Rectangle 1620"/>
            <p:cNvSpPr>
              <a:spLocks noChangeArrowheads="1"/>
            </p:cNvSpPr>
            <p:nvPr/>
          </p:nvSpPr>
          <p:spPr bwMode="auto">
            <a:xfrm>
              <a:off x="10820402" y="2482851"/>
              <a:ext cx="236538" cy="523875"/>
            </a:xfrm>
            <a:prstGeom prst="rect">
              <a:avLst/>
            </a:prstGeom>
            <a:solidFill>
              <a:srgbClr val="0D2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Freeform 1621"/>
            <p:cNvSpPr>
              <a:spLocks/>
            </p:cNvSpPr>
            <p:nvPr/>
          </p:nvSpPr>
          <p:spPr bwMode="auto">
            <a:xfrm>
              <a:off x="11531602" y="2439988"/>
              <a:ext cx="482600" cy="95250"/>
            </a:xfrm>
            <a:custGeom>
              <a:avLst/>
              <a:gdLst>
                <a:gd name="T0" fmla="*/ 138 w 275"/>
                <a:gd name="T1" fmla="*/ 3 h 55"/>
                <a:gd name="T2" fmla="*/ 274 w 275"/>
                <a:gd name="T3" fmla="*/ 32 h 55"/>
                <a:gd name="T4" fmla="*/ 137 w 275"/>
                <a:gd name="T5" fmla="*/ 52 h 55"/>
                <a:gd name="T6" fmla="*/ 1 w 275"/>
                <a:gd name="T7" fmla="*/ 23 h 55"/>
                <a:gd name="T8" fmla="*/ 138 w 275"/>
                <a:gd name="T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55">
                  <a:moveTo>
                    <a:pt x="138" y="3"/>
                  </a:moveTo>
                  <a:cubicBezTo>
                    <a:pt x="214" y="5"/>
                    <a:pt x="275" y="18"/>
                    <a:pt x="274" y="32"/>
                  </a:cubicBezTo>
                  <a:cubicBezTo>
                    <a:pt x="274" y="45"/>
                    <a:pt x="212" y="55"/>
                    <a:pt x="137" y="52"/>
                  </a:cubicBezTo>
                  <a:cubicBezTo>
                    <a:pt x="61" y="50"/>
                    <a:pt x="0" y="37"/>
                    <a:pt x="1" y="23"/>
                  </a:cubicBezTo>
                  <a:cubicBezTo>
                    <a:pt x="1" y="9"/>
                    <a:pt x="63" y="0"/>
                    <a:pt x="138" y="3"/>
                  </a:cubicBezTo>
                  <a:close/>
                </a:path>
              </a:pathLst>
            </a:custGeom>
            <a:solidFill>
              <a:srgbClr val="8995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1622"/>
            <p:cNvSpPr>
              <a:spLocks/>
            </p:cNvSpPr>
            <p:nvPr/>
          </p:nvSpPr>
          <p:spPr bwMode="auto">
            <a:xfrm>
              <a:off x="11558589" y="2447926"/>
              <a:ext cx="427038" cy="77788"/>
            </a:xfrm>
            <a:custGeom>
              <a:avLst/>
              <a:gdLst>
                <a:gd name="T0" fmla="*/ 122 w 243"/>
                <a:gd name="T1" fmla="*/ 2 h 44"/>
                <a:gd name="T2" fmla="*/ 243 w 243"/>
                <a:gd name="T3" fmla="*/ 26 h 44"/>
                <a:gd name="T4" fmla="*/ 121 w 243"/>
                <a:gd name="T5" fmla="*/ 42 h 44"/>
                <a:gd name="T6" fmla="*/ 1 w 243"/>
                <a:gd name="T7" fmla="*/ 18 h 44"/>
                <a:gd name="T8" fmla="*/ 122 w 243"/>
                <a:gd name="T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44">
                  <a:moveTo>
                    <a:pt x="122" y="2"/>
                  </a:moveTo>
                  <a:cubicBezTo>
                    <a:pt x="189" y="4"/>
                    <a:pt x="243" y="15"/>
                    <a:pt x="243" y="26"/>
                  </a:cubicBezTo>
                  <a:cubicBezTo>
                    <a:pt x="242" y="37"/>
                    <a:pt x="188" y="44"/>
                    <a:pt x="121" y="42"/>
                  </a:cubicBezTo>
                  <a:cubicBezTo>
                    <a:pt x="54" y="40"/>
                    <a:pt x="0" y="29"/>
                    <a:pt x="1" y="18"/>
                  </a:cubicBezTo>
                  <a:cubicBezTo>
                    <a:pt x="1" y="7"/>
                    <a:pt x="55" y="0"/>
                    <a:pt x="122" y="2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1623"/>
            <p:cNvSpPr>
              <a:spLocks/>
            </p:cNvSpPr>
            <p:nvPr/>
          </p:nvSpPr>
          <p:spPr bwMode="auto">
            <a:xfrm>
              <a:off x="11558589" y="2479676"/>
              <a:ext cx="427038" cy="46038"/>
            </a:xfrm>
            <a:custGeom>
              <a:avLst/>
              <a:gdLst>
                <a:gd name="T0" fmla="*/ 121 w 243"/>
                <a:gd name="T1" fmla="*/ 23 h 26"/>
                <a:gd name="T2" fmla="*/ 1 w 243"/>
                <a:gd name="T3" fmla="*/ 0 h 26"/>
                <a:gd name="T4" fmla="*/ 1 w 243"/>
                <a:gd name="T5" fmla="*/ 0 h 26"/>
                <a:gd name="T6" fmla="*/ 121 w 243"/>
                <a:gd name="T7" fmla="*/ 24 h 26"/>
                <a:gd name="T8" fmla="*/ 243 w 243"/>
                <a:gd name="T9" fmla="*/ 8 h 26"/>
                <a:gd name="T10" fmla="*/ 243 w 243"/>
                <a:gd name="T11" fmla="*/ 7 h 26"/>
                <a:gd name="T12" fmla="*/ 121 w 243"/>
                <a:gd name="T13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6">
                  <a:moveTo>
                    <a:pt x="121" y="23"/>
                  </a:moveTo>
                  <a:cubicBezTo>
                    <a:pt x="55" y="21"/>
                    <a:pt x="1" y="1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1"/>
                    <a:pt x="54" y="22"/>
                    <a:pt x="121" y="24"/>
                  </a:cubicBezTo>
                  <a:cubicBezTo>
                    <a:pt x="188" y="26"/>
                    <a:pt x="242" y="19"/>
                    <a:pt x="243" y="8"/>
                  </a:cubicBezTo>
                  <a:cubicBezTo>
                    <a:pt x="243" y="7"/>
                    <a:pt x="243" y="7"/>
                    <a:pt x="243" y="7"/>
                  </a:cubicBezTo>
                  <a:cubicBezTo>
                    <a:pt x="241" y="18"/>
                    <a:pt x="187" y="25"/>
                    <a:pt x="121" y="23"/>
                  </a:cubicBezTo>
                  <a:close/>
                </a:path>
              </a:pathLst>
            </a:custGeom>
            <a:solidFill>
              <a:srgbClr val="0D2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Freeform 1624"/>
            <p:cNvSpPr>
              <a:spLocks/>
            </p:cNvSpPr>
            <p:nvPr/>
          </p:nvSpPr>
          <p:spPr bwMode="auto">
            <a:xfrm>
              <a:off x="11560177" y="2447926"/>
              <a:ext cx="423863" cy="42863"/>
            </a:xfrm>
            <a:custGeom>
              <a:avLst/>
              <a:gdLst>
                <a:gd name="T0" fmla="*/ 0 w 241"/>
                <a:gd name="T1" fmla="*/ 19 h 24"/>
                <a:gd name="T2" fmla="*/ 122 w 241"/>
                <a:gd name="T3" fmla="*/ 3 h 24"/>
                <a:gd name="T4" fmla="*/ 241 w 241"/>
                <a:gd name="T5" fmla="*/ 24 h 24"/>
                <a:gd name="T6" fmla="*/ 121 w 241"/>
                <a:gd name="T7" fmla="*/ 2 h 24"/>
                <a:gd name="T8" fmla="*/ 0 w 241"/>
                <a:gd name="T9" fmla="*/ 18 h 24"/>
                <a:gd name="T10" fmla="*/ 0 w 241"/>
                <a:gd name="T11" fmla="*/ 20 h 24"/>
                <a:gd name="T12" fmla="*/ 0 w 241"/>
                <a:gd name="T1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">
                  <a:moveTo>
                    <a:pt x="0" y="19"/>
                  </a:moveTo>
                  <a:cubicBezTo>
                    <a:pt x="0" y="8"/>
                    <a:pt x="55" y="1"/>
                    <a:pt x="122" y="3"/>
                  </a:cubicBezTo>
                  <a:cubicBezTo>
                    <a:pt x="184" y="5"/>
                    <a:pt x="235" y="14"/>
                    <a:pt x="241" y="24"/>
                  </a:cubicBezTo>
                  <a:cubicBezTo>
                    <a:pt x="238" y="14"/>
                    <a:pt x="186" y="4"/>
                    <a:pt x="121" y="2"/>
                  </a:cubicBezTo>
                  <a:cubicBezTo>
                    <a:pt x="54" y="0"/>
                    <a:pt x="0" y="7"/>
                    <a:pt x="0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0D2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1625"/>
            <p:cNvSpPr>
              <a:spLocks/>
            </p:cNvSpPr>
            <p:nvPr/>
          </p:nvSpPr>
          <p:spPr bwMode="auto">
            <a:xfrm>
              <a:off x="11530014" y="2478088"/>
              <a:ext cx="484188" cy="96838"/>
            </a:xfrm>
            <a:custGeom>
              <a:avLst/>
              <a:gdLst>
                <a:gd name="T0" fmla="*/ 1 w 276"/>
                <a:gd name="T1" fmla="*/ 23 h 55"/>
                <a:gd name="T2" fmla="*/ 2 w 276"/>
                <a:gd name="T3" fmla="*/ 1 h 55"/>
                <a:gd name="T4" fmla="*/ 2 w 276"/>
                <a:gd name="T5" fmla="*/ 0 h 55"/>
                <a:gd name="T6" fmla="*/ 138 w 276"/>
                <a:gd name="T7" fmla="*/ 29 h 55"/>
                <a:gd name="T8" fmla="*/ 275 w 276"/>
                <a:gd name="T9" fmla="*/ 8 h 55"/>
                <a:gd name="T10" fmla="*/ 276 w 276"/>
                <a:gd name="T11" fmla="*/ 9 h 55"/>
                <a:gd name="T12" fmla="*/ 275 w 276"/>
                <a:gd name="T13" fmla="*/ 32 h 55"/>
                <a:gd name="T14" fmla="*/ 137 w 276"/>
                <a:gd name="T15" fmla="*/ 53 h 55"/>
                <a:gd name="T16" fmla="*/ 1 w 276"/>
                <a:gd name="T17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55">
                  <a:moveTo>
                    <a:pt x="1" y="23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4"/>
                    <a:pt x="63" y="27"/>
                    <a:pt x="138" y="29"/>
                  </a:cubicBezTo>
                  <a:cubicBezTo>
                    <a:pt x="213" y="31"/>
                    <a:pt x="275" y="22"/>
                    <a:pt x="275" y="8"/>
                  </a:cubicBezTo>
                  <a:cubicBezTo>
                    <a:pt x="276" y="9"/>
                    <a:pt x="276" y="9"/>
                    <a:pt x="276" y="9"/>
                  </a:cubicBezTo>
                  <a:cubicBezTo>
                    <a:pt x="275" y="32"/>
                    <a:pt x="275" y="32"/>
                    <a:pt x="275" y="32"/>
                  </a:cubicBezTo>
                  <a:cubicBezTo>
                    <a:pt x="274" y="46"/>
                    <a:pt x="213" y="55"/>
                    <a:pt x="137" y="53"/>
                  </a:cubicBezTo>
                  <a:cubicBezTo>
                    <a:pt x="61" y="50"/>
                    <a:pt x="0" y="37"/>
                    <a:pt x="1" y="23"/>
                  </a:cubicBezTo>
                  <a:close/>
                </a:path>
              </a:pathLst>
            </a:custGeom>
            <a:solidFill>
              <a:srgbClr val="747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Freeform 1626"/>
            <p:cNvSpPr>
              <a:spLocks noEditPoints="1"/>
            </p:cNvSpPr>
            <p:nvPr/>
          </p:nvSpPr>
          <p:spPr bwMode="auto">
            <a:xfrm>
              <a:off x="11534777" y="2484438"/>
              <a:ext cx="458788" cy="84138"/>
            </a:xfrm>
            <a:custGeom>
              <a:avLst/>
              <a:gdLst>
                <a:gd name="T0" fmla="*/ 141 w 262"/>
                <a:gd name="T1" fmla="*/ 26 h 48"/>
                <a:gd name="T2" fmla="*/ 149 w 262"/>
                <a:gd name="T3" fmla="*/ 48 h 48"/>
                <a:gd name="T4" fmla="*/ 122 w 262"/>
                <a:gd name="T5" fmla="*/ 48 h 48"/>
                <a:gd name="T6" fmla="*/ 132 w 262"/>
                <a:gd name="T7" fmla="*/ 25 h 48"/>
                <a:gd name="T8" fmla="*/ 122 w 262"/>
                <a:gd name="T9" fmla="*/ 48 h 48"/>
                <a:gd name="T10" fmla="*/ 159 w 262"/>
                <a:gd name="T11" fmla="*/ 26 h 48"/>
                <a:gd name="T12" fmla="*/ 166 w 262"/>
                <a:gd name="T13" fmla="*/ 48 h 48"/>
                <a:gd name="T14" fmla="*/ 105 w 262"/>
                <a:gd name="T15" fmla="*/ 47 h 48"/>
                <a:gd name="T16" fmla="*/ 114 w 262"/>
                <a:gd name="T17" fmla="*/ 24 h 48"/>
                <a:gd name="T18" fmla="*/ 105 w 262"/>
                <a:gd name="T19" fmla="*/ 47 h 48"/>
                <a:gd name="T20" fmla="*/ 175 w 262"/>
                <a:gd name="T21" fmla="*/ 25 h 48"/>
                <a:gd name="T22" fmla="*/ 183 w 262"/>
                <a:gd name="T23" fmla="*/ 48 h 48"/>
                <a:gd name="T24" fmla="*/ 89 w 262"/>
                <a:gd name="T25" fmla="*/ 45 h 48"/>
                <a:gd name="T26" fmla="*/ 97 w 262"/>
                <a:gd name="T27" fmla="*/ 23 h 48"/>
                <a:gd name="T28" fmla="*/ 89 w 262"/>
                <a:gd name="T29" fmla="*/ 45 h 48"/>
                <a:gd name="T30" fmla="*/ 191 w 262"/>
                <a:gd name="T31" fmla="*/ 25 h 48"/>
                <a:gd name="T32" fmla="*/ 198 w 262"/>
                <a:gd name="T33" fmla="*/ 47 h 48"/>
                <a:gd name="T34" fmla="*/ 73 w 262"/>
                <a:gd name="T35" fmla="*/ 44 h 48"/>
                <a:gd name="T36" fmla="*/ 82 w 262"/>
                <a:gd name="T37" fmla="*/ 22 h 48"/>
                <a:gd name="T38" fmla="*/ 73 w 262"/>
                <a:gd name="T39" fmla="*/ 44 h 48"/>
                <a:gd name="T40" fmla="*/ 213 w 262"/>
                <a:gd name="T41" fmla="*/ 23 h 48"/>
                <a:gd name="T42" fmla="*/ 205 w 262"/>
                <a:gd name="T43" fmla="*/ 46 h 48"/>
                <a:gd name="T44" fmla="*/ 59 w 262"/>
                <a:gd name="T45" fmla="*/ 42 h 48"/>
                <a:gd name="T46" fmla="*/ 67 w 262"/>
                <a:gd name="T47" fmla="*/ 20 h 48"/>
                <a:gd name="T48" fmla="*/ 59 w 262"/>
                <a:gd name="T49" fmla="*/ 42 h 48"/>
                <a:gd name="T50" fmla="*/ 226 w 262"/>
                <a:gd name="T51" fmla="*/ 22 h 48"/>
                <a:gd name="T52" fmla="*/ 219 w 262"/>
                <a:gd name="T53" fmla="*/ 45 h 48"/>
                <a:gd name="T54" fmla="*/ 46 w 262"/>
                <a:gd name="T55" fmla="*/ 39 h 48"/>
                <a:gd name="T56" fmla="*/ 53 w 262"/>
                <a:gd name="T57" fmla="*/ 18 h 48"/>
                <a:gd name="T58" fmla="*/ 46 w 262"/>
                <a:gd name="T59" fmla="*/ 39 h 48"/>
                <a:gd name="T60" fmla="*/ 232 w 262"/>
                <a:gd name="T61" fmla="*/ 21 h 48"/>
                <a:gd name="T62" fmla="*/ 238 w 262"/>
                <a:gd name="T63" fmla="*/ 43 h 48"/>
                <a:gd name="T64" fmla="*/ 33 w 262"/>
                <a:gd name="T65" fmla="*/ 37 h 48"/>
                <a:gd name="T66" fmla="*/ 40 w 262"/>
                <a:gd name="T67" fmla="*/ 16 h 48"/>
                <a:gd name="T68" fmla="*/ 33 w 262"/>
                <a:gd name="T69" fmla="*/ 37 h 48"/>
                <a:gd name="T70" fmla="*/ 251 w 262"/>
                <a:gd name="T71" fmla="*/ 17 h 48"/>
                <a:gd name="T72" fmla="*/ 244 w 262"/>
                <a:gd name="T73" fmla="*/ 41 h 48"/>
                <a:gd name="T74" fmla="*/ 21 w 262"/>
                <a:gd name="T75" fmla="*/ 34 h 48"/>
                <a:gd name="T76" fmla="*/ 28 w 262"/>
                <a:gd name="T77" fmla="*/ 13 h 48"/>
                <a:gd name="T78" fmla="*/ 21 w 262"/>
                <a:gd name="T79" fmla="*/ 34 h 48"/>
                <a:gd name="T80" fmla="*/ 262 w 262"/>
                <a:gd name="T81" fmla="*/ 13 h 48"/>
                <a:gd name="T82" fmla="*/ 256 w 262"/>
                <a:gd name="T83" fmla="*/ 38 h 48"/>
                <a:gd name="T84" fmla="*/ 10 w 262"/>
                <a:gd name="T85" fmla="*/ 30 h 48"/>
                <a:gd name="T86" fmla="*/ 17 w 262"/>
                <a:gd name="T87" fmla="*/ 9 h 48"/>
                <a:gd name="T88" fmla="*/ 10 w 262"/>
                <a:gd name="T89" fmla="*/ 30 h 48"/>
                <a:gd name="T90" fmla="*/ 0 w 262"/>
                <a:gd name="T91" fmla="*/ 0 h 48"/>
                <a:gd name="T92" fmla="*/ 6 w 262"/>
                <a:gd name="T93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2" h="48">
                  <a:moveTo>
                    <a:pt x="140" y="48"/>
                  </a:moveTo>
                  <a:cubicBezTo>
                    <a:pt x="141" y="26"/>
                    <a:pt x="141" y="26"/>
                    <a:pt x="141" y="26"/>
                  </a:cubicBezTo>
                  <a:cubicBezTo>
                    <a:pt x="144" y="26"/>
                    <a:pt x="147" y="26"/>
                    <a:pt x="149" y="26"/>
                  </a:cubicBezTo>
                  <a:cubicBezTo>
                    <a:pt x="149" y="48"/>
                    <a:pt x="149" y="48"/>
                    <a:pt x="149" y="48"/>
                  </a:cubicBezTo>
                  <a:cubicBezTo>
                    <a:pt x="146" y="48"/>
                    <a:pt x="143" y="48"/>
                    <a:pt x="140" y="48"/>
                  </a:cubicBezTo>
                  <a:close/>
                  <a:moveTo>
                    <a:pt x="122" y="48"/>
                  </a:moveTo>
                  <a:cubicBezTo>
                    <a:pt x="123" y="25"/>
                    <a:pt x="123" y="25"/>
                    <a:pt x="123" y="25"/>
                  </a:cubicBezTo>
                  <a:cubicBezTo>
                    <a:pt x="126" y="25"/>
                    <a:pt x="129" y="25"/>
                    <a:pt x="132" y="25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28" y="48"/>
                    <a:pt x="125" y="48"/>
                    <a:pt x="122" y="48"/>
                  </a:cubicBezTo>
                  <a:close/>
                  <a:moveTo>
                    <a:pt x="158" y="48"/>
                  </a:moveTo>
                  <a:cubicBezTo>
                    <a:pt x="159" y="26"/>
                    <a:pt x="159" y="26"/>
                    <a:pt x="159" y="26"/>
                  </a:cubicBezTo>
                  <a:cubicBezTo>
                    <a:pt x="161" y="26"/>
                    <a:pt x="164" y="26"/>
                    <a:pt x="167" y="26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4" y="48"/>
                    <a:pt x="161" y="48"/>
                    <a:pt x="158" y="48"/>
                  </a:cubicBezTo>
                  <a:close/>
                  <a:moveTo>
                    <a:pt x="105" y="47"/>
                  </a:moveTo>
                  <a:cubicBezTo>
                    <a:pt x="106" y="24"/>
                    <a:pt x="106" y="24"/>
                    <a:pt x="106" y="24"/>
                  </a:cubicBezTo>
                  <a:cubicBezTo>
                    <a:pt x="108" y="25"/>
                    <a:pt x="111" y="24"/>
                    <a:pt x="114" y="24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0" y="47"/>
                    <a:pt x="108" y="47"/>
                    <a:pt x="105" y="47"/>
                  </a:cubicBezTo>
                  <a:close/>
                  <a:moveTo>
                    <a:pt x="175" y="48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8" y="25"/>
                    <a:pt x="181" y="25"/>
                    <a:pt x="183" y="25"/>
                  </a:cubicBezTo>
                  <a:cubicBezTo>
                    <a:pt x="183" y="48"/>
                    <a:pt x="183" y="48"/>
                    <a:pt x="183" y="48"/>
                  </a:cubicBezTo>
                  <a:cubicBezTo>
                    <a:pt x="180" y="48"/>
                    <a:pt x="177" y="48"/>
                    <a:pt x="175" y="48"/>
                  </a:cubicBezTo>
                  <a:close/>
                  <a:moveTo>
                    <a:pt x="89" y="45"/>
                  </a:moveTo>
                  <a:cubicBezTo>
                    <a:pt x="89" y="23"/>
                    <a:pt x="89" y="23"/>
                    <a:pt x="89" y="23"/>
                  </a:cubicBezTo>
                  <a:cubicBezTo>
                    <a:pt x="92" y="23"/>
                    <a:pt x="94" y="23"/>
                    <a:pt x="97" y="23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4" y="46"/>
                    <a:pt x="91" y="45"/>
                    <a:pt x="89" y="45"/>
                  </a:cubicBezTo>
                  <a:close/>
                  <a:moveTo>
                    <a:pt x="190" y="48"/>
                  </a:moveTo>
                  <a:cubicBezTo>
                    <a:pt x="191" y="25"/>
                    <a:pt x="191" y="25"/>
                    <a:pt x="191" y="25"/>
                  </a:cubicBezTo>
                  <a:cubicBezTo>
                    <a:pt x="194" y="25"/>
                    <a:pt x="196" y="25"/>
                    <a:pt x="199" y="24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5" y="47"/>
                    <a:pt x="193" y="47"/>
                    <a:pt x="190" y="48"/>
                  </a:cubicBezTo>
                  <a:close/>
                  <a:moveTo>
                    <a:pt x="73" y="44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76" y="22"/>
                    <a:pt x="79" y="22"/>
                    <a:pt x="82" y="2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78" y="44"/>
                    <a:pt x="76" y="44"/>
                    <a:pt x="73" y="44"/>
                  </a:cubicBezTo>
                  <a:close/>
                  <a:moveTo>
                    <a:pt x="206" y="24"/>
                  </a:moveTo>
                  <a:cubicBezTo>
                    <a:pt x="208" y="24"/>
                    <a:pt x="211" y="23"/>
                    <a:pt x="213" y="23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0" y="46"/>
                    <a:pt x="208" y="46"/>
                    <a:pt x="205" y="46"/>
                  </a:cubicBezTo>
                  <a:lnTo>
                    <a:pt x="206" y="24"/>
                  </a:lnTo>
                  <a:close/>
                  <a:moveTo>
                    <a:pt x="59" y="42"/>
                  </a:moveTo>
                  <a:cubicBezTo>
                    <a:pt x="60" y="19"/>
                    <a:pt x="60" y="19"/>
                    <a:pt x="60" y="19"/>
                  </a:cubicBezTo>
                  <a:cubicBezTo>
                    <a:pt x="62" y="20"/>
                    <a:pt x="65" y="20"/>
                    <a:pt x="67" y="20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4" y="42"/>
                    <a:pt x="61" y="42"/>
                    <a:pt x="59" y="42"/>
                  </a:cubicBezTo>
                  <a:close/>
                  <a:moveTo>
                    <a:pt x="219" y="23"/>
                  </a:moveTo>
                  <a:cubicBezTo>
                    <a:pt x="222" y="22"/>
                    <a:pt x="224" y="22"/>
                    <a:pt x="226" y="22"/>
                  </a:cubicBezTo>
                  <a:cubicBezTo>
                    <a:pt x="226" y="45"/>
                    <a:pt x="226" y="45"/>
                    <a:pt x="226" y="45"/>
                  </a:cubicBezTo>
                  <a:cubicBezTo>
                    <a:pt x="223" y="45"/>
                    <a:pt x="219" y="45"/>
                    <a:pt x="219" y="45"/>
                  </a:cubicBezTo>
                  <a:lnTo>
                    <a:pt x="219" y="23"/>
                  </a:lnTo>
                  <a:close/>
                  <a:moveTo>
                    <a:pt x="46" y="39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9" y="18"/>
                    <a:pt x="51" y="18"/>
                    <a:pt x="53" y="18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0" y="40"/>
                    <a:pt x="48" y="40"/>
                    <a:pt x="46" y="39"/>
                  </a:cubicBezTo>
                  <a:close/>
                  <a:moveTo>
                    <a:pt x="232" y="43"/>
                  </a:moveTo>
                  <a:cubicBezTo>
                    <a:pt x="232" y="21"/>
                    <a:pt x="232" y="21"/>
                    <a:pt x="232" y="21"/>
                  </a:cubicBezTo>
                  <a:cubicBezTo>
                    <a:pt x="235" y="21"/>
                    <a:pt x="237" y="20"/>
                    <a:pt x="239" y="20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6" y="43"/>
                    <a:pt x="232" y="43"/>
                    <a:pt x="232" y="43"/>
                  </a:cubicBezTo>
                  <a:close/>
                  <a:moveTo>
                    <a:pt x="33" y="37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6" y="15"/>
                    <a:pt x="38" y="15"/>
                    <a:pt x="40" y="16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8" y="38"/>
                    <a:pt x="35" y="37"/>
                    <a:pt x="33" y="37"/>
                  </a:cubicBezTo>
                  <a:close/>
                  <a:moveTo>
                    <a:pt x="245" y="19"/>
                  </a:moveTo>
                  <a:cubicBezTo>
                    <a:pt x="247" y="18"/>
                    <a:pt x="249" y="18"/>
                    <a:pt x="251" y="17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8" y="41"/>
                    <a:pt x="246" y="41"/>
                    <a:pt x="244" y="41"/>
                  </a:cubicBezTo>
                  <a:lnTo>
                    <a:pt x="245" y="19"/>
                  </a:lnTo>
                  <a:close/>
                  <a:moveTo>
                    <a:pt x="21" y="34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4" y="12"/>
                    <a:pt x="26" y="12"/>
                    <a:pt x="28" y="13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5"/>
                    <a:pt x="23" y="34"/>
                    <a:pt x="21" y="34"/>
                  </a:cubicBezTo>
                  <a:close/>
                  <a:moveTo>
                    <a:pt x="256" y="16"/>
                  </a:moveTo>
                  <a:cubicBezTo>
                    <a:pt x="258" y="15"/>
                    <a:pt x="261" y="14"/>
                    <a:pt x="262" y="13"/>
                  </a:cubicBezTo>
                  <a:cubicBezTo>
                    <a:pt x="262" y="37"/>
                    <a:pt x="262" y="37"/>
                    <a:pt x="262" y="37"/>
                  </a:cubicBezTo>
                  <a:cubicBezTo>
                    <a:pt x="260" y="38"/>
                    <a:pt x="258" y="38"/>
                    <a:pt x="256" y="38"/>
                  </a:cubicBezTo>
                  <a:lnTo>
                    <a:pt x="256" y="16"/>
                  </a:lnTo>
                  <a:close/>
                  <a:moveTo>
                    <a:pt x="10" y="30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5" y="9"/>
                    <a:pt x="17" y="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4" y="31"/>
                    <a:pt x="12" y="30"/>
                    <a:pt x="10" y="30"/>
                  </a:cubicBezTo>
                  <a:close/>
                  <a:moveTo>
                    <a:pt x="0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3"/>
                    <a:pt x="6" y="5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3" y="26"/>
                    <a:pt x="1" y="24"/>
                    <a:pt x="0" y="22"/>
                  </a:cubicBezTo>
                  <a:close/>
                </a:path>
              </a:pathLst>
            </a:custGeom>
            <a:solidFill>
              <a:srgbClr val="0D2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Freeform 1627"/>
            <p:cNvSpPr>
              <a:spLocks noEditPoints="1"/>
            </p:cNvSpPr>
            <p:nvPr/>
          </p:nvSpPr>
          <p:spPr bwMode="auto">
            <a:xfrm>
              <a:off x="11531602" y="2484438"/>
              <a:ext cx="479425" cy="84138"/>
            </a:xfrm>
            <a:custGeom>
              <a:avLst/>
              <a:gdLst>
                <a:gd name="T0" fmla="*/ 141 w 274"/>
                <a:gd name="T1" fmla="*/ 26 h 48"/>
                <a:gd name="T2" fmla="*/ 149 w 274"/>
                <a:gd name="T3" fmla="*/ 48 h 48"/>
                <a:gd name="T4" fmla="*/ 123 w 274"/>
                <a:gd name="T5" fmla="*/ 48 h 48"/>
                <a:gd name="T6" fmla="*/ 132 w 274"/>
                <a:gd name="T7" fmla="*/ 25 h 48"/>
                <a:gd name="T8" fmla="*/ 123 w 274"/>
                <a:gd name="T9" fmla="*/ 48 h 48"/>
                <a:gd name="T10" fmla="*/ 159 w 274"/>
                <a:gd name="T11" fmla="*/ 26 h 48"/>
                <a:gd name="T12" fmla="*/ 167 w 274"/>
                <a:gd name="T13" fmla="*/ 48 h 48"/>
                <a:gd name="T14" fmla="*/ 105 w 274"/>
                <a:gd name="T15" fmla="*/ 47 h 48"/>
                <a:gd name="T16" fmla="*/ 114 w 274"/>
                <a:gd name="T17" fmla="*/ 24 h 48"/>
                <a:gd name="T18" fmla="*/ 105 w 274"/>
                <a:gd name="T19" fmla="*/ 47 h 48"/>
                <a:gd name="T20" fmla="*/ 176 w 274"/>
                <a:gd name="T21" fmla="*/ 25 h 48"/>
                <a:gd name="T22" fmla="*/ 183 w 274"/>
                <a:gd name="T23" fmla="*/ 48 h 48"/>
                <a:gd name="T24" fmla="*/ 89 w 274"/>
                <a:gd name="T25" fmla="*/ 45 h 48"/>
                <a:gd name="T26" fmla="*/ 97 w 274"/>
                <a:gd name="T27" fmla="*/ 23 h 48"/>
                <a:gd name="T28" fmla="*/ 89 w 274"/>
                <a:gd name="T29" fmla="*/ 45 h 48"/>
                <a:gd name="T30" fmla="*/ 191 w 274"/>
                <a:gd name="T31" fmla="*/ 25 h 48"/>
                <a:gd name="T32" fmla="*/ 198 w 274"/>
                <a:gd name="T33" fmla="*/ 47 h 48"/>
                <a:gd name="T34" fmla="*/ 74 w 274"/>
                <a:gd name="T35" fmla="*/ 44 h 48"/>
                <a:gd name="T36" fmla="*/ 82 w 274"/>
                <a:gd name="T37" fmla="*/ 22 h 48"/>
                <a:gd name="T38" fmla="*/ 74 w 274"/>
                <a:gd name="T39" fmla="*/ 44 h 48"/>
                <a:gd name="T40" fmla="*/ 206 w 274"/>
                <a:gd name="T41" fmla="*/ 24 h 48"/>
                <a:gd name="T42" fmla="*/ 213 w 274"/>
                <a:gd name="T43" fmla="*/ 46 h 48"/>
                <a:gd name="T44" fmla="*/ 60 w 274"/>
                <a:gd name="T45" fmla="*/ 42 h 48"/>
                <a:gd name="T46" fmla="*/ 67 w 274"/>
                <a:gd name="T47" fmla="*/ 20 h 48"/>
                <a:gd name="T48" fmla="*/ 60 w 274"/>
                <a:gd name="T49" fmla="*/ 42 h 48"/>
                <a:gd name="T50" fmla="*/ 220 w 274"/>
                <a:gd name="T51" fmla="*/ 23 h 48"/>
                <a:gd name="T52" fmla="*/ 226 w 274"/>
                <a:gd name="T53" fmla="*/ 45 h 48"/>
                <a:gd name="T54" fmla="*/ 46 w 274"/>
                <a:gd name="T55" fmla="*/ 39 h 48"/>
                <a:gd name="T56" fmla="*/ 54 w 274"/>
                <a:gd name="T57" fmla="*/ 18 h 48"/>
                <a:gd name="T58" fmla="*/ 46 w 274"/>
                <a:gd name="T59" fmla="*/ 39 h 48"/>
                <a:gd name="T60" fmla="*/ 233 w 274"/>
                <a:gd name="T61" fmla="*/ 21 h 48"/>
                <a:gd name="T62" fmla="*/ 239 w 274"/>
                <a:gd name="T63" fmla="*/ 43 h 48"/>
                <a:gd name="T64" fmla="*/ 34 w 274"/>
                <a:gd name="T65" fmla="*/ 37 h 48"/>
                <a:gd name="T66" fmla="*/ 41 w 274"/>
                <a:gd name="T67" fmla="*/ 16 h 48"/>
                <a:gd name="T68" fmla="*/ 34 w 274"/>
                <a:gd name="T69" fmla="*/ 37 h 48"/>
                <a:gd name="T70" fmla="*/ 245 w 274"/>
                <a:gd name="T71" fmla="*/ 19 h 48"/>
                <a:gd name="T72" fmla="*/ 251 w 274"/>
                <a:gd name="T73" fmla="*/ 40 h 48"/>
                <a:gd name="T74" fmla="*/ 22 w 274"/>
                <a:gd name="T75" fmla="*/ 34 h 48"/>
                <a:gd name="T76" fmla="*/ 29 w 274"/>
                <a:gd name="T77" fmla="*/ 13 h 48"/>
                <a:gd name="T78" fmla="*/ 22 w 274"/>
                <a:gd name="T79" fmla="*/ 34 h 48"/>
                <a:gd name="T80" fmla="*/ 257 w 274"/>
                <a:gd name="T81" fmla="*/ 16 h 48"/>
                <a:gd name="T82" fmla="*/ 262 w 274"/>
                <a:gd name="T83" fmla="*/ 37 h 48"/>
                <a:gd name="T84" fmla="*/ 11 w 274"/>
                <a:gd name="T85" fmla="*/ 30 h 48"/>
                <a:gd name="T86" fmla="*/ 17 w 274"/>
                <a:gd name="T87" fmla="*/ 9 h 48"/>
                <a:gd name="T88" fmla="*/ 11 w 274"/>
                <a:gd name="T89" fmla="*/ 30 h 48"/>
                <a:gd name="T90" fmla="*/ 268 w 274"/>
                <a:gd name="T91" fmla="*/ 12 h 48"/>
                <a:gd name="T92" fmla="*/ 273 w 274"/>
                <a:gd name="T93" fmla="*/ 30 h 48"/>
                <a:gd name="T94" fmla="*/ 0 w 274"/>
                <a:gd name="T95" fmla="*/ 22 h 48"/>
                <a:gd name="T96" fmla="*/ 7 w 274"/>
                <a:gd name="T97" fmla="*/ 5 h 48"/>
                <a:gd name="T98" fmla="*/ 0 w 274"/>
                <a:gd name="T99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48">
                  <a:moveTo>
                    <a:pt x="141" y="48"/>
                  </a:moveTo>
                  <a:cubicBezTo>
                    <a:pt x="141" y="26"/>
                    <a:pt x="141" y="26"/>
                    <a:pt x="141" y="26"/>
                  </a:cubicBezTo>
                  <a:cubicBezTo>
                    <a:pt x="144" y="26"/>
                    <a:pt x="147" y="26"/>
                    <a:pt x="150" y="26"/>
                  </a:cubicBezTo>
                  <a:cubicBezTo>
                    <a:pt x="149" y="48"/>
                    <a:pt x="149" y="48"/>
                    <a:pt x="149" y="48"/>
                  </a:cubicBezTo>
                  <a:cubicBezTo>
                    <a:pt x="146" y="48"/>
                    <a:pt x="143" y="48"/>
                    <a:pt x="141" y="48"/>
                  </a:cubicBezTo>
                  <a:close/>
                  <a:moveTo>
                    <a:pt x="123" y="48"/>
                  </a:moveTo>
                  <a:cubicBezTo>
                    <a:pt x="124" y="25"/>
                    <a:pt x="124" y="25"/>
                    <a:pt x="124" y="25"/>
                  </a:cubicBezTo>
                  <a:cubicBezTo>
                    <a:pt x="126" y="25"/>
                    <a:pt x="129" y="25"/>
                    <a:pt x="132" y="25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29" y="48"/>
                    <a:pt x="126" y="48"/>
                    <a:pt x="123" y="48"/>
                  </a:cubicBezTo>
                  <a:close/>
                  <a:moveTo>
                    <a:pt x="159" y="48"/>
                  </a:moveTo>
                  <a:cubicBezTo>
                    <a:pt x="159" y="26"/>
                    <a:pt x="159" y="26"/>
                    <a:pt x="159" y="26"/>
                  </a:cubicBezTo>
                  <a:cubicBezTo>
                    <a:pt x="162" y="26"/>
                    <a:pt x="165" y="26"/>
                    <a:pt x="167" y="26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4" y="48"/>
                    <a:pt x="161" y="48"/>
                    <a:pt x="159" y="48"/>
                  </a:cubicBezTo>
                  <a:close/>
                  <a:moveTo>
                    <a:pt x="105" y="47"/>
                  </a:moveTo>
                  <a:cubicBezTo>
                    <a:pt x="106" y="24"/>
                    <a:pt x="106" y="24"/>
                    <a:pt x="106" y="24"/>
                  </a:cubicBezTo>
                  <a:cubicBezTo>
                    <a:pt x="109" y="24"/>
                    <a:pt x="111" y="24"/>
                    <a:pt x="114" y="24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1" y="47"/>
                    <a:pt x="108" y="47"/>
                    <a:pt x="105" y="47"/>
                  </a:cubicBezTo>
                  <a:close/>
                  <a:moveTo>
                    <a:pt x="175" y="48"/>
                  </a:moveTo>
                  <a:cubicBezTo>
                    <a:pt x="176" y="25"/>
                    <a:pt x="176" y="25"/>
                    <a:pt x="176" y="25"/>
                  </a:cubicBezTo>
                  <a:cubicBezTo>
                    <a:pt x="178" y="25"/>
                    <a:pt x="181" y="25"/>
                    <a:pt x="184" y="25"/>
                  </a:cubicBezTo>
                  <a:cubicBezTo>
                    <a:pt x="183" y="48"/>
                    <a:pt x="183" y="48"/>
                    <a:pt x="183" y="48"/>
                  </a:cubicBezTo>
                  <a:cubicBezTo>
                    <a:pt x="180" y="48"/>
                    <a:pt x="178" y="48"/>
                    <a:pt x="175" y="48"/>
                  </a:cubicBezTo>
                  <a:close/>
                  <a:moveTo>
                    <a:pt x="89" y="45"/>
                  </a:moveTo>
                  <a:cubicBezTo>
                    <a:pt x="90" y="23"/>
                    <a:pt x="90" y="23"/>
                    <a:pt x="90" y="23"/>
                  </a:cubicBezTo>
                  <a:cubicBezTo>
                    <a:pt x="92" y="23"/>
                    <a:pt x="95" y="23"/>
                    <a:pt x="97" y="23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4" y="46"/>
                    <a:pt x="92" y="45"/>
                    <a:pt x="89" y="45"/>
                  </a:cubicBezTo>
                  <a:close/>
                  <a:moveTo>
                    <a:pt x="191" y="48"/>
                  </a:moveTo>
                  <a:cubicBezTo>
                    <a:pt x="191" y="25"/>
                    <a:pt x="191" y="25"/>
                    <a:pt x="191" y="25"/>
                  </a:cubicBezTo>
                  <a:cubicBezTo>
                    <a:pt x="194" y="25"/>
                    <a:pt x="196" y="25"/>
                    <a:pt x="199" y="24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6" y="47"/>
                    <a:pt x="193" y="47"/>
                    <a:pt x="191" y="48"/>
                  </a:cubicBezTo>
                  <a:close/>
                  <a:moveTo>
                    <a:pt x="74" y="44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77" y="21"/>
                    <a:pt x="79" y="22"/>
                    <a:pt x="82" y="2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79" y="44"/>
                    <a:pt x="76" y="44"/>
                    <a:pt x="74" y="44"/>
                  </a:cubicBezTo>
                  <a:close/>
                  <a:moveTo>
                    <a:pt x="205" y="47"/>
                  </a:moveTo>
                  <a:cubicBezTo>
                    <a:pt x="206" y="24"/>
                    <a:pt x="206" y="24"/>
                    <a:pt x="206" y="24"/>
                  </a:cubicBezTo>
                  <a:cubicBezTo>
                    <a:pt x="209" y="24"/>
                    <a:pt x="211" y="23"/>
                    <a:pt x="213" y="23"/>
                  </a:cubicBezTo>
                  <a:cubicBezTo>
                    <a:pt x="213" y="46"/>
                    <a:pt x="213" y="46"/>
                    <a:pt x="213" y="46"/>
                  </a:cubicBezTo>
                  <a:cubicBezTo>
                    <a:pt x="210" y="46"/>
                    <a:pt x="208" y="46"/>
                    <a:pt x="205" y="47"/>
                  </a:cubicBezTo>
                  <a:close/>
                  <a:moveTo>
                    <a:pt x="60" y="42"/>
                  </a:moveTo>
                  <a:cubicBezTo>
                    <a:pt x="60" y="19"/>
                    <a:pt x="60" y="19"/>
                    <a:pt x="60" y="19"/>
                  </a:cubicBezTo>
                  <a:cubicBezTo>
                    <a:pt x="63" y="19"/>
                    <a:pt x="65" y="20"/>
                    <a:pt x="67" y="20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4" y="42"/>
                    <a:pt x="62" y="42"/>
                    <a:pt x="60" y="42"/>
                  </a:cubicBezTo>
                  <a:close/>
                  <a:moveTo>
                    <a:pt x="219" y="45"/>
                  </a:moveTo>
                  <a:cubicBezTo>
                    <a:pt x="220" y="23"/>
                    <a:pt x="220" y="23"/>
                    <a:pt x="220" y="23"/>
                  </a:cubicBezTo>
                  <a:cubicBezTo>
                    <a:pt x="222" y="22"/>
                    <a:pt x="225" y="22"/>
                    <a:pt x="227" y="22"/>
                  </a:cubicBezTo>
                  <a:cubicBezTo>
                    <a:pt x="226" y="45"/>
                    <a:pt x="226" y="45"/>
                    <a:pt x="226" y="45"/>
                  </a:cubicBezTo>
                  <a:cubicBezTo>
                    <a:pt x="224" y="45"/>
                    <a:pt x="222" y="45"/>
                    <a:pt x="219" y="45"/>
                  </a:cubicBezTo>
                  <a:close/>
                  <a:moveTo>
                    <a:pt x="46" y="39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9" y="17"/>
                    <a:pt x="51" y="18"/>
                    <a:pt x="54" y="18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1" y="40"/>
                    <a:pt x="48" y="40"/>
                    <a:pt x="46" y="39"/>
                  </a:cubicBezTo>
                  <a:close/>
                  <a:moveTo>
                    <a:pt x="232" y="44"/>
                  </a:moveTo>
                  <a:cubicBezTo>
                    <a:pt x="233" y="21"/>
                    <a:pt x="233" y="21"/>
                    <a:pt x="233" y="21"/>
                  </a:cubicBezTo>
                  <a:cubicBezTo>
                    <a:pt x="235" y="21"/>
                    <a:pt x="237" y="20"/>
                    <a:pt x="239" y="20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7" y="43"/>
                    <a:pt x="234" y="43"/>
                    <a:pt x="232" y="44"/>
                  </a:cubicBezTo>
                  <a:close/>
                  <a:moveTo>
                    <a:pt x="34" y="37"/>
                  </a:move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9" y="15"/>
                    <a:pt x="41" y="16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8" y="38"/>
                    <a:pt x="36" y="37"/>
                    <a:pt x="34" y="37"/>
                  </a:cubicBezTo>
                  <a:close/>
                  <a:moveTo>
                    <a:pt x="244" y="42"/>
                  </a:moveTo>
                  <a:cubicBezTo>
                    <a:pt x="245" y="19"/>
                    <a:pt x="245" y="19"/>
                    <a:pt x="245" y="19"/>
                  </a:cubicBezTo>
                  <a:cubicBezTo>
                    <a:pt x="247" y="18"/>
                    <a:pt x="249" y="18"/>
                    <a:pt x="251" y="17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49" y="41"/>
                    <a:pt x="247" y="41"/>
                    <a:pt x="244" y="42"/>
                  </a:cubicBezTo>
                  <a:close/>
                  <a:moveTo>
                    <a:pt x="22" y="34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4" y="12"/>
                    <a:pt x="27" y="12"/>
                    <a:pt x="29" y="13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6" y="35"/>
                    <a:pt x="24" y="34"/>
                    <a:pt x="22" y="34"/>
                  </a:cubicBezTo>
                  <a:close/>
                  <a:moveTo>
                    <a:pt x="256" y="39"/>
                  </a:moveTo>
                  <a:cubicBezTo>
                    <a:pt x="257" y="16"/>
                    <a:pt x="257" y="16"/>
                    <a:pt x="257" y="16"/>
                  </a:cubicBezTo>
                  <a:cubicBezTo>
                    <a:pt x="259" y="15"/>
                    <a:pt x="261" y="14"/>
                    <a:pt x="263" y="14"/>
                  </a:cubicBezTo>
                  <a:cubicBezTo>
                    <a:pt x="262" y="37"/>
                    <a:pt x="262" y="37"/>
                    <a:pt x="262" y="37"/>
                  </a:cubicBezTo>
                  <a:cubicBezTo>
                    <a:pt x="260" y="38"/>
                    <a:pt x="258" y="38"/>
                    <a:pt x="256" y="39"/>
                  </a:cubicBezTo>
                  <a:close/>
                  <a:moveTo>
                    <a:pt x="11" y="30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3" y="8"/>
                    <a:pt x="15" y="9"/>
                    <a:pt x="17" y="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5" y="31"/>
                    <a:pt x="12" y="30"/>
                    <a:pt x="11" y="30"/>
                  </a:cubicBezTo>
                  <a:close/>
                  <a:moveTo>
                    <a:pt x="267" y="35"/>
                  </a:moveTo>
                  <a:cubicBezTo>
                    <a:pt x="268" y="12"/>
                    <a:pt x="268" y="12"/>
                    <a:pt x="268" y="12"/>
                  </a:cubicBezTo>
                  <a:cubicBezTo>
                    <a:pt x="271" y="10"/>
                    <a:pt x="274" y="6"/>
                    <a:pt x="274" y="6"/>
                  </a:cubicBezTo>
                  <a:cubicBezTo>
                    <a:pt x="273" y="30"/>
                    <a:pt x="273" y="30"/>
                    <a:pt x="273" y="30"/>
                  </a:cubicBezTo>
                  <a:cubicBezTo>
                    <a:pt x="272" y="32"/>
                    <a:pt x="270" y="33"/>
                    <a:pt x="267" y="35"/>
                  </a:cubicBezTo>
                  <a:close/>
                  <a:moveTo>
                    <a:pt x="0" y="2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4" y="3"/>
                    <a:pt x="7" y="5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3" y="26"/>
                    <a:pt x="1" y="24"/>
                    <a:pt x="0" y="22"/>
                  </a:cubicBezTo>
                  <a:close/>
                </a:path>
              </a:pathLst>
            </a:custGeom>
            <a:solidFill>
              <a:srgbClr val="BD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Freeform 1628"/>
            <p:cNvSpPr>
              <a:spLocks noEditPoints="1"/>
            </p:cNvSpPr>
            <p:nvPr/>
          </p:nvSpPr>
          <p:spPr bwMode="auto">
            <a:xfrm>
              <a:off x="11706227" y="2459038"/>
              <a:ext cx="160338" cy="57150"/>
            </a:xfrm>
            <a:custGeom>
              <a:avLst/>
              <a:gdLst>
                <a:gd name="T0" fmla="*/ 65 w 91"/>
                <a:gd name="T1" fmla="*/ 16 h 33"/>
                <a:gd name="T2" fmla="*/ 86 w 91"/>
                <a:gd name="T3" fmla="*/ 12 h 33"/>
                <a:gd name="T4" fmla="*/ 74 w 91"/>
                <a:gd name="T5" fmla="*/ 6 h 33"/>
                <a:gd name="T6" fmla="*/ 55 w 91"/>
                <a:gd name="T7" fmla="*/ 4 h 33"/>
                <a:gd name="T8" fmla="*/ 55 w 91"/>
                <a:gd name="T9" fmla="*/ 1 h 33"/>
                <a:gd name="T10" fmla="*/ 42 w 91"/>
                <a:gd name="T11" fmla="*/ 1 h 33"/>
                <a:gd name="T12" fmla="*/ 42 w 91"/>
                <a:gd name="T13" fmla="*/ 3 h 33"/>
                <a:gd name="T14" fmla="*/ 36 w 91"/>
                <a:gd name="T15" fmla="*/ 3 h 33"/>
                <a:gd name="T16" fmla="*/ 34 w 91"/>
                <a:gd name="T17" fmla="*/ 3 h 33"/>
                <a:gd name="T18" fmla="*/ 34 w 91"/>
                <a:gd name="T19" fmla="*/ 1 h 33"/>
                <a:gd name="T20" fmla="*/ 17 w 91"/>
                <a:gd name="T21" fmla="*/ 0 h 33"/>
                <a:gd name="T22" fmla="*/ 17 w 91"/>
                <a:gd name="T23" fmla="*/ 2 h 33"/>
                <a:gd name="T24" fmla="*/ 3 w 91"/>
                <a:gd name="T25" fmla="*/ 2 h 33"/>
                <a:gd name="T26" fmla="*/ 1 w 91"/>
                <a:gd name="T27" fmla="*/ 2 h 33"/>
                <a:gd name="T28" fmla="*/ 0 w 91"/>
                <a:gd name="T29" fmla="*/ 28 h 33"/>
                <a:gd name="T30" fmla="*/ 2 w 91"/>
                <a:gd name="T31" fmla="*/ 28 h 33"/>
                <a:gd name="T32" fmla="*/ 16 w 91"/>
                <a:gd name="T33" fmla="*/ 29 h 33"/>
                <a:gd name="T34" fmla="*/ 16 w 91"/>
                <a:gd name="T35" fmla="*/ 31 h 33"/>
                <a:gd name="T36" fmla="*/ 33 w 91"/>
                <a:gd name="T37" fmla="*/ 32 h 33"/>
                <a:gd name="T38" fmla="*/ 33 w 91"/>
                <a:gd name="T39" fmla="*/ 30 h 33"/>
                <a:gd name="T40" fmla="*/ 41 w 91"/>
                <a:gd name="T41" fmla="*/ 30 h 33"/>
                <a:gd name="T42" fmla="*/ 41 w 91"/>
                <a:gd name="T43" fmla="*/ 32 h 33"/>
                <a:gd name="T44" fmla="*/ 54 w 91"/>
                <a:gd name="T45" fmla="*/ 33 h 33"/>
                <a:gd name="T46" fmla="*/ 54 w 91"/>
                <a:gd name="T47" fmla="*/ 30 h 33"/>
                <a:gd name="T48" fmla="*/ 79 w 91"/>
                <a:gd name="T49" fmla="*/ 29 h 33"/>
                <a:gd name="T50" fmla="*/ 91 w 91"/>
                <a:gd name="T51" fmla="*/ 24 h 33"/>
                <a:gd name="T52" fmla="*/ 65 w 91"/>
                <a:gd name="T53" fmla="*/ 16 h 33"/>
                <a:gd name="T54" fmla="*/ 22 w 91"/>
                <a:gd name="T55" fmla="*/ 6 h 33"/>
                <a:gd name="T56" fmla="*/ 34 w 91"/>
                <a:gd name="T57" fmla="*/ 6 h 33"/>
                <a:gd name="T58" fmla="*/ 36 w 91"/>
                <a:gd name="T59" fmla="*/ 6 h 33"/>
                <a:gd name="T60" fmla="*/ 42 w 91"/>
                <a:gd name="T61" fmla="*/ 6 h 33"/>
                <a:gd name="T62" fmla="*/ 55 w 91"/>
                <a:gd name="T63" fmla="*/ 7 h 33"/>
                <a:gd name="T64" fmla="*/ 65 w 91"/>
                <a:gd name="T65" fmla="*/ 11 h 33"/>
                <a:gd name="T66" fmla="*/ 55 w 91"/>
                <a:gd name="T67" fmla="*/ 14 h 33"/>
                <a:gd name="T68" fmla="*/ 42 w 91"/>
                <a:gd name="T69" fmla="*/ 14 h 33"/>
                <a:gd name="T70" fmla="*/ 37 w 91"/>
                <a:gd name="T71" fmla="*/ 14 h 33"/>
                <a:gd name="T72" fmla="*/ 34 w 91"/>
                <a:gd name="T73" fmla="*/ 14 h 33"/>
                <a:gd name="T74" fmla="*/ 22 w 91"/>
                <a:gd name="T75" fmla="*/ 13 h 33"/>
                <a:gd name="T76" fmla="*/ 22 w 91"/>
                <a:gd name="T77" fmla="*/ 6 h 33"/>
                <a:gd name="T78" fmla="*/ 54 w 91"/>
                <a:gd name="T79" fmla="*/ 27 h 33"/>
                <a:gd name="T80" fmla="*/ 41 w 91"/>
                <a:gd name="T81" fmla="*/ 27 h 33"/>
                <a:gd name="T82" fmla="*/ 35 w 91"/>
                <a:gd name="T83" fmla="*/ 27 h 33"/>
                <a:gd name="T84" fmla="*/ 33 w 91"/>
                <a:gd name="T85" fmla="*/ 26 h 33"/>
                <a:gd name="T86" fmla="*/ 21 w 91"/>
                <a:gd name="T87" fmla="*/ 26 h 33"/>
                <a:gd name="T88" fmla="*/ 22 w 91"/>
                <a:gd name="T89" fmla="*/ 17 h 33"/>
                <a:gd name="T90" fmla="*/ 34 w 91"/>
                <a:gd name="T91" fmla="*/ 17 h 33"/>
                <a:gd name="T92" fmla="*/ 35 w 91"/>
                <a:gd name="T93" fmla="*/ 17 h 33"/>
                <a:gd name="T94" fmla="*/ 42 w 91"/>
                <a:gd name="T95" fmla="*/ 17 h 33"/>
                <a:gd name="T96" fmla="*/ 55 w 91"/>
                <a:gd name="T97" fmla="*/ 19 h 33"/>
                <a:gd name="T98" fmla="*/ 69 w 91"/>
                <a:gd name="T99" fmla="*/ 23 h 33"/>
                <a:gd name="T100" fmla="*/ 54 w 91"/>
                <a:gd name="T10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" h="33">
                  <a:moveTo>
                    <a:pt x="65" y="16"/>
                  </a:moveTo>
                  <a:cubicBezTo>
                    <a:pt x="78" y="16"/>
                    <a:pt x="86" y="14"/>
                    <a:pt x="86" y="12"/>
                  </a:cubicBezTo>
                  <a:cubicBezTo>
                    <a:pt x="86" y="10"/>
                    <a:pt x="82" y="8"/>
                    <a:pt x="74" y="6"/>
                  </a:cubicBezTo>
                  <a:cubicBezTo>
                    <a:pt x="69" y="5"/>
                    <a:pt x="63" y="5"/>
                    <a:pt x="55" y="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0" y="3"/>
                    <a:pt x="38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2"/>
                    <a:pt x="7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" y="28"/>
                    <a:pt x="9" y="28"/>
                    <a:pt x="16" y="2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6" y="30"/>
                    <a:pt x="39" y="30"/>
                    <a:pt x="41" y="30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65" y="30"/>
                    <a:pt x="73" y="30"/>
                    <a:pt x="79" y="29"/>
                  </a:cubicBezTo>
                  <a:cubicBezTo>
                    <a:pt x="87" y="28"/>
                    <a:pt x="91" y="26"/>
                    <a:pt x="91" y="24"/>
                  </a:cubicBezTo>
                  <a:cubicBezTo>
                    <a:pt x="91" y="20"/>
                    <a:pt x="78" y="18"/>
                    <a:pt x="65" y="16"/>
                  </a:cubicBezTo>
                  <a:close/>
                  <a:moveTo>
                    <a:pt x="22" y="6"/>
                  </a:moveTo>
                  <a:cubicBezTo>
                    <a:pt x="25" y="6"/>
                    <a:pt x="29" y="6"/>
                    <a:pt x="34" y="6"/>
                  </a:cubicBezTo>
                  <a:cubicBezTo>
                    <a:pt x="35" y="6"/>
                    <a:pt x="36" y="6"/>
                    <a:pt x="36" y="6"/>
                  </a:cubicBezTo>
                  <a:cubicBezTo>
                    <a:pt x="38" y="6"/>
                    <a:pt x="40" y="6"/>
                    <a:pt x="42" y="6"/>
                  </a:cubicBezTo>
                  <a:cubicBezTo>
                    <a:pt x="47" y="7"/>
                    <a:pt x="52" y="7"/>
                    <a:pt x="55" y="7"/>
                  </a:cubicBezTo>
                  <a:cubicBezTo>
                    <a:pt x="62" y="8"/>
                    <a:pt x="65" y="10"/>
                    <a:pt x="65" y="11"/>
                  </a:cubicBezTo>
                  <a:cubicBezTo>
                    <a:pt x="65" y="13"/>
                    <a:pt x="62" y="14"/>
                    <a:pt x="55" y="14"/>
                  </a:cubicBezTo>
                  <a:cubicBezTo>
                    <a:pt x="51" y="14"/>
                    <a:pt x="47" y="14"/>
                    <a:pt x="42" y="14"/>
                  </a:cubicBezTo>
                  <a:cubicBezTo>
                    <a:pt x="40" y="14"/>
                    <a:pt x="38" y="14"/>
                    <a:pt x="37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2" y="13"/>
                    <a:pt x="22" y="13"/>
                    <a:pt x="22" y="13"/>
                  </a:cubicBezTo>
                  <a:lnTo>
                    <a:pt x="22" y="6"/>
                  </a:lnTo>
                  <a:close/>
                  <a:moveTo>
                    <a:pt x="54" y="27"/>
                  </a:moveTo>
                  <a:cubicBezTo>
                    <a:pt x="50" y="27"/>
                    <a:pt x="46" y="27"/>
                    <a:pt x="41" y="27"/>
                  </a:cubicBezTo>
                  <a:cubicBezTo>
                    <a:pt x="39" y="27"/>
                    <a:pt x="37" y="27"/>
                    <a:pt x="35" y="27"/>
                  </a:cubicBezTo>
                  <a:cubicBezTo>
                    <a:pt x="34" y="27"/>
                    <a:pt x="34" y="26"/>
                    <a:pt x="33" y="26"/>
                  </a:cubicBezTo>
                  <a:cubicBezTo>
                    <a:pt x="28" y="26"/>
                    <a:pt x="24" y="26"/>
                    <a:pt x="21" y="2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7" y="17"/>
                    <a:pt x="39" y="17"/>
                    <a:pt x="42" y="17"/>
                  </a:cubicBezTo>
                  <a:cubicBezTo>
                    <a:pt x="46" y="18"/>
                    <a:pt x="50" y="18"/>
                    <a:pt x="55" y="19"/>
                  </a:cubicBezTo>
                  <a:cubicBezTo>
                    <a:pt x="63" y="19"/>
                    <a:pt x="69" y="21"/>
                    <a:pt x="69" y="23"/>
                  </a:cubicBezTo>
                  <a:cubicBezTo>
                    <a:pt x="69" y="25"/>
                    <a:pt x="63" y="26"/>
                    <a:pt x="54" y="27"/>
                  </a:cubicBezTo>
                  <a:close/>
                </a:path>
              </a:pathLst>
            </a:custGeom>
            <a:solidFill>
              <a:srgbClr val="0D2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Freeform 1629"/>
            <p:cNvSpPr>
              <a:spLocks noEditPoints="1"/>
            </p:cNvSpPr>
            <p:nvPr/>
          </p:nvSpPr>
          <p:spPr bwMode="auto">
            <a:xfrm>
              <a:off x="11706227" y="2455863"/>
              <a:ext cx="160338" cy="57150"/>
            </a:xfrm>
            <a:custGeom>
              <a:avLst/>
              <a:gdLst>
                <a:gd name="T0" fmla="*/ 65 w 91"/>
                <a:gd name="T1" fmla="*/ 17 h 33"/>
                <a:gd name="T2" fmla="*/ 86 w 91"/>
                <a:gd name="T3" fmla="*/ 12 h 33"/>
                <a:gd name="T4" fmla="*/ 74 w 91"/>
                <a:gd name="T5" fmla="*/ 7 h 33"/>
                <a:gd name="T6" fmla="*/ 55 w 91"/>
                <a:gd name="T7" fmla="*/ 4 h 33"/>
                <a:gd name="T8" fmla="*/ 56 w 91"/>
                <a:gd name="T9" fmla="*/ 2 h 33"/>
                <a:gd name="T10" fmla="*/ 42 w 91"/>
                <a:gd name="T11" fmla="*/ 1 h 33"/>
                <a:gd name="T12" fmla="*/ 42 w 91"/>
                <a:gd name="T13" fmla="*/ 4 h 33"/>
                <a:gd name="T14" fmla="*/ 36 w 91"/>
                <a:gd name="T15" fmla="*/ 3 h 33"/>
                <a:gd name="T16" fmla="*/ 34 w 91"/>
                <a:gd name="T17" fmla="*/ 3 h 33"/>
                <a:gd name="T18" fmla="*/ 34 w 91"/>
                <a:gd name="T19" fmla="*/ 1 h 33"/>
                <a:gd name="T20" fmla="*/ 17 w 91"/>
                <a:gd name="T21" fmla="*/ 0 h 33"/>
                <a:gd name="T22" fmla="*/ 17 w 91"/>
                <a:gd name="T23" fmla="*/ 3 h 33"/>
                <a:gd name="T24" fmla="*/ 3 w 91"/>
                <a:gd name="T25" fmla="*/ 3 h 33"/>
                <a:gd name="T26" fmla="*/ 1 w 91"/>
                <a:gd name="T27" fmla="*/ 3 h 33"/>
                <a:gd name="T28" fmla="*/ 0 w 91"/>
                <a:gd name="T29" fmla="*/ 28 h 33"/>
                <a:gd name="T30" fmla="*/ 2 w 91"/>
                <a:gd name="T31" fmla="*/ 28 h 33"/>
                <a:gd name="T32" fmla="*/ 16 w 91"/>
                <a:gd name="T33" fmla="*/ 29 h 33"/>
                <a:gd name="T34" fmla="*/ 16 w 91"/>
                <a:gd name="T35" fmla="*/ 32 h 33"/>
                <a:gd name="T36" fmla="*/ 33 w 91"/>
                <a:gd name="T37" fmla="*/ 32 h 33"/>
                <a:gd name="T38" fmla="*/ 33 w 91"/>
                <a:gd name="T39" fmla="*/ 30 h 33"/>
                <a:gd name="T40" fmla="*/ 41 w 91"/>
                <a:gd name="T41" fmla="*/ 30 h 33"/>
                <a:gd name="T42" fmla="*/ 41 w 91"/>
                <a:gd name="T43" fmla="*/ 33 h 33"/>
                <a:gd name="T44" fmla="*/ 54 w 91"/>
                <a:gd name="T45" fmla="*/ 33 h 33"/>
                <a:gd name="T46" fmla="*/ 54 w 91"/>
                <a:gd name="T47" fmla="*/ 30 h 33"/>
                <a:gd name="T48" fmla="*/ 79 w 91"/>
                <a:gd name="T49" fmla="*/ 29 h 33"/>
                <a:gd name="T50" fmla="*/ 91 w 91"/>
                <a:gd name="T51" fmla="*/ 24 h 33"/>
                <a:gd name="T52" fmla="*/ 65 w 91"/>
                <a:gd name="T53" fmla="*/ 17 h 33"/>
                <a:gd name="T54" fmla="*/ 22 w 91"/>
                <a:gd name="T55" fmla="*/ 6 h 33"/>
                <a:gd name="T56" fmla="*/ 34 w 91"/>
                <a:gd name="T57" fmla="*/ 6 h 33"/>
                <a:gd name="T58" fmla="*/ 37 w 91"/>
                <a:gd name="T59" fmla="*/ 6 h 33"/>
                <a:gd name="T60" fmla="*/ 42 w 91"/>
                <a:gd name="T61" fmla="*/ 7 h 33"/>
                <a:gd name="T62" fmla="*/ 55 w 91"/>
                <a:gd name="T63" fmla="*/ 8 h 33"/>
                <a:gd name="T64" fmla="*/ 65 w 91"/>
                <a:gd name="T65" fmla="*/ 12 h 33"/>
                <a:gd name="T66" fmla="*/ 55 w 91"/>
                <a:gd name="T67" fmla="*/ 14 h 33"/>
                <a:gd name="T68" fmla="*/ 42 w 91"/>
                <a:gd name="T69" fmla="*/ 15 h 33"/>
                <a:gd name="T70" fmla="*/ 37 w 91"/>
                <a:gd name="T71" fmla="*/ 14 h 33"/>
                <a:gd name="T72" fmla="*/ 34 w 91"/>
                <a:gd name="T73" fmla="*/ 14 h 33"/>
                <a:gd name="T74" fmla="*/ 22 w 91"/>
                <a:gd name="T75" fmla="*/ 14 h 33"/>
                <a:gd name="T76" fmla="*/ 22 w 91"/>
                <a:gd name="T77" fmla="*/ 6 h 33"/>
                <a:gd name="T78" fmla="*/ 54 w 91"/>
                <a:gd name="T79" fmla="*/ 27 h 33"/>
                <a:gd name="T80" fmla="*/ 41 w 91"/>
                <a:gd name="T81" fmla="*/ 27 h 33"/>
                <a:gd name="T82" fmla="*/ 35 w 91"/>
                <a:gd name="T83" fmla="*/ 27 h 33"/>
                <a:gd name="T84" fmla="*/ 33 w 91"/>
                <a:gd name="T85" fmla="*/ 27 h 33"/>
                <a:gd name="T86" fmla="*/ 21 w 91"/>
                <a:gd name="T87" fmla="*/ 26 h 33"/>
                <a:gd name="T88" fmla="*/ 22 w 91"/>
                <a:gd name="T89" fmla="*/ 17 h 33"/>
                <a:gd name="T90" fmla="*/ 34 w 91"/>
                <a:gd name="T91" fmla="*/ 17 h 33"/>
                <a:gd name="T92" fmla="*/ 35 w 91"/>
                <a:gd name="T93" fmla="*/ 17 h 33"/>
                <a:gd name="T94" fmla="*/ 42 w 91"/>
                <a:gd name="T95" fmla="*/ 18 h 33"/>
                <a:gd name="T96" fmla="*/ 55 w 91"/>
                <a:gd name="T97" fmla="*/ 19 h 33"/>
                <a:gd name="T98" fmla="*/ 69 w 91"/>
                <a:gd name="T99" fmla="*/ 24 h 33"/>
                <a:gd name="T100" fmla="*/ 54 w 91"/>
                <a:gd name="T10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" h="33">
                  <a:moveTo>
                    <a:pt x="65" y="17"/>
                  </a:moveTo>
                  <a:cubicBezTo>
                    <a:pt x="78" y="16"/>
                    <a:pt x="86" y="15"/>
                    <a:pt x="86" y="12"/>
                  </a:cubicBezTo>
                  <a:cubicBezTo>
                    <a:pt x="86" y="10"/>
                    <a:pt x="82" y="8"/>
                    <a:pt x="74" y="7"/>
                  </a:cubicBezTo>
                  <a:cubicBezTo>
                    <a:pt x="69" y="6"/>
                    <a:pt x="63" y="5"/>
                    <a:pt x="55" y="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0" y="4"/>
                    <a:pt x="38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1" y="3"/>
                    <a:pt x="7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" y="29"/>
                    <a:pt x="9" y="29"/>
                    <a:pt x="16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6" y="30"/>
                    <a:pt x="39" y="30"/>
                    <a:pt x="41" y="30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65" y="30"/>
                    <a:pt x="73" y="30"/>
                    <a:pt x="79" y="29"/>
                  </a:cubicBezTo>
                  <a:cubicBezTo>
                    <a:pt x="87" y="28"/>
                    <a:pt x="91" y="27"/>
                    <a:pt x="91" y="24"/>
                  </a:cubicBezTo>
                  <a:cubicBezTo>
                    <a:pt x="91" y="21"/>
                    <a:pt x="78" y="18"/>
                    <a:pt x="65" y="17"/>
                  </a:cubicBezTo>
                  <a:close/>
                  <a:moveTo>
                    <a:pt x="22" y="6"/>
                  </a:moveTo>
                  <a:cubicBezTo>
                    <a:pt x="25" y="6"/>
                    <a:pt x="29" y="6"/>
                    <a:pt x="34" y="6"/>
                  </a:cubicBezTo>
                  <a:cubicBezTo>
                    <a:pt x="35" y="6"/>
                    <a:pt x="36" y="6"/>
                    <a:pt x="37" y="6"/>
                  </a:cubicBezTo>
                  <a:cubicBezTo>
                    <a:pt x="39" y="7"/>
                    <a:pt x="40" y="7"/>
                    <a:pt x="42" y="7"/>
                  </a:cubicBezTo>
                  <a:cubicBezTo>
                    <a:pt x="47" y="7"/>
                    <a:pt x="52" y="7"/>
                    <a:pt x="55" y="8"/>
                  </a:cubicBezTo>
                  <a:cubicBezTo>
                    <a:pt x="62" y="9"/>
                    <a:pt x="66" y="10"/>
                    <a:pt x="65" y="12"/>
                  </a:cubicBezTo>
                  <a:cubicBezTo>
                    <a:pt x="65" y="13"/>
                    <a:pt x="62" y="14"/>
                    <a:pt x="55" y="14"/>
                  </a:cubicBezTo>
                  <a:cubicBezTo>
                    <a:pt x="51" y="15"/>
                    <a:pt x="47" y="15"/>
                    <a:pt x="42" y="15"/>
                  </a:cubicBezTo>
                  <a:cubicBezTo>
                    <a:pt x="40" y="15"/>
                    <a:pt x="38" y="15"/>
                    <a:pt x="37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2" y="14"/>
                    <a:pt x="22" y="14"/>
                    <a:pt x="22" y="14"/>
                  </a:cubicBezTo>
                  <a:lnTo>
                    <a:pt x="22" y="6"/>
                  </a:lnTo>
                  <a:close/>
                  <a:moveTo>
                    <a:pt x="54" y="27"/>
                  </a:moveTo>
                  <a:cubicBezTo>
                    <a:pt x="50" y="27"/>
                    <a:pt x="46" y="27"/>
                    <a:pt x="41" y="27"/>
                  </a:cubicBezTo>
                  <a:cubicBezTo>
                    <a:pt x="39" y="27"/>
                    <a:pt x="37" y="27"/>
                    <a:pt x="35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28" y="27"/>
                    <a:pt x="24" y="26"/>
                    <a:pt x="21" y="2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7" y="18"/>
                    <a:pt x="39" y="18"/>
                    <a:pt x="42" y="18"/>
                  </a:cubicBezTo>
                  <a:cubicBezTo>
                    <a:pt x="46" y="18"/>
                    <a:pt x="51" y="18"/>
                    <a:pt x="55" y="19"/>
                  </a:cubicBezTo>
                  <a:cubicBezTo>
                    <a:pt x="63" y="20"/>
                    <a:pt x="69" y="21"/>
                    <a:pt x="69" y="24"/>
                  </a:cubicBezTo>
                  <a:cubicBezTo>
                    <a:pt x="69" y="26"/>
                    <a:pt x="63" y="27"/>
                    <a:pt x="5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10360600" y="3517160"/>
            <a:ext cx="1227475" cy="1227475"/>
            <a:chOff x="10734677" y="3468688"/>
            <a:chExt cx="1403350" cy="1403350"/>
          </a:xfrm>
        </p:grpSpPr>
        <p:sp>
          <p:nvSpPr>
            <p:cNvPr id="1254" name="Freeform 1630"/>
            <p:cNvSpPr>
              <a:spLocks/>
            </p:cNvSpPr>
            <p:nvPr/>
          </p:nvSpPr>
          <p:spPr bwMode="auto">
            <a:xfrm>
              <a:off x="10734677" y="3468688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400 w 800"/>
                <a:gd name="T3" fmla="*/ 800 h 800"/>
                <a:gd name="T4" fmla="*/ 365 w 800"/>
                <a:gd name="T5" fmla="*/ 799 h 800"/>
                <a:gd name="T6" fmla="*/ 0 w 800"/>
                <a:gd name="T7" fmla="*/ 400 h 800"/>
                <a:gd name="T8" fmla="*/ 400 w 800"/>
                <a:gd name="T9" fmla="*/ 0 h 800"/>
                <a:gd name="T10" fmla="*/ 799 w 800"/>
                <a:gd name="T11" fmla="*/ 371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621"/>
                    <a:pt x="621" y="800"/>
                    <a:pt x="400" y="800"/>
                  </a:cubicBezTo>
                  <a:cubicBezTo>
                    <a:pt x="388" y="800"/>
                    <a:pt x="377" y="800"/>
                    <a:pt x="365" y="799"/>
                  </a:cubicBezTo>
                  <a:cubicBezTo>
                    <a:pt x="161" y="781"/>
                    <a:pt x="0" y="609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11" y="0"/>
                    <a:pt x="784" y="164"/>
                    <a:pt x="799" y="371"/>
                  </a:cubicBezTo>
                  <a:cubicBezTo>
                    <a:pt x="800" y="381"/>
                    <a:pt x="800" y="390"/>
                    <a:pt x="800" y="400"/>
                  </a:cubicBezTo>
                </a:path>
              </a:pathLst>
            </a:custGeom>
            <a:solidFill>
              <a:srgbClr val="FFF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Freeform 1631"/>
            <p:cNvSpPr>
              <a:spLocks noEditPoints="1"/>
            </p:cNvSpPr>
            <p:nvPr/>
          </p:nvSpPr>
          <p:spPr bwMode="auto">
            <a:xfrm>
              <a:off x="11436352" y="4170363"/>
              <a:ext cx="701675" cy="701675"/>
            </a:xfrm>
            <a:custGeom>
              <a:avLst/>
              <a:gdLst>
                <a:gd name="T0" fmla="*/ 224 w 400"/>
                <a:gd name="T1" fmla="*/ 331 h 400"/>
                <a:gd name="T2" fmla="*/ 0 w 400"/>
                <a:gd name="T3" fmla="*/ 400 h 400"/>
                <a:gd name="T4" fmla="*/ 0 w 400"/>
                <a:gd name="T5" fmla="*/ 400 h 400"/>
                <a:gd name="T6" fmla="*/ 224 w 400"/>
                <a:gd name="T7" fmla="*/ 331 h 400"/>
                <a:gd name="T8" fmla="*/ 400 w 400"/>
                <a:gd name="T9" fmla="*/ 0 h 400"/>
                <a:gd name="T10" fmla="*/ 400 w 400"/>
                <a:gd name="T11" fmla="*/ 0 h 400"/>
                <a:gd name="T12" fmla="*/ 378 w 400"/>
                <a:gd name="T13" fmla="*/ 131 h 400"/>
                <a:gd name="T14" fmla="*/ 400 w 400"/>
                <a:gd name="T15" fmla="*/ 0 h 400"/>
                <a:gd name="T16" fmla="*/ 400 w 400"/>
                <a:gd name="T1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400">
                  <a:moveTo>
                    <a:pt x="224" y="331"/>
                  </a:moveTo>
                  <a:cubicBezTo>
                    <a:pt x="160" y="375"/>
                    <a:pt x="83" y="400"/>
                    <a:pt x="0" y="4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83" y="400"/>
                    <a:pt x="160" y="375"/>
                    <a:pt x="224" y="331"/>
                  </a:cubicBezTo>
                  <a:moveTo>
                    <a:pt x="400" y="0"/>
                  </a:moveTo>
                  <a:cubicBezTo>
                    <a:pt x="400" y="0"/>
                    <a:pt x="400" y="0"/>
                    <a:pt x="400" y="0"/>
                  </a:cubicBezTo>
                  <a:cubicBezTo>
                    <a:pt x="400" y="46"/>
                    <a:pt x="392" y="90"/>
                    <a:pt x="378" y="131"/>
                  </a:cubicBezTo>
                  <a:cubicBezTo>
                    <a:pt x="392" y="90"/>
                    <a:pt x="400" y="46"/>
                    <a:pt x="400" y="0"/>
                  </a:cubicBezTo>
                  <a:cubicBezTo>
                    <a:pt x="400" y="0"/>
                    <a:pt x="400" y="0"/>
                    <a:pt x="40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Freeform 1632"/>
            <p:cNvSpPr>
              <a:spLocks noEditPoints="1"/>
            </p:cNvSpPr>
            <p:nvPr/>
          </p:nvSpPr>
          <p:spPr bwMode="auto">
            <a:xfrm>
              <a:off x="11101389" y="3630613"/>
              <a:ext cx="1036638" cy="1241425"/>
            </a:xfrm>
            <a:custGeom>
              <a:avLst/>
              <a:gdLst>
                <a:gd name="T0" fmla="*/ 189 w 591"/>
                <a:gd name="T1" fmla="*/ 59 h 708"/>
                <a:gd name="T2" fmla="*/ 185 w 591"/>
                <a:gd name="T3" fmla="*/ 59 h 708"/>
                <a:gd name="T4" fmla="*/ 204 w 591"/>
                <a:gd name="T5" fmla="*/ 40 h 708"/>
                <a:gd name="T6" fmla="*/ 189 w 591"/>
                <a:gd name="T7" fmla="*/ 59 h 708"/>
                <a:gd name="T8" fmla="*/ 170 w 591"/>
                <a:gd name="T9" fmla="*/ 47 h 708"/>
                <a:gd name="T10" fmla="*/ 168 w 591"/>
                <a:gd name="T11" fmla="*/ 43 h 708"/>
                <a:gd name="T12" fmla="*/ 188 w 591"/>
                <a:gd name="T13" fmla="*/ 23 h 708"/>
                <a:gd name="T14" fmla="*/ 170 w 591"/>
                <a:gd name="T15" fmla="*/ 47 h 708"/>
                <a:gd name="T16" fmla="*/ 190 w 591"/>
                <a:gd name="T17" fmla="*/ 0 h 708"/>
                <a:gd name="T18" fmla="*/ 151 w 591"/>
                <a:gd name="T19" fmla="*/ 39 h 708"/>
                <a:gd name="T20" fmla="*/ 128 w 591"/>
                <a:gd name="T21" fmla="*/ 63 h 708"/>
                <a:gd name="T22" fmla="*/ 119 w 591"/>
                <a:gd name="T23" fmla="*/ 64 h 708"/>
                <a:gd name="T24" fmla="*/ 103 w 591"/>
                <a:gd name="T25" fmla="*/ 63 h 708"/>
                <a:gd name="T26" fmla="*/ 101 w 591"/>
                <a:gd name="T27" fmla="*/ 63 h 708"/>
                <a:gd name="T28" fmla="*/ 85 w 591"/>
                <a:gd name="T29" fmla="*/ 67 h 708"/>
                <a:gd name="T30" fmla="*/ 13 w 591"/>
                <a:gd name="T31" fmla="*/ 67 h 708"/>
                <a:gd name="T32" fmla="*/ 0 w 591"/>
                <a:gd name="T33" fmla="*/ 70 h 708"/>
                <a:gd name="T34" fmla="*/ 13 w 591"/>
                <a:gd name="T35" fmla="*/ 67 h 708"/>
                <a:gd name="T36" fmla="*/ 22 w 591"/>
                <a:gd name="T37" fmla="*/ 67 h 708"/>
                <a:gd name="T38" fmla="*/ 22 w 591"/>
                <a:gd name="T39" fmla="*/ 67 h 708"/>
                <a:gd name="T40" fmla="*/ 73 w 591"/>
                <a:gd name="T41" fmla="*/ 67 h 708"/>
                <a:gd name="T42" fmla="*/ 74 w 591"/>
                <a:gd name="T43" fmla="*/ 67 h 708"/>
                <a:gd name="T44" fmla="*/ 88 w 591"/>
                <a:gd name="T45" fmla="*/ 67 h 708"/>
                <a:gd name="T46" fmla="*/ 107 w 591"/>
                <a:gd name="T47" fmla="*/ 67 h 708"/>
                <a:gd name="T48" fmla="*/ 131 w 591"/>
                <a:gd name="T49" fmla="*/ 67 h 708"/>
                <a:gd name="T50" fmla="*/ 158 w 591"/>
                <a:gd name="T51" fmla="*/ 67 h 708"/>
                <a:gd name="T52" fmla="*/ 186 w 591"/>
                <a:gd name="T53" fmla="*/ 67 h 708"/>
                <a:gd name="T54" fmla="*/ 214 w 591"/>
                <a:gd name="T55" fmla="*/ 67 h 708"/>
                <a:gd name="T56" fmla="*/ 242 w 591"/>
                <a:gd name="T57" fmla="*/ 67 h 708"/>
                <a:gd name="T58" fmla="*/ 267 w 591"/>
                <a:gd name="T59" fmla="*/ 67 h 708"/>
                <a:gd name="T60" fmla="*/ 289 w 591"/>
                <a:gd name="T61" fmla="*/ 67 h 708"/>
                <a:gd name="T62" fmla="*/ 305 w 591"/>
                <a:gd name="T63" fmla="*/ 67 h 708"/>
                <a:gd name="T64" fmla="*/ 316 w 591"/>
                <a:gd name="T65" fmla="*/ 67 h 708"/>
                <a:gd name="T66" fmla="*/ 318 w 591"/>
                <a:gd name="T67" fmla="*/ 67 h 708"/>
                <a:gd name="T68" fmla="*/ 318 w 591"/>
                <a:gd name="T69" fmla="*/ 67 h 708"/>
                <a:gd name="T70" fmla="*/ 319 w 591"/>
                <a:gd name="T71" fmla="*/ 67 h 708"/>
                <a:gd name="T72" fmla="*/ 365 w 591"/>
                <a:gd name="T73" fmla="*/ 67 h 708"/>
                <a:gd name="T74" fmla="*/ 397 w 591"/>
                <a:gd name="T75" fmla="*/ 99 h 708"/>
                <a:gd name="T76" fmla="*/ 397 w 591"/>
                <a:gd name="T77" fmla="*/ 521 h 708"/>
                <a:gd name="T78" fmla="*/ 378 w 591"/>
                <a:gd name="T79" fmla="*/ 552 h 708"/>
                <a:gd name="T80" fmla="*/ 373 w 591"/>
                <a:gd name="T81" fmla="*/ 552 h 708"/>
                <a:gd name="T82" fmla="*/ 373 w 591"/>
                <a:gd name="T83" fmla="*/ 552 h 708"/>
                <a:gd name="T84" fmla="*/ 26 w 591"/>
                <a:gd name="T85" fmla="*/ 552 h 708"/>
                <a:gd name="T86" fmla="*/ 1 w 591"/>
                <a:gd name="T87" fmla="*/ 548 h 708"/>
                <a:gd name="T88" fmla="*/ 157 w 591"/>
                <a:gd name="T89" fmla="*/ 707 h 708"/>
                <a:gd name="T90" fmla="*/ 191 w 591"/>
                <a:gd name="T91" fmla="*/ 708 h 708"/>
                <a:gd name="T92" fmla="*/ 415 w 591"/>
                <a:gd name="T93" fmla="*/ 639 h 708"/>
                <a:gd name="T94" fmla="*/ 569 w 591"/>
                <a:gd name="T95" fmla="*/ 439 h 708"/>
                <a:gd name="T96" fmla="*/ 591 w 591"/>
                <a:gd name="T97" fmla="*/ 308 h 708"/>
                <a:gd name="T98" fmla="*/ 591 w 591"/>
                <a:gd name="T99" fmla="*/ 308 h 708"/>
                <a:gd name="T100" fmla="*/ 396 w 591"/>
                <a:gd name="T101" fmla="*/ 87 h 708"/>
                <a:gd name="T102" fmla="*/ 365 w 591"/>
                <a:gd name="T103" fmla="*/ 67 h 708"/>
                <a:gd name="T104" fmla="*/ 294 w 591"/>
                <a:gd name="T105" fmla="*/ 67 h 708"/>
                <a:gd name="T106" fmla="*/ 278 w 591"/>
                <a:gd name="T107" fmla="*/ 63 h 708"/>
                <a:gd name="T108" fmla="*/ 275 w 591"/>
                <a:gd name="T109" fmla="*/ 63 h 708"/>
                <a:gd name="T110" fmla="*/ 268 w 591"/>
                <a:gd name="T111" fmla="*/ 64 h 708"/>
                <a:gd name="T112" fmla="*/ 255 w 591"/>
                <a:gd name="T113" fmla="*/ 53 h 708"/>
                <a:gd name="T114" fmla="*/ 238 w 591"/>
                <a:gd name="T115" fmla="*/ 36 h 708"/>
                <a:gd name="T116" fmla="*/ 221 w 591"/>
                <a:gd name="T117" fmla="*/ 20 h 708"/>
                <a:gd name="T118" fmla="*/ 190 w 591"/>
                <a:gd name="T11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1" h="708">
                  <a:moveTo>
                    <a:pt x="189" y="59"/>
                  </a:moveTo>
                  <a:cubicBezTo>
                    <a:pt x="188" y="59"/>
                    <a:pt x="186" y="59"/>
                    <a:pt x="185" y="59"/>
                  </a:cubicBezTo>
                  <a:cubicBezTo>
                    <a:pt x="187" y="49"/>
                    <a:pt x="195" y="41"/>
                    <a:pt x="204" y="40"/>
                  </a:cubicBezTo>
                  <a:cubicBezTo>
                    <a:pt x="198" y="44"/>
                    <a:pt x="192" y="51"/>
                    <a:pt x="189" y="59"/>
                  </a:cubicBezTo>
                  <a:moveTo>
                    <a:pt x="170" y="47"/>
                  </a:moveTo>
                  <a:cubicBezTo>
                    <a:pt x="169" y="46"/>
                    <a:pt x="169" y="45"/>
                    <a:pt x="168" y="43"/>
                  </a:cubicBezTo>
                  <a:cubicBezTo>
                    <a:pt x="169" y="33"/>
                    <a:pt x="177" y="25"/>
                    <a:pt x="188" y="23"/>
                  </a:cubicBezTo>
                  <a:cubicBezTo>
                    <a:pt x="180" y="29"/>
                    <a:pt x="173" y="37"/>
                    <a:pt x="170" y="47"/>
                  </a:cubicBezTo>
                  <a:moveTo>
                    <a:pt x="190" y="0"/>
                  </a:moveTo>
                  <a:cubicBezTo>
                    <a:pt x="170" y="0"/>
                    <a:pt x="154" y="19"/>
                    <a:pt x="151" y="39"/>
                  </a:cubicBezTo>
                  <a:cubicBezTo>
                    <a:pt x="150" y="51"/>
                    <a:pt x="141" y="60"/>
                    <a:pt x="128" y="63"/>
                  </a:cubicBezTo>
                  <a:cubicBezTo>
                    <a:pt x="126" y="64"/>
                    <a:pt x="123" y="64"/>
                    <a:pt x="119" y="64"/>
                  </a:cubicBezTo>
                  <a:cubicBezTo>
                    <a:pt x="112" y="64"/>
                    <a:pt x="103" y="63"/>
                    <a:pt x="103" y="63"/>
                  </a:cubicBezTo>
                  <a:cubicBezTo>
                    <a:pt x="102" y="63"/>
                    <a:pt x="101" y="63"/>
                    <a:pt x="101" y="63"/>
                  </a:cubicBezTo>
                  <a:cubicBezTo>
                    <a:pt x="95" y="63"/>
                    <a:pt x="90" y="64"/>
                    <a:pt x="85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8" y="67"/>
                    <a:pt x="4" y="68"/>
                    <a:pt x="0" y="70"/>
                  </a:cubicBezTo>
                  <a:cubicBezTo>
                    <a:pt x="4" y="68"/>
                    <a:pt x="8" y="67"/>
                    <a:pt x="13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8" y="67"/>
                    <a:pt x="83" y="67"/>
                    <a:pt x="88" y="67"/>
                  </a:cubicBezTo>
                  <a:cubicBezTo>
                    <a:pt x="94" y="67"/>
                    <a:pt x="101" y="67"/>
                    <a:pt x="107" y="67"/>
                  </a:cubicBezTo>
                  <a:cubicBezTo>
                    <a:pt x="115" y="67"/>
                    <a:pt x="123" y="67"/>
                    <a:pt x="131" y="67"/>
                  </a:cubicBezTo>
                  <a:cubicBezTo>
                    <a:pt x="140" y="67"/>
                    <a:pt x="149" y="67"/>
                    <a:pt x="158" y="67"/>
                  </a:cubicBezTo>
                  <a:cubicBezTo>
                    <a:pt x="167" y="67"/>
                    <a:pt x="177" y="67"/>
                    <a:pt x="186" y="67"/>
                  </a:cubicBezTo>
                  <a:cubicBezTo>
                    <a:pt x="195" y="67"/>
                    <a:pt x="205" y="67"/>
                    <a:pt x="214" y="67"/>
                  </a:cubicBezTo>
                  <a:cubicBezTo>
                    <a:pt x="224" y="67"/>
                    <a:pt x="233" y="67"/>
                    <a:pt x="242" y="67"/>
                  </a:cubicBezTo>
                  <a:cubicBezTo>
                    <a:pt x="250" y="67"/>
                    <a:pt x="259" y="67"/>
                    <a:pt x="267" y="67"/>
                  </a:cubicBezTo>
                  <a:cubicBezTo>
                    <a:pt x="274" y="67"/>
                    <a:pt x="282" y="67"/>
                    <a:pt x="289" y="67"/>
                  </a:cubicBezTo>
                  <a:cubicBezTo>
                    <a:pt x="294" y="67"/>
                    <a:pt x="300" y="67"/>
                    <a:pt x="305" y="67"/>
                  </a:cubicBezTo>
                  <a:cubicBezTo>
                    <a:pt x="309" y="67"/>
                    <a:pt x="312" y="67"/>
                    <a:pt x="316" y="67"/>
                  </a:cubicBezTo>
                  <a:cubicBezTo>
                    <a:pt x="316" y="67"/>
                    <a:pt x="317" y="67"/>
                    <a:pt x="318" y="67"/>
                  </a:cubicBezTo>
                  <a:cubicBezTo>
                    <a:pt x="318" y="67"/>
                    <a:pt x="318" y="67"/>
                    <a:pt x="318" y="67"/>
                  </a:cubicBezTo>
                  <a:cubicBezTo>
                    <a:pt x="319" y="67"/>
                    <a:pt x="319" y="67"/>
                    <a:pt x="319" y="67"/>
                  </a:cubicBezTo>
                  <a:cubicBezTo>
                    <a:pt x="365" y="67"/>
                    <a:pt x="365" y="67"/>
                    <a:pt x="365" y="67"/>
                  </a:cubicBezTo>
                  <a:cubicBezTo>
                    <a:pt x="383" y="67"/>
                    <a:pt x="397" y="81"/>
                    <a:pt x="397" y="99"/>
                  </a:cubicBezTo>
                  <a:cubicBezTo>
                    <a:pt x="397" y="521"/>
                    <a:pt x="397" y="521"/>
                    <a:pt x="397" y="521"/>
                  </a:cubicBezTo>
                  <a:cubicBezTo>
                    <a:pt x="397" y="538"/>
                    <a:pt x="383" y="552"/>
                    <a:pt x="378" y="552"/>
                  </a:cubicBezTo>
                  <a:cubicBezTo>
                    <a:pt x="373" y="552"/>
                    <a:pt x="373" y="552"/>
                    <a:pt x="373" y="552"/>
                  </a:cubicBezTo>
                  <a:cubicBezTo>
                    <a:pt x="373" y="552"/>
                    <a:pt x="373" y="552"/>
                    <a:pt x="373" y="552"/>
                  </a:cubicBezTo>
                  <a:cubicBezTo>
                    <a:pt x="26" y="552"/>
                    <a:pt x="26" y="552"/>
                    <a:pt x="26" y="552"/>
                  </a:cubicBezTo>
                  <a:cubicBezTo>
                    <a:pt x="16" y="552"/>
                    <a:pt x="8" y="550"/>
                    <a:pt x="1" y="548"/>
                  </a:cubicBezTo>
                  <a:cubicBezTo>
                    <a:pt x="4" y="555"/>
                    <a:pt x="155" y="705"/>
                    <a:pt x="157" y="707"/>
                  </a:cubicBezTo>
                  <a:cubicBezTo>
                    <a:pt x="168" y="708"/>
                    <a:pt x="179" y="708"/>
                    <a:pt x="191" y="708"/>
                  </a:cubicBezTo>
                  <a:cubicBezTo>
                    <a:pt x="274" y="708"/>
                    <a:pt x="351" y="683"/>
                    <a:pt x="415" y="639"/>
                  </a:cubicBezTo>
                  <a:cubicBezTo>
                    <a:pt x="486" y="591"/>
                    <a:pt x="540" y="521"/>
                    <a:pt x="569" y="439"/>
                  </a:cubicBezTo>
                  <a:cubicBezTo>
                    <a:pt x="583" y="398"/>
                    <a:pt x="591" y="354"/>
                    <a:pt x="591" y="308"/>
                  </a:cubicBezTo>
                  <a:cubicBezTo>
                    <a:pt x="591" y="308"/>
                    <a:pt x="591" y="308"/>
                    <a:pt x="591" y="308"/>
                  </a:cubicBezTo>
                  <a:cubicBezTo>
                    <a:pt x="396" y="87"/>
                    <a:pt x="396" y="87"/>
                    <a:pt x="396" y="87"/>
                  </a:cubicBezTo>
                  <a:cubicBezTo>
                    <a:pt x="391" y="75"/>
                    <a:pt x="379" y="67"/>
                    <a:pt x="365" y="67"/>
                  </a:cubicBezTo>
                  <a:cubicBezTo>
                    <a:pt x="294" y="67"/>
                    <a:pt x="294" y="67"/>
                    <a:pt x="294" y="67"/>
                  </a:cubicBezTo>
                  <a:cubicBezTo>
                    <a:pt x="289" y="64"/>
                    <a:pt x="284" y="63"/>
                    <a:pt x="278" y="63"/>
                  </a:cubicBezTo>
                  <a:cubicBezTo>
                    <a:pt x="277" y="63"/>
                    <a:pt x="276" y="63"/>
                    <a:pt x="275" y="63"/>
                  </a:cubicBezTo>
                  <a:cubicBezTo>
                    <a:pt x="275" y="63"/>
                    <a:pt x="272" y="64"/>
                    <a:pt x="268" y="64"/>
                  </a:cubicBezTo>
                  <a:cubicBezTo>
                    <a:pt x="265" y="59"/>
                    <a:pt x="260" y="56"/>
                    <a:pt x="255" y="53"/>
                  </a:cubicBezTo>
                  <a:cubicBezTo>
                    <a:pt x="251" y="45"/>
                    <a:pt x="246" y="40"/>
                    <a:pt x="238" y="36"/>
                  </a:cubicBezTo>
                  <a:cubicBezTo>
                    <a:pt x="234" y="29"/>
                    <a:pt x="229" y="23"/>
                    <a:pt x="221" y="20"/>
                  </a:cubicBezTo>
                  <a:cubicBezTo>
                    <a:pt x="215" y="7"/>
                    <a:pt x="204" y="0"/>
                    <a:pt x="190" y="0"/>
                  </a:cubicBezTo>
                </a:path>
              </a:pathLst>
            </a:custGeom>
            <a:solidFill>
              <a:srgbClr val="D9D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Freeform 1633"/>
            <p:cNvSpPr>
              <a:spLocks/>
            </p:cNvSpPr>
            <p:nvPr/>
          </p:nvSpPr>
          <p:spPr bwMode="auto">
            <a:xfrm>
              <a:off x="11069639" y="3748088"/>
              <a:ext cx="719138" cy="850900"/>
            </a:xfrm>
            <a:custGeom>
              <a:avLst/>
              <a:gdLst>
                <a:gd name="T0" fmla="*/ 410 w 410"/>
                <a:gd name="T1" fmla="*/ 454 h 485"/>
                <a:gd name="T2" fmla="*/ 391 w 410"/>
                <a:gd name="T3" fmla="*/ 485 h 485"/>
                <a:gd name="T4" fmla="*/ 44 w 410"/>
                <a:gd name="T5" fmla="*/ 485 h 485"/>
                <a:gd name="T6" fmla="*/ 0 w 410"/>
                <a:gd name="T7" fmla="*/ 454 h 485"/>
                <a:gd name="T8" fmla="*/ 0 w 410"/>
                <a:gd name="T9" fmla="*/ 32 h 485"/>
                <a:gd name="T10" fmla="*/ 31 w 410"/>
                <a:gd name="T11" fmla="*/ 0 h 485"/>
                <a:gd name="T12" fmla="*/ 378 w 410"/>
                <a:gd name="T13" fmla="*/ 0 h 485"/>
                <a:gd name="T14" fmla="*/ 410 w 410"/>
                <a:gd name="T15" fmla="*/ 32 h 485"/>
                <a:gd name="T16" fmla="*/ 410 w 410"/>
                <a:gd name="T17" fmla="*/ 454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0" h="485">
                  <a:moveTo>
                    <a:pt x="410" y="454"/>
                  </a:moveTo>
                  <a:cubicBezTo>
                    <a:pt x="410" y="471"/>
                    <a:pt x="395" y="485"/>
                    <a:pt x="391" y="485"/>
                  </a:cubicBezTo>
                  <a:cubicBezTo>
                    <a:pt x="44" y="485"/>
                    <a:pt x="44" y="485"/>
                    <a:pt x="44" y="485"/>
                  </a:cubicBezTo>
                  <a:cubicBezTo>
                    <a:pt x="14" y="485"/>
                    <a:pt x="0" y="471"/>
                    <a:pt x="0" y="45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395" y="0"/>
                    <a:pt x="410" y="14"/>
                    <a:pt x="410" y="32"/>
                  </a:cubicBezTo>
                  <a:cubicBezTo>
                    <a:pt x="410" y="454"/>
                    <a:pt x="410" y="454"/>
                    <a:pt x="410" y="454"/>
                  </a:cubicBezTo>
                </a:path>
              </a:pathLst>
            </a:cu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Freeform 1634"/>
            <p:cNvSpPr>
              <a:spLocks/>
            </p:cNvSpPr>
            <p:nvPr/>
          </p:nvSpPr>
          <p:spPr bwMode="auto">
            <a:xfrm>
              <a:off x="11083927" y="3748088"/>
              <a:ext cx="714375" cy="850900"/>
            </a:xfrm>
            <a:custGeom>
              <a:avLst/>
              <a:gdLst>
                <a:gd name="T0" fmla="*/ 407 w 407"/>
                <a:gd name="T1" fmla="*/ 454 h 485"/>
                <a:gd name="T2" fmla="*/ 388 w 407"/>
                <a:gd name="T3" fmla="*/ 485 h 485"/>
                <a:gd name="T4" fmla="*/ 44 w 407"/>
                <a:gd name="T5" fmla="*/ 485 h 485"/>
                <a:gd name="T6" fmla="*/ 0 w 407"/>
                <a:gd name="T7" fmla="*/ 454 h 485"/>
                <a:gd name="T8" fmla="*/ 0 w 407"/>
                <a:gd name="T9" fmla="*/ 32 h 485"/>
                <a:gd name="T10" fmla="*/ 32 w 407"/>
                <a:gd name="T11" fmla="*/ 0 h 485"/>
                <a:gd name="T12" fmla="*/ 375 w 407"/>
                <a:gd name="T13" fmla="*/ 0 h 485"/>
                <a:gd name="T14" fmla="*/ 407 w 407"/>
                <a:gd name="T15" fmla="*/ 32 h 485"/>
                <a:gd name="T16" fmla="*/ 407 w 407"/>
                <a:gd name="T17" fmla="*/ 454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85">
                  <a:moveTo>
                    <a:pt x="407" y="454"/>
                  </a:moveTo>
                  <a:cubicBezTo>
                    <a:pt x="407" y="471"/>
                    <a:pt x="393" y="485"/>
                    <a:pt x="388" y="485"/>
                  </a:cubicBezTo>
                  <a:cubicBezTo>
                    <a:pt x="44" y="485"/>
                    <a:pt x="44" y="485"/>
                    <a:pt x="44" y="485"/>
                  </a:cubicBezTo>
                  <a:cubicBezTo>
                    <a:pt x="14" y="485"/>
                    <a:pt x="0" y="471"/>
                    <a:pt x="0" y="45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93" y="0"/>
                    <a:pt x="407" y="14"/>
                    <a:pt x="407" y="32"/>
                  </a:cubicBezTo>
                  <a:cubicBezTo>
                    <a:pt x="407" y="454"/>
                    <a:pt x="407" y="454"/>
                    <a:pt x="407" y="454"/>
                  </a:cubicBezTo>
                </a:path>
              </a:pathLst>
            </a:custGeom>
            <a:solidFill>
              <a:srgbClr val="0034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Freeform 1635"/>
            <p:cNvSpPr>
              <a:spLocks/>
            </p:cNvSpPr>
            <p:nvPr/>
          </p:nvSpPr>
          <p:spPr bwMode="auto">
            <a:xfrm>
              <a:off x="11091864" y="3781426"/>
              <a:ext cx="677863" cy="796925"/>
            </a:xfrm>
            <a:custGeom>
              <a:avLst/>
              <a:gdLst>
                <a:gd name="T0" fmla="*/ 386 w 386"/>
                <a:gd name="T1" fmla="*/ 425 h 454"/>
                <a:gd name="T2" fmla="*/ 357 w 386"/>
                <a:gd name="T3" fmla="*/ 454 h 454"/>
                <a:gd name="T4" fmla="*/ 30 w 386"/>
                <a:gd name="T5" fmla="*/ 454 h 454"/>
                <a:gd name="T6" fmla="*/ 0 w 386"/>
                <a:gd name="T7" fmla="*/ 425 h 454"/>
                <a:gd name="T8" fmla="*/ 0 w 386"/>
                <a:gd name="T9" fmla="*/ 29 h 454"/>
                <a:gd name="T10" fmla="*/ 30 w 386"/>
                <a:gd name="T11" fmla="*/ 0 h 454"/>
                <a:gd name="T12" fmla="*/ 357 w 386"/>
                <a:gd name="T13" fmla="*/ 0 h 454"/>
                <a:gd name="T14" fmla="*/ 386 w 386"/>
                <a:gd name="T15" fmla="*/ 29 h 454"/>
                <a:gd name="T16" fmla="*/ 386 w 386"/>
                <a:gd name="T17" fmla="*/ 42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6" h="454">
                  <a:moveTo>
                    <a:pt x="386" y="425"/>
                  </a:moveTo>
                  <a:cubicBezTo>
                    <a:pt x="386" y="441"/>
                    <a:pt x="373" y="454"/>
                    <a:pt x="357" y="454"/>
                  </a:cubicBezTo>
                  <a:cubicBezTo>
                    <a:pt x="30" y="454"/>
                    <a:pt x="30" y="454"/>
                    <a:pt x="30" y="454"/>
                  </a:cubicBezTo>
                  <a:cubicBezTo>
                    <a:pt x="14" y="454"/>
                    <a:pt x="0" y="441"/>
                    <a:pt x="0" y="42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73" y="0"/>
                    <a:pt x="386" y="13"/>
                    <a:pt x="386" y="29"/>
                  </a:cubicBezTo>
                  <a:cubicBezTo>
                    <a:pt x="386" y="425"/>
                    <a:pt x="386" y="425"/>
                    <a:pt x="386" y="425"/>
                  </a:cubicBezTo>
                </a:path>
              </a:pathLst>
            </a:custGeom>
            <a:solidFill>
              <a:srgbClr val="BAB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0" name="Freeform 1636"/>
            <p:cNvSpPr>
              <a:spLocks/>
            </p:cNvSpPr>
            <p:nvPr/>
          </p:nvSpPr>
          <p:spPr bwMode="auto">
            <a:xfrm>
              <a:off x="11101389" y="3786188"/>
              <a:ext cx="657225" cy="781050"/>
            </a:xfrm>
            <a:custGeom>
              <a:avLst/>
              <a:gdLst>
                <a:gd name="T0" fmla="*/ 27 w 375"/>
                <a:gd name="T1" fmla="*/ 445 h 445"/>
                <a:gd name="T2" fmla="*/ 0 w 375"/>
                <a:gd name="T3" fmla="*/ 418 h 445"/>
                <a:gd name="T4" fmla="*/ 0 w 375"/>
                <a:gd name="T5" fmla="*/ 27 h 445"/>
                <a:gd name="T6" fmla="*/ 27 w 375"/>
                <a:gd name="T7" fmla="*/ 0 h 445"/>
                <a:gd name="T8" fmla="*/ 348 w 375"/>
                <a:gd name="T9" fmla="*/ 0 h 445"/>
                <a:gd name="T10" fmla="*/ 375 w 375"/>
                <a:gd name="T11" fmla="*/ 27 h 445"/>
                <a:gd name="T12" fmla="*/ 375 w 375"/>
                <a:gd name="T13" fmla="*/ 418 h 445"/>
                <a:gd name="T14" fmla="*/ 348 w 375"/>
                <a:gd name="T15" fmla="*/ 445 h 445"/>
                <a:gd name="T16" fmla="*/ 27 w 375"/>
                <a:gd name="T1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445">
                  <a:moveTo>
                    <a:pt x="27" y="445"/>
                  </a:moveTo>
                  <a:cubicBezTo>
                    <a:pt x="12" y="445"/>
                    <a:pt x="0" y="433"/>
                    <a:pt x="0" y="41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63" y="0"/>
                    <a:pt x="375" y="12"/>
                    <a:pt x="375" y="27"/>
                  </a:cubicBezTo>
                  <a:cubicBezTo>
                    <a:pt x="375" y="418"/>
                    <a:pt x="375" y="418"/>
                    <a:pt x="375" y="418"/>
                  </a:cubicBezTo>
                  <a:cubicBezTo>
                    <a:pt x="375" y="433"/>
                    <a:pt x="363" y="445"/>
                    <a:pt x="348" y="445"/>
                  </a:cubicBezTo>
                  <a:cubicBezTo>
                    <a:pt x="27" y="445"/>
                    <a:pt x="27" y="445"/>
                    <a:pt x="27" y="445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1" name="Freeform 1637"/>
            <p:cNvSpPr>
              <a:spLocks/>
            </p:cNvSpPr>
            <p:nvPr/>
          </p:nvSpPr>
          <p:spPr bwMode="auto">
            <a:xfrm>
              <a:off x="11128377" y="3811588"/>
              <a:ext cx="603250" cy="714375"/>
            </a:xfrm>
            <a:custGeom>
              <a:avLst/>
              <a:gdLst>
                <a:gd name="T0" fmla="*/ 341 w 344"/>
                <a:gd name="T1" fmla="*/ 0 h 407"/>
                <a:gd name="T2" fmla="*/ 4 w 344"/>
                <a:gd name="T3" fmla="*/ 0 h 407"/>
                <a:gd name="T4" fmla="*/ 0 w 344"/>
                <a:gd name="T5" fmla="*/ 3 h 407"/>
                <a:gd name="T6" fmla="*/ 0 w 344"/>
                <a:gd name="T7" fmla="*/ 403 h 407"/>
                <a:gd name="T8" fmla="*/ 4 w 344"/>
                <a:gd name="T9" fmla="*/ 407 h 407"/>
                <a:gd name="T10" fmla="*/ 177 w 344"/>
                <a:gd name="T11" fmla="*/ 407 h 407"/>
                <a:gd name="T12" fmla="*/ 183 w 344"/>
                <a:gd name="T13" fmla="*/ 407 h 407"/>
                <a:gd name="T14" fmla="*/ 264 w 344"/>
                <a:gd name="T15" fmla="*/ 386 h 407"/>
                <a:gd name="T16" fmla="*/ 337 w 344"/>
                <a:gd name="T17" fmla="*/ 353 h 407"/>
                <a:gd name="T18" fmla="*/ 344 w 344"/>
                <a:gd name="T19" fmla="*/ 337 h 407"/>
                <a:gd name="T20" fmla="*/ 344 w 344"/>
                <a:gd name="T21" fmla="*/ 3 h 407"/>
                <a:gd name="T22" fmla="*/ 341 w 344"/>
                <a:gd name="T2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4" h="407">
                  <a:moveTo>
                    <a:pt x="34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405"/>
                    <a:pt x="2" y="407"/>
                    <a:pt x="4" y="407"/>
                  </a:cubicBezTo>
                  <a:cubicBezTo>
                    <a:pt x="177" y="407"/>
                    <a:pt x="177" y="407"/>
                    <a:pt x="177" y="407"/>
                  </a:cubicBezTo>
                  <a:cubicBezTo>
                    <a:pt x="177" y="407"/>
                    <a:pt x="181" y="407"/>
                    <a:pt x="183" y="407"/>
                  </a:cubicBezTo>
                  <a:cubicBezTo>
                    <a:pt x="201" y="407"/>
                    <a:pt x="247" y="394"/>
                    <a:pt x="264" y="386"/>
                  </a:cubicBezTo>
                  <a:cubicBezTo>
                    <a:pt x="311" y="367"/>
                    <a:pt x="318" y="368"/>
                    <a:pt x="337" y="353"/>
                  </a:cubicBezTo>
                  <a:cubicBezTo>
                    <a:pt x="344" y="347"/>
                    <a:pt x="344" y="337"/>
                    <a:pt x="344" y="337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1"/>
                    <a:pt x="343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2" name="Freeform 1638"/>
            <p:cNvSpPr>
              <a:spLocks/>
            </p:cNvSpPr>
            <p:nvPr/>
          </p:nvSpPr>
          <p:spPr bwMode="auto">
            <a:xfrm>
              <a:off x="11456989" y="4394201"/>
              <a:ext cx="252413" cy="130175"/>
            </a:xfrm>
            <a:custGeom>
              <a:avLst/>
              <a:gdLst>
                <a:gd name="T0" fmla="*/ 144 w 144"/>
                <a:gd name="T1" fmla="*/ 24 h 74"/>
                <a:gd name="T2" fmla="*/ 0 w 144"/>
                <a:gd name="T3" fmla="*/ 74 h 74"/>
                <a:gd name="T4" fmla="*/ 110 w 144"/>
                <a:gd name="T5" fmla="*/ 0 h 74"/>
                <a:gd name="T6" fmla="*/ 144 w 144"/>
                <a:gd name="T7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74">
                  <a:moveTo>
                    <a:pt x="144" y="24"/>
                  </a:moveTo>
                  <a:cubicBezTo>
                    <a:pt x="124" y="40"/>
                    <a:pt x="49" y="69"/>
                    <a:pt x="0" y="74"/>
                  </a:cubicBezTo>
                  <a:cubicBezTo>
                    <a:pt x="58" y="51"/>
                    <a:pt x="77" y="31"/>
                    <a:pt x="110" y="0"/>
                  </a:cubicBezTo>
                  <a:cubicBezTo>
                    <a:pt x="114" y="10"/>
                    <a:pt x="132" y="21"/>
                    <a:pt x="144" y="24"/>
                  </a:cubicBezTo>
                  <a:close/>
                </a:path>
              </a:pathLst>
            </a:custGeom>
            <a:solidFill>
              <a:srgbClr val="4F5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3" name="Rectangle 1639"/>
            <p:cNvSpPr>
              <a:spLocks noChangeArrowheads="1"/>
            </p:cNvSpPr>
            <p:nvPr/>
          </p:nvSpPr>
          <p:spPr bwMode="auto">
            <a:xfrm>
              <a:off x="11296652" y="4051301"/>
              <a:ext cx="393700" cy="4763"/>
            </a:xfrm>
            <a:prstGeom prst="rect">
              <a:avLst/>
            </a:prstGeom>
            <a:solidFill>
              <a:srgbClr val="4F5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4" name="Rectangle 1640"/>
            <p:cNvSpPr>
              <a:spLocks noChangeArrowheads="1"/>
            </p:cNvSpPr>
            <p:nvPr/>
          </p:nvSpPr>
          <p:spPr bwMode="auto">
            <a:xfrm>
              <a:off x="11301414" y="4132263"/>
              <a:ext cx="395288" cy="3175"/>
            </a:xfrm>
            <a:prstGeom prst="rect">
              <a:avLst/>
            </a:prstGeom>
            <a:solidFill>
              <a:srgbClr val="4F5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5" name="Rectangle 1641"/>
            <p:cNvSpPr>
              <a:spLocks noChangeArrowheads="1"/>
            </p:cNvSpPr>
            <p:nvPr/>
          </p:nvSpPr>
          <p:spPr bwMode="auto">
            <a:xfrm>
              <a:off x="11301414" y="4200526"/>
              <a:ext cx="395288" cy="6350"/>
            </a:xfrm>
            <a:prstGeom prst="rect">
              <a:avLst/>
            </a:prstGeom>
            <a:solidFill>
              <a:srgbClr val="4F5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6" name="Rectangle 1642"/>
            <p:cNvSpPr>
              <a:spLocks noChangeArrowheads="1"/>
            </p:cNvSpPr>
            <p:nvPr/>
          </p:nvSpPr>
          <p:spPr bwMode="auto">
            <a:xfrm>
              <a:off x="11301414" y="4270376"/>
              <a:ext cx="395288" cy="4763"/>
            </a:xfrm>
            <a:prstGeom prst="rect">
              <a:avLst/>
            </a:prstGeom>
            <a:solidFill>
              <a:srgbClr val="4F5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7" name="Rectangle 1643"/>
            <p:cNvSpPr>
              <a:spLocks noChangeArrowheads="1"/>
            </p:cNvSpPr>
            <p:nvPr/>
          </p:nvSpPr>
          <p:spPr bwMode="auto">
            <a:xfrm>
              <a:off x="11298239" y="4368801"/>
              <a:ext cx="393700" cy="4763"/>
            </a:xfrm>
            <a:prstGeom prst="rect">
              <a:avLst/>
            </a:prstGeom>
            <a:solidFill>
              <a:srgbClr val="4F5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8" name="Freeform 1644"/>
            <p:cNvSpPr>
              <a:spLocks/>
            </p:cNvSpPr>
            <p:nvPr/>
          </p:nvSpPr>
          <p:spPr bwMode="auto">
            <a:xfrm>
              <a:off x="11456989" y="4394201"/>
              <a:ext cx="258763" cy="130175"/>
            </a:xfrm>
            <a:custGeom>
              <a:avLst/>
              <a:gdLst>
                <a:gd name="T0" fmla="*/ 147 w 147"/>
                <a:gd name="T1" fmla="*/ 23 h 74"/>
                <a:gd name="T2" fmla="*/ 0 w 147"/>
                <a:gd name="T3" fmla="*/ 74 h 74"/>
                <a:gd name="T4" fmla="*/ 126 w 147"/>
                <a:gd name="T5" fmla="*/ 0 h 74"/>
                <a:gd name="T6" fmla="*/ 147 w 147"/>
                <a:gd name="T7" fmla="*/ 2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74">
                  <a:moveTo>
                    <a:pt x="147" y="23"/>
                  </a:moveTo>
                  <a:cubicBezTo>
                    <a:pt x="130" y="39"/>
                    <a:pt x="49" y="69"/>
                    <a:pt x="0" y="74"/>
                  </a:cubicBezTo>
                  <a:cubicBezTo>
                    <a:pt x="58" y="51"/>
                    <a:pt x="92" y="31"/>
                    <a:pt x="126" y="0"/>
                  </a:cubicBezTo>
                  <a:cubicBezTo>
                    <a:pt x="130" y="10"/>
                    <a:pt x="135" y="20"/>
                    <a:pt x="147" y="23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9" name="Rectangle 1645"/>
            <p:cNvSpPr>
              <a:spLocks noChangeArrowheads="1"/>
            </p:cNvSpPr>
            <p:nvPr/>
          </p:nvSpPr>
          <p:spPr bwMode="auto">
            <a:xfrm>
              <a:off x="11296652" y="3967163"/>
              <a:ext cx="393700" cy="3175"/>
            </a:xfrm>
            <a:prstGeom prst="rect">
              <a:avLst/>
            </a:prstGeom>
            <a:solidFill>
              <a:srgbClr val="4F5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0" name="Freeform 1646"/>
            <p:cNvSpPr>
              <a:spLocks/>
            </p:cNvSpPr>
            <p:nvPr/>
          </p:nvSpPr>
          <p:spPr bwMode="auto">
            <a:xfrm>
              <a:off x="11182352" y="3952876"/>
              <a:ext cx="104775" cy="71438"/>
            </a:xfrm>
            <a:custGeom>
              <a:avLst/>
              <a:gdLst>
                <a:gd name="T0" fmla="*/ 57 w 60"/>
                <a:gd name="T1" fmla="*/ 4 h 40"/>
                <a:gd name="T2" fmla="*/ 46 w 60"/>
                <a:gd name="T3" fmla="*/ 3 h 40"/>
                <a:gd name="T4" fmla="*/ 44 w 60"/>
                <a:gd name="T5" fmla="*/ 5 h 40"/>
                <a:gd name="T6" fmla="*/ 42 w 60"/>
                <a:gd name="T7" fmla="*/ 6 h 40"/>
                <a:gd name="T8" fmla="*/ 38 w 60"/>
                <a:gd name="T9" fmla="*/ 9 h 40"/>
                <a:gd name="T10" fmla="*/ 29 w 60"/>
                <a:gd name="T11" fmla="*/ 15 h 40"/>
                <a:gd name="T12" fmla="*/ 23 w 60"/>
                <a:gd name="T13" fmla="*/ 25 h 40"/>
                <a:gd name="T14" fmla="*/ 22 w 60"/>
                <a:gd name="T15" fmla="*/ 28 h 40"/>
                <a:gd name="T16" fmla="*/ 17 w 60"/>
                <a:gd name="T17" fmla="*/ 25 h 40"/>
                <a:gd name="T18" fmla="*/ 3 w 60"/>
                <a:gd name="T19" fmla="*/ 23 h 40"/>
                <a:gd name="T20" fmla="*/ 1 w 60"/>
                <a:gd name="T21" fmla="*/ 28 h 40"/>
                <a:gd name="T22" fmla="*/ 6 w 60"/>
                <a:gd name="T23" fmla="*/ 30 h 40"/>
                <a:gd name="T24" fmla="*/ 14 w 60"/>
                <a:gd name="T25" fmla="*/ 31 h 40"/>
                <a:gd name="T26" fmla="*/ 21 w 60"/>
                <a:gd name="T27" fmla="*/ 38 h 40"/>
                <a:gd name="T28" fmla="*/ 21 w 60"/>
                <a:gd name="T29" fmla="*/ 38 h 40"/>
                <a:gd name="T30" fmla="*/ 22 w 60"/>
                <a:gd name="T31" fmla="*/ 40 h 40"/>
                <a:gd name="T32" fmla="*/ 27 w 60"/>
                <a:gd name="T33" fmla="*/ 38 h 40"/>
                <a:gd name="T34" fmla="*/ 27 w 60"/>
                <a:gd name="T35" fmla="*/ 37 h 40"/>
                <a:gd name="T36" fmla="*/ 36 w 60"/>
                <a:gd name="T37" fmla="*/ 24 h 40"/>
                <a:gd name="T38" fmla="*/ 43 w 60"/>
                <a:gd name="T39" fmla="*/ 20 h 40"/>
                <a:gd name="T40" fmla="*/ 47 w 60"/>
                <a:gd name="T41" fmla="*/ 19 h 40"/>
                <a:gd name="T42" fmla="*/ 49 w 60"/>
                <a:gd name="T43" fmla="*/ 18 h 40"/>
                <a:gd name="T44" fmla="*/ 52 w 60"/>
                <a:gd name="T45" fmla="*/ 18 h 40"/>
                <a:gd name="T46" fmla="*/ 57 w 60"/>
                <a:gd name="T47" fmla="*/ 16 h 40"/>
                <a:gd name="T48" fmla="*/ 57 w 60"/>
                <a:gd name="T49" fmla="*/ 4 h 40"/>
                <a:gd name="T50" fmla="*/ 57 w 60"/>
                <a:gd name="T51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40">
                  <a:moveTo>
                    <a:pt x="57" y="4"/>
                  </a:moveTo>
                  <a:cubicBezTo>
                    <a:pt x="54" y="0"/>
                    <a:pt x="49" y="0"/>
                    <a:pt x="46" y="3"/>
                  </a:cubicBezTo>
                  <a:cubicBezTo>
                    <a:pt x="45" y="4"/>
                    <a:pt x="45" y="4"/>
                    <a:pt x="44" y="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0" y="7"/>
                    <a:pt x="39" y="8"/>
                    <a:pt x="38" y="9"/>
                  </a:cubicBezTo>
                  <a:cubicBezTo>
                    <a:pt x="35" y="10"/>
                    <a:pt x="32" y="13"/>
                    <a:pt x="29" y="15"/>
                  </a:cubicBezTo>
                  <a:cubicBezTo>
                    <a:pt x="27" y="18"/>
                    <a:pt x="24" y="21"/>
                    <a:pt x="23" y="25"/>
                  </a:cubicBezTo>
                  <a:cubicBezTo>
                    <a:pt x="22" y="26"/>
                    <a:pt x="22" y="27"/>
                    <a:pt x="22" y="28"/>
                  </a:cubicBezTo>
                  <a:cubicBezTo>
                    <a:pt x="20" y="27"/>
                    <a:pt x="19" y="26"/>
                    <a:pt x="17" y="25"/>
                  </a:cubicBezTo>
                  <a:cubicBezTo>
                    <a:pt x="13" y="22"/>
                    <a:pt x="8" y="21"/>
                    <a:pt x="3" y="23"/>
                  </a:cubicBezTo>
                  <a:cubicBezTo>
                    <a:pt x="1" y="23"/>
                    <a:pt x="0" y="26"/>
                    <a:pt x="1" y="28"/>
                  </a:cubicBezTo>
                  <a:cubicBezTo>
                    <a:pt x="2" y="30"/>
                    <a:pt x="4" y="31"/>
                    <a:pt x="6" y="30"/>
                  </a:cubicBezTo>
                  <a:cubicBezTo>
                    <a:pt x="8" y="29"/>
                    <a:pt x="11" y="30"/>
                    <a:pt x="14" y="31"/>
                  </a:cubicBezTo>
                  <a:cubicBezTo>
                    <a:pt x="16" y="33"/>
                    <a:pt x="19" y="35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2" y="39"/>
                    <a:pt x="22" y="40"/>
                  </a:cubicBezTo>
                  <a:cubicBezTo>
                    <a:pt x="24" y="40"/>
                    <a:pt x="26" y="39"/>
                    <a:pt x="27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9" y="31"/>
                    <a:pt x="32" y="27"/>
                    <a:pt x="36" y="24"/>
                  </a:cubicBezTo>
                  <a:cubicBezTo>
                    <a:pt x="38" y="23"/>
                    <a:pt x="41" y="22"/>
                    <a:pt x="43" y="20"/>
                  </a:cubicBezTo>
                  <a:cubicBezTo>
                    <a:pt x="45" y="20"/>
                    <a:pt x="46" y="20"/>
                    <a:pt x="47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1" y="18"/>
                    <a:pt x="52" y="18"/>
                  </a:cubicBezTo>
                  <a:cubicBezTo>
                    <a:pt x="54" y="18"/>
                    <a:pt x="55" y="17"/>
                    <a:pt x="57" y="16"/>
                  </a:cubicBezTo>
                  <a:cubicBezTo>
                    <a:pt x="60" y="12"/>
                    <a:pt x="60" y="7"/>
                    <a:pt x="57" y="4"/>
                  </a:cubicBezTo>
                  <a:cubicBezTo>
                    <a:pt x="54" y="0"/>
                    <a:pt x="60" y="7"/>
                    <a:pt x="57" y="4"/>
                  </a:cubicBezTo>
                  <a:close/>
                </a:path>
              </a:pathLst>
            </a:custGeom>
            <a:solidFill>
              <a:srgbClr val="238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1" name="Freeform 1647"/>
            <p:cNvSpPr>
              <a:spLocks/>
            </p:cNvSpPr>
            <p:nvPr/>
          </p:nvSpPr>
          <p:spPr bwMode="auto">
            <a:xfrm>
              <a:off x="11174414" y="4057651"/>
              <a:ext cx="106363" cy="69850"/>
            </a:xfrm>
            <a:custGeom>
              <a:avLst/>
              <a:gdLst>
                <a:gd name="T0" fmla="*/ 57 w 60"/>
                <a:gd name="T1" fmla="*/ 3 h 40"/>
                <a:gd name="T2" fmla="*/ 46 w 60"/>
                <a:gd name="T3" fmla="*/ 3 h 40"/>
                <a:gd name="T4" fmla="*/ 44 w 60"/>
                <a:gd name="T5" fmla="*/ 4 h 40"/>
                <a:gd name="T6" fmla="*/ 42 w 60"/>
                <a:gd name="T7" fmla="*/ 5 h 40"/>
                <a:gd name="T8" fmla="*/ 38 w 60"/>
                <a:gd name="T9" fmla="*/ 8 h 40"/>
                <a:gd name="T10" fmla="*/ 29 w 60"/>
                <a:gd name="T11" fmla="*/ 15 h 40"/>
                <a:gd name="T12" fmla="*/ 23 w 60"/>
                <a:gd name="T13" fmla="*/ 24 h 40"/>
                <a:gd name="T14" fmla="*/ 22 w 60"/>
                <a:gd name="T15" fmla="*/ 28 h 40"/>
                <a:gd name="T16" fmla="*/ 17 w 60"/>
                <a:gd name="T17" fmla="*/ 24 h 40"/>
                <a:gd name="T18" fmla="*/ 3 w 60"/>
                <a:gd name="T19" fmla="*/ 22 h 40"/>
                <a:gd name="T20" fmla="*/ 1 w 60"/>
                <a:gd name="T21" fmla="*/ 27 h 40"/>
                <a:gd name="T22" fmla="*/ 6 w 60"/>
                <a:gd name="T23" fmla="*/ 30 h 40"/>
                <a:gd name="T24" fmla="*/ 14 w 60"/>
                <a:gd name="T25" fmla="*/ 31 h 40"/>
                <a:gd name="T26" fmla="*/ 21 w 60"/>
                <a:gd name="T27" fmla="*/ 38 h 40"/>
                <a:gd name="T28" fmla="*/ 21 w 60"/>
                <a:gd name="T29" fmla="*/ 38 h 40"/>
                <a:gd name="T30" fmla="*/ 22 w 60"/>
                <a:gd name="T31" fmla="*/ 39 h 40"/>
                <a:gd name="T32" fmla="*/ 27 w 60"/>
                <a:gd name="T33" fmla="*/ 37 h 40"/>
                <a:gd name="T34" fmla="*/ 27 w 60"/>
                <a:gd name="T35" fmla="*/ 36 h 40"/>
                <a:gd name="T36" fmla="*/ 36 w 60"/>
                <a:gd name="T37" fmla="*/ 24 h 40"/>
                <a:gd name="T38" fmla="*/ 43 w 60"/>
                <a:gd name="T39" fmla="*/ 20 h 40"/>
                <a:gd name="T40" fmla="*/ 47 w 60"/>
                <a:gd name="T41" fmla="*/ 19 h 40"/>
                <a:gd name="T42" fmla="*/ 49 w 60"/>
                <a:gd name="T43" fmla="*/ 18 h 40"/>
                <a:gd name="T44" fmla="*/ 52 w 60"/>
                <a:gd name="T45" fmla="*/ 17 h 40"/>
                <a:gd name="T46" fmla="*/ 57 w 60"/>
                <a:gd name="T47" fmla="*/ 15 h 40"/>
                <a:gd name="T48" fmla="*/ 57 w 60"/>
                <a:gd name="T49" fmla="*/ 3 h 40"/>
                <a:gd name="T50" fmla="*/ 57 w 60"/>
                <a:gd name="T5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40">
                  <a:moveTo>
                    <a:pt x="57" y="3"/>
                  </a:moveTo>
                  <a:cubicBezTo>
                    <a:pt x="54" y="0"/>
                    <a:pt x="49" y="0"/>
                    <a:pt x="46" y="3"/>
                  </a:cubicBezTo>
                  <a:cubicBezTo>
                    <a:pt x="46" y="4"/>
                    <a:pt x="45" y="4"/>
                    <a:pt x="44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6"/>
                    <a:pt x="39" y="7"/>
                    <a:pt x="38" y="8"/>
                  </a:cubicBezTo>
                  <a:cubicBezTo>
                    <a:pt x="35" y="10"/>
                    <a:pt x="32" y="12"/>
                    <a:pt x="29" y="15"/>
                  </a:cubicBezTo>
                  <a:cubicBezTo>
                    <a:pt x="27" y="17"/>
                    <a:pt x="24" y="21"/>
                    <a:pt x="23" y="24"/>
                  </a:cubicBezTo>
                  <a:cubicBezTo>
                    <a:pt x="22" y="25"/>
                    <a:pt x="22" y="26"/>
                    <a:pt x="22" y="28"/>
                  </a:cubicBezTo>
                  <a:cubicBezTo>
                    <a:pt x="20" y="26"/>
                    <a:pt x="19" y="25"/>
                    <a:pt x="17" y="24"/>
                  </a:cubicBezTo>
                  <a:cubicBezTo>
                    <a:pt x="13" y="22"/>
                    <a:pt x="8" y="21"/>
                    <a:pt x="3" y="22"/>
                  </a:cubicBezTo>
                  <a:cubicBezTo>
                    <a:pt x="2" y="23"/>
                    <a:pt x="0" y="25"/>
                    <a:pt x="1" y="27"/>
                  </a:cubicBezTo>
                  <a:cubicBezTo>
                    <a:pt x="2" y="29"/>
                    <a:pt x="4" y="30"/>
                    <a:pt x="6" y="30"/>
                  </a:cubicBezTo>
                  <a:cubicBezTo>
                    <a:pt x="8" y="29"/>
                    <a:pt x="11" y="29"/>
                    <a:pt x="14" y="31"/>
                  </a:cubicBezTo>
                  <a:cubicBezTo>
                    <a:pt x="16" y="32"/>
                    <a:pt x="19" y="35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2" y="39"/>
                    <a:pt x="22" y="39"/>
                  </a:cubicBezTo>
                  <a:cubicBezTo>
                    <a:pt x="24" y="40"/>
                    <a:pt x="26" y="39"/>
                    <a:pt x="27" y="3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1"/>
                    <a:pt x="32" y="26"/>
                    <a:pt x="36" y="24"/>
                  </a:cubicBezTo>
                  <a:cubicBezTo>
                    <a:pt x="38" y="22"/>
                    <a:pt x="41" y="21"/>
                    <a:pt x="43" y="20"/>
                  </a:cubicBezTo>
                  <a:cubicBezTo>
                    <a:pt x="45" y="19"/>
                    <a:pt x="46" y="19"/>
                    <a:pt x="47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1" y="17"/>
                    <a:pt x="52" y="17"/>
                  </a:cubicBezTo>
                  <a:cubicBezTo>
                    <a:pt x="54" y="17"/>
                    <a:pt x="56" y="17"/>
                    <a:pt x="57" y="15"/>
                  </a:cubicBezTo>
                  <a:cubicBezTo>
                    <a:pt x="60" y="12"/>
                    <a:pt x="60" y="7"/>
                    <a:pt x="57" y="3"/>
                  </a:cubicBezTo>
                  <a:cubicBezTo>
                    <a:pt x="54" y="0"/>
                    <a:pt x="60" y="7"/>
                    <a:pt x="57" y="3"/>
                  </a:cubicBezTo>
                  <a:close/>
                </a:path>
              </a:pathLst>
            </a:custGeom>
            <a:solidFill>
              <a:srgbClr val="238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2" name="Freeform 1648"/>
            <p:cNvSpPr>
              <a:spLocks/>
            </p:cNvSpPr>
            <p:nvPr/>
          </p:nvSpPr>
          <p:spPr bwMode="auto">
            <a:xfrm>
              <a:off x="11171239" y="4148138"/>
              <a:ext cx="104775" cy="69850"/>
            </a:xfrm>
            <a:custGeom>
              <a:avLst/>
              <a:gdLst>
                <a:gd name="T0" fmla="*/ 57 w 60"/>
                <a:gd name="T1" fmla="*/ 3 h 40"/>
                <a:gd name="T2" fmla="*/ 46 w 60"/>
                <a:gd name="T3" fmla="*/ 3 h 40"/>
                <a:gd name="T4" fmla="*/ 44 w 60"/>
                <a:gd name="T5" fmla="*/ 4 h 40"/>
                <a:gd name="T6" fmla="*/ 41 w 60"/>
                <a:gd name="T7" fmla="*/ 6 h 40"/>
                <a:gd name="T8" fmla="*/ 37 w 60"/>
                <a:gd name="T9" fmla="*/ 8 h 40"/>
                <a:gd name="T10" fmla="*/ 29 w 60"/>
                <a:gd name="T11" fmla="*/ 15 h 40"/>
                <a:gd name="T12" fmla="*/ 22 w 60"/>
                <a:gd name="T13" fmla="*/ 24 h 40"/>
                <a:gd name="T14" fmla="*/ 21 w 60"/>
                <a:gd name="T15" fmla="*/ 28 h 40"/>
                <a:gd name="T16" fmla="*/ 17 w 60"/>
                <a:gd name="T17" fmla="*/ 24 h 40"/>
                <a:gd name="T18" fmla="*/ 3 w 60"/>
                <a:gd name="T19" fmla="*/ 22 h 40"/>
                <a:gd name="T20" fmla="*/ 1 w 60"/>
                <a:gd name="T21" fmla="*/ 27 h 40"/>
                <a:gd name="T22" fmla="*/ 5 w 60"/>
                <a:gd name="T23" fmla="*/ 30 h 40"/>
                <a:gd name="T24" fmla="*/ 13 w 60"/>
                <a:gd name="T25" fmla="*/ 31 h 40"/>
                <a:gd name="T26" fmla="*/ 20 w 60"/>
                <a:gd name="T27" fmla="*/ 38 h 40"/>
                <a:gd name="T28" fmla="*/ 20 w 60"/>
                <a:gd name="T29" fmla="*/ 38 h 40"/>
                <a:gd name="T30" fmla="*/ 22 w 60"/>
                <a:gd name="T31" fmla="*/ 39 h 40"/>
                <a:gd name="T32" fmla="*/ 26 w 60"/>
                <a:gd name="T33" fmla="*/ 37 h 40"/>
                <a:gd name="T34" fmla="*/ 27 w 60"/>
                <a:gd name="T35" fmla="*/ 37 h 40"/>
                <a:gd name="T36" fmla="*/ 36 w 60"/>
                <a:gd name="T37" fmla="*/ 24 h 40"/>
                <a:gd name="T38" fmla="*/ 43 w 60"/>
                <a:gd name="T39" fmla="*/ 20 h 40"/>
                <a:gd name="T40" fmla="*/ 47 w 60"/>
                <a:gd name="T41" fmla="*/ 19 h 40"/>
                <a:gd name="T42" fmla="*/ 49 w 60"/>
                <a:gd name="T43" fmla="*/ 18 h 40"/>
                <a:gd name="T44" fmla="*/ 51 w 60"/>
                <a:gd name="T45" fmla="*/ 18 h 40"/>
                <a:gd name="T46" fmla="*/ 57 w 60"/>
                <a:gd name="T47" fmla="*/ 15 h 40"/>
                <a:gd name="T48" fmla="*/ 57 w 60"/>
                <a:gd name="T49" fmla="*/ 3 h 40"/>
                <a:gd name="T50" fmla="*/ 57 w 60"/>
                <a:gd name="T5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40">
                  <a:moveTo>
                    <a:pt x="57" y="3"/>
                  </a:moveTo>
                  <a:cubicBezTo>
                    <a:pt x="54" y="0"/>
                    <a:pt x="49" y="0"/>
                    <a:pt x="46" y="3"/>
                  </a:cubicBezTo>
                  <a:cubicBezTo>
                    <a:pt x="45" y="4"/>
                    <a:pt x="44" y="4"/>
                    <a:pt x="44" y="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39" y="7"/>
                    <a:pt x="37" y="8"/>
                  </a:cubicBezTo>
                  <a:cubicBezTo>
                    <a:pt x="34" y="10"/>
                    <a:pt x="31" y="12"/>
                    <a:pt x="29" y="15"/>
                  </a:cubicBezTo>
                  <a:cubicBezTo>
                    <a:pt x="26" y="18"/>
                    <a:pt x="24" y="21"/>
                    <a:pt x="22" y="24"/>
                  </a:cubicBezTo>
                  <a:cubicBezTo>
                    <a:pt x="22" y="25"/>
                    <a:pt x="22" y="27"/>
                    <a:pt x="21" y="28"/>
                  </a:cubicBezTo>
                  <a:cubicBezTo>
                    <a:pt x="20" y="26"/>
                    <a:pt x="18" y="25"/>
                    <a:pt x="17" y="24"/>
                  </a:cubicBezTo>
                  <a:cubicBezTo>
                    <a:pt x="13" y="22"/>
                    <a:pt x="8" y="21"/>
                    <a:pt x="3" y="22"/>
                  </a:cubicBezTo>
                  <a:cubicBezTo>
                    <a:pt x="1" y="23"/>
                    <a:pt x="0" y="25"/>
                    <a:pt x="1" y="27"/>
                  </a:cubicBezTo>
                  <a:cubicBezTo>
                    <a:pt x="1" y="29"/>
                    <a:pt x="3" y="30"/>
                    <a:pt x="5" y="30"/>
                  </a:cubicBezTo>
                  <a:cubicBezTo>
                    <a:pt x="8" y="29"/>
                    <a:pt x="10" y="29"/>
                    <a:pt x="13" y="31"/>
                  </a:cubicBezTo>
                  <a:cubicBezTo>
                    <a:pt x="16" y="33"/>
                    <a:pt x="18" y="35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4" y="40"/>
                    <a:pt x="26" y="39"/>
                    <a:pt x="26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9" y="31"/>
                    <a:pt x="32" y="27"/>
                    <a:pt x="36" y="24"/>
                  </a:cubicBezTo>
                  <a:cubicBezTo>
                    <a:pt x="38" y="22"/>
                    <a:pt x="40" y="21"/>
                    <a:pt x="43" y="20"/>
                  </a:cubicBezTo>
                  <a:cubicBezTo>
                    <a:pt x="44" y="20"/>
                    <a:pt x="45" y="19"/>
                    <a:pt x="47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3" y="18"/>
                    <a:pt x="55" y="17"/>
                    <a:pt x="57" y="15"/>
                  </a:cubicBezTo>
                  <a:cubicBezTo>
                    <a:pt x="60" y="12"/>
                    <a:pt x="60" y="7"/>
                    <a:pt x="57" y="3"/>
                  </a:cubicBezTo>
                  <a:cubicBezTo>
                    <a:pt x="54" y="0"/>
                    <a:pt x="60" y="7"/>
                    <a:pt x="57" y="3"/>
                  </a:cubicBezTo>
                  <a:close/>
                </a:path>
              </a:pathLst>
            </a:custGeom>
            <a:solidFill>
              <a:srgbClr val="238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3" name="Freeform 1649"/>
            <p:cNvSpPr>
              <a:spLocks/>
            </p:cNvSpPr>
            <p:nvPr/>
          </p:nvSpPr>
          <p:spPr bwMode="auto">
            <a:xfrm>
              <a:off x="11171239" y="4227513"/>
              <a:ext cx="104775" cy="69850"/>
            </a:xfrm>
            <a:custGeom>
              <a:avLst/>
              <a:gdLst>
                <a:gd name="T0" fmla="*/ 57 w 60"/>
                <a:gd name="T1" fmla="*/ 4 h 40"/>
                <a:gd name="T2" fmla="*/ 46 w 60"/>
                <a:gd name="T3" fmla="*/ 3 h 40"/>
                <a:gd name="T4" fmla="*/ 44 w 60"/>
                <a:gd name="T5" fmla="*/ 4 h 40"/>
                <a:gd name="T6" fmla="*/ 41 w 60"/>
                <a:gd name="T7" fmla="*/ 6 h 40"/>
                <a:gd name="T8" fmla="*/ 37 w 60"/>
                <a:gd name="T9" fmla="*/ 8 h 40"/>
                <a:gd name="T10" fmla="*/ 29 w 60"/>
                <a:gd name="T11" fmla="*/ 15 h 40"/>
                <a:gd name="T12" fmla="*/ 22 w 60"/>
                <a:gd name="T13" fmla="*/ 24 h 40"/>
                <a:gd name="T14" fmla="*/ 21 w 60"/>
                <a:gd name="T15" fmla="*/ 28 h 40"/>
                <a:gd name="T16" fmla="*/ 17 w 60"/>
                <a:gd name="T17" fmla="*/ 24 h 40"/>
                <a:gd name="T18" fmla="*/ 3 w 60"/>
                <a:gd name="T19" fmla="*/ 22 h 40"/>
                <a:gd name="T20" fmla="*/ 1 w 60"/>
                <a:gd name="T21" fmla="*/ 27 h 40"/>
                <a:gd name="T22" fmla="*/ 5 w 60"/>
                <a:gd name="T23" fmla="*/ 30 h 40"/>
                <a:gd name="T24" fmla="*/ 13 w 60"/>
                <a:gd name="T25" fmla="*/ 31 h 40"/>
                <a:gd name="T26" fmla="*/ 20 w 60"/>
                <a:gd name="T27" fmla="*/ 38 h 40"/>
                <a:gd name="T28" fmla="*/ 20 w 60"/>
                <a:gd name="T29" fmla="*/ 38 h 40"/>
                <a:gd name="T30" fmla="*/ 22 w 60"/>
                <a:gd name="T31" fmla="*/ 40 h 40"/>
                <a:gd name="T32" fmla="*/ 26 w 60"/>
                <a:gd name="T33" fmla="*/ 37 h 40"/>
                <a:gd name="T34" fmla="*/ 27 w 60"/>
                <a:gd name="T35" fmla="*/ 37 h 40"/>
                <a:gd name="T36" fmla="*/ 36 w 60"/>
                <a:gd name="T37" fmla="*/ 24 h 40"/>
                <a:gd name="T38" fmla="*/ 43 w 60"/>
                <a:gd name="T39" fmla="*/ 20 h 40"/>
                <a:gd name="T40" fmla="*/ 47 w 60"/>
                <a:gd name="T41" fmla="*/ 19 h 40"/>
                <a:gd name="T42" fmla="*/ 49 w 60"/>
                <a:gd name="T43" fmla="*/ 18 h 40"/>
                <a:gd name="T44" fmla="*/ 51 w 60"/>
                <a:gd name="T45" fmla="*/ 18 h 40"/>
                <a:gd name="T46" fmla="*/ 57 w 60"/>
                <a:gd name="T47" fmla="*/ 15 h 40"/>
                <a:gd name="T48" fmla="*/ 57 w 60"/>
                <a:gd name="T49" fmla="*/ 4 h 40"/>
                <a:gd name="T50" fmla="*/ 57 w 60"/>
                <a:gd name="T51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40">
                  <a:moveTo>
                    <a:pt x="57" y="4"/>
                  </a:moveTo>
                  <a:cubicBezTo>
                    <a:pt x="54" y="0"/>
                    <a:pt x="49" y="0"/>
                    <a:pt x="46" y="3"/>
                  </a:cubicBezTo>
                  <a:cubicBezTo>
                    <a:pt x="45" y="4"/>
                    <a:pt x="44" y="4"/>
                    <a:pt x="44" y="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39" y="7"/>
                    <a:pt x="37" y="8"/>
                  </a:cubicBezTo>
                  <a:cubicBezTo>
                    <a:pt x="34" y="10"/>
                    <a:pt x="31" y="12"/>
                    <a:pt x="29" y="15"/>
                  </a:cubicBezTo>
                  <a:cubicBezTo>
                    <a:pt x="26" y="18"/>
                    <a:pt x="24" y="21"/>
                    <a:pt x="22" y="24"/>
                  </a:cubicBezTo>
                  <a:cubicBezTo>
                    <a:pt x="22" y="26"/>
                    <a:pt x="22" y="27"/>
                    <a:pt x="21" y="28"/>
                  </a:cubicBezTo>
                  <a:cubicBezTo>
                    <a:pt x="20" y="27"/>
                    <a:pt x="18" y="25"/>
                    <a:pt x="17" y="24"/>
                  </a:cubicBezTo>
                  <a:cubicBezTo>
                    <a:pt x="13" y="22"/>
                    <a:pt x="8" y="21"/>
                    <a:pt x="3" y="22"/>
                  </a:cubicBezTo>
                  <a:cubicBezTo>
                    <a:pt x="1" y="23"/>
                    <a:pt x="0" y="25"/>
                    <a:pt x="1" y="27"/>
                  </a:cubicBezTo>
                  <a:cubicBezTo>
                    <a:pt x="1" y="29"/>
                    <a:pt x="3" y="30"/>
                    <a:pt x="5" y="30"/>
                  </a:cubicBezTo>
                  <a:cubicBezTo>
                    <a:pt x="8" y="29"/>
                    <a:pt x="10" y="30"/>
                    <a:pt x="13" y="31"/>
                  </a:cubicBezTo>
                  <a:cubicBezTo>
                    <a:pt x="16" y="33"/>
                    <a:pt x="18" y="35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1" y="39"/>
                    <a:pt x="22" y="40"/>
                  </a:cubicBezTo>
                  <a:cubicBezTo>
                    <a:pt x="24" y="40"/>
                    <a:pt x="26" y="39"/>
                    <a:pt x="26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9" y="31"/>
                    <a:pt x="32" y="27"/>
                    <a:pt x="36" y="24"/>
                  </a:cubicBezTo>
                  <a:cubicBezTo>
                    <a:pt x="38" y="22"/>
                    <a:pt x="40" y="21"/>
                    <a:pt x="43" y="20"/>
                  </a:cubicBezTo>
                  <a:cubicBezTo>
                    <a:pt x="44" y="20"/>
                    <a:pt x="45" y="19"/>
                    <a:pt x="47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3" y="18"/>
                    <a:pt x="55" y="17"/>
                    <a:pt x="57" y="15"/>
                  </a:cubicBezTo>
                  <a:cubicBezTo>
                    <a:pt x="60" y="12"/>
                    <a:pt x="60" y="7"/>
                    <a:pt x="57" y="4"/>
                  </a:cubicBezTo>
                  <a:cubicBezTo>
                    <a:pt x="54" y="0"/>
                    <a:pt x="60" y="7"/>
                    <a:pt x="57" y="4"/>
                  </a:cubicBezTo>
                  <a:close/>
                </a:path>
              </a:pathLst>
            </a:custGeom>
            <a:solidFill>
              <a:srgbClr val="238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4" name="Freeform 1650"/>
            <p:cNvSpPr>
              <a:spLocks/>
            </p:cNvSpPr>
            <p:nvPr/>
          </p:nvSpPr>
          <p:spPr bwMode="auto">
            <a:xfrm>
              <a:off x="11174414" y="4330701"/>
              <a:ext cx="106363" cy="71438"/>
            </a:xfrm>
            <a:custGeom>
              <a:avLst/>
              <a:gdLst>
                <a:gd name="T0" fmla="*/ 57 w 60"/>
                <a:gd name="T1" fmla="*/ 4 h 41"/>
                <a:gd name="T2" fmla="*/ 46 w 60"/>
                <a:gd name="T3" fmla="*/ 4 h 41"/>
                <a:gd name="T4" fmla="*/ 44 w 60"/>
                <a:gd name="T5" fmla="*/ 5 h 41"/>
                <a:gd name="T6" fmla="*/ 42 w 60"/>
                <a:gd name="T7" fmla="*/ 6 h 41"/>
                <a:gd name="T8" fmla="*/ 38 w 60"/>
                <a:gd name="T9" fmla="*/ 9 h 41"/>
                <a:gd name="T10" fmla="*/ 29 w 60"/>
                <a:gd name="T11" fmla="*/ 15 h 41"/>
                <a:gd name="T12" fmla="*/ 23 w 60"/>
                <a:gd name="T13" fmla="*/ 25 h 41"/>
                <a:gd name="T14" fmla="*/ 22 w 60"/>
                <a:gd name="T15" fmla="*/ 28 h 41"/>
                <a:gd name="T16" fmla="*/ 17 w 60"/>
                <a:gd name="T17" fmla="*/ 25 h 41"/>
                <a:gd name="T18" fmla="*/ 3 w 60"/>
                <a:gd name="T19" fmla="*/ 23 h 41"/>
                <a:gd name="T20" fmla="*/ 1 w 60"/>
                <a:gd name="T21" fmla="*/ 28 h 41"/>
                <a:gd name="T22" fmla="*/ 6 w 60"/>
                <a:gd name="T23" fmla="*/ 30 h 41"/>
                <a:gd name="T24" fmla="*/ 14 w 60"/>
                <a:gd name="T25" fmla="*/ 31 h 41"/>
                <a:gd name="T26" fmla="*/ 21 w 60"/>
                <a:gd name="T27" fmla="*/ 38 h 41"/>
                <a:gd name="T28" fmla="*/ 21 w 60"/>
                <a:gd name="T29" fmla="*/ 38 h 41"/>
                <a:gd name="T30" fmla="*/ 22 w 60"/>
                <a:gd name="T31" fmla="*/ 40 h 41"/>
                <a:gd name="T32" fmla="*/ 27 w 60"/>
                <a:gd name="T33" fmla="*/ 38 h 41"/>
                <a:gd name="T34" fmla="*/ 27 w 60"/>
                <a:gd name="T35" fmla="*/ 37 h 41"/>
                <a:gd name="T36" fmla="*/ 36 w 60"/>
                <a:gd name="T37" fmla="*/ 24 h 41"/>
                <a:gd name="T38" fmla="*/ 43 w 60"/>
                <a:gd name="T39" fmla="*/ 21 h 41"/>
                <a:gd name="T40" fmla="*/ 47 w 60"/>
                <a:gd name="T41" fmla="*/ 19 h 41"/>
                <a:gd name="T42" fmla="*/ 49 w 60"/>
                <a:gd name="T43" fmla="*/ 18 h 41"/>
                <a:gd name="T44" fmla="*/ 52 w 60"/>
                <a:gd name="T45" fmla="*/ 18 h 41"/>
                <a:gd name="T46" fmla="*/ 57 w 60"/>
                <a:gd name="T47" fmla="*/ 16 h 41"/>
                <a:gd name="T48" fmla="*/ 57 w 60"/>
                <a:gd name="T49" fmla="*/ 4 h 41"/>
                <a:gd name="T50" fmla="*/ 57 w 60"/>
                <a:gd name="T51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41">
                  <a:moveTo>
                    <a:pt x="57" y="4"/>
                  </a:moveTo>
                  <a:cubicBezTo>
                    <a:pt x="54" y="0"/>
                    <a:pt x="49" y="0"/>
                    <a:pt x="46" y="4"/>
                  </a:cubicBezTo>
                  <a:cubicBezTo>
                    <a:pt x="46" y="4"/>
                    <a:pt x="45" y="4"/>
                    <a:pt x="44" y="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7"/>
                    <a:pt x="39" y="8"/>
                    <a:pt x="38" y="9"/>
                  </a:cubicBezTo>
                  <a:cubicBezTo>
                    <a:pt x="35" y="10"/>
                    <a:pt x="32" y="13"/>
                    <a:pt x="29" y="15"/>
                  </a:cubicBezTo>
                  <a:cubicBezTo>
                    <a:pt x="27" y="18"/>
                    <a:pt x="24" y="21"/>
                    <a:pt x="23" y="25"/>
                  </a:cubicBezTo>
                  <a:cubicBezTo>
                    <a:pt x="22" y="26"/>
                    <a:pt x="22" y="27"/>
                    <a:pt x="22" y="28"/>
                  </a:cubicBezTo>
                  <a:cubicBezTo>
                    <a:pt x="20" y="27"/>
                    <a:pt x="19" y="26"/>
                    <a:pt x="17" y="25"/>
                  </a:cubicBezTo>
                  <a:cubicBezTo>
                    <a:pt x="13" y="22"/>
                    <a:pt x="8" y="21"/>
                    <a:pt x="3" y="23"/>
                  </a:cubicBezTo>
                  <a:cubicBezTo>
                    <a:pt x="2" y="23"/>
                    <a:pt x="0" y="26"/>
                    <a:pt x="1" y="28"/>
                  </a:cubicBezTo>
                  <a:cubicBezTo>
                    <a:pt x="2" y="30"/>
                    <a:pt x="4" y="31"/>
                    <a:pt x="6" y="30"/>
                  </a:cubicBezTo>
                  <a:cubicBezTo>
                    <a:pt x="8" y="29"/>
                    <a:pt x="11" y="30"/>
                    <a:pt x="14" y="31"/>
                  </a:cubicBezTo>
                  <a:cubicBezTo>
                    <a:pt x="16" y="33"/>
                    <a:pt x="19" y="35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2" y="40"/>
                    <a:pt x="22" y="40"/>
                  </a:cubicBezTo>
                  <a:cubicBezTo>
                    <a:pt x="24" y="41"/>
                    <a:pt x="26" y="40"/>
                    <a:pt x="27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9" y="31"/>
                    <a:pt x="32" y="27"/>
                    <a:pt x="36" y="24"/>
                  </a:cubicBezTo>
                  <a:cubicBezTo>
                    <a:pt x="38" y="23"/>
                    <a:pt x="41" y="22"/>
                    <a:pt x="43" y="21"/>
                  </a:cubicBezTo>
                  <a:cubicBezTo>
                    <a:pt x="45" y="20"/>
                    <a:pt x="46" y="20"/>
                    <a:pt x="47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1" y="18"/>
                    <a:pt x="52" y="18"/>
                  </a:cubicBezTo>
                  <a:cubicBezTo>
                    <a:pt x="54" y="18"/>
                    <a:pt x="56" y="17"/>
                    <a:pt x="57" y="16"/>
                  </a:cubicBezTo>
                  <a:cubicBezTo>
                    <a:pt x="60" y="12"/>
                    <a:pt x="60" y="7"/>
                    <a:pt x="57" y="4"/>
                  </a:cubicBezTo>
                  <a:cubicBezTo>
                    <a:pt x="54" y="0"/>
                    <a:pt x="60" y="7"/>
                    <a:pt x="57" y="4"/>
                  </a:cubicBezTo>
                  <a:close/>
                </a:path>
              </a:pathLst>
            </a:custGeom>
            <a:solidFill>
              <a:srgbClr val="238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5" name="Freeform 1651"/>
            <p:cNvSpPr>
              <a:spLocks/>
            </p:cNvSpPr>
            <p:nvPr/>
          </p:nvSpPr>
          <p:spPr bwMode="auto">
            <a:xfrm>
              <a:off x="11187114" y="3949701"/>
              <a:ext cx="76200" cy="84138"/>
            </a:xfrm>
            <a:custGeom>
              <a:avLst/>
              <a:gdLst>
                <a:gd name="T0" fmla="*/ 4 w 43"/>
                <a:gd name="T1" fmla="*/ 0 h 48"/>
                <a:gd name="T2" fmla="*/ 13 w 43"/>
                <a:gd name="T3" fmla="*/ 5 h 48"/>
                <a:gd name="T4" fmla="*/ 20 w 43"/>
                <a:gd name="T5" fmla="*/ 15 h 48"/>
                <a:gd name="T6" fmla="*/ 22 w 43"/>
                <a:gd name="T7" fmla="*/ 18 h 48"/>
                <a:gd name="T8" fmla="*/ 26 w 43"/>
                <a:gd name="T9" fmla="*/ 13 h 48"/>
                <a:gd name="T10" fmla="*/ 27 w 43"/>
                <a:gd name="T11" fmla="*/ 10 h 48"/>
                <a:gd name="T12" fmla="*/ 40 w 43"/>
                <a:gd name="T13" fmla="*/ 0 h 48"/>
                <a:gd name="T14" fmla="*/ 36 w 43"/>
                <a:gd name="T15" fmla="*/ 11 h 48"/>
                <a:gd name="T16" fmla="*/ 36 w 43"/>
                <a:gd name="T17" fmla="*/ 35 h 48"/>
                <a:gd name="T18" fmla="*/ 40 w 43"/>
                <a:gd name="T19" fmla="*/ 48 h 48"/>
                <a:gd name="T20" fmla="*/ 31 w 43"/>
                <a:gd name="T21" fmla="*/ 42 h 48"/>
                <a:gd name="T22" fmla="*/ 23 w 43"/>
                <a:gd name="T23" fmla="*/ 32 h 48"/>
                <a:gd name="T24" fmla="*/ 21 w 43"/>
                <a:gd name="T25" fmla="*/ 29 h 48"/>
                <a:gd name="T26" fmla="*/ 18 w 43"/>
                <a:gd name="T27" fmla="*/ 34 h 48"/>
                <a:gd name="T28" fmla="*/ 16 w 43"/>
                <a:gd name="T29" fmla="*/ 37 h 48"/>
                <a:gd name="T30" fmla="*/ 3 w 43"/>
                <a:gd name="T31" fmla="*/ 48 h 48"/>
                <a:gd name="T32" fmla="*/ 7 w 43"/>
                <a:gd name="T33" fmla="*/ 36 h 48"/>
                <a:gd name="T34" fmla="*/ 7 w 43"/>
                <a:gd name="T35" fmla="*/ 12 h 48"/>
                <a:gd name="T36" fmla="*/ 4 w 43"/>
                <a:gd name="T3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8">
                  <a:moveTo>
                    <a:pt x="4" y="0"/>
                  </a:moveTo>
                  <a:cubicBezTo>
                    <a:pt x="7" y="0"/>
                    <a:pt x="11" y="2"/>
                    <a:pt x="13" y="5"/>
                  </a:cubicBezTo>
                  <a:cubicBezTo>
                    <a:pt x="15" y="8"/>
                    <a:pt x="18" y="13"/>
                    <a:pt x="20" y="15"/>
                  </a:cubicBezTo>
                  <a:cubicBezTo>
                    <a:pt x="20" y="15"/>
                    <a:pt x="20" y="15"/>
                    <a:pt x="22" y="18"/>
                  </a:cubicBezTo>
                  <a:cubicBezTo>
                    <a:pt x="22" y="18"/>
                    <a:pt x="24" y="16"/>
                    <a:pt x="26" y="13"/>
                  </a:cubicBezTo>
                  <a:cubicBezTo>
                    <a:pt x="26" y="13"/>
                    <a:pt x="26" y="13"/>
                    <a:pt x="27" y="10"/>
                  </a:cubicBezTo>
                  <a:cubicBezTo>
                    <a:pt x="31" y="5"/>
                    <a:pt x="37" y="0"/>
                    <a:pt x="40" y="0"/>
                  </a:cubicBezTo>
                  <a:cubicBezTo>
                    <a:pt x="43" y="0"/>
                    <a:pt x="41" y="5"/>
                    <a:pt x="36" y="11"/>
                  </a:cubicBezTo>
                  <a:cubicBezTo>
                    <a:pt x="31" y="18"/>
                    <a:pt x="31" y="29"/>
                    <a:pt x="36" y="35"/>
                  </a:cubicBezTo>
                  <a:cubicBezTo>
                    <a:pt x="41" y="42"/>
                    <a:pt x="43" y="48"/>
                    <a:pt x="40" y="48"/>
                  </a:cubicBezTo>
                  <a:cubicBezTo>
                    <a:pt x="37" y="48"/>
                    <a:pt x="33" y="45"/>
                    <a:pt x="31" y="42"/>
                  </a:cubicBezTo>
                  <a:cubicBezTo>
                    <a:pt x="29" y="39"/>
                    <a:pt x="25" y="35"/>
                    <a:pt x="23" y="32"/>
                  </a:cubicBezTo>
                  <a:cubicBezTo>
                    <a:pt x="23" y="32"/>
                    <a:pt x="23" y="32"/>
                    <a:pt x="21" y="29"/>
                  </a:cubicBezTo>
                  <a:cubicBezTo>
                    <a:pt x="21" y="29"/>
                    <a:pt x="20" y="31"/>
                    <a:pt x="18" y="34"/>
                  </a:cubicBezTo>
                  <a:cubicBezTo>
                    <a:pt x="18" y="34"/>
                    <a:pt x="18" y="34"/>
                    <a:pt x="16" y="37"/>
                  </a:cubicBezTo>
                  <a:cubicBezTo>
                    <a:pt x="12" y="43"/>
                    <a:pt x="6" y="48"/>
                    <a:pt x="3" y="48"/>
                  </a:cubicBezTo>
                  <a:cubicBezTo>
                    <a:pt x="0" y="48"/>
                    <a:pt x="2" y="42"/>
                    <a:pt x="7" y="36"/>
                  </a:cubicBezTo>
                  <a:cubicBezTo>
                    <a:pt x="12" y="29"/>
                    <a:pt x="12" y="18"/>
                    <a:pt x="7" y="12"/>
                  </a:cubicBezTo>
                  <a:cubicBezTo>
                    <a:pt x="3" y="5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C22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6" name="Freeform 1652"/>
            <p:cNvSpPr>
              <a:spLocks/>
            </p:cNvSpPr>
            <p:nvPr/>
          </p:nvSpPr>
          <p:spPr bwMode="auto">
            <a:xfrm>
              <a:off x="11185527" y="4048126"/>
              <a:ext cx="76200" cy="87313"/>
            </a:xfrm>
            <a:custGeom>
              <a:avLst/>
              <a:gdLst>
                <a:gd name="T0" fmla="*/ 4 w 43"/>
                <a:gd name="T1" fmla="*/ 0 h 50"/>
                <a:gd name="T2" fmla="*/ 13 w 43"/>
                <a:gd name="T3" fmla="*/ 5 h 50"/>
                <a:gd name="T4" fmla="*/ 21 w 43"/>
                <a:gd name="T5" fmla="*/ 16 h 50"/>
                <a:gd name="T6" fmla="*/ 22 w 43"/>
                <a:gd name="T7" fmla="*/ 19 h 50"/>
                <a:gd name="T8" fmla="*/ 26 w 43"/>
                <a:gd name="T9" fmla="*/ 13 h 50"/>
                <a:gd name="T10" fmla="*/ 28 w 43"/>
                <a:gd name="T11" fmla="*/ 11 h 50"/>
                <a:gd name="T12" fmla="*/ 40 w 43"/>
                <a:gd name="T13" fmla="*/ 0 h 50"/>
                <a:gd name="T14" fmla="*/ 36 w 43"/>
                <a:gd name="T15" fmla="*/ 12 h 50"/>
                <a:gd name="T16" fmla="*/ 37 w 43"/>
                <a:gd name="T17" fmla="*/ 37 h 50"/>
                <a:gd name="T18" fmla="*/ 40 w 43"/>
                <a:gd name="T19" fmla="*/ 50 h 50"/>
                <a:gd name="T20" fmla="*/ 31 w 43"/>
                <a:gd name="T21" fmla="*/ 44 h 50"/>
                <a:gd name="T22" fmla="*/ 24 w 43"/>
                <a:gd name="T23" fmla="*/ 33 h 50"/>
                <a:gd name="T24" fmla="*/ 22 w 43"/>
                <a:gd name="T25" fmla="*/ 30 h 50"/>
                <a:gd name="T26" fmla="*/ 18 w 43"/>
                <a:gd name="T27" fmla="*/ 36 h 50"/>
                <a:gd name="T28" fmla="*/ 16 w 43"/>
                <a:gd name="T29" fmla="*/ 39 h 50"/>
                <a:gd name="T30" fmla="*/ 3 w 43"/>
                <a:gd name="T31" fmla="*/ 50 h 50"/>
                <a:gd name="T32" fmla="*/ 7 w 43"/>
                <a:gd name="T33" fmla="*/ 37 h 50"/>
                <a:gd name="T34" fmla="*/ 8 w 43"/>
                <a:gd name="T35" fmla="*/ 12 h 50"/>
                <a:gd name="T36" fmla="*/ 4 w 43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50">
                  <a:moveTo>
                    <a:pt x="4" y="0"/>
                  </a:moveTo>
                  <a:cubicBezTo>
                    <a:pt x="7" y="0"/>
                    <a:pt x="11" y="2"/>
                    <a:pt x="13" y="5"/>
                  </a:cubicBezTo>
                  <a:cubicBezTo>
                    <a:pt x="15" y="8"/>
                    <a:pt x="19" y="13"/>
                    <a:pt x="21" y="16"/>
                  </a:cubicBezTo>
                  <a:cubicBezTo>
                    <a:pt x="21" y="16"/>
                    <a:pt x="21" y="16"/>
                    <a:pt x="22" y="19"/>
                  </a:cubicBezTo>
                  <a:cubicBezTo>
                    <a:pt x="22" y="19"/>
                    <a:pt x="24" y="16"/>
                    <a:pt x="26" y="13"/>
                  </a:cubicBezTo>
                  <a:cubicBezTo>
                    <a:pt x="26" y="13"/>
                    <a:pt x="26" y="13"/>
                    <a:pt x="28" y="11"/>
                  </a:cubicBezTo>
                  <a:cubicBezTo>
                    <a:pt x="32" y="5"/>
                    <a:pt x="37" y="0"/>
                    <a:pt x="40" y="0"/>
                  </a:cubicBezTo>
                  <a:cubicBezTo>
                    <a:pt x="43" y="0"/>
                    <a:pt x="41" y="5"/>
                    <a:pt x="36" y="12"/>
                  </a:cubicBezTo>
                  <a:cubicBezTo>
                    <a:pt x="32" y="19"/>
                    <a:pt x="32" y="30"/>
                    <a:pt x="37" y="37"/>
                  </a:cubicBezTo>
                  <a:cubicBezTo>
                    <a:pt x="42" y="44"/>
                    <a:pt x="43" y="50"/>
                    <a:pt x="40" y="50"/>
                  </a:cubicBezTo>
                  <a:cubicBezTo>
                    <a:pt x="38" y="50"/>
                    <a:pt x="33" y="48"/>
                    <a:pt x="31" y="44"/>
                  </a:cubicBezTo>
                  <a:cubicBezTo>
                    <a:pt x="29" y="41"/>
                    <a:pt x="26" y="36"/>
                    <a:pt x="24" y="33"/>
                  </a:cubicBezTo>
                  <a:cubicBezTo>
                    <a:pt x="24" y="33"/>
                    <a:pt x="24" y="33"/>
                    <a:pt x="22" y="30"/>
                  </a:cubicBezTo>
                  <a:cubicBezTo>
                    <a:pt x="22" y="30"/>
                    <a:pt x="20" y="33"/>
                    <a:pt x="18" y="36"/>
                  </a:cubicBezTo>
                  <a:cubicBezTo>
                    <a:pt x="18" y="36"/>
                    <a:pt x="18" y="36"/>
                    <a:pt x="16" y="39"/>
                  </a:cubicBezTo>
                  <a:cubicBezTo>
                    <a:pt x="12" y="45"/>
                    <a:pt x="6" y="50"/>
                    <a:pt x="3" y="50"/>
                  </a:cubicBezTo>
                  <a:cubicBezTo>
                    <a:pt x="0" y="50"/>
                    <a:pt x="2" y="44"/>
                    <a:pt x="7" y="37"/>
                  </a:cubicBezTo>
                  <a:cubicBezTo>
                    <a:pt x="12" y="30"/>
                    <a:pt x="13" y="19"/>
                    <a:pt x="8" y="12"/>
                  </a:cubicBezTo>
                  <a:cubicBezTo>
                    <a:pt x="3" y="5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C22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7" name="Rectangle 1653"/>
            <p:cNvSpPr>
              <a:spLocks noChangeArrowheads="1"/>
            </p:cNvSpPr>
            <p:nvPr/>
          </p:nvSpPr>
          <p:spPr bwMode="auto">
            <a:xfrm>
              <a:off x="11229977" y="3748088"/>
              <a:ext cx="430213" cy="1588"/>
            </a:xfrm>
            <a:prstGeom prst="rect">
              <a:avLst/>
            </a:prstGeom>
            <a:solidFill>
              <a:srgbClr val="B4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8" name="Freeform 1654"/>
            <p:cNvSpPr>
              <a:spLocks/>
            </p:cNvSpPr>
            <p:nvPr/>
          </p:nvSpPr>
          <p:spPr bwMode="auto">
            <a:xfrm>
              <a:off x="11214102" y="3748088"/>
              <a:ext cx="473075" cy="33338"/>
            </a:xfrm>
            <a:custGeom>
              <a:avLst/>
              <a:gdLst>
                <a:gd name="T0" fmla="*/ 255 w 270"/>
                <a:gd name="T1" fmla="*/ 0 h 19"/>
                <a:gd name="T2" fmla="*/ 9 w 270"/>
                <a:gd name="T3" fmla="*/ 0 h 19"/>
                <a:gd name="T4" fmla="*/ 0 w 270"/>
                <a:gd name="T5" fmla="*/ 19 h 19"/>
                <a:gd name="T6" fmla="*/ 270 w 270"/>
                <a:gd name="T7" fmla="*/ 19 h 19"/>
                <a:gd name="T8" fmla="*/ 259 w 270"/>
                <a:gd name="T9" fmla="*/ 4 h 19"/>
                <a:gd name="T10" fmla="*/ 256 w 270"/>
                <a:gd name="T11" fmla="*/ 1 h 19"/>
                <a:gd name="T12" fmla="*/ 255 w 270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19">
                  <a:moveTo>
                    <a:pt x="2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2"/>
                    <a:pt x="3" y="11"/>
                    <a:pt x="0" y="19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67" y="13"/>
                    <a:pt x="264" y="8"/>
                    <a:pt x="259" y="4"/>
                  </a:cubicBezTo>
                  <a:cubicBezTo>
                    <a:pt x="258" y="3"/>
                    <a:pt x="257" y="2"/>
                    <a:pt x="256" y="1"/>
                  </a:cubicBezTo>
                  <a:cubicBezTo>
                    <a:pt x="256" y="1"/>
                    <a:pt x="255" y="1"/>
                    <a:pt x="255" y="0"/>
                  </a:cubicBezTo>
                </a:path>
              </a:pathLst>
            </a:custGeom>
            <a:solidFill>
              <a:srgbClr val="002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9" name="Freeform 1655"/>
            <p:cNvSpPr>
              <a:spLocks/>
            </p:cNvSpPr>
            <p:nvPr/>
          </p:nvSpPr>
          <p:spPr bwMode="auto">
            <a:xfrm>
              <a:off x="11209339" y="3781426"/>
              <a:ext cx="479425" cy="4763"/>
            </a:xfrm>
            <a:custGeom>
              <a:avLst/>
              <a:gdLst>
                <a:gd name="T0" fmla="*/ 272 w 273"/>
                <a:gd name="T1" fmla="*/ 0 h 3"/>
                <a:gd name="T2" fmla="*/ 2 w 273"/>
                <a:gd name="T3" fmla="*/ 0 h 3"/>
                <a:gd name="T4" fmla="*/ 0 w 273"/>
                <a:gd name="T5" fmla="*/ 3 h 3"/>
                <a:gd name="T6" fmla="*/ 273 w 273"/>
                <a:gd name="T7" fmla="*/ 3 h 3"/>
                <a:gd name="T8" fmla="*/ 272 w 273"/>
                <a:gd name="T9" fmla="*/ 1 h 3"/>
                <a:gd name="T10" fmla="*/ 272 w 27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3">
                  <a:moveTo>
                    <a:pt x="27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273" y="3"/>
                    <a:pt x="273" y="3"/>
                    <a:pt x="273" y="3"/>
                  </a:cubicBezTo>
                  <a:cubicBezTo>
                    <a:pt x="273" y="3"/>
                    <a:pt x="273" y="2"/>
                    <a:pt x="272" y="1"/>
                  </a:cubicBezTo>
                  <a:cubicBezTo>
                    <a:pt x="272" y="1"/>
                    <a:pt x="272" y="0"/>
                    <a:pt x="272" y="0"/>
                  </a:cubicBezTo>
                </a:path>
              </a:pathLst>
            </a:custGeom>
            <a:solidFill>
              <a:srgbClr val="9B9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0" name="Freeform 1656"/>
            <p:cNvSpPr>
              <a:spLocks/>
            </p:cNvSpPr>
            <p:nvPr/>
          </p:nvSpPr>
          <p:spPr bwMode="auto">
            <a:xfrm>
              <a:off x="11201402" y="3786188"/>
              <a:ext cx="496888" cy="25400"/>
            </a:xfrm>
            <a:custGeom>
              <a:avLst/>
              <a:gdLst>
                <a:gd name="T0" fmla="*/ 278 w 283"/>
                <a:gd name="T1" fmla="*/ 0 h 14"/>
                <a:gd name="T2" fmla="*/ 5 w 283"/>
                <a:gd name="T3" fmla="*/ 0 h 14"/>
                <a:gd name="T4" fmla="*/ 1 w 283"/>
                <a:gd name="T5" fmla="*/ 11 h 14"/>
                <a:gd name="T6" fmla="*/ 0 w 283"/>
                <a:gd name="T7" fmla="*/ 14 h 14"/>
                <a:gd name="T8" fmla="*/ 283 w 283"/>
                <a:gd name="T9" fmla="*/ 14 h 14"/>
                <a:gd name="T10" fmla="*/ 281 w 283"/>
                <a:gd name="T11" fmla="*/ 8 h 14"/>
                <a:gd name="T12" fmla="*/ 278 w 28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14">
                  <a:moveTo>
                    <a:pt x="27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6"/>
                    <a:pt x="1" y="11"/>
                    <a:pt x="1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283" y="14"/>
                    <a:pt x="283" y="14"/>
                    <a:pt x="283" y="14"/>
                  </a:cubicBezTo>
                  <a:cubicBezTo>
                    <a:pt x="282" y="12"/>
                    <a:pt x="282" y="10"/>
                    <a:pt x="281" y="8"/>
                  </a:cubicBezTo>
                  <a:cubicBezTo>
                    <a:pt x="280" y="6"/>
                    <a:pt x="279" y="3"/>
                    <a:pt x="278" y="0"/>
                  </a:cubicBezTo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1" name="Freeform 1657"/>
            <p:cNvSpPr>
              <a:spLocks/>
            </p:cNvSpPr>
            <p:nvPr/>
          </p:nvSpPr>
          <p:spPr bwMode="auto">
            <a:xfrm>
              <a:off x="11201402" y="3811588"/>
              <a:ext cx="500063" cy="46038"/>
            </a:xfrm>
            <a:custGeom>
              <a:avLst/>
              <a:gdLst>
                <a:gd name="T0" fmla="*/ 0 w 285"/>
                <a:gd name="T1" fmla="*/ 0 h 26"/>
                <a:gd name="T2" fmla="*/ 3 w 285"/>
                <a:gd name="T3" fmla="*/ 11 h 26"/>
                <a:gd name="T4" fmla="*/ 4 w 285"/>
                <a:gd name="T5" fmla="*/ 11 h 26"/>
                <a:gd name="T6" fmla="*/ 5 w 285"/>
                <a:gd name="T7" fmla="*/ 12 h 26"/>
                <a:gd name="T8" fmla="*/ 6 w 285"/>
                <a:gd name="T9" fmla="*/ 13 h 26"/>
                <a:gd name="T10" fmla="*/ 6 w 285"/>
                <a:gd name="T11" fmla="*/ 13 h 26"/>
                <a:gd name="T12" fmla="*/ 8 w 285"/>
                <a:gd name="T13" fmla="*/ 13 h 26"/>
                <a:gd name="T14" fmla="*/ 9 w 285"/>
                <a:gd name="T15" fmla="*/ 14 h 26"/>
                <a:gd name="T16" fmla="*/ 9 w 285"/>
                <a:gd name="T17" fmla="*/ 15 h 26"/>
                <a:gd name="T18" fmla="*/ 10 w 285"/>
                <a:gd name="T19" fmla="*/ 16 h 26"/>
                <a:gd name="T20" fmla="*/ 11 w 285"/>
                <a:gd name="T21" fmla="*/ 16 h 26"/>
                <a:gd name="T22" fmla="*/ 13 w 285"/>
                <a:gd name="T23" fmla="*/ 17 h 26"/>
                <a:gd name="T24" fmla="*/ 15 w 285"/>
                <a:gd name="T25" fmla="*/ 17 h 26"/>
                <a:gd name="T26" fmla="*/ 15 w 285"/>
                <a:gd name="T27" fmla="*/ 18 h 26"/>
                <a:gd name="T28" fmla="*/ 16 w 285"/>
                <a:gd name="T29" fmla="*/ 18 h 26"/>
                <a:gd name="T30" fmla="*/ 17 w 285"/>
                <a:gd name="T31" fmla="*/ 18 h 26"/>
                <a:gd name="T32" fmla="*/ 18 w 285"/>
                <a:gd name="T33" fmla="*/ 19 h 26"/>
                <a:gd name="T34" fmla="*/ 19 w 285"/>
                <a:gd name="T35" fmla="*/ 20 h 26"/>
                <a:gd name="T36" fmla="*/ 20 w 285"/>
                <a:gd name="T37" fmla="*/ 21 h 26"/>
                <a:gd name="T38" fmla="*/ 21 w 285"/>
                <a:gd name="T39" fmla="*/ 21 h 26"/>
                <a:gd name="T40" fmla="*/ 21 w 285"/>
                <a:gd name="T41" fmla="*/ 22 h 26"/>
                <a:gd name="T42" fmla="*/ 24 w 285"/>
                <a:gd name="T43" fmla="*/ 22 h 26"/>
                <a:gd name="T44" fmla="*/ 24 w 285"/>
                <a:gd name="T45" fmla="*/ 24 h 26"/>
                <a:gd name="T46" fmla="*/ 25 w 285"/>
                <a:gd name="T47" fmla="*/ 24 h 26"/>
                <a:gd name="T48" fmla="*/ 26 w 285"/>
                <a:gd name="T49" fmla="*/ 24 h 26"/>
                <a:gd name="T50" fmla="*/ 27 w 285"/>
                <a:gd name="T51" fmla="*/ 25 h 26"/>
                <a:gd name="T52" fmla="*/ 29 w 285"/>
                <a:gd name="T53" fmla="*/ 26 h 26"/>
                <a:gd name="T54" fmla="*/ 52 w 285"/>
                <a:gd name="T55" fmla="*/ 26 h 26"/>
                <a:gd name="T56" fmla="*/ 97 w 285"/>
                <a:gd name="T57" fmla="*/ 26 h 26"/>
                <a:gd name="T58" fmla="*/ 152 w 285"/>
                <a:gd name="T59" fmla="*/ 26 h 26"/>
                <a:gd name="T60" fmla="*/ 208 w 285"/>
                <a:gd name="T61" fmla="*/ 26 h 26"/>
                <a:gd name="T62" fmla="*/ 254 w 285"/>
                <a:gd name="T63" fmla="*/ 26 h 26"/>
                <a:gd name="T64" fmla="*/ 281 w 285"/>
                <a:gd name="T65" fmla="*/ 26 h 26"/>
                <a:gd name="T66" fmla="*/ 284 w 285"/>
                <a:gd name="T67" fmla="*/ 26 h 26"/>
                <a:gd name="T68" fmla="*/ 284 w 285"/>
                <a:gd name="T69" fmla="*/ 26 h 26"/>
                <a:gd name="T70" fmla="*/ 285 w 285"/>
                <a:gd name="T71" fmla="*/ 18 h 26"/>
                <a:gd name="T72" fmla="*/ 285 w 285"/>
                <a:gd name="T73" fmla="*/ 12 h 26"/>
                <a:gd name="T74" fmla="*/ 284 w 285"/>
                <a:gd name="T75" fmla="*/ 6 h 26"/>
                <a:gd name="T76" fmla="*/ 283 w 285"/>
                <a:gd name="T77" fmla="*/ 4 h 26"/>
                <a:gd name="T78" fmla="*/ 283 w 285"/>
                <a:gd name="T7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5" h="26">
                  <a:moveTo>
                    <a:pt x="28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6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7" y="26"/>
                    <a:pt x="28" y="26"/>
                  </a:cubicBezTo>
                  <a:cubicBezTo>
                    <a:pt x="28" y="26"/>
                    <a:pt x="29" y="26"/>
                    <a:pt x="29" y="26"/>
                  </a:cubicBezTo>
                  <a:cubicBezTo>
                    <a:pt x="32" y="26"/>
                    <a:pt x="35" y="26"/>
                    <a:pt x="38" y="26"/>
                  </a:cubicBezTo>
                  <a:cubicBezTo>
                    <a:pt x="42" y="26"/>
                    <a:pt x="47" y="26"/>
                    <a:pt x="52" y="26"/>
                  </a:cubicBezTo>
                  <a:cubicBezTo>
                    <a:pt x="59" y="26"/>
                    <a:pt x="66" y="26"/>
                    <a:pt x="73" y="26"/>
                  </a:cubicBezTo>
                  <a:cubicBezTo>
                    <a:pt x="81" y="26"/>
                    <a:pt x="89" y="26"/>
                    <a:pt x="97" y="26"/>
                  </a:cubicBezTo>
                  <a:cubicBezTo>
                    <a:pt x="106" y="26"/>
                    <a:pt x="115" y="26"/>
                    <a:pt x="124" y="26"/>
                  </a:cubicBezTo>
                  <a:cubicBezTo>
                    <a:pt x="133" y="26"/>
                    <a:pt x="143" y="26"/>
                    <a:pt x="152" y="26"/>
                  </a:cubicBezTo>
                  <a:cubicBezTo>
                    <a:pt x="162" y="26"/>
                    <a:pt x="171" y="26"/>
                    <a:pt x="181" y="26"/>
                  </a:cubicBezTo>
                  <a:cubicBezTo>
                    <a:pt x="190" y="26"/>
                    <a:pt x="199" y="26"/>
                    <a:pt x="208" y="26"/>
                  </a:cubicBezTo>
                  <a:cubicBezTo>
                    <a:pt x="216" y="26"/>
                    <a:pt x="225" y="26"/>
                    <a:pt x="233" y="26"/>
                  </a:cubicBezTo>
                  <a:cubicBezTo>
                    <a:pt x="240" y="26"/>
                    <a:pt x="247" y="26"/>
                    <a:pt x="254" y="26"/>
                  </a:cubicBezTo>
                  <a:cubicBezTo>
                    <a:pt x="260" y="26"/>
                    <a:pt x="265" y="26"/>
                    <a:pt x="271" y="26"/>
                  </a:cubicBezTo>
                  <a:cubicBezTo>
                    <a:pt x="274" y="26"/>
                    <a:pt x="278" y="26"/>
                    <a:pt x="281" y="26"/>
                  </a:cubicBezTo>
                  <a:cubicBezTo>
                    <a:pt x="282" y="26"/>
                    <a:pt x="283" y="26"/>
                    <a:pt x="283" y="26"/>
                  </a:cubicBezTo>
                  <a:cubicBezTo>
                    <a:pt x="284" y="26"/>
                    <a:pt x="284" y="26"/>
                    <a:pt x="284" y="26"/>
                  </a:cubicBezTo>
                  <a:cubicBezTo>
                    <a:pt x="284" y="26"/>
                    <a:pt x="284" y="26"/>
                    <a:pt x="284" y="26"/>
                  </a:cubicBezTo>
                  <a:cubicBezTo>
                    <a:pt x="284" y="26"/>
                    <a:pt x="284" y="26"/>
                    <a:pt x="284" y="26"/>
                  </a:cubicBezTo>
                  <a:cubicBezTo>
                    <a:pt x="284" y="26"/>
                    <a:pt x="284" y="25"/>
                    <a:pt x="284" y="24"/>
                  </a:cubicBezTo>
                  <a:cubicBezTo>
                    <a:pt x="285" y="22"/>
                    <a:pt x="285" y="20"/>
                    <a:pt x="285" y="18"/>
                  </a:cubicBezTo>
                  <a:cubicBezTo>
                    <a:pt x="285" y="17"/>
                    <a:pt x="285" y="15"/>
                    <a:pt x="284" y="14"/>
                  </a:cubicBezTo>
                  <a:cubicBezTo>
                    <a:pt x="285" y="14"/>
                    <a:pt x="285" y="13"/>
                    <a:pt x="285" y="12"/>
                  </a:cubicBezTo>
                  <a:cubicBezTo>
                    <a:pt x="285" y="10"/>
                    <a:pt x="285" y="8"/>
                    <a:pt x="284" y="6"/>
                  </a:cubicBezTo>
                  <a:cubicBezTo>
                    <a:pt x="284" y="6"/>
                    <a:pt x="284" y="6"/>
                    <a:pt x="284" y="6"/>
                  </a:cubicBezTo>
                  <a:cubicBezTo>
                    <a:pt x="284" y="6"/>
                    <a:pt x="284" y="6"/>
                    <a:pt x="284" y="5"/>
                  </a:cubicBezTo>
                  <a:cubicBezTo>
                    <a:pt x="284" y="5"/>
                    <a:pt x="284" y="4"/>
                    <a:pt x="283" y="4"/>
                  </a:cubicBezTo>
                  <a:cubicBezTo>
                    <a:pt x="283" y="2"/>
                    <a:pt x="283" y="1"/>
                    <a:pt x="283" y="0"/>
                  </a:cubicBezTo>
                  <a:cubicBezTo>
                    <a:pt x="283" y="0"/>
                    <a:pt x="283" y="0"/>
                    <a:pt x="283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2" name="Freeform 1658"/>
            <p:cNvSpPr>
              <a:spLocks noEditPoints="1"/>
            </p:cNvSpPr>
            <p:nvPr/>
          </p:nvSpPr>
          <p:spPr bwMode="auto">
            <a:xfrm>
              <a:off x="11201402" y="3649663"/>
              <a:ext cx="465138" cy="207963"/>
            </a:xfrm>
            <a:custGeom>
              <a:avLst/>
              <a:gdLst>
                <a:gd name="T0" fmla="*/ 264 w 265"/>
                <a:gd name="T1" fmla="*/ 106 h 118"/>
                <a:gd name="T2" fmla="*/ 219 w 265"/>
                <a:gd name="T3" fmla="*/ 63 h 118"/>
                <a:gd name="T4" fmla="*/ 198 w 265"/>
                <a:gd name="T5" fmla="*/ 63 h 118"/>
                <a:gd name="T6" fmla="*/ 169 w 265"/>
                <a:gd name="T7" fmla="*/ 36 h 118"/>
                <a:gd name="T8" fmla="*/ 134 w 265"/>
                <a:gd name="T9" fmla="*/ 0 h 118"/>
                <a:gd name="T10" fmla="*/ 95 w 265"/>
                <a:gd name="T11" fmla="*/ 39 h 118"/>
                <a:gd name="T12" fmla="*/ 72 w 265"/>
                <a:gd name="T13" fmla="*/ 63 h 118"/>
                <a:gd name="T14" fmla="*/ 47 w 265"/>
                <a:gd name="T15" fmla="*/ 63 h 118"/>
                <a:gd name="T16" fmla="*/ 1 w 265"/>
                <a:gd name="T17" fmla="*/ 105 h 118"/>
                <a:gd name="T18" fmla="*/ 2 w 265"/>
                <a:gd name="T19" fmla="*/ 118 h 118"/>
                <a:gd name="T20" fmla="*/ 264 w 265"/>
                <a:gd name="T21" fmla="*/ 118 h 118"/>
                <a:gd name="T22" fmla="*/ 264 w 265"/>
                <a:gd name="T23" fmla="*/ 106 h 118"/>
                <a:gd name="T24" fmla="*/ 135 w 265"/>
                <a:gd name="T25" fmla="*/ 59 h 118"/>
                <a:gd name="T26" fmla="*/ 111 w 265"/>
                <a:gd name="T27" fmla="*/ 35 h 118"/>
                <a:gd name="T28" fmla="*/ 135 w 265"/>
                <a:gd name="T29" fmla="*/ 12 h 118"/>
                <a:gd name="T30" fmla="*/ 158 w 265"/>
                <a:gd name="T31" fmla="*/ 35 h 118"/>
                <a:gd name="T32" fmla="*/ 135 w 265"/>
                <a:gd name="T33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118">
                  <a:moveTo>
                    <a:pt x="264" y="106"/>
                  </a:moveTo>
                  <a:cubicBezTo>
                    <a:pt x="258" y="78"/>
                    <a:pt x="244" y="63"/>
                    <a:pt x="219" y="63"/>
                  </a:cubicBezTo>
                  <a:cubicBezTo>
                    <a:pt x="219" y="63"/>
                    <a:pt x="203" y="64"/>
                    <a:pt x="198" y="63"/>
                  </a:cubicBezTo>
                  <a:cubicBezTo>
                    <a:pt x="184" y="59"/>
                    <a:pt x="170" y="48"/>
                    <a:pt x="169" y="36"/>
                  </a:cubicBezTo>
                  <a:cubicBezTo>
                    <a:pt x="168" y="13"/>
                    <a:pt x="153" y="0"/>
                    <a:pt x="134" y="0"/>
                  </a:cubicBezTo>
                  <a:cubicBezTo>
                    <a:pt x="114" y="0"/>
                    <a:pt x="98" y="18"/>
                    <a:pt x="95" y="39"/>
                  </a:cubicBezTo>
                  <a:cubicBezTo>
                    <a:pt x="93" y="51"/>
                    <a:pt x="85" y="59"/>
                    <a:pt x="72" y="63"/>
                  </a:cubicBezTo>
                  <a:cubicBezTo>
                    <a:pt x="66" y="64"/>
                    <a:pt x="47" y="63"/>
                    <a:pt x="47" y="63"/>
                  </a:cubicBezTo>
                  <a:cubicBezTo>
                    <a:pt x="22" y="63"/>
                    <a:pt x="5" y="81"/>
                    <a:pt x="1" y="105"/>
                  </a:cubicBezTo>
                  <a:cubicBezTo>
                    <a:pt x="0" y="109"/>
                    <a:pt x="1" y="114"/>
                    <a:pt x="2" y="118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5" y="114"/>
                    <a:pt x="265" y="110"/>
                    <a:pt x="264" y="106"/>
                  </a:cubicBezTo>
                  <a:close/>
                  <a:moveTo>
                    <a:pt x="135" y="59"/>
                  </a:moveTo>
                  <a:cubicBezTo>
                    <a:pt x="121" y="59"/>
                    <a:pt x="111" y="48"/>
                    <a:pt x="111" y="35"/>
                  </a:cubicBezTo>
                  <a:cubicBezTo>
                    <a:pt x="111" y="22"/>
                    <a:pt x="121" y="12"/>
                    <a:pt x="135" y="12"/>
                  </a:cubicBezTo>
                  <a:cubicBezTo>
                    <a:pt x="148" y="12"/>
                    <a:pt x="158" y="22"/>
                    <a:pt x="158" y="35"/>
                  </a:cubicBezTo>
                  <a:cubicBezTo>
                    <a:pt x="158" y="48"/>
                    <a:pt x="148" y="59"/>
                    <a:pt x="135" y="59"/>
                  </a:cubicBezTo>
                  <a:close/>
                </a:path>
              </a:pathLst>
            </a:custGeom>
            <a:solidFill>
              <a:srgbClr val="518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Freeform 1659"/>
            <p:cNvSpPr>
              <a:spLocks noEditPoints="1"/>
            </p:cNvSpPr>
            <p:nvPr/>
          </p:nvSpPr>
          <p:spPr bwMode="auto">
            <a:xfrm>
              <a:off x="11201402" y="3630613"/>
              <a:ext cx="463550" cy="206375"/>
            </a:xfrm>
            <a:custGeom>
              <a:avLst/>
              <a:gdLst>
                <a:gd name="T0" fmla="*/ 263 w 264"/>
                <a:gd name="T1" fmla="*/ 106 h 118"/>
                <a:gd name="T2" fmla="*/ 218 w 264"/>
                <a:gd name="T3" fmla="*/ 63 h 118"/>
                <a:gd name="T4" fmla="*/ 198 w 264"/>
                <a:gd name="T5" fmla="*/ 63 h 118"/>
                <a:gd name="T6" fmla="*/ 168 w 264"/>
                <a:gd name="T7" fmla="*/ 36 h 118"/>
                <a:gd name="T8" fmla="*/ 133 w 264"/>
                <a:gd name="T9" fmla="*/ 0 h 118"/>
                <a:gd name="T10" fmla="*/ 94 w 264"/>
                <a:gd name="T11" fmla="*/ 39 h 118"/>
                <a:gd name="T12" fmla="*/ 71 w 264"/>
                <a:gd name="T13" fmla="*/ 63 h 118"/>
                <a:gd name="T14" fmla="*/ 46 w 264"/>
                <a:gd name="T15" fmla="*/ 63 h 118"/>
                <a:gd name="T16" fmla="*/ 1 w 264"/>
                <a:gd name="T17" fmla="*/ 106 h 118"/>
                <a:gd name="T18" fmla="*/ 1 w 264"/>
                <a:gd name="T19" fmla="*/ 118 h 118"/>
                <a:gd name="T20" fmla="*/ 264 w 264"/>
                <a:gd name="T21" fmla="*/ 118 h 118"/>
                <a:gd name="T22" fmla="*/ 263 w 264"/>
                <a:gd name="T23" fmla="*/ 106 h 118"/>
                <a:gd name="T24" fmla="*/ 134 w 264"/>
                <a:gd name="T25" fmla="*/ 59 h 118"/>
                <a:gd name="T26" fmla="*/ 110 w 264"/>
                <a:gd name="T27" fmla="*/ 36 h 118"/>
                <a:gd name="T28" fmla="*/ 134 w 264"/>
                <a:gd name="T29" fmla="*/ 12 h 118"/>
                <a:gd name="T30" fmla="*/ 157 w 264"/>
                <a:gd name="T31" fmla="*/ 36 h 118"/>
                <a:gd name="T32" fmla="*/ 134 w 264"/>
                <a:gd name="T33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4" h="118">
                  <a:moveTo>
                    <a:pt x="263" y="106"/>
                  </a:moveTo>
                  <a:cubicBezTo>
                    <a:pt x="257" y="79"/>
                    <a:pt x="243" y="63"/>
                    <a:pt x="218" y="63"/>
                  </a:cubicBezTo>
                  <a:cubicBezTo>
                    <a:pt x="218" y="63"/>
                    <a:pt x="203" y="65"/>
                    <a:pt x="198" y="63"/>
                  </a:cubicBezTo>
                  <a:cubicBezTo>
                    <a:pt x="183" y="59"/>
                    <a:pt x="169" y="48"/>
                    <a:pt x="168" y="36"/>
                  </a:cubicBezTo>
                  <a:cubicBezTo>
                    <a:pt x="167" y="13"/>
                    <a:pt x="152" y="0"/>
                    <a:pt x="133" y="0"/>
                  </a:cubicBezTo>
                  <a:cubicBezTo>
                    <a:pt x="113" y="0"/>
                    <a:pt x="97" y="19"/>
                    <a:pt x="94" y="39"/>
                  </a:cubicBezTo>
                  <a:cubicBezTo>
                    <a:pt x="93" y="51"/>
                    <a:pt x="85" y="60"/>
                    <a:pt x="71" y="63"/>
                  </a:cubicBezTo>
                  <a:cubicBezTo>
                    <a:pt x="65" y="65"/>
                    <a:pt x="46" y="63"/>
                    <a:pt x="46" y="63"/>
                  </a:cubicBezTo>
                  <a:cubicBezTo>
                    <a:pt x="21" y="63"/>
                    <a:pt x="5" y="83"/>
                    <a:pt x="1" y="106"/>
                  </a:cubicBezTo>
                  <a:cubicBezTo>
                    <a:pt x="0" y="111"/>
                    <a:pt x="0" y="115"/>
                    <a:pt x="1" y="118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4" y="115"/>
                    <a:pt x="264" y="110"/>
                    <a:pt x="263" y="106"/>
                  </a:cubicBezTo>
                  <a:close/>
                  <a:moveTo>
                    <a:pt x="134" y="59"/>
                  </a:moveTo>
                  <a:cubicBezTo>
                    <a:pt x="121" y="59"/>
                    <a:pt x="110" y="49"/>
                    <a:pt x="110" y="36"/>
                  </a:cubicBezTo>
                  <a:cubicBezTo>
                    <a:pt x="110" y="23"/>
                    <a:pt x="121" y="12"/>
                    <a:pt x="134" y="12"/>
                  </a:cubicBezTo>
                  <a:cubicBezTo>
                    <a:pt x="147" y="12"/>
                    <a:pt x="157" y="23"/>
                    <a:pt x="157" y="36"/>
                  </a:cubicBezTo>
                  <a:cubicBezTo>
                    <a:pt x="157" y="49"/>
                    <a:pt x="147" y="59"/>
                    <a:pt x="134" y="59"/>
                  </a:cubicBezTo>
                  <a:close/>
                </a:path>
              </a:pathLst>
            </a:custGeom>
            <a:solidFill>
              <a:srgbClr val="83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Freeform 1660"/>
            <p:cNvSpPr>
              <a:spLocks/>
            </p:cNvSpPr>
            <p:nvPr/>
          </p:nvSpPr>
          <p:spPr bwMode="auto">
            <a:xfrm>
              <a:off x="11202989" y="3744913"/>
              <a:ext cx="461963" cy="85725"/>
            </a:xfrm>
            <a:custGeom>
              <a:avLst/>
              <a:gdLst>
                <a:gd name="T0" fmla="*/ 262 w 263"/>
                <a:gd name="T1" fmla="*/ 38 h 49"/>
                <a:gd name="T2" fmla="*/ 1 w 263"/>
                <a:gd name="T3" fmla="*/ 38 h 49"/>
                <a:gd name="T4" fmla="*/ 1 w 263"/>
                <a:gd name="T5" fmla="*/ 37 h 49"/>
                <a:gd name="T6" fmla="*/ 1 w 263"/>
                <a:gd name="T7" fmla="*/ 49 h 49"/>
                <a:gd name="T8" fmla="*/ 262 w 263"/>
                <a:gd name="T9" fmla="*/ 49 h 49"/>
                <a:gd name="T10" fmla="*/ 262 w 263"/>
                <a:gd name="T11" fmla="*/ 37 h 49"/>
                <a:gd name="T12" fmla="*/ 262 w 263"/>
                <a:gd name="T13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49">
                  <a:moveTo>
                    <a:pt x="262" y="38"/>
                  </a:moveTo>
                  <a:cubicBezTo>
                    <a:pt x="188" y="1"/>
                    <a:pt x="71" y="0"/>
                    <a:pt x="1" y="38"/>
                  </a:cubicBezTo>
                  <a:cubicBezTo>
                    <a:pt x="1" y="36"/>
                    <a:pt x="1" y="37"/>
                    <a:pt x="1" y="37"/>
                  </a:cubicBezTo>
                  <a:cubicBezTo>
                    <a:pt x="0" y="41"/>
                    <a:pt x="0" y="47"/>
                    <a:pt x="1" y="49"/>
                  </a:cubicBezTo>
                  <a:cubicBezTo>
                    <a:pt x="262" y="49"/>
                    <a:pt x="262" y="49"/>
                    <a:pt x="262" y="49"/>
                  </a:cubicBezTo>
                  <a:cubicBezTo>
                    <a:pt x="263" y="47"/>
                    <a:pt x="263" y="41"/>
                    <a:pt x="262" y="37"/>
                  </a:cubicBezTo>
                  <a:lnTo>
                    <a:pt x="262" y="38"/>
                  </a:lnTo>
                  <a:close/>
                </a:path>
              </a:pathLst>
            </a:custGeom>
            <a:solidFill>
              <a:srgbClr val="72BA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5" name="Freeform 1661"/>
            <p:cNvSpPr>
              <a:spLocks/>
            </p:cNvSpPr>
            <p:nvPr/>
          </p:nvSpPr>
          <p:spPr bwMode="auto">
            <a:xfrm>
              <a:off x="11202989" y="3775076"/>
              <a:ext cx="463550" cy="65088"/>
            </a:xfrm>
            <a:custGeom>
              <a:avLst/>
              <a:gdLst>
                <a:gd name="T0" fmla="*/ 263 w 264"/>
                <a:gd name="T1" fmla="*/ 28 h 37"/>
                <a:gd name="T2" fmla="*/ 1 w 264"/>
                <a:gd name="T3" fmla="*/ 28 h 37"/>
                <a:gd name="T4" fmla="*/ 1 w 264"/>
                <a:gd name="T5" fmla="*/ 27 h 37"/>
                <a:gd name="T6" fmla="*/ 1 w 264"/>
                <a:gd name="T7" fmla="*/ 37 h 37"/>
                <a:gd name="T8" fmla="*/ 263 w 264"/>
                <a:gd name="T9" fmla="*/ 37 h 37"/>
                <a:gd name="T10" fmla="*/ 263 w 264"/>
                <a:gd name="T11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7">
                  <a:moveTo>
                    <a:pt x="263" y="28"/>
                  </a:moveTo>
                  <a:cubicBezTo>
                    <a:pt x="190" y="1"/>
                    <a:pt x="72" y="0"/>
                    <a:pt x="1" y="28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0" y="31"/>
                    <a:pt x="0" y="35"/>
                    <a:pt x="1" y="37"/>
                  </a:cubicBezTo>
                  <a:cubicBezTo>
                    <a:pt x="263" y="37"/>
                    <a:pt x="263" y="37"/>
                    <a:pt x="263" y="37"/>
                  </a:cubicBezTo>
                  <a:cubicBezTo>
                    <a:pt x="264" y="35"/>
                    <a:pt x="264" y="31"/>
                    <a:pt x="263" y="28"/>
                  </a:cubicBezTo>
                  <a:close/>
                </a:path>
              </a:pathLst>
            </a:custGeom>
            <a:solidFill>
              <a:srgbClr val="66A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7750132" y="816753"/>
            <a:ext cx="1227475" cy="1227476"/>
            <a:chOff x="7750176" y="509588"/>
            <a:chExt cx="1403350" cy="1403351"/>
          </a:xfrm>
        </p:grpSpPr>
        <p:sp>
          <p:nvSpPr>
            <p:cNvPr id="1286" name="Freeform 1662"/>
            <p:cNvSpPr>
              <a:spLocks/>
            </p:cNvSpPr>
            <p:nvPr/>
          </p:nvSpPr>
          <p:spPr bwMode="auto">
            <a:xfrm>
              <a:off x="7750176" y="509588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798 w 800"/>
                <a:gd name="T3" fmla="*/ 434 h 800"/>
                <a:gd name="T4" fmla="*/ 414 w 800"/>
                <a:gd name="T5" fmla="*/ 800 h 800"/>
                <a:gd name="T6" fmla="*/ 400 w 800"/>
                <a:gd name="T7" fmla="*/ 800 h 800"/>
                <a:gd name="T8" fmla="*/ 0 w 800"/>
                <a:gd name="T9" fmla="*/ 400 h 800"/>
                <a:gd name="T10" fmla="*/ 400 w 800"/>
                <a:gd name="T11" fmla="*/ 0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411"/>
                    <a:pt x="799" y="423"/>
                    <a:pt x="798" y="434"/>
                  </a:cubicBezTo>
                  <a:cubicBezTo>
                    <a:pt x="781" y="634"/>
                    <a:pt x="617" y="793"/>
                    <a:pt x="414" y="800"/>
                  </a:cubicBezTo>
                  <a:cubicBezTo>
                    <a:pt x="409" y="800"/>
                    <a:pt x="404" y="800"/>
                    <a:pt x="400" y="800"/>
                  </a:cubicBezTo>
                  <a:cubicBezTo>
                    <a:pt x="179" y="800"/>
                    <a:pt x="0" y="621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1" y="0"/>
                    <a:pt x="800" y="179"/>
                    <a:pt x="800" y="400"/>
                  </a:cubicBezTo>
                </a:path>
              </a:pathLst>
            </a:custGeom>
            <a:solidFill>
              <a:srgbClr val="81B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Freeform 1663"/>
            <p:cNvSpPr>
              <a:spLocks noEditPoints="1"/>
            </p:cNvSpPr>
            <p:nvPr/>
          </p:nvSpPr>
          <p:spPr bwMode="auto">
            <a:xfrm>
              <a:off x="7896226" y="828676"/>
              <a:ext cx="1254125" cy="1084263"/>
            </a:xfrm>
            <a:custGeom>
              <a:avLst/>
              <a:gdLst>
                <a:gd name="T0" fmla="*/ 96 w 715"/>
                <a:gd name="T1" fmla="*/ 323 h 618"/>
                <a:gd name="T2" fmla="*/ 84 w 715"/>
                <a:gd name="T3" fmla="*/ 274 h 618"/>
                <a:gd name="T4" fmla="*/ 55 w 715"/>
                <a:gd name="T5" fmla="*/ 258 h 618"/>
                <a:gd name="T6" fmla="*/ 43 w 715"/>
                <a:gd name="T7" fmla="*/ 258 h 618"/>
                <a:gd name="T8" fmla="*/ 26 w 715"/>
                <a:gd name="T9" fmla="*/ 144 h 618"/>
                <a:gd name="T10" fmla="*/ 2 w 715"/>
                <a:gd name="T11" fmla="*/ 216 h 618"/>
                <a:gd name="T12" fmla="*/ 26 w 715"/>
                <a:gd name="T13" fmla="*/ 144 h 618"/>
                <a:gd name="T14" fmla="*/ 485 w 715"/>
                <a:gd name="T15" fmla="*/ 102 h 618"/>
                <a:gd name="T16" fmla="*/ 486 w 715"/>
                <a:gd name="T17" fmla="*/ 279 h 618"/>
                <a:gd name="T18" fmla="*/ 578 w 715"/>
                <a:gd name="T19" fmla="*/ 190 h 618"/>
                <a:gd name="T20" fmla="*/ 431 w 715"/>
                <a:gd name="T21" fmla="*/ 9 h 618"/>
                <a:gd name="T22" fmla="*/ 161 w 715"/>
                <a:gd name="T23" fmla="*/ 122 h 618"/>
                <a:gd name="T24" fmla="*/ 68 w 715"/>
                <a:gd name="T25" fmla="*/ 130 h 618"/>
                <a:gd name="T26" fmla="*/ 73 w 715"/>
                <a:gd name="T27" fmla="*/ 129 h 618"/>
                <a:gd name="T28" fmla="*/ 73 w 715"/>
                <a:gd name="T29" fmla="*/ 129 h 618"/>
                <a:gd name="T30" fmla="*/ 427 w 715"/>
                <a:gd name="T31" fmla="*/ 21 h 618"/>
                <a:gd name="T32" fmla="*/ 472 w 715"/>
                <a:gd name="T33" fmla="*/ 5 h 618"/>
                <a:gd name="T34" fmla="*/ 520 w 715"/>
                <a:gd name="T35" fmla="*/ 82 h 618"/>
                <a:gd name="T36" fmla="*/ 520 w 715"/>
                <a:gd name="T37" fmla="*/ 294 h 618"/>
                <a:gd name="T38" fmla="*/ 468 w 715"/>
                <a:gd name="T39" fmla="*/ 398 h 618"/>
                <a:gd name="T40" fmla="*/ 452 w 715"/>
                <a:gd name="T41" fmla="*/ 399 h 618"/>
                <a:gd name="T42" fmla="*/ 427 w 715"/>
                <a:gd name="T43" fmla="*/ 378 h 618"/>
                <a:gd name="T44" fmla="*/ 202 w 715"/>
                <a:gd name="T45" fmla="*/ 398 h 618"/>
                <a:gd name="T46" fmla="*/ 194 w 715"/>
                <a:gd name="T47" fmla="*/ 435 h 618"/>
                <a:gd name="T48" fmla="*/ 156 w 715"/>
                <a:gd name="T49" fmla="*/ 430 h 618"/>
                <a:gd name="T50" fmla="*/ 155 w 715"/>
                <a:gd name="T51" fmla="*/ 430 h 618"/>
                <a:gd name="T52" fmla="*/ 326 w 715"/>
                <a:gd name="T53" fmla="*/ 611 h 618"/>
                <a:gd name="T54" fmla="*/ 715 w 715"/>
                <a:gd name="T55" fmla="*/ 252 h 618"/>
                <a:gd name="T56" fmla="*/ 633 w 715"/>
                <a:gd name="T57" fmla="*/ 187 h 618"/>
                <a:gd name="T58" fmla="*/ 498 w 715"/>
                <a:gd name="T59" fmla="*/ 317 h 618"/>
                <a:gd name="T60" fmla="*/ 613 w 715"/>
                <a:gd name="T61" fmla="*/ 190 h 618"/>
                <a:gd name="T62" fmla="*/ 520 w 715"/>
                <a:gd name="T63" fmla="*/ 53 h 618"/>
                <a:gd name="T64" fmla="*/ 511 w 715"/>
                <a:gd name="T65" fmla="*/ 44 h 618"/>
                <a:gd name="T66" fmla="*/ 467 w 715"/>
                <a:gd name="T67" fmla="*/ 0 h 618"/>
                <a:gd name="T68" fmla="*/ 434 w 715"/>
                <a:gd name="T69" fmla="*/ 3 h 618"/>
                <a:gd name="T70" fmla="*/ 437 w 715"/>
                <a:gd name="T71" fmla="*/ 1 h 618"/>
                <a:gd name="T72" fmla="*/ 467 w 715"/>
                <a:gd name="T73" fmla="*/ 1 h 618"/>
                <a:gd name="T74" fmla="*/ 467 w 715"/>
                <a:gd name="T75" fmla="*/ 1 h 618"/>
                <a:gd name="T76" fmla="*/ 468 w 715"/>
                <a:gd name="T77" fmla="*/ 1 h 618"/>
                <a:gd name="T78" fmla="*/ 467 w 715"/>
                <a:gd name="T79" fmla="*/ 1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5" h="618">
                  <a:moveTo>
                    <a:pt x="26" y="253"/>
                  </a:moveTo>
                  <a:cubicBezTo>
                    <a:pt x="29" y="258"/>
                    <a:pt x="94" y="322"/>
                    <a:pt x="96" y="323"/>
                  </a:cubicBezTo>
                  <a:cubicBezTo>
                    <a:pt x="97" y="328"/>
                    <a:pt x="98" y="333"/>
                    <a:pt x="100" y="338"/>
                  </a:cubicBezTo>
                  <a:cubicBezTo>
                    <a:pt x="95" y="318"/>
                    <a:pt x="89" y="296"/>
                    <a:pt x="84" y="274"/>
                  </a:cubicBezTo>
                  <a:cubicBezTo>
                    <a:pt x="78" y="272"/>
                    <a:pt x="72" y="270"/>
                    <a:pt x="66" y="266"/>
                  </a:cubicBezTo>
                  <a:cubicBezTo>
                    <a:pt x="62" y="264"/>
                    <a:pt x="58" y="261"/>
                    <a:pt x="55" y="258"/>
                  </a:cubicBezTo>
                  <a:cubicBezTo>
                    <a:pt x="53" y="258"/>
                    <a:pt x="51" y="258"/>
                    <a:pt x="49" y="257"/>
                  </a:cubicBezTo>
                  <a:cubicBezTo>
                    <a:pt x="47" y="258"/>
                    <a:pt x="45" y="258"/>
                    <a:pt x="43" y="258"/>
                  </a:cubicBezTo>
                  <a:cubicBezTo>
                    <a:pt x="37" y="258"/>
                    <a:pt x="31" y="256"/>
                    <a:pt x="26" y="253"/>
                  </a:cubicBezTo>
                  <a:moveTo>
                    <a:pt x="26" y="144"/>
                  </a:moveTo>
                  <a:cubicBezTo>
                    <a:pt x="11" y="153"/>
                    <a:pt x="0" y="174"/>
                    <a:pt x="0" y="198"/>
                  </a:cubicBezTo>
                  <a:cubicBezTo>
                    <a:pt x="0" y="205"/>
                    <a:pt x="1" y="211"/>
                    <a:pt x="2" y="216"/>
                  </a:cubicBezTo>
                  <a:cubicBezTo>
                    <a:pt x="1" y="211"/>
                    <a:pt x="0" y="205"/>
                    <a:pt x="0" y="198"/>
                  </a:cubicBezTo>
                  <a:cubicBezTo>
                    <a:pt x="0" y="174"/>
                    <a:pt x="11" y="153"/>
                    <a:pt x="26" y="144"/>
                  </a:cubicBezTo>
                  <a:moveTo>
                    <a:pt x="511" y="95"/>
                  </a:moveTo>
                  <a:cubicBezTo>
                    <a:pt x="502" y="95"/>
                    <a:pt x="493" y="98"/>
                    <a:pt x="485" y="102"/>
                  </a:cubicBezTo>
                  <a:cubicBezTo>
                    <a:pt x="487" y="131"/>
                    <a:pt x="488" y="164"/>
                    <a:pt x="488" y="200"/>
                  </a:cubicBezTo>
                  <a:cubicBezTo>
                    <a:pt x="488" y="228"/>
                    <a:pt x="487" y="254"/>
                    <a:pt x="486" y="279"/>
                  </a:cubicBezTo>
                  <a:cubicBezTo>
                    <a:pt x="494" y="283"/>
                    <a:pt x="502" y="285"/>
                    <a:pt x="511" y="285"/>
                  </a:cubicBezTo>
                  <a:cubicBezTo>
                    <a:pt x="548" y="285"/>
                    <a:pt x="578" y="243"/>
                    <a:pt x="578" y="190"/>
                  </a:cubicBezTo>
                  <a:cubicBezTo>
                    <a:pt x="578" y="138"/>
                    <a:pt x="548" y="95"/>
                    <a:pt x="511" y="95"/>
                  </a:cubicBezTo>
                  <a:moveTo>
                    <a:pt x="431" y="9"/>
                  </a:moveTo>
                  <a:cubicBezTo>
                    <a:pt x="430" y="12"/>
                    <a:pt x="428" y="15"/>
                    <a:pt x="427" y="20"/>
                  </a:cubicBezTo>
                  <a:cubicBezTo>
                    <a:pt x="344" y="89"/>
                    <a:pt x="281" y="117"/>
                    <a:pt x="161" y="122"/>
                  </a:cubicBezTo>
                  <a:cubicBezTo>
                    <a:pt x="127" y="122"/>
                    <a:pt x="98" y="123"/>
                    <a:pt x="73" y="129"/>
                  </a:cubicBezTo>
                  <a:cubicBezTo>
                    <a:pt x="72" y="129"/>
                    <a:pt x="70" y="130"/>
                    <a:pt x="68" y="130"/>
                  </a:cubicBezTo>
                  <a:cubicBezTo>
                    <a:pt x="68" y="131"/>
                    <a:pt x="67" y="131"/>
                    <a:pt x="67" y="131"/>
                  </a:cubicBezTo>
                  <a:cubicBezTo>
                    <a:pt x="69" y="130"/>
                    <a:pt x="71" y="130"/>
                    <a:pt x="73" y="129"/>
                  </a:cubicBezTo>
                  <a:cubicBezTo>
                    <a:pt x="73" y="129"/>
                    <a:pt x="73" y="129"/>
                    <a:pt x="73" y="129"/>
                  </a:cubicBezTo>
                  <a:cubicBezTo>
                    <a:pt x="73" y="129"/>
                    <a:pt x="73" y="129"/>
                    <a:pt x="73" y="129"/>
                  </a:cubicBezTo>
                  <a:cubicBezTo>
                    <a:pt x="98" y="124"/>
                    <a:pt x="127" y="123"/>
                    <a:pt x="161" y="123"/>
                  </a:cubicBezTo>
                  <a:cubicBezTo>
                    <a:pt x="281" y="117"/>
                    <a:pt x="344" y="89"/>
                    <a:pt x="427" y="21"/>
                  </a:cubicBezTo>
                  <a:cubicBezTo>
                    <a:pt x="428" y="16"/>
                    <a:pt x="430" y="12"/>
                    <a:pt x="431" y="9"/>
                  </a:cubicBezTo>
                  <a:moveTo>
                    <a:pt x="472" y="5"/>
                  </a:moveTo>
                  <a:cubicBezTo>
                    <a:pt x="477" y="16"/>
                    <a:pt x="482" y="51"/>
                    <a:pt x="485" y="98"/>
                  </a:cubicBezTo>
                  <a:cubicBezTo>
                    <a:pt x="495" y="88"/>
                    <a:pt x="507" y="82"/>
                    <a:pt x="520" y="82"/>
                  </a:cubicBezTo>
                  <a:cubicBezTo>
                    <a:pt x="557" y="82"/>
                    <a:pt x="586" y="129"/>
                    <a:pt x="586" y="188"/>
                  </a:cubicBezTo>
                  <a:cubicBezTo>
                    <a:pt x="586" y="246"/>
                    <a:pt x="557" y="294"/>
                    <a:pt x="520" y="294"/>
                  </a:cubicBezTo>
                  <a:cubicBezTo>
                    <a:pt x="508" y="294"/>
                    <a:pt x="496" y="288"/>
                    <a:pt x="486" y="279"/>
                  </a:cubicBezTo>
                  <a:cubicBezTo>
                    <a:pt x="483" y="347"/>
                    <a:pt x="476" y="395"/>
                    <a:pt x="468" y="398"/>
                  </a:cubicBezTo>
                  <a:cubicBezTo>
                    <a:pt x="468" y="398"/>
                    <a:pt x="468" y="398"/>
                    <a:pt x="468" y="398"/>
                  </a:cubicBezTo>
                  <a:cubicBezTo>
                    <a:pt x="462" y="399"/>
                    <a:pt x="457" y="399"/>
                    <a:pt x="452" y="399"/>
                  </a:cubicBezTo>
                  <a:cubicBezTo>
                    <a:pt x="440" y="399"/>
                    <a:pt x="432" y="397"/>
                    <a:pt x="429" y="389"/>
                  </a:cubicBezTo>
                  <a:cubicBezTo>
                    <a:pt x="428" y="385"/>
                    <a:pt x="428" y="381"/>
                    <a:pt x="427" y="378"/>
                  </a:cubicBezTo>
                  <a:cubicBezTo>
                    <a:pt x="344" y="318"/>
                    <a:pt x="284" y="289"/>
                    <a:pt x="183" y="281"/>
                  </a:cubicBezTo>
                  <a:cubicBezTo>
                    <a:pt x="202" y="398"/>
                    <a:pt x="202" y="398"/>
                    <a:pt x="202" y="398"/>
                  </a:cubicBezTo>
                  <a:cubicBezTo>
                    <a:pt x="215" y="405"/>
                    <a:pt x="218" y="410"/>
                    <a:pt x="213" y="430"/>
                  </a:cubicBezTo>
                  <a:cubicBezTo>
                    <a:pt x="212" y="433"/>
                    <a:pt x="204" y="435"/>
                    <a:pt x="194" y="435"/>
                  </a:cubicBezTo>
                  <a:cubicBezTo>
                    <a:pt x="182" y="435"/>
                    <a:pt x="168" y="433"/>
                    <a:pt x="156" y="430"/>
                  </a:cubicBezTo>
                  <a:cubicBezTo>
                    <a:pt x="156" y="430"/>
                    <a:pt x="156" y="430"/>
                    <a:pt x="156" y="430"/>
                  </a:cubicBezTo>
                  <a:cubicBezTo>
                    <a:pt x="156" y="430"/>
                    <a:pt x="156" y="430"/>
                    <a:pt x="156" y="430"/>
                  </a:cubicBezTo>
                  <a:cubicBezTo>
                    <a:pt x="156" y="430"/>
                    <a:pt x="155" y="430"/>
                    <a:pt x="155" y="430"/>
                  </a:cubicBezTo>
                  <a:cubicBezTo>
                    <a:pt x="223" y="521"/>
                    <a:pt x="323" y="609"/>
                    <a:pt x="325" y="610"/>
                  </a:cubicBezTo>
                  <a:cubicBezTo>
                    <a:pt x="326" y="611"/>
                    <a:pt x="326" y="611"/>
                    <a:pt x="326" y="611"/>
                  </a:cubicBezTo>
                  <a:cubicBezTo>
                    <a:pt x="328" y="613"/>
                    <a:pt x="329" y="616"/>
                    <a:pt x="331" y="618"/>
                  </a:cubicBezTo>
                  <a:cubicBezTo>
                    <a:pt x="534" y="611"/>
                    <a:pt x="698" y="452"/>
                    <a:pt x="715" y="252"/>
                  </a:cubicBezTo>
                  <a:cubicBezTo>
                    <a:pt x="714" y="250"/>
                    <a:pt x="677" y="212"/>
                    <a:pt x="632" y="166"/>
                  </a:cubicBezTo>
                  <a:cubicBezTo>
                    <a:pt x="633" y="173"/>
                    <a:pt x="633" y="180"/>
                    <a:pt x="633" y="187"/>
                  </a:cubicBezTo>
                  <a:cubicBezTo>
                    <a:pt x="633" y="271"/>
                    <a:pt x="587" y="340"/>
                    <a:pt x="541" y="340"/>
                  </a:cubicBezTo>
                  <a:cubicBezTo>
                    <a:pt x="525" y="340"/>
                    <a:pt x="510" y="332"/>
                    <a:pt x="498" y="317"/>
                  </a:cubicBezTo>
                  <a:cubicBezTo>
                    <a:pt x="508" y="324"/>
                    <a:pt x="519" y="328"/>
                    <a:pt x="530" y="328"/>
                  </a:cubicBezTo>
                  <a:cubicBezTo>
                    <a:pt x="576" y="328"/>
                    <a:pt x="613" y="266"/>
                    <a:pt x="613" y="190"/>
                  </a:cubicBezTo>
                  <a:cubicBezTo>
                    <a:pt x="613" y="173"/>
                    <a:pt x="611" y="157"/>
                    <a:pt x="608" y="142"/>
                  </a:cubicBezTo>
                  <a:cubicBezTo>
                    <a:pt x="577" y="111"/>
                    <a:pt x="546" y="79"/>
                    <a:pt x="520" y="53"/>
                  </a:cubicBezTo>
                  <a:cubicBezTo>
                    <a:pt x="507" y="56"/>
                    <a:pt x="495" y="64"/>
                    <a:pt x="484" y="76"/>
                  </a:cubicBezTo>
                  <a:cubicBezTo>
                    <a:pt x="492" y="62"/>
                    <a:pt x="501" y="51"/>
                    <a:pt x="511" y="44"/>
                  </a:cubicBezTo>
                  <a:cubicBezTo>
                    <a:pt x="492" y="26"/>
                    <a:pt x="478" y="12"/>
                    <a:pt x="472" y="5"/>
                  </a:cubicBezTo>
                  <a:moveTo>
                    <a:pt x="467" y="0"/>
                  </a:moveTo>
                  <a:cubicBezTo>
                    <a:pt x="437" y="0"/>
                    <a:pt x="437" y="0"/>
                    <a:pt x="437" y="0"/>
                  </a:cubicBezTo>
                  <a:cubicBezTo>
                    <a:pt x="436" y="1"/>
                    <a:pt x="435" y="2"/>
                    <a:pt x="434" y="3"/>
                  </a:cubicBezTo>
                  <a:cubicBezTo>
                    <a:pt x="435" y="2"/>
                    <a:pt x="436" y="2"/>
                    <a:pt x="437" y="1"/>
                  </a:cubicBezTo>
                  <a:cubicBezTo>
                    <a:pt x="437" y="1"/>
                    <a:pt x="437" y="1"/>
                    <a:pt x="437" y="1"/>
                  </a:cubicBezTo>
                  <a:cubicBezTo>
                    <a:pt x="467" y="1"/>
                    <a:pt x="467" y="1"/>
                    <a:pt x="467" y="1"/>
                  </a:cubicBezTo>
                  <a:cubicBezTo>
                    <a:pt x="467" y="1"/>
                    <a:pt x="467" y="1"/>
                    <a:pt x="467" y="1"/>
                  </a:cubicBezTo>
                  <a:cubicBezTo>
                    <a:pt x="467" y="1"/>
                    <a:pt x="467" y="1"/>
                    <a:pt x="467" y="1"/>
                  </a:cubicBezTo>
                  <a:cubicBezTo>
                    <a:pt x="467" y="1"/>
                    <a:pt x="467" y="1"/>
                    <a:pt x="467" y="1"/>
                  </a:cubicBezTo>
                  <a:cubicBezTo>
                    <a:pt x="467" y="1"/>
                    <a:pt x="467" y="1"/>
                    <a:pt x="468" y="1"/>
                  </a:cubicBezTo>
                  <a:cubicBezTo>
                    <a:pt x="468" y="1"/>
                    <a:pt x="468" y="1"/>
                    <a:pt x="468" y="1"/>
                  </a:cubicBezTo>
                  <a:cubicBezTo>
                    <a:pt x="468" y="1"/>
                    <a:pt x="468" y="1"/>
                    <a:pt x="468" y="1"/>
                  </a:cubicBezTo>
                  <a:cubicBezTo>
                    <a:pt x="467" y="1"/>
                    <a:pt x="467" y="1"/>
                    <a:pt x="467" y="1"/>
                  </a:cubicBezTo>
                  <a:cubicBezTo>
                    <a:pt x="467" y="0"/>
                    <a:pt x="467" y="0"/>
                    <a:pt x="467" y="0"/>
                  </a:cubicBezTo>
                </a:path>
              </a:pathLst>
            </a:custGeom>
            <a:solidFill>
              <a:srgbClr val="6E9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8" name="Oval 1664"/>
            <p:cNvSpPr>
              <a:spLocks noChangeArrowheads="1"/>
            </p:cNvSpPr>
            <p:nvPr/>
          </p:nvSpPr>
          <p:spPr bwMode="auto">
            <a:xfrm>
              <a:off x="7896226" y="1073151"/>
              <a:ext cx="150813" cy="207963"/>
            </a:xfrm>
            <a:prstGeom prst="ellipse">
              <a:avLst/>
            </a:prstGeom>
            <a:solidFill>
              <a:srgbClr val="E72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9" name="Freeform 1665"/>
            <p:cNvSpPr>
              <a:spLocks/>
            </p:cNvSpPr>
            <p:nvPr/>
          </p:nvSpPr>
          <p:spPr bwMode="auto">
            <a:xfrm>
              <a:off x="8221664" y="1373188"/>
              <a:ext cx="34925" cy="80963"/>
            </a:xfrm>
            <a:custGeom>
              <a:avLst/>
              <a:gdLst>
                <a:gd name="T0" fmla="*/ 20 w 20"/>
                <a:gd name="T1" fmla="*/ 39 h 46"/>
                <a:gd name="T2" fmla="*/ 16 w 20"/>
                <a:gd name="T3" fmla="*/ 45 h 46"/>
                <a:gd name="T4" fmla="*/ 10 w 20"/>
                <a:gd name="T5" fmla="*/ 46 h 46"/>
                <a:gd name="T6" fmla="*/ 6 w 20"/>
                <a:gd name="T7" fmla="*/ 40 h 46"/>
                <a:gd name="T8" fmla="*/ 1 w 20"/>
                <a:gd name="T9" fmla="*/ 7 h 46"/>
                <a:gd name="T10" fmla="*/ 16 w 20"/>
                <a:gd name="T11" fmla="*/ 5 h 46"/>
                <a:gd name="T12" fmla="*/ 20 w 20"/>
                <a:gd name="T13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6">
                  <a:moveTo>
                    <a:pt x="20" y="39"/>
                  </a:moveTo>
                  <a:cubicBezTo>
                    <a:pt x="20" y="43"/>
                    <a:pt x="20" y="45"/>
                    <a:pt x="16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6" y="46"/>
                    <a:pt x="6" y="44"/>
                    <a:pt x="6" y="4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1"/>
                    <a:pt x="15" y="0"/>
                    <a:pt x="16" y="5"/>
                  </a:cubicBezTo>
                  <a:lnTo>
                    <a:pt x="20" y="39"/>
                  </a:lnTo>
                  <a:close/>
                </a:path>
              </a:pathLst>
            </a:custGeom>
            <a:solidFill>
              <a:srgbClr val="8C1B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Freeform 1666"/>
            <p:cNvSpPr>
              <a:spLocks/>
            </p:cNvSpPr>
            <p:nvPr/>
          </p:nvSpPr>
          <p:spPr bwMode="auto">
            <a:xfrm>
              <a:off x="8043864" y="1309688"/>
              <a:ext cx="234950" cy="288925"/>
            </a:xfrm>
            <a:custGeom>
              <a:avLst/>
              <a:gdLst>
                <a:gd name="T0" fmla="*/ 0 w 134"/>
                <a:gd name="T1" fmla="*/ 0 h 165"/>
                <a:gd name="T2" fmla="*/ 51 w 134"/>
                <a:gd name="T3" fmla="*/ 148 h 165"/>
                <a:gd name="T4" fmla="*/ 129 w 134"/>
                <a:gd name="T5" fmla="*/ 156 h 165"/>
                <a:gd name="T6" fmla="*/ 118 w 134"/>
                <a:gd name="T7" fmla="*/ 124 h 165"/>
                <a:gd name="T8" fmla="*/ 99 w 134"/>
                <a:gd name="T9" fmla="*/ 7 h 165"/>
                <a:gd name="T10" fmla="*/ 0 w 134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65">
                  <a:moveTo>
                    <a:pt x="0" y="0"/>
                  </a:moveTo>
                  <a:cubicBezTo>
                    <a:pt x="16" y="68"/>
                    <a:pt x="35" y="133"/>
                    <a:pt x="51" y="148"/>
                  </a:cubicBezTo>
                  <a:cubicBezTo>
                    <a:pt x="66" y="160"/>
                    <a:pt x="126" y="165"/>
                    <a:pt x="129" y="156"/>
                  </a:cubicBezTo>
                  <a:cubicBezTo>
                    <a:pt x="134" y="136"/>
                    <a:pt x="131" y="131"/>
                    <a:pt x="118" y="124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2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Freeform 1667"/>
            <p:cNvSpPr>
              <a:spLocks/>
            </p:cNvSpPr>
            <p:nvPr/>
          </p:nvSpPr>
          <p:spPr bwMode="auto">
            <a:xfrm>
              <a:off x="8143876" y="1576388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7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2" name="Freeform 1668"/>
            <p:cNvSpPr>
              <a:spLocks/>
            </p:cNvSpPr>
            <p:nvPr/>
          </p:nvSpPr>
          <p:spPr bwMode="auto">
            <a:xfrm>
              <a:off x="8169276" y="1582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8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3" name="Freeform 1669"/>
            <p:cNvSpPr>
              <a:spLocks/>
            </p:cNvSpPr>
            <p:nvPr/>
          </p:nvSpPr>
          <p:spPr bwMode="auto">
            <a:xfrm>
              <a:off x="8043864" y="1309688"/>
              <a:ext cx="125413" cy="273050"/>
            </a:xfrm>
            <a:custGeom>
              <a:avLst/>
              <a:gdLst>
                <a:gd name="T0" fmla="*/ 0 w 72"/>
                <a:gd name="T1" fmla="*/ 0 h 156"/>
                <a:gd name="T2" fmla="*/ 51 w 72"/>
                <a:gd name="T3" fmla="*/ 148 h 156"/>
                <a:gd name="T4" fmla="*/ 57 w 72"/>
                <a:gd name="T5" fmla="*/ 152 h 156"/>
                <a:gd name="T6" fmla="*/ 59 w 72"/>
                <a:gd name="T7" fmla="*/ 153 h 156"/>
                <a:gd name="T8" fmla="*/ 72 w 72"/>
                <a:gd name="T9" fmla="*/ 156 h 156"/>
                <a:gd name="T10" fmla="*/ 72 w 72"/>
                <a:gd name="T11" fmla="*/ 156 h 156"/>
                <a:gd name="T12" fmla="*/ 34 w 72"/>
                <a:gd name="T13" fmla="*/ 5 h 156"/>
                <a:gd name="T14" fmla="*/ 0 w 72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56">
                  <a:moveTo>
                    <a:pt x="0" y="0"/>
                  </a:moveTo>
                  <a:cubicBezTo>
                    <a:pt x="16" y="68"/>
                    <a:pt x="35" y="133"/>
                    <a:pt x="51" y="148"/>
                  </a:cubicBezTo>
                  <a:cubicBezTo>
                    <a:pt x="53" y="150"/>
                    <a:pt x="55" y="151"/>
                    <a:pt x="57" y="152"/>
                  </a:cubicBezTo>
                  <a:cubicBezTo>
                    <a:pt x="58" y="152"/>
                    <a:pt x="58" y="152"/>
                    <a:pt x="59" y="153"/>
                  </a:cubicBezTo>
                  <a:cubicBezTo>
                    <a:pt x="63" y="154"/>
                    <a:pt x="67" y="155"/>
                    <a:pt x="72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46" y="92"/>
                    <a:pt x="32" y="37"/>
                    <a:pt x="34" y="5"/>
                  </a:cubicBezTo>
                  <a:cubicBezTo>
                    <a:pt x="22" y="5"/>
                    <a:pt x="10" y="3"/>
                    <a:pt x="0" y="0"/>
                  </a:cubicBezTo>
                </a:path>
              </a:pathLst>
            </a:custGeom>
            <a:solidFill>
              <a:srgbClr val="B92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4" name="Freeform 1670"/>
            <p:cNvSpPr>
              <a:spLocks/>
            </p:cNvSpPr>
            <p:nvPr/>
          </p:nvSpPr>
          <p:spPr bwMode="auto">
            <a:xfrm>
              <a:off x="8031164" y="1303338"/>
              <a:ext cx="223838" cy="55563"/>
            </a:xfrm>
            <a:custGeom>
              <a:avLst/>
              <a:gdLst>
                <a:gd name="T0" fmla="*/ 127 w 127"/>
                <a:gd name="T1" fmla="*/ 19 h 32"/>
                <a:gd name="T2" fmla="*/ 114 w 127"/>
                <a:gd name="T3" fmla="*/ 32 h 32"/>
                <a:gd name="T4" fmla="*/ 14 w 127"/>
                <a:gd name="T5" fmla="*/ 32 h 32"/>
                <a:gd name="T6" fmla="*/ 0 w 127"/>
                <a:gd name="T7" fmla="*/ 19 h 32"/>
                <a:gd name="T8" fmla="*/ 0 w 127"/>
                <a:gd name="T9" fmla="*/ 13 h 32"/>
                <a:gd name="T10" fmla="*/ 14 w 127"/>
                <a:gd name="T11" fmla="*/ 0 h 32"/>
                <a:gd name="T12" fmla="*/ 114 w 127"/>
                <a:gd name="T13" fmla="*/ 0 h 32"/>
                <a:gd name="T14" fmla="*/ 127 w 127"/>
                <a:gd name="T15" fmla="*/ 13 h 32"/>
                <a:gd name="T16" fmla="*/ 127 w 127"/>
                <a:gd name="T17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32">
                  <a:moveTo>
                    <a:pt x="127" y="19"/>
                  </a:moveTo>
                  <a:cubicBezTo>
                    <a:pt x="127" y="26"/>
                    <a:pt x="121" y="32"/>
                    <a:pt x="1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26"/>
                    <a:pt x="0" y="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1" y="0"/>
                    <a:pt x="127" y="6"/>
                    <a:pt x="127" y="13"/>
                  </a:cubicBezTo>
                  <a:lnTo>
                    <a:pt x="127" y="19"/>
                  </a:lnTo>
                  <a:close/>
                </a:path>
              </a:pathLst>
            </a:custGeom>
            <a:solidFill>
              <a:srgbClr val="E72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5" name="Freeform 1671"/>
            <p:cNvSpPr>
              <a:spLocks/>
            </p:cNvSpPr>
            <p:nvPr/>
          </p:nvSpPr>
          <p:spPr bwMode="auto">
            <a:xfrm>
              <a:off x="7924801" y="1066801"/>
              <a:ext cx="157163" cy="214313"/>
            </a:xfrm>
            <a:custGeom>
              <a:avLst/>
              <a:gdLst>
                <a:gd name="T0" fmla="*/ 90 w 90"/>
                <a:gd name="T1" fmla="*/ 62 h 122"/>
                <a:gd name="T2" fmla="*/ 39 w 90"/>
                <a:gd name="T3" fmla="*/ 122 h 122"/>
                <a:gd name="T4" fmla="*/ 0 w 90"/>
                <a:gd name="T5" fmla="*/ 64 h 122"/>
                <a:gd name="T6" fmla="*/ 49 w 90"/>
                <a:gd name="T7" fmla="*/ 3 h 122"/>
                <a:gd name="T8" fmla="*/ 90 w 90"/>
                <a:gd name="T9" fmla="*/ 6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22">
                  <a:moveTo>
                    <a:pt x="90" y="62"/>
                  </a:moveTo>
                  <a:cubicBezTo>
                    <a:pt x="90" y="95"/>
                    <a:pt x="62" y="122"/>
                    <a:pt x="39" y="122"/>
                  </a:cubicBezTo>
                  <a:cubicBezTo>
                    <a:pt x="17" y="122"/>
                    <a:pt x="0" y="97"/>
                    <a:pt x="0" y="64"/>
                  </a:cubicBezTo>
                  <a:cubicBezTo>
                    <a:pt x="0" y="31"/>
                    <a:pt x="11" y="0"/>
                    <a:pt x="49" y="3"/>
                  </a:cubicBezTo>
                  <a:cubicBezTo>
                    <a:pt x="71" y="4"/>
                    <a:pt x="90" y="30"/>
                    <a:pt x="90" y="62"/>
                  </a:cubicBezTo>
                </a:path>
              </a:pathLst>
            </a:custGeom>
            <a:solidFill>
              <a:srgbClr val="8C1B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6" name="Freeform 1672"/>
            <p:cNvSpPr>
              <a:spLocks/>
            </p:cNvSpPr>
            <p:nvPr/>
          </p:nvSpPr>
          <p:spPr bwMode="auto">
            <a:xfrm>
              <a:off x="7921626" y="842963"/>
              <a:ext cx="752475" cy="668338"/>
            </a:xfrm>
            <a:custGeom>
              <a:avLst/>
              <a:gdLst>
                <a:gd name="T0" fmla="*/ 429 w 429"/>
                <a:gd name="T1" fmla="*/ 0 h 381"/>
                <a:gd name="T2" fmla="*/ 147 w 429"/>
                <a:gd name="T3" fmla="*/ 115 h 381"/>
                <a:gd name="T4" fmla="*/ 59 w 429"/>
                <a:gd name="T5" fmla="*/ 121 h 381"/>
                <a:gd name="T6" fmla="*/ 52 w 429"/>
                <a:gd name="T7" fmla="*/ 258 h 381"/>
                <a:gd name="T8" fmla="*/ 158 w 429"/>
                <a:gd name="T9" fmla="*/ 273 h 381"/>
                <a:gd name="T10" fmla="*/ 429 w 429"/>
                <a:gd name="T11" fmla="*/ 381 h 381"/>
                <a:gd name="T12" fmla="*/ 429 w 429"/>
                <a:gd name="T1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381">
                  <a:moveTo>
                    <a:pt x="429" y="0"/>
                  </a:moveTo>
                  <a:cubicBezTo>
                    <a:pt x="337" y="78"/>
                    <a:pt x="274" y="109"/>
                    <a:pt x="147" y="115"/>
                  </a:cubicBezTo>
                  <a:cubicBezTo>
                    <a:pt x="113" y="115"/>
                    <a:pt x="84" y="116"/>
                    <a:pt x="59" y="121"/>
                  </a:cubicBezTo>
                  <a:cubicBezTo>
                    <a:pt x="7" y="132"/>
                    <a:pt x="0" y="227"/>
                    <a:pt x="52" y="258"/>
                  </a:cubicBezTo>
                  <a:cubicBezTo>
                    <a:pt x="82" y="276"/>
                    <a:pt x="118" y="270"/>
                    <a:pt x="158" y="273"/>
                  </a:cubicBezTo>
                  <a:cubicBezTo>
                    <a:pt x="272" y="279"/>
                    <a:pt x="335" y="312"/>
                    <a:pt x="429" y="381"/>
                  </a:cubicBezTo>
                  <a:cubicBezTo>
                    <a:pt x="429" y="0"/>
                    <a:pt x="429" y="0"/>
                    <a:pt x="429" y="0"/>
                  </a:cubicBezTo>
                </a:path>
              </a:pathLst>
            </a:custGeom>
            <a:solidFill>
              <a:srgbClr val="002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7" name="Freeform 1673"/>
            <p:cNvSpPr>
              <a:spLocks/>
            </p:cNvSpPr>
            <p:nvPr/>
          </p:nvSpPr>
          <p:spPr bwMode="auto">
            <a:xfrm>
              <a:off x="7989889" y="1058863"/>
              <a:ext cx="23813" cy="14288"/>
            </a:xfrm>
            <a:custGeom>
              <a:avLst/>
              <a:gdLst>
                <a:gd name="T0" fmla="*/ 14 w 14"/>
                <a:gd name="T1" fmla="*/ 0 h 8"/>
                <a:gd name="T2" fmla="*/ 0 w 14"/>
                <a:gd name="T3" fmla="*/ 8 h 8"/>
                <a:gd name="T4" fmla="*/ 0 w 14"/>
                <a:gd name="T5" fmla="*/ 8 h 8"/>
                <a:gd name="T6" fmla="*/ 14 w 14"/>
                <a:gd name="T7" fmla="*/ 0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cubicBezTo>
                    <a:pt x="9" y="2"/>
                    <a:pt x="4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5"/>
                    <a:pt x="9" y="2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81BE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8" name="Freeform 1674"/>
            <p:cNvSpPr>
              <a:spLocks/>
            </p:cNvSpPr>
            <p:nvPr/>
          </p:nvSpPr>
          <p:spPr bwMode="auto">
            <a:xfrm>
              <a:off x="8013701" y="1055688"/>
              <a:ext cx="11113" cy="3175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2 h 2"/>
                <a:gd name="T4" fmla="*/ 0 w 6"/>
                <a:gd name="T5" fmla="*/ 2 h 2"/>
                <a:gd name="T6" fmla="*/ 6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</a:path>
              </a:pathLst>
            </a:custGeom>
            <a:solidFill>
              <a:srgbClr val="6EA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9" name="Freeform 1675"/>
            <p:cNvSpPr>
              <a:spLocks/>
            </p:cNvSpPr>
            <p:nvPr/>
          </p:nvSpPr>
          <p:spPr bwMode="auto">
            <a:xfrm>
              <a:off x="7945439" y="1073151"/>
              <a:ext cx="44450" cy="114300"/>
            </a:xfrm>
            <a:custGeom>
              <a:avLst/>
              <a:gdLst>
                <a:gd name="T0" fmla="*/ 25 w 25"/>
                <a:gd name="T1" fmla="*/ 0 h 65"/>
                <a:gd name="T2" fmla="*/ 25 w 25"/>
                <a:gd name="T3" fmla="*/ 0 h 65"/>
                <a:gd name="T4" fmla="*/ 3 w 25"/>
                <a:gd name="T5" fmla="*/ 65 h 65"/>
                <a:gd name="T6" fmla="*/ 3 w 25"/>
                <a:gd name="T7" fmla="*/ 65 h 65"/>
                <a:gd name="T8" fmla="*/ 25 w 2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8" y="14"/>
                    <a:pt x="0" y="40"/>
                    <a:pt x="3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40"/>
                    <a:pt x="8" y="14"/>
                    <a:pt x="25" y="0"/>
                  </a:cubicBezTo>
                </a:path>
              </a:pathLst>
            </a:custGeom>
            <a:solidFill>
              <a:srgbClr val="8C3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0" name="Freeform 1676"/>
            <p:cNvSpPr>
              <a:spLocks/>
            </p:cNvSpPr>
            <p:nvPr/>
          </p:nvSpPr>
          <p:spPr bwMode="auto">
            <a:xfrm>
              <a:off x="7945439" y="865188"/>
              <a:ext cx="700088" cy="374650"/>
            </a:xfrm>
            <a:custGeom>
              <a:avLst/>
              <a:gdLst>
                <a:gd name="T0" fmla="*/ 399 w 399"/>
                <a:gd name="T1" fmla="*/ 0 h 213"/>
                <a:gd name="T2" fmla="*/ 133 w 399"/>
                <a:gd name="T3" fmla="*/ 102 h 213"/>
                <a:gd name="T4" fmla="*/ 45 w 399"/>
                <a:gd name="T5" fmla="*/ 108 h 213"/>
                <a:gd name="T6" fmla="*/ 45 w 399"/>
                <a:gd name="T7" fmla="*/ 108 h 213"/>
                <a:gd name="T8" fmla="*/ 45 w 399"/>
                <a:gd name="T9" fmla="*/ 108 h 213"/>
                <a:gd name="T10" fmla="*/ 39 w 399"/>
                <a:gd name="T11" fmla="*/ 110 h 213"/>
                <a:gd name="T12" fmla="*/ 25 w 399"/>
                <a:gd name="T13" fmla="*/ 118 h 213"/>
                <a:gd name="T14" fmla="*/ 3 w 399"/>
                <a:gd name="T15" fmla="*/ 183 h 213"/>
                <a:gd name="T16" fmla="*/ 43 w 399"/>
                <a:gd name="T17" fmla="*/ 179 h 213"/>
                <a:gd name="T18" fmla="*/ 168 w 399"/>
                <a:gd name="T19" fmla="*/ 196 h 213"/>
                <a:gd name="T20" fmla="*/ 311 w 399"/>
                <a:gd name="T21" fmla="*/ 213 h 213"/>
                <a:gd name="T22" fmla="*/ 387 w 399"/>
                <a:gd name="T23" fmla="*/ 205 h 213"/>
                <a:gd name="T24" fmla="*/ 387 w 399"/>
                <a:gd name="T25" fmla="*/ 205 h 213"/>
                <a:gd name="T26" fmla="*/ 387 w 399"/>
                <a:gd name="T27" fmla="*/ 205 h 213"/>
                <a:gd name="T28" fmla="*/ 387 w 399"/>
                <a:gd name="T29" fmla="*/ 204 h 213"/>
                <a:gd name="T30" fmla="*/ 399 w 399"/>
                <a:gd name="T3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9" h="213">
                  <a:moveTo>
                    <a:pt x="399" y="0"/>
                  </a:moveTo>
                  <a:cubicBezTo>
                    <a:pt x="316" y="68"/>
                    <a:pt x="253" y="96"/>
                    <a:pt x="133" y="102"/>
                  </a:cubicBezTo>
                  <a:cubicBezTo>
                    <a:pt x="99" y="102"/>
                    <a:pt x="70" y="103"/>
                    <a:pt x="45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3" y="109"/>
                    <a:pt x="41" y="109"/>
                    <a:pt x="39" y="110"/>
                  </a:cubicBezTo>
                  <a:cubicBezTo>
                    <a:pt x="34" y="112"/>
                    <a:pt x="29" y="115"/>
                    <a:pt x="25" y="118"/>
                  </a:cubicBezTo>
                  <a:cubicBezTo>
                    <a:pt x="8" y="132"/>
                    <a:pt x="0" y="158"/>
                    <a:pt x="3" y="183"/>
                  </a:cubicBezTo>
                  <a:cubicBezTo>
                    <a:pt x="15" y="180"/>
                    <a:pt x="28" y="179"/>
                    <a:pt x="43" y="179"/>
                  </a:cubicBezTo>
                  <a:cubicBezTo>
                    <a:pt x="80" y="179"/>
                    <a:pt x="123" y="187"/>
                    <a:pt x="168" y="196"/>
                  </a:cubicBezTo>
                  <a:cubicBezTo>
                    <a:pt x="214" y="204"/>
                    <a:pt x="262" y="213"/>
                    <a:pt x="311" y="213"/>
                  </a:cubicBezTo>
                  <a:cubicBezTo>
                    <a:pt x="336" y="213"/>
                    <a:pt x="362" y="211"/>
                    <a:pt x="387" y="205"/>
                  </a:cubicBezTo>
                  <a:cubicBezTo>
                    <a:pt x="387" y="205"/>
                    <a:pt x="387" y="205"/>
                    <a:pt x="387" y="205"/>
                  </a:cubicBezTo>
                  <a:cubicBezTo>
                    <a:pt x="387" y="205"/>
                    <a:pt x="387" y="205"/>
                    <a:pt x="387" y="205"/>
                  </a:cubicBezTo>
                  <a:cubicBezTo>
                    <a:pt x="387" y="204"/>
                    <a:pt x="387" y="204"/>
                    <a:pt x="387" y="204"/>
                  </a:cubicBezTo>
                  <a:cubicBezTo>
                    <a:pt x="385" y="117"/>
                    <a:pt x="390" y="36"/>
                    <a:pt x="399" y="0"/>
                  </a:cubicBezTo>
                </a:path>
              </a:pathLst>
            </a:custGeom>
            <a:solidFill>
              <a:srgbClr val="004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1" name="Oval 1677"/>
            <p:cNvSpPr>
              <a:spLocks noChangeArrowheads="1"/>
            </p:cNvSpPr>
            <p:nvPr/>
          </p:nvSpPr>
          <p:spPr bwMode="auto">
            <a:xfrm>
              <a:off x="8680451" y="830263"/>
              <a:ext cx="71438" cy="696913"/>
            </a:xfrm>
            <a:prstGeom prst="ellipse">
              <a:avLst/>
            </a:prstGeom>
            <a:solidFill>
              <a:srgbClr val="002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2" name="Oval 1678"/>
            <p:cNvSpPr>
              <a:spLocks noChangeArrowheads="1"/>
            </p:cNvSpPr>
            <p:nvPr/>
          </p:nvSpPr>
          <p:spPr bwMode="auto">
            <a:xfrm>
              <a:off x="8669339" y="831851"/>
              <a:ext cx="73025" cy="696913"/>
            </a:xfrm>
            <a:prstGeom prst="ellipse">
              <a:avLst/>
            </a:prstGeom>
            <a:solidFill>
              <a:srgbClr val="8C1B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3" name="Freeform 1679"/>
            <p:cNvSpPr>
              <a:spLocks/>
            </p:cNvSpPr>
            <p:nvPr/>
          </p:nvSpPr>
          <p:spPr bwMode="auto">
            <a:xfrm>
              <a:off x="8689976" y="1111251"/>
              <a:ext cx="44450" cy="136525"/>
            </a:xfrm>
            <a:custGeom>
              <a:avLst/>
              <a:gdLst>
                <a:gd name="T0" fmla="*/ 0 w 26"/>
                <a:gd name="T1" fmla="*/ 78 h 78"/>
                <a:gd name="T2" fmla="*/ 26 w 26"/>
                <a:gd name="T3" fmla="*/ 39 h 78"/>
                <a:gd name="T4" fmla="*/ 0 w 26"/>
                <a:gd name="T5" fmla="*/ 0 h 78"/>
                <a:gd name="T6" fmla="*/ 0 w 26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78">
                  <a:moveTo>
                    <a:pt x="0" y="78"/>
                  </a:moveTo>
                  <a:cubicBezTo>
                    <a:pt x="14" y="78"/>
                    <a:pt x="26" y="60"/>
                    <a:pt x="26" y="39"/>
                  </a:cubicBezTo>
                  <a:cubicBezTo>
                    <a:pt x="26" y="17"/>
                    <a:pt x="14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</a:path>
              </a:pathLst>
            </a:custGeom>
            <a:solidFill>
              <a:srgbClr val="002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4" name="Freeform 1680"/>
            <p:cNvSpPr>
              <a:spLocks/>
            </p:cNvSpPr>
            <p:nvPr/>
          </p:nvSpPr>
          <p:spPr bwMode="auto">
            <a:xfrm>
              <a:off x="8693151" y="1228726"/>
              <a:ext cx="26988" cy="19050"/>
            </a:xfrm>
            <a:custGeom>
              <a:avLst/>
              <a:gdLst>
                <a:gd name="T0" fmla="*/ 16 w 16"/>
                <a:gd name="T1" fmla="*/ 0 h 11"/>
                <a:gd name="T2" fmla="*/ 0 w 16"/>
                <a:gd name="T3" fmla="*/ 10 h 11"/>
                <a:gd name="T4" fmla="*/ 0 w 16"/>
                <a:gd name="T5" fmla="*/ 11 h 11"/>
                <a:gd name="T6" fmla="*/ 16 w 16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16" y="0"/>
                  </a:moveTo>
                  <a:cubicBezTo>
                    <a:pt x="11" y="6"/>
                    <a:pt x="6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6" y="10"/>
                    <a:pt x="12" y="6"/>
                    <a:pt x="16" y="0"/>
                  </a:cubicBezTo>
                </a:path>
              </a:pathLst>
            </a:custGeom>
            <a:solidFill>
              <a:srgbClr val="8C3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5" name="Freeform 1681"/>
            <p:cNvSpPr>
              <a:spLocks/>
            </p:cNvSpPr>
            <p:nvPr/>
          </p:nvSpPr>
          <p:spPr bwMode="auto">
            <a:xfrm>
              <a:off x="8693151" y="1157288"/>
              <a:ext cx="34925" cy="88900"/>
            </a:xfrm>
            <a:custGeom>
              <a:avLst/>
              <a:gdLst>
                <a:gd name="T0" fmla="*/ 0 w 20"/>
                <a:gd name="T1" fmla="*/ 0 h 51"/>
                <a:gd name="T2" fmla="*/ 0 w 20"/>
                <a:gd name="T3" fmla="*/ 30 h 51"/>
                <a:gd name="T4" fmla="*/ 0 w 20"/>
                <a:gd name="T5" fmla="*/ 30 h 51"/>
                <a:gd name="T6" fmla="*/ 0 w 20"/>
                <a:gd name="T7" fmla="*/ 51 h 51"/>
                <a:gd name="T8" fmla="*/ 16 w 20"/>
                <a:gd name="T9" fmla="*/ 41 h 51"/>
                <a:gd name="T10" fmla="*/ 20 w 20"/>
                <a:gd name="T11" fmla="*/ 26 h 51"/>
                <a:gd name="T12" fmla="*/ 0 w 20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1">
                  <a:moveTo>
                    <a:pt x="0" y="0"/>
                  </a:moveTo>
                  <a:cubicBezTo>
                    <a:pt x="0" y="10"/>
                    <a:pt x="0" y="2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7"/>
                    <a:pt x="0" y="44"/>
                    <a:pt x="0" y="51"/>
                  </a:cubicBezTo>
                  <a:cubicBezTo>
                    <a:pt x="6" y="51"/>
                    <a:pt x="11" y="47"/>
                    <a:pt x="16" y="41"/>
                  </a:cubicBezTo>
                  <a:cubicBezTo>
                    <a:pt x="19" y="37"/>
                    <a:pt x="20" y="31"/>
                    <a:pt x="20" y="26"/>
                  </a:cubicBezTo>
                  <a:cubicBezTo>
                    <a:pt x="20" y="13"/>
                    <a:pt x="16" y="1"/>
                    <a:pt x="0" y="0"/>
                  </a:cubicBezTo>
                </a:path>
              </a:pathLst>
            </a:custGeom>
            <a:solidFill>
              <a:srgbClr val="004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6" name="Freeform 1682"/>
            <p:cNvSpPr>
              <a:spLocks/>
            </p:cNvSpPr>
            <p:nvPr/>
          </p:nvSpPr>
          <p:spPr bwMode="auto">
            <a:xfrm>
              <a:off x="8602664" y="830263"/>
              <a:ext cx="114300" cy="701675"/>
            </a:xfrm>
            <a:custGeom>
              <a:avLst/>
              <a:gdLst>
                <a:gd name="T0" fmla="*/ 34 w 65"/>
                <a:gd name="T1" fmla="*/ 0 h 400"/>
                <a:gd name="T2" fmla="*/ 64 w 65"/>
                <a:gd name="T3" fmla="*/ 0 h 400"/>
                <a:gd name="T4" fmla="*/ 65 w 65"/>
                <a:gd name="T5" fmla="*/ 397 h 400"/>
                <a:gd name="T6" fmla="*/ 26 w 65"/>
                <a:gd name="T7" fmla="*/ 388 h 400"/>
                <a:gd name="T8" fmla="*/ 34 w 65"/>
                <a:gd name="T9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00">
                  <a:moveTo>
                    <a:pt x="3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44" y="6"/>
                    <a:pt x="48" y="390"/>
                    <a:pt x="65" y="397"/>
                  </a:cubicBezTo>
                  <a:cubicBezTo>
                    <a:pt x="44" y="400"/>
                    <a:pt x="30" y="399"/>
                    <a:pt x="26" y="388"/>
                  </a:cubicBezTo>
                  <a:cubicBezTo>
                    <a:pt x="0" y="235"/>
                    <a:pt x="12" y="7"/>
                    <a:pt x="34" y="0"/>
                  </a:cubicBezTo>
                </a:path>
              </a:pathLst>
            </a:custGeom>
            <a:solidFill>
              <a:srgbClr val="E72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7" name="Freeform 1683"/>
            <p:cNvSpPr>
              <a:spLocks/>
            </p:cNvSpPr>
            <p:nvPr/>
          </p:nvSpPr>
          <p:spPr bwMode="auto">
            <a:xfrm>
              <a:off x="8715376" y="8302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BA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8" name="Freeform 1684"/>
            <p:cNvSpPr>
              <a:spLocks/>
            </p:cNvSpPr>
            <p:nvPr/>
          </p:nvSpPr>
          <p:spPr bwMode="auto">
            <a:xfrm>
              <a:off x="8712201" y="830263"/>
              <a:ext cx="3175" cy="6350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</a:path>
              </a:pathLst>
            </a:custGeom>
            <a:solidFill>
              <a:srgbClr val="3358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9" name="Freeform 1685"/>
            <p:cNvSpPr>
              <a:spLocks/>
            </p:cNvSpPr>
            <p:nvPr/>
          </p:nvSpPr>
          <p:spPr bwMode="auto">
            <a:xfrm>
              <a:off x="8693151" y="836613"/>
              <a:ext cx="19050" cy="274638"/>
            </a:xfrm>
            <a:custGeom>
              <a:avLst/>
              <a:gdLst>
                <a:gd name="T0" fmla="*/ 11 w 11"/>
                <a:gd name="T1" fmla="*/ 0 h 157"/>
                <a:gd name="T2" fmla="*/ 0 w 11"/>
                <a:gd name="T3" fmla="*/ 157 h 157"/>
                <a:gd name="T4" fmla="*/ 0 w 11"/>
                <a:gd name="T5" fmla="*/ 157 h 157"/>
                <a:gd name="T6" fmla="*/ 11 w 11"/>
                <a:gd name="T7" fmla="*/ 0 h 157"/>
                <a:gd name="T8" fmla="*/ 11 w 11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7">
                  <a:moveTo>
                    <a:pt x="11" y="0"/>
                  </a:moveTo>
                  <a:cubicBezTo>
                    <a:pt x="4" y="14"/>
                    <a:pt x="0" y="82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" y="83"/>
                    <a:pt x="4" y="14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34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0" name="Freeform 1686"/>
            <p:cNvSpPr>
              <a:spLocks/>
            </p:cNvSpPr>
            <p:nvPr/>
          </p:nvSpPr>
          <p:spPr bwMode="auto">
            <a:xfrm>
              <a:off x="8693151" y="1111251"/>
              <a:ext cx="0" cy="46038"/>
            </a:xfrm>
            <a:custGeom>
              <a:avLst/>
              <a:gdLst>
                <a:gd name="T0" fmla="*/ 0 h 26"/>
                <a:gd name="T1" fmla="*/ 26 h 26"/>
                <a:gd name="T2" fmla="*/ 26 h 26"/>
                <a:gd name="T3" fmla="*/ 0 h 26"/>
                <a:gd name="T4" fmla="*/ 0 h 2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6">
                  <a:moveTo>
                    <a:pt x="0" y="0"/>
                  </a:moveTo>
                  <a:cubicBezTo>
                    <a:pt x="0" y="8"/>
                    <a:pt x="0" y="1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7"/>
                    <a:pt x="0" y="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358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1" name="Freeform 1687"/>
            <p:cNvSpPr>
              <a:spLocks/>
            </p:cNvSpPr>
            <p:nvPr/>
          </p:nvSpPr>
          <p:spPr bwMode="auto">
            <a:xfrm>
              <a:off x="8693151" y="1157288"/>
              <a:ext cx="0" cy="52388"/>
            </a:xfrm>
            <a:custGeom>
              <a:avLst/>
              <a:gdLst>
                <a:gd name="T0" fmla="*/ 0 h 30"/>
                <a:gd name="T1" fmla="*/ 30 h 30"/>
                <a:gd name="T2" fmla="*/ 30 h 30"/>
                <a:gd name="T3" fmla="*/ 0 h 30"/>
                <a:gd name="T4" fmla="*/ 0 h 3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0">
                  <a:moveTo>
                    <a:pt x="0" y="0"/>
                  </a:moveTo>
                  <a:cubicBezTo>
                    <a:pt x="0" y="10"/>
                    <a:pt x="0" y="2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0"/>
                    <a:pt x="0" y="1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36A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2" name="Freeform 1688"/>
            <p:cNvSpPr>
              <a:spLocks/>
            </p:cNvSpPr>
            <p:nvPr/>
          </p:nvSpPr>
          <p:spPr bwMode="auto">
            <a:xfrm>
              <a:off x="8624889" y="1223963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36A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3" name="Freeform 1689"/>
            <p:cNvSpPr>
              <a:spLocks/>
            </p:cNvSpPr>
            <p:nvPr/>
          </p:nvSpPr>
          <p:spPr bwMode="auto">
            <a:xfrm>
              <a:off x="8623301" y="830263"/>
              <a:ext cx="92075" cy="395288"/>
            </a:xfrm>
            <a:custGeom>
              <a:avLst/>
              <a:gdLst>
                <a:gd name="T0" fmla="*/ 53 w 53"/>
                <a:gd name="T1" fmla="*/ 0 h 225"/>
                <a:gd name="T2" fmla="*/ 23 w 53"/>
                <a:gd name="T3" fmla="*/ 0 h 225"/>
                <a:gd name="T4" fmla="*/ 23 w 53"/>
                <a:gd name="T5" fmla="*/ 0 h 225"/>
                <a:gd name="T6" fmla="*/ 1 w 53"/>
                <a:gd name="T7" fmla="*/ 224 h 225"/>
                <a:gd name="T8" fmla="*/ 1 w 53"/>
                <a:gd name="T9" fmla="*/ 225 h 225"/>
                <a:gd name="T10" fmla="*/ 40 w 53"/>
                <a:gd name="T11" fmla="*/ 216 h 225"/>
                <a:gd name="T12" fmla="*/ 40 w 53"/>
                <a:gd name="T13" fmla="*/ 186 h 225"/>
                <a:gd name="T14" fmla="*/ 40 w 53"/>
                <a:gd name="T15" fmla="*/ 160 h 225"/>
                <a:gd name="T16" fmla="*/ 51 w 53"/>
                <a:gd name="T17" fmla="*/ 3 h 225"/>
                <a:gd name="T18" fmla="*/ 53 w 53"/>
                <a:gd name="T19" fmla="*/ 0 h 225"/>
                <a:gd name="T20" fmla="*/ 53 w 53"/>
                <a:gd name="T21" fmla="*/ 0 h 225"/>
                <a:gd name="T22" fmla="*/ 53 w 53"/>
                <a:gd name="T2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225">
                  <a:moveTo>
                    <a:pt x="5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9" y="4"/>
                    <a:pt x="0" y="117"/>
                    <a:pt x="1" y="224"/>
                  </a:cubicBezTo>
                  <a:cubicBezTo>
                    <a:pt x="1" y="224"/>
                    <a:pt x="1" y="224"/>
                    <a:pt x="1" y="225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206"/>
                    <a:pt x="40" y="196"/>
                    <a:pt x="40" y="186"/>
                  </a:cubicBezTo>
                  <a:cubicBezTo>
                    <a:pt x="40" y="177"/>
                    <a:pt x="40" y="168"/>
                    <a:pt x="40" y="160"/>
                  </a:cubicBezTo>
                  <a:cubicBezTo>
                    <a:pt x="40" y="85"/>
                    <a:pt x="44" y="17"/>
                    <a:pt x="51" y="3"/>
                  </a:cubicBezTo>
                  <a:cubicBezTo>
                    <a:pt x="51" y="2"/>
                    <a:pt x="52" y="1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rgbClr val="EC5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4" name="Freeform 1690"/>
            <p:cNvSpPr>
              <a:spLocks/>
            </p:cNvSpPr>
            <p:nvPr/>
          </p:nvSpPr>
          <p:spPr bwMode="auto">
            <a:xfrm>
              <a:off x="8793164" y="889001"/>
              <a:ext cx="211138" cy="231775"/>
            </a:xfrm>
            <a:custGeom>
              <a:avLst/>
              <a:gdLst>
                <a:gd name="T0" fmla="*/ 30 w 121"/>
                <a:gd name="T1" fmla="*/ 0 h 132"/>
                <a:gd name="T2" fmla="*/ 0 w 121"/>
                <a:gd name="T3" fmla="*/ 10 h 132"/>
                <a:gd name="T4" fmla="*/ 9 w 121"/>
                <a:gd name="T5" fmla="*/ 19 h 132"/>
                <a:gd name="T6" fmla="*/ 19 w 121"/>
                <a:gd name="T7" fmla="*/ 18 h 132"/>
                <a:gd name="T8" fmla="*/ 97 w 121"/>
                <a:gd name="T9" fmla="*/ 108 h 132"/>
                <a:gd name="T10" fmla="*/ 121 w 121"/>
                <a:gd name="T11" fmla="*/ 132 h 132"/>
                <a:gd name="T12" fmla="*/ 30 w 121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32">
                  <a:moveTo>
                    <a:pt x="30" y="0"/>
                  </a:moveTo>
                  <a:cubicBezTo>
                    <a:pt x="20" y="0"/>
                    <a:pt x="9" y="3"/>
                    <a:pt x="0" y="10"/>
                  </a:cubicBezTo>
                  <a:cubicBezTo>
                    <a:pt x="3" y="13"/>
                    <a:pt x="6" y="16"/>
                    <a:pt x="9" y="19"/>
                  </a:cubicBezTo>
                  <a:cubicBezTo>
                    <a:pt x="12" y="19"/>
                    <a:pt x="16" y="18"/>
                    <a:pt x="19" y="18"/>
                  </a:cubicBezTo>
                  <a:cubicBezTo>
                    <a:pt x="55" y="18"/>
                    <a:pt x="85" y="55"/>
                    <a:pt x="97" y="108"/>
                  </a:cubicBezTo>
                  <a:cubicBezTo>
                    <a:pt x="105" y="116"/>
                    <a:pt x="113" y="124"/>
                    <a:pt x="121" y="132"/>
                  </a:cubicBezTo>
                  <a:cubicBezTo>
                    <a:pt x="114" y="57"/>
                    <a:pt x="72" y="0"/>
                    <a:pt x="30" y="0"/>
                  </a:cubicBezTo>
                </a:path>
              </a:pathLst>
            </a:custGeom>
            <a:solidFill>
              <a:srgbClr val="CDE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5" name="Freeform 1691"/>
            <p:cNvSpPr>
              <a:spLocks noEditPoints="1"/>
            </p:cNvSpPr>
            <p:nvPr/>
          </p:nvSpPr>
          <p:spPr bwMode="auto">
            <a:xfrm>
              <a:off x="8745539" y="906463"/>
              <a:ext cx="261938" cy="519113"/>
            </a:xfrm>
            <a:custGeom>
              <a:avLst/>
              <a:gdLst>
                <a:gd name="T0" fmla="*/ 124 w 149"/>
                <a:gd name="T1" fmla="*/ 98 h 296"/>
                <a:gd name="T2" fmla="*/ 129 w 149"/>
                <a:gd name="T3" fmla="*/ 146 h 296"/>
                <a:gd name="T4" fmla="*/ 46 w 149"/>
                <a:gd name="T5" fmla="*/ 284 h 296"/>
                <a:gd name="T6" fmla="*/ 14 w 149"/>
                <a:gd name="T7" fmla="*/ 273 h 296"/>
                <a:gd name="T8" fmla="*/ 57 w 149"/>
                <a:gd name="T9" fmla="*/ 296 h 296"/>
                <a:gd name="T10" fmla="*/ 149 w 149"/>
                <a:gd name="T11" fmla="*/ 143 h 296"/>
                <a:gd name="T12" fmla="*/ 148 w 149"/>
                <a:gd name="T13" fmla="*/ 122 h 296"/>
                <a:gd name="T14" fmla="*/ 124 w 149"/>
                <a:gd name="T15" fmla="*/ 98 h 296"/>
                <a:gd name="T16" fmla="*/ 27 w 149"/>
                <a:gd name="T17" fmla="*/ 0 h 296"/>
                <a:gd name="T18" fmla="*/ 0 w 149"/>
                <a:gd name="T19" fmla="*/ 32 h 296"/>
                <a:gd name="T20" fmla="*/ 36 w 149"/>
                <a:gd name="T21" fmla="*/ 9 h 296"/>
                <a:gd name="T22" fmla="*/ 27 w 149"/>
                <a:gd name="T2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9" h="296">
                  <a:moveTo>
                    <a:pt x="124" y="98"/>
                  </a:moveTo>
                  <a:cubicBezTo>
                    <a:pt x="127" y="113"/>
                    <a:pt x="129" y="129"/>
                    <a:pt x="129" y="146"/>
                  </a:cubicBezTo>
                  <a:cubicBezTo>
                    <a:pt x="129" y="222"/>
                    <a:pt x="92" y="284"/>
                    <a:pt x="46" y="284"/>
                  </a:cubicBezTo>
                  <a:cubicBezTo>
                    <a:pt x="35" y="284"/>
                    <a:pt x="24" y="280"/>
                    <a:pt x="14" y="273"/>
                  </a:cubicBezTo>
                  <a:cubicBezTo>
                    <a:pt x="26" y="288"/>
                    <a:pt x="41" y="296"/>
                    <a:pt x="57" y="296"/>
                  </a:cubicBezTo>
                  <a:cubicBezTo>
                    <a:pt x="103" y="296"/>
                    <a:pt x="149" y="227"/>
                    <a:pt x="149" y="143"/>
                  </a:cubicBezTo>
                  <a:cubicBezTo>
                    <a:pt x="149" y="136"/>
                    <a:pt x="149" y="129"/>
                    <a:pt x="148" y="122"/>
                  </a:cubicBezTo>
                  <a:cubicBezTo>
                    <a:pt x="140" y="114"/>
                    <a:pt x="132" y="106"/>
                    <a:pt x="124" y="98"/>
                  </a:cubicBezTo>
                  <a:moveTo>
                    <a:pt x="27" y="0"/>
                  </a:moveTo>
                  <a:cubicBezTo>
                    <a:pt x="17" y="7"/>
                    <a:pt x="8" y="18"/>
                    <a:pt x="0" y="32"/>
                  </a:cubicBezTo>
                  <a:cubicBezTo>
                    <a:pt x="11" y="20"/>
                    <a:pt x="23" y="12"/>
                    <a:pt x="36" y="9"/>
                  </a:cubicBezTo>
                  <a:cubicBezTo>
                    <a:pt x="33" y="6"/>
                    <a:pt x="30" y="3"/>
                    <a:pt x="27" y="0"/>
                  </a:cubicBezTo>
                </a:path>
              </a:pathLst>
            </a:custGeom>
            <a:solidFill>
              <a:srgbClr val="C5D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6" name="Freeform 1692"/>
            <p:cNvSpPr>
              <a:spLocks/>
            </p:cNvSpPr>
            <p:nvPr/>
          </p:nvSpPr>
          <p:spPr bwMode="auto">
            <a:xfrm>
              <a:off x="8747126" y="973138"/>
              <a:ext cx="177800" cy="371475"/>
            </a:xfrm>
            <a:custGeom>
              <a:avLst/>
              <a:gdLst>
                <a:gd name="T0" fmla="*/ 35 w 101"/>
                <a:gd name="T1" fmla="*/ 0 h 212"/>
                <a:gd name="T2" fmla="*/ 0 w 101"/>
                <a:gd name="T3" fmla="*/ 16 h 212"/>
                <a:gd name="T4" fmla="*/ 0 w 101"/>
                <a:gd name="T5" fmla="*/ 20 h 212"/>
                <a:gd name="T6" fmla="*/ 26 w 101"/>
                <a:gd name="T7" fmla="*/ 13 h 212"/>
                <a:gd name="T8" fmla="*/ 93 w 101"/>
                <a:gd name="T9" fmla="*/ 108 h 212"/>
                <a:gd name="T10" fmla="*/ 26 w 101"/>
                <a:gd name="T11" fmla="*/ 203 h 212"/>
                <a:gd name="T12" fmla="*/ 1 w 101"/>
                <a:gd name="T13" fmla="*/ 197 h 212"/>
                <a:gd name="T14" fmla="*/ 1 w 101"/>
                <a:gd name="T15" fmla="*/ 197 h 212"/>
                <a:gd name="T16" fmla="*/ 35 w 101"/>
                <a:gd name="T17" fmla="*/ 212 h 212"/>
                <a:gd name="T18" fmla="*/ 101 w 101"/>
                <a:gd name="T19" fmla="*/ 106 h 212"/>
                <a:gd name="T20" fmla="*/ 35 w 101"/>
                <a:gd name="T21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212">
                  <a:moveTo>
                    <a:pt x="35" y="0"/>
                  </a:moveTo>
                  <a:cubicBezTo>
                    <a:pt x="22" y="0"/>
                    <a:pt x="10" y="6"/>
                    <a:pt x="0" y="16"/>
                  </a:cubicBezTo>
                  <a:cubicBezTo>
                    <a:pt x="0" y="17"/>
                    <a:pt x="0" y="19"/>
                    <a:pt x="0" y="20"/>
                  </a:cubicBezTo>
                  <a:cubicBezTo>
                    <a:pt x="8" y="16"/>
                    <a:pt x="17" y="13"/>
                    <a:pt x="26" y="13"/>
                  </a:cubicBezTo>
                  <a:cubicBezTo>
                    <a:pt x="63" y="13"/>
                    <a:pt x="93" y="56"/>
                    <a:pt x="93" y="108"/>
                  </a:cubicBezTo>
                  <a:cubicBezTo>
                    <a:pt x="93" y="161"/>
                    <a:pt x="63" y="203"/>
                    <a:pt x="26" y="203"/>
                  </a:cubicBezTo>
                  <a:cubicBezTo>
                    <a:pt x="17" y="203"/>
                    <a:pt x="9" y="201"/>
                    <a:pt x="1" y="197"/>
                  </a:cubicBezTo>
                  <a:cubicBezTo>
                    <a:pt x="1" y="197"/>
                    <a:pt x="1" y="197"/>
                    <a:pt x="1" y="197"/>
                  </a:cubicBezTo>
                  <a:cubicBezTo>
                    <a:pt x="11" y="206"/>
                    <a:pt x="23" y="212"/>
                    <a:pt x="35" y="212"/>
                  </a:cubicBezTo>
                  <a:cubicBezTo>
                    <a:pt x="72" y="212"/>
                    <a:pt x="101" y="164"/>
                    <a:pt x="101" y="106"/>
                  </a:cubicBezTo>
                  <a:cubicBezTo>
                    <a:pt x="101" y="47"/>
                    <a:pt x="72" y="0"/>
                    <a:pt x="35" y="0"/>
                  </a:cubicBezTo>
                </a:path>
              </a:pathLst>
            </a:custGeom>
            <a:solidFill>
              <a:srgbClr val="E2EB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7" name="Freeform 1693"/>
            <p:cNvSpPr>
              <a:spLocks noEditPoints="1"/>
            </p:cNvSpPr>
            <p:nvPr/>
          </p:nvSpPr>
          <p:spPr bwMode="auto">
            <a:xfrm>
              <a:off x="8739189" y="1000126"/>
              <a:ext cx="9525" cy="319088"/>
            </a:xfrm>
            <a:custGeom>
              <a:avLst/>
              <a:gdLst>
                <a:gd name="T0" fmla="*/ 5 w 6"/>
                <a:gd name="T1" fmla="*/ 180 h 181"/>
                <a:gd name="T2" fmla="*/ 6 w 6"/>
                <a:gd name="T3" fmla="*/ 181 h 181"/>
                <a:gd name="T4" fmla="*/ 6 w 6"/>
                <a:gd name="T5" fmla="*/ 181 h 181"/>
                <a:gd name="T6" fmla="*/ 5 w 6"/>
                <a:gd name="T7" fmla="*/ 180 h 181"/>
                <a:gd name="T8" fmla="*/ 5 w 6"/>
                <a:gd name="T9" fmla="*/ 0 h 181"/>
                <a:gd name="T10" fmla="*/ 0 w 6"/>
                <a:gd name="T11" fmla="*/ 6 h 181"/>
                <a:gd name="T12" fmla="*/ 0 w 6"/>
                <a:gd name="T13" fmla="*/ 8 h 181"/>
                <a:gd name="T14" fmla="*/ 5 w 6"/>
                <a:gd name="T15" fmla="*/ 4 h 181"/>
                <a:gd name="T16" fmla="*/ 5 w 6"/>
                <a:gd name="T1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81">
                  <a:moveTo>
                    <a:pt x="5" y="180"/>
                  </a:moveTo>
                  <a:cubicBezTo>
                    <a:pt x="6" y="180"/>
                    <a:pt x="6" y="181"/>
                    <a:pt x="6" y="181"/>
                  </a:cubicBezTo>
                  <a:cubicBezTo>
                    <a:pt x="6" y="181"/>
                    <a:pt x="6" y="181"/>
                    <a:pt x="6" y="181"/>
                  </a:cubicBezTo>
                  <a:cubicBezTo>
                    <a:pt x="6" y="180"/>
                    <a:pt x="6" y="180"/>
                    <a:pt x="5" y="180"/>
                  </a:cubicBezTo>
                  <a:moveTo>
                    <a:pt x="5" y="0"/>
                  </a:moveTo>
                  <a:cubicBezTo>
                    <a:pt x="3" y="2"/>
                    <a:pt x="1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5" y="3"/>
                    <a:pt x="5" y="1"/>
                    <a:pt x="5" y="0"/>
                  </a:cubicBezTo>
                </a:path>
              </a:pathLst>
            </a:custGeom>
            <a:solidFill>
              <a:srgbClr val="CCD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8" name="Freeform 1694"/>
            <p:cNvSpPr>
              <a:spLocks/>
            </p:cNvSpPr>
            <p:nvPr/>
          </p:nvSpPr>
          <p:spPr bwMode="auto">
            <a:xfrm>
              <a:off x="8728076" y="1011238"/>
              <a:ext cx="11113" cy="12700"/>
            </a:xfrm>
            <a:custGeom>
              <a:avLst/>
              <a:gdLst>
                <a:gd name="T0" fmla="*/ 6 w 6"/>
                <a:gd name="T1" fmla="*/ 0 h 7"/>
                <a:gd name="T2" fmla="*/ 0 w 6"/>
                <a:gd name="T3" fmla="*/ 7 h 7"/>
                <a:gd name="T4" fmla="*/ 6 w 6"/>
                <a:gd name="T5" fmla="*/ 2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4" y="2"/>
                    <a:pt x="2" y="4"/>
                    <a:pt x="0" y="7"/>
                  </a:cubicBezTo>
                  <a:cubicBezTo>
                    <a:pt x="2" y="5"/>
                    <a:pt x="4" y="4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8D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" name="Freeform 1695"/>
            <p:cNvSpPr>
              <a:spLocks/>
            </p:cNvSpPr>
            <p:nvPr/>
          </p:nvSpPr>
          <p:spPr bwMode="auto">
            <a:xfrm>
              <a:off x="8707439" y="1062038"/>
              <a:ext cx="155575" cy="231775"/>
            </a:xfrm>
            <a:custGeom>
              <a:avLst/>
              <a:gdLst>
                <a:gd name="T0" fmla="*/ 37 w 89"/>
                <a:gd name="T1" fmla="*/ 0 h 132"/>
                <a:gd name="T2" fmla="*/ 0 w 89"/>
                <a:gd name="T3" fmla="*/ 16 h 132"/>
                <a:gd name="T4" fmla="*/ 30 w 89"/>
                <a:gd name="T5" fmla="*/ 8 h 132"/>
                <a:gd name="T6" fmla="*/ 80 w 89"/>
                <a:gd name="T7" fmla="*/ 69 h 132"/>
                <a:gd name="T8" fmla="*/ 25 w 89"/>
                <a:gd name="T9" fmla="*/ 125 h 132"/>
                <a:gd name="T10" fmla="*/ 4 w 89"/>
                <a:gd name="T11" fmla="*/ 120 h 132"/>
                <a:gd name="T12" fmla="*/ 31 w 89"/>
                <a:gd name="T13" fmla="*/ 131 h 132"/>
                <a:gd name="T14" fmla="*/ 87 w 89"/>
                <a:gd name="T15" fmla="*/ 68 h 132"/>
                <a:gd name="T16" fmla="*/ 37 w 89"/>
                <a:gd name="T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32">
                  <a:moveTo>
                    <a:pt x="37" y="0"/>
                  </a:moveTo>
                  <a:cubicBezTo>
                    <a:pt x="23" y="0"/>
                    <a:pt x="10" y="6"/>
                    <a:pt x="0" y="16"/>
                  </a:cubicBezTo>
                  <a:cubicBezTo>
                    <a:pt x="9" y="11"/>
                    <a:pt x="19" y="7"/>
                    <a:pt x="30" y="8"/>
                  </a:cubicBezTo>
                  <a:cubicBezTo>
                    <a:pt x="59" y="9"/>
                    <a:pt x="82" y="37"/>
                    <a:pt x="80" y="69"/>
                  </a:cubicBezTo>
                  <a:cubicBezTo>
                    <a:pt x="79" y="101"/>
                    <a:pt x="54" y="127"/>
                    <a:pt x="25" y="125"/>
                  </a:cubicBezTo>
                  <a:cubicBezTo>
                    <a:pt x="17" y="125"/>
                    <a:pt x="10" y="123"/>
                    <a:pt x="4" y="120"/>
                  </a:cubicBezTo>
                  <a:cubicBezTo>
                    <a:pt x="12" y="126"/>
                    <a:pt x="21" y="130"/>
                    <a:pt x="31" y="131"/>
                  </a:cubicBezTo>
                  <a:cubicBezTo>
                    <a:pt x="61" y="132"/>
                    <a:pt x="86" y="104"/>
                    <a:pt x="87" y="68"/>
                  </a:cubicBezTo>
                  <a:cubicBezTo>
                    <a:pt x="89" y="32"/>
                    <a:pt x="66" y="1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6444898" y="816753"/>
            <a:ext cx="1227475" cy="1227475"/>
            <a:chOff x="6257926" y="509588"/>
            <a:chExt cx="1403350" cy="1403350"/>
          </a:xfrm>
        </p:grpSpPr>
        <p:sp>
          <p:nvSpPr>
            <p:cNvPr id="1320" name="Freeform 1696"/>
            <p:cNvSpPr>
              <a:spLocks/>
            </p:cNvSpPr>
            <p:nvPr/>
          </p:nvSpPr>
          <p:spPr bwMode="auto">
            <a:xfrm>
              <a:off x="6257926" y="509588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798 w 800"/>
                <a:gd name="T3" fmla="*/ 442 h 800"/>
                <a:gd name="T4" fmla="*/ 400 w 800"/>
                <a:gd name="T5" fmla="*/ 800 h 800"/>
                <a:gd name="T6" fmla="*/ 382 w 800"/>
                <a:gd name="T7" fmla="*/ 800 h 800"/>
                <a:gd name="T8" fmla="*/ 0 w 800"/>
                <a:gd name="T9" fmla="*/ 400 h 800"/>
                <a:gd name="T10" fmla="*/ 400 w 800"/>
                <a:gd name="T11" fmla="*/ 0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414"/>
                    <a:pt x="799" y="428"/>
                    <a:pt x="798" y="442"/>
                  </a:cubicBezTo>
                  <a:cubicBezTo>
                    <a:pt x="777" y="643"/>
                    <a:pt x="607" y="800"/>
                    <a:pt x="400" y="800"/>
                  </a:cubicBezTo>
                  <a:cubicBezTo>
                    <a:pt x="394" y="800"/>
                    <a:pt x="388" y="800"/>
                    <a:pt x="382" y="800"/>
                  </a:cubicBezTo>
                  <a:cubicBezTo>
                    <a:pt x="170" y="790"/>
                    <a:pt x="0" y="615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1" y="0"/>
                    <a:pt x="800" y="179"/>
                    <a:pt x="800" y="400"/>
                  </a:cubicBezTo>
                </a:path>
              </a:pathLst>
            </a:custGeom>
            <a:solidFill>
              <a:srgbClr val="FFA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1698"/>
            <p:cNvSpPr>
              <a:spLocks/>
            </p:cNvSpPr>
            <p:nvPr/>
          </p:nvSpPr>
          <p:spPr bwMode="auto">
            <a:xfrm>
              <a:off x="6378576" y="915988"/>
              <a:ext cx="1279525" cy="996950"/>
            </a:xfrm>
            <a:custGeom>
              <a:avLst/>
              <a:gdLst>
                <a:gd name="T0" fmla="*/ 331 w 729"/>
                <a:gd name="T1" fmla="*/ 0 h 568"/>
                <a:gd name="T2" fmla="*/ 272 w 729"/>
                <a:gd name="T3" fmla="*/ 48 h 568"/>
                <a:gd name="T4" fmla="*/ 268 w 729"/>
                <a:gd name="T5" fmla="*/ 48 h 568"/>
                <a:gd name="T6" fmla="*/ 262 w 729"/>
                <a:gd name="T7" fmla="*/ 48 h 568"/>
                <a:gd name="T8" fmla="*/ 244 w 729"/>
                <a:gd name="T9" fmla="*/ 31 h 568"/>
                <a:gd name="T10" fmla="*/ 241 w 729"/>
                <a:gd name="T11" fmla="*/ 29 h 568"/>
                <a:gd name="T12" fmla="*/ 230 w 729"/>
                <a:gd name="T13" fmla="*/ 17 h 568"/>
                <a:gd name="T14" fmla="*/ 212 w 729"/>
                <a:gd name="T15" fmla="*/ 12 h 568"/>
                <a:gd name="T16" fmla="*/ 122 w 729"/>
                <a:gd name="T17" fmla="*/ 62 h 568"/>
                <a:gd name="T18" fmla="*/ 0 w 729"/>
                <a:gd name="T19" fmla="*/ 198 h 568"/>
                <a:gd name="T20" fmla="*/ 48 w 729"/>
                <a:gd name="T21" fmla="*/ 302 h 568"/>
                <a:gd name="T22" fmla="*/ 331 w 729"/>
                <a:gd name="T23" fmla="*/ 568 h 568"/>
                <a:gd name="T24" fmla="*/ 729 w 729"/>
                <a:gd name="T25" fmla="*/ 210 h 568"/>
                <a:gd name="T26" fmla="*/ 628 w 729"/>
                <a:gd name="T27" fmla="*/ 110 h 568"/>
                <a:gd name="T28" fmla="*/ 540 w 729"/>
                <a:gd name="T29" fmla="*/ 63 h 568"/>
                <a:gd name="T30" fmla="*/ 450 w 729"/>
                <a:gd name="T31" fmla="*/ 13 h 568"/>
                <a:gd name="T32" fmla="*/ 432 w 729"/>
                <a:gd name="T33" fmla="*/ 18 h 568"/>
                <a:gd name="T34" fmla="*/ 413 w 729"/>
                <a:gd name="T35" fmla="*/ 49 h 568"/>
                <a:gd name="T36" fmla="*/ 403 w 729"/>
                <a:gd name="T37" fmla="*/ 47 h 568"/>
                <a:gd name="T38" fmla="*/ 379 w 729"/>
                <a:gd name="T39" fmla="*/ 25 h 568"/>
                <a:gd name="T40" fmla="*/ 331 w 729"/>
                <a:gd name="T41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9" h="568">
                  <a:moveTo>
                    <a:pt x="331" y="0"/>
                  </a:moveTo>
                  <a:cubicBezTo>
                    <a:pt x="302" y="0"/>
                    <a:pt x="279" y="20"/>
                    <a:pt x="272" y="48"/>
                  </a:cubicBezTo>
                  <a:cubicBezTo>
                    <a:pt x="271" y="48"/>
                    <a:pt x="270" y="48"/>
                    <a:pt x="268" y="48"/>
                  </a:cubicBezTo>
                  <a:cubicBezTo>
                    <a:pt x="266" y="48"/>
                    <a:pt x="264" y="48"/>
                    <a:pt x="262" y="48"/>
                  </a:cubicBezTo>
                  <a:cubicBezTo>
                    <a:pt x="261" y="47"/>
                    <a:pt x="248" y="33"/>
                    <a:pt x="244" y="31"/>
                  </a:cubicBezTo>
                  <a:cubicBezTo>
                    <a:pt x="243" y="30"/>
                    <a:pt x="242" y="30"/>
                    <a:pt x="241" y="29"/>
                  </a:cubicBezTo>
                  <a:cubicBezTo>
                    <a:pt x="237" y="23"/>
                    <a:pt x="234" y="19"/>
                    <a:pt x="230" y="17"/>
                  </a:cubicBezTo>
                  <a:cubicBezTo>
                    <a:pt x="225" y="14"/>
                    <a:pt x="219" y="12"/>
                    <a:pt x="212" y="12"/>
                  </a:cubicBezTo>
                  <a:cubicBezTo>
                    <a:pt x="193" y="12"/>
                    <a:pt x="167" y="25"/>
                    <a:pt x="122" y="62"/>
                  </a:cubicBezTo>
                  <a:cubicBezTo>
                    <a:pt x="53" y="70"/>
                    <a:pt x="0" y="128"/>
                    <a:pt x="0" y="198"/>
                  </a:cubicBezTo>
                  <a:cubicBezTo>
                    <a:pt x="0" y="240"/>
                    <a:pt x="19" y="277"/>
                    <a:pt x="48" y="302"/>
                  </a:cubicBezTo>
                  <a:cubicBezTo>
                    <a:pt x="50" y="305"/>
                    <a:pt x="331" y="568"/>
                    <a:pt x="331" y="568"/>
                  </a:cubicBezTo>
                  <a:cubicBezTo>
                    <a:pt x="538" y="568"/>
                    <a:pt x="708" y="411"/>
                    <a:pt x="729" y="210"/>
                  </a:cubicBezTo>
                  <a:cubicBezTo>
                    <a:pt x="628" y="110"/>
                    <a:pt x="628" y="110"/>
                    <a:pt x="628" y="110"/>
                  </a:cubicBezTo>
                  <a:cubicBezTo>
                    <a:pt x="606" y="85"/>
                    <a:pt x="575" y="67"/>
                    <a:pt x="540" y="63"/>
                  </a:cubicBezTo>
                  <a:cubicBezTo>
                    <a:pt x="495" y="26"/>
                    <a:pt x="469" y="13"/>
                    <a:pt x="450" y="13"/>
                  </a:cubicBezTo>
                  <a:cubicBezTo>
                    <a:pt x="443" y="13"/>
                    <a:pt x="437" y="15"/>
                    <a:pt x="432" y="18"/>
                  </a:cubicBezTo>
                  <a:cubicBezTo>
                    <a:pt x="425" y="22"/>
                    <a:pt x="420" y="33"/>
                    <a:pt x="413" y="49"/>
                  </a:cubicBezTo>
                  <a:cubicBezTo>
                    <a:pt x="410" y="48"/>
                    <a:pt x="406" y="47"/>
                    <a:pt x="403" y="47"/>
                  </a:cubicBezTo>
                  <a:cubicBezTo>
                    <a:pt x="400" y="44"/>
                    <a:pt x="385" y="29"/>
                    <a:pt x="379" y="25"/>
                  </a:cubicBezTo>
                  <a:cubicBezTo>
                    <a:pt x="368" y="10"/>
                    <a:pt x="351" y="0"/>
                    <a:pt x="331" y="0"/>
                  </a:cubicBezTo>
                </a:path>
              </a:pathLst>
            </a:custGeom>
            <a:solidFill>
              <a:srgbClr val="D99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Oval 1699"/>
            <p:cNvSpPr>
              <a:spLocks noChangeArrowheads="1"/>
            </p:cNvSpPr>
            <p:nvPr/>
          </p:nvSpPr>
          <p:spPr bwMode="auto">
            <a:xfrm>
              <a:off x="6854826" y="915988"/>
              <a:ext cx="209550" cy="220663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1700"/>
            <p:cNvSpPr>
              <a:spLocks/>
            </p:cNvSpPr>
            <p:nvPr/>
          </p:nvSpPr>
          <p:spPr bwMode="auto">
            <a:xfrm>
              <a:off x="6805614" y="919163"/>
              <a:ext cx="303213" cy="254000"/>
            </a:xfrm>
            <a:custGeom>
              <a:avLst/>
              <a:gdLst>
                <a:gd name="T0" fmla="*/ 0 w 173"/>
                <a:gd name="T1" fmla="*/ 48 h 145"/>
                <a:gd name="T2" fmla="*/ 37 w 173"/>
                <a:gd name="T3" fmla="*/ 44 h 145"/>
                <a:gd name="T4" fmla="*/ 135 w 173"/>
                <a:gd name="T5" fmla="*/ 44 h 145"/>
                <a:gd name="T6" fmla="*/ 173 w 173"/>
                <a:gd name="T7" fmla="*/ 48 h 145"/>
                <a:gd name="T8" fmla="*/ 129 w 173"/>
                <a:gd name="T9" fmla="*/ 145 h 145"/>
                <a:gd name="T10" fmla="*/ 98 w 173"/>
                <a:gd name="T11" fmla="*/ 108 h 145"/>
                <a:gd name="T12" fmla="*/ 71 w 173"/>
                <a:gd name="T13" fmla="*/ 109 h 145"/>
                <a:gd name="T14" fmla="*/ 51 w 173"/>
                <a:gd name="T15" fmla="*/ 145 h 145"/>
                <a:gd name="T16" fmla="*/ 0 w 173"/>
                <a:gd name="T17" fmla="*/ 4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45">
                  <a:moveTo>
                    <a:pt x="0" y="48"/>
                  </a:moveTo>
                  <a:cubicBezTo>
                    <a:pt x="12" y="44"/>
                    <a:pt x="31" y="51"/>
                    <a:pt x="37" y="44"/>
                  </a:cubicBezTo>
                  <a:cubicBezTo>
                    <a:pt x="71" y="2"/>
                    <a:pt x="106" y="0"/>
                    <a:pt x="135" y="44"/>
                  </a:cubicBezTo>
                  <a:cubicBezTo>
                    <a:pt x="138" y="49"/>
                    <a:pt x="157" y="43"/>
                    <a:pt x="173" y="48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2" y="127"/>
                    <a:pt x="113" y="108"/>
                    <a:pt x="98" y="108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63" y="109"/>
                    <a:pt x="58" y="124"/>
                    <a:pt x="51" y="145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1701"/>
            <p:cNvSpPr>
              <a:spLocks/>
            </p:cNvSpPr>
            <p:nvPr/>
          </p:nvSpPr>
          <p:spPr bwMode="auto">
            <a:xfrm>
              <a:off x="6805614" y="930276"/>
              <a:ext cx="303213" cy="246063"/>
            </a:xfrm>
            <a:custGeom>
              <a:avLst/>
              <a:gdLst>
                <a:gd name="T0" fmla="*/ 0 w 173"/>
                <a:gd name="T1" fmla="*/ 46 h 140"/>
                <a:gd name="T2" fmla="*/ 37 w 173"/>
                <a:gd name="T3" fmla="*/ 42 h 140"/>
                <a:gd name="T4" fmla="*/ 135 w 173"/>
                <a:gd name="T5" fmla="*/ 42 h 140"/>
                <a:gd name="T6" fmla="*/ 173 w 173"/>
                <a:gd name="T7" fmla="*/ 46 h 140"/>
                <a:gd name="T8" fmla="*/ 128 w 173"/>
                <a:gd name="T9" fmla="*/ 140 h 140"/>
                <a:gd name="T10" fmla="*/ 98 w 173"/>
                <a:gd name="T11" fmla="*/ 103 h 140"/>
                <a:gd name="T12" fmla="*/ 71 w 173"/>
                <a:gd name="T13" fmla="*/ 104 h 140"/>
                <a:gd name="T14" fmla="*/ 49 w 173"/>
                <a:gd name="T15" fmla="*/ 140 h 140"/>
                <a:gd name="T16" fmla="*/ 0 w 173"/>
                <a:gd name="T17" fmla="*/ 4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40">
                  <a:moveTo>
                    <a:pt x="0" y="46"/>
                  </a:moveTo>
                  <a:cubicBezTo>
                    <a:pt x="12" y="42"/>
                    <a:pt x="31" y="48"/>
                    <a:pt x="37" y="42"/>
                  </a:cubicBezTo>
                  <a:cubicBezTo>
                    <a:pt x="71" y="1"/>
                    <a:pt x="106" y="0"/>
                    <a:pt x="135" y="42"/>
                  </a:cubicBezTo>
                  <a:cubicBezTo>
                    <a:pt x="138" y="46"/>
                    <a:pt x="157" y="41"/>
                    <a:pt x="173" y="46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18" y="130"/>
                    <a:pt x="113" y="103"/>
                    <a:pt x="98" y="103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3" y="104"/>
                    <a:pt x="59" y="129"/>
                    <a:pt x="49" y="140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702"/>
            <p:cNvSpPr>
              <a:spLocks/>
            </p:cNvSpPr>
            <p:nvPr/>
          </p:nvSpPr>
          <p:spPr bwMode="auto">
            <a:xfrm>
              <a:off x="6926264" y="931863"/>
              <a:ext cx="68263" cy="44450"/>
            </a:xfrm>
            <a:custGeom>
              <a:avLst/>
              <a:gdLst>
                <a:gd name="T0" fmla="*/ 0 w 39"/>
                <a:gd name="T1" fmla="*/ 8 h 25"/>
                <a:gd name="T2" fmla="*/ 5 w 39"/>
                <a:gd name="T3" fmla="*/ 25 h 25"/>
                <a:gd name="T4" fmla="*/ 36 w 39"/>
                <a:gd name="T5" fmla="*/ 23 h 25"/>
                <a:gd name="T6" fmla="*/ 37 w 39"/>
                <a:gd name="T7" fmla="*/ 8 h 25"/>
                <a:gd name="T8" fmla="*/ 0 w 39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0" y="8"/>
                  </a:moveTo>
                  <a:cubicBezTo>
                    <a:pt x="4" y="13"/>
                    <a:pt x="5" y="18"/>
                    <a:pt x="5" y="25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9" y="19"/>
                    <a:pt x="38" y="13"/>
                    <a:pt x="37" y="8"/>
                  </a:cubicBezTo>
                  <a:cubicBezTo>
                    <a:pt x="30" y="3"/>
                    <a:pt x="14" y="0"/>
                    <a:pt x="0" y="8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703"/>
            <p:cNvSpPr>
              <a:spLocks/>
            </p:cNvSpPr>
            <p:nvPr/>
          </p:nvSpPr>
          <p:spPr bwMode="auto">
            <a:xfrm>
              <a:off x="6938964" y="936626"/>
              <a:ext cx="44450" cy="30163"/>
            </a:xfrm>
            <a:custGeom>
              <a:avLst/>
              <a:gdLst>
                <a:gd name="T0" fmla="*/ 0 w 26"/>
                <a:gd name="T1" fmla="*/ 5 h 18"/>
                <a:gd name="T2" fmla="*/ 5 w 26"/>
                <a:gd name="T3" fmla="*/ 18 h 18"/>
                <a:gd name="T4" fmla="*/ 24 w 26"/>
                <a:gd name="T5" fmla="*/ 18 h 18"/>
                <a:gd name="T6" fmla="*/ 25 w 26"/>
                <a:gd name="T7" fmla="*/ 5 h 18"/>
                <a:gd name="T8" fmla="*/ 0 w 26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5"/>
                  </a:moveTo>
                  <a:cubicBezTo>
                    <a:pt x="2" y="8"/>
                    <a:pt x="5" y="13"/>
                    <a:pt x="5" y="18"/>
                  </a:cubicBezTo>
                  <a:cubicBezTo>
                    <a:pt x="12" y="16"/>
                    <a:pt x="16" y="16"/>
                    <a:pt x="24" y="18"/>
                  </a:cubicBezTo>
                  <a:cubicBezTo>
                    <a:pt x="25" y="15"/>
                    <a:pt x="26" y="9"/>
                    <a:pt x="25" y="5"/>
                  </a:cubicBezTo>
                  <a:cubicBezTo>
                    <a:pt x="21" y="1"/>
                    <a:pt x="9" y="0"/>
                    <a:pt x="0" y="5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Oval 1704"/>
            <p:cNvSpPr>
              <a:spLocks noChangeArrowheads="1"/>
            </p:cNvSpPr>
            <p:nvPr/>
          </p:nvSpPr>
          <p:spPr bwMode="auto">
            <a:xfrm>
              <a:off x="6896101" y="966788"/>
              <a:ext cx="133350" cy="122238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Oval 1705"/>
            <p:cNvSpPr>
              <a:spLocks noChangeArrowheads="1"/>
            </p:cNvSpPr>
            <p:nvPr/>
          </p:nvSpPr>
          <p:spPr bwMode="auto">
            <a:xfrm>
              <a:off x="6904039" y="966788"/>
              <a:ext cx="133350" cy="122238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706"/>
            <p:cNvSpPr>
              <a:spLocks/>
            </p:cNvSpPr>
            <p:nvPr/>
          </p:nvSpPr>
          <p:spPr bwMode="auto">
            <a:xfrm>
              <a:off x="6940551" y="969963"/>
              <a:ext cx="87313" cy="117475"/>
            </a:xfrm>
            <a:custGeom>
              <a:avLst/>
              <a:gdLst>
                <a:gd name="T0" fmla="*/ 50 w 50"/>
                <a:gd name="T1" fmla="*/ 33 h 67"/>
                <a:gd name="T2" fmla="*/ 17 w 50"/>
                <a:gd name="T3" fmla="*/ 67 h 67"/>
                <a:gd name="T4" fmla="*/ 20 w 50"/>
                <a:gd name="T5" fmla="*/ 34 h 67"/>
                <a:gd name="T6" fmla="*/ 17 w 50"/>
                <a:gd name="T7" fmla="*/ 0 h 67"/>
                <a:gd name="T8" fmla="*/ 50 w 50"/>
                <a:gd name="T9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7">
                  <a:moveTo>
                    <a:pt x="50" y="33"/>
                  </a:moveTo>
                  <a:cubicBezTo>
                    <a:pt x="50" y="48"/>
                    <a:pt x="34" y="67"/>
                    <a:pt x="17" y="67"/>
                  </a:cubicBezTo>
                  <a:cubicBezTo>
                    <a:pt x="0" y="67"/>
                    <a:pt x="20" y="49"/>
                    <a:pt x="20" y="34"/>
                  </a:cubicBezTo>
                  <a:cubicBezTo>
                    <a:pt x="20" y="19"/>
                    <a:pt x="0" y="0"/>
                    <a:pt x="17" y="0"/>
                  </a:cubicBezTo>
                  <a:cubicBezTo>
                    <a:pt x="34" y="0"/>
                    <a:pt x="50" y="18"/>
                    <a:pt x="50" y="33"/>
                  </a:cubicBez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707"/>
            <p:cNvSpPr>
              <a:spLocks/>
            </p:cNvSpPr>
            <p:nvPr/>
          </p:nvSpPr>
          <p:spPr bwMode="auto">
            <a:xfrm>
              <a:off x="6589714" y="927101"/>
              <a:ext cx="339725" cy="365125"/>
            </a:xfrm>
            <a:custGeom>
              <a:avLst/>
              <a:gdLst>
                <a:gd name="T0" fmla="*/ 0 w 194"/>
                <a:gd name="T1" fmla="*/ 58 h 208"/>
                <a:gd name="T2" fmla="*/ 110 w 194"/>
                <a:gd name="T3" fmla="*/ 11 h 208"/>
                <a:gd name="T4" fmla="*/ 180 w 194"/>
                <a:gd name="T5" fmla="*/ 148 h 208"/>
                <a:gd name="T6" fmla="*/ 153 w 194"/>
                <a:gd name="T7" fmla="*/ 208 h 208"/>
                <a:gd name="T8" fmla="*/ 0 w 194"/>
                <a:gd name="T9" fmla="*/ 5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08">
                  <a:moveTo>
                    <a:pt x="0" y="58"/>
                  </a:moveTo>
                  <a:cubicBezTo>
                    <a:pt x="62" y="5"/>
                    <a:pt x="90" y="0"/>
                    <a:pt x="110" y="11"/>
                  </a:cubicBezTo>
                  <a:cubicBezTo>
                    <a:pt x="127" y="20"/>
                    <a:pt x="144" y="82"/>
                    <a:pt x="180" y="148"/>
                  </a:cubicBezTo>
                  <a:cubicBezTo>
                    <a:pt x="194" y="174"/>
                    <a:pt x="174" y="195"/>
                    <a:pt x="153" y="208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708"/>
            <p:cNvSpPr>
              <a:spLocks/>
            </p:cNvSpPr>
            <p:nvPr/>
          </p:nvSpPr>
          <p:spPr bwMode="auto">
            <a:xfrm>
              <a:off x="6613526" y="946151"/>
              <a:ext cx="144463" cy="92075"/>
            </a:xfrm>
            <a:custGeom>
              <a:avLst/>
              <a:gdLst>
                <a:gd name="T0" fmla="*/ 82 w 82"/>
                <a:gd name="T1" fmla="*/ 0 h 52"/>
                <a:gd name="T2" fmla="*/ 0 w 82"/>
                <a:gd name="T3" fmla="*/ 52 h 52"/>
                <a:gd name="T4" fmla="*/ 82 w 82"/>
                <a:gd name="T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52">
                  <a:moveTo>
                    <a:pt x="82" y="0"/>
                  </a:moveTo>
                  <a:cubicBezTo>
                    <a:pt x="49" y="4"/>
                    <a:pt x="9" y="22"/>
                    <a:pt x="0" y="52"/>
                  </a:cubicBezTo>
                  <a:cubicBezTo>
                    <a:pt x="16" y="30"/>
                    <a:pt x="38" y="23"/>
                    <a:pt x="82" y="0"/>
                  </a:cubicBezTo>
                  <a:close/>
                </a:path>
              </a:pathLst>
            </a:custGeom>
            <a:solidFill>
              <a:srgbClr val="E0E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Oval 1709"/>
            <p:cNvSpPr>
              <a:spLocks noChangeArrowheads="1"/>
            </p:cNvSpPr>
            <p:nvPr/>
          </p:nvSpPr>
          <p:spPr bwMode="auto">
            <a:xfrm>
              <a:off x="6378576" y="1023938"/>
              <a:ext cx="481013" cy="481013"/>
            </a:xfrm>
            <a:prstGeom prst="ellipse">
              <a:avLst/>
            </a:pr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710"/>
            <p:cNvSpPr>
              <a:spLocks/>
            </p:cNvSpPr>
            <p:nvPr/>
          </p:nvSpPr>
          <p:spPr bwMode="auto">
            <a:xfrm>
              <a:off x="6427789" y="1136651"/>
              <a:ext cx="371475" cy="320675"/>
            </a:xfrm>
            <a:custGeom>
              <a:avLst/>
              <a:gdLst>
                <a:gd name="T0" fmla="*/ 131 w 212"/>
                <a:gd name="T1" fmla="*/ 146 h 183"/>
                <a:gd name="T2" fmla="*/ 22 w 212"/>
                <a:gd name="T3" fmla="*/ 36 h 183"/>
                <a:gd name="T4" fmla="*/ 28 w 212"/>
                <a:gd name="T5" fmla="*/ 0 h 183"/>
                <a:gd name="T6" fmla="*/ 0 w 212"/>
                <a:gd name="T7" fmla="*/ 73 h 183"/>
                <a:gd name="T8" fmla="*/ 109 w 212"/>
                <a:gd name="T9" fmla="*/ 183 h 183"/>
                <a:gd name="T10" fmla="*/ 212 w 212"/>
                <a:gd name="T11" fmla="*/ 110 h 183"/>
                <a:gd name="T12" fmla="*/ 131 w 212"/>
                <a:gd name="T13" fmla="*/ 14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83">
                  <a:moveTo>
                    <a:pt x="131" y="146"/>
                  </a:moveTo>
                  <a:cubicBezTo>
                    <a:pt x="71" y="146"/>
                    <a:pt x="22" y="97"/>
                    <a:pt x="22" y="36"/>
                  </a:cubicBezTo>
                  <a:cubicBezTo>
                    <a:pt x="22" y="23"/>
                    <a:pt x="24" y="11"/>
                    <a:pt x="28" y="0"/>
                  </a:cubicBezTo>
                  <a:cubicBezTo>
                    <a:pt x="10" y="19"/>
                    <a:pt x="0" y="45"/>
                    <a:pt x="0" y="73"/>
                  </a:cubicBezTo>
                  <a:cubicBezTo>
                    <a:pt x="0" y="134"/>
                    <a:pt x="49" y="183"/>
                    <a:pt x="109" y="183"/>
                  </a:cubicBezTo>
                  <a:cubicBezTo>
                    <a:pt x="157" y="183"/>
                    <a:pt x="197" y="152"/>
                    <a:pt x="212" y="110"/>
                  </a:cubicBezTo>
                  <a:cubicBezTo>
                    <a:pt x="192" y="132"/>
                    <a:pt x="163" y="146"/>
                    <a:pt x="131" y="146"/>
                  </a:cubicBezTo>
                  <a:close/>
                </a:path>
              </a:pathLst>
            </a:custGeom>
            <a:solidFill>
              <a:srgbClr val="4F5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711"/>
            <p:cNvSpPr>
              <a:spLocks/>
            </p:cNvSpPr>
            <p:nvPr/>
          </p:nvSpPr>
          <p:spPr bwMode="auto">
            <a:xfrm>
              <a:off x="6467476" y="1073151"/>
              <a:ext cx="344488" cy="319088"/>
            </a:xfrm>
            <a:custGeom>
              <a:avLst/>
              <a:gdLst>
                <a:gd name="T0" fmla="*/ 109 w 197"/>
                <a:gd name="T1" fmla="*/ 182 h 182"/>
                <a:gd name="T2" fmla="*/ 190 w 197"/>
                <a:gd name="T3" fmla="*/ 146 h 182"/>
                <a:gd name="T4" fmla="*/ 197 w 197"/>
                <a:gd name="T5" fmla="*/ 109 h 182"/>
                <a:gd name="T6" fmla="*/ 87 w 197"/>
                <a:gd name="T7" fmla="*/ 0 h 182"/>
                <a:gd name="T8" fmla="*/ 6 w 197"/>
                <a:gd name="T9" fmla="*/ 36 h 182"/>
                <a:gd name="T10" fmla="*/ 0 w 197"/>
                <a:gd name="T11" fmla="*/ 72 h 182"/>
                <a:gd name="T12" fmla="*/ 109 w 197"/>
                <a:gd name="T1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82">
                  <a:moveTo>
                    <a:pt x="109" y="182"/>
                  </a:moveTo>
                  <a:cubicBezTo>
                    <a:pt x="141" y="182"/>
                    <a:pt x="170" y="168"/>
                    <a:pt x="190" y="146"/>
                  </a:cubicBezTo>
                  <a:cubicBezTo>
                    <a:pt x="194" y="134"/>
                    <a:pt x="197" y="122"/>
                    <a:pt x="197" y="109"/>
                  </a:cubicBezTo>
                  <a:cubicBezTo>
                    <a:pt x="197" y="49"/>
                    <a:pt x="148" y="0"/>
                    <a:pt x="87" y="0"/>
                  </a:cubicBezTo>
                  <a:cubicBezTo>
                    <a:pt x="55" y="0"/>
                    <a:pt x="26" y="14"/>
                    <a:pt x="6" y="36"/>
                  </a:cubicBezTo>
                  <a:cubicBezTo>
                    <a:pt x="2" y="47"/>
                    <a:pt x="0" y="59"/>
                    <a:pt x="0" y="72"/>
                  </a:cubicBezTo>
                  <a:cubicBezTo>
                    <a:pt x="0" y="133"/>
                    <a:pt x="49" y="182"/>
                    <a:pt x="109" y="182"/>
                  </a:cubicBezTo>
                  <a:close/>
                </a:path>
              </a:pathLst>
            </a:custGeom>
            <a:solidFill>
              <a:srgbClr val="77B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712"/>
            <p:cNvSpPr>
              <a:spLocks/>
            </p:cNvSpPr>
            <p:nvPr/>
          </p:nvSpPr>
          <p:spPr bwMode="auto">
            <a:xfrm>
              <a:off x="6484939" y="1076326"/>
              <a:ext cx="296863" cy="285750"/>
            </a:xfrm>
            <a:custGeom>
              <a:avLst/>
              <a:gdLst>
                <a:gd name="T0" fmla="*/ 65 w 170"/>
                <a:gd name="T1" fmla="*/ 33 h 163"/>
                <a:gd name="T2" fmla="*/ 153 w 170"/>
                <a:gd name="T3" fmla="*/ 130 h 163"/>
                <a:gd name="T4" fmla="*/ 148 w 170"/>
                <a:gd name="T5" fmla="*/ 163 h 163"/>
                <a:gd name="T6" fmla="*/ 170 w 170"/>
                <a:gd name="T7" fmla="*/ 97 h 163"/>
                <a:gd name="T8" fmla="*/ 83 w 170"/>
                <a:gd name="T9" fmla="*/ 0 h 163"/>
                <a:gd name="T10" fmla="*/ 0 w 170"/>
                <a:gd name="T11" fmla="*/ 65 h 163"/>
                <a:gd name="T12" fmla="*/ 65 w 170"/>
                <a:gd name="T13" fmla="*/ 3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63">
                  <a:moveTo>
                    <a:pt x="65" y="33"/>
                  </a:moveTo>
                  <a:cubicBezTo>
                    <a:pt x="113" y="33"/>
                    <a:pt x="153" y="76"/>
                    <a:pt x="153" y="130"/>
                  </a:cubicBezTo>
                  <a:cubicBezTo>
                    <a:pt x="153" y="142"/>
                    <a:pt x="151" y="153"/>
                    <a:pt x="148" y="163"/>
                  </a:cubicBezTo>
                  <a:cubicBezTo>
                    <a:pt x="162" y="146"/>
                    <a:pt x="170" y="123"/>
                    <a:pt x="170" y="97"/>
                  </a:cubicBezTo>
                  <a:cubicBezTo>
                    <a:pt x="170" y="43"/>
                    <a:pt x="131" y="0"/>
                    <a:pt x="83" y="0"/>
                  </a:cubicBezTo>
                  <a:cubicBezTo>
                    <a:pt x="45" y="0"/>
                    <a:pt x="12" y="27"/>
                    <a:pt x="0" y="65"/>
                  </a:cubicBezTo>
                  <a:cubicBezTo>
                    <a:pt x="16" y="45"/>
                    <a:pt x="39" y="33"/>
                    <a:pt x="65" y="33"/>
                  </a:cubicBezTo>
                  <a:close/>
                </a:path>
              </a:pathLst>
            </a:custGeom>
            <a:solidFill>
              <a:srgbClr val="4B8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713"/>
            <p:cNvSpPr>
              <a:spLocks/>
            </p:cNvSpPr>
            <p:nvPr/>
          </p:nvSpPr>
          <p:spPr bwMode="auto">
            <a:xfrm>
              <a:off x="6484939" y="1103313"/>
              <a:ext cx="106363" cy="93663"/>
            </a:xfrm>
            <a:custGeom>
              <a:avLst/>
              <a:gdLst>
                <a:gd name="T0" fmla="*/ 53 w 61"/>
                <a:gd name="T1" fmla="*/ 10 h 54"/>
                <a:gd name="T2" fmla="*/ 43 w 61"/>
                <a:gd name="T3" fmla="*/ 44 h 54"/>
                <a:gd name="T4" fmla="*/ 7 w 61"/>
                <a:gd name="T5" fmla="*/ 44 h 54"/>
                <a:gd name="T6" fmla="*/ 17 w 61"/>
                <a:gd name="T7" fmla="*/ 10 h 54"/>
                <a:gd name="T8" fmla="*/ 53 w 61"/>
                <a:gd name="T9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4">
                  <a:moveTo>
                    <a:pt x="53" y="10"/>
                  </a:moveTo>
                  <a:cubicBezTo>
                    <a:pt x="61" y="20"/>
                    <a:pt x="56" y="35"/>
                    <a:pt x="43" y="44"/>
                  </a:cubicBezTo>
                  <a:cubicBezTo>
                    <a:pt x="30" y="54"/>
                    <a:pt x="14" y="54"/>
                    <a:pt x="7" y="44"/>
                  </a:cubicBezTo>
                  <a:cubicBezTo>
                    <a:pt x="0" y="34"/>
                    <a:pt x="4" y="19"/>
                    <a:pt x="17" y="10"/>
                  </a:cubicBezTo>
                  <a:cubicBezTo>
                    <a:pt x="30" y="0"/>
                    <a:pt x="46" y="0"/>
                    <a:pt x="5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714"/>
            <p:cNvSpPr>
              <a:spLocks/>
            </p:cNvSpPr>
            <p:nvPr/>
          </p:nvSpPr>
          <p:spPr bwMode="auto">
            <a:xfrm>
              <a:off x="6988176" y="928688"/>
              <a:ext cx="341313" cy="365125"/>
            </a:xfrm>
            <a:custGeom>
              <a:avLst/>
              <a:gdLst>
                <a:gd name="T0" fmla="*/ 195 w 195"/>
                <a:gd name="T1" fmla="*/ 58 h 208"/>
                <a:gd name="T2" fmla="*/ 85 w 195"/>
                <a:gd name="T3" fmla="*/ 11 h 208"/>
                <a:gd name="T4" fmla="*/ 15 w 195"/>
                <a:gd name="T5" fmla="*/ 148 h 208"/>
                <a:gd name="T6" fmla="*/ 42 w 195"/>
                <a:gd name="T7" fmla="*/ 208 h 208"/>
                <a:gd name="T8" fmla="*/ 195 w 195"/>
                <a:gd name="T9" fmla="*/ 5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08">
                  <a:moveTo>
                    <a:pt x="195" y="58"/>
                  </a:moveTo>
                  <a:cubicBezTo>
                    <a:pt x="132" y="6"/>
                    <a:pt x="105" y="0"/>
                    <a:pt x="85" y="11"/>
                  </a:cubicBezTo>
                  <a:cubicBezTo>
                    <a:pt x="68" y="20"/>
                    <a:pt x="58" y="78"/>
                    <a:pt x="15" y="148"/>
                  </a:cubicBezTo>
                  <a:cubicBezTo>
                    <a:pt x="0" y="173"/>
                    <a:pt x="21" y="195"/>
                    <a:pt x="42" y="208"/>
                  </a:cubicBezTo>
                  <a:lnTo>
                    <a:pt x="195" y="58"/>
                  </a:ln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715"/>
            <p:cNvSpPr>
              <a:spLocks/>
            </p:cNvSpPr>
            <p:nvPr/>
          </p:nvSpPr>
          <p:spPr bwMode="auto">
            <a:xfrm>
              <a:off x="7161214" y="949326"/>
              <a:ext cx="144463" cy="90488"/>
            </a:xfrm>
            <a:custGeom>
              <a:avLst/>
              <a:gdLst>
                <a:gd name="T0" fmla="*/ 0 w 82"/>
                <a:gd name="T1" fmla="*/ 0 h 51"/>
                <a:gd name="T2" fmla="*/ 82 w 82"/>
                <a:gd name="T3" fmla="*/ 51 h 51"/>
                <a:gd name="T4" fmla="*/ 0 w 82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51">
                  <a:moveTo>
                    <a:pt x="0" y="0"/>
                  </a:moveTo>
                  <a:cubicBezTo>
                    <a:pt x="33" y="3"/>
                    <a:pt x="73" y="22"/>
                    <a:pt x="82" y="51"/>
                  </a:cubicBezTo>
                  <a:cubicBezTo>
                    <a:pt x="66" y="29"/>
                    <a:pt x="44" y="22"/>
                    <a:pt x="0" y="0"/>
                  </a:cubicBezTo>
                  <a:close/>
                </a:path>
              </a:pathLst>
            </a:custGeom>
            <a:solidFill>
              <a:srgbClr val="E0E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Oval 1716"/>
            <p:cNvSpPr>
              <a:spLocks noChangeArrowheads="1"/>
            </p:cNvSpPr>
            <p:nvPr/>
          </p:nvSpPr>
          <p:spPr bwMode="auto">
            <a:xfrm>
              <a:off x="7059614" y="1027113"/>
              <a:ext cx="481013" cy="479425"/>
            </a:xfrm>
            <a:prstGeom prst="ellipse">
              <a:avLst/>
            </a:pr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1717"/>
            <p:cNvSpPr>
              <a:spLocks/>
            </p:cNvSpPr>
            <p:nvPr/>
          </p:nvSpPr>
          <p:spPr bwMode="auto">
            <a:xfrm>
              <a:off x="7119939" y="1138238"/>
              <a:ext cx="371475" cy="320675"/>
            </a:xfrm>
            <a:custGeom>
              <a:avLst/>
              <a:gdLst>
                <a:gd name="T0" fmla="*/ 81 w 212"/>
                <a:gd name="T1" fmla="*/ 146 h 183"/>
                <a:gd name="T2" fmla="*/ 190 w 212"/>
                <a:gd name="T3" fmla="*/ 37 h 183"/>
                <a:gd name="T4" fmla="*/ 184 w 212"/>
                <a:gd name="T5" fmla="*/ 0 h 183"/>
                <a:gd name="T6" fmla="*/ 212 w 212"/>
                <a:gd name="T7" fmla="*/ 73 h 183"/>
                <a:gd name="T8" fmla="*/ 103 w 212"/>
                <a:gd name="T9" fmla="*/ 183 h 183"/>
                <a:gd name="T10" fmla="*/ 0 w 212"/>
                <a:gd name="T11" fmla="*/ 110 h 183"/>
                <a:gd name="T12" fmla="*/ 81 w 212"/>
                <a:gd name="T13" fmla="*/ 14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83">
                  <a:moveTo>
                    <a:pt x="81" y="146"/>
                  </a:moveTo>
                  <a:cubicBezTo>
                    <a:pt x="141" y="146"/>
                    <a:pt x="190" y="97"/>
                    <a:pt x="190" y="37"/>
                  </a:cubicBezTo>
                  <a:cubicBezTo>
                    <a:pt x="190" y="24"/>
                    <a:pt x="188" y="11"/>
                    <a:pt x="184" y="0"/>
                  </a:cubicBezTo>
                  <a:cubicBezTo>
                    <a:pt x="202" y="19"/>
                    <a:pt x="212" y="45"/>
                    <a:pt x="212" y="73"/>
                  </a:cubicBezTo>
                  <a:cubicBezTo>
                    <a:pt x="212" y="134"/>
                    <a:pt x="163" y="183"/>
                    <a:pt x="103" y="183"/>
                  </a:cubicBezTo>
                  <a:cubicBezTo>
                    <a:pt x="55" y="183"/>
                    <a:pt x="15" y="152"/>
                    <a:pt x="0" y="110"/>
                  </a:cubicBezTo>
                  <a:cubicBezTo>
                    <a:pt x="20" y="132"/>
                    <a:pt x="49" y="146"/>
                    <a:pt x="81" y="146"/>
                  </a:cubicBezTo>
                  <a:close/>
                </a:path>
              </a:pathLst>
            </a:custGeom>
            <a:solidFill>
              <a:srgbClr val="4F5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718"/>
            <p:cNvSpPr>
              <a:spLocks/>
            </p:cNvSpPr>
            <p:nvPr/>
          </p:nvSpPr>
          <p:spPr bwMode="auto">
            <a:xfrm>
              <a:off x="7107239" y="1074738"/>
              <a:ext cx="346075" cy="319088"/>
            </a:xfrm>
            <a:custGeom>
              <a:avLst/>
              <a:gdLst>
                <a:gd name="T0" fmla="*/ 88 w 197"/>
                <a:gd name="T1" fmla="*/ 182 h 182"/>
                <a:gd name="T2" fmla="*/ 7 w 197"/>
                <a:gd name="T3" fmla="*/ 146 h 182"/>
                <a:gd name="T4" fmla="*/ 0 w 197"/>
                <a:gd name="T5" fmla="*/ 109 h 182"/>
                <a:gd name="T6" fmla="*/ 110 w 197"/>
                <a:gd name="T7" fmla="*/ 0 h 182"/>
                <a:gd name="T8" fmla="*/ 191 w 197"/>
                <a:gd name="T9" fmla="*/ 36 h 182"/>
                <a:gd name="T10" fmla="*/ 197 w 197"/>
                <a:gd name="T11" fmla="*/ 73 h 182"/>
                <a:gd name="T12" fmla="*/ 88 w 197"/>
                <a:gd name="T1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82">
                  <a:moveTo>
                    <a:pt x="88" y="182"/>
                  </a:moveTo>
                  <a:cubicBezTo>
                    <a:pt x="56" y="182"/>
                    <a:pt x="27" y="168"/>
                    <a:pt x="7" y="146"/>
                  </a:cubicBezTo>
                  <a:cubicBezTo>
                    <a:pt x="3" y="134"/>
                    <a:pt x="0" y="122"/>
                    <a:pt x="0" y="109"/>
                  </a:cubicBezTo>
                  <a:cubicBezTo>
                    <a:pt x="0" y="49"/>
                    <a:pt x="49" y="0"/>
                    <a:pt x="110" y="0"/>
                  </a:cubicBezTo>
                  <a:cubicBezTo>
                    <a:pt x="142" y="0"/>
                    <a:pt x="171" y="14"/>
                    <a:pt x="191" y="36"/>
                  </a:cubicBezTo>
                  <a:cubicBezTo>
                    <a:pt x="195" y="47"/>
                    <a:pt x="197" y="60"/>
                    <a:pt x="197" y="73"/>
                  </a:cubicBezTo>
                  <a:cubicBezTo>
                    <a:pt x="197" y="133"/>
                    <a:pt x="148" y="182"/>
                    <a:pt x="88" y="182"/>
                  </a:cubicBezTo>
                  <a:close/>
                </a:path>
              </a:pathLst>
            </a:custGeom>
            <a:solidFill>
              <a:srgbClr val="77B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1719"/>
            <p:cNvSpPr>
              <a:spLocks/>
            </p:cNvSpPr>
            <p:nvPr/>
          </p:nvSpPr>
          <p:spPr bwMode="auto">
            <a:xfrm>
              <a:off x="7137401" y="1077913"/>
              <a:ext cx="296863" cy="285750"/>
            </a:xfrm>
            <a:custGeom>
              <a:avLst/>
              <a:gdLst>
                <a:gd name="T0" fmla="*/ 105 w 170"/>
                <a:gd name="T1" fmla="*/ 33 h 163"/>
                <a:gd name="T2" fmla="*/ 17 w 170"/>
                <a:gd name="T3" fmla="*/ 131 h 163"/>
                <a:gd name="T4" fmla="*/ 22 w 170"/>
                <a:gd name="T5" fmla="*/ 163 h 163"/>
                <a:gd name="T6" fmla="*/ 0 w 170"/>
                <a:gd name="T7" fmla="*/ 98 h 163"/>
                <a:gd name="T8" fmla="*/ 87 w 170"/>
                <a:gd name="T9" fmla="*/ 0 h 163"/>
                <a:gd name="T10" fmla="*/ 170 w 170"/>
                <a:gd name="T11" fmla="*/ 65 h 163"/>
                <a:gd name="T12" fmla="*/ 105 w 170"/>
                <a:gd name="T13" fmla="*/ 3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63">
                  <a:moveTo>
                    <a:pt x="105" y="33"/>
                  </a:moveTo>
                  <a:cubicBezTo>
                    <a:pt x="57" y="33"/>
                    <a:pt x="17" y="77"/>
                    <a:pt x="17" y="131"/>
                  </a:cubicBezTo>
                  <a:cubicBezTo>
                    <a:pt x="17" y="142"/>
                    <a:pt x="19" y="153"/>
                    <a:pt x="22" y="163"/>
                  </a:cubicBezTo>
                  <a:cubicBezTo>
                    <a:pt x="8" y="146"/>
                    <a:pt x="0" y="123"/>
                    <a:pt x="0" y="98"/>
                  </a:cubicBezTo>
                  <a:cubicBezTo>
                    <a:pt x="0" y="44"/>
                    <a:pt x="39" y="0"/>
                    <a:pt x="87" y="0"/>
                  </a:cubicBezTo>
                  <a:cubicBezTo>
                    <a:pt x="125" y="0"/>
                    <a:pt x="158" y="27"/>
                    <a:pt x="170" y="65"/>
                  </a:cubicBezTo>
                  <a:cubicBezTo>
                    <a:pt x="154" y="45"/>
                    <a:pt x="131" y="33"/>
                    <a:pt x="105" y="33"/>
                  </a:cubicBezTo>
                  <a:close/>
                </a:path>
              </a:pathLst>
            </a:custGeom>
            <a:solidFill>
              <a:srgbClr val="4B8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720"/>
            <p:cNvSpPr>
              <a:spLocks/>
            </p:cNvSpPr>
            <p:nvPr/>
          </p:nvSpPr>
          <p:spPr bwMode="auto">
            <a:xfrm>
              <a:off x="7172326" y="1108076"/>
              <a:ext cx="115888" cy="101600"/>
            </a:xfrm>
            <a:custGeom>
              <a:avLst/>
              <a:gdLst>
                <a:gd name="T0" fmla="*/ 3 w 66"/>
                <a:gd name="T1" fmla="*/ 42 h 58"/>
                <a:gd name="T2" fmla="*/ 39 w 66"/>
                <a:gd name="T3" fmla="*/ 51 h 58"/>
                <a:gd name="T4" fmla="*/ 63 w 66"/>
                <a:gd name="T5" fmla="*/ 16 h 58"/>
                <a:gd name="T6" fmla="*/ 27 w 66"/>
                <a:gd name="T7" fmla="*/ 7 h 58"/>
                <a:gd name="T8" fmla="*/ 3 w 66"/>
                <a:gd name="T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8">
                  <a:moveTo>
                    <a:pt x="3" y="42"/>
                  </a:moveTo>
                  <a:cubicBezTo>
                    <a:pt x="6" y="54"/>
                    <a:pt x="22" y="58"/>
                    <a:pt x="39" y="51"/>
                  </a:cubicBezTo>
                  <a:cubicBezTo>
                    <a:pt x="55" y="44"/>
                    <a:pt x="66" y="29"/>
                    <a:pt x="63" y="16"/>
                  </a:cubicBezTo>
                  <a:cubicBezTo>
                    <a:pt x="60" y="4"/>
                    <a:pt x="44" y="0"/>
                    <a:pt x="27" y="7"/>
                  </a:cubicBezTo>
                  <a:cubicBezTo>
                    <a:pt x="11" y="14"/>
                    <a:pt x="0" y="30"/>
                    <a:pt x="3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118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481013" y="925513"/>
            <a:ext cx="4848225" cy="500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2" name="Oval 5"/>
          <p:cNvSpPr>
            <a:spLocks noChangeArrowheads="1"/>
          </p:cNvSpPr>
          <p:nvPr/>
        </p:nvSpPr>
        <p:spPr bwMode="auto">
          <a:xfrm>
            <a:off x="4551364" y="5157788"/>
            <a:ext cx="777875" cy="777875"/>
          </a:xfrm>
          <a:prstGeom prst="ellipse">
            <a:avLst/>
          </a:prstGeom>
          <a:solidFill>
            <a:srgbClr val="F754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3" name="Freeform 6"/>
          <p:cNvSpPr>
            <a:spLocks/>
          </p:cNvSpPr>
          <p:nvPr/>
        </p:nvSpPr>
        <p:spPr bwMode="auto">
          <a:xfrm>
            <a:off x="4551364" y="5286376"/>
            <a:ext cx="560388" cy="649288"/>
          </a:xfrm>
          <a:custGeom>
            <a:avLst/>
            <a:gdLst>
              <a:gd name="T0" fmla="*/ 59 w 149"/>
              <a:gd name="T1" fmla="*/ 0 h 173"/>
              <a:gd name="T2" fmla="*/ 1 w 149"/>
              <a:gd name="T3" fmla="*/ 58 h 173"/>
              <a:gd name="T4" fmla="*/ 0 w 149"/>
              <a:gd name="T5" fmla="*/ 69 h 173"/>
              <a:gd name="T6" fmla="*/ 0 w 149"/>
              <a:gd name="T7" fmla="*/ 69 h 173"/>
              <a:gd name="T8" fmla="*/ 103 w 149"/>
              <a:gd name="T9" fmla="*/ 173 h 173"/>
              <a:gd name="T10" fmla="*/ 113 w 149"/>
              <a:gd name="T11" fmla="*/ 172 h 173"/>
              <a:gd name="T12" fmla="*/ 149 w 149"/>
              <a:gd name="T13" fmla="*/ 137 h 173"/>
              <a:gd name="T14" fmla="*/ 59 w 149"/>
              <a:gd name="T1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" h="173">
                <a:moveTo>
                  <a:pt x="59" y="0"/>
                </a:moveTo>
                <a:cubicBezTo>
                  <a:pt x="1" y="58"/>
                  <a:pt x="1" y="58"/>
                  <a:pt x="1" y="58"/>
                </a:cubicBezTo>
                <a:cubicBezTo>
                  <a:pt x="0" y="62"/>
                  <a:pt x="0" y="65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126"/>
                  <a:pt x="46" y="173"/>
                  <a:pt x="103" y="173"/>
                </a:cubicBezTo>
                <a:cubicBezTo>
                  <a:pt x="107" y="173"/>
                  <a:pt x="110" y="173"/>
                  <a:pt x="113" y="172"/>
                </a:cubicBezTo>
                <a:cubicBezTo>
                  <a:pt x="149" y="137"/>
                  <a:pt x="149" y="137"/>
                  <a:pt x="149" y="137"/>
                </a:cubicBezTo>
                <a:cubicBezTo>
                  <a:pt x="59" y="0"/>
                  <a:pt x="59" y="0"/>
                  <a:pt x="59" y="0"/>
                </a:cubicBezTo>
              </a:path>
            </a:pathLst>
          </a:custGeom>
          <a:solidFill>
            <a:srgbClr val="B93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4" name="Freeform 7"/>
          <p:cNvSpPr>
            <a:spLocks/>
          </p:cNvSpPr>
          <p:nvPr/>
        </p:nvSpPr>
        <p:spPr bwMode="auto">
          <a:xfrm>
            <a:off x="4765676" y="5281613"/>
            <a:ext cx="349250" cy="527050"/>
          </a:xfrm>
          <a:custGeom>
            <a:avLst/>
            <a:gdLst>
              <a:gd name="T0" fmla="*/ 93 w 93"/>
              <a:gd name="T1" fmla="*/ 134 h 140"/>
              <a:gd name="T2" fmla="*/ 88 w 93"/>
              <a:gd name="T3" fmla="*/ 140 h 140"/>
              <a:gd name="T4" fmla="*/ 6 w 93"/>
              <a:gd name="T5" fmla="*/ 140 h 140"/>
              <a:gd name="T6" fmla="*/ 0 w 93"/>
              <a:gd name="T7" fmla="*/ 134 h 140"/>
              <a:gd name="T8" fmla="*/ 0 w 93"/>
              <a:gd name="T9" fmla="*/ 5 h 140"/>
              <a:gd name="T10" fmla="*/ 6 w 93"/>
              <a:gd name="T11" fmla="*/ 0 h 140"/>
              <a:gd name="T12" fmla="*/ 88 w 93"/>
              <a:gd name="T13" fmla="*/ 0 h 140"/>
              <a:gd name="T14" fmla="*/ 93 w 93"/>
              <a:gd name="T15" fmla="*/ 5 h 140"/>
              <a:gd name="T16" fmla="*/ 93 w 93"/>
              <a:gd name="T17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140">
                <a:moveTo>
                  <a:pt x="93" y="134"/>
                </a:moveTo>
                <a:cubicBezTo>
                  <a:pt x="93" y="137"/>
                  <a:pt x="91" y="140"/>
                  <a:pt x="88" y="140"/>
                </a:cubicBezTo>
                <a:cubicBezTo>
                  <a:pt x="6" y="140"/>
                  <a:pt x="6" y="140"/>
                  <a:pt x="6" y="140"/>
                </a:cubicBezTo>
                <a:cubicBezTo>
                  <a:pt x="2" y="140"/>
                  <a:pt x="0" y="137"/>
                  <a:pt x="0" y="1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3" y="2"/>
                  <a:pt x="93" y="5"/>
                </a:cubicBezTo>
                <a:lnTo>
                  <a:pt x="93" y="134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5" name="Rectangle 8"/>
          <p:cNvSpPr>
            <a:spLocks noChangeArrowheads="1"/>
          </p:cNvSpPr>
          <p:nvPr/>
        </p:nvSpPr>
        <p:spPr bwMode="auto">
          <a:xfrm>
            <a:off x="4787901" y="5300663"/>
            <a:ext cx="304800" cy="4619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6" name="Rectangle 9"/>
          <p:cNvSpPr>
            <a:spLocks noChangeArrowheads="1"/>
          </p:cNvSpPr>
          <p:nvPr/>
        </p:nvSpPr>
        <p:spPr bwMode="auto">
          <a:xfrm>
            <a:off x="4802189" y="5586413"/>
            <a:ext cx="60325" cy="60325"/>
          </a:xfrm>
          <a:prstGeom prst="rect">
            <a:avLst/>
          </a:pr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7" name="Rectangle 10"/>
          <p:cNvSpPr>
            <a:spLocks noChangeArrowheads="1"/>
          </p:cNvSpPr>
          <p:nvPr/>
        </p:nvSpPr>
        <p:spPr bwMode="auto">
          <a:xfrm>
            <a:off x="4873626" y="5586413"/>
            <a:ext cx="60325" cy="60325"/>
          </a:xfrm>
          <a:prstGeom prst="rect">
            <a:avLst/>
          </a:prstGeom>
          <a:solidFill>
            <a:srgbClr val="FFD4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8" name="Rectangle 11"/>
          <p:cNvSpPr>
            <a:spLocks noChangeArrowheads="1"/>
          </p:cNvSpPr>
          <p:nvPr/>
        </p:nvSpPr>
        <p:spPr bwMode="auto">
          <a:xfrm>
            <a:off x="4945064" y="5586413"/>
            <a:ext cx="60325" cy="60325"/>
          </a:xfrm>
          <a:prstGeom prst="rect">
            <a:avLst/>
          </a:prstGeom>
          <a:solidFill>
            <a:srgbClr val="8FD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9" name="Rectangle 12"/>
          <p:cNvSpPr>
            <a:spLocks noChangeArrowheads="1"/>
          </p:cNvSpPr>
          <p:nvPr/>
        </p:nvSpPr>
        <p:spPr bwMode="auto">
          <a:xfrm>
            <a:off x="5016501" y="5586413"/>
            <a:ext cx="60325" cy="60325"/>
          </a:xfrm>
          <a:prstGeom prst="rect">
            <a:avLst/>
          </a:prstGeom>
          <a:solidFill>
            <a:srgbClr val="94D4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0" name="Rectangle 13"/>
          <p:cNvSpPr>
            <a:spLocks noChangeArrowheads="1"/>
          </p:cNvSpPr>
          <p:nvPr/>
        </p:nvSpPr>
        <p:spPr bwMode="auto">
          <a:xfrm>
            <a:off x="4799014" y="5308601"/>
            <a:ext cx="277813" cy="101600"/>
          </a:xfrm>
          <a:prstGeom prst="rect">
            <a:avLst/>
          </a:prstGeom>
          <a:solidFill>
            <a:srgbClr val="FF5C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1" name="Rectangle 14"/>
          <p:cNvSpPr>
            <a:spLocks noChangeArrowheads="1"/>
          </p:cNvSpPr>
          <p:nvPr/>
        </p:nvSpPr>
        <p:spPr bwMode="auto">
          <a:xfrm>
            <a:off x="4802189" y="5424488"/>
            <a:ext cx="147638" cy="147638"/>
          </a:xfrm>
          <a:prstGeom prst="rect">
            <a:avLst/>
          </a:prstGeom>
          <a:solidFill>
            <a:srgbClr val="4BC0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0" name="Rectangle 15"/>
          <p:cNvSpPr>
            <a:spLocks noChangeArrowheads="1"/>
          </p:cNvSpPr>
          <p:nvPr/>
        </p:nvSpPr>
        <p:spPr bwMode="auto">
          <a:xfrm>
            <a:off x="4960939" y="5424488"/>
            <a:ext cx="112713" cy="57150"/>
          </a:xfrm>
          <a:prstGeom prst="rect">
            <a:avLst/>
          </a:prstGeom>
          <a:solidFill>
            <a:srgbClr val="FFD4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2" name="Rectangle 16"/>
          <p:cNvSpPr>
            <a:spLocks noChangeArrowheads="1"/>
          </p:cNvSpPr>
          <p:nvPr/>
        </p:nvSpPr>
        <p:spPr bwMode="auto">
          <a:xfrm>
            <a:off x="4960939" y="5495926"/>
            <a:ext cx="112713" cy="76200"/>
          </a:xfrm>
          <a:prstGeom prst="rect">
            <a:avLst/>
          </a:prstGeom>
          <a:solidFill>
            <a:srgbClr val="8FD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3" name="Rectangle 17"/>
          <p:cNvSpPr>
            <a:spLocks noChangeArrowheads="1"/>
          </p:cNvSpPr>
          <p:nvPr/>
        </p:nvSpPr>
        <p:spPr bwMode="auto">
          <a:xfrm>
            <a:off x="4802189" y="5657851"/>
            <a:ext cx="271463" cy="87313"/>
          </a:xfrm>
          <a:prstGeom prst="rect">
            <a:avLst/>
          </a:pr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4" name="Freeform 18"/>
          <p:cNvSpPr>
            <a:spLocks/>
          </p:cNvSpPr>
          <p:nvPr/>
        </p:nvSpPr>
        <p:spPr bwMode="auto">
          <a:xfrm>
            <a:off x="4916489" y="5778501"/>
            <a:ext cx="47625" cy="14288"/>
          </a:xfrm>
          <a:custGeom>
            <a:avLst/>
            <a:gdLst>
              <a:gd name="T0" fmla="*/ 13 w 13"/>
              <a:gd name="T1" fmla="*/ 2 h 4"/>
              <a:gd name="T2" fmla="*/ 12 w 13"/>
              <a:gd name="T3" fmla="*/ 4 h 4"/>
              <a:gd name="T4" fmla="*/ 2 w 13"/>
              <a:gd name="T5" fmla="*/ 4 h 4"/>
              <a:gd name="T6" fmla="*/ 0 w 13"/>
              <a:gd name="T7" fmla="*/ 2 h 4"/>
              <a:gd name="T8" fmla="*/ 2 w 13"/>
              <a:gd name="T9" fmla="*/ 0 h 4"/>
              <a:gd name="T10" fmla="*/ 12 w 13"/>
              <a:gd name="T11" fmla="*/ 0 h 4"/>
              <a:gd name="T12" fmla="*/ 13 w 13"/>
              <a:gd name="T13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4">
                <a:moveTo>
                  <a:pt x="13" y="2"/>
                </a:moveTo>
                <a:cubicBezTo>
                  <a:pt x="13" y="3"/>
                  <a:pt x="13" y="4"/>
                  <a:pt x="12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1"/>
                  <a:pt x="1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5" name="Oval 19"/>
          <p:cNvSpPr>
            <a:spLocks noChangeArrowheads="1"/>
          </p:cNvSpPr>
          <p:nvPr/>
        </p:nvSpPr>
        <p:spPr bwMode="auto">
          <a:xfrm>
            <a:off x="3551239" y="5157788"/>
            <a:ext cx="777875" cy="777875"/>
          </a:xfrm>
          <a:prstGeom prst="ellipse">
            <a:avLst/>
          </a:prstGeom>
          <a:solidFill>
            <a:srgbClr val="FF5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6" name="Freeform 20"/>
          <p:cNvSpPr>
            <a:spLocks/>
          </p:cNvSpPr>
          <p:nvPr/>
        </p:nvSpPr>
        <p:spPr bwMode="auto">
          <a:xfrm>
            <a:off x="3716339" y="5864226"/>
            <a:ext cx="173038" cy="68263"/>
          </a:xfrm>
          <a:custGeom>
            <a:avLst/>
            <a:gdLst>
              <a:gd name="T0" fmla="*/ 0 w 46"/>
              <a:gd name="T1" fmla="*/ 0 h 18"/>
              <a:gd name="T2" fmla="*/ 3 w 46"/>
              <a:gd name="T3" fmla="*/ 1 h 18"/>
              <a:gd name="T4" fmla="*/ 8 w 46"/>
              <a:gd name="T5" fmla="*/ 5 h 18"/>
              <a:gd name="T6" fmla="*/ 11 w 46"/>
              <a:gd name="T7" fmla="*/ 6 h 18"/>
              <a:gd name="T8" fmla="*/ 17 w 46"/>
              <a:gd name="T9" fmla="*/ 10 h 18"/>
              <a:gd name="T10" fmla="*/ 19 w 46"/>
              <a:gd name="T11" fmla="*/ 10 h 18"/>
              <a:gd name="T12" fmla="*/ 25 w 46"/>
              <a:gd name="T13" fmla="*/ 13 h 18"/>
              <a:gd name="T14" fmla="*/ 26 w 46"/>
              <a:gd name="T15" fmla="*/ 13 h 18"/>
              <a:gd name="T16" fmla="*/ 46 w 46"/>
              <a:gd name="T17" fmla="*/ 18 h 18"/>
              <a:gd name="T18" fmla="*/ 46 w 46"/>
              <a:gd name="T19" fmla="*/ 18 h 18"/>
              <a:gd name="T20" fmla="*/ 0 w 46"/>
              <a:gd name="T2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" h="18">
                <a:moveTo>
                  <a:pt x="0" y="0"/>
                </a:moveTo>
                <a:cubicBezTo>
                  <a:pt x="1" y="0"/>
                  <a:pt x="2" y="1"/>
                  <a:pt x="3" y="1"/>
                </a:cubicBezTo>
                <a:cubicBezTo>
                  <a:pt x="4" y="3"/>
                  <a:pt x="6" y="4"/>
                  <a:pt x="8" y="5"/>
                </a:cubicBezTo>
                <a:cubicBezTo>
                  <a:pt x="9" y="5"/>
                  <a:pt x="10" y="6"/>
                  <a:pt x="11" y="6"/>
                </a:cubicBezTo>
                <a:cubicBezTo>
                  <a:pt x="13" y="8"/>
                  <a:pt x="15" y="9"/>
                  <a:pt x="17" y="10"/>
                </a:cubicBezTo>
                <a:cubicBezTo>
                  <a:pt x="18" y="10"/>
                  <a:pt x="18" y="10"/>
                  <a:pt x="19" y="10"/>
                </a:cubicBezTo>
                <a:cubicBezTo>
                  <a:pt x="21" y="11"/>
                  <a:pt x="23" y="12"/>
                  <a:pt x="2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32" y="15"/>
                  <a:pt x="39" y="17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29" y="15"/>
                  <a:pt x="13" y="9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7" name="Freeform 21"/>
          <p:cNvSpPr>
            <a:spLocks/>
          </p:cNvSpPr>
          <p:nvPr/>
        </p:nvSpPr>
        <p:spPr bwMode="auto">
          <a:xfrm>
            <a:off x="3559176" y="5319713"/>
            <a:ext cx="612775" cy="612775"/>
          </a:xfrm>
          <a:custGeom>
            <a:avLst/>
            <a:gdLst>
              <a:gd name="T0" fmla="*/ 99 w 163"/>
              <a:gd name="T1" fmla="*/ 6 h 163"/>
              <a:gd name="T2" fmla="*/ 87 w 163"/>
              <a:gd name="T3" fmla="*/ 7 h 163"/>
              <a:gd name="T4" fmla="*/ 76 w 163"/>
              <a:gd name="T5" fmla="*/ 10 h 163"/>
              <a:gd name="T6" fmla="*/ 65 w 163"/>
              <a:gd name="T7" fmla="*/ 14 h 163"/>
              <a:gd name="T8" fmla="*/ 0 w 163"/>
              <a:gd name="T9" fmla="*/ 76 h 163"/>
              <a:gd name="T10" fmla="*/ 14 w 163"/>
              <a:gd name="T11" fmla="*/ 116 h 163"/>
              <a:gd name="T12" fmla="*/ 21 w 163"/>
              <a:gd name="T13" fmla="*/ 124 h 163"/>
              <a:gd name="T14" fmla="*/ 30 w 163"/>
              <a:gd name="T15" fmla="*/ 135 h 163"/>
              <a:gd name="T16" fmla="*/ 38 w 163"/>
              <a:gd name="T17" fmla="*/ 142 h 163"/>
              <a:gd name="T18" fmla="*/ 42 w 163"/>
              <a:gd name="T19" fmla="*/ 145 h 163"/>
              <a:gd name="T20" fmla="*/ 149 w 163"/>
              <a:gd name="T21" fmla="*/ 102 h 163"/>
              <a:gd name="T22" fmla="*/ 154 w 163"/>
              <a:gd name="T23" fmla="*/ 93 h 163"/>
              <a:gd name="T24" fmla="*/ 159 w 163"/>
              <a:gd name="T25" fmla="*/ 83 h 163"/>
              <a:gd name="T26" fmla="*/ 162 w 163"/>
              <a:gd name="T27" fmla="*/ 73 h 163"/>
              <a:gd name="T28" fmla="*/ 150 w 163"/>
              <a:gd name="T29" fmla="*/ 75 h 163"/>
              <a:gd name="T30" fmla="*/ 163 w 163"/>
              <a:gd name="T31" fmla="*/ 62 h 163"/>
              <a:gd name="T32" fmla="*/ 150 w 163"/>
              <a:gd name="T33" fmla="*/ 65 h 163"/>
              <a:gd name="T34" fmla="*/ 162 w 163"/>
              <a:gd name="T35" fmla="*/ 52 h 163"/>
              <a:gd name="T36" fmla="*/ 149 w 163"/>
              <a:gd name="T37" fmla="*/ 55 h 163"/>
              <a:gd name="T38" fmla="*/ 159 w 163"/>
              <a:gd name="T39" fmla="*/ 41 h 163"/>
              <a:gd name="T40" fmla="*/ 147 w 163"/>
              <a:gd name="T41" fmla="*/ 44 h 163"/>
              <a:gd name="T42" fmla="*/ 155 w 163"/>
              <a:gd name="T43" fmla="*/ 31 h 163"/>
              <a:gd name="T44" fmla="*/ 144 w 163"/>
              <a:gd name="T45" fmla="*/ 35 h 163"/>
              <a:gd name="T46" fmla="*/ 141 w 163"/>
              <a:gd name="T47" fmla="*/ 30 h 163"/>
              <a:gd name="T48" fmla="*/ 145 w 163"/>
              <a:gd name="T49" fmla="*/ 19 h 163"/>
              <a:gd name="T50" fmla="*/ 130 w 163"/>
              <a:gd name="T51" fmla="*/ 21 h 163"/>
              <a:gd name="T52" fmla="*/ 135 w 163"/>
              <a:gd name="T53" fmla="*/ 10 h 163"/>
              <a:gd name="T54" fmla="*/ 120 w 163"/>
              <a:gd name="T55" fmla="*/ 16 h 163"/>
              <a:gd name="T56" fmla="*/ 125 w 163"/>
              <a:gd name="T57" fmla="*/ 5 h 163"/>
              <a:gd name="T58" fmla="*/ 113 w 163"/>
              <a:gd name="T59" fmla="*/ 13 h 163"/>
              <a:gd name="T60" fmla="*/ 115 w 163"/>
              <a:gd name="T61" fmla="*/ 2 h 163"/>
              <a:gd name="T62" fmla="*/ 104 w 163"/>
              <a:gd name="T63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" h="163">
                <a:moveTo>
                  <a:pt x="104" y="0"/>
                </a:moveTo>
                <a:cubicBezTo>
                  <a:pt x="99" y="6"/>
                  <a:pt x="99" y="6"/>
                  <a:pt x="99" y="6"/>
                </a:cubicBezTo>
                <a:cubicBezTo>
                  <a:pt x="93" y="1"/>
                  <a:pt x="93" y="1"/>
                  <a:pt x="93" y="1"/>
                </a:cubicBezTo>
                <a:cubicBezTo>
                  <a:pt x="87" y="7"/>
                  <a:pt x="87" y="7"/>
                  <a:pt x="87" y="7"/>
                </a:cubicBezTo>
                <a:cubicBezTo>
                  <a:pt x="83" y="3"/>
                  <a:pt x="83" y="3"/>
                  <a:pt x="83" y="3"/>
                </a:cubicBezTo>
                <a:cubicBezTo>
                  <a:pt x="76" y="10"/>
                  <a:pt x="76" y="10"/>
                  <a:pt x="76" y="10"/>
                </a:cubicBezTo>
                <a:cubicBezTo>
                  <a:pt x="73" y="7"/>
                  <a:pt x="73" y="7"/>
                  <a:pt x="73" y="7"/>
                </a:cubicBezTo>
                <a:cubicBezTo>
                  <a:pt x="65" y="14"/>
                  <a:pt x="65" y="14"/>
                  <a:pt x="65" y="14"/>
                </a:cubicBezTo>
                <a:cubicBezTo>
                  <a:pt x="64" y="13"/>
                  <a:pt x="64" y="13"/>
                  <a:pt x="64" y="13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90"/>
                  <a:pt x="6" y="102"/>
                  <a:pt x="13" y="113"/>
                </a:cubicBezTo>
                <a:cubicBezTo>
                  <a:pt x="13" y="114"/>
                  <a:pt x="14" y="115"/>
                  <a:pt x="14" y="116"/>
                </a:cubicBezTo>
                <a:cubicBezTo>
                  <a:pt x="15" y="117"/>
                  <a:pt x="16" y="118"/>
                  <a:pt x="17" y="119"/>
                </a:cubicBezTo>
                <a:cubicBezTo>
                  <a:pt x="18" y="121"/>
                  <a:pt x="19" y="123"/>
                  <a:pt x="21" y="124"/>
                </a:cubicBezTo>
                <a:cubicBezTo>
                  <a:pt x="22" y="125"/>
                  <a:pt x="22" y="127"/>
                  <a:pt x="23" y="128"/>
                </a:cubicBezTo>
                <a:cubicBezTo>
                  <a:pt x="26" y="130"/>
                  <a:pt x="28" y="132"/>
                  <a:pt x="30" y="135"/>
                </a:cubicBezTo>
                <a:cubicBezTo>
                  <a:pt x="31" y="136"/>
                  <a:pt x="32" y="137"/>
                  <a:pt x="33" y="138"/>
                </a:cubicBezTo>
                <a:cubicBezTo>
                  <a:pt x="35" y="139"/>
                  <a:pt x="36" y="140"/>
                  <a:pt x="38" y="142"/>
                </a:cubicBezTo>
                <a:cubicBezTo>
                  <a:pt x="39" y="143"/>
                  <a:pt x="40" y="143"/>
                  <a:pt x="42" y="144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55" y="154"/>
                  <a:pt x="71" y="160"/>
                  <a:pt x="88" y="163"/>
                </a:cubicBezTo>
                <a:cubicBezTo>
                  <a:pt x="149" y="102"/>
                  <a:pt x="149" y="102"/>
                  <a:pt x="149" y="102"/>
                </a:cubicBezTo>
                <a:cubicBezTo>
                  <a:pt x="147" y="101"/>
                  <a:pt x="147" y="101"/>
                  <a:pt x="147" y="101"/>
                </a:cubicBezTo>
                <a:cubicBezTo>
                  <a:pt x="154" y="93"/>
                  <a:pt x="154" y="93"/>
                  <a:pt x="154" y="93"/>
                </a:cubicBezTo>
                <a:cubicBezTo>
                  <a:pt x="152" y="91"/>
                  <a:pt x="152" y="91"/>
                  <a:pt x="152" y="91"/>
                </a:cubicBezTo>
                <a:cubicBezTo>
                  <a:pt x="159" y="83"/>
                  <a:pt x="159" y="83"/>
                  <a:pt x="159" y="83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157" y="68"/>
                  <a:pt x="157" y="68"/>
                  <a:pt x="157" y="68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50" y="65"/>
                  <a:pt x="150" y="65"/>
                  <a:pt x="150" y="65"/>
                </a:cubicBezTo>
                <a:cubicBezTo>
                  <a:pt x="150" y="65"/>
                  <a:pt x="150" y="64"/>
                  <a:pt x="150" y="63"/>
                </a:cubicBezTo>
                <a:cubicBezTo>
                  <a:pt x="162" y="52"/>
                  <a:pt x="162" y="52"/>
                  <a:pt x="162" y="52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49" y="55"/>
                  <a:pt x="149" y="55"/>
                  <a:pt x="149" y="55"/>
                </a:cubicBezTo>
                <a:cubicBezTo>
                  <a:pt x="149" y="54"/>
                  <a:pt x="149" y="53"/>
                  <a:pt x="149" y="52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47" y="44"/>
                  <a:pt x="147" y="44"/>
                  <a:pt x="147" y="44"/>
                </a:cubicBezTo>
                <a:cubicBezTo>
                  <a:pt x="147" y="43"/>
                  <a:pt x="146" y="41"/>
                  <a:pt x="146" y="40"/>
                </a:cubicBezTo>
                <a:cubicBezTo>
                  <a:pt x="155" y="31"/>
                  <a:pt x="155" y="31"/>
                  <a:pt x="155" y="31"/>
                </a:cubicBezTo>
                <a:cubicBezTo>
                  <a:pt x="151" y="28"/>
                  <a:pt x="151" y="28"/>
                  <a:pt x="151" y="28"/>
                </a:cubicBezTo>
                <a:cubicBezTo>
                  <a:pt x="144" y="35"/>
                  <a:pt x="144" y="35"/>
                  <a:pt x="144" y="35"/>
                </a:cubicBezTo>
                <a:cubicBezTo>
                  <a:pt x="144" y="35"/>
                  <a:pt x="144" y="34"/>
                  <a:pt x="144" y="34"/>
                </a:cubicBezTo>
                <a:cubicBezTo>
                  <a:pt x="144" y="32"/>
                  <a:pt x="143" y="31"/>
                  <a:pt x="141" y="30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45" y="19"/>
                  <a:pt x="145" y="19"/>
                  <a:pt x="145" y="19"/>
                </a:cubicBezTo>
                <a:cubicBezTo>
                  <a:pt x="138" y="26"/>
                  <a:pt x="138" y="26"/>
                  <a:pt x="138" y="26"/>
                </a:cubicBezTo>
                <a:cubicBezTo>
                  <a:pt x="136" y="24"/>
                  <a:pt x="133" y="23"/>
                  <a:pt x="130" y="21"/>
                </a:cubicBezTo>
                <a:cubicBezTo>
                  <a:pt x="138" y="13"/>
                  <a:pt x="138" y="13"/>
                  <a:pt x="138" y="13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124" y="18"/>
                  <a:pt x="122" y="17"/>
                  <a:pt x="120" y="16"/>
                </a:cubicBezTo>
                <a:cubicBezTo>
                  <a:pt x="128" y="8"/>
                  <a:pt x="128" y="8"/>
                  <a:pt x="128" y="8"/>
                </a:cubicBezTo>
                <a:cubicBezTo>
                  <a:pt x="125" y="5"/>
                  <a:pt x="125" y="5"/>
                  <a:pt x="125" y="5"/>
                </a:cubicBezTo>
                <a:cubicBezTo>
                  <a:pt x="116" y="14"/>
                  <a:pt x="116" y="14"/>
                  <a:pt x="116" y="14"/>
                </a:cubicBezTo>
                <a:cubicBezTo>
                  <a:pt x="114" y="14"/>
                  <a:pt x="113" y="14"/>
                  <a:pt x="113" y="13"/>
                </a:cubicBezTo>
                <a:cubicBezTo>
                  <a:pt x="120" y="6"/>
                  <a:pt x="120" y="6"/>
                  <a:pt x="120" y="6"/>
                </a:cubicBezTo>
                <a:cubicBezTo>
                  <a:pt x="115" y="2"/>
                  <a:pt x="115" y="2"/>
                  <a:pt x="115" y="2"/>
                </a:cubicBezTo>
                <a:cubicBezTo>
                  <a:pt x="110" y="6"/>
                  <a:pt x="110" y="6"/>
                  <a:pt x="110" y="6"/>
                </a:cubicBezTo>
                <a:cubicBezTo>
                  <a:pt x="104" y="0"/>
                  <a:pt x="104" y="0"/>
                  <a:pt x="104" y="0"/>
                </a:cubicBezTo>
              </a:path>
            </a:pathLst>
          </a:custGeom>
          <a:solidFill>
            <a:srgbClr val="BF4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64" y="5476876"/>
            <a:ext cx="146050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189" y="5429251"/>
            <a:ext cx="904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114" y="5359401"/>
            <a:ext cx="236538" cy="9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589" y="5654676"/>
            <a:ext cx="247650" cy="9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1" y="5421313"/>
            <a:ext cx="90488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51" y="5305426"/>
            <a:ext cx="49688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88" name="Oval 28"/>
          <p:cNvSpPr>
            <a:spLocks noChangeArrowheads="1"/>
          </p:cNvSpPr>
          <p:nvPr/>
        </p:nvSpPr>
        <p:spPr bwMode="auto">
          <a:xfrm>
            <a:off x="2544764" y="5157788"/>
            <a:ext cx="777875" cy="777875"/>
          </a:xfrm>
          <a:prstGeom prst="ellipse">
            <a:avLst/>
          </a:prstGeom>
          <a:solidFill>
            <a:srgbClr val="4F71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9" name="Freeform 29"/>
          <p:cNvSpPr>
            <a:spLocks/>
          </p:cNvSpPr>
          <p:nvPr/>
        </p:nvSpPr>
        <p:spPr bwMode="auto">
          <a:xfrm>
            <a:off x="2544764" y="5567363"/>
            <a:ext cx="330200" cy="365125"/>
          </a:xfrm>
          <a:custGeom>
            <a:avLst/>
            <a:gdLst>
              <a:gd name="T0" fmla="*/ 0 w 88"/>
              <a:gd name="T1" fmla="*/ 0 h 97"/>
              <a:gd name="T2" fmla="*/ 0 w 88"/>
              <a:gd name="T3" fmla="*/ 0 h 97"/>
              <a:gd name="T4" fmla="*/ 87 w 88"/>
              <a:gd name="T5" fmla="*/ 97 h 97"/>
              <a:gd name="T6" fmla="*/ 88 w 88"/>
              <a:gd name="T7" fmla="*/ 97 h 97"/>
              <a:gd name="T8" fmla="*/ 0 w 88"/>
              <a:gd name="T9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9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" y="49"/>
                  <a:pt x="39" y="90"/>
                  <a:pt x="87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40" y="89"/>
                  <a:pt x="3" y="49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0" name="Freeform 30"/>
          <p:cNvSpPr>
            <a:spLocks/>
          </p:cNvSpPr>
          <p:nvPr/>
        </p:nvSpPr>
        <p:spPr bwMode="auto">
          <a:xfrm>
            <a:off x="2544764" y="5322888"/>
            <a:ext cx="487363" cy="609600"/>
          </a:xfrm>
          <a:custGeom>
            <a:avLst/>
            <a:gdLst>
              <a:gd name="T0" fmla="*/ 66 w 130"/>
              <a:gd name="T1" fmla="*/ 0 h 162"/>
              <a:gd name="T2" fmla="*/ 0 w 130"/>
              <a:gd name="T3" fmla="*/ 65 h 162"/>
              <a:gd name="T4" fmla="*/ 88 w 130"/>
              <a:gd name="T5" fmla="*/ 162 h 162"/>
              <a:gd name="T6" fmla="*/ 109 w 130"/>
              <a:gd name="T7" fmla="*/ 141 h 162"/>
              <a:gd name="T8" fmla="*/ 106 w 130"/>
              <a:gd name="T9" fmla="*/ 134 h 162"/>
              <a:gd name="T10" fmla="*/ 130 w 130"/>
              <a:gd name="T11" fmla="*/ 110 h 162"/>
              <a:gd name="T12" fmla="*/ 106 w 130"/>
              <a:gd name="T13" fmla="*/ 103 h 162"/>
              <a:gd name="T14" fmla="*/ 104 w 130"/>
              <a:gd name="T15" fmla="*/ 127 h 162"/>
              <a:gd name="T16" fmla="*/ 92 w 130"/>
              <a:gd name="T17" fmla="*/ 88 h 162"/>
              <a:gd name="T18" fmla="*/ 66 w 130"/>
              <a:gd name="T1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" h="162">
                <a:moveTo>
                  <a:pt x="66" y="0"/>
                </a:moveTo>
                <a:cubicBezTo>
                  <a:pt x="0" y="65"/>
                  <a:pt x="0" y="65"/>
                  <a:pt x="0" y="65"/>
                </a:cubicBezTo>
                <a:cubicBezTo>
                  <a:pt x="3" y="114"/>
                  <a:pt x="40" y="154"/>
                  <a:pt x="88" y="162"/>
                </a:cubicBezTo>
                <a:cubicBezTo>
                  <a:pt x="109" y="141"/>
                  <a:pt x="109" y="141"/>
                  <a:pt x="109" y="141"/>
                </a:cubicBezTo>
                <a:cubicBezTo>
                  <a:pt x="109" y="141"/>
                  <a:pt x="108" y="138"/>
                  <a:pt x="106" y="134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06" y="103"/>
                  <a:pt x="106" y="103"/>
                  <a:pt x="106" y="103"/>
                </a:cubicBezTo>
                <a:cubicBezTo>
                  <a:pt x="104" y="127"/>
                  <a:pt x="104" y="127"/>
                  <a:pt x="104" y="127"/>
                </a:cubicBezTo>
                <a:cubicBezTo>
                  <a:pt x="99" y="111"/>
                  <a:pt x="92" y="89"/>
                  <a:pt x="92" y="88"/>
                </a:cubicBezTo>
                <a:cubicBezTo>
                  <a:pt x="92" y="88"/>
                  <a:pt x="66" y="0"/>
                  <a:pt x="66" y="0"/>
                </a:cubicBezTo>
              </a:path>
            </a:pathLst>
          </a:custGeom>
          <a:solidFill>
            <a:srgbClr val="3B55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1" name="Freeform 31"/>
          <p:cNvSpPr>
            <a:spLocks/>
          </p:cNvSpPr>
          <p:nvPr/>
        </p:nvSpPr>
        <p:spPr bwMode="auto">
          <a:xfrm>
            <a:off x="2792414" y="5319713"/>
            <a:ext cx="330200" cy="417513"/>
          </a:xfrm>
          <a:custGeom>
            <a:avLst/>
            <a:gdLst>
              <a:gd name="T0" fmla="*/ 208 w 208"/>
              <a:gd name="T1" fmla="*/ 0 h 263"/>
              <a:gd name="T2" fmla="*/ 0 w 208"/>
              <a:gd name="T3" fmla="*/ 0 h 263"/>
              <a:gd name="T4" fmla="*/ 0 w 208"/>
              <a:gd name="T5" fmla="*/ 263 h 263"/>
              <a:gd name="T6" fmla="*/ 151 w 208"/>
              <a:gd name="T7" fmla="*/ 263 h 263"/>
              <a:gd name="T8" fmla="*/ 208 w 208"/>
              <a:gd name="T9" fmla="*/ 206 h 263"/>
              <a:gd name="T10" fmla="*/ 208 w 208"/>
              <a:gd name="T11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8" h="263">
                <a:moveTo>
                  <a:pt x="208" y="0"/>
                </a:moveTo>
                <a:lnTo>
                  <a:pt x="0" y="0"/>
                </a:lnTo>
                <a:lnTo>
                  <a:pt x="0" y="263"/>
                </a:lnTo>
                <a:lnTo>
                  <a:pt x="151" y="263"/>
                </a:lnTo>
                <a:lnTo>
                  <a:pt x="208" y="206"/>
                </a:lnTo>
                <a:lnTo>
                  <a:pt x="20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2" name="Freeform 32"/>
          <p:cNvSpPr>
            <a:spLocks/>
          </p:cNvSpPr>
          <p:nvPr/>
        </p:nvSpPr>
        <p:spPr bwMode="auto">
          <a:xfrm>
            <a:off x="3032126" y="5646738"/>
            <a:ext cx="90488" cy="90488"/>
          </a:xfrm>
          <a:custGeom>
            <a:avLst/>
            <a:gdLst>
              <a:gd name="T0" fmla="*/ 0 w 57"/>
              <a:gd name="T1" fmla="*/ 57 h 57"/>
              <a:gd name="T2" fmla="*/ 57 w 57"/>
              <a:gd name="T3" fmla="*/ 0 h 57"/>
              <a:gd name="T4" fmla="*/ 0 w 57"/>
              <a:gd name="T5" fmla="*/ 0 h 57"/>
              <a:gd name="T6" fmla="*/ 0 w 57"/>
              <a:gd name="T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57">
                <a:moveTo>
                  <a:pt x="0" y="57"/>
                </a:moveTo>
                <a:lnTo>
                  <a:pt x="57" y="0"/>
                </a:lnTo>
                <a:lnTo>
                  <a:pt x="0" y="0"/>
                </a:lnTo>
                <a:lnTo>
                  <a:pt x="0" y="57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3" name="Freeform 33"/>
          <p:cNvSpPr>
            <a:spLocks/>
          </p:cNvSpPr>
          <p:nvPr/>
        </p:nvSpPr>
        <p:spPr bwMode="auto">
          <a:xfrm>
            <a:off x="2916239" y="5383213"/>
            <a:ext cx="63500" cy="158750"/>
          </a:xfrm>
          <a:custGeom>
            <a:avLst/>
            <a:gdLst>
              <a:gd name="T0" fmla="*/ 4 w 17"/>
              <a:gd name="T1" fmla="*/ 0 h 42"/>
              <a:gd name="T2" fmla="*/ 0 w 17"/>
              <a:gd name="T3" fmla="*/ 0 h 42"/>
              <a:gd name="T4" fmla="*/ 0 w 17"/>
              <a:gd name="T5" fmla="*/ 22 h 42"/>
              <a:gd name="T6" fmla="*/ 6 w 17"/>
              <a:gd name="T7" fmla="*/ 27 h 42"/>
              <a:gd name="T8" fmla="*/ 0 w 17"/>
              <a:gd name="T9" fmla="*/ 33 h 42"/>
              <a:gd name="T10" fmla="*/ 0 w 17"/>
              <a:gd name="T11" fmla="*/ 42 h 42"/>
              <a:gd name="T12" fmla="*/ 14 w 17"/>
              <a:gd name="T13" fmla="*/ 42 h 42"/>
              <a:gd name="T14" fmla="*/ 17 w 17"/>
              <a:gd name="T15" fmla="*/ 21 h 42"/>
              <a:gd name="T16" fmla="*/ 4 w 17"/>
              <a:gd name="T1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42">
                <a:moveTo>
                  <a:pt x="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3" y="22"/>
                  <a:pt x="6" y="24"/>
                  <a:pt x="6" y="27"/>
                </a:cubicBezTo>
                <a:cubicBezTo>
                  <a:pt x="6" y="30"/>
                  <a:pt x="3" y="32"/>
                  <a:pt x="0" y="33"/>
                </a:cubicBezTo>
                <a:cubicBezTo>
                  <a:pt x="0" y="42"/>
                  <a:pt x="0" y="42"/>
                  <a:pt x="0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4" y="20"/>
                  <a:pt x="4" y="0"/>
                </a:cubicBezTo>
                <a:close/>
              </a:path>
            </a:pathLst>
          </a:custGeom>
          <a:solidFill>
            <a:srgbClr val="333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4" name="Freeform 34"/>
          <p:cNvSpPr>
            <a:spLocks/>
          </p:cNvSpPr>
          <p:nvPr/>
        </p:nvSpPr>
        <p:spPr bwMode="auto">
          <a:xfrm>
            <a:off x="2847976" y="5383213"/>
            <a:ext cx="60325" cy="158750"/>
          </a:xfrm>
          <a:custGeom>
            <a:avLst/>
            <a:gdLst>
              <a:gd name="T0" fmla="*/ 12 w 16"/>
              <a:gd name="T1" fmla="*/ 27 h 42"/>
              <a:gd name="T2" fmla="*/ 16 w 16"/>
              <a:gd name="T3" fmla="*/ 22 h 42"/>
              <a:gd name="T4" fmla="*/ 16 w 16"/>
              <a:gd name="T5" fmla="*/ 0 h 42"/>
              <a:gd name="T6" fmla="*/ 13 w 16"/>
              <a:gd name="T7" fmla="*/ 0 h 42"/>
              <a:gd name="T8" fmla="*/ 0 w 16"/>
              <a:gd name="T9" fmla="*/ 21 h 42"/>
              <a:gd name="T10" fmla="*/ 3 w 16"/>
              <a:gd name="T11" fmla="*/ 42 h 42"/>
              <a:gd name="T12" fmla="*/ 16 w 16"/>
              <a:gd name="T13" fmla="*/ 42 h 42"/>
              <a:gd name="T14" fmla="*/ 16 w 16"/>
              <a:gd name="T15" fmla="*/ 33 h 42"/>
              <a:gd name="T16" fmla="*/ 12 w 16"/>
              <a:gd name="T17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42">
                <a:moveTo>
                  <a:pt x="12" y="27"/>
                </a:moveTo>
                <a:cubicBezTo>
                  <a:pt x="12" y="25"/>
                  <a:pt x="14" y="22"/>
                  <a:pt x="16" y="22"/>
                </a:cubicBezTo>
                <a:cubicBezTo>
                  <a:pt x="16" y="0"/>
                  <a:pt x="16" y="0"/>
                  <a:pt x="1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20"/>
                  <a:pt x="0" y="21"/>
                  <a:pt x="0" y="21"/>
                </a:cubicBezTo>
                <a:cubicBezTo>
                  <a:pt x="3" y="42"/>
                  <a:pt x="3" y="42"/>
                  <a:pt x="3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33"/>
                  <a:pt x="16" y="33"/>
                  <a:pt x="16" y="33"/>
                </a:cubicBezTo>
                <a:cubicBezTo>
                  <a:pt x="14" y="32"/>
                  <a:pt x="12" y="30"/>
                  <a:pt x="12" y="27"/>
                </a:cubicBezTo>
                <a:close/>
              </a:path>
            </a:pathLst>
          </a:custGeom>
          <a:solidFill>
            <a:srgbClr val="0005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5" name="Rectangle 35"/>
          <p:cNvSpPr>
            <a:spLocks noChangeArrowheads="1"/>
          </p:cNvSpPr>
          <p:nvPr/>
        </p:nvSpPr>
        <p:spPr bwMode="auto">
          <a:xfrm>
            <a:off x="2913064" y="5541963"/>
            <a:ext cx="60325" cy="19050"/>
          </a:xfrm>
          <a:prstGeom prst="rect">
            <a:avLst/>
          </a:prstGeom>
          <a:solidFill>
            <a:srgbClr val="333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6" name="Rectangle 36"/>
          <p:cNvSpPr>
            <a:spLocks noChangeArrowheads="1"/>
          </p:cNvSpPr>
          <p:nvPr/>
        </p:nvSpPr>
        <p:spPr bwMode="auto">
          <a:xfrm>
            <a:off x="2913064" y="5567363"/>
            <a:ext cx="60325" cy="22225"/>
          </a:xfrm>
          <a:prstGeom prst="rect">
            <a:avLst/>
          </a:prstGeom>
          <a:solidFill>
            <a:srgbClr val="333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7" name="Freeform 37"/>
          <p:cNvSpPr>
            <a:spLocks/>
          </p:cNvSpPr>
          <p:nvPr/>
        </p:nvSpPr>
        <p:spPr bwMode="auto">
          <a:xfrm>
            <a:off x="2913064" y="5597526"/>
            <a:ext cx="60325" cy="263525"/>
          </a:xfrm>
          <a:custGeom>
            <a:avLst/>
            <a:gdLst>
              <a:gd name="T0" fmla="*/ 16 w 16"/>
              <a:gd name="T1" fmla="*/ 0 h 70"/>
              <a:gd name="T2" fmla="*/ 0 w 16"/>
              <a:gd name="T3" fmla="*/ 0 h 70"/>
              <a:gd name="T4" fmla="*/ 0 w 16"/>
              <a:gd name="T5" fmla="*/ 2 h 70"/>
              <a:gd name="T6" fmla="*/ 0 w 16"/>
              <a:gd name="T7" fmla="*/ 5 h 70"/>
              <a:gd name="T8" fmla="*/ 0 w 16"/>
              <a:gd name="T9" fmla="*/ 70 h 70"/>
              <a:gd name="T10" fmla="*/ 2 w 16"/>
              <a:gd name="T11" fmla="*/ 70 h 70"/>
              <a:gd name="T12" fmla="*/ 15 w 16"/>
              <a:gd name="T13" fmla="*/ 58 h 70"/>
              <a:gd name="T14" fmla="*/ 15 w 16"/>
              <a:gd name="T15" fmla="*/ 9 h 70"/>
              <a:gd name="T16" fmla="*/ 14 w 16"/>
              <a:gd name="T17" fmla="*/ 5 h 70"/>
              <a:gd name="T18" fmla="*/ 16 w 16"/>
              <a:gd name="T19" fmla="*/ 5 h 70"/>
              <a:gd name="T20" fmla="*/ 16 w 16"/>
              <a:gd name="T2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70">
                <a:moveTo>
                  <a:pt x="1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0" y="5"/>
                  <a:pt x="0" y="5"/>
                  <a:pt x="0" y="5"/>
                </a:cubicBezTo>
                <a:cubicBezTo>
                  <a:pt x="0" y="70"/>
                  <a:pt x="0" y="70"/>
                  <a:pt x="0" y="70"/>
                </a:cubicBezTo>
                <a:cubicBezTo>
                  <a:pt x="2" y="70"/>
                  <a:pt x="2" y="70"/>
                  <a:pt x="2" y="70"/>
                </a:cubicBezTo>
                <a:cubicBezTo>
                  <a:pt x="9" y="70"/>
                  <a:pt x="15" y="65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8"/>
                  <a:pt x="15" y="6"/>
                  <a:pt x="14" y="5"/>
                </a:cubicBezTo>
                <a:cubicBezTo>
                  <a:pt x="16" y="5"/>
                  <a:pt x="16" y="5"/>
                  <a:pt x="16" y="5"/>
                </a:cubicBezTo>
                <a:lnTo>
                  <a:pt x="16" y="0"/>
                </a:lnTo>
                <a:close/>
              </a:path>
            </a:pathLst>
          </a:custGeom>
          <a:solidFill>
            <a:srgbClr val="FFD4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8" name="Rectangle 38"/>
          <p:cNvSpPr>
            <a:spLocks noChangeArrowheads="1"/>
          </p:cNvSpPr>
          <p:nvPr/>
        </p:nvSpPr>
        <p:spPr bwMode="auto">
          <a:xfrm>
            <a:off x="2855914" y="5541963"/>
            <a:ext cx="57150" cy="19050"/>
          </a:xfrm>
          <a:prstGeom prst="rect">
            <a:avLst/>
          </a:prstGeom>
          <a:solidFill>
            <a:srgbClr val="0005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9" name="Rectangle 39"/>
          <p:cNvSpPr>
            <a:spLocks noChangeArrowheads="1"/>
          </p:cNvSpPr>
          <p:nvPr/>
        </p:nvSpPr>
        <p:spPr bwMode="auto">
          <a:xfrm>
            <a:off x="2855914" y="5567363"/>
            <a:ext cx="57150" cy="22225"/>
          </a:xfrm>
          <a:prstGeom prst="rect">
            <a:avLst/>
          </a:prstGeom>
          <a:solidFill>
            <a:srgbClr val="0005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0" name="Freeform 40"/>
          <p:cNvSpPr>
            <a:spLocks/>
          </p:cNvSpPr>
          <p:nvPr/>
        </p:nvSpPr>
        <p:spPr bwMode="auto">
          <a:xfrm>
            <a:off x="2855914" y="5597526"/>
            <a:ext cx="57150" cy="263525"/>
          </a:xfrm>
          <a:custGeom>
            <a:avLst/>
            <a:gdLst>
              <a:gd name="T0" fmla="*/ 0 w 15"/>
              <a:gd name="T1" fmla="*/ 0 h 70"/>
              <a:gd name="T2" fmla="*/ 0 w 15"/>
              <a:gd name="T3" fmla="*/ 5 h 70"/>
              <a:gd name="T4" fmla="*/ 1 w 15"/>
              <a:gd name="T5" fmla="*/ 5 h 70"/>
              <a:gd name="T6" fmla="*/ 0 w 15"/>
              <a:gd name="T7" fmla="*/ 9 h 70"/>
              <a:gd name="T8" fmla="*/ 0 w 15"/>
              <a:gd name="T9" fmla="*/ 58 h 70"/>
              <a:gd name="T10" fmla="*/ 13 w 15"/>
              <a:gd name="T11" fmla="*/ 70 h 70"/>
              <a:gd name="T12" fmla="*/ 15 w 15"/>
              <a:gd name="T13" fmla="*/ 70 h 70"/>
              <a:gd name="T14" fmla="*/ 15 w 15"/>
              <a:gd name="T15" fmla="*/ 5 h 70"/>
              <a:gd name="T16" fmla="*/ 15 w 15"/>
              <a:gd name="T17" fmla="*/ 2 h 70"/>
              <a:gd name="T18" fmla="*/ 15 w 15"/>
              <a:gd name="T19" fmla="*/ 0 h 70"/>
              <a:gd name="T20" fmla="*/ 0 w 15"/>
              <a:gd name="T2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70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5"/>
                  <a:pt x="6" y="70"/>
                  <a:pt x="13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0"/>
                  <a:pt x="15" y="0"/>
                  <a:pt x="1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B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1" name="Freeform 41"/>
          <p:cNvSpPr>
            <a:spLocks/>
          </p:cNvSpPr>
          <p:nvPr/>
        </p:nvSpPr>
        <p:spPr bwMode="auto">
          <a:xfrm>
            <a:off x="2867026" y="5699126"/>
            <a:ext cx="90488" cy="150813"/>
          </a:xfrm>
          <a:custGeom>
            <a:avLst/>
            <a:gdLst>
              <a:gd name="T0" fmla="*/ 12 w 24"/>
              <a:gd name="T1" fmla="*/ 40 h 40"/>
              <a:gd name="T2" fmla="*/ 0 w 24"/>
              <a:gd name="T3" fmla="*/ 28 h 40"/>
              <a:gd name="T4" fmla="*/ 1 w 24"/>
              <a:gd name="T5" fmla="*/ 27 h 40"/>
              <a:gd name="T6" fmla="*/ 2 w 24"/>
              <a:gd name="T7" fmla="*/ 28 h 40"/>
              <a:gd name="T8" fmla="*/ 12 w 24"/>
              <a:gd name="T9" fmla="*/ 38 h 40"/>
              <a:gd name="T10" fmla="*/ 22 w 24"/>
              <a:gd name="T11" fmla="*/ 28 h 40"/>
              <a:gd name="T12" fmla="*/ 22 w 24"/>
              <a:gd name="T13" fmla="*/ 1 h 40"/>
              <a:gd name="T14" fmla="*/ 23 w 24"/>
              <a:gd name="T15" fmla="*/ 0 h 40"/>
              <a:gd name="T16" fmla="*/ 24 w 24"/>
              <a:gd name="T17" fmla="*/ 1 h 40"/>
              <a:gd name="T18" fmla="*/ 24 w 24"/>
              <a:gd name="T19" fmla="*/ 28 h 40"/>
              <a:gd name="T20" fmla="*/ 12 w 24"/>
              <a:gd name="T21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40">
                <a:moveTo>
                  <a:pt x="12" y="40"/>
                </a:moveTo>
                <a:cubicBezTo>
                  <a:pt x="5" y="40"/>
                  <a:pt x="0" y="35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2" y="27"/>
                  <a:pt x="2" y="27"/>
                  <a:pt x="2" y="28"/>
                </a:cubicBezTo>
                <a:cubicBezTo>
                  <a:pt x="2" y="33"/>
                  <a:pt x="7" y="38"/>
                  <a:pt x="12" y="38"/>
                </a:cubicBezTo>
                <a:cubicBezTo>
                  <a:pt x="17" y="38"/>
                  <a:pt x="22" y="33"/>
                  <a:pt x="22" y="28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0"/>
                  <a:pt x="22" y="0"/>
                  <a:pt x="23" y="0"/>
                </a:cubicBezTo>
                <a:cubicBezTo>
                  <a:pt x="23" y="0"/>
                  <a:pt x="24" y="0"/>
                  <a:pt x="24" y="1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35"/>
                  <a:pt x="19" y="40"/>
                  <a:pt x="12" y="40"/>
                </a:cubicBezTo>
                <a:close/>
              </a:path>
            </a:pathLst>
          </a:custGeom>
          <a:solidFill>
            <a:srgbClr val="FFB0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2" name="Oval 42"/>
          <p:cNvSpPr>
            <a:spLocks noChangeArrowheads="1"/>
          </p:cNvSpPr>
          <p:nvPr/>
        </p:nvSpPr>
        <p:spPr bwMode="auto">
          <a:xfrm>
            <a:off x="1514476" y="5157788"/>
            <a:ext cx="774700" cy="777875"/>
          </a:xfrm>
          <a:prstGeom prst="ellipse">
            <a:avLst/>
          </a:prstGeom>
          <a:solidFill>
            <a:srgbClr val="00A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3" name="Freeform 43"/>
          <p:cNvSpPr>
            <a:spLocks/>
          </p:cNvSpPr>
          <p:nvPr/>
        </p:nvSpPr>
        <p:spPr bwMode="auto">
          <a:xfrm>
            <a:off x="1511301" y="5454651"/>
            <a:ext cx="458788" cy="481013"/>
          </a:xfrm>
          <a:custGeom>
            <a:avLst/>
            <a:gdLst>
              <a:gd name="T0" fmla="*/ 4 w 122"/>
              <a:gd name="T1" fmla="*/ 0 h 128"/>
              <a:gd name="T2" fmla="*/ 3 w 122"/>
              <a:gd name="T3" fmla="*/ 0 h 128"/>
              <a:gd name="T4" fmla="*/ 0 w 122"/>
              <a:gd name="T5" fmla="*/ 25 h 128"/>
              <a:gd name="T6" fmla="*/ 104 w 122"/>
              <a:gd name="T7" fmla="*/ 128 h 128"/>
              <a:gd name="T8" fmla="*/ 122 w 122"/>
              <a:gd name="T9" fmla="*/ 126 h 128"/>
              <a:gd name="T10" fmla="*/ 122 w 122"/>
              <a:gd name="T11" fmla="*/ 126 h 128"/>
              <a:gd name="T12" fmla="*/ 104 w 122"/>
              <a:gd name="T13" fmla="*/ 128 h 128"/>
              <a:gd name="T14" fmla="*/ 1 w 122"/>
              <a:gd name="T15" fmla="*/ 24 h 128"/>
              <a:gd name="T16" fmla="*/ 4 w 122"/>
              <a:gd name="T1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128">
                <a:moveTo>
                  <a:pt x="4" y="0"/>
                </a:moveTo>
                <a:cubicBezTo>
                  <a:pt x="3" y="0"/>
                  <a:pt x="3" y="0"/>
                  <a:pt x="3" y="0"/>
                </a:cubicBezTo>
                <a:cubicBezTo>
                  <a:pt x="1" y="8"/>
                  <a:pt x="0" y="16"/>
                  <a:pt x="0" y="25"/>
                </a:cubicBezTo>
                <a:cubicBezTo>
                  <a:pt x="0" y="82"/>
                  <a:pt x="47" y="128"/>
                  <a:pt x="104" y="128"/>
                </a:cubicBezTo>
                <a:cubicBezTo>
                  <a:pt x="110" y="128"/>
                  <a:pt x="116" y="127"/>
                  <a:pt x="122" y="126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16" y="127"/>
                  <a:pt x="110" y="128"/>
                  <a:pt x="104" y="128"/>
                </a:cubicBezTo>
                <a:cubicBezTo>
                  <a:pt x="47" y="128"/>
                  <a:pt x="1" y="81"/>
                  <a:pt x="1" y="24"/>
                </a:cubicBezTo>
                <a:cubicBezTo>
                  <a:pt x="1" y="16"/>
                  <a:pt x="2" y="7"/>
                  <a:pt x="4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4" name="Freeform 44"/>
          <p:cNvSpPr>
            <a:spLocks/>
          </p:cNvSpPr>
          <p:nvPr/>
        </p:nvSpPr>
        <p:spPr bwMode="auto">
          <a:xfrm>
            <a:off x="1514476" y="5322888"/>
            <a:ext cx="620713" cy="612775"/>
          </a:xfrm>
          <a:custGeom>
            <a:avLst/>
            <a:gdLst>
              <a:gd name="T0" fmla="*/ 36 w 165"/>
              <a:gd name="T1" fmla="*/ 0 h 163"/>
              <a:gd name="T2" fmla="*/ 3 w 165"/>
              <a:gd name="T3" fmla="*/ 35 h 163"/>
              <a:gd name="T4" fmla="*/ 0 w 165"/>
              <a:gd name="T5" fmla="*/ 59 h 163"/>
              <a:gd name="T6" fmla="*/ 103 w 165"/>
              <a:gd name="T7" fmla="*/ 163 h 163"/>
              <a:gd name="T8" fmla="*/ 121 w 165"/>
              <a:gd name="T9" fmla="*/ 161 h 163"/>
              <a:gd name="T10" fmla="*/ 165 w 165"/>
              <a:gd name="T11" fmla="*/ 117 h 163"/>
              <a:gd name="T12" fmla="*/ 66 w 165"/>
              <a:gd name="T13" fmla="*/ 26 h 163"/>
              <a:gd name="T14" fmla="*/ 36 w 165"/>
              <a:gd name="T1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5" h="163">
                <a:moveTo>
                  <a:pt x="36" y="0"/>
                </a:moveTo>
                <a:cubicBezTo>
                  <a:pt x="3" y="35"/>
                  <a:pt x="3" y="35"/>
                  <a:pt x="3" y="35"/>
                </a:cubicBezTo>
                <a:cubicBezTo>
                  <a:pt x="1" y="42"/>
                  <a:pt x="0" y="51"/>
                  <a:pt x="0" y="59"/>
                </a:cubicBezTo>
                <a:cubicBezTo>
                  <a:pt x="0" y="116"/>
                  <a:pt x="46" y="163"/>
                  <a:pt x="103" y="163"/>
                </a:cubicBezTo>
                <a:cubicBezTo>
                  <a:pt x="109" y="163"/>
                  <a:pt x="115" y="162"/>
                  <a:pt x="121" y="161"/>
                </a:cubicBezTo>
                <a:cubicBezTo>
                  <a:pt x="165" y="117"/>
                  <a:pt x="165" y="117"/>
                  <a:pt x="165" y="117"/>
                </a:cubicBezTo>
                <a:cubicBezTo>
                  <a:pt x="66" y="26"/>
                  <a:pt x="66" y="26"/>
                  <a:pt x="66" y="26"/>
                </a:cubicBezTo>
                <a:cubicBezTo>
                  <a:pt x="36" y="0"/>
                  <a:pt x="36" y="0"/>
                  <a:pt x="36" y="0"/>
                </a:cubicBezTo>
              </a:path>
            </a:pathLst>
          </a:custGeom>
          <a:solidFill>
            <a:srgbClr val="0079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5" name="Freeform 45"/>
          <p:cNvSpPr>
            <a:spLocks/>
          </p:cNvSpPr>
          <p:nvPr/>
        </p:nvSpPr>
        <p:spPr bwMode="auto">
          <a:xfrm>
            <a:off x="1646239" y="5316538"/>
            <a:ext cx="495300" cy="454025"/>
          </a:xfrm>
          <a:custGeom>
            <a:avLst/>
            <a:gdLst>
              <a:gd name="T0" fmla="*/ 130 w 132"/>
              <a:gd name="T1" fmla="*/ 68 h 121"/>
              <a:gd name="T2" fmla="*/ 128 w 132"/>
              <a:gd name="T3" fmla="*/ 66 h 121"/>
              <a:gd name="T4" fmla="*/ 128 w 132"/>
              <a:gd name="T5" fmla="*/ 63 h 121"/>
              <a:gd name="T6" fmla="*/ 130 w 132"/>
              <a:gd name="T7" fmla="*/ 61 h 121"/>
              <a:gd name="T8" fmla="*/ 132 w 132"/>
              <a:gd name="T9" fmla="*/ 61 h 121"/>
              <a:gd name="T10" fmla="*/ 132 w 132"/>
              <a:gd name="T11" fmla="*/ 6 h 121"/>
              <a:gd name="T12" fmla="*/ 126 w 132"/>
              <a:gd name="T13" fmla="*/ 0 h 121"/>
              <a:gd name="T14" fmla="*/ 5 w 132"/>
              <a:gd name="T15" fmla="*/ 0 h 121"/>
              <a:gd name="T16" fmla="*/ 0 w 132"/>
              <a:gd name="T17" fmla="*/ 6 h 121"/>
              <a:gd name="T18" fmla="*/ 0 w 132"/>
              <a:gd name="T19" fmla="*/ 61 h 121"/>
              <a:gd name="T20" fmla="*/ 1 w 132"/>
              <a:gd name="T21" fmla="*/ 61 h 121"/>
              <a:gd name="T22" fmla="*/ 2 w 132"/>
              <a:gd name="T23" fmla="*/ 63 h 121"/>
              <a:gd name="T24" fmla="*/ 2 w 132"/>
              <a:gd name="T25" fmla="*/ 66 h 121"/>
              <a:gd name="T26" fmla="*/ 1 w 132"/>
              <a:gd name="T27" fmla="*/ 68 h 121"/>
              <a:gd name="T28" fmla="*/ 0 w 132"/>
              <a:gd name="T29" fmla="*/ 68 h 121"/>
              <a:gd name="T30" fmla="*/ 0 w 132"/>
              <a:gd name="T31" fmla="*/ 115 h 121"/>
              <a:gd name="T32" fmla="*/ 5 w 132"/>
              <a:gd name="T33" fmla="*/ 121 h 121"/>
              <a:gd name="T34" fmla="*/ 126 w 132"/>
              <a:gd name="T35" fmla="*/ 121 h 121"/>
              <a:gd name="T36" fmla="*/ 132 w 132"/>
              <a:gd name="T37" fmla="*/ 115 h 121"/>
              <a:gd name="T38" fmla="*/ 132 w 132"/>
              <a:gd name="T39" fmla="*/ 68 h 121"/>
              <a:gd name="T40" fmla="*/ 130 w 132"/>
              <a:gd name="T41" fmla="*/ 6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2" h="121">
                <a:moveTo>
                  <a:pt x="130" y="68"/>
                </a:moveTo>
                <a:cubicBezTo>
                  <a:pt x="129" y="68"/>
                  <a:pt x="128" y="67"/>
                  <a:pt x="128" y="66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28" y="62"/>
                  <a:pt x="129" y="61"/>
                  <a:pt x="130" y="61"/>
                </a:cubicBezTo>
                <a:cubicBezTo>
                  <a:pt x="132" y="61"/>
                  <a:pt x="132" y="61"/>
                  <a:pt x="132" y="61"/>
                </a:cubicBezTo>
                <a:cubicBezTo>
                  <a:pt x="132" y="6"/>
                  <a:pt x="132" y="6"/>
                  <a:pt x="132" y="6"/>
                </a:cubicBezTo>
                <a:cubicBezTo>
                  <a:pt x="132" y="3"/>
                  <a:pt x="129" y="0"/>
                  <a:pt x="126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2" y="61"/>
                  <a:pt x="2" y="62"/>
                  <a:pt x="2" y="63"/>
                </a:cubicBezTo>
                <a:cubicBezTo>
                  <a:pt x="2" y="66"/>
                  <a:pt x="2" y="66"/>
                  <a:pt x="2" y="66"/>
                </a:cubicBezTo>
                <a:cubicBezTo>
                  <a:pt x="2" y="67"/>
                  <a:pt x="2" y="68"/>
                  <a:pt x="1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2" y="121"/>
                  <a:pt x="5" y="121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29" y="121"/>
                  <a:pt x="132" y="118"/>
                  <a:pt x="132" y="115"/>
                </a:cubicBezTo>
                <a:cubicBezTo>
                  <a:pt x="132" y="68"/>
                  <a:pt x="132" y="68"/>
                  <a:pt x="132" y="68"/>
                </a:cubicBezTo>
                <a:lnTo>
                  <a:pt x="130" y="68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6" name="Freeform 46"/>
          <p:cNvSpPr>
            <a:spLocks/>
          </p:cNvSpPr>
          <p:nvPr/>
        </p:nvSpPr>
        <p:spPr bwMode="auto">
          <a:xfrm>
            <a:off x="1665289" y="5399088"/>
            <a:ext cx="225425" cy="161925"/>
          </a:xfrm>
          <a:custGeom>
            <a:avLst/>
            <a:gdLst>
              <a:gd name="T0" fmla="*/ 2 w 60"/>
              <a:gd name="T1" fmla="*/ 39 h 43"/>
              <a:gd name="T2" fmla="*/ 2 w 60"/>
              <a:gd name="T3" fmla="*/ 43 h 43"/>
              <a:gd name="T4" fmla="*/ 57 w 60"/>
              <a:gd name="T5" fmla="*/ 43 h 43"/>
              <a:gd name="T6" fmla="*/ 57 w 60"/>
              <a:gd name="T7" fmla="*/ 39 h 43"/>
              <a:gd name="T8" fmla="*/ 59 w 60"/>
              <a:gd name="T9" fmla="*/ 37 h 43"/>
              <a:gd name="T10" fmla="*/ 60 w 60"/>
              <a:gd name="T11" fmla="*/ 37 h 43"/>
              <a:gd name="T12" fmla="*/ 60 w 60"/>
              <a:gd name="T13" fmla="*/ 4 h 43"/>
              <a:gd name="T14" fmla="*/ 55 w 60"/>
              <a:gd name="T15" fmla="*/ 0 h 43"/>
              <a:gd name="T16" fmla="*/ 4 w 60"/>
              <a:gd name="T17" fmla="*/ 0 h 43"/>
              <a:gd name="T18" fmla="*/ 0 w 60"/>
              <a:gd name="T19" fmla="*/ 4 h 43"/>
              <a:gd name="T20" fmla="*/ 0 w 60"/>
              <a:gd name="T21" fmla="*/ 37 h 43"/>
              <a:gd name="T22" fmla="*/ 0 w 60"/>
              <a:gd name="T23" fmla="*/ 37 h 43"/>
              <a:gd name="T24" fmla="*/ 2 w 60"/>
              <a:gd name="T25" fmla="*/ 3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43">
                <a:moveTo>
                  <a:pt x="2" y="39"/>
                </a:moveTo>
                <a:cubicBezTo>
                  <a:pt x="2" y="43"/>
                  <a:pt x="2" y="43"/>
                  <a:pt x="2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39"/>
                  <a:pt x="57" y="39"/>
                  <a:pt x="57" y="39"/>
                </a:cubicBezTo>
                <a:cubicBezTo>
                  <a:pt x="57" y="38"/>
                  <a:pt x="58" y="37"/>
                  <a:pt x="59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2"/>
                  <a:pt x="58" y="0"/>
                  <a:pt x="5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1" y="37"/>
                  <a:pt x="2" y="38"/>
                  <a:pt x="2" y="39"/>
                </a:cubicBezTo>
                <a:close/>
              </a:path>
            </a:pathLst>
          </a:cu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7" name="Freeform 47"/>
          <p:cNvSpPr>
            <a:spLocks/>
          </p:cNvSpPr>
          <p:nvPr/>
        </p:nvSpPr>
        <p:spPr bwMode="auto">
          <a:xfrm>
            <a:off x="1706564" y="5435601"/>
            <a:ext cx="138113" cy="120650"/>
          </a:xfrm>
          <a:custGeom>
            <a:avLst/>
            <a:gdLst>
              <a:gd name="T0" fmla="*/ 37 w 37"/>
              <a:gd name="T1" fmla="*/ 24 h 32"/>
              <a:gd name="T2" fmla="*/ 37 w 37"/>
              <a:gd name="T3" fmla="*/ 17 h 32"/>
              <a:gd name="T4" fmla="*/ 37 w 37"/>
              <a:gd name="T5" fmla="*/ 17 h 32"/>
              <a:gd name="T6" fmla="*/ 32 w 37"/>
              <a:gd name="T7" fmla="*/ 6 h 32"/>
              <a:gd name="T8" fmla="*/ 18 w 37"/>
              <a:gd name="T9" fmla="*/ 0 h 32"/>
              <a:gd name="T10" fmla="*/ 5 w 37"/>
              <a:gd name="T11" fmla="*/ 6 h 32"/>
              <a:gd name="T12" fmla="*/ 0 w 37"/>
              <a:gd name="T13" fmla="*/ 21 h 32"/>
              <a:gd name="T14" fmla="*/ 0 w 37"/>
              <a:gd name="T15" fmla="*/ 24 h 32"/>
              <a:gd name="T16" fmla="*/ 7 w 37"/>
              <a:gd name="T17" fmla="*/ 24 h 32"/>
              <a:gd name="T18" fmla="*/ 7 w 37"/>
              <a:gd name="T19" fmla="*/ 21 h 32"/>
              <a:gd name="T20" fmla="*/ 18 w 37"/>
              <a:gd name="T21" fmla="*/ 7 h 32"/>
              <a:gd name="T22" fmla="*/ 29 w 37"/>
              <a:gd name="T23" fmla="*/ 18 h 32"/>
              <a:gd name="T24" fmla="*/ 29 w 37"/>
              <a:gd name="T25" fmla="*/ 18 h 32"/>
              <a:gd name="T26" fmla="*/ 29 w 37"/>
              <a:gd name="T27" fmla="*/ 18 h 32"/>
              <a:gd name="T28" fmla="*/ 29 w 37"/>
              <a:gd name="T29" fmla="*/ 21 h 32"/>
              <a:gd name="T30" fmla="*/ 29 w 37"/>
              <a:gd name="T31" fmla="*/ 22 h 32"/>
              <a:gd name="T32" fmla="*/ 26 w 37"/>
              <a:gd name="T33" fmla="*/ 32 h 32"/>
              <a:gd name="T34" fmla="*/ 25 w 37"/>
              <a:gd name="T35" fmla="*/ 32 h 32"/>
              <a:gd name="T36" fmla="*/ 34 w 37"/>
              <a:gd name="T37" fmla="*/ 32 h 32"/>
              <a:gd name="T38" fmla="*/ 37 w 37"/>
              <a:gd name="T39" fmla="*/ 2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" h="32">
                <a:moveTo>
                  <a:pt x="37" y="24"/>
                </a:moveTo>
                <a:cubicBezTo>
                  <a:pt x="37" y="22"/>
                  <a:pt x="37" y="20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3"/>
                  <a:pt x="34" y="9"/>
                  <a:pt x="32" y="6"/>
                </a:cubicBezTo>
                <a:cubicBezTo>
                  <a:pt x="28" y="2"/>
                  <a:pt x="23" y="0"/>
                  <a:pt x="18" y="0"/>
                </a:cubicBezTo>
                <a:cubicBezTo>
                  <a:pt x="13" y="0"/>
                  <a:pt x="8" y="2"/>
                  <a:pt x="5" y="6"/>
                </a:cubicBezTo>
                <a:cubicBezTo>
                  <a:pt x="1" y="10"/>
                  <a:pt x="0" y="15"/>
                  <a:pt x="0" y="21"/>
                </a:cubicBezTo>
                <a:cubicBezTo>
                  <a:pt x="0" y="24"/>
                  <a:pt x="0" y="24"/>
                  <a:pt x="0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14"/>
                  <a:pt x="12" y="7"/>
                  <a:pt x="18" y="7"/>
                </a:cubicBezTo>
                <a:cubicBezTo>
                  <a:pt x="24" y="7"/>
                  <a:pt x="28" y="12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9" y="20"/>
                  <a:pt x="29" y="21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4"/>
                  <a:pt x="28" y="28"/>
                  <a:pt x="26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6" y="30"/>
                  <a:pt x="37" y="27"/>
                  <a:pt x="37" y="24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8" name="Freeform 48"/>
          <p:cNvSpPr>
            <a:spLocks/>
          </p:cNvSpPr>
          <p:nvPr/>
        </p:nvSpPr>
        <p:spPr bwMode="auto">
          <a:xfrm>
            <a:off x="1893889" y="5394326"/>
            <a:ext cx="230188" cy="161925"/>
          </a:xfrm>
          <a:custGeom>
            <a:avLst/>
            <a:gdLst>
              <a:gd name="T0" fmla="*/ 3 w 61"/>
              <a:gd name="T1" fmla="*/ 39 h 43"/>
              <a:gd name="T2" fmla="*/ 3 w 61"/>
              <a:gd name="T3" fmla="*/ 43 h 43"/>
              <a:gd name="T4" fmla="*/ 58 w 61"/>
              <a:gd name="T5" fmla="*/ 43 h 43"/>
              <a:gd name="T6" fmla="*/ 58 w 61"/>
              <a:gd name="T7" fmla="*/ 39 h 43"/>
              <a:gd name="T8" fmla="*/ 60 w 61"/>
              <a:gd name="T9" fmla="*/ 38 h 43"/>
              <a:gd name="T10" fmla="*/ 61 w 61"/>
              <a:gd name="T11" fmla="*/ 38 h 43"/>
              <a:gd name="T12" fmla="*/ 61 w 61"/>
              <a:gd name="T13" fmla="*/ 5 h 43"/>
              <a:gd name="T14" fmla="*/ 56 w 61"/>
              <a:gd name="T15" fmla="*/ 0 h 43"/>
              <a:gd name="T16" fmla="*/ 5 w 61"/>
              <a:gd name="T17" fmla="*/ 0 h 43"/>
              <a:gd name="T18" fmla="*/ 0 w 61"/>
              <a:gd name="T19" fmla="*/ 5 h 43"/>
              <a:gd name="T20" fmla="*/ 0 w 61"/>
              <a:gd name="T21" fmla="*/ 38 h 43"/>
              <a:gd name="T22" fmla="*/ 1 w 61"/>
              <a:gd name="T23" fmla="*/ 38 h 43"/>
              <a:gd name="T24" fmla="*/ 3 w 61"/>
              <a:gd name="T25" fmla="*/ 3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43">
                <a:moveTo>
                  <a:pt x="3" y="39"/>
                </a:moveTo>
                <a:cubicBezTo>
                  <a:pt x="3" y="43"/>
                  <a:pt x="3" y="43"/>
                  <a:pt x="3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38"/>
                  <a:pt x="59" y="38"/>
                  <a:pt x="60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2"/>
                  <a:pt x="58" y="0"/>
                  <a:pt x="56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38"/>
                  <a:pt x="0" y="38"/>
                  <a:pt x="0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2" y="38"/>
                  <a:pt x="3" y="38"/>
                  <a:pt x="3" y="39"/>
                </a:cubicBezTo>
                <a:close/>
              </a:path>
            </a:pathLst>
          </a:cu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9" name="Freeform 49"/>
          <p:cNvSpPr>
            <a:spLocks/>
          </p:cNvSpPr>
          <p:nvPr/>
        </p:nvSpPr>
        <p:spPr bwMode="auto">
          <a:xfrm>
            <a:off x="1665289" y="5564188"/>
            <a:ext cx="225425" cy="165100"/>
          </a:xfrm>
          <a:custGeom>
            <a:avLst/>
            <a:gdLst>
              <a:gd name="T0" fmla="*/ 57 w 60"/>
              <a:gd name="T1" fmla="*/ 4 h 44"/>
              <a:gd name="T2" fmla="*/ 57 w 60"/>
              <a:gd name="T3" fmla="*/ 0 h 44"/>
              <a:gd name="T4" fmla="*/ 2 w 60"/>
              <a:gd name="T5" fmla="*/ 0 h 44"/>
              <a:gd name="T6" fmla="*/ 2 w 60"/>
              <a:gd name="T7" fmla="*/ 4 h 44"/>
              <a:gd name="T8" fmla="*/ 0 w 60"/>
              <a:gd name="T9" fmla="*/ 5 h 44"/>
              <a:gd name="T10" fmla="*/ 0 w 60"/>
              <a:gd name="T11" fmla="*/ 5 h 44"/>
              <a:gd name="T12" fmla="*/ 0 w 60"/>
              <a:gd name="T13" fmla="*/ 39 h 44"/>
              <a:gd name="T14" fmla="*/ 4 w 60"/>
              <a:gd name="T15" fmla="*/ 44 h 44"/>
              <a:gd name="T16" fmla="*/ 55 w 60"/>
              <a:gd name="T17" fmla="*/ 44 h 44"/>
              <a:gd name="T18" fmla="*/ 60 w 60"/>
              <a:gd name="T19" fmla="*/ 39 h 44"/>
              <a:gd name="T20" fmla="*/ 60 w 60"/>
              <a:gd name="T21" fmla="*/ 5 h 44"/>
              <a:gd name="T22" fmla="*/ 59 w 60"/>
              <a:gd name="T23" fmla="*/ 5 h 44"/>
              <a:gd name="T24" fmla="*/ 57 w 60"/>
              <a:gd name="T25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44">
                <a:moveTo>
                  <a:pt x="57" y="4"/>
                </a:moveTo>
                <a:cubicBezTo>
                  <a:pt x="57" y="0"/>
                  <a:pt x="57" y="0"/>
                  <a:pt x="57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4"/>
                  <a:pt x="2" y="4"/>
                  <a:pt x="2" y="4"/>
                </a:cubicBezTo>
                <a:cubicBezTo>
                  <a:pt x="2" y="5"/>
                  <a:pt x="1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2"/>
                  <a:pt x="2" y="44"/>
                  <a:pt x="4" y="44"/>
                </a:cubicBezTo>
                <a:cubicBezTo>
                  <a:pt x="55" y="44"/>
                  <a:pt x="55" y="44"/>
                  <a:pt x="55" y="44"/>
                </a:cubicBezTo>
                <a:cubicBezTo>
                  <a:pt x="58" y="44"/>
                  <a:pt x="60" y="42"/>
                  <a:pt x="60" y="39"/>
                </a:cubicBezTo>
                <a:cubicBezTo>
                  <a:pt x="60" y="5"/>
                  <a:pt x="60" y="5"/>
                  <a:pt x="60" y="5"/>
                </a:cubicBezTo>
                <a:cubicBezTo>
                  <a:pt x="59" y="5"/>
                  <a:pt x="59" y="5"/>
                  <a:pt x="59" y="5"/>
                </a:cubicBezTo>
                <a:cubicBezTo>
                  <a:pt x="58" y="5"/>
                  <a:pt x="57" y="5"/>
                  <a:pt x="57" y="4"/>
                </a:cubicBezTo>
                <a:close/>
              </a:path>
            </a:pathLst>
          </a:custGeom>
          <a:solidFill>
            <a:srgbClr val="AFB0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0" name="Freeform 50"/>
          <p:cNvSpPr>
            <a:spLocks/>
          </p:cNvSpPr>
          <p:nvPr/>
        </p:nvSpPr>
        <p:spPr bwMode="auto">
          <a:xfrm>
            <a:off x="1893889" y="5561013"/>
            <a:ext cx="230188" cy="165100"/>
          </a:xfrm>
          <a:custGeom>
            <a:avLst/>
            <a:gdLst>
              <a:gd name="T0" fmla="*/ 60 w 61"/>
              <a:gd name="T1" fmla="*/ 6 h 44"/>
              <a:gd name="T2" fmla="*/ 58 w 61"/>
              <a:gd name="T3" fmla="*/ 5 h 44"/>
              <a:gd name="T4" fmla="*/ 58 w 61"/>
              <a:gd name="T5" fmla="*/ 0 h 44"/>
              <a:gd name="T6" fmla="*/ 3 w 61"/>
              <a:gd name="T7" fmla="*/ 0 h 44"/>
              <a:gd name="T8" fmla="*/ 3 w 61"/>
              <a:gd name="T9" fmla="*/ 5 h 44"/>
              <a:gd name="T10" fmla="*/ 1 w 61"/>
              <a:gd name="T11" fmla="*/ 6 h 44"/>
              <a:gd name="T12" fmla="*/ 0 w 61"/>
              <a:gd name="T13" fmla="*/ 6 h 44"/>
              <a:gd name="T14" fmla="*/ 0 w 61"/>
              <a:gd name="T15" fmla="*/ 40 h 44"/>
              <a:gd name="T16" fmla="*/ 5 w 61"/>
              <a:gd name="T17" fmla="*/ 44 h 44"/>
              <a:gd name="T18" fmla="*/ 56 w 61"/>
              <a:gd name="T19" fmla="*/ 44 h 44"/>
              <a:gd name="T20" fmla="*/ 61 w 61"/>
              <a:gd name="T21" fmla="*/ 40 h 44"/>
              <a:gd name="T22" fmla="*/ 61 w 61"/>
              <a:gd name="T23" fmla="*/ 6 h 44"/>
              <a:gd name="T24" fmla="*/ 60 w 61"/>
              <a:gd name="T25" fmla="*/ 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44">
                <a:moveTo>
                  <a:pt x="60" y="6"/>
                </a:moveTo>
                <a:cubicBezTo>
                  <a:pt x="59" y="6"/>
                  <a:pt x="58" y="5"/>
                  <a:pt x="58" y="5"/>
                </a:cubicBezTo>
                <a:cubicBezTo>
                  <a:pt x="58" y="0"/>
                  <a:pt x="58" y="0"/>
                  <a:pt x="58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2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3" y="44"/>
                  <a:pt x="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8" y="44"/>
                  <a:pt x="61" y="42"/>
                  <a:pt x="61" y="40"/>
                </a:cubicBezTo>
                <a:cubicBezTo>
                  <a:pt x="61" y="6"/>
                  <a:pt x="61" y="6"/>
                  <a:pt x="61" y="6"/>
                </a:cubicBezTo>
                <a:lnTo>
                  <a:pt x="60" y="6"/>
                </a:lnTo>
                <a:close/>
              </a:path>
            </a:pathLst>
          </a:custGeom>
          <a:solidFill>
            <a:srgbClr val="AFB0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1" name="Freeform 51"/>
          <p:cNvSpPr>
            <a:spLocks/>
          </p:cNvSpPr>
          <p:nvPr/>
        </p:nvSpPr>
        <p:spPr bwMode="auto">
          <a:xfrm>
            <a:off x="1954214" y="5435601"/>
            <a:ext cx="90488" cy="120650"/>
          </a:xfrm>
          <a:custGeom>
            <a:avLst/>
            <a:gdLst>
              <a:gd name="T0" fmla="*/ 40 w 57"/>
              <a:gd name="T1" fmla="*/ 38 h 76"/>
              <a:gd name="T2" fmla="*/ 40 w 57"/>
              <a:gd name="T3" fmla="*/ 76 h 76"/>
              <a:gd name="T4" fmla="*/ 57 w 57"/>
              <a:gd name="T5" fmla="*/ 76 h 76"/>
              <a:gd name="T6" fmla="*/ 57 w 57"/>
              <a:gd name="T7" fmla="*/ 0 h 76"/>
              <a:gd name="T8" fmla="*/ 57 w 57"/>
              <a:gd name="T9" fmla="*/ 0 h 76"/>
              <a:gd name="T10" fmla="*/ 40 w 57"/>
              <a:gd name="T11" fmla="*/ 0 h 76"/>
              <a:gd name="T12" fmla="*/ 38 w 57"/>
              <a:gd name="T13" fmla="*/ 0 h 76"/>
              <a:gd name="T14" fmla="*/ 0 w 57"/>
              <a:gd name="T15" fmla="*/ 76 h 76"/>
              <a:gd name="T16" fmla="*/ 21 w 57"/>
              <a:gd name="T17" fmla="*/ 76 h 76"/>
              <a:gd name="T18" fmla="*/ 40 w 57"/>
              <a:gd name="T19" fmla="*/ 3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" h="76">
                <a:moveTo>
                  <a:pt x="40" y="38"/>
                </a:moveTo>
                <a:lnTo>
                  <a:pt x="40" y="76"/>
                </a:lnTo>
                <a:lnTo>
                  <a:pt x="57" y="76"/>
                </a:lnTo>
                <a:lnTo>
                  <a:pt x="57" y="0"/>
                </a:lnTo>
                <a:lnTo>
                  <a:pt x="57" y="0"/>
                </a:lnTo>
                <a:lnTo>
                  <a:pt x="40" y="0"/>
                </a:lnTo>
                <a:lnTo>
                  <a:pt x="38" y="0"/>
                </a:lnTo>
                <a:lnTo>
                  <a:pt x="0" y="76"/>
                </a:lnTo>
                <a:lnTo>
                  <a:pt x="21" y="76"/>
                </a:lnTo>
                <a:lnTo>
                  <a:pt x="40" y="38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2" name="Freeform 52"/>
          <p:cNvSpPr>
            <a:spLocks/>
          </p:cNvSpPr>
          <p:nvPr/>
        </p:nvSpPr>
        <p:spPr bwMode="auto">
          <a:xfrm>
            <a:off x="1665289" y="5564188"/>
            <a:ext cx="225425" cy="123825"/>
          </a:xfrm>
          <a:custGeom>
            <a:avLst/>
            <a:gdLst>
              <a:gd name="T0" fmla="*/ 57 w 60"/>
              <a:gd name="T1" fmla="*/ 3 h 33"/>
              <a:gd name="T2" fmla="*/ 57 w 60"/>
              <a:gd name="T3" fmla="*/ 0 h 33"/>
              <a:gd name="T4" fmla="*/ 2 w 60"/>
              <a:gd name="T5" fmla="*/ 0 h 33"/>
              <a:gd name="T6" fmla="*/ 2 w 60"/>
              <a:gd name="T7" fmla="*/ 3 h 33"/>
              <a:gd name="T8" fmla="*/ 0 w 60"/>
              <a:gd name="T9" fmla="*/ 4 h 33"/>
              <a:gd name="T10" fmla="*/ 0 w 60"/>
              <a:gd name="T11" fmla="*/ 4 h 33"/>
              <a:gd name="T12" fmla="*/ 0 w 60"/>
              <a:gd name="T13" fmla="*/ 29 h 33"/>
              <a:gd name="T14" fmla="*/ 4 w 60"/>
              <a:gd name="T15" fmla="*/ 33 h 33"/>
              <a:gd name="T16" fmla="*/ 55 w 60"/>
              <a:gd name="T17" fmla="*/ 33 h 33"/>
              <a:gd name="T18" fmla="*/ 60 w 60"/>
              <a:gd name="T19" fmla="*/ 29 h 33"/>
              <a:gd name="T20" fmla="*/ 60 w 60"/>
              <a:gd name="T21" fmla="*/ 4 h 33"/>
              <a:gd name="T22" fmla="*/ 59 w 60"/>
              <a:gd name="T23" fmla="*/ 4 h 33"/>
              <a:gd name="T24" fmla="*/ 57 w 60"/>
              <a:gd name="T25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33">
                <a:moveTo>
                  <a:pt x="57" y="3"/>
                </a:moveTo>
                <a:cubicBezTo>
                  <a:pt x="57" y="0"/>
                  <a:pt x="57" y="0"/>
                  <a:pt x="57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1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1"/>
                  <a:pt x="2" y="33"/>
                  <a:pt x="4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58" y="33"/>
                  <a:pt x="60" y="31"/>
                  <a:pt x="60" y="29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8" y="4"/>
                  <a:pt x="57" y="3"/>
                  <a:pt x="57" y="3"/>
                </a:cubicBezTo>
                <a:close/>
              </a:path>
            </a:pathLst>
          </a:cu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3" name="Freeform 53"/>
          <p:cNvSpPr>
            <a:spLocks/>
          </p:cNvSpPr>
          <p:nvPr/>
        </p:nvSpPr>
        <p:spPr bwMode="auto">
          <a:xfrm>
            <a:off x="1706564" y="5564188"/>
            <a:ext cx="138113" cy="93663"/>
          </a:xfrm>
          <a:custGeom>
            <a:avLst/>
            <a:gdLst>
              <a:gd name="T0" fmla="*/ 19 w 37"/>
              <a:gd name="T1" fmla="*/ 5 h 25"/>
              <a:gd name="T2" fmla="*/ 4 w 37"/>
              <a:gd name="T3" fmla="*/ 16 h 25"/>
              <a:gd name="T4" fmla="*/ 4 w 37"/>
              <a:gd name="T5" fmla="*/ 16 h 25"/>
              <a:gd name="T6" fmla="*/ 2 w 37"/>
              <a:gd name="T7" fmla="*/ 18 h 25"/>
              <a:gd name="T8" fmla="*/ 2 w 37"/>
              <a:gd name="T9" fmla="*/ 18 h 25"/>
              <a:gd name="T10" fmla="*/ 0 w 37"/>
              <a:gd name="T11" fmla="*/ 20 h 25"/>
              <a:gd name="T12" fmla="*/ 0 w 37"/>
              <a:gd name="T13" fmla="*/ 25 h 25"/>
              <a:gd name="T14" fmla="*/ 37 w 37"/>
              <a:gd name="T15" fmla="*/ 25 h 25"/>
              <a:gd name="T16" fmla="*/ 37 w 37"/>
              <a:gd name="T17" fmla="*/ 20 h 25"/>
              <a:gd name="T18" fmla="*/ 10 w 37"/>
              <a:gd name="T19" fmla="*/ 20 h 25"/>
              <a:gd name="T20" fmla="*/ 32 w 37"/>
              <a:gd name="T21" fmla="*/ 2 h 25"/>
              <a:gd name="T22" fmla="*/ 34 w 37"/>
              <a:gd name="T23" fmla="*/ 0 h 25"/>
              <a:gd name="T24" fmla="*/ 25 w 37"/>
              <a:gd name="T25" fmla="*/ 0 h 25"/>
              <a:gd name="T26" fmla="*/ 19 w 37"/>
              <a:gd name="T27" fmla="*/ 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" h="25">
                <a:moveTo>
                  <a:pt x="19" y="5"/>
                </a:moveTo>
                <a:cubicBezTo>
                  <a:pt x="15" y="8"/>
                  <a:pt x="9" y="13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9"/>
                  <a:pt x="0" y="20"/>
                  <a:pt x="0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6" y="16"/>
                  <a:pt x="27" y="7"/>
                  <a:pt x="32" y="2"/>
                </a:cubicBezTo>
                <a:cubicBezTo>
                  <a:pt x="33" y="1"/>
                  <a:pt x="33" y="0"/>
                  <a:pt x="34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1"/>
                  <a:pt x="21" y="3"/>
                  <a:pt x="19" y="5"/>
                </a:cubicBezTo>
                <a:close/>
              </a:path>
            </a:pathLst>
          </a:custGeom>
          <a:solidFill>
            <a:srgbClr val="393B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4" name="Freeform 54"/>
          <p:cNvSpPr>
            <a:spLocks/>
          </p:cNvSpPr>
          <p:nvPr/>
        </p:nvSpPr>
        <p:spPr bwMode="auto">
          <a:xfrm>
            <a:off x="1893889" y="5561013"/>
            <a:ext cx="230188" cy="127000"/>
          </a:xfrm>
          <a:custGeom>
            <a:avLst/>
            <a:gdLst>
              <a:gd name="T0" fmla="*/ 58 w 61"/>
              <a:gd name="T1" fmla="*/ 4 h 34"/>
              <a:gd name="T2" fmla="*/ 58 w 61"/>
              <a:gd name="T3" fmla="*/ 0 h 34"/>
              <a:gd name="T4" fmla="*/ 3 w 61"/>
              <a:gd name="T5" fmla="*/ 0 h 34"/>
              <a:gd name="T6" fmla="*/ 3 w 61"/>
              <a:gd name="T7" fmla="*/ 4 h 34"/>
              <a:gd name="T8" fmla="*/ 1 w 61"/>
              <a:gd name="T9" fmla="*/ 5 h 34"/>
              <a:gd name="T10" fmla="*/ 0 w 61"/>
              <a:gd name="T11" fmla="*/ 5 h 34"/>
              <a:gd name="T12" fmla="*/ 0 w 61"/>
              <a:gd name="T13" fmla="*/ 30 h 34"/>
              <a:gd name="T14" fmla="*/ 5 w 61"/>
              <a:gd name="T15" fmla="*/ 34 h 34"/>
              <a:gd name="T16" fmla="*/ 56 w 61"/>
              <a:gd name="T17" fmla="*/ 34 h 34"/>
              <a:gd name="T18" fmla="*/ 61 w 61"/>
              <a:gd name="T19" fmla="*/ 30 h 34"/>
              <a:gd name="T20" fmla="*/ 61 w 61"/>
              <a:gd name="T21" fmla="*/ 5 h 34"/>
              <a:gd name="T22" fmla="*/ 60 w 61"/>
              <a:gd name="T23" fmla="*/ 5 h 34"/>
              <a:gd name="T24" fmla="*/ 58 w 61"/>
              <a:gd name="T25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34">
                <a:moveTo>
                  <a:pt x="58" y="4"/>
                </a:moveTo>
                <a:cubicBezTo>
                  <a:pt x="58" y="0"/>
                  <a:pt x="58" y="0"/>
                  <a:pt x="58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2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2"/>
                  <a:pt x="3" y="34"/>
                  <a:pt x="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8" y="34"/>
                  <a:pt x="61" y="32"/>
                  <a:pt x="61" y="30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5"/>
                </a:cubicBezTo>
                <a:cubicBezTo>
                  <a:pt x="59" y="5"/>
                  <a:pt x="58" y="4"/>
                  <a:pt x="58" y="4"/>
                </a:cubicBezTo>
                <a:close/>
              </a:path>
            </a:pathLst>
          </a:cu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5" name="Freeform 55"/>
          <p:cNvSpPr>
            <a:spLocks/>
          </p:cNvSpPr>
          <p:nvPr/>
        </p:nvSpPr>
        <p:spPr bwMode="auto">
          <a:xfrm>
            <a:off x="1935164" y="5564188"/>
            <a:ext cx="139700" cy="93663"/>
          </a:xfrm>
          <a:custGeom>
            <a:avLst/>
            <a:gdLst>
              <a:gd name="T0" fmla="*/ 52 w 88"/>
              <a:gd name="T1" fmla="*/ 16 h 59"/>
              <a:gd name="T2" fmla="*/ 19 w 88"/>
              <a:gd name="T3" fmla="*/ 16 h 59"/>
              <a:gd name="T4" fmla="*/ 31 w 88"/>
              <a:gd name="T5" fmla="*/ 0 h 59"/>
              <a:gd name="T6" fmla="*/ 12 w 88"/>
              <a:gd name="T7" fmla="*/ 0 h 59"/>
              <a:gd name="T8" fmla="*/ 0 w 88"/>
              <a:gd name="T9" fmla="*/ 16 h 59"/>
              <a:gd name="T10" fmla="*/ 0 w 88"/>
              <a:gd name="T11" fmla="*/ 31 h 59"/>
              <a:gd name="T12" fmla="*/ 52 w 88"/>
              <a:gd name="T13" fmla="*/ 31 h 59"/>
              <a:gd name="T14" fmla="*/ 52 w 88"/>
              <a:gd name="T15" fmla="*/ 59 h 59"/>
              <a:gd name="T16" fmla="*/ 69 w 88"/>
              <a:gd name="T17" fmla="*/ 59 h 59"/>
              <a:gd name="T18" fmla="*/ 69 w 88"/>
              <a:gd name="T19" fmla="*/ 31 h 59"/>
              <a:gd name="T20" fmla="*/ 88 w 88"/>
              <a:gd name="T21" fmla="*/ 31 h 59"/>
              <a:gd name="T22" fmla="*/ 88 w 88"/>
              <a:gd name="T23" fmla="*/ 16 h 59"/>
              <a:gd name="T24" fmla="*/ 69 w 88"/>
              <a:gd name="T25" fmla="*/ 16 h 59"/>
              <a:gd name="T26" fmla="*/ 69 w 88"/>
              <a:gd name="T27" fmla="*/ 0 h 59"/>
              <a:gd name="T28" fmla="*/ 52 w 88"/>
              <a:gd name="T29" fmla="*/ 0 h 59"/>
              <a:gd name="T30" fmla="*/ 52 w 88"/>
              <a:gd name="T31" fmla="*/ 1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8" h="59">
                <a:moveTo>
                  <a:pt x="52" y="16"/>
                </a:moveTo>
                <a:lnTo>
                  <a:pt x="19" y="16"/>
                </a:lnTo>
                <a:lnTo>
                  <a:pt x="31" y="0"/>
                </a:lnTo>
                <a:lnTo>
                  <a:pt x="12" y="0"/>
                </a:lnTo>
                <a:lnTo>
                  <a:pt x="0" y="16"/>
                </a:lnTo>
                <a:lnTo>
                  <a:pt x="0" y="31"/>
                </a:lnTo>
                <a:lnTo>
                  <a:pt x="52" y="31"/>
                </a:lnTo>
                <a:lnTo>
                  <a:pt x="52" y="59"/>
                </a:lnTo>
                <a:lnTo>
                  <a:pt x="69" y="59"/>
                </a:lnTo>
                <a:lnTo>
                  <a:pt x="69" y="31"/>
                </a:lnTo>
                <a:lnTo>
                  <a:pt x="88" y="31"/>
                </a:lnTo>
                <a:lnTo>
                  <a:pt x="88" y="16"/>
                </a:lnTo>
                <a:lnTo>
                  <a:pt x="69" y="16"/>
                </a:lnTo>
                <a:lnTo>
                  <a:pt x="69" y="0"/>
                </a:lnTo>
                <a:lnTo>
                  <a:pt x="52" y="0"/>
                </a:lnTo>
                <a:lnTo>
                  <a:pt x="52" y="16"/>
                </a:lnTo>
                <a:close/>
              </a:path>
            </a:pathLst>
          </a:custGeom>
          <a:solidFill>
            <a:srgbClr val="393B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6" name="Freeform 56"/>
          <p:cNvSpPr>
            <a:spLocks/>
          </p:cNvSpPr>
          <p:nvPr/>
        </p:nvSpPr>
        <p:spPr bwMode="auto">
          <a:xfrm>
            <a:off x="1660526" y="5341938"/>
            <a:ext cx="458788" cy="30163"/>
          </a:xfrm>
          <a:custGeom>
            <a:avLst/>
            <a:gdLst>
              <a:gd name="T0" fmla="*/ 122 w 122"/>
              <a:gd name="T1" fmla="*/ 7 h 8"/>
              <a:gd name="T2" fmla="*/ 121 w 122"/>
              <a:gd name="T3" fmla="*/ 8 h 8"/>
              <a:gd name="T4" fmla="*/ 1 w 122"/>
              <a:gd name="T5" fmla="*/ 8 h 8"/>
              <a:gd name="T6" fmla="*/ 0 w 122"/>
              <a:gd name="T7" fmla="*/ 7 h 8"/>
              <a:gd name="T8" fmla="*/ 0 w 122"/>
              <a:gd name="T9" fmla="*/ 1 h 8"/>
              <a:gd name="T10" fmla="*/ 1 w 122"/>
              <a:gd name="T11" fmla="*/ 0 h 8"/>
              <a:gd name="T12" fmla="*/ 121 w 122"/>
              <a:gd name="T13" fmla="*/ 0 h 8"/>
              <a:gd name="T14" fmla="*/ 122 w 122"/>
              <a:gd name="T15" fmla="*/ 1 h 8"/>
              <a:gd name="T16" fmla="*/ 122 w 122"/>
              <a:gd name="T17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8">
                <a:moveTo>
                  <a:pt x="122" y="7"/>
                </a:moveTo>
                <a:cubicBezTo>
                  <a:pt x="122" y="8"/>
                  <a:pt x="122" y="8"/>
                  <a:pt x="12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0" y="8"/>
                  <a:pt x="0" y="7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2" y="0"/>
                  <a:pt x="122" y="1"/>
                  <a:pt x="122" y="1"/>
                </a:cubicBezTo>
                <a:lnTo>
                  <a:pt x="122" y="7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7" name="Freeform 57"/>
          <p:cNvSpPr>
            <a:spLocks/>
          </p:cNvSpPr>
          <p:nvPr/>
        </p:nvSpPr>
        <p:spPr bwMode="auto">
          <a:xfrm>
            <a:off x="1943101" y="5353051"/>
            <a:ext cx="115888" cy="11113"/>
          </a:xfrm>
          <a:custGeom>
            <a:avLst/>
            <a:gdLst>
              <a:gd name="T0" fmla="*/ 30 w 31"/>
              <a:gd name="T1" fmla="*/ 3 h 3"/>
              <a:gd name="T2" fmla="*/ 2 w 31"/>
              <a:gd name="T3" fmla="*/ 3 h 3"/>
              <a:gd name="T4" fmla="*/ 0 w 31"/>
              <a:gd name="T5" fmla="*/ 1 h 3"/>
              <a:gd name="T6" fmla="*/ 2 w 31"/>
              <a:gd name="T7" fmla="*/ 0 h 3"/>
              <a:gd name="T8" fmla="*/ 30 w 31"/>
              <a:gd name="T9" fmla="*/ 0 h 3"/>
              <a:gd name="T10" fmla="*/ 31 w 31"/>
              <a:gd name="T11" fmla="*/ 1 h 3"/>
              <a:gd name="T12" fmla="*/ 30 w 31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3">
                <a:moveTo>
                  <a:pt x="30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1"/>
                  <a:pt x="1" y="0"/>
                  <a:pt x="2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1"/>
                  <a:pt x="31" y="1"/>
                </a:cubicBezTo>
                <a:cubicBezTo>
                  <a:pt x="31" y="2"/>
                  <a:pt x="31" y="3"/>
                  <a:pt x="30" y="3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8" name="Freeform 58"/>
          <p:cNvSpPr>
            <a:spLocks/>
          </p:cNvSpPr>
          <p:nvPr/>
        </p:nvSpPr>
        <p:spPr bwMode="auto">
          <a:xfrm>
            <a:off x="1822451" y="5353051"/>
            <a:ext cx="112713" cy="11113"/>
          </a:xfrm>
          <a:custGeom>
            <a:avLst/>
            <a:gdLst>
              <a:gd name="T0" fmla="*/ 29 w 30"/>
              <a:gd name="T1" fmla="*/ 3 h 3"/>
              <a:gd name="T2" fmla="*/ 2 w 30"/>
              <a:gd name="T3" fmla="*/ 3 h 3"/>
              <a:gd name="T4" fmla="*/ 0 w 30"/>
              <a:gd name="T5" fmla="*/ 1 h 3"/>
              <a:gd name="T6" fmla="*/ 2 w 30"/>
              <a:gd name="T7" fmla="*/ 0 h 3"/>
              <a:gd name="T8" fmla="*/ 29 w 30"/>
              <a:gd name="T9" fmla="*/ 0 h 3"/>
              <a:gd name="T10" fmla="*/ 30 w 30"/>
              <a:gd name="T11" fmla="*/ 1 h 3"/>
              <a:gd name="T12" fmla="*/ 29 w 30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1"/>
                  <a:pt x="1" y="0"/>
                  <a:pt x="2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0" y="1"/>
                  <a:pt x="30" y="1"/>
                </a:cubicBezTo>
                <a:cubicBezTo>
                  <a:pt x="30" y="2"/>
                  <a:pt x="30" y="3"/>
                  <a:pt x="29" y="3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9" name="Freeform 59"/>
          <p:cNvSpPr>
            <a:spLocks/>
          </p:cNvSpPr>
          <p:nvPr/>
        </p:nvSpPr>
        <p:spPr bwMode="auto">
          <a:xfrm>
            <a:off x="1671639" y="5353051"/>
            <a:ext cx="147638" cy="11113"/>
          </a:xfrm>
          <a:custGeom>
            <a:avLst/>
            <a:gdLst>
              <a:gd name="T0" fmla="*/ 37 w 39"/>
              <a:gd name="T1" fmla="*/ 3 h 3"/>
              <a:gd name="T2" fmla="*/ 1 w 39"/>
              <a:gd name="T3" fmla="*/ 3 h 3"/>
              <a:gd name="T4" fmla="*/ 0 w 39"/>
              <a:gd name="T5" fmla="*/ 1 h 3"/>
              <a:gd name="T6" fmla="*/ 1 w 39"/>
              <a:gd name="T7" fmla="*/ 0 h 3"/>
              <a:gd name="T8" fmla="*/ 37 w 39"/>
              <a:gd name="T9" fmla="*/ 0 h 3"/>
              <a:gd name="T10" fmla="*/ 39 w 39"/>
              <a:gd name="T11" fmla="*/ 1 h 3"/>
              <a:gd name="T12" fmla="*/ 37 w 39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">
                <a:moveTo>
                  <a:pt x="37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1"/>
                  <a:pt x="39" y="1"/>
                </a:cubicBezTo>
                <a:cubicBezTo>
                  <a:pt x="39" y="2"/>
                  <a:pt x="38" y="3"/>
                  <a:pt x="37" y="3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0" name="Oval 60"/>
          <p:cNvSpPr>
            <a:spLocks noChangeArrowheads="1"/>
          </p:cNvSpPr>
          <p:nvPr/>
        </p:nvSpPr>
        <p:spPr bwMode="auto">
          <a:xfrm>
            <a:off x="503239" y="5157788"/>
            <a:ext cx="777875" cy="777875"/>
          </a:xfrm>
          <a:prstGeom prst="ellipse">
            <a:avLst/>
          </a:prstGeom>
          <a:solidFill>
            <a:srgbClr val="FFA3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1" name="Freeform 61"/>
          <p:cNvSpPr>
            <a:spLocks/>
          </p:cNvSpPr>
          <p:nvPr/>
        </p:nvSpPr>
        <p:spPr bwMode="auto">
          <a:xfrm>
            <a:off x="503239" y="5391151"/>
            <a:ext cx="590550" cy="544513"/>
          </a:xfrm>
          <a:custGeom>
            <a:avLst/>
            <a:gdLst>
              <a:gd name="T0" fmla="*/ 46 w 157"/>
              <a:gd name="T1" fmla="*/ 0 h 145"/>
              <a:gd name="T2" fmla="*/ 0 w 157"/>
              <a:gd name="T3" fmla="*/ 46 h 145"/>
              <a:gd name="T4" fmla="*/ 98 w 157"/>
              <a:gd name="T5" fmla="*/ 145 h 145"/>
              <a:gd name="T6" fmla="*/ 157 w 157"/>
              <a:gd name="T7" fmla="*/ 85 h 145"/>
              <a:gd name="T8" fmla="*/ 46 w 157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145">
                <a:moveTo>
                  <a:pt x="46" y="0"/>
                </a:moveTo>
                <a:cubicBezTo>
                  <a:pt x="0" y="46"/>
                  <a:pt x="0" y="46"/>
                  <a:pt x="0" y="46"/>
                </a:cubicBezTo>
                <a:cubicBezTo>
                  <a:pt x="2" y="99"/>
                  <a:pt x="45" y="142"/>
                  <a:pt x="98" y="145"/>
                </a:cubicBezTo>
                <a:cubicBezTo>
                  <a:pt x="157" y="85"/>
                  <a:pt x="157" y="85"/>
                  <a:pt x="157" y="85"/>
                </a:cubicBezTo>
                <a:cubicBezTo>
                  <a:pt x="46" y="0"/>
                  <a:pt x="46" y="0"/>
                  <a:pt x="46" y="0"/>
                </a:cubicBezTo>
              </a:path>
            </a:pathLst>
          </a:custGeom>
          <a:solidFill>
            <a:srgbClr val="BF7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2" name="Freeform 62"/>
          <p:cNvSpPr>
            <a:spLocks/>
          </p:cNvSpPr>
          <p:nvPr/>
        </p:nvSpPr>
        <p:spPr bwMode="auto">
          <a:xfrm>
            <a:off x="736601" y="5338763"/>
            <a:ext cx="225425" cy="82550"/>
          </a:xfrm>
          <a:custGeom>
            <a:avLst/>
            <a:gdLst>
              <a:gd name="T0" fmla="*/ 47 w 142"/>
              <a:gd name="T1" fmla="*/ 0 h 52"/>
              <a:gd name="T2" fmla="*/ 0 w 142"/>
              <a:gd name="T3" fmla="*/ 45 h 52"/>
              <a:gd name="T4" fmla="*/ 125 w 142"/>
              <a:gd name="T5" fmla="*/ 52 h 52"/>
              <a:gd name="T6" fmla="*/ 142 w 142"/>
              <a:gd name="T7" fmla="*/ 38 h 52"/>
              <a:gd name="T8" fmla="*/ 142 w 142"/>
              <a:gd name="T9" fmla="*/ 5 h 52"/>
              <a:gd name="T10" fmla="*/ 47 w 142"/>
              <a:gd name="T1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" h="52">
                <a:moveTo>
                  <a:pt x="47" y="0"/>
                </a:moveTo>
                <a:lnTo>
                  <a:pt x="0" y="45"/>
                </a:lnTo>
                <a:lnTo>
                  <a:pt x="125" y="52"/>
                </a:lnTo>
                <a:lnTo>
                  <a:pt x="142" y="38"/>
                </a:lnTo>
                <a:lnTo>
                  <a:pt x="142" y="5"/>
                </a:lnTo>
                <a:lnTo>
                  <a:pt x="47" y="0"/>
                </a:lnTo>
                <a:close/>
              </a:path>
            </a:pathLst>
          </a:custGeom>
          <a:solidFill>
            <a:srgbClr val="BF7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3" name="Freeform 63"/>
          <p:cNvSpPr>
            <a:spLocks/>
          </p:cNvSpPr>
          <p:nvPr/>
        </p:nvSpPr>
        <p:spPr bwMode="auto">
          <a:xfrm>
            <a:off x="736601" y="5338763"/>
            <a:ext cx="225425" cy="82550"/>
          </a:xfrm>
          <a:custGeom>
            <a:avLst/>
            <a:gdLst>
              <a:gd name="T0" fmla="*/ 47 w 142"/>
              <a:gd name="T1" fmla="*/ 0 h 52"/>
              <a:gd name="T2" fmla="*/ 0 w 142"/>
              <a:gd name="T3" fmla="*/ 45 h 52"/>
              <a:gd name="T4" fmla="*/ 125 w 142"/>
              <a:gd name="T5" fmla="*/ 52 h 52"/>
              <a:gd name="T6" fmla="*/ 142 w 142"/>
              <a:gd name="T7" fmla="*/ 38 h 52"/>
              <a:gd name="T8" fmla="*/ 142 w 142"/>
              <a:gd name="T9" fmla="*/ 5 h 52"/>
              <a:gd name="T10" fmla="*/ 47 w 142"/>
              <a:gd name="T1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" h="52">
                <a:moveTo>
                  <a:pt x="47" y="0"/>
                </a:moveTo>
                <a:lnTo>
                  <a:pt x="0" y="45"/>
                </a:lnTo>
                <a:lnTo>
                  <a:pt x="125" y="52"/>
                </a:lnTo>
                <a:lnTo>
                  <a:pt x="142" y="38"/>
                </a:lnTo>
                <a:lnTo>
                  <a:pt x="142" y="5"/>
                </a:lnTo>
                <a:lnTo>
                  <a:pt x="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4" name="Freeform 64"/>
          <p:cNvSpPr>
            <a:spLocks/>
          </p:cNvSpPr>
          <p:nvPr/>
        </p:nvSpPr>
        <p:spPr bwMode="auto">
          <a:xfrm>
            <a:off x="1066801" y="5534026"/>
            <a:ext cx="34925" cy="44450"/>
          </a:xfrm>
          <a:custGeom>
            <a:avLst/>
            <a:gdLst>
              <a:gd name="T0" fmla="*/ 0 w 22"/>
              <a:gd name="T1" fmla="*/ 0 h 28"/>
              <a:gd name="T2" fmla="*/ 10 w 22"/>
              <a:gd name="T3" fmla="*/ 28 h 28"/>
              <a:gd name="T4" fmla="*/ 22 w 22"/>
              <a:gd name="T5" fmla="*/ 12 h 28"/>
              <a:gd name="T6" fmla="*/ 0 w 22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28">
                <a:moveTo>
                  <a:pt x="0" y="0"/>
                </a:moveTo>
                <a:lnTo>
                  <a:pt x="10" y="28"/>
                </a:lnTo>
                <a:lnTo>
                  <a:pt x="22" y="12"/>
                </a:lnTo>
                <a:lnTo>
                  <a:pt x="0" y="0"/>
                </a:lnTo>
                <a:close/>
              </a:path>
            </a:pathLst>
          </a:custGeom>
          <a:solidFill>
            <a:srgbClr val="BF7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5" name="Freeform 65"/>
          <p:cNvSpPr>
            <a:spLocks/>
          </p:cNvSpPr>
          <p:nvPr/>
        </p:nvSpPr>
        <p:spPr bwMode="auto">
          <a:xfrm>
            <a:off x="1066801" y="5534026"/>
            <a:ext cx="34925" cy="44450"/>
          </a:xfrm>
          <a:custGeom>
            <a:avLst/>
            <a:gdLst>
              <a:gd name="T0" fmla="*/ 0 w 22"/>
              <a:gd name="T1" fmla="*/ 0 h 28"/>
              <a:gd name="T2" fmla="*/ 10 w 22"/>
              <a:gd name="T3" fmla="*/ 28 h 28"/>
              <a:gd name="T4" fmla="*/ 22 w 22"/>
              <a:gd name="T5" fmla="*/ 12 h 28"/>
              <a:gd name="T6" fmla="*/ 0 w 22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28">
                <a:moveTo>
                  <a:pt x="0" y="0"/>
                </a:moveTo>
                <a:lnTo>
                  <a:pt x="10" y="28"/>
                </a:lnTo>
                <a:lnTo>
                  <a:pt x="22" y="1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6" name="Freeform 66"/>
          <p:cNvSpPr>
            <a:spLocks/>
          </p:cNvSpPr>
          <p:nvPr/>
        </p:nvSpPr>
        <p:spPr bwMode="auto">
          <a:xfrm>
            <a:off x="808039" y="5338763"/>
            <a:ext cx="161925" cy="71438"/>
          </a:xfrm>
          <a:custGeom>
            <a:avLst/>
            <a:gdLst>
              <a:gd name="T0" fmla="*/ 4 w 43"/>
              <a:gd name="T1" fmla="*/ 19 h 19"/>
              <a:gd name="T2" fmla="*/ 4 w 43"/>
              <a:gd name="T3" fmla="*/ 4 h 19"/>
              <a:gd name="T4" fmla="*/ 39 w 43"/>
              <a:gd name="T5" fmla="*/ 4 h 19"/>
              <a:gd name="T6" fmla="*/ 39 w 43"/>
              <a:gd name="T7" fmla="*/ 19 h 19"/>
              <a:gd name="T8" fmla="*/ 43 w 43"/>
              <a:gd name="T9" fmla="*/ 19 h 19"/>
              <a:gd name="T10" fmla="*/ 43 w 43"/>
              <a:gd name="T11" fmla="*/ 3 h 19"/>
              <a:gd name="T12" fmla="*/ 41 w 43"/>
              <a:gd name="T13" fmla="*/ 0 h 19"/>
              <a:gd name="T14" fmla="*/ 2 w 43"/>
              <a:gd name="T15" fmla="*/ 0 h 19"/>
              <a:gd name="T16" fmla="*/ 0 w 43"/>
              <a:gd name="T17" fmla="*/ 3 h 19"/>
              <a:gd name="T18" fmla="*/ 0 w 43"/>
              <a:gd name="T19" fmla="*/ 19 h 19"/>
              <a:gd name="T20" fmla="*/ 4 w 43"/>
              <a:gd name="T21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19">
                <a:moveTo>
                  <a:pt x="4" y="19"/>
                </a:moveTo>
                <a:cubicBezTo>
                  <a:pt x="4" y="4"/>
                  <a:pt x="4" y="4"/>
                  <a:pt x="4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19"/>
                  <a:pt x="39" y="19"/>
                  <a:pt x="39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1"/>
                  <a:pt x="42" y="0"/>
                  <a:pt x="41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9"/>
                  <a:pt x="0" y="19"/>
                  <a:pt x="0" y="19"/>
                </a:cubicBezTo>
                <a:lnTo>
                  <a:pt x="4" y="19"/>
                </a:lnTo>
                <a:close/>
              </a:path>
            </a:pathLst>
          </a:custGeom>
          <a:solidFill>
            <a:srgbClr val="1A1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7" name="Rectangle 67"/>
          <p:cNvSpPr>
            <a:spLocks noChangeArrowheads="1"/>
          </p:cNvSpPr>
          <p:nvPr/>
        </p:nvSpPr>
        <p:spPr bwMode="auto">
          <a:xfrm>
            <a:off x="684214" y="5443538"/>
            <a:ext cx="409575" cy="266700"/>
          </a:xfrm>
          <a:prstGeom prst="rect">
            <a:avLst/>
          </a:prstGeom>
          <a:solidFill>
            <a:srgbClr val="484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8" name="Rectangle 68"/>
          <p:cNvSpPr>
            <a:spLocks noChangeArrowheads="1"/>
          </p:cNvSpPr>
          <p:nvPr/>
        </p:nvSpPr>
        <p:spPr bwMode="auto">
          <a:xfrm>
            <a:off x="684214" y="5421313"/>
            <a:ext cx="409575" cy="161925"/>
          </a:xfrm>
          <a:prstGeom prst="rect">
            <a:avLst/>
          </a:prstGeom>
          <a:solidFill>
            <a:srgbClr val="1A1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9" name="Rectangle 69"/>
          <p:cNvSpPr>
            <a:spLocks noChangeArrowheads="1"/>
          </p:cNvSpPr>
          <p:nvPr/>
        </p:nvSpPr>
        <p:spPr bwMode="auto">
          <a:xfrm>
            <a:off x="676276" y="5391151"/>
            <a:ext cx="425450" cy="161925"/>
          </a:xfrm>
          <a:prstGeom prst="rect">
            <a:avLst/>
          </a:prstGeom>
          <a:solidFill>
            <a:srgbClr val="484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0" name="Oval 70"/>
          <p:cNvSpPr>
            <a:spLocks noChangeArrowheads="1"/>
          </p:cNvSpPr>
          <p:nvPr/>
        </p:nvSpPr>
        <p:spPr bwMode="auto">
          <a:xfrm>
            <a:off x="774701" y="5530851"/>
            <a:ext cx="36513" cy="36513"/>
          </a:xfrm>
          <a:prstGeom prst="ellipse">
            <a:avLst/>
          </a:prstGeom>
          <a:solidFill>
            <a:srgbClr val="1A1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1" name="Oval 71"/>
          <p:cNvSpPr>
            <a:spLocks noChangeArrowheads="1"/>
          </p:cNvSpPr>
          <p:nvPr/>
        </p:nvSpPr>
        <p:spPr bwMode="auto">
          <a:xfrm>
            <a:off x="954089" y="5530851"/>
            <a:ext cx="41275" cy="36513"/>
          </a:xfrm>
          <a:prstGeom prst="ellipse">
            <a:avLst/>
          </a:prstGeom>
          <a:solidFill>
            <a:srgbClr val="1A1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2" name="Oval 72"/>
          <p:cNvSpPr>
            <a:spLocks noChangeArrowheads="1"/>
          </p:cNvSpPr>
          <p:nvPr/>
        </p:nvSpPr>
        <p:spPr bwMode="auto">
          <a:xfrm>
            <a:off x="777876" y="5537201"/>
            <a:ext cx="26988" cy="26988"/>
          </a:xfrm>
          <a:prstGeom prst="ellipse">
            <a:avLst/>
          </a:pr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3" name="Oval 73"/>
          <p:cNvSpPr>
            <a:spLocks noChangeArrowheads="1"/>
          </p:cNvSpPr>
          <p:nvPr/>
        </p:nvSpPr>
        <p:spPr bwMode="auto">
          <a:xfrm>
            <a:off x="962026" y="5537201"/>
            <a:ext cx="26988" cy="26988"/>
          </a:xfrm>
          <a:prstGeom prst="ellipse">
            <a:avLst/>
          </a:pr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4" name="Oval 74"/>
          <p:cNvSpPr>
            <a:spLocks noChangeArrowheads="1"/>
          </p:cNvSpPr>
          <p:nvPr/>
        </p:nvSpPr>
        <p:spPr bwMode="auto">
          <a:xfrm>
            <a:off x="4540251" y="4090988"/>
            <a:ext cx="773113" cy="777875"/>
          </a:xfrm>
          <a:prstGeom prst="ellipse">
            <a:avLst/>
          </a:prstGeom>
          <a:solidFill>
            <a:srgbClr val="FFA3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5" name="Freeform 75"/>
          <p:cNvSpPr>
            <a:spLocks/>
          </p:cNvSpPr>
          <p:nvPr/>
        </p:nvSpPr>
        <p:spPr bwMode="auto">
          <a:xfrm>
            <a:off x="5178426" y="4391026"/>
            <a:ext cx="22225" cy="38100"/>
          </a:xfrm>
          <a:custGeom>
            <a:avLst/>
            <a:gdLst>
              <a:gd name="T0" fmla="*/ 10 w 14"/>
              <a:gd name="T1" fmla="*/ 0 h 24"/>
              <a:gd name="T2" fmla="*/ 5 w 14"/>
              <a:gd name="T3" fmla="*/ 0 h 24"/>
              <a:gd name="T4" fmla="*/ 0 w 14"/>
              <a:gd name="T5" fmla="*/ 2 h 24"/>
              <a:gd name="T6" fmla="*/ 0 w 14"/>
              <a:gd name="T7" fmla="*/ 17 h 24"/>
              <a:gd name="T8" fmla="*/ 3 w 14"/>
              <a:gd name="T9" fmla="*/ 17 h 24"/>
              <a:gd name="T10" fmla="*/ 3 w 14"/>
              <a:gd name="T11" fmla="*/ 24 h 24"/>
              <a:gd name="T12" fmla="*/ 14 w 14"/>
              <a:gd name="T13" fmla="*/ 12 h 24"/>
              <a:gd name="T14" fmla="*/ 14 w 14"/>
              <a:gd name="T15" fmla="*/ 5 h 24"/>
              <a:gd name="T16" fmla="*/ 10 w 14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24">
                <a:moveTo>
                  <a:pt x="10" y="0"/>
                </a:moveTo>
                <a:lnTo>
                  <a:pt x="5" y="0"/>
                </a:lnTo>
                <a:lnTo>
                  <a:pt x="0" y="2"/>
                </a:lnTo>
                <a:lnTo>
                  <a:pt x="0" y="17"/>
                </a:lnTo>
                <a:lnTo>
                  <a:pt x="3" y="17"/>
                </a:lnTo>
                <a:lnTo>
                  <a:pt x="3" y="24"/>
                </a:lnTo>
                <a:lnTo>
                  <a:pt x="14" y="12"/>
                </a:lnTo>
                <a:lnTo>
                  <a:pt x="14" y="5"/>
                </a:lnTo>
                <a:lnTo>
                  <a:pt x="10" y="0"/>
                </a:lnTo>
                <a:close/>
              </a:path>
            </a:pathLst>
          </a:custGeom>
          <a:solidFill>
            <a:srgbClr val="BF7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6" name="Freeform 76"/>
          <p:cNvSpPr>
            <a:spLocks/>
          </p:cNvSpPr>
          <p:nvPr/>
        </p:nvSpPr>
        <p:spPr bwMode="auto">
          <a:xfrm>
            <a:off x="5178426" y="4391026"/>
            <a:ext cx="22225" cy="38100"/>
          </a:xfrm>
          <a:custGeom>
            <a:avLst/>
            <a:gdLst>
              <a:gd name="T0" fmla="*/ 10 w 14"/>
              <a:gd name="T1" fmla="*/ 0 h 24"/>
              <a:gd name="T2" fmla="*/ 5 w 14"/>
              <a:gd name="T3" fmla="*/ 0 h 24"/>
              <a:gd name="T4" fmla="*/ 0 w 14"/>
              <a:gd name="T5" fmla="*/ 2 h 24"/>
              <a:gd name="T6" fmla="*/ 0 w 14"/>
              <a:gd name="T7" fmla="*/ 17 h 24"/>
              <a:gd name="T8" fmla="*/ 3 w 14"/>
              <a:gd name="T9" fmla="*/ 17 h 24"/>
              <a:gd name="T10" fmla="*/ 3 w 14"/>
              <a:gd name="T11" fmla="*/ 24 h 24"/>
              <a:gd name="T12" fmla="*/ 14 w 14"/>
              <a:gd name="T13" fmla="*/ 12 h 24"/>
              <a:gd name="T14" fmla="*/ 14 w 14"/>
              <a:gd name="T15" fmla="*/ 5 h 24"/>
              <a:gd name="T16" fmla="*/ 10 w 14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24">
                <a:moveTo>
                  <a:pt x="10" y="0"/>
                </a:moveTo>
                <a:lnTo>
                  <a:pt x="5" y="0"/>
                </a:lnTo>
                <a:lnTo>
                  <a:pt x="0" y="2"/>
                </a:lnTo>
                <a:lnTo>
                  <a:pt x="0" y="17"/>
                </a:lnTo>
                <a:lnTo>
                  <a:pt x="3" y="17"/>
                </a:lnTo>
                <a:lnTo>
                  <a:pt x="3" y="24"/>
                </a:lnTo>
                <a:lnTo>
                  <a:pt x="14" y="12"/>
                </a:lnTo>
                <a:lnTo>
                  <a:pt x="14" y="5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7" name="Freeform 77"/>
          <p:cNvSpPr>
            <a:spLocks/>
          </p:cNvSpPr>
          <p:nvPr/>
        </p:nvSpPr>
        <p:spPr bwMode="auto">
          <a:xfrm>
            <a:off x="4814889" y="4327526"/>
            <a:ext cx="36513" cy="38100"/>
          </a:xfrm>
          <a:custGeom>
            <a:avLst/>
            <a:gdLst>
              <a:gd name="T0" fmla="*/ 10 w 10"/>
              <a:gd name="T1" fmla="*/ 0 h 10"/>
              <a:gd name="T2" fmla="*/ 0 w 10"/>
              <a:gd name="T3" fmla="*/ 10 h 10"/>
              <a:gd name="T4" fmla="*/ 10 w 10"/>
              <a:gd name="T5" fmla="*/ 10 h 10"/>
              <a:gd name="T6" fmla="*/ 10 w 10"/>
              <a:gd name="T7" fmla="*/ 1 h 10"/>
              <a:gd name="T8" fmla="*/ 10 w 10"/>
              <a:gd name="T9" fmla="*/ 0 h 10"/>
              <a:gd name="T10" fmla="*/ 10 w 10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0">
                <a:moveTo>
                  <a:pt x="10" y="0"/>
                </a:moveTo>
                <a:cubicBezTo>
                  <a:pt x="0" y="10"/>
                  <a:pt x="0" y="10"/>
                  <a:pt x="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BF7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8" name="Freeform 78"/>
          <p:cNvSpPr>
            <a:spLocks/>
          </p:cNvSpPr>
          <p:nvPr/>
        </p:nvSpPr>
        <p:spPr bwMode="auto">
          <a:xfrm>
            <a:off x="4754564" y="4352926"/>
            <a:ext cx="22225" cy="12700"/>
          </a:xfrm>
          <a:custGeom>
            <a:avLst/>
            <a:gdLst>
              <a:gd name="T0" fmla="*/ 12 w 14"/>
              <a:gd name="T1" fmla="*/ 0 h 8"/>
              <a:gd name="T2" fmla="*/ 0 w 14"/>
              <a:gd name="T3" fmla="*/ 8 h 8"/>
              <a:gd name="T4" fmla="*/ 14 w 14"/>
              <a:gd name="T5" fmla="*/ 8 h 8"/>
              <a:gd name="T6" fmla="*/ 12 w 1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8">
                <a:moveTo>
                  <a:pt x="12" y="0"/>
                </a:moveTo>
                <a:lnTo>
                  <a:pt x="0" y="8"/>
                </a:lnTo>
                <a:lnTo>
                  <a:pt x="14" y="8"/>
                </a:lnTo>
                <a:lnTo>
                  <a:pt x="12" y="0"/>
                </a:lnTo>
                <a:close/>
              </a:path>
            </a:pathLst>
          </a:custGeom>
          <a:solidFill>
            <a:srgbClr val="BF7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9" name="Freeform 79"/>
          <p:cNvSpPr>
            <a:spLocks/>
          </p:cNvSpPr>
          <p:nvPr/>
        </p:nvSpPr>
        <p:spPr bwMode="auto">
          <a:xfrm>
            <a:off x="4754564" y="4352926"/>
            <a:ext cx="22225" cy="12700"/>
          </a:xfrm>
          <a:custGeom>
            <a:avLst/>
            <a:gdLst>
              <a:gd name="T0" fmla="*/ 12 w 14"/>
              <a:gd name="T1" fmla="*/ 0 h 8"/>
              <a:gd name="T2" fmla="*/ 0 w 14"/>
              <a:gd name="T3" fmla="*/ 8 h 8"/>
              <a:gd name="T4" fmla="*/ 14 w 14"/>
              <a:gd name="T5" fmla="*/ 8 h 8"/>
              <a:gd name="T6" fmla="*/ 12 w 1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8">
                <a:moveTo>
                  <a:pt x="12" y="0"/>
                </a:moveTo>
                <a:lnTo>
                  <a:pt x="0" y="8"/>
                </a:lnTo>
                <a:lnTo>
                  <a:pt x="14" y="8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0" name="Freeform 80"/>
          <p:cNvSpPr>
            <a:spLocks noEditPoints="1"/>
          </p:cNvSpPr>
          <p:nvPr/>
        </p:nvSpPr>
        <p:spPr bwMode="auto">
          <a:xfrm>
            <a:off x="4686301" y="4360863"/>
            <a:ext cx="15875" cy="4763"/>
          </a:xfrm>
          <a:custGeom>
            <a:avLst/>
            <a:gdLst>
              <a:gd name="T0" fmla="*/ 0 w 4"/>
              <a:gd name="T1" fmla="*/ 1 h 1"/>
              <a:gd name="T2" fmla="*/ 0 w 4"/>
              <a:gd name="T3" fmla="*/ 1 h 1"/>
              <a:gd name="T4" fmla="*/ 0 w 4"/>
              <a:gd name="T5" fmla="*/ 1 h 1"/>
              <a:gd name="T6" fmla="*/ 0 w 4"/>
              <a:gd name="T7" fmla="*/ 1 h 1"/>
              <a:gd name="T8" fmla="*/ 4 w 4"/>
              <a:gd name="T9" fmla="*/ 0 h 1"/>
              <a:gd name="T10" fmla="*/ 2 w 4"/>
              <a:gd name="T11" fmla="*/ 1 h 1"/>
              <a:gd name="T12" fmla="*/ 4 w 4"/>
              <a:gd name="T13" fmla="*/ 1 h 1"/>
              <a:gd name="T14" fmla="*/ 4 w 4"/>
              <a:gd name="T1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4" y="0"/>
                </a:moveTo>
                <a:cubicBezTo>
                  <a:pt x="2" y="1"/>
                  <a:pt x="2" y="1"/>
                  <a:pt x="2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BF7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1" name="Freeform 81"/>
          <p:cNvSpPr>
            <a:spLocks/>
          </p:cNvSpPr>
          <p:nvPr/>
        </p:nvSpPr>
        <p:spPr bwMode="auto">
          <a:xfrm>
            <a:off x="4540251" y="4508501"/>
            <a:ext cx="387350" cy="360363"/>
          </a:xfrm>
          <a:custGeom>
            <a:avLst/>
            <a:gdLst>
              <a:gd name="T0" fmla="*/ 0 w 103"/>
              <a:gd name="T1" fmla="*/ 0 h 96"/>
              <a:gd name="T2" fmla="*/ 0 w 103"/>
              <a:gd name="T3" fmla="*/ 0 h 96"/>
              <a:gd name="T4" fmla="*/ 103 w 103"/>
              <a:gd name="T5" fmla="*/ 96 h 96"/>
              <a:gd name="T6" fmla="*/ 103 w 103"/>
              <a:gd name="T7" fmla="*/ 96 h 96"/>
              <a:gd name="T8" fmla="*/ 0 w 103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96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" y="54"/>
                  <a:pt x="48" y="96"/>
                  <a:pt x="103" y="96"/>
                </a:cubicBezTo>
                <a:cubicBezTo>
                  <a:pt x="103" y="96"/>
                  <a:pt x="103" y="96"/>
                  <a:pt x="103" y="96"/>
                </a:cubicBezTo>
                <a:cubicBezTo>
                  <a:pt x="48" y="95"/>
                  <a:pt x="4" y="54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2" name="Freeform 82"/>
          <p:cNvSpPr>
            <a:spLocks/>
          </p:cNvSpPr>
          <p:nvPr/>
        </p:nvSpPr>
        <p:spPr bwMode="auto">
          <a:xfrm>
            <a:off x="4540251" y="4368801"/>
            <a:ext cx="635000" cy="500063"/>
          </a:xfrm>
          <a:custGeom>
            <a:avLst/>
            <a:gdLst>
              <a:gd name="T0" fmla="*/ 38 w 169"/>
              <a:gd name="T1" fmla="*/ 0 h 133"/>
              <a:gd name="T2" fmla="*/ 0 w 169"/>
              <a:gd name="T3" fmla="*/ 37 h 133"/>
              <a:gd name="T4" fmla="*/ 103 w 169"/>
              <a:gd name="T5" fmla="*/ 133 h 133"/>
              <a:gd name="T6" fmla="*/ 110 w 169"/>
              <a:gd name="T7" fmla="*/ 132 h 133"/>
              <a:gd name="T8" fmla="*/ 169 w 169"/>
              <a:gd name="T9" fmla="*/ 73 h 133"/>
              <a:gd name="T10" fmla="*/ 169 w 169"/>
              <a:gd name="T11" fmla="*/ 73 h 133"/>
              <a:gd name="T12" fmla="*/ 39 w 169"/>
              <a:gd name="T13" fmla="*/ 73 h 133"/>
              <a:gd name="T14" fmla="*/ 38 w 169"/>
              <a:gd name="T15" fmla="*/ 71 h 133"/>
              <a:gd name="T16" fmla="*/ 38 w 169"/>
              <a:gd name="T17" fmla="*/ 59 h 133"/>
              <a:gd name="T18" fmla="*/ 38 w 169"/>
              <a:gd name="T19" fmla="*/ 59 h 133"/>
              <a:gd name="T20" fmla="*/ 38 w 169"/>
              <a:gd name="T21" fmla="*/ 13 h 133"/>
              <a:gd name="T22" fmla="*/ 38 w 169"/>
              <a:gd name="T23" fmla="*/ 13 h 133"/>
              <a:gd name="T24" fmla="*/ 38 w 169"/>
              <a:gd name="T25" fmla="*/ 1 h 133"/>
              <a:gd name="T26" fmla="*/ 38 w 169"/>
              <a:gd name="T2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9" h="133">
                <a:moveTo>
                  <a:pt x="38" y="0"/>
                </a:moveTo>
                <a:cubicBezTo>
                  <a:pt x="0" y="37"/>
                  <a:pt x="0" y="37"/>
                  <a:pt x="0" y="37"/>
                </a:cubicBezTo>
                <a:cubicBezTo>
                  <a:pt x="4" y="91"/>
                  <a:pt x="48" y="132"/>
                  <a:pt x="103" y="133"/>
                </a:cubicBezTo>
                <a:cubicBezTo>
                  <a:pt x="105" y="133"/>
                  <a:pt x="108" y="132"/>
                  <a:pt x="110" y="132"/>
                </a:cubicBezTo>
                <a:cubicBezTo>
                  <a:pt x="169" y="73"/>
                  <a:pt x="169" y="73"/>
                  <a:pt x="169" y="73"/>
                </a:cubicBezTo>
                <a:cubicBezTo>
                  <a:pt x="169" y="73"/>
                  <a:pt x="169" y="73"/>
                  <a:pt x="169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73"/>
                  <a:pt x="38" y="72"/>
                  <a:pt x="38" y="71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8" y="0"/>
                </a:cubicBezTo>
              </a:path>
            </a:pathLst>
          </a:custGeom>
          <a:solidFill>
            <a:srgbClr val="BF7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3" name="Freeform 83"/>
          <p:cNvSpPr>
            <a:spLocks noEditPoints="1"/>
          </p:cNvSpPr>
          <p:nvPr/>
        </p:nvSpPr>
        <p:spPr bwMode="auto">
          <a:xfrm>
            <a:off x="4660901" y="4383088"/>
            <a:ext cx="100013" cy="30163"/>
          </a:xfrm>
          <a:custGeom>
            <a:avLst/>
            <a:gdLst>
              <a:gd name="T0" fmla="*/ 0 w 27"/>
              <a:gd name="T1" fmla="*/ 4 h 8"/>
              <a:gd name="T2" fmla="*/ 3 w 27"/>
              <a:gd name="T3" fmla="*/ 8 h 8"/>
              <a:gd name="T4" fmla="*/ 23 w 27"/>
              <a:gd name="T5" fmla="*/ 8 h 8"/>
              <a:gd name="T6" fmla="*/ 27 w 27"/>
              <a:gd name="T7" fmla="*/ 4 h 8"/>
              <a:gd name="T8" fmla="*/ 23 w 27"/>
              <a:gd name="T9" fmla="*/ 0 h 8"/>
              <a:gd name="T10" fmla="*/ 3 w 27"/>
              <a:gd name="T11" fmla="*/ 0 h 8"/>
              <a:gd name="T12" fmla="*/ 0 w 27"/>
              <a:gd name="T13" fmla="*/ 4 h 8"/>
              <a:gd name="T14" fmla="*/ 2 w 27"/>
              <a:gd name="T15" fmla="*/ 4 h 8"/>
              <a:gd name="T16" fmla="*/ 3 w 27"/>
              <a:gd name="T17" fmla="*/ 2 h 8"/>
              <a:gd name="T18" fmla="*/ 5 w 27"/>
              <a:gd name="T19" fmla="*/ 4 h 8"/>
              <a:gd name="T20" fmla="*/ 3 w 27"/>
              <a:gd name="T21" fmla="*/ 6 h 8"/>
              <a:gd name="T22" fmla="*/ 2 w 27"/>
              <a:gd name="T2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" h="8">
                <a:moveTo>
                  <a:pt x="0" y="4"/>
                </a:moveTo>
                <a:cubicBezTo>
                  <a:pt x="0" y="6"/>
                  <a:pt x="1" y="8"/>
                  <a:pt x="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5" y="8"/>
                  <a:pt x="27" y="6"/>
                  <a:pt x="27" y="4"/>
                </a:cubicBezTo>
                <a:cubicBezTo>
                  <a:pt x="27" y="2"/>
                  <a:pt x="25" y="0"/>
                  <a:pt x="23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close/>
                <a:moveTo>
                  <a:pt x="2" y="4"/>
                </a:moveTo>
                <a:cubicBezTo>
                  <a:pt x="2" y="3"/>
                  <a:pt x="2" y="2"/>
                  <a:pt x="3" y="2"/>
                </a:cubicBezTo>
                <a:cubicBezTo>
                  <a:pt x="4" y="2"/>
                  <a:pt x="5" y="3"/>
                  <a:pt x="5" y="4"/>
                </a:cubicBezTo>
                <a:cubicBezTo>
                  <a:pt x="5" y="5"/>
                  <a:pt x="4" y="6"/>
                  <a:pt x="3" y="6"/>
                </a:cubicBezTo>
                <a:cubicBezTo>
                  <a:pt x="2" y="6"/>
                  <a:pt x="2" y="5"/>
                  <a:pt x="2" y="4"/>
                </a:cubicBezTo>
                <a:close/>
              </a:path>
            </a:pathLst>
          </a:custGeom>
          <a:solidFill>
            <a:srgbClr val="000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6" name="Freeform 84"/>
          <p:cNvSpPr>
            <a:spLocks noEditPoints="1"/>
          </p:cNvSpPr>
          <p:nvPr/>
        </p:nvSpPr>
        <p:spPr bwMode="auto">
          <a:xfrm>
            <a:off x="5103814" y="4383088"/>
            <a:ext cx="101600" cy="30163"/>
          </a:xfrm>
          <a:custGeom>
            <a:avLst/>
            <a:gdLst>
              <a:gd name="T0" fmla="*/ 23 w 27"/>
              <a:gd name="T1" fmla="*/ 0 h 8"/>
              <a:gd name="T2" fmla="*/ 3 w 27"/>
              <a:gd name="T3" fmla="*/ 0 h 8"/>
              <a:gd name="T4" fmla="*/ 0 w 27"/>
              <a:gd name="T5" fmla="*/ 4 h 8"/>
              <a:gd name="T6" fmla="*/ 3 w 27"/>
              <a:gd name="T7" fmla="*/ 8 h 8"/>
              <a:gd name="T8" fmla="*/ 23 w 27"/>
              <a:gd name="T9" fmla="*/ 8 h 8"/>
              <a:gd name="T10" fmla="*/ 27 w 27"/>
              <a:gd name="T11" fmla="*/ 4 h 8"/>
              <a:gd name="T12" fmla="*/ 23 w 27"/>
              <a:gd name="T13" fmla="*/ 0 h 8"/>
              <a:gd name="T14" fmla="*/ 23 w 27"/>
              <a:gd name="T15" fmla="*/ 6 h 8"/>
              <a:gd name="T16" fmla="*/ 22 w 27"/>
              <a:gd name="T17" fmla="*/ 4 h 8"/>
              <a:gd name="T18" fmla="*/ 23 w 27"/>
              <a:gd name="T19" fmla="*/ 2 h 8"/>
              <a:gd name="T20" fmla="*/ 25 w 27"/>
              <a:gd name="T21" fmla="*/ 4 h 8"/>
              <a:gd name="T22" fmla="*/ 23 w 27"/>
              <a:gd name="T23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" h="8">
                <a:moveTo>
                  <a:pt x="23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5" y="8"/>
                  <a:pt x="27" y="6"/>
                  <a:pt x="27" y="4"/>
                </a:cubicBezTo>
                <a:cubicBezTo>
                  <a:pt x="27" y="2"/>
                  <a:pt x="25" y="0"/>
                  <a:pt x="23" y="0"/>
                </a:cubicBezTo>
                <a:close/>
                <a:moveTo>
                  <a:pt x="23" y="6"/>
                </a:moveTo>
                <a:cubicBezTo>
                  <a:pt x="22" y="6"/>
                  <a:pt x="22" y="5"/>
                  <a:pt x="22" y="4"/>
                </a:cubicBezTo>
                <a:cubicBezTo>
                  <a:pt x="22" y="3"/>
                  <a:pt x="22" y="2"/>
                  <a:pt x="23" y="2"/>
                </a:cubicBezTo>
                <a:cubicBezTo>
                  <a:pt x="24" y="2"/>
                  <a:pt x="25" y="3"/>
                  <a:pt x="25" y="4"/>
                </a:cubicBezTo>
                <a:cubicBezTo>
                  <a:pt x="25" y="5"/>
                  <a:pt x="24" y="6"/>
                  <a:pt x="23" y="6"/>
                </a:cubicBezTo>
                <a:close/>
              </a:path>
            </a:pathLst>
          </a:custGeom>
          <a:solidFill>
            <a:srgbClr val="000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7" name="Freeform 85"/>
          <p:cNvSpPr>
            <a:spLocks/>
          </p:cNvSpPr>
          <p:nvPr/>
        </p:nvSpPr>
        <p:spPr bwMode="auto">
          <a:xfrm>
            <a:off x="4851401" y="4324351"/>
            <a:ext cx="285750" cy="141288"/>
          </a:xfrm>
          <a:custGeom>
            <a:avLst/>
            <a:gdLst>
              <a:gd name="T0" fmla="*/ 0 w 76"/>
              <a:gd name="T1" fmla="*/ 36 h 38"/>
              <a:gd name="T2" fmla="*/ 2 w 76"/>
              <a:gd name="T3" fmla="*/ 38 h 38"/>
              <a:gd name="T4" fmla="*/ 74 w 76"/>
              <a:gd name="T5" fmla="*/ 38 h 38"/>
              <a:gd name="T6" fmla="*/ 76 w 76"/>
              <a:gd name="T7" fmla="*/ 36 h 38"/>
              <a:gd name="T8" fmla="*/ 76 w 76"/>
              <a:gd name="T9" fmla="*/ 2 h 38"/>
              <a:gd name="T10" fmla="*/ 74 w 76"/>
              <a:gd name="T11" fmla="*/ 0 h 38"/>
              <a:gd name="T12" fmla="*/ 2 w 76"/>
              <a:gd name="T13" fmla="*/ 0 h 38"/>
              <a:gd name="T14" fmla="*/ 0 w 76"/>
              <a:gd name="T15" fmla="*/ 2 h 38"/>
              <a:gd name="T16" fmla="*/ 0 w 76"/>
              <a:gd name="T17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38">
                <a:moveTo>
                  <a:pt x="0" y="36"/>
                </a:moveTo>
                <a:cubicBezTo>
                  <a:pt x="0" y="37"/>
                  <a:pt x="1" y="38"/>
                  <a:pt x="2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5" y="38"/>
                  <a:pt x="76" y="37"/>
                  <a:pt x="76" y="36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1"/>
                  <a:pt x="75" y="0"/>
                  <a:pt x="74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6"/>
                  <a:pt x="0" y="36"/>
                  <a:pt x="0" y="36"/>
                </a:cubicBezTo>
              </a:path>
            </a:pathLst>
          </a:custGeom>
          <a:solidFill>
            <a:srgbClr val="000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8" name="Rectangle 86"/>
          <p:cNvSpPr>
            <a:spLocks noChangeArrowheads="1"/>
          </p:cNvSpPr>
          <p:nvPr/>
        </p:nvSpPr>
        <p:spPr bwMode="auto">
          <a:xfrm>
            <a:off x="4702176" y="4360863"/>
            <a:ext cx="58738" cy="19050"/>
          </a:xfrm>
          <a:prstGeom prst="rect">
            <a:avLst/>
          </a:prstGeom>
          <a:solidFill>
            <a:srgbClr val="E86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87"/>
          <p:cNvSpPr>
            <a:spLocks noChangeArrowheads="1"/>
          </p:cNvSpPr>
          <p:nvPr/>
        </p:nvSpPr>
        <p:spPr bwMode="auto">
          <a:xfrm>
            <a:off x="4773614" y="4352926"/>
            <a:ext cx="71438" cy="38100"/>
          </a:xfrm>
          <a:prstGeom prst="rect">
            <a:avLst/>
          </a:prstGeom>
          <a:solidFill>
            <a:srgbClr val="E86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0" name="Freeform 88"/>
          <p:cNvSpPr>
            <a:spLocks/>
          </p:cNvSpPr>
          <p:nvPr/>
        </p:nvSpPr>
        <p:spPr bwMode="auto">
          <a:xfrm>
            <a:off x="4683126" y="4365626"/>
            <a:ext cx="495300" cy="277813"/>
          </a:xfrm>
          <a:custGeom>
            <a:avLst/>
            <a:gdLst>
              <a:gd name="T0" fmla="*/ 132 w 132"/>
              <a:gd name="T1" fmla="*/ 72 h 74"/>
              <a:gd name="T2" fmla="*/ 131 w 132"/>
              <a:gd name="T3" fmla="*/ 74 h 74"/>
              <a:gd name="T4" fmla="*/ 1 w 132"/>
              <a:gd name="T5" fmla="*/ 74 h 74"/>
              <a:gd name="T6" fmla="*/ 0 w 132"/>
              <a:gd name="T7" fmla="*/ 72 h 74"/>
              <a:gd name="T8" fmla="*/ 0 w 132"/>
              <a:gd name="T9" fmla="*/ 2 h 74"/>
              <a:gd name="T10" fmla="*/ 1 w 132"/>
              <a:gd name="T11" fmla="*/ 0 h 74"/>
              <a:gd name="T12" fmla="*/ 131 w 132"/>
              <a:gd name="T13" fmla="*/ 0 h 74"/>
              <a:gd name="T14" fmla="*/ 132 w 132"/>
              <a:gd name="T15" fmla="*/ 2 h 74"/>
              <a:gd name="T16" fmla="*/ 132 w 132"/>
              <a:gd name="T17" fmla="*/ 7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4">
                <a:moveTo>
                  <a:pt x="132" y="72"/>
                </a:moveTo>
                <a:cubicBezTo>
                  <a:pt x="132" y="73"/>
                  <a:pt x="132" y="74"/>
                  <a:pt x="13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0" y="73"/>
                  <a:pt x="0" y="7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2" y="0"/>
                  <a:pt x="132" y="1"/>
                  <a:pt x="132" y="2"/>
                </a:cubicBezTo>
                <a:cubicBezTo>
                  <a:pt x="132" y="72"/>
                  <a:pt x="132" y="72"/>
                  <a:pt x="132" y="72"/>
                </a:cubicBezTo>
              </a:path>
            </a:pathLst>
          </a:custGeom>
          <a:solidFill>
            <a:srgbClr val="000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1" name="Rectangle 89"/>
          <p:cNvSpPr>
            <a:spLocks noChangeArrowheads="1"/>
          </p:cNvSpPr>
          <p:nvPr/>
        </p:nvSpPr>
        <p:spPr bwMode="auto">
          <a:xfrm>
            <a:off x="4683126" y="4418013"/>
            <a:ext cx="500063" cy="173038"/>
          </a:xfrm>
          <a:prstGeom prst="rect">
            <a:avLst/>
          </a:prstGeom>
          <a:solidFill>
            <a:srgbClr val="E8ED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2" name="Rectangle 90"/>
          <p:cNvSpPr>
            <a:spLocks noChangeArrowheads="1"/>
          </p:cNvSpPr>
          <p:nvPr/>
        </p:nvSpPr>
        <p:spPr bwMode="auto">
          <a:xfrm>
            <a:off x="4683126" y="4418013"/>
            <a:ext cx="500063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3" name="Freeform 91"/>
          <p:cNvSpPr>
            <a:spLocks/>
          </p:cNvSpPr>
          <p:nvPr/>
        </p:nvSpPr>
        <p:spPr bwMode="auto">
          <a:xfrm>
            <a:off x="4727576" y="4591051"/>
            <a:ext cx="315913" cy="52388"/>
          </a:xfrm>
          <a:custGeom>
            <a:avLst/>
            <a:gdLst>
              <a:gd name="T0" fmla="*/ 57 w 84"/>
              <a:gd name="T1" fmla="*/ 0 h 14"/>
              <a:gd name="T2" fmla="*/ 14 w 84"/>
              <a:gd name="T3" fmla="*/ 0 h 14"/>
              <a:gd name="T4" fmla="*/ 0 w 84"/>
              <a:gd name="T5" fmla="*/ 14 h 14"/>
              <a:gd name="T6" fmla="*/ 72 w 84"/>
              <a:gd name="T7" fmla="*/ 14 h 14"/>
              <a:gd name="T8" fmla="*/ 84 w 84"/>
              <a:gd name="T9" fmla="*/ 2 h 14"/>
              <a:gd name="T10" fmla="*/ 72 w 84"/>
              <a:gd name="T11" fmla="*/ 4 h 14"/>
              <a:gd name="T12" fmla="*/ 57 w 84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14">
                <a:moveTo>
                  <a:pt x="57" y="0"/>
                </a:moveTo>
                <a:cubicBezTo>
                  <a:pt x="14" y="0"/>
                  <a:pt x="14" y="0"/>
                  <a:pt x="14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84" y="2"/>
                  <a:pt x="84" y="2"/>
                  <a:pt x="84" y="2"/>
                </a:cubicBezTo>
                <a:cubicBezTo>
                  <a:pt x="80" y="3"/>
                  <a:pt x="76" y="4"/>
                  <a:pt x="72" y="4"/>
                </a:cubicBezTo>
                <a:cubicBezTo>
                  <a:pt x="67" y="4"/>
                  <a:pt x="62" y="3"/>
                  <a:pt x="57" y="0"/>
                </a:cubicBezTo>
              </a:path>
            </a:pathLst>
          </a:custGeom>
          <a:solidFill>
            <a:srgbClr val="000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4" name="Freeform 92"/>
          <p:cNvSpPr>
            <a:spLocks/>
          </p:cNvSpPr>
          <p:nvPr/>
        </p:nvSpPr>
        <p:spPr bwMode="auto">
          <a:xfrm>
            <a:off x="4779964" y="4462463"/>
            <a:ext cx="161925" cy="128588"/>
          </a:xfrm>
          <a:custGeom>
            <a:avLst/>
            <a:gdLst>
              <a:gd name="T0" fmla="*/ 34 w 43"/>
              <a:gd name="T1" fmla="*/ 0 h 34"/>
              <a:gd name="T2" fmla="*/ 0 w 43"/>
              <a:gd name="T3" fmla="*/ 34 h 34"/>
              <a:gd name="T4" fmla="*/ 43 w 43"/>
              <a:gd name="T5" fmla="*/ 34 h 34"/>
              <a:gd name="T6" fmla="*/ 31 w 43"/>
              <a:gd name="T7" fmla="*/ 11 h 34"/>
              <a:gd name="T8" fmla="*/ 34 w 43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34">
                <a:moveTo>
                  <a:pt x="34" y="0"/>
                </a:moveTo>
                <a:cubicBezTo>
                  <a:pt x="0" y="34"/>
                  <a:pt x="0" y="34"/>
                  <a:pt x="0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36" y="29"/>
                  <a:pt x="31" y="21"/>
                  <a:pt x="31" y="11"/>
                </a:cubicBezTo>
                <a:cubicBezTo>
                  <a:pt x="31" y="7"/>
                  <a:pt x="32" y="3"/>
                  <a:pt x="34" y="0"/>
                </a:cubicBezTo>
              </a:path>
            </a:pathLst>
          </a:custGeom>
          <a:solidFill>
            <a:srgbClr val="AEB4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5" name="Oval 93"/>
          <p:cNvSpPr>
            <a:spLocks noChangeArrowheads="1"/>
          </p:cNvSpPr>
          <p:nvPr/>
        </p:nvSpPr>
        <p:spPr bwMode="auto">
          <a:xfrm>
            <a:off x="4897439" y="4402138"/>
            <a:ext cx="203200" cy="203200"/>
          </a:xfrm>
          <a:prstGeom prst="ellipse">
            <a:avLst/>
          </a:prstGeom>
          <a:solidFill>
            <a:srgbClr val="E8ED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6" name="Oval 94"/>
          <p:cNvSpPr>
            <a:spLocks noChangeArrowheads="1"/>
          </p:cNvSpPr>
          <p:nvPr/>
        </p:nvSpPr>
        <p:spPr bwMode="auto">
          <a:xfrm>
            <a:off x="4903789" y="4410076"/>
            <a:ext cx="192088" cy="192088"/>
          </a:xfrm>
          <a:prstGeom prst="ellipse">
            <a:avLst/>
          </a:prstGeom>
          <a:solidFill>
            <a:srgbClr val="000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7" name="Oval 95"/>
          <p:cNvSpPr>
            <a:spLocks noChangeArrowheads="1"/>
          </p:cNvSpPr>
          <p:nvPr/>
        </p:nvSpPr>
        <p:spPr bwMode="auto">
          <a:xfrm>
            <a:off x="4919664" y="4424363"/>
            <a:ext cx="157163" cy="158750"/>
          </a:xfrm>
          <a:prstGeom prst="ellipse">
            <a:avLst/>
          </a:prstGeom>
          <a:solidFill>
            <a:srgbClr val="FF8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8" name="Oval 96"/>
          <p:cNvSpPr>
            <a:spLocks noChangeArrowheads="1"/>
          </p:cNvSpPr>
          <p:nvPr/>
        </p:nvSpPr>
        <p:spPr bwMode="auto">
          <a:xfrm>
            <a:off x="4927601" y="4432301"/>
            <a:ext cx="142875" cy="142875"/>
          </a:xfrm>
          <a:prstGeom prst="ellipse">
            <a:avLst/>
          </a:prstGeom>
          <a:solidFill>
            <a:srgbClr val="004D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9" name="Freeform 97"/>
          <p:cNvSpPr>
            <a:spLocks/>
          </p:cNvSpPr>
          <p:nvPr/>
        </p:nvSpPr>
        <p:spPr bwMode="auto">
          <a:xfrm>
            <a:off x="5013326" y="4492626"/>
            <a:ext cx="33338" cy="41275"/>
          </a:xfrm>
          <a:custGeom>
            <a:avLst/>
            <a:gdLst>
              <a:gd name="T0" fmla="*/ 0 w 9"/>
              <a:gd name="T1" fmla="*/ 0 h 11"/>
              <a:gd name="T2" fmla="*/ 0 w 9"/>
              <a:gd name="T3" fmla="*/ 0 h 11"/>
              <a:gd name="T4" fmla="*/ 4 w 9"/>
              <a:gd name="T5" fmla="*/ 6 h 11"/>
              <a:gd name="T6" fmla="*/ 6 w 9"/>
              <a:gd name="T7" fmla="*/ 9 h 11"/>
              <a:gd name="T8" fmla="*/ 6 w 9"/>
              <a:gd name="T9" fmla="*/ 9 h 11"/>
              <a:gd name="T10" fmla="*/ 6 w 9"/>
              <a:gd name="T11" fmla="*/ 9 h 11"/>
              <a:gd name="T12" fmla="*/ 6 w 9"/>
              <a:gd name="T13" fmla="*/ 9 h 11"/>
              <a:gd name="T14" fmla="*/ 9 w 9"/>
              <a:gd name="T15" fmla="*/ 3 h 11"/>
              <a:gd name="T16" fmla="*/ 4 w 9"/>
              <a:gd name="T17" fmla="*/ 0 h 11"/>
              <a:gd name="T18" fmla="*/ 3 w 9"/>
              <a:gd name="T19" fmla="*/ 0 h 11"/>
              <a:gd name="T20" fmla="*/ 3 w 9"/>
              <a:gd name="T21" fmla="*/ 0 h 11"/>
              <a:gd name="T22" fmla="*/ 3 w 9"/>
              <a:gd name="T23" fmla="*/ 0 h 11"/>
              <a:gd name="T24" fmla="*/ 3 w 9"/>
              <a:gd name="T25" fmla="*/ 0 h 11"/>
              <a:gd name="T26" fmla="*/ 3 w 9"/>
              <a:gd name="T27" fmla="*/ 0 h 11"/>
              <a:gd name="T28" fmla="*/ 3 w 9"/>
              <a:gd name="T29" fmla="*/ 0 h 11"/>
              <a:gd name="T30" fmla="*/ 3 w 9"/>
              <a:gd name="T31" fmla="*/ 0 h 11"/>
              <a:gd name="T32" fmla="*/ 3 w 9"/>
              <a:gd name="T33" fmla="*/ 0 h 11"/>
              <a:gd name="T34" fmla="*/ 3 w 9"/>
              <a:gd name="T35" fmla="*/ 0 h 11"/>
              <a:gd name="T36" fmla="*/ 3 w 9"/>
              <a:gd name="T37" fmla="*/ 0 h 11"/>
              <a:gd name="T38" fmla="*/ 3 w 9"/>
              <a:gd name="T39" fmla="*/ 0 h 11"/>
              <a:gd name="T40" fmla="*/ 3 w 9"/>
              <a:gd name="T41" fmla="*/ 0 h 11"/>
              <a:gd name="T42" fmla="*/ 3 w 9"/>
              <a:gd name="T43" fmla="*/ 0 h 11"/>
              <a:gd name="T44" fmla="*/ 3 w 9"/>
              <a:gd name="T45" fmla="*/ 0 h 11"/>
              <a:gd name="T46" fmla="*/ 3 w 9"/>
              <a:gd name="T47" fmla="*/ 0 h 11"/>
              <a:gd name="T48" fmla="*/ 3 w 9"/>
              <a:gd name="T49" fmla="*/ 0 h 11"/>
              <a:gd name="T50" fmla="*/ 3 w 9"/>
              <a:gd name="T51" fmla="*/ 0 h 11"/>
              <a:gd name="T52" fmla="*/ 3 w 9"/>
              <a:gd name="T53" fmla="*/ 0 h 11"/>
              <a:gd name="T54" fmla="*/ 3 w 9"/>
              <a:gd name="T55" fmla="*/ 0 h 11"/>
              <a:gd name="T56" fmla="*/ 3 w 9"/>
              <a:gd name="T57" fmla="*/ 0 h 11"/>
              <a:gd name="T58" fmla="*/ 3 w 9"/>
              <a:gd name="T59" fmla="*/ 0 h 11"/>
              <a:gd name="T60" fmla="*/ 3 w 9"/>
              <a:gd name="T61" fmla="*/ 0 h 11"/>
              <a:gd name="T62" fmla="*/ 3 w 9"/>
              <a:gd name="T63" fmla="*/ 0 h 11"/>
              <a:gd name="T64" fmla="*/ 3 w 9"/>
              <a:gd name="T65" fmla="*/ 0 h 11"/>
              <a:gd name="T66" fmla="*/ 3 w 9"/>
              <a:gd name="T67" fmla="*/ 0 h 11"/>
              <a:gd name="T68" fmla="*/ 3 w 9"/>
              <a:gd name="T69" fmla="*/ 0 h 11"/>
              <a:gd name="T70" fmla="*/ 3 w 9"/>
              <a:gd name="T71" fmla="*/ 0 h 11"/>
              <a:gd name="T72" fmla="*/ 3 w 9"/>
              <a:gd name="T73" fmla="*/ 0 h 11"/>
              <a:gd name="T74" fmla="*/ 3 w 9"/>
              <a:gd name="T75" fmla="*/ 0 h 11"/>
              <a:gd name="T76" fmla="*/ 2 w 9"/>
              <a:gd name="T7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" h="11">
                <a:moveTo>
                  <a:pt x="2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3" y="4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5" y="6"/>
                  <a:pt x="6" y="7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7" y="9"/>
                  <a:pt x="7" y="10"/>
                  <a:pt x="7" y="11"/>
                </a:cubicBezTo>
                <a:cubicBezTo>
                  <a:pt x="8" y="8"/>
                  <a:pt x="9" y="6"/>
                  <a:pt x="9" y="3"/>
                </a:cubicBezTo>
                <a:cubicBezTo>
                  <a:pt x="9" y="3"/>
                  <a:pt x="9" y="2"/>
                  <a:pt x="9" y="1"/>
                </a:cubicBezTo>
                <a:cubicBezTo>
                  <a:pt x="7" y="0"/>
                  <a:pt x="5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2F6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0" name="Freeform 98"/>
          <p:cNvSpPr>
            <a:spLocks noEditPoints="1"/>
          </p:cNvSpPr>
          <p:nvPr/>
        </p:nvSpPr>
        <p:spPr bwMode="auto">
          <a:xfrm>
            <a:off x="5010151" y="4492626"/>
            <a:ext cx="36513" cy="33338"/>
          </a:xfrm>
          <a:custGeom>
            <a:avLst/>
            <a:gdLst>
              <a:gd name="T0" fmla="*/ 7 w 10"/>
              <a:gd name="T1" fmla="*/ 9 h 9"/>
              <a:gd name="T2" fmla="*/ 7 w 10"/>
              <a:gd name="T3" fmla="*/ 9 h 9"/>
              <a:gd name="T4" fmla="*/ 7 w 10"/>
              <a:gd name="T5" fmla="*/ 9 h 9"/>
              <a:gd name="T6" fmla="*/ 7 w 10"/>
              <a:gd name="T7" fmla="*/ 9 h 9"/>
              <a:gd name="T8" fmla="*/ 0 w 10"/>
              <a:gd name="T9" fmla="*/ 0 h 9"/>
              <a:gd name="T10" fmla="*/ 2 w 10"/>
              <a:gd name="T11" fmla="*/ 3 h 9"/>
              <a:gd name="T12" fmla="*/ 2 w 10"/>
              <a:gd name="T13" fmla="*/ 3 h 9"/>
              <a:gd name="T14" fmla="*/ 2 w 10"/>
              <a:gd name="T15" fmla="*/ 3 h 9"/>
              <a:gd name="T16" fmla="*/ 0 w 10"/>
              <a:gd name="T17" fmla="*/ 0 h 9"/>
              <a:gd name="T18" fmla="*/ 10 w 10"/>
              <a:gd name="T19" fmla="*/ 1 h 9"/>
              <a:gd name="T20" fmla="*/ 5 w 10"/>
              <a:gd name="T21" fmla="*/ 0 h 9"/>
              <a:gd name="T22" fmla="*/ 5 w 10"/>
              <a:gd name="T23" fmla="*/ 0 h 9"/>
              <a:gd name="T24" fmla="*/ 4 w 10"/>
              <a:gd name="T25" fmla="*/ 0 h 9"/>
              <a:gd name="T26" fmla="*/ 4 w 10"/>
              <a:gd name="T27" fmla="*/ 0 h 9"/>
              <a:gd name="T28" fmla="*/ 4 w 10"/>
              <a:gd name="T29" fmla="*/ 0 h 9"/>
              <a:gd name="T30" fmla="*/ 4 w 10"/>
              <a:gd name="T31" fmla="*/ 0 h 9"/>
              <a:gd name="T32" fmla="*/ 4 w 10"/>
              <a:gd name="T33" fmla="*/ 0 h 9"/>
              <a:gd name="T34" fmla="*/ 4 w 10"/>
              <a:gd name="T35" fmla="*/ 0 h 9"/>
              <a:gd name="T36" fmla="*/ 4 w 10"/>
              <a:gd name="T37" fmla="*/ 0 h 9"/>
              <a:gd name="T38" fmla="*/ 4 w 10"/>
              <a:gd name="T39" fmla="*/ 0 h 9"/>
              <a:gd name="T40" fmla="*/ 4 w 10"/>
              <a:gd name="T41" fmla="*/ 0 h 9"/>
              <a:gd name="T42" fmla="*/ 4 w 10"/>
              <a:gd name="T43" fmla="*/ 0 h 9"/>
              <a:gd name="T44" fmla="*/ 4 w 10"/>
              <a:gd name="T45" fmla="*/ 0 h 9"/>
              <a:gd name="T46" fmla="*/ 4 w 10"/>
              <a:gd name="T47" fmla="*/ 0 h 9"/>
              <a:gd name="T48" fmla="*/ 4 w 10"/>
              <a:gd name="T49" fmla="*/ 0 h 9"/>
              <a:gd name="T50" fmla="*/ 4 w 10"/>
              <a:gd name="T51" fmla="*/ 0 h 9"/>
              <a:gd name="T52" fmla="*/ 4 w 10"/>
              <a:gd name="T53" fmla="*/ 0 h 9"/>
              <a:gd name="T54" fmla="*/ 4 w 10"/>
              <a:gd name="T55" fmla="*/ 0 h 9"/>
              <a:gd name="T56" fmla="*/ 4 w 10"/>
              <a:gd name="T57" fmla="*/ 0 h 9"/>
              <a:gd name="T58" fmla="*/ 4 w 10"/>
              <a:gd name="T59" fmla="*/ 0 h 9"/>
              <a:gd name="T60" fmla="*/ 4 w 10"/>
              <a:gd name="T61" fmla="*/ 0 h 9"/>
              <a:gd name="T62" fmla="*/ 4 w 10"/>
              <a:gd name="T63" fmla="*/ 0 h 9"/>
              <a:gd name="T64" fmla="*/ 4 w 10"/>
              <a:gd name="T65" fmla="*/ 0 h 9"/>
              <a:gd name="T66" fmla="*/ 4 w 10"/>
              <a:gd name="T67" fmla="*/ 0 h 9"/>
              <a:gd name="T68" fmla="*/ 4 w 10"/>
              <a:gd name="T69" fmla="*/ 0 h 9"/>
              <a:gd name="T70" fmla="*/ 4 w 10"/>
              <a:gd name="T71" fmla="*/ 0 h 9"/>
              <a:gd name="T72" fmla="*/ 4 w 10"/>
              <a:gd name="T73" fmla="*/ 0 h 9"/>
              <a:gd name="T74" fmla="*/ 4 w 10"/>
              <a:gd name="T75" fmla="*/ 0 h 9"/>
              <a:gd name="T76" fmla="*/ 4 w 10"/>
              <a:gd name="T77" fmla="*/ 0 h 9"/>
              <a:gd name="T78" fmla="*/ 4 w 10"/>
              <a:gd name="T79" fmla="*/ 0 h 9"/>
              <a:gd name="T80" fmla="*/ 4 w 10"/>
              <a:gd name="T81" fmla="*/ 0 h 9"/>
              <a:gd name="T82" fmla="*/ 4 w 10"/>
              <a:gd name="T83" fmla="*/ 0 h 9"/>
              <a:gd name="T84" fmla="*/ 4 w 10"/>
              <a:gd name="T85" fmla="*/ 0 h 9"/>
              <a:gd name="T86" fmla="*/ 4 w 10"/>
              <a:gd name="T87" fmla="*/ 0 h 9"/>
              <a:gd name="T88" fmla="*/ 4 w 10"/>
              <a:gd name="T89" fmla="*/ 0 h 9"/>
              <a:gd name="T90" fmla="*/ 4 w 10"/>
              <a:gd name="T91" fmla="*/ 0 h 9"/>
              <a:gd name="T92" fmla="*/ 4 w 10"/>
              <a:gd name="T93" fmla="*/ 0 h 9"/>
              <a:gd name="T94" fmla="*/ 4 w 10"/>
              <a:gd name="T95" fmla="*/ 0 h 9"/>
              <a:gd name="T96" fmla="*/ 4 w 10"/>
              <a:gd name="T97" fmla="*/ 0 h 9"/>
              <a:gd name="T98" fmla="*/ 4 w 10"/>
              <a:gd name="T99" fmla="*/ 0 h 9"/>
              <a:gd name="T100" fmla="*/ 4 w 10"/>
              <a:gd name="T101" fmla="*/ 0 h 9"/>
              <a:gd name="T102" fmla="*/ 4 w 10"/>
              <a:gd name="T103" fmla="*/ 0 h 9"/>
              <a:gd name="T104" fmla="*/ 4 w 10"/>
              <a:gd name="T105" fmla="*/ 0 h 9"/>
              <a:gd name="T106" fmla="*/ 4 w 10"/>
              <a:gd name="T107" fmla="*/ 0 h 9"/>
              <a:gd name="T108" fmla="*/ 3 w 10"/>
              <a:gd name="T109" fmla="*/ 0 h 9"/>
              <a:gd name="T110" fmla="*/ 1 w 10"/>
              <a:gd name="T111" fmla="*/ 0 h 9"/>
              <a:gd name="T112" fmla="*/ 4 w 10"/>
              <a:gd name="T1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" h="9">
                <a:moveTo>
                  <a:pt x="7" y="9"/>
                </a:move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moveTo>
                  <a:pt x="7" y="9"/>
                </a:move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moveTo>
                  <a:pt x="7" y="9"/>
                </a:move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moveTo>
                  <a:pt x="0" y="0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4" y="4"/>
                  <a:pt x="5" y="6"/>
                </a:cubicBezTo>
                <a:cubicBezTo>
                  <a:pt x="4" y="4"/>
                  <a:pt x="2" y="3"/>
                  <a:pt x="2" y="3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6" y="0"/>
                  <a:pt x="8" y="0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8" y="0"/>
                  <a:pt x="6" y="0"/>
                  <a:pt x="5" y="0"/>
                </a:cubicBezTo>
                <a:moveTo>
                  <a:pt x="4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0"/>
                  <a:pt x="3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rgbClr val="10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1" name="Freeform 99"/>
          <p:cNvSpPr>
            <a:spLocks/>
          </p:cNvSpPr>
          <p:nvPr/>
        </p:nvSpPr>
        <p:spPr bwMode="auto">
          <a:xfrm>
            <a:off x="5002214" y="4465638"/>
            <a:ext cx="44450" cy="30163"/>
          </a:xfrm>
          <a:custGeom>
            <a:avLst/>
            <a:gdLst>
              <a:gd name="T0" fmla="*/ 8 w 12"/>
              <a:gd name="T1" fmla="*/ 0 h 8"/>
              <a:gd name="T2" fmla="*/ 3 w 12"/>
              <a:gd name="T3" fmla="*/ 2 h 8"/>
              <a:gd name="T4" fmla="*/ 2 w 12"/>
              <a:gd name="T5" fmla="*/ 3 h 8"/>
              <a:gd name="T6" fmla="*/ 0 w 12"/>
              <a:gd name="T7" fmla="*/ 6 h 8"/>
              <a:gd name="T8" fmla="*/ 0 w 12"/>
              <a:gd name="T9" fmla="*/ 6 h 8"/>
              <a:gd name="T10" fmla="*/ 2 w 12"/>
              <a:gd name="T11" fmla="*/ 7 h 8"/>
              <a:gd name="T12" fmla="*/ 2 w 12"/>
              <a:gd name="T13" fmla="*/ 7 h 8"/>
              <a:gd name="T14" fmla="*/ 5 w 12"/>
              <a:gd name="T15" fmla="*/ 6 h 8"/>
              <a:gd name="T16" fmla="*/ 12 w 12"/>
              <a:gd name="T17" fmla="*/ 8 h 8"/>
              <a:gd name="T18" fmla="*/ 8 w 12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8">
                <a:moveTo>
                  <a:pt x="8" y="0"/>
                </a:moveTo>
                <a:cubicBezTo>
                  <a:pt x="6" y="0"/>
                  <a:pt x="4" y="1"/>
                  <a:pt x="3" y="2"/>
                </a:cubicBezTo>
                <a:cubicBezTo>
                  <a:pt x="3" y="2"/>
                  <a:pt x="2" y="3"/>
                  <a:pt x="2" y="3"/>
                </a:cubicBezTo>
                <a:cubicBezTo>
                  <a:pt x="1" y="4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4" y="6"/>
                  <a:pt x="5" y="6"/>
                </a:cubicBezTo>
                <a:cubicBezTo>
                  <a:pt x="7" y="6"/>
                  <a:pt x="10" y="7"/>
                  <a:pt x="12" y="8"/>
                </a:cubicBezTo>
                <a:cubicBezTo>
                  <a:pt x="12" y="5"/>
                  <a:pt x="10" y="2"/>
                  <a:pt x="8" y="0"/>
                </a:cubicBezTo>
              </a:path>
            </a:pathLst>
          </a:custGeom>
          <a:solidFill>
            <a:srgbClr val="3969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2" name="Freeform 100"/>
          <p:cNvSpPr>
            <a:spLocks noEditPoints="1"/>
          </p:cNvSpPr>
          <p:nvPr/>
        </p:nvSpPr>
        <p:spPr bwMode="auto">
          <a:xfrm>
            <a:off x="4999039" y="4465638"/>
            <a:ext cx="47625" cy="30163"/>
          </a:xfrm>
          <a:custGeom>
            <a:avLst/>
            <a:gdLst>
              <a:gd name="T0" fmla="*/ 1 w 13"/>
              <a:gd name="T1" fmla="*/ 6 h 8"/>
              <a:gd name="T2" fmla="*/ 3 w 13"/>
              <a:gd name="T3" fmla="*/ 7 h 8"/>
              <a:gd name="T4" fmla="*/ 4 w 13"/>
              <a:gd name="T5" fmla="*/ 7 h 8"/>
              <a:gd name="T6" fmla="*/ 6 w 13"/>
              <a:gd name="T7" fmla="*/ 7 h 8"/>
              <a:gd name="T8" fmla="*/ 7 w 13"/>
              <a:gd name="T9" fmla="*/ 7 h 8"/>
              <a:gd name="T10" fmla="*/ 7 w 13"/>
              <a:gd name="T11" fmla="*/ 7 h 8"/>
              <a:gd name="T12" fmla="*/ 7 w 13"/>
              <a:gd name="T13" fmla="*/ 7 h 8"/>
              <a:gd name="T14" fmla="*/ 7 w 13"/>
              <a:gd name="T15" fmla="*/ 7 h 8"/>
              <a:gd name="T16" fmla="*/ 7 w 13"/>
              <a:gd name="T17" fmla="*/ 7 h 8"/>
              <a:gd name="T18" fmla="*/ 7 w 13"/>
              <a:gd name="T19" fmla="*/ 7 h 8"/>
              <a:gd name="T20" fmla="*/ 7 w 13"/>
              <a:gd name="T21" fmla="*/ 7 h 8"/>
              <a:gd name="T22" fmla="*/ 7 w 13"/>
              <a:gd name="T23" fmla="*/ 7 h 8"/>
              <a:gd name="T24" fmla="*/ 7 w 13"/>
              <a:gd name="T25" fmla="*/ 7 h 8"/>
              <a:gd name="T26" fmla="*/ 7 w 13"/>
              <a:gd name="T27" fmla="*/ 7 h 8"/>
              <a:gd name="T28" fmla="*/ 7 w 13"/>
              <a:gd name="T29" fmla="*/ 7 h 8"/>
              <a:gd name="T30" fmla="*/ 7 w 13"/>
              <a:gd name="T31" fmla="*/ 7 h 8"/>
              <a:gd name="T32" fmla="*/ 7 w 13"/>
              <a:gd name="T33" fmla="*/ 7 h 8"/>
              <a:gd name="T34" fmla="*/ 7 w 13"/>
              <a:gd name="T35" fmla="*/ 7 h 8"/>
              <a:gd name="T36" fmla="*/ 7 w 13"/>
              <a:gd name="T37" fmla="*/ 7 h 8"/>
              <a:gd name="T38" fmla="*/ 7 w 13"/>
              <a:gd name="T39" fmla="*/ 7 h 8"/>
              <a:gd name="T40" fmla="*/ 7 w 13"/>
              <a:gd name="T41" fmla="*/ 7 h 8"/>
              <a:gd name="T42" fmla="*/ 7 w 13"/>
              <a:gd name="T43" fmla="*/ 7 h 8"/>
              <a:gd name="T44" fmla="*/ 7 w 13"/>
              <a:gd name="T45" fmla="*/ 7 h 8"/>
              <a:gd name="T46" fmla="*/ 7 w 13"/>
              <a:gd name="T47" fmla="*/ 7 h 8"/>
              <a:gd name="T48" fmla="*/ 7 w 13"/>
              <a:gd name="T49" fmla="*/ 7 h 8"/>
              <a:gd name="T50" fmla="*/ 7 w 13"/>
              <a:gd name="T51" fmla="*/ 7 h 8"/>
              <a:gd name="T52" fmla="*/ 7 w 13"/>
              <a:gd name="T53" fmla="*/ 7 h 8"/>
              <a:gd name="T54" fmla="*/ 7 w 13"/>
              <a:gd name="T55" fmla="*/ 7 h 8"/>
              <a:gd name="T56" fmla="*/ 7 w 13"/>
              <a:gd name="T57" fmla="*/ 7 h 8"/>
              <a:gd name="T58" fmla="*/ 7 w 13"/>
              <a:gd name="T59" fmla="*/ 7 h 8"/>
              <a:gd name="T60" fmla="*/ 7 w 13"/>
              <a:gd name="T61" fmla="*/ 7 h 8"/>
              <a:gd name="T62" fmla="*/ 7 w 13"/>
              <a:gd name="T63" fmla="*/ 7 h 8"/>
              <a:gd name="T64" fmla="*/ 7 w 13"/>
              <a:gd name="T65" fmla="*/ 7 h 8"/>
              <a:gd name="T66" fmla="*/ 8 w 13"/>
              <a:gd name="T67" fmla="*/ 7 h 8"/>
              <a:gd name="T68" fmla="*/ 13 w 13"/>
              <a:gd name="T69" fmla="*/ 8 h 8"/>
              <a:gd name="T70" fmla="*/ 3 w 13"/>
              <a:gd name="T71" fmla="*/ 7 h 8"/>
              <a:gd name="T72" fmla="*/ 1 w 13"/>
              <a:gd name="T73" fmla="*/ 6 h 8"/>
              <a:gd name="T74" fmla="*/ 4 w 13"/>
              <a:gd name="T75" fmla="*/ 2 h 8"/>
              <a:gd name="T76" fmla="*/ 9 w 13"/>
              <a:gd name="T7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" h="8"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5" y="7"/>
                  <a:pt x="6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11" y="7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1" y="7"/>
                  <a:pt x="8" y="6"/>
                  <a:pt x="6" y="6"/>
                </a:cubicBezTo>
                <a:cubicBezTo>
                  <a:pt x="5" y="6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6"/>
                  <a:pt x="1" y="6"/>
                  <a:pt x="1" y="6"/>
                </a:cubicBezTo>
                <a:moveTo>
                  <a:pt x="9" y="0"/>
                </a:moveTo>
                <a:cubicBezTo>
                  <a:pt x="7" y="0"/>
                  <a:pt x="5" y="1"/>
                  <a:pt x="4" y="2"/>
                </a:cubicBezTo>
                <a:cubicBezTo>
                  <a:pt x="5" y="1"/>
                  <a:pt x="7" y="0"/>
                  <a:pt x="9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10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3" name="Freeform 101"/>
          <p:cNvSpPr>
            <a:spLocks/>
          </p:cNvSpPr>
          <p:nvPr/>
        </p:nvSpPr>
        <p:spPr bwMode="auto">
          <a:xfrm>
            <a:off x="4986339" y="4454526"/>
            <a:ext cx="42863" cy="38100"/>
          </a:xfrm>
          <a:custGeom>
            <a:avLst/>
            <a:gdLst>
              <a:gd name="T0" fmla="*/ 3 w 11"/>
              <a:gd name="T1" fmla="*/ 0 h 10"/>
              <a:gd name="T2" fmla="*/ 2 w 11"/>
              <a:gd name="T3" fmla="*/ 0 h 10"/>
              <a:gd name="T4" fmla="*/ 0 w 11"/>
              <a:gd name="T5" fmla="*/ 10 h 10"/>
              <a:gd name="T6" fmla="*/ 1 w 11"/>
              <a:gd name="T7" fmla="*/ 10 h 10"/>
              <a:gd name="T8" fmla="*/ 3 w 11"/>
              <a:gd name="T9" fmla="*/ 9 h 10"/>
              <a:gd name="T10" fmla="*/ 3 w 11"/>
              <a:gd name="T11" fmla="*/ 9 h 10"/>
              <a:gd name="T12" fmla="*/ 6 w 11"/>
              <a:gd name="T13" fmla="*/ 6 h 10"/>
              <a:gd name="T14" fmla="*/ 9 w 11"/>
              <a:gd name="T15" fmla="*/ 4 h 10"/>
              <a:gd name="T16" fmla="*/ 11 w 11"/>
              <a:gd name="T17" fmla="*/ 3 h 10"/>
              <a:gd name="T18" fmla="*/ 3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3" y="0"/>
                </a:moveTo>
                <a:cubicBezTo>
                  <a:pt x="3" y="0"/>
                  <a:pt x="3" y="0"/>
                  <a:pt x="2" y="0"/>
                </a:cubicBezTo>
                <a:cubicBezTo>
                  <a:pt x="0" y="4"/>
                  <a:pt x="0" y="8"/>
                  <a:pt x="0" y="10"/>
                </a:cubicBezTo>
                <a:cubicBezTo>
                  <a:pt x="0" y="10"/>
                  <a:pt x="0" y="10"/>
                  <a:pt x="1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4" y="7"/>
                  <a:pt x="6" y="6"/>
                </a:cubicBezTo>
                <a:cubicBezTo>
                  <a:pt x="7" y="5"/>
                  <a:pt x="8" y="4"/>
                  <a:pt x="9" y="4"/>
                </a:cubicBezTo>
                <a:cubicBezTo>
                  <a:pt x="10" y="3"/>
                  <a:pt x="11" y="3"/>
                  <a:pt x="11" y="3"/>
                </a:cubicBezTo>
                <a:cubicBezTo>
                  <a:pt x="9" y="1"/>
                  <a:pt x="6" y="0"/>
                  <a:pt x="3" y="0"/>
                </a:cubicBezTo>
              </a:path>
            </a:pathLst>
          </a:custGeom>
          <a:solidFill>
            <a:srgbClr val="2F6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4" name="Freeform 102"/>
          <p:cNvSpPr>
            <a:spLocks/>
          </p:cNvSpPr>
          <p:nvPr/>
        </p:nvSpPr>
        <p:spPr bwMode="auto">
          <a:xfrm>
            <a:off x="4986339" y="4465638"/>
            <a:ext cx="46038" cy="26988"/>
          </a:xfrm>
          <a:custGeom>
            <a:avLst/>
            <a:gdLst>
              <a:gd name="T0" fmla="*/ 11 w 12"/>
              <a:gd name="T1" fmla="*/ 0 h 7"/>
              <a:gd name="T2" fmla="*/ 9 w 12"/>
              <a:gd name="T3" fmla="*/ 1 h 7"/>
              <a:gd name="T4" fmla="*/ 6 w 12"/>
              <a:gd name="T5" fmla="*/ 3 h 7"/>
              <a:gd name="T6" fmla="*/ 3 w 12"/>
              <a:gd name="T7" fmla="*/ 6 h 7"/>
              <a:gd name="T8" fmla="*/ 3 w 12"/>
              <a:gd name="T9" fmla="*/ 6 h 7"/>
              <a:gd name="T10" fmla="*/ 1 w 12"/>
              <a:gd name="T11" fmla="*/ 7 h 7"/>
              <a:gd name="T12" fmla="*/ 0 w 12"/>
              <a:gd name="T13" fmla="*/ 7 h 7"/>
              <a:gd name="T14" fmla="*/ 1 w 12"/>
              <a:gd name="T15" fmla="*/ 7 h 7"/>
              <a:gd name="T16" fmla="*/ 1 w 12"/>
              <a:gd name="T17" fmla="*/ 7 h 7"/>
              <a:gd name="T18" fmla="*/ 0 w 12"/>
              <a:gd name="T19" fmla="*/ 7 h 7"/>
              <a:gd name="T20" fmla="*/ 3 w 12"/>
              <a:gd name="T21" fmla="*/ 6 h 7"/>
              <a:gd name="T22" fmla="*/ 4 w 12"/>
              <a:gd name="T23" fmla="*/ 6 h 7"/>
              <a:gd name="T24" fmla="*/ 4 w 12"/>
              <a:gd name="T25" fmla="*/ 6 h 7"/>
              <a:gd name="T26" fmla="*/ 4 w 12"/>
              <a:gd name="T27" fmla="*/ 6 h 7"/>
              <a:gd name="T28" fmla="*/ 6 w 12"/>
              <a:gd name="T29" fmla="*/ 3 h 7"/>
              <a:gd name="T30" fmla="*/ 7 w 12"/>
              <a:gd name="T31" fmla="*/ 2 h 7"/>
              <a:gd name="T32" fmla="*/ 12 w 12"/>
              <a:gd name="T33" fmla="*/ 0 h 7"/>
              <a:gd name="T34" fmla="*/ 11 w 12"/>
              <a:gd name="T3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" h="7">
                <a:moveTo>
                  <a:pt x="11" y="0"/>
                </a:moveTo>
                <a:cubicBezTo>
                  <a:pt x="11" y="0"/>
                  <a:pt x="10" y="0"/>
                  <a:pt x="9" y="1"/>
                </a:cubicBezTo>
                <a:cubicBezTo>
                  <a:pt x="8" y="1"/>
                  <a:pt x="7" y="2"/>
                  <a:pt x="6" y="3"/>
                </a:cubicBezTo>
                <a:cubicBezTo>
                  <a:pt x="4" y="4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7"/>
                  <a:pt x="0" y="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4"/>
                  <a:pt x="6" y="3"/>
                </a:cubicBezTo>
                <a:cubicBezTo>
                  <a:pt x="6" y="3"/>
                  <a:pt x="7" y="2"/>
                  <a:pt x="7" y="2"/>
                </a:cubicBezTo>
                <a:cubicBezTo>
                  <a:pt x="8" y="1"/>
                  <a:pt x="10" y="0"/>
                  <a:pt x="12" y="0"/>
                </a:cubicBezTo>
                <a:cubicBezTo>
                  <a:pt x="12" y="0"/>
                  <a:pt x="11" y="0"/>
                  <a:pt x="11" y="0"/>
                </a:cubicBezTo>
              </a:path>
            </a:pathLst>
          </a:custGeom>
          <a:solidFill>
            <a:srgbClr val="10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5" name="Freeform 103"/>
          <p:cNvSpPr>
            <a:spLocks/>
          </p:cNvSpPr>
          <p:nvPr/>
        </p:nvSpPr>
        <p:spPr bwMode="auto">
          <a:xfrm>
            <a:off x="4960939" y="4454526"/>
            <a:ext cx="33338" cy="49213"/>
          </a:xfrm>
          <a:custGeom>
            <a:avLst/>
            <a:gdLst>
              <a:gd name="T0" fmla="*/ 9 w 9"/>
              <a:gd name="T1" fmla="*/ 0 h 13"/>
              <a:gd name="T2" fmla="*/ 0 w 9"/>
              <a:gd name="T3" fmla="*/ 5 h 13"/>
              <a:gd name="T4" fmla="*/ 0 w 9"/>
              <a:gd name="T5" fmla="*/ 6 h 13"/>
              <a:gd name="T6" fmla="*/ 0 w 9"/>
              <a:gd name="T7" fmla="*/ 6 h 13"/>
              <a:gd name="T8" fmla="*/ 0 w 9"/>
              <a:gd name="T9" fmla="*/ 6 h 13"/>
              <a:gd name="T10" fmla="*/ 0 w 9"/>
              <a:gd name="T11" fmla="*/ 6 h 13"/>
              <a:gd name="T12" fmla="*/ 0 w 9"/>
              <a:gd name="T13" fmla="*/ 6 h 13"/>
              <a:gd name="T14" fmla="*/ 2 w 9"/>
              <a:gd name="T15" fmla="*/ 10 h 13"/>
              <a:gd name="T16" fmla="*/ 3 w 9"/>
              <a:gd name="T17" fmla="*/ 11 h 13"/>
              <a:gd name="T18" fmla="*/ 6 w 9"/>
              <a:gd name="T19" fmla="*/ 13 h 13"/>
              <a:gd name="T20" fmla="*/ 6 w 9"/>
              <a:gd name="T21" fmla="*/ 13 h 13"/>
              <a:gd name="T22" fmla="*/ 6 w 9"/>
              <a:gd name="T23" fmla="*/ 13 h 13"/>
              <a:gd name="T24" fmla="*/ 7 w 9"/>
              <a:gd name="T25" fmla="*/ 10 h 13"/>
              <a:gd name="T26" fmla="*/ 9 w 9"/>
              <a:gd name="T2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3">
                <a:moveTo>
                  <a:pt x="9" y="0"/>
                </a:moveTo>
                <a:cubicBezTo>
                  <a:pt x="5" y="0"/>
                  <a:pt x="2" y="2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8"/>
                  <a:pt x="2" y="9"/>
                  <a:pt x="2" y="10"/>
                </a:cubicBezTo>
                <a:cubicBezTo>
                  <a:pt x="3" y="10"/>
                  <a:pt x="3" y="10"/>
                  <a:pt x="3" y="11"/>
                </a:cubicBezTo>
                <a:cubicBezTo>
                  <a:pt x="4" y="12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9"/>
                  <a:pt x="6" y="4"/>
                  <a:pt x="9" y="0"/>
                </a:cubicBezTo>
              </a:path>
            </a:pathLst>
          </a:custGeom>
          <a:solidFill>
            <a:srgbClr val="3969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6" name="Freeform 104"/>
          <p:cNvSpPr>
            <a:spLocks noEditPoints="1"/>
          </p:cNvSpPr>
          <p:nvPr/>
        </p:nvSpPr>
        <p:spPr bwMode="auto">
          <a:xfrm>
            <a:off x="4960939" y="4454526"/>
            <a:ext cx="33338" cy="49213"/>
          </a:xfrm>
          <a:custGeom>
            <a:avLst/>
            <a:gdLst>
              <a:gd name="T0" fmla="*/ 0 w 9"/>
              <a:gd name="T1" fmla="*/ 6 h 13"/>
              <a:gd name="T2" fmla="*/ 2 w 9"/>
              <a:gd name="T3" fmla="*/ 10 h 13"/>
              <a:gd name="T4" fmla="*/ 0 w 9"/>
              <a:gd name="T5" fmla="*/ 6 h 13"/>
              <a:gd name="T6" fmla="*/ 0 w 9"/>
              <a:gd name="T7" fmla="*/ 6 h 13"/>
              <a:gd name="T8" fmla="*/ 0 w 9"/>
              <a:gd name="T9" fmla="*/ 6 h 13"/>
              <a:gd name="T10" fmla="*/ 0 w 9"/>
              <a:gd name="T11" fmla="*/ 6 h 13"/>
              <a:gd name="T12" fmla="*/ 0 w 9"/>
              <a:gd name="T13" fmla="*/ 6 h 13"/>
              <a:gd name="T14" fmla="*/ 0 w 9"/>
              <a:gd name="T15" fmla="*/ 6 h 13"/>
              <a:gd name="T16" fmla="*/ 0 w 9"/>
              <a:gd name="T17" fmla="*/ 6 h 13"/>
              <a:gd name="T18" fmla="*/ 9 w 9"/>
              <a:gd name="T19" fmla="*/ 0 h 13"/>
              <a:gd name="T20" fmla="*/ 9 w 9"/>
              <a:gd name="T21" fmla="*/ 0 h 13"/>
              <a:gd name="T22" fmla="*/ 7 w 9"/>
              <a:gd name="T23" fmla="*/ 10 h 13"/>
              <a:gd name="T24" fmla="*/ 6 w 9"/>
              <a:gd name="T25" fmla="*/ 13 h 13"/>
              <a:gd name="T26" fmla="*/ 6 w 9"/>
              <a:gd name="T27" fmla="*/ 13 h 13"/>
              <a:gd name="T28" fmla="*/ 7 w 9"/>
              <a:gd name="T29" fmla="*/ 10 h 13"/>
              <a:gd name="T30" fmla="*/ 8 w 9"/>
              <a:gd name="T31" fmla="*/ 10 h 13"/>
              <a:gd name="T32" fmla="*/ 8 w 9"/>
              <a:gd name="T33" fmla="*/ 10 h 13"/>
              <a:gd name="T34" fmla="*/ 7 w 9"/>
              <a:gd name="T35" fmla="*/ 10 h 13"/>
              <a:gd name="T36" fmla="*/ 9 w 9"/>
              <a:gd name="T3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" h="13">
                <a:moveTo>
                  <a:pt x="0" y="6"/>
                </a:moveTo>
                <a:cubicBezTo>
                  <a:pt x="1" y="8"/>
                  <a:pt x="2" y="9"/>
                  <a:pt x="2" y="10"/>
                </a:cubicBezTo>
                <a:cubicBezTo>
                  <a:pt x="2" y="9"/>
                  <a:pt x="1" y="8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6" y="4"/>
                  <a:pt x="7" y="9"/>
                  <a:pt x="7" y="10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0"/>
                  <a:pt x="7" y="10"/>
                  <a:pt x="7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7" y="10"/>
                  <a:pt x="7" y="10"/>
                </a:cubicBezTo>
                <a:cubicBezTo>
                  <a:pt x="7" y="8"/>
                  <a:pt x="7" y="4"/>
                  <a:pt x="9" y="0"/>
                </a:cubicBezTo>
              </a:path>
            </a:pathLst>
          </a:custGeom>
          <a:solidFill>
            <a:srgbClr val="10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7" name="Freeform 105"/>
          <p:cNvSpPr>
            <a:spLocks/>
          </p:cNvSpPr>
          <p:nvPr/>
        </p:nvSpPr>
        <p:spPr bwMode="auto">
          <a:xfrm>
            <a:off x="4949826" y="4473576"/>
            <a:ext cx="36513" cy="46038"/>
          </a:xfrm>
          <a:custGeom>
            <a:avLst/>
            <a:gdLst>
              <a:gd name="T0" fmla="*/ 3 w 10"/>
              <a:gd name="T1" fmla="*/ 0 h 12"/>
              <a:gd name="T2" fmla="*/ 0 w 10"/>
              <a:gd name="T3" fmla="*/ 8 h 12"/>
              <a:gd name="T4" fmla="*/ 0 w 10"/>
              <a:gd name="T5" fmla="*/ 9 h 12"/>
              <a:gd name="T6" fmla="*/ 7 w 10"/>
              <a:gd name="T7" fmla="*/ 12 h 12"/>
              <a:gd name="T8" fmla="*/ 7 w 10"/>
              <a:gd name="T9" fmla="*/ 12 h 12"/>
              <a:gd name="T10" fmla="*/ 7 w 10"/>
              <a:gd name="T11" fmla="*/ 12 h 12"/>
              <a:gd name="T12" fmla="*/ 7 w 10"/>
              <a:gd name="T13" fmla="*/ 12 h 12"/>
              <a:gd name="T14" fmla="*/ 7 w 10"/>
              <a:gd name="T15" fmla="*/ 12 h 12"/>
              <a:gd name="T16" fmla="*/ 8 w 10"/>
              <a:gd name="T17" fmla="*/ 12 h 12"/>
              <a:gd name="T18" fmla="*/ 8 w 10"/>
              <a:gd name="T19" fmla="*/ 12 h 12"/>
              <a:gd name="T20" fmla="*/ 10 w 10"/>
              <a:gd name="T21" fmla="*/ 11 h 12"/>
              <a:gd name="T22" fmla="*/ 9 w 10"/>
              <a:gd name="T23" fmla="*/ 9 h 12"/>
              <a:gd name="T24" fmla="*/ 9 w 10"/>
              <a:gd name="T25" fmla="*/ 9 h 12"/>
              <a:gd name="T26" fmla="*/ 6 w 10"/>
              <a:gd name="T27" fmla="*/ 6 h 12"/>
              <a:gd name="T28" fmla="*/ 4 w 10"/>
              <a:gd name="T29" fmla="*/ 3 h 12"/>
              <a:gd name="T30" fmla="*/ 3 w 10"/>
              <a:gd name="T3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12">
                <a:moveTo>
                  <a:pt x="3" y="0"/>
                </a:moveTo>
                <a:cubicBezTo>
                  <a:pt x="1" y="2"/>
                  <a:pt x="0" y="5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3" y="11"/>
                  <a:pt x="5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10" y="11"/>
                  <a:pt x="10" y="11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7" y="8"/>
                  <a:pt x="6" y="6"/>
                </a:cubicBezTo>
                <a:cubicBezTo>
                  <a:pt x="5" y="5"/>
                  <a:pt x="4" y="4"/>
                  <a:pt x="4" y="3"/>
                </a:cubicBezTo>
                <a:cubicBezTo>
                  <a:pt x="3" y="2"/>
                  <a:pt x="3" y="1"/>
                  <a:pt x="3" y="0"/>
                </a:cubicBezTo>
              </a:path>
            </a:pathLst>
          </a:custGeom>
          <a:solidFill>
            <a:srgbClr val="2F6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4" name="Freeform 106"/>
          <p:cNvSpPr>
            <a:spLocks noEditPoints="1"/>
          </p:cNvSpPr>
          <p:nvPr/>
        </p:nvSpPr>
        <p:spPr bwMode="auto">
          <a:xfrm>
            <a:off x="4960939" y="4473576"/>
            <a:ext cx="30163" cy="46038"/>
          </a:xfrm>
          <a:custGeom>
            <a:avLst/>
            <a:gdLst>
              <a:gd name="T0" fmla="*/ 4 w 8"/>
              <a:gd name="T1" fmla="*/ 12 h 12"/>
              <a:gd name="T2" fmla="*/ 5 w 8"/>
              <a:gd name="T3" fmla="*/ 12 h 12"/>
              <a:gd name="T4" fmla="*/ 4 w 8"/>
              <a:gd name="T5" fmla="*/ 12 h 12"/>
              <a:gd name="T6" fmla="*/ 4 w 8"/>
              <a:gd name="T7" fmla="*/ 12 h 12"/>
              <a:gd name="T8" fmla="*/ 4 w 8"/>
              <a:gd name="T9" fmla="*/ 12 h 12"/>
              <a:gd name="T10" fmla="*/ 4 w 8"/>
              <a:gd name="T11" fmla="*/ 12 h 12"/>
              <a:gd name="T12" fmla="*/ 4 w 8"/>
              <a:gd name="T13" fmla="*/ 12 h 12"/>
              <a:gd name="T14" fmla="*/ 4 w 8"/>
              <a:gd name="T15" fmla="*/ 12 h 12"/>
              <a:gd name="T16" fmla="*/ 4 w 8"/>
              <a:gd name="T17" fmla="*/ 12 h 12"/>
              <a:gd name="T18" fmla="*/ 0 w 8"/>
              <a:gd name="T19" fmla="*/ 0 h 12"/>
              <a:gd name="T20" fmla="*/ 0 w 8"/>
              <a:gd name="T21" fmla="*/ 0 h 12"/>
              <a:gd name="T22" fmla="*/ 1 w 8"/>
              <a:gd name="T23" fmla="*/ 3 h 12"/>
              <a:gd name="T24" fmla="*/ 3 w 8"/>
              <a:gd name="T25" fmla="*/ 6 h 12"/>
              <a:gd name="T26" fmla="*/ 6 w 8"/>
              <a:gd name="T27" fmla="*/ 9 h 12"/>
              <a:gd name="T28" fmla="*/ 6 w 8"/>
              <a:gd name="T29" fmla="*/ 9 h 12"/>
              <a:gd name="T30" fmla="*/ 7 w 8"/>
              <a:gd name="T31" fmla="*/ 11 h 12"/>
              <a:gd name="T32" fmla="*/ 7 w 8"/>
              <a:gd name="T33" fmla="*/ 11 h 12"/>
              <a:gd name="T34" fmla="*/ 7 w 8"/>
              <a:gd name="T35" fmla="*/ 11 h 12"/>
              <a:gd name="T36" fmla="*/ 8 w 8"/>
              <a:gd name="T37" fmla="*/ 11 h 12"/>
              <a:gd name="T38" fmla="*/ 6 w 8"/>
              <a:gd name="T39" fmla="*/ 8 h 12"/>
              <a:gd name="T40" fmla="*/ 6 w 8"/>
              <a:gd name="T41" fmla="*/ 8 h 12"/>
              <a:gd name="T42" fmla="*/ 6 w 8"/>
              <a:gd name="T43" fmla="*/ 8 h 12"/>
              <a:gd name="T44" fmla="*/ 6 w 8"/>
              <a:gd name="T45" fmla="*/ 8 h 12"/>
              <a:gd name="T46" fmla="*/ 3 w 8"/>
              <a:gd name="T47" fmla="*/ 6 h 12"/>
              <a:gd name="T48" fmla="*/ 2 w 8"/>
              <a:gd name="T49" fmla="*/ 5 h 12"/>
              <a:gd name="T50" fmla="*/ 0 w 8"/>
              <a:gd name="T51" fmla="*/ 1 h 12"/>
              <a:gd name="T52" fmla="*/ 0 w 8"/>
              <a:gd name="T53" fmla="*/ 1 h 12"/>
              <a:gd name="T54" fmla="*/ 0 w 8"/>
              <a:gd name="T55" fmla="*/ 1 h 12"/>
              <a:gd name="T56" fmla="*/ 0 w 8"/>
              <a:gd name="T57" fmla="*/ 1 h 12"/>
              <a:gd name="T58" fmla="*/ 0 w 8"/>
              <a:gd name="T59" fmla="*/ 1 h 12"/>
              <a:gd name="T60" fmla="*/ 0 w 8"/>
              <a:gd name="T6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" h="12">
                <a:moveTo>
                  <a:pt x="4" y="12"/>
                </a:moveTo>
                <a:cubicBezTo>
                  <a:pt x="4" y="12"/>
                  <a:pt x="4" y="12"/>
                  <a:pt x="5" y="12"/>
                </a:cubicBezTo>
                <a:cubicBezTo>
                  <a:pt x="4" y="12"/>
                  <a:pt x="4" y="12"/>
                  <a:pt x="4" y="12"/>
                </a:cubicBezTo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1" y="3"/>
                </a:cubicBezTo>
                <a:cubicBezTo>
                  <a:pt x="1" y="4"/>
                  <a:pt x="2" y="5"/>
                  <a:pt x="3" y="6"/>
                </a:cubicBezTo>
                <a:cubicBezTo>
                  <a:pt x="4" y="8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4" y="7"/>
                  <a:pt x="3" y="6"/>
                </a:cubicBezTo>
                <a:cubicBezTo>
                  <a:pt x="3" y="5"/>
                  <a:pt x="3" y="5"/>
                  <a:pt x="2" y="5"/>
                </a:cubicBezTo>
                <a:cubicBezTo>
                  <a:pt x="2" y="4"/>
                  <a:pt x="1" y="3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10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5" name="Freeform 107"/>
          <p:cNvSpPr>
            <a:spLocks/>
          </p:cNvSpPr>
          <p:nvPr/>
        </p:nvSpPr>
        <p:spPr bwMode="auto">
          <a:xfrm>
            <a:off x="4949826" y="4511676"/>
            <a:ext cx="49213" cy="30163"/>
          </a:xfrm>
          <a:custGeom>
            <a:avLst/>
            <a:gdLst>
              <a:gd name="T0" fmla="*/ 0 w 13"/>
              <a:gd name="T1" fmla="*/ 0 h 8"/>
              <a:gd name="T2" fmla="*/ 5 w 13"/>
              <a:gd name="T3" fmla="*/ 8 h 8"/>
              <a:gd name="T4" fmla="*/ 6 w 13"/>
              <a:gd name="T5" fmla="*/ 8 h 8"/>
              <a:gd name="T6" fmla="*/ 11 w 13"/>
              <a:gd name="T7" fmla="*/ 5 h 8"/>
              <a:gd name="T8" fmla="*/ 13 w 13"/>
              <a:gd name="T9" fmla="*/ 3 h 8"/>
              <a:gd name="T10" fmla="*/ 13 w 13"/>
              <a:gd name="T11" fmla="*/ 3 h 8"/>
              <a:gd name="T12" fmla="*/ 11 w 13"/>
              <a:gd name="T13" fmla="*/ 2 h 8"/>
              <a:gd name="T14" fmla="*/ 11 w 13"/>
              <a:gd name="T15" fmla="*/ 2 h 8"/>
              <a:gd name="T16" fmla="*/ 8 w 13"/>
              <a:gd name="T17" fmla="*/ 2 h 8"/>
              <a:gd name="T18" fmla="*/ 0 w 13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8">
                <a:moveTo>
                  <a:pt x="0" y="0"/>
                </a:moveTo>
                <a:cubicBezTo>
                  <a:pt x="1" y="3"/>
                  <a:pt x="2" y="6"/>
                  <a:pt x="5" y="8"/>
                </a:cubicBezTo>
                <a:cubicBezTo>
                  <a:pt x="5" y="8"/>
                  <a:pt x="5" y="8"/>
                  <a:pt x="6" y="8"/>
                </a:cubicBezTo>
                <a:cubicBezTo>
                  <a:pt x="8" y="8"/>
                  <a:pt x="9" y="7"/>
                  <a:pt x="11" y="5"/>
                </a:cubicBezTo>
                <a:cubicBezTo>
                  <a:pt x="12" y="5"/>
                  <a:pt x="13" y="4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9" y="2"/>
                  <a:pt x="8" y="2"/>
                </a:cubicBezTo>
                <a:cubicBezTo>
                  <a:pt x="6" y="2"/>
                  <a:pt x="3" y="2"/>
                  <a:pt x="0" y="0"/>
                </a:cubicBezTo>
              </a:path>
            </a:pathLst>
          </a:custGeom>
          <a:solidFill>
            <a:srgbClr val="3969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6" name="Freeform 108"/>
          <p:cNvSpPr>
            <a:spLocks noEditPoints="1"/>
          </p:cNvSpPr>
          <p:nvPr/>
        </p:nvSpPr>
        <p:spPr bwMode="auto">
          <a:xfrm>
            <a:off x="4949826" y="4508501"/>
            <a:ext cx="52388" cy="33338"/>
          </a:xfrm>
          <a:custGeom>
            <a:avLst/>
            <a:gdLst>
              <a:gd name="T0" fmla="*/ 6 w 14"/>
              <a:gd name="T1" fmla="*/ 9 h 9"/>
              <a:gd name="T2" fmla="*/ 5 w 14"/>
              <a:gd name="T3" fmla="*/ 9 h 9"/>
              <a:gd name="T4" fmla="*/ 5 w 14"/>
              <a:gd name="T5" fmla="*/ 9 h 9"/>
              <a:gd name="T6" fmla="*/ 6 w 14"/>
              <a:gd name="T7" fmla="*/ 9 h 9"/>
              <a:gd name="T8" fmla="*/ 0 w 14"/>
              <a:gd name="T9" fmla="*/ 0 h 9"/>
              <a:gd name="T10" fmla="*/ 0 w 14"/>
              <a:gd name="T11" fmla="*/ 1 h 9"/>
              <a:gd name="T12" fmla="*/ 8 w 14"/>
              <a:gd name="T13" fmla="*/ 3 h 9"/>
              <a:gd name="T14" fmla="*/ 11 w 14"/>
              <a:gd name="T15" fmla="*/ 3 h 9"/>
              <a:gd name="T16" fmla="*/ 11 w 14"/>
              <a:gd name="T17" fmla="*/ 3 h 9"/>
              <a:gd name="T18" fmla="*/ 13 w 14"/>
              <a:gd name="T19" fmla="*/ 4 h 9"/>
              <a:gd name="T20" fmla="*/ 13 w 14"/>
              <a:gd name="T21" fmla="*/ 4 h 9"/>
              <a:gd name="T22" fmla="*/ 14 w 14"/>
              <a:gd name="T23" fmla="*/ 3 h 9"/>
              <a:gd name="T24" fmla="*/ 14 w 14"/>
              <a:gd name="T25" fmla="*/ 3 h 9"/>
              <a:gd name="T26" fmla="*/ 14 w 14"/>
              <a:gd name="T27" fmla="*/ 3 h 9"/>
              <a:gd name="T28" fmla="*/ 11 w 14"/>
              <a:gd name="T29" fmla="*/ 2 h 9"/>
              <a:gd name="T30" fmla="*/ 10 w 14"/>
              <a:gd name="T31" fmla="*/ 2 h 9"/>
              <a:gd name="T32" fmla="*/ 10 w 14"/>
              <a:gd name="T33" fmla="*/ 2 h 9"/>
              <a:gd name="T34" fmla="*/ 10 w 14"/>
              <a:gd name="T35" fmla="*/ 2 h 9"/>
              <a:gd name="T36" fmla="*/ 8 w 14"/>
              <a:gd name="T37" fmla="*/ 3 h 9"/>
              <a:gd name="T38" fmla="*/ 8 w 14"/>
              <a:gd name="T39" fmla="*/ 3 h 9"/>
              <a:gd name="T40" fmla="*/ 7 w 14"/>
              <a:gd name="T41" fmla="*/ 3 h 9"/>
              <a:gd name="T42" fmla="*/ 7 w 14"/>
              <a:gd name="T43" fmla="*/ 3 h 9"/>
              <a:gd name="T44" fmla="*/ 7 w 14"/>
              <a:gd name="T45" fmla="*/ 3 h 9"/>
              <a:gd name="T46" fmla="*/ 7 w 14"/>
              <a:gd name="T47" fmla="*/ 3 h 9"/>
              <a:gd name="T48" fmla="*/ 7 w 14"/>
              <a:gd name="T49" fmla="*/ 3 h 9"/>
              <a:gd name="T50" fmla="*/ 0 w 14"/>
              <a:gd name="T5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" h="9">
                <a:moveTo>
                  <a:pt x="6" y="9"/>
                </a:move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6" y="9"/>
                </a:cubicBezTo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3" y="3"/>
                  <a:pt x="6" y="3"/>
                  <a:pt x="8" y="3"/>
                </a:cubicBezTo>
                <a:cubicBezTo>
                  <a:pt x="9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4" y="4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9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3"/>
                  <a:pt x="3" y="2"/>
                  <a:pt x="0" y="0"/>
                </a:cubicBezTo>
              </a:path>
            </a:pathLst>
          </a:custGeom>
          <a:solidFill>
            <a:srgbClr val="10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7" name="Freeform 109"/>
          <p:cNvSpPr>
            <a:spLocks/>
          </p:cNvSpPr>
          <p:nvPr/>
        </p:nvSpPr>
        <p:spPr bwMode="auto">
          <a:xfrm>
            <a:off x="5013326" y="4503738"/>
            <a:ext cx="26988" cy="49213"/>
          </a:xfrm>
          <a:custGeom>
            <a:avLst/>
            <a:gdLst>
              <a:gd name="T0" fmla="*/ 1 w 7"/>
              <a:gd name="T1" fmla="*/ 0 h 13"/>
              <a:gd name="T2" fmla="*/ 0 w 7"/>
              <a:gd name="T3" fmla="*/ 3 h 13"/>
              <a:gd name="T4" fmla="*/ 0 w 7"/>
              <a:gd name="T5" fmla="*/ 4 h 13"/>
              <a:gd name="T6" fmla="*/ 0 w 7"/>
              <a:gd name="T7" fmla="*/ 7 h 13"/>
              <a:gd name="T8" fmla="*/ 0 w 7"/>
              <a:gd name="T9" fmla="*/ 7 h 13"/>
              <a:gd name="T10" fmla="*/ 0 w 7"/>
              <a:gd name="T11" fmla="*/ 7 h 13"/>
              <a:gd name="T12" fmla="*/ 0 w 7"/>
              <a:gd name="T13" fmla="*/ 10 h 13"/>
              <a:gd name="T14" fmla="*/ 0 w 7"/>
              <a:gd name="T15" fmla="*/ 13 h 13"/>
              <a:gd name="T16" fmla="*/ 7 w 7"/>
              <a:gd name="T17" fmla="*/ 8 h 13"/>
              <a:gd name="T18" fmla="*/ 4 w 7"/>
              <a:gd name="T19" fmla="*/ 3 h 13"/>
              <a:gd name="T20" fmla="*/ 1 w 7"/>
              <a:gd name="T2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13">
                <a:moveTo>
                  <a:pt x="1" y="0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5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2"/>
                  <a:pt x="0" y="13"/>
                </a:cubicBezTo>
                <a:cubicBezTo>
                  <a:pt x="3" y="12"/>
                  <a:pt x="5" y="10"/>
                  <a:pt x="7" y="8"/>
                </a:cubicBezTo>
                <a:cubicBezTo>
                  <a:pt x="6" y="6"/>
                  <a:pt x="5" y="4"/>
                  <a:pt x="4" y="3"/>
                </a:cubicBezTo>
                <a:cubicBezTo>
                  <a:pt x="3" y="1"/>
                  <a:pt x="1" y="1"/>
                  <a:pt x="1" y="0"/>
                </a:cubicBezTo>
              </a:path>
            </a:pathLst>
          </a:custGeom>
          <a:solidFill>
            <a:srgbClr val="3969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8" name="Freeform 110"/>
          <p:cNvSpPr>
            <a:spLocks noEditPoints="1"/>
          </p:cNvSpPr>
          <p:nvPr/>
        </p:nvSpPr>
        <p:spPr bwMode="auto">
          <a:xfrm>
            <a:off x="5013326" y="4503738"/>
            <a:ext cx="26988" cy="38100"/>
          </a:xfrm>
          <a:custGeom>
            <a:avLst/>
            <a:gdLst>
              <a:gd name="T0" fmla="*/ 0 w 7"/>
              <a:gd name="T1" fmla="*/ 7 h 10"/>
              <a:gd name="T2" fmla="*/ 0 w 7"/>
              <a:gd name="T3" fmla="*/ 10 h 10"/>
              <a:gd name="T4" fmla="*/ 0 w 7"/>
              <a:gd name="T5" fmla="*/ 7 h 10"/>
              <a:gd name="T6" fmla="*/ 0 w 7"/>
              <a:gd name="T7" fmla="*/ 4 h 10"/>
              <a:gd name="T8" fmla="*/ 0 w 7"/>
              <a:gd name="T9" fmla="*/ 7 h 10"/>
              <a:gd name="T10" fmla="*/ 0 w 7"/>
              <a:gd name="T11" fmla="*/ 4 h 10"/>
              <a:gd name="T12" fmla="*/ 1 w 7"/>
              <a:gd name="T13" fmla="*/ 0 h 10"/>
              <a:gd name="T14" fmla="*/ 1 w 7"/>
              <a:gd name="T15" fmla="*/ 0 h 10"/>
              <a:gd name="T16" fmla="*/ 0 w 7"/>
              <a:gd name="T17" fmla="*/ 3 h 10"/>
              <a:gd name="T18" fmla="*/ 0 w 7"/>
              <a:gd name="T19" fmla="*/ 3 h 10"/>
              <a:gd name="T20" fmla="*/ 0 w 7"/>
              <a:gd name="T21" fmla="*/ 3 h 10"/>
              <a:gd name="T22" fmla="*/ 0 w 7"/>
              <a:gd name="T23" fmla="*/ 3 h 10"/>
              <a:gd name="T24" fmla="*/ 0 w 7"/>
              <a:gd name="T25" fmla="*/ 3 h 10"/>
              <a:gd name="T26" fmla="*/ 1 w 7"/>
              <a:gd name="T27" fmla="*/ 0 h 10"/>
              <a:gd name="T28" fmla="*/ 4 w 7"/>
              <a:gd name="T29" fmla="*/ 3 h 10"/>
              <a:gd name="T30" fmla="*/ 7 w 7"/>
              <a:gd name="T31" fmla="*/ 8 h 10"/>
              <a:gd name="T32" fmla="*/ 7 w 7"/>
              <a:gd name="T33" fmla="*/ 8 h 10"/>
              <a:gd name="T34" fmla="*/ 6 w 7"/>
              <a:gd name="T35" fmla="*/ 6 h 10"/>
              <a:gd name="T36" fmla="*/ 6 w 7"/>
              <a:gd name="T37" fmla="*/ 6 h 10"/>
              <a:gd name="T38" fmla="*/ 6 w 7"/>
              <a:gd name="T39" fmla="*/ 6 h 10"/>
              <a:gd name="T40" fmla="*/ 6 w 7"/>
              <a:gd name="T41" fmla="*/ 6 h 10"/>
              <a:gd name="T42" fmla="*/ 6 w 7"/>
              <a:gd name="T43" fmla="*/ 6 h 10"/>
              <a:gd name="T44" fmla="*/ 6 w 7"/>
              <a:gd name="T45" fmla="*/ 6 h 10"/>
              <a:gd name="T46" fmla="*/ 6 w 7"/>
              <a:gd name="T47" fmla="*/ 6 h 10"/>
              <a:gd name="T48" fmla="*/ 4 w 7"/>
              <a:gd name="T49" fmla="*/ 3 h 10"/>
              <a:gd name="T50" fmla="*/ 4 w 7"/>
              <a:gd name="T51" fmla="*/ 3 h 10"/>
              <a:gd name="T52" fmla="*/ 1 w 7"/>
              <a:gd name="T53" fmla="*/ 0 h 10"/>
              <a:gd name="T54" fmla="*/ 1 w 7"/>
              <a:gd name="T55" fmla="*/ 0 h 10"/>
              <a:gd name="T56" fmla="*/ 1 w 7"/>
              <a:gd name="T5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" h="10">
                <a:moveTo>
                  <a:pt x="0" y="7"/>
                </a:moveTo>
                <a:cubicBezTo>
                  <a:pt x="0" y="8"/>
                  <a:pt x="0" y="9"/>
                  <a:pt x="0" y="10"/>
                </a:cubicBezTo>
                <a:cubicBezTo>
                  <a:pt x="0" y="9"/>
                  <a:pt x="0" y="8"/>
                  <a:pt x="0" y="7"/>
                </a:cubicBezTo>
                <a:moveTo>
                  <a:pt x="0" y="4"/>
                </a:moveTo>
                <a:cubicBezTo>
                  <a:pt x="0" y="4"/>
                  <a:pt x="0" y="5"/>
                  <a:pt x="0" y="7"/>
                </a:cubicBezTo>
                <a:cubicBezTo>
                  <a:pt x="0" y="5"/>
                  <a:pt x="0" y="4"/>
                  <a:pt x="0" y="4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3" y="1"/>
                  <a:pt x="4" y="3"/>
                </a:cubicBezTo>
                <a:cubicBezTo>
                  <a:pt x="5" y="4"/>
                  <a:pt x="6" y="6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7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4"/>
                  <a:pt x="5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10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9" name="Freeform 111"/>
          <p:cNvSpPr>
            <a:spLocks/>
          </p:cNvSpPr>
          <p:nvPr/>
        </p:nvSpPr>
        <p:spPr bwMode="auto">
          <a:xfrm>
            <a:off x="4968876" y="4514851"/>
            <a:ext cx="44450" cy="38100"/>
          </a:xfrm>
          <a:custGeom>
            <a:avLst/>
            <a:gdLst>
              <a:gd name="T0" fmla="*/ 12 w 12"/>
              <a:gd name="T1" fmla="*/ 0 h 10"/>
              <a:gd name="T2" fmla="*/ 9 w 12"/>
              <a:gd name="T3" fmla="*/ 2 h 10"/>
              <a:gd name="T4" fmla="*/ 6 w 12"/>
              <a:gd name="T5" fmla="*/ 5 h 10"/>
              <a:gd name="T6" fmla="*/ 3 w 12"/>
              <a:gd name="T7" fmla="*/ 7 h 10"/>
              <a:gd name="T8" fmla="*/ 0 w 12"/>
              <a:gd name="T9" fmla="*/ 8 h 10"/>
              <a:gd name="T10" fmla="*/ 8 w 12"/>
              <a:gd name="T11" fmla="*/ 10 h 10"/>
              <a:gd name="T12" fmla="*/ 12 w 12"/>
              <a:gd name="T13" fmla="*/ 10 h 10"/>
              <a:gd name="T14" fmla="*/ 12 w 12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10">
                <a:moveTo>
                  <a:pt x="12" y="0"/>
                </a:moveTo>
                <a:cubicBezTo>
                  <a:pt x="9" y="2"/>
                  <a:pt x="9" y="2"/>
                  <a:pt x="9" y="2"/>
                </a:cubicBezTo>
                <a:cubicBezTo>
                  <a:pt x="9" y="2"/>
                  <a:pt x="8" y="3"/>
                  <a:pt x="6" y="5"/>
                </a:cubicBezTo>
                <a:cubicBezTo>
                  <a:pt x="5" y="6"/>
                  <a:pt x="4" y="6"/>
                  <a:pt x="3" y="7"/>
                </a:cubicBezTo>
                <a:cubicBezTo>
                  <a:pt x="2" y="7"/>
                  <a:pt x="1" y="7"/>
                  <a:pt x="0" y="8"/>
                </a:cubicBezTo>
                <a:cubicBezTo>
                  <a:pt x="3" y="9"/>
                  <a:pt x="5" y="10"/>
                  <a:pt x="8" y="10"/>
                </a:cubicBezTo>
                <a:cubicBezTo>
                  <a:pt x="9" y="10"/>
                  <a:pt x="11" y="10"/>
                  <a:pt x="12" y="10"/>
                </a:cubicBezTo>
                <a:cubicBezTo>
                  <a:pt x="12" y="6"/>
                  <a:pt x="12" y="1"/>
                  <a:pt x="12" y="0"/>
                </a:cubicBezTo>
              </a:path>
            </a:pathLst>
          </a:custGeom>
          <a:solidFill>
            <a:srgbClr val="2F6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0" name="Freeform 112"/>
          <p:cNvSpPr>
            <a:spLocks/>
          </p:cNvSpPr>
          <p:nvPr/>
        </p:nvSpPr>
        <p:spPr bwMode="auto">
          <a:xfrm>
            <a:off x="4968876" y="4514851"/>
            <a:ext cx="44450" cy="38100"/>
          </a:xfrm>
          <a:custGeom>
            <a:avLst/>
            <a:gdLst>
              <a:gd name="T0" fmla="*/ 12 w 12"/>
              <a:gd name="T1" fmla="*/ 0 h 10"/>
              <a:gd name="T2" fmla="*/ 12 w 12"/>
              <a:gd name="T3" fmla="*/ 0 h 10"/>
              <a:gd name="T4" fmla="*/ 9 w 12"/>
              <a:gd name="T5" fmla="*/ 1 h 10"/>
              <a:gd name="T6" fmla="*/ 9 w 12"/>
              <a:gd name="T7" fmla="*/ 1 h 10"/>
              <a:gd name="T8" fmla="*/ 9 w 12"/>
              <a:gd name="T9" fmla="*/ 1 h 10"/>
              <a:gd name="T10" fmla="*/ 8 w 12"/>
              <a:gd name="T11" fmla="*/ 2 h 10"/>
              <a:gd name="T12" fmla="*/ 6 w 12"/>
              <a:gd name="T13" fmla="*/ 4 h 10"/>
              <a:gd name="T14" fmla="*/ 1 w 12"/>
              <a:gd name="T15" fmla="*/ 7 h 10"/>
              <a:gd name="T16" fmla="*/ 0 w 12"/>
              <a:gd name="T17" fmla="*/ 7 h 10"/>
              <a:gd name="T18" fmla="*/ 0 w 12"/>
              <a:gd name="T19" fmla="*/ 8 h 10"/>
              <a:gd name="T20" fmla="*/ 3 w 12"/>
              <a:gd name="T21" fmla="*/ 7 h 10"/>
              <a:gd name="T22" fmla="*/ 6 w 12"/>
              <a:gd name="T23" fmla="*/ 5 h 10"/>
              <a:gd name="T24" fmla="*/ 9 w 12"/>
              <a:gd name="T25" fmla="*/ 2 h 10"/>
              <a:gd name="T26" fmla="*/ 12 w 12"/>
              <a:gd name="T27" fmla="*/ 0 h 10"/>
              <a:gd name="T28" fmla="*/ 12 w 12"/>
              <a:gd name="T29" fmla="*/ 10 h 10"/>
              <a:gd name="T30" fmla="*/ 12 w 12"/>
              <a:gd name="T31" fmla="*/ 10 h 10"/>
              <a:gd name="T32" fmla="*/ 12 w 12"/>
              <a:gd name="T33" fmla="*/ 7 h 10"/>
              <a:gd name="T34" fmla="*/ 12 w 12"/>
              <a:gd name="T35" fmla="*/ 4 h 10"/>
              <a:gd name="T36" fmla="*/ 12 w 12"/>
              <a:gd name="T37" fmla="*/ 4 h 10"/>
              <a:gd name="T38" fmla="*/ 12 w 12"/>
              <a:gd name="T39" fmla="*/ 4 h 10"/>
              <a:gd name="T40" fmla="*/ 12 w 12"/>
              <a:gd name="T41" fmla="*/ 1 h 10"/>
              <a:gd name="T42" fmla="*/ 12 w 12"/>
              <a:gd name="T43" fmla="*/ 0 h 10"/>
              <a:gd name="T44" fmla="*/ 12 w 12"/>
              <a:gd name="T45" fmla="*/ 0 h 10"/>
              <a:gd name="T46" fmla="*/ 12 w 12"/>
              <a:gd name="T47" fmla="*/ 0 h 10"/>
              <a:gd name="T48" fmla="*/ 12 w 12"/>
              <a:gd name="T4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" h="10"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"/>
                  <a:pt x="8" y="2"/>
                  <a:pt x="8" y="2"/>
                </a:cubicBezTo>
                <a:cubicBezTo>
                  <a:pt x="8" y="3"/>
                  <a:pt x="7" y="4"/>
                  <a:pt x="6" y="4"/>
                </a:cubicBezTo>
                <a:cubicBezTo>
                  <a:pt x="4" y="6"/>
                  <a:pt x="3" y="7"/>
                  <a:pt x="1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7"/>
                  <a:pt x="2" y="7"/>
                  <a:pt x="3" y="7"/>
                </a:cubicBezTo>
                <a:cubicBezTo>
                  <a:pt x="4" y="6"/>
                  <a:pt x="5" y="6"/>
                  <a:pt x="6" y="5"/>
                </a:cubicBezTo>
                <a:cubicBezTo>
                  <a:pt x="8" y="3"/>
                  <a:pt x="9" y="2"/>
                  <a:pt x="9" y="2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1"/>
                  <a:pt x="12" y="6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9"/>
                  <a:pt x="12" y="8"/>
                  <a:pt x="12" y="7"/>
                </a:cubicBezTo>
                <a:cubicBezTo>
                  <a:pt x="12" y="6"/>
                  <a:pt x="12" y="5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2"/>
                  <a:pt x="12" y="1"/>
                  <a:pt x="12" y="1"/>
                </a:cubicBezTo>
                <a:cubicBezTo>
                  <a:pt x="12" y="1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rgbClr val="10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1" name="Freeform 113"/>
          <p:cNvSpPr>
            <a:spLocks noEditPoints="1"/>
          </p:cNvSpPr>
          <p:nvPr/>
        </p:nvSpPr>
        <p:spPr bwMode="auto">
          <a:xfrm>
            <a:off x="4941889" y="4448176"/>
            <a:ext cx="115888" cy="112713"/>
          </a:xfrm>
          <a:custGeom>
            <a:avLst/>
            <a:gdLst>
              <a:gd name="T0" fmla="*/ 15 w 31"/>
              <a:gd name="T1" fmla="*/ 30 h 30"/>
              <a:gd name="T2" fmla="*/ 10 w 31"/>
              <a:gd name="T3" fmla="*/ 28 h 30"/>
              <a:gd name="T4" fmla="*/ 5 w 31"/>
              <a:gd name="T5" fmla="*/ 25 h 30"/>
              <a:gd name="T6" fmla="*/ 2 w 31"/>
              <a:gd name="T7" fmla="*/ 21 h 30"/>
              <a:gd name="T8" fmla="*/ 1 w 31"/>
              <a:gd name="T9" fmla="*/ 15 h 30"/>
              <a:gd name="T10" fmla="*/ 2 w 31"/>
              <a:gd name="T11" fmla="*/ 9 h 30"/>
              <a:gd name="T12" fmla="*/ 5 w 31"/>
              <a:gd name="T13" fmla="*/ 5 h 30"/>
              <a:gd name="T14" fmla="*/ 10 w 31"/>
              <a:gd name="T15" fmla="*/ 2 h 30"/>
              <a:gd name="T16" fmla="*/ 15 w 31"/>
              <a:gd name="T17" fmla="*/ 1 h 30"/>
              <a:gd name="T18" fmla="*/ 21 w 31"/>
              <a:gd name="T19" fmla="*/ 2 h 30"/>
              <a:gd name="T20" fmla="*/ 25 w 31"/>
              <a:gd name="T21" fmla="*/ 5 h 30"/>
              <a:gd name="T22" fmla="*/ 29 w 31"/>
              <a:gd name="T23" fmla="*/ 9 h 30"/>
              <a:gd name="T24" fmla="*/ 30 w 31"/>
              <a:gd name="T25" fmla="*/ 15 h 30"/>
              <a:gd name="T26" fmla="*/ 29 w 31"/>
              <a:gd name="T27" fmla="*/ 21 h 30"/>
              <a:gd name="T28" fmla="*/ 25 w 31"/>
              <a:gd name="T29" fmla="*/ 25 h 30"/>
              <a:gd name="T30" fmla="*/ 21 w 31"/>
              <a:gd name="T31" fmla="*/ 28 h 30"/>
              <a:gd name="T32" fmla="*/ 15 w 31"/>
              <a:gd name="T33" fmla="*/ 30 h 30"/>
              <a:gd name="T34" fmla="*/ 15 w 31"/>
              <a:gd name="T35" fmla="*/ 0 h 30"/>
              <a:gd name="T36" fmla="*/ 9 w 31"/>
              <a:gd name="T37" fmla="*/ 1 h 30"/>
              <a:gd name="T38" fmla="*/ 4 w 31"/>
              <a:gd name="T39" fmla="*/ 4 h 30"/>
              <a:gd name="T40" fmla="*/ 1 w 31"/>
              <a:gd name="T41" fmla="*/ 9 h 30"/>
              <a:gd name="T42" fmla="*/ 0 w 31"/>
              <a:gd name="T43" fmla="*/ 15 h 30"/>
              <a:gd name="T44" fmla="*/ 1 w 31"/>
              <a:gd name="T45" fmla="*/ 21 h 30"/>
              <a:gd name="T46" fmla="*/ 4 w 31"/>
              <a:gd name="T47" fmla="*/ 26 h 30"/>
              <a:gd name="T48" fmla="*/ 9 w 31"/>
              <a:gd name="T49" fmla="*/ 29 h 30"/>
              <a:gd name="T50" fmla="*/ 15 w 31"/>
              <a:gd name="T51" fmla="*/ 30 h 30"/>
              <a:gd name="T52" fmla="*/ 21 w 31"/>
              <a:gd name="T53" fmla="*/ 29 h 30"/>
              <a:gd name="T54" fmla="*/ 26 w 31"/>
              <a:gd name="T55" fmla="*/ 26 h 30"/>
              <a:gd name="T56" fmla="*/ 29 w 31"/>
              <a:gd name="T57" fmla="*/ 21 h 30"/>
              <a:gd name="T58" fmla="*/ 31 w 31"/>
              <a:gd name="T59" fmla="*/ 15 h 30"/>
              <a:gd name="T60" fmla="*/ 29 w 31"/>
              <a:gd name="T61" fmla="*/ 9 h 30"/>
              <a:gd name="T62" fmla="*/ 26 w 31"/>
              <a:gd name="T63" fmla="*/ 4 h 30"/>
              <a:gd name="T64" fmla="*/ 21 w 31"/>
              <a:gd name="T65" fmla="*/ 1 h 30"/>
              <a:gd name="T66" fmla="*/ 15 w 31"/>
              <a:gd name="T6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" h="30">
                <a:moveTo>
                  <a:pt x="15" y="30"/>
                </a:moveTo>
                <a:cubicBezTo>
                  <a:pt x="13" y="30"/>
                  <a:pt x="11" y="29"/>
                  <a:pt x="10" y="28"/>
                </a:cubicBezTo>
                <a:cubicBezTo>
                  <a:pt x="8" y="28"/>
                  <a:pt x="6" y="27"/>
                  <a:pt x="5" y="25"/>
                </a:cubicBezTo>
                <a:cubicBezTo>
                  <a:pt x="4" y="24"/>
                  <a:pt x="3" y="22"/>
                  <a:pt x="2" y="21"/>
                </a:cubicBezTo>
                <a:cubicBezTo>
                  <a:pt x="1" y="19"/>
                  <a:pt x="1" y="17"/>
                  <a:pt x="1" y="15"/>
                </a:cubicBezTo>
                <a:cubicBezTo>
                  <a:pt x="1" y="13"/>
                  <a:pt x="1" y="11"/>
                  <a:pt x="2" y="9"/>
                </a:cubicBezTo>
                <a:cubicBezTo>
                  <a:pt x="3" y="8"/>
                  <a:pt x="4" y="6"/>
                  <a:pt x="5" y="5"/>
                </a:cubicBezTo>
                <a:cubicBezTo>
                  <a:pt x="6" y="3"/>
                  <a:pt x="8" y="2"/>
                  <a:pt x="10" y="2"/>
                </a:cubicBezTo>
                <a:cubicBezTo>
                  <a:pt x="11" y="1"/>
                  <a:pt x="13" y="1"/>
                  <a:pt x="15" y="1"/>
                </a:cubicBezTo>
                <a:cubicBezTo>
                  <a:pt x="17" y="1"/>
                  <a:pt x="19" y="1"/>
                  <a:pt x="21" y="2"/>
                </a:cubicBezTo>
                <a:cubicBezTo>
                  <a:pt x="23" y="2"/>
                  <a:pt x="24" y="3"/>
                  <a:pt x="25" y="5"/>
                </a:cubicBezTo>
                <a:cubicBezTo>
                  <a:pt x="27" y="6"/>
                  <a:pt x="28" y="8"/>
                  <a:pt x="29" y="9"/>
                </a:cubicBezTo>
                <a:cubicBezTo>
                  <a:pt x="29" y="11"/>
                  <a:pt x="30" y="13"/>
                  <a:pt x="30" y="15"/>
                </a:cubicBezTo>
                <a:cubicBezTo>
                  <a:pt x="30" y="17"/>
                  <a:pt x="29" y="19"/>
                  <a:pt x="29" y="21"/>
                </a:cubicBezTo>
                <a:cubicBezTo>
                  <a:pt x="28" y="22"/>
                  <a:pt x="27" y="24"/>
                  <a:pt x="25" y="25"/>
                </a:cubicBezTo>
                <a:cubicBezTo>
                  <a:pt x="24" y="27"/>
                  <a:pt x="23" y="28"/>
                  <a:pt x="21" y="28"/>
                </a:cubicBezTo>
                <a:cubicBezTo>
                  <a:pt x="19" y="29"/>
                  <a:pt x="17" y="30"/>
                  <a:pt x="15" y="30"/>
                </a:cubicBezTo>
                <a:moveTo>
                  <a:pt x="15" y="0"/>
                </a:moveTo>
                <a:cubicBezTo>
                  <a:pt x="13" y="0"/>
                  <a:pt x="11" y="0"/>
                  <a:pt x="9" y="1"/>
                </a:cubicBezTo>
                <a:cubicBezTo>
                  <a:pt x="7" y="2"/>
                  <a:pt x="6" y="3"/>
                  <a:pt x="4" y="4"/>
                </a:cubicBezTo>
                <a:cubicBezTo>
                  <a:pt x="3" y="6"/>
                  <a:pt x="2" y="7"/>
                  <a:pt x="1" y="9"/>
                </a:cubicBezTo>
                <a:cubicBezTo>
                  <a:pt x="0" y="11"/>
                  <a:pt x="0" y="13"/>
                  <a:pt x="0" y="15"/>
                </a:cubicBezTo>
                <a:cubicBezTo>
                  <a:pt x="0" y="17"/>
                  <a:pt x="0" y="19"/>
                  <a:pt x="1" y="21"/>
                </a:cubicBezTo>
                <a:cubicBezTo>
                  <a:pt x="2" y="23"/>
                  <a:pt x="3" y="24"/>
                  <a:pt x="4" y="26"/>
                </a:cubicBezTo>
                <a:cubicBezTo>
                  <a:pt x="6" y="27"/>
                  <a:pt x="7" y="28"/>
                  <a:pt x="9" y="29"/>
                </a:cubicBezTo>
                <a:cubicBezTo>
                  <a:pt x="11" y="30"/>
                  <a:pt x="13" y="30"/>
                  <a:pt x="15" y="30"/>
                </a:cubicBezTo>
                <a:cubicBezTo>
                  <a:pt x="17" y="30"/>
                  <a:pt x="19" y="30"/>
                  <a:pt x="21" y="29"/>
                </a:cubicBezTo>
                <a:cubicBezTo>
                  <a:pt x="23" y="28"/>
                  <a:pt x="25" y="27"/>
                  <a:pt x="26" y="26"/>
                </a:cubicBezTo>
                <a:cubicBezTo>
                  <a:pt x="28" y="24"/>
                  <a:pt x="29" y="23"/>
                  <a:pt x="29" y="21"/>
                </a:cubicBezTo>
                <a:cubicBezTo>
                  <a:pt x="30" y="19"/>
                  <a:pt x="31" y="17"/>
                  <a:pt x="31" y="15"/>
                </a:cubicBezTo>
                <a:cubicBezTo>
                  <a:pt x="31" y="13"/>
                  <a:pt x="30" y="11"/>
                  <a:pt x="29" y="9"/>
                </a:cubicBezTo>
                <a:cubicBezTo>
                  <a:pt x="29" y="7"/>
                  <a:pt x="28" y="6"/>
                  <a:pt x="26" y="4"/>
                </a:cubicBezTo>
                <a:cubicBezTo>
                  <a:pt x="25" y="3"/>
                  <a:pt x="23" y="2"/>
                  <a:pt x="21" y="1"/>
                </a:cubicBezTo>
                <a:cubicBezTo>
                  <a:pt x="19" y="0"/>
                  <a:pt x="17" y="0"/>
                  <a:pt x="15" y="0"/>
                </a:cubicBezTo>
              </a:path>
            </a:pathLst>
          </a:custGeom>
          <a:solidFill>
            <a:srgbClr val="10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2" name="Freeform 114"/>
          <p:cNvSpPr>
            <a:spLocks/>
          </p:cNvSpPr>
          <p:nvPr/>
        </p:nvSpPr>
        <p:spPr bwMode="auto">
          <a:xfrm>
            <a:off x="5040314" y="4495801"/>
            <a:ext cx="11113" cy="41275"/>
          </a:xfrm>
          <a:custGeom>
            <a:avLst/>
            <a:gdLst>
              <a:gd name="T0" fmla="*/ 2 w 3"/>
              <a:gd name="T1" fmla="*/ 0 h 11"/>
              <a:gd name="T2" fmla="*/ 2 w 3"/>
              <a:gd name="T3" fmla="*/ 2 h 11"/>
              <a:gd name="T4" fmla="*/ 0 w 3"/>
              <a:gd name="T5" fmla="*/ 10 h 11"/>
              <a:gd name="T6" fmla="*/ 0 w 3"/>
              <a:gd name="T7" fmla="*/ 11 h 11"/>
              <a:gd name="T8" fmla="*/ 3 w 3"/>
              <a:gd name="T9" fmla="*/ 2 h 11"/>
              <a:gd name="T10" fmla="*/ 3 w 3"/>
              <a:gd name="T11" fmla="*/ 1 h 11"/>
              <a:gd name="T12" fmla="*/ 2 w 3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0"/>
                </a:moveTo>
                <a:cubicBezTo>
                  <a:pt x="2" y="1"/>
                  <a:pt x="2" y="2"/>
                  <a:pt x="2" y="2"/>
                </a:cubicBezTo>
                <a:cubicBezTo>
                  <a:pt x="2" y="5"/>
                  <a:pt x="1" y="7"/>
                  <a:pt x="0" y="10"/>
                </a:cubicBezTo>
                <a:cubicBezTo>
                  <a:pt x="0" y="10"/>
                  <a:pt x="0" y="10"/>
                  <a:pt x="0" y="11"/>
                </a:cubicBezTo>
                <a:cubicBezTo>
                  <a:pt x="2" y="8"/>
                  <a:pt x="3" y="5"/>
                  <a:pt x="3" y="2"/>
                </a:cubicBezTo>
                <a:cubicBezTo>
                  <a:pt x="3" y="2"/>
                  <a:pt x="3" y="1"/>
                  <a:pt x="3" y="1"/>
                </a:cubicBezTo>
                <a:cubicBezTo>
                  <a:pt x="3" y="1"/>
                  <a:pt x="3" y="1"/>
                  <a:pt x="2" y="0"/>
                </a:cubicBezTo>
              </a:path>
            </a:pathLst>
          </a:custGeom>
          <a:solidFill>
            <a:srgbClr val="2051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3" name="Freeform 115"/>
          <p:cNvSpPr>
            <a:spLocks/>
          </p:cNvSpPr>
          <p:nvPr/>
        </p:nvSpPr>
        <p:spPr bwMode="auto">
          <a:xfrm>
            <a:off x="5046664" y="4495801"/>
            <a:ext cx="4763" cy="4763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1 w 1"/>
              <a:gd name="T5" fmla="*/ 1 h 1"/>
              <a:gd name="T6" fmla="*/ 1 w 1"/>
              <a:gd name="T7" fmla="*/ 1 h 1"/>
              <a:gd name="T8" fmla="*/ 0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0" y="0"/>
                </a:cubicBezTo>
              </a:path>
            </a:pathLst>
          </a:custGeom>
          <a:solidFill>
            <a:srgbClr val="1142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4" name="Freeform 116"/>
          <p:cNvSpPr>
            <a:spLocks/>
          </p:cNvSpPr>
          <p:nvPr/>
        </p:nvSpPr>
        <p:spPr bwMode="auto">
          <a:xfrm>
            <a:off x="5032376" y="4465638"/>
            <a:ext cx="19050" cy="34925"/>
          </a:xfrm>
          <a:custGeom>
            <a:avLst/>
            <a:gdLst>
              <a:gd name="T0" fmla="*/ 1 w 5"/>
              <a:gd name="T1" fmla="*/ 0 h 9"/>
              <a:gd name="T2" fmla="*/ 0 w 5"/>
              <a:gd name="T3" fmla="*/ 0 h 9"/>
              <a:gd name="T4" fmla="*/ 4 w 5"/>
              <a:gd name="T5" fmla="*/ 8 h 9"/>
              <a:gd name="T6" fmla="*/ 5 w 5"/>
              <a:gd name="T7" fmla="*/ 9 h 9"/>
              <a:gd name="T8" fmla="*/ 1 w 5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9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2" y="2"/>
                  <a:pt x="4" y="5"/>
                  <a:pt x="4" y="8"/>
                </a:cubicBezTo>
                <a:cubicBezTo>
                  <a:pt x="4" y="8"/>
                  <a:pt x="5" y="8"/>
                  <a:pt x="5" y="9"/>
                </a:cubicBezTo>
                <a:cubicBezTo>
                  <a:pt x="5" y="5"/>
                  <a:pt x="3" y="2"/>
                  <a:pt x="1" y="0"/>
                </a:cubicBezTo>
              </a:path>
            </a:pathLst>
          </a:custGeom>
          <a:solidFill>
            <a:srgbClr val="2556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5" name="Freeform 117"/>
          <p:cNvSpPr>
            <a:spLocks noEditPoints="1"/>
          </p:cNvSpPr>
          <p:nvPr/>
        </p:nvSpPr>
        <p:spPr bwMode="auto">
          <a:xfrm>
            <a:off x="5032376" y="4465638"/>
            <a:ext cx="19050" cy="34925"/>
          </a:xfrm>
          <a:custGeom>
            <a:avLst/>
            <a:gdLst>
              <a:gd name="T0" fmla="*/ 4 w 5"/>
              <a:gd name="T1" fmla="*/ 8 h 9"/>
              <a:gd name="T2" fmla="*/ 4 w 5"/>
              <a:gd name="T3" fmla="*/ 8 h 9"/>
              <a:gd name="T4" fmla="*/ 5 w 5"/>
              <a:gd name="T5" fmla="*/ 9 h 9"/>
              <a:gd name="T6" fmla="*/ 5 w 5"/>
              <a:gd name="T7" fmla="*/ 9 h 9"/>
              <a:gd name="T8" fmla="*/ 4 w 5"/>
              <a:gd name="T9" fmla="*/ 8 h 9"/>
              <a:gd name="T10" fmla="*/ 1 w 5"/>
              <a:gd name="T11" fmla="*/ 0 h 9"/>
              <a:gd name="T12" fmla="*/ 0 w 5"/>
              <a:gd name="T13" fmla="*/ 0 h 9"/>
              <a:gd name="T14" fmla="*/ 0 w 5"/>
              <a:gd name="T15" fmla="*/ 0 h 9"/>
              <a:gd name="T16" fmla="*/ 1 w 5"/>
              <a:gd name="T17" fmla="*/ 0 h 9"/>
              <a:gd name="T18" fmla="*/ 1 w 5"/>
              <a:gd name="T1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9">
                <a:moveTo>
                  <a:pt x="4" y="8"/>
                </a:moveTo>
                <a:cubicBezTo>
                  <a:pt x="4" y="8"/>
                  <a:pt x="4" y="8"/>
                  <a:pt x="4" y="8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4" y="8"/>
                  <a:pt x="4" y="8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1142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6" name="Freeform 118"/>
          <p:cNvSpPr>
            <a:spLocks/>
          </p:cNvSpPr>
          <p:nvPr/>
        </p:nvSpPr>
        <p:spPr bwMode="auto">
          <a:xfrm>
            <a:off x="4994276" y="4451351"/>
            <a:ext cx="38100" cy="14288"/>
          </a:xfrm>
          <a:custGeom>
            <a:avLst/>
            <a:gdLst>
              <a:gd name="T0" fmla="*/ 1 w 10"/>
              <a:gd name="T1" fmla="*/ 0 h 4"/>
              <a:gd name="T2" fmla="*/ 1 w 10"/>
              <a:gd name="T3" fmla="*/ 0 h 4"/>
              <a:gd name="T4" fmla="*/ 0 w 10"/>
              <a:gd name="T5" fmla="*/ 1 h 4"/>
              <a:gd name="T6" fmla="*/ 1 w 10"/>
              <a:gd name="T7" fmla="*/ 1 h 4"/>
              <a:gd name="T8" fmla="*/ 9 w 10"/>
              <a:gd name="T9" fmla="*/ 4 h 4"/>
              <a:gd name="T10" fmla="*/ 10 w 10"/>
              <a:gd name="T11" fmla="*/ 4 h 4"/>
              <a:gd name="T12" fmla="*/ 1 w 1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4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4" y="1"/>
                  <a:pt x="7" y="2"/>
                  <a:pt x="9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1"/>
                  <a:pt x="5" y="0"/>
                  <a:pt x="1" y="0"/>
                </a:cubicBezTo>
              </a:path>
            </a:pathLst>
          </a:custGeom>
          <a:solidFill>
            <a:srgbClr val="2051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7" name="Freeform 119"/>
          <p:cNvSpPr>
            <a:spLocks/>
          </p:cNvSpPr>
          <p:nvPr/>
        </p:nvSpPr>
        <p:spPr bwMode="auto">
          <a:xfrm>
            <a:off x="5029201" y="4465638"/>
            <a:ext cx="6350" cy="0"/>
          </a:xfrm>
          <a:custGeom>
            <a:avLst/>
            <a:gdLst>
              <a:gd name="T0" fmla="*/ 1 w 2"/>
              <a:gd name="T1" fmla="*/ 0 w 2"/>
              <a:gd name="T2" fmla="*/ 1 w 2"/>
              <a:gd name="T3" fmla="*/ 2 w 2"/>
              <a:gd name="T4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1" y="0"/>
                </a:cubicBezTo>
              </a:path>
            </a:pathLst>
          </a:custGeom>
          <a:solidFill>
            <a:srgbClr val="1142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8" name="Freeform 120"/>
          <p:cNvSpPr>
            <a:spLocks/>
          </p:cNvSpPr>
          <p:nvPr/>
        </p:nvSpPr>
        <p:spPr bwMode="auto">
          <a:xfrm>
            <a:off x="4960939" y="4451351"/>
            <a:ext cx="33338" cy="22225"/>
          </a:xfrm>
          <a:custGeom>
            <a:avLst/>
            <a:gdLst>
              <a:gd name="T0" fmla="*/ 9 w 9"/>
              <a:gd name="T1" fmla="*/ 0 h 6"/>
              <a:gd name="T2" fmla="*/ 0 w 9"/>
              <a:gd name="T3" fmla="*/ 5 h 6"/>
              <a:gd name="T4" fmla="*/ 0 w 9"/>
              <a:gd name="T5" fmla="*/ 6 h 6"/>
              <a:gd name="T6" fmla="*/ 9 w 9"/>
              <a:gd name="T7" fmla="*/ 1 h 6"/>
              <a:gd name="T8" fmla="*/ 9 w 9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9" y="0"/>
                </a:moveTo>
                <a:cubicBezTo>
                  <a:pt x="6" y="0"/>
                  <a:pt x="2" y="2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2" y="3"/>
                  <a:pt x="5" y="1"/>
                  <a:pt x="9" y="1"/>
                </a:cubicBezTo>
                <a:cubicBezTo>
                  <a:pt x="9" y="1"/>
                  <a:pt x="9" y="0"/>
                  <a:pt x="9" y="0"/>
                </a:cubicBezTo>
              </a:path>
            </a:pathLst>
          </a:custGeom>
          <a:solidFill>
            <a:srgbClr val="2556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9" name="Freeform 121"/>
          <p:cNvSpPr>
            <a:spLocks/>
          </p:cNvSpPr>
          <p:nvPr/>
        </p:nvSpPr>
        <p:spPr bwMode="auto">
          <a:xfrm>
            <a:off x="4994276" y="4451351"/>
            <a:ext cx="4763" cy="3175"/>
          </a:xfrm>
          <a:custGeom>
            <a:avLst/>
            <a:gdLst>
              <a:gd name="T0" fmla="*/ 1 w 1"/>
              <a:gd name="T1" fmla="*/ 0 h 1"/>
              <a:gd name="T2" fmla="*/ 0 w 1"/>
              <a:gd name="T3" fmla="*/ 0 h 1"/>
              <a:gd name="T4" fmla="*/ 0 w 1"/>
              <a:gd name="T5" fmla="*/ 1 h 1"/>
              <a:gd name="T6" fmla="*/ 0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0"/>
                  <a:pt x="1" y="0"/>
                </a:cubicBezTo>
              </a:path>
            </a:pathLst>
          </a:custGeom>
          <a:solidFill>
            <a:srgbClr val="1142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0" name="Freeform 122"/>
          <p:cNvSpPr>
            <a:spLocks/>
          </p:cNvSpPr>
          <p:nvPr/>
        </p:nvSpPr>
        <p:spPr bwMode="auto">
          <a:xfrm>
            <a:off x="4945064" y="4470401"/>
            <a:ext cx="15875" cy="38100"/>
          </a:xfrm>
          <a:custGeom>
            <a:avLst/>
            <a:gdLst>
              <a:gd name="T0" fmla="*/ 3 w 4"/>
              <a:gd name="T1" fmla="*/ 0 h 10"/>
              <a:gd name="T2" fmla="*/ 0 w 4"/>
              <a:gd name="T3" fmla="*/ 9 h 10"/>
              <a:gd name="T4" fmla="*/ 0 w 4"/>
              <a:gd name="T5" fmla="*/ 10 h 10"/>
              <a:gd name="T6" fmla="*/ 1 w 4"/>
              <a:gd name="T7" fmla="*/ 10 h 10"/>
              <a:gd name="T8" fmla="*/ 1 w 4"/>
              <a:gd name="T9" fmla="*/ 9 h 10"/>
              <a:gd name="T10" fmla="*/ 4 w 4"/>
              <a:gd name="T11" fmla="*/ 1 h 10"/>
              <a:gd name="T12" fmla="*/ 3 w 4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0">
                <a:moveTo>
                  <a:pt x="3" y="0"/>
                </a:moveTo>
                <a:cubicBezTo>
                  <a:pt x="2" y="3"/>
                  <a:pt x="0" y="6"/>
                  <a:pt x="0" y="9"/>
                </a:cubicBezTo>
                <a:cubicBezTo>
                  <a:pt x="0" y="9"/>
                  <a:pt x="0" y="10"/>
                  <a:pt x="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9"/>
                </a:cubicBezTo>
                <a:cubicBezTo>
                  <a:pt x="1" y="6"/>
                  <a:pt x="2" y="3"/>
                  <a:pt x="4" y="1"/>
                </a:cubicBezTo>
                <a:cubicBezTo>
                  <a:pt x="4" y="1"/>
                  <a:pt x="3" y="1"/>
                  <a:pt x="3" y="0"/>
                </a:cubicBezTo>
              </a:path>
            </a:pathLst>
          </a:custGeom>
          <a:solidFill>
            <a:srgbClr val="2051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1" name="Freeform 123"/>
          <p:cNvSpPr>
            <a:spLocks/>
          </p:cNvSpPr>
          <p:nvPr/>
        </p:nvSpPr>
        <p:spPr bwMode="auto">
          <a:xfrm>
            <a:off x="4957764" y="4470401"/>
            <a:ext cx="3175" cy="3175"/>
          </a:xfrm>
          <a:custGeom>
            <a:avLst/>
            <a:gdLst>
              <a:gd name="T0" fmla="*/ 1 w 1"/>
              <a:gd name="T1" fmla="*/ 0 h 1"/>
              <a:gd name="T2" fmla="*/ 0 w 1"/>
              <a:gd name="T3" fmla="*/ 0 h 1"/>
              <a:gd name="T4" fmla="*/ 1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1142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2" name="Freeform 124"/>
          <p:cNvSpPr>
            <a:spLocks/>
          </p:cNvSpPr>
          <p:nvPr/>
        </p:nvSpPr>
        <p:spPr bwMode="auto">
          <a:xfrm>
            <a:off x="4945064" y="4508501"/>
            <a:ext cx="23813" cy="33338"/>
          </a:xfrm>
          <a:custGeom>
            <a:avLst/>
            <a:gdLst>
              <a:gd name="T0" fmla="*/ 0 w 6"/>
              <a:gd name="T1" fmla="*/ 0 h 9"/>
              <a:gd name="T2" fmla="*/ 5 w 6"/>
              <a:gd name="T3" fmla="*/ 9 h 9"/>
              <a:gd name="T4" fmla="*/ 6 w 6"/>
              <a:gd name="T5" fmla="*/ 9 h 9"/>
              <a:gd name="T6" fmla="*/ 1 w 6"/>
              <a:gd name="T7" fmla="*/ 1 h 9"/>
              <a:gd name="T8" fmla="*/ 0 w 6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9">
                <a:moveTo>
                  <a:pt x="0" y="0"/>
                </a:moveTo>
                <a:cubicBezTo>
                  <a:pt x="1" y="4"/>
                  <a:pt x="3" y="7"/>
                  <a:pt x="5" y="9"/>
                </a:cubicBezTo>
                <a:cubicBezTo>
                  <a:pt x="5" y="9"/>
                  <a:pt x="6" y="9"/>
                  <a:pt x="6" y="9"/>
                </a:cubicBezTo>
                <a:cubicBezTo>
                  <a:pt x="3" y="7"/>
                  <a:pt x="2" y="4"/>
                  <a:pt x="1" y="1"/>
                </a:cubicBezTo>
                <a:cubicBezTo>
                  <a:pt x="1" y="1"/>
                  <a:pt x="1" y="1"/>
                  <a:pt x="0" y="0"/>
                </a:cubicBezTo>
              </a:path>
            </a:pathLst>
          </a:custGeom>
          <a:solidFill>
            <a:srgbClr val="2556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3" name="Freeform 125"/>
          <p:cNvSpPr>
            <a:spLocks noEditPoints="1"/>
          </p:cNvSpPr>
          <p:nvPr/>
        </p:nvSpPr>
        <p:spPr bwMode="auto">
          <a:xfrm>
            <a:off x="4945064" y="4508501"/>
            <a:ext cx="23813" cy="33338"/>
          </a:xfrm>
          <a:custGeom>
            <a:avLst/>
            <a:gdLst>
              <a:gd name="T0" fmla="*/ 6 w 6"/>
              <a:gd name="T1" fmla="*/ 9 h 9"/>
              <a:gd name="T2" fmla="*/ 5 w 6"/>
              <a:gd name="T3" fmla="*/ 9 h 9"/>
              <a:gd name="T4" fmla="*/ 5 w 6"/>
              <a:gd name="T5" fmla="*/ 9 h 9"/>
              <a:gd name="T6" fmla="*/ 6 w 6"/>
              <a:gd name="T7" fmla="*/ 9 h 9"/>
              <a:gd name="T8" fmla="*/ 6 w 6"/>
              <a:gd name="T9" fmla="*/ 9 h 9"/>
              <a:gd name="T10" fmla="*/ 0 w 6"/>
              <a:gd name="T11" fmla="*/ 0 h 9"/>
              <a:gd name="T12" fmla="*/ 0 w 6"/>
              <a:gd name="T13" fmla="*/ 0 h 9"/>
              <a:gd name="T14" fmla="*/ 1 w 6"/>
              <a:gd name="T15" fmla="*/ 1 h 9"/>
              <a:gd name="T16" fmla="*/ 1 w 6"/>
              <a:gd name="T17" fmla="*/ 0 h 9"/>
              <a:gd name="T18" fmla="*/ 0 w 6"/>
              <a:gd name="T1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" h="9">
                <a:moveTo>
                  <a:pt x="6" y="9"/>
                </a:moveTo>
                <a:cubicBezTo>
                  <a:pt x="6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1142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4" name="Freeform 126"/>
          <p:cNvSpPr>
            <a:spLocks/>
          </p:cNvSpPr>
          <p:nvPr/>
        </p:nvSpPr>
        <p:spPr bwMode="auto">
          <a:xfrm>
            <a:off x="5013326" y="4533901"/>
            <a:ext cx="26988" cy="19050"/>
          </a:xfrm>
          <a:custGeom>
            <a:avLst/>
            <a:gdLst>
              <a:gd name="T0" fmla="*/ 7 w 7"/>
              <a:gd name="T1" fmla="*/ 0 h 5"/>
              <a:gd name="T2" fmla="*/ 0 w 7"/>
              <a:gd name="T3" fmla="*/ 5 h 5"/>
              <a:gd name="T4" fmla="*/ 0 w 7"/>
              <a:gd name="T5" fmla="*/ 5 h 5"/>
              <a:gd name="T6" fmla="*/ 7 w 7"/>
              <a:gd name="T7" fmla="*/ 1 h 5"/>
              <a:gd name="T8" fmla="*/ 7 w 7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">
                <a:moveTo>
                  <a:pt x="7" y="0"/>
                </a:moveTo>
                <a:cubicBezTo>
                  <a:pt x="5" y="2"/>
                  <a:pt x="3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3" y="5"/>
                  <a:pt x="5" y="3"/>
                  <a:pt x="7" y="1"/>
                </a:cubicBezTo>
                <a:cubicBezTo>
                  <a:pt x="7" y="1"/>
                  <a:pt x="7" y="0"/>
                  <a:pt x="7" y="0"/>
                </a:cubicBezTo>
              </a:path>
            </a:pathLst>
          </a:custGeom>
          <a:solidFill>
            <a:srgbClr val="2556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5" name="Freeform 127"/>
          <p:cNvSpPr>
            <a:spLocks/>
          </p:cNvSpPr>
          <p:nvPr/>
        </p:nvSpPr>
        <p:spPr bwMode="auto">
          <a:xfrm>
            <a:off x="5040314" y="4533901"/>
            <a:ext cx="0" cy="3175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1142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128"/>
          <p:cNvSpPr>
            <a:spLocks/>
          </p:cNvSpPr>
          <p:nvPr/>
        </p:nvSpPr>
        <p:spPr bwMode="auto">
          <a:xfrm>
            <a:off x="4964114" y="4545013"/>
            <a:ext cx="49213" cy="11113"/>
          </a:xfrm>
          <a:custGeom>
            <a:avLst/>
            <a:gdLst>
              <a:gd name="T0" fmla="*/ 1 w 13"/>
              <a:gd name="T1" fmla="*/ 0 h 3"/>
              <a:gd name="T2" fmla="*/ 0 w 13"/>
              <a:gd name="T3" fmla="*/ 0 h 3"/>
              <a:gd name="T4" fmla="*/ 9 w 13"/>
              <a:gd name="T5" fmla="*/ 3 h 3"/>
              <a:gd name="T6" fmla="*/ 13 w 13"/>
              <a:gd name="T7" fmla="*/ 3 h 3"/>
              <a:gd name="T8" fmla="*/ 13 w 13"/>
              <a:gd name="T9" fmla="*/ 2 h 3"/>
              <a:gd name="T10" fmla="*/ 9 w 13"/>
              <a:gd name="T11" fmla="*/ 2 h 3"/>
              <a:gd name="T12" fmla="*/ 1 w 1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3" y="2"/>
                  <a:pt x="6" y="3"/>
                  <a:pt x="9" y="3"/>
                </a:cubicBezTo>
                <a:cubicBezTo>
                  <a:pt x="10" y="3"/>
                  <a:pt x="12" y="3"/>
                  <a:pt x="13" y="3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0" y="2"/>
                  <a:pt x="9" y="2"/>
                </a:cubicBezTo>
                <a:cubicBezTo>
                  <a:pt x="6" y="2"/>
                  <a:pt x="4" y="1"/>
                  <a:pt x="1" y="0"/>
                </a:cubicBezTo>
              </a:path>
            </a:pathLst>
          </a:custGeom>
          <a:solidFill>
            <a:srgbClr val="2051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129"/>
          <p:cNvSpPr>
            <a:spLocks noEditPoints="1"/>
          </p:cNvSpPr>
          <p:nvPr/>
        </p:nvSpPr>
        <p:spPr bwMode="auto">
          <a:xfrm>
            <a:off x="4964114" y="4541838"/>
            <a:ext cx="49213" cy="14288"/>
          </a:xfrm>
          <a:custGeom>
            <a:avLst/>
            <a:gdLst>
              <a:gd name="T0" fmla="*/ 13 w 13"/>
              <a:gd name="T1" fmla="*/ 3 h 4"/>
              <a:gd name="T2" fmla="*/ 13 w 13"/>
              <a:gd name="T3" fmla="*/ 3 h 4"/>
              <a:gd name="T4" fmla="*/ 13 w 13"/>
              <a:gd name="T5" fmla="*/ 4 h 4"/>
              <a:gd name="T6" fmla="*/ 13 w 13"/>
              <a:gd name="T7" fmla="*/ 3 h 4"/>
              <a:gd name="T8" fmla="*/ 13 w 13"/>
              <a:gd name="T9" fmla="*/ 3 h 4"/>
              <a:gd name="T10" fmla="*/ 1 w 13"/>
              <a:gd name="T11" fmla="*/ 0 h 4"/>
              <a:gd name="T12" fmla="*/ 0 w 13"/>
              <a:gd name="T13" fmla="*/ 0 h 4"/>
              <a:gd name="T14" fmla="*/ 0 w 13"/>
              <a:gd name="T15" fmla="*/ 1 h 4"/>
              <a:gd name="T16" fmla="*/ 1 w 13"/>
              <a:gd name="T17" fmla="*/ 1 h 4"/>
              <a:gd name="T18" fmla="*/ 1 w 13"/>
              <a:gd name="T1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4"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4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1" y="0"/>
                </a:cubicBezTo>
              </a:path>
            </a:pathLst>
          </a:custGeom>
          <a:solidFill>
            <a:srgbClr val="1142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8" name="Freeform 130"/>
          <p:cNvSpPr>
            <a:spLocks noEditPoints="1"/>
          </p:cNvSpPr>
          <p:nvPr/>
        </p:nvSpPr>
        <p:spPr bwMode="auto">
          <a:xfrm>
            <a:off x="4945064" y="4451351"/>
            <a:ext cx="109538" cy="109538"/>
          </a:xfrm>
          <a:custGeom>
            <a:avLst/>
            <a:gdLst>
              <a:gd name="T0" fmla="*/ 14 w 29"/>
              <a:gd name="T1" fmla="*/ 0 h 29"/>
              <a:gd name="T2" fmla="*/ 14 w 29"/>
              <a:gd name="T3" fmla="*/ 0 h 29"/>
              <a:gd name="T4" fmla="*/ 23 w 29"/>
              <a:gd name="T5" fmla="*/ 4 h 29"/>
              <a:gd name="T6" fmla="*/ 24 w 29"/>
              <a:gd name="T7" fmla="*/ 4 h 29"/>
              <a:gd name="T8" fmla="*/ 24 w 29"/>
              <a:gd name="T9" fmla="*/ 4 h 29"/>
              <a:gd name="T10" fmla="*/ 28 w 29"/>
              <a:gd name="T11" fmla="*/ 13 h 29"/>
              <a:gd name="T12" fmla="*/ 28 w 29"/>
              <a:gd name="T13" fmla="*/ 13 h 29"/>
              <a:gd name="T14" fmla="*/ 28 w 29"/>
              <a:gd name="T15" fmla="*/ 13 h 29"/>
              <a:gd name="T16" fmla="*/ 28 w 29"/>
              <a:gd name="T17" fmla="*/ 14 h 29"/>
              <a:gd name="T18" fmla="*/ 25 w 29"/>
              <a:gd name="T19" fmla="*/ 23 h 29"/>
              <a:gd name="T20" fmla="*/ 25 w 29"/>
              <a:gd name="T21" fmla="*/ 23 h 29"/>
              <a:gd name="T22" fmla="*/ 18 w 29"/>
              <a:gd name="T23" fmla="*/ 27 h 29"/>
              <a:gd name="T24" fmla="*/ 18 w 29"/>
              <a:gd name="T25" fmla="*/ 28 h 29"/>
              <a:gd name="T26" fmla="*/ 14 w 29"/>
              <a:gd name="T27" fmla="*/ 28 h 29"/>
              <a:gd name="T28" fmla="*/ 5 w 29"/>
              <a:gd name="T29" fmla="*/ 25 h 29"/>
              <a:gd name="T30" fmla="*/ 5 w 29"/>
              <a:gd name="T31" fmla="*/ 24 h 29"/>
              <a:gd name="T32" fmla="*/ 5 w 29"/>
              <a:gd name="T33" fmla="*/ 24 h 29"/>
              <a:gd name="T34" fmla="*/ 0 w 29"/>
              <a:gd name="T35" fmla="*/ 15 h 29"/>
              <a:gd name="T36" fmla="*/ 0 w 29"/>
              <a:gd name="T37" fmla="*/ 15 h 29"/>
              <a:gd name="T38" fmla="*/ 0 w 29"/>
              <a:gd name="T39" fmla="*/ 14 h 29"/>
              <a:gd name="T40" fmla="*/ 3 w 29"/>
              <a:gd name="T41" fmla="*/ 5 h 29"/>
              <a:gd name="T42" fmla="*/ 4 w 29"/>
              <a:gd name="T43" fmla="*/ 5 h 29"/>
              <a:gd name="T44" fmla="*/ 13 w 29"/>
              <a:gd name="T45" fmla="*/ 0 h 29"/>
              <a:gd name="T46" fmla="*/ 14 w 29"/>
              <a:gd name="T47" fmla="*/ 0 h 29"/>
              <a:gd name="T48" fmla="*/ 14 w 29"/>
              <a:gd name="T49" fmla="*/ 0 h 29"/>
              <a:gd name="T50" fmla="*/ 9 w 29"/>
              <a:gd name="T51" fmla="*/ 1 h 29"/>
              <a:gd name="T52" fmla="*/ 4 w 29"/>
              <a:gd name="T53" fmla="*/ 4 h 29"/>
              <a:gd name="T54" fmla="*/ 1 w 29"/>
              <a:gd name="T55" fmla="*/ 8 h 29"/>
              <a:gd name="T56" fmla="*/ 0 w 29"/>
              <a:gd name="T57" fmla="*/ 14 h 29"/>
              <a:gd name="T58" fmla="*/ 1 w 29"/>
              <a:gd name="T59" fmla="*/ 20 h 29"/>
              <a:gd name="T60" fmla="*/ 4 w 29"/>
              <a:gd name="T61" fmla="*/ 24 h 29"/>
              <a:gd name="T62" fmla="*/ 9 w 29"/>
              <a:gd name="T63" fmla="*/ 27 h 29"/>
              <a:gd name="T64" fmla="*/ 14 w 29"/>
              <a:gd name="T65" fmla="*/ 29 h 29"/>
              <a:gd name="T66" fmla="*/ 20 w 29"/>
              <a:gd name="T67" fmla="*/ 27 h 29"/>
              <a:gd name="T68" fmla="*/ 24 w 29"/>
              <a:gd name="T69" fmla="*/ 24 h 29"/>
              <a:gd name="T70" fmla="*/ 28 w 29"/>
              <a:gd name="T71" fmla="*/ 20 h 29"/>
              <a:gd name="T72" fmla="*/ 29 w 29"/>
              <a:gd name="T73" fmla="*/ 14 h 29"/>
              <a:gd name="T74" fmla="*/ 28 w 29"/>
              <a:gd name="T75" fmla="*/ 8 h 29"/>
              <a:gd name="T76" fmla="*/ 24 w 29"/>
              <a:gd name="T77" fmla="*/ 4 h 29"/>
              <a:gd name="T78" fmla="*/ 20 w 29"/>
              <a:gd name="T79" fmla="*/ 1 h 29"/>
              <a:gd name="T80" fmla="*/ 14 w 29"/>
              <a:gd name="T8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" h="29"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8" y="0"/>
                  <a:pt x="21" y="1"/>
                  <a:pt x="23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6" y="6"/>
                  <a:pt x="28" y="9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4"/>
                  <a:pt x="28" y="14"/>
                </a:cubicBezTo>
                <a:cubicBezTo>
                  <a:pt x="28" y="17"/>
                  <a:pt x="27" y="20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3" y="25"/>
                  <a:pt x="21" y="27"/>
                  <a:pt x="18" y="27"/>
                </a:cubicBezTo>
                <a:cubicBezTo>
                  <a:pt x="18" y="27"/>
                  <a:pt x="18" y="27"/>
                  <a:pt x="18" y="28"/>
                </a:cubicBezTo>
                <a:cubicBezTo>
                  <a:pt x="17" y="28"/>
                  <a:pt x="15" y="28"/>
                  <a:pt x="14" y="28"/>
                </a:cubicBezTo>
                <a:cubicBezTo>
                  <a:pt x="11" y="28"/>
                  <a:pt x="8" y="27"/>
                  <a:pt x="5" y="25"/>
                </a:cubicBezTo>
                <a:cubicBezTo>
                  <a:pt x="5" y="25"/>
                  <a:pt x="5" y="25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2"/>
                  <a:pt x="1" y="19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4"/>
                  <a:pt x="0" y="14"/>
                </a:cubicBezTo>
                <a:cubicBezTo>
                  <a:pt x="0" y="11"/>
                  <a:pt x="2" y="8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6" y="2"/>
                  <a:pt x="10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moveTo>
                  <a:pt x="14" y="0"/>
                </a:moveTo>
                <a:cubicBezTo>
                  <a:pt x="12" y="0"/>
                  <a:pt x="10" y="0"/>
                  <a:pt x="9" y="1"/>
                </a:cubicBezTo>
                <a:cubicBezTo>
                  <a:pt x="7" y="1"/>
                  <a:pt x="5" y="2"/>
                  <a:pt x="4" y="4"/>
                </a:cubicBezTo>
                <a:cubicBezTo>
                  <a:pt x="3" y="5"/>
                  <a:pt x="2" y="7"/>
                  <a:pt x="1" y="8"/>
                </a:cubicBezTo>
                <a:cubicBezTo>
                  <a:pt x="0" y="10"/>
                  <a:pt x="0" y="12"/>
                  <a:pt x="0" y="14"/>
                </a:cubicBezTo>
                <a:cubicBezTo>
                  <a:pt x="0" y="16"/>
                  <a:pt x="0" y="18"/>
                  <a:pt x="1" y="20"/>
                </a:cubicBezTo>
                <a:cubicBezTo>
                  <a:pt x="2" y="21"/>
                  <a:pt x="3" y="23"/>
                  <a:pt x="4" y="24"/>
                </a:cubicBezTo>
                <a:cubicBezTo>
                  <a:pt x="5" y="26"/>
                  <a:pt x="7" y="27"/>
                  <a:pt x="9" y="27"/>
                </a:cubicBezTo>
                <a:cubicBezTo>
                  <a:pt x="10" y="28"/>
                  <a:pt x="12" y="29"/>
                  <a:pt x="14" y="29"/>
                </a:cubicBezTo>
                <a:cubicBezTo>
                  <a:pt x="16" y="29"/>
                  <a:pt x="18" y="28"/>
                  <a:pt x="20" y="27"/>
                </a:cubicBezTo>
                <a:cubicBezTo>
                  <a:pt x="22" y="27"/>
                  <a:pt x="23" y="26"/>
                  <a:pt x="24" y="24"/>
                </a:cubicBezTo>
                <a:cubicBezTo>
                  <a:pt x="26" y="23"/>
                  <a:pt x="27" y="21"/>
                  <a:pt x="28" y="20"/>
                </a:cubicBezTo>
                <a:cubicBezTo>
                  <a:pt x="28" y="18"/>
                  <a:pt x="29" y="16"/>
                  <a:pt x="29" y="14"/>
                </a:cubicBezTo>
                <a:cubicBezTo>
                  <a:pt x="29" y="12"/>
                  <a:pt x="28" y="10"/>
                  <a:pt x="28" y="8"/>
                </a:cubicBezTo>
                <a:cubicBezTo>
                  <a:pt x="27" y="7"/>
                  <a:pt x="26" y="5"/>
                  <a:pt x="24" y="4"/>
                </a:cubicBezTo>
                <a:cubicBezTo>
                  <a:pt x="23" y="2"/>
                  <a:pt x="22" y="1"/>
                  <a:pt x="20" y="1"/>
                </a:cubicBezTo>
                <a:cubicBezTo>
                  <a:pt x="18" y="0"/>
                  <a:pt x="16" y="0"/>
                  <a:pt x="14" y="0"/>
                </a:cubicBezTo>
              </a:path>
            </a:pathLst>
          </a:custGeom>
          <a:solidFill>
            <a:srgbClr val="1142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9" name="Rectangle 131"/>
          <p:cNvSpPr>
            <a:spLocks noChangeArrowheads="1"/>
          </p:cNvSpPr>
          <p:nvPr/>
        </p:nvSpPr>
        <p:spPr bwMode="auto">
          <a:xfrm>
            <a:off x="5035551" y="4338638"/>
            <a:ext cx="87313" cy="41275"/>
          </a:xfrm>
          <a:prstGeom prst="rect">
            <a:avLst/>
          </a:prstGeom>
          <a:solidFill>
            <a:srgbClr val="009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0" name="Oval 132"/>
          <p:cNvSpPr>
            <a:spLocks noChangeArrowheads="1"/>
          </p:cNvSpPr>
          <p:nvPr/>
        </p:nvSpPr>
        <p:spPr bwMode="auto">
          <a:xfrm>
            <a:off x="5057776" y="4338638"/>
            <a:ext cx="46038" cy="41275"/>
          </a:xfrm>
          <a:prstGeom prst="ellipse">
            <a:avLst/>
          </a:pr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1" name="Oval 133"/>
          <p:cNvSpPr>
            <a:spLocks noChangeArrowheads="1"/>
          </p:cNvSpPr>
          <p:nvPr/>
        </p:nvSpPr>
        <p:spPr bwMode="auto">
          <a:xfrm>
            <a:off x="4867276" y="4338638"/>
            <a:ext cx="25400" cy="26988"/>
          </a:xfrm>
          <a:prstGeom prst="ellipse">
            <a:avLst/>
          </a:prstGeom>
          <a:solidFill>
            <a:srgbClr val="FF8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2" name="Rectangle 134"/>
          <p:cNvSpPr>
            <a:spLocks noChangeArrowheads="1"/>
          </p:cNvSpPr>
          <p:nvPr/>
        </p:nvSpPr>
        <p:spPr bwMode="auto">
          <a:xfrm>
            <a:off x="4916489" y="4341813"/>
            <a:ext cx="104775" cy="26988"/>
          </a:xfrm>
          <a:prstGeom prst="rect">
            <a:avLst/>
          </a:prstGeom>
          <a:solidFill>
            <a:srgbClr val="E8ED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3" name="Freeform 135"/>
          <p:cNvSpPr>
            <a:spLocks/>
          </p:cNvSpPr>
          <p:nvPr/>
        </p:nvSpPr>
        <p:spPr bwMode="auto">
          <a:xfrm>
            <a:off x="4919664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4" name="Freeform 136"/>
          <p:cNvSpPr>
            <a:spLocks/>
          </p:cNvSpPr>
          <p:nvPr/>
        </p:nvSpPr>
        <p:spPr bwMode="auto">
          <a:xfrm>
            <a:off x="4922839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5" name="Freeform 137"/>
          <p:cNvSpPr>
            <a:spLocks/>
          </p:cNvSpPr>
          <p:nvPr/>
        </p:nvSpPr>
        <p:spPr bwMode="auto">
          <a:xfrm>
            <a:off x="4927601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6" name="Freeform 138"/>
          <p:cNvSpPr>
            <a:spLocks/>
          </p:cNvSpPr>
          <p:nvPr/>
        </p:nvSpPr>
        <p:spPr bwMode="auto">
          <a:xfrm>
            <a:off x="4930776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7" name="Freeform 139"/>
          <p:cNvSpPr>
            <a:spLocks/>
          </p:cNvSpPr>
          <p:nvPr/>
        </p:nvSpPr>
        <p:spPr bwMode="auto">
          <a:xfrm>
            <a:off x="4933951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8" name="Freeform 140"/>
          <p:cNvSpPr>
            <a:spLocks/>
          </p:cNvSpPr>
          <p:nvPr/>
        </p:nvSpPr>
        <p:spPr bwMode="auto">
          <a:xfrm>
            <a:off x="4938714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9" name="Freeform 141"/>
          <p:cNvSpPr>
            <a:spLocks/>
          </p:cNvSpPr>
          <p:nvPr/>
        </p:nvSpPr>
        <p:spPr bwMode="auto">
          <a:xfrm>
            <a:off x="4941889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2" name="Freeform 142"/>
          <p:cNvSpPr>
            <a:spLocks/>
          </p:cNvSpPr>
          <p:nvPr/>
        </p:nvSpPr>
        <p:spPr bwMode="auto">
          <a:xfrm>
            <a:off x="4945064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3" name="Freeform 143"/>
          <p:cNvSpPr>
            <a:spLocks/>
          </p:cNvSpPr>
          <p:nvPr/>
        </p:nvSpPr>
        <p:spPr bwMode="auto">
          <a:xfrm>
            <a:off x="4949826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4" name="Freeform 144"/>
          <p:cNvSpPr>
            <a:spLocks/>
          </p:cNvSpPr>
          <p:nvPr/>
        </p:nvSpPr>
        <p:spPr bwMode="auto">
          <a:xfrm>
            <a:off x="4953001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5" name="Freeform 145"/>
          <p:cNvSpPr>
            <a:spLocks/>
          </p:cNvSpPr>
          <p:nvPr/>
        </p:nvSpPr>
        <p:spPr bwMode="auto">
          <a:xfrm>
            <a:off x="4957764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6" name="Freeform 146"/>
          <p:cNvSpPr>
            <a:spLocks/>
          </p:cNvSpPr>
          <p:nvPr/>
        </p:nvSpPr>
        <p:spPr bwMode="auto">
          <a:xfrm>
            <a:off x="4960939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7" name="Freeform 147"/>
          <p:cNvSpPr>
            <a:spLocks/>
          </p:cNvSpPr>
          <p:nvPr/>
        </p:nvSpPr>
        <p:spPr bwMode="auto">
          <a:xfrm>
            <a:off x="4964114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8" name="Freeform 148"/>
          <p:cNvSpPr>
            <a:spLocks/>
          </p:cNvSpPr>
          <p:nvPr/>
        </p:nvSpPr>
        <p:spPr bwMode="auto">
          <a:xfrm>
            <a:off x="4968876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9" name="Freeform 149"/>
          <p:cNvSpPr>
            <a:spLocks/>
          </p:cNvSpPr>
          <p:nvPr/>
        </p:nvSpPr>
        <p:spPr bwMode="auto">
          <a:xfrm>
            <a:off x="4972051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0" name="Freeform 150"/>
          <p:cNvSpPr>
            <a:spLocks/>
          </p:cNvSpPr>
          <p:nvPr/>
        </p:nvSpPr>
        <p:spPr bwMode="auto">
          <a:xfrm>
            <a:off x="4975226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1" name="Freeform 151"/>
          <p:cNvSpPr>
            <a:spLocks/>
          </p:cNvSpPr>
          <p:nvPr/>
        </p:nvSpPr>
        <p:spPr bwMode="auto">
          <a:xfrm>
            <a:off x="4979989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2" name="Freeform 152"/>
          <p:cNvSpPr>
            <a:spLocks/>
          </p:cNvSpPr>
          <p:nvPr/>
        </p:nvSpPr>
        <p:spPr bwMode="auto">
          <a:xfrm>
            <a:off x="4983164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3" name="Freeform 153"/>
          <p:cNvSpPr>
            <a:spLocks/>
          </p:cNvSpPr>
          <p:nvPr/>
        </p:nvSpPr>
        <p:spPr bwMode="auto">
          <a:xfrm>
            <a:off x="4986339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4" name="Freeform 154"/>
          <p:cNvSpPr>
            <a:spLocks/>
          </p:cNvSpPr>
          <p:nvPr/>
        </p:nvSpPr>
        <p:spPr bwMode="auto">
          <a:xfrm>
            <a:off x="4991101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5" name="Freeform 155"/>
          <p:cNvSpPr>
            <a:spLocks/>
          </p:cNvSpPr>
          <p:nvPr/>
        </p:nvSpPr>
        <p:spPr bwMode="auto">
          <a:xfrm>
            <a:off x="4994276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6" name="Freeform 156"/>
          <p:cNvSpPr>
            <a:spLocks/>
          </p:cNvSpPr>
          <p:nvPr/>
        </p:nvSpPr>
        <p:spPr bwMode="auto">
          <a:xfrm>
            <a:off x="4999039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7" name="Freeform 157"/>
          <p:cNvSpPr>
            <a:spLocks/>
          </p:cNvSpPr>
          <p:nvPr/>
        </p:nvSpPr>
        <p:spPr bwMode="auto">
          <a:xfrm>
            <a:off x="5002214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8" name="Freeform 158"/>
          <p:cNvSpPr>
            <a:spLocks/>
          </p:cNvSpPr>
          <p:nvPr/>
        </p:nvSpPr>
        <p:spPr bwMode="auto">
          <a:xfrm>
            <a:off x="5005389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9" name="Freeform 159"/>
          <p:cNvSpPr>
            <a:spLocks/>
          </p:cNvSpPr>
          <p:nvPr/>
        </p:nvSpPr>
        <p:spPr bwMode="auto">
          <a:xfrm>
            <a:off x="5010151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0" name="Freeform 160"/>
          <p:cNvSpPr>
            <a:spLocks/>
          </p:cNvSpPr>
          <p:nvPr/>
        </p:nvSpPr>
        <p:spPr bwMode="auto">
          <a:xfrm>
            <a:off x="5013326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1" name="Freeform 161"/>
          <p:cNvSpPr>
            <a:spLocks/>
          </p:cNvSpPr>
          <p:nvPr/>
        </p:nvSpPr>
        <p:spPr bwMode="auto">
          <a:xfrm>
            <a:off x="5016501" y="4346576"/>
            <a:ext cx="0" cy="22225"/>
          </a:xfrm>
          <a:custGeom>
            <a:avLst/>
            <a:gdLst>
              <a:gd name="T0" fmla="*/ 14 h 14"/>
              <a:gd name="T1" fmla="*/ 12 h 14"/>
              <a:gd name="T2" fmla="*/ 0 h 14"/>
              <a:gd name="T3" fmla="*/ 0 h 14"/>
              <a:gd name="T4" fmla="*/ 0 h 14"/>
              <a:gd name="T5" fmla="*/ 12 h 14"/>
              <a:gd name="T6" fmla="*/ 14 h 1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4">
                <a:moveTo>
                  <a:pt x="0" y="14"/>
                </a:move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0" y="14"/>
                </a:lnTo>
                <a:close/>
              </a:path>
            </a:pathLst>
          </a:custGeom>
          <a:solidFill>
            <a:srgbClr val="AEB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2" name="Freeform 162"/>
          <p:cNvSpPr>
            <a:spLocks noEditPoints="1"/>
          </p:cNvSpPr>
          <p:nvPr/>
        </p:nvSpPr>
        <p:spPr bwMode="auto">
          <a:xfrm>
            <a:off x="5054601" y="4602163"/>
            <a:ext cx="30163" cy="25400"/>
          </a:xfrm>
          <a:custGeom>
            <a:avLst/>
            <a:gdLst>
              <a:gd name="T0" fmla="*/ 4 w 8"/>
              <a:gd name="T1" fmla="*/ 7 h 7"/>
              <a:gd name="T2" fmla="*/ 0 w 8"/>
              <a:gd name="T3" fmla="*/ 3 h 7"/>
              <a:gd name="T4" fmla="*/ 4 w 8"/>
              <a:gd name="T5" fmla="*/ 0 h 7"/>
              <a:gd name="T6" fmla="*/ 8 w 8"/>
              <a:gd name="T7" fmla="*/ 3 h 7"/>
              <a:gd name="T8" fmla="*/ 4 w 8"/>
              <a:gd name="T9" fmla="*/ 7 h 7"/>
              <a:gd name="T10" fmla="*/ 4 w 8"/>
              <a:gd name="T11" fmla="*/ 1 h 7"/>
              <a:gd name="T12" fmla="*/ 2 w 8"/>
              <a:gd name="T13" fmla="*/ 3 h 7"/>
              <a:gd name="T14" fmla="*/ 4 w 8"/>
              <a:gd name="T15" fmla="*/ 6 h 7"/>
              <a:gd name="T16" fmla="*/ 6 w 8"/>
              <a:gd name="T17" fmla="*/ 3 h 7"/>
              <a:gd name="T18" fmla="*/ 4 w 8"/>
              <a:gd name="T19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7">
                <a:moveTo>
                  <a:pt x="4" y="7"/>
                </a:moveTo>
                <a:cubicBezTo>
                  <a:pt x="2" y="7"/>
                  <a:pt x="0" y="6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6" y="0"/>
                  <a:pt x="8" y="1"/>
                  <a:pt x="8" y="3"/>
                </a:cubicBezTo>
                <a:cubicBezTo>
                  <a:pt x="8" y="6"/>
                  <a:pt x="6" y="7"/>
                  <a:pt x="4" y="7"/>
                </a:cubicBezTo>
                <a:close/>
                <a:moveTo>
                  <a:pt x="4" y="1"/>
                </a:moveTo>
                <a:cubicBezTo>
                  <a:pt x="3" y="1"/>
                  <a:pt x="2" y="2"/>
                  <a:pt x="2" y="3"/>
                </a:cubicBezTo>
                <a:cubicBezTo>
                  <a:pt x="2" y="5"/>
                  <a:pt x="3" y="6"/>
                  <a:pt x="4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2"/>
                  <a:pt x="5" y="1"/>
                  <a:pt x="4" y="1"/>
                </a:cubicBezTo>
                <a:close/>
              </a:path>
            </a:pathLst>
          </a:custGeom>
          <a:solidFill>
            <a:srgbClr val="FF8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3" name="Oval 163"/>
          <p:cNvSpPr>
            <a:spLocks noChangeArrowheads="1"/>
          </p:cNvSpPr>
          <p:nvPr/>
        </p:nvSpPr>
        <p:spPr bwMode="auto">
          <a:xfrm>
            <a:off x="3540126" y="4090988"/>
            <a:ext cx="777875" cy="777875"/>
          </a:xfrm>
          <a:prstGeom prst="ellipse">
            <a:avLst/>
          </a:prstGeom>
          <a:solidFill>
            <a:srgbClr val="4F71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4" name="Freeform 164"/>
          <p:cNvSpPr>
            <a:spLocks/>
          </p:cNvSpPr>
          <p:nvPr/>
        </p:nvSpPr>
        <p:spPr bwMode="auto">
          <a:xfrm>
            <a:off x="3543301" y="4252913"/>
            <a:ext cx="398463" cy="600075"/>
          </a:xfrm>
          <a:custGeom>
            <a:avLst/>
            <a:gdLst>
              <a:gd name="T0" fmla="*/ 74 w 106"/>
              <a:gd name="T1" fmla="*/ 0 h 160"/>
              <a:gd name="T2" fmla="*/ 0 w 106"/>
              <a:gd name="T3" fmla="*/ 74 h 160"/>
              <a:gd name="T4" fmla="*/ 76 w 106"/>
              <a:gd name="T5" fmla="*/ 160 h 160"/>
              <a:gd name="T6" fmla="*/ 106 w 106"/>
              <a:gd name="T7" fmla="*/ 130 h 160"/>
              <a:gd name="T8" fmla="*/ 74 w 106"/>
              <a:gd name="T9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60">
                <a:moveTo>
                  <a:pt x="74" y="0"/>
                </a:moveTo>
                <a:cubicBezTo>
                  <a:pt x="0" y="74"/>
                  <a:pt x="0" y="74"/>
                  <a:pt x="0" y="74"/>
                </a:cubicBezTo>
                <a:cubicBezTo>
                  <a:pt x="6" y="116"/>
                  <a:pt x="36" y="150"/>
                  <a:pt x="76" y="160"/>
                </a:cubicBezTo>
                <a:cubicBezTo>
                  <a:pt x="106" y="130"/>
                  <a:pt x="106" y="130"/>
                  <a:pt x="106" y="130"/>
                </a:cubicBezTo>
                <a:cubicBezTo>
                  <a:pt x="74" y="0"/>
                  <a:pt x="74" y="0"/>
                  <a:pt x="74" y="0"/>
                </a:cubicBezTo>
              </a:path>
            </a:pathLst>
          </a:custGeom>
          <a:solidFill>
            <a:srgbClr val="3B55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5" name="Freeform 165"/>
          <p:cNvSpPr>
            <a:spLocks/>
          </p:cNvSpPr>
          <p:nvPr/>
        </p:nvSpPr>
        <p:spPr bwMode="auto">
          <a:xfrm>
            <a:off x="3935414" y="4206876"/>
            <a:ext cx="173038" cy="538163"/>
          </a:xfrm>
          <a:custGeom>
            <a:avLst/>
            <a:gdLst>
              <a:gd name="T0" fmla="*/ 1 w 46"/>
              <a:gd name="T1" fmla="*/ 0 h 143"/>
              <a:gd name="T2" fmla="*/ 0 w 46"/>
              <a:gd name="T3" fmla="*/ 0 h 143"/>
              <a:gd name="T4" fmla="*/ 0 w 46"/>
              <a:gd name="T5" fmla="*/ 19 h 143"/>
              <a:gd name="T6" fmla="*/ 1 w 46"/>
              <a:gd name="T7" fmla="*/ 19 h 143"/>
              <a:gd name="T8" fmla="*/ 20 w 46"/>
              <a:gd name="T9" fmla="*/ 29 h 143"/>
              <a:gd name="T10" fmla="*/ 2 w 46"/>
              <a:gd name="T11" fmla="*/ 24 h 143"/>
              <a:gd name="T12" fmla="*/ 0 w 46"/>
              <a:gd name="T13" fmla="*/ 24 h 143"/>
              <a:gd name="T14" fmla="*/ 0 w 46"/>
              <a:gd name="T15" fmla="*/ 143 h 143"/>
              <a:gd name="T16" fmla="*/ 1 w 46"/>
              <a:gd name="T17" fmla="*/ 143 h 143"/>
              <a:gd name="T18" fmla="*/ 3 w 46"/>
              <a:gd name="T19" fmla="*/ 141 h 143"/>
              <a:gd name="T20" fmla="*/ 38 w 46"/>
              <a:gd name="T21" fmla="*/ 71 h 143"/>
              <a:gd name="T22" fmla="*/ 46 w 46"/>
              <a:gd name="T23" fmla="*/ 45 h 143"/>
              <a:gd name="T24" fmla="*/ 1 w 46"/>
              <a:gd name="T25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" h="143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9" y="19"/>
                  <a:pt x="16" y="23"/>
                  <a:pt x="20" y="29"/>
                </a:cubicBezTo>
                <a:cubicBezTo>
                  <a:pt x="15" y="26"/>
                  <a:pt x="9" y="24"/>
                  <a:pt x="2" y="24"/>
                </a:cubicBezTo>
                <a:cubicBezTo>
                  <a:pt x="1" y="24"/>
                  <a:pt x="1" y="24"/>
                  <a:pt x="0" y="24"/>
                </a:cubicBezTo>
                <a:cubicBezTo>
                  <a:pt x="0" y="143"/>
                  <a:pt x="0" y="143"/>
                  <a:pt x="0" y="143"/>
                </a:cubicBezTo>
                <a:cubicBezTo>
                  <a:pt x="1" y="143"/>
                  <a:pt x="1" y="143"/>
                  <a:pt x="1" y="143"/>
                </a:cubicBezTo>
                <a:cubicBezTo>
                  <a:pt x="2" y="143"/>
                  <a:pt x="3" y="142"/>
                  <a:pt x="3" y="141"/>
                </a:cubicBezTo>
                <a:cubicBezTo>
                  <a:pt x="38" y="71"/>
                  <a:pt x="38" y="71"/>
                  <a:pt x="38" y="71"/>
                </a:cubicBezTo>
                <a:cubicBezTo>
                  <a:pt x="43" y="63"/>
                  <a:pt x="46" y="55"/>
                  <a:pt x="46" y="45"/>
                </a:cubicBezTo>
                <a:cubicBezTo>
                  <a:pt x="46" y="21"/>
                  <a:pt x="26" y="0"/>
                  <a:pt x="1" y="0"/>
                </a:cubicBezTo>
                <a:close/>
              </a:path>
            </a:pathLst>
          </a:custGeom>
          <a:solidFill>
            <a:srgbClr val="FF5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6" name="Freeform 166"/>
          <p:cNvSpPr>
            <a:spLocks/>
          </p:cNvSpPr>
          <p:nvPr/>
        </p:nvSpPr>
        <p:spPr bwMode="auto">
          <a:xfrm>
            <a:off x="3768726" y="4206876"/>
            <a:ext cx="166688" cy="538163"/>
          </a:xfrm>
          <a:custGeom>
            <a:avLst/>
            <a:gdLst>
              <a:gd name="T0" fmla="*/ 24 w 44"/>
              <a:gd name="T1" fmla="*/ 31 h 143"/>
              <a:gd name="T2" fmla="*/ 44 w 44"/>
              <a:gd name="T3" fmla="*/ 19 h 143"/>
              <a:gd name="T4" fmla="*/ 44 w 44"/>
              <a:gd name="T5" fmla="*/ 0 h 143"/>
              <a:gd name="T6" fmla="*/ 0 w 44"/>
              <a:gd name="T7" fmla="*/ 45 h 143"/>
              <a:gd name="T8" fmla="*/ 8 w 44"/>
              <a:gd name="T9" fmla="*/ 71 h 143"/>
              <a:gd name="T10" fmla="*/ 43 w 44"/>
              <a:gd name="T11" fmla="*/ 141 h 143"/>
              <a:gd name="T12" fmla="*/ 44 w 44"/>
              <a:gd name="T13" fmla="*/ 143 h 143"/>
              <a:gd name="T14" fmla="*/ 44 w 44"/>
              <a:gd name="T15" fmla="*/ 24 h 143"/>
              <a:gd name="T16" fmla="*/ 24 w 44"/>
              <a:gd name="T17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43">
                <a:moveTo>
                  <a:pt x="24" y="31"/>
                </a:moveTo>
                <a:cubicBezTo>
                  <a:pt x="28" y="24"/>
                  <a:pt x="36" y="19"/>
                  <a:pt x="44" y="19"/>
                </a:cubicBezTo>
                <a:cubicBezTo>
                  <a:pt x="44" y="0"/>
                  <a:pt x="44" y="0"/>
                  <a:pt x="44" y="0"/>
                </a:cubicBezTo>
                <a:cubicBezTo>
                  <a:pt x="20" y="1"/>
                  <a:pt x="0" y="21"/>
                  <a:pt x="0" y="45"/>
                </a:cubicBezTo>
                <a:cubicBezTo>
                  <a:pt x="0" y="55"/>
                  <a:pt x="3" y="63"/>
                  <a:pt x="8" y="71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43" y="142"/>
                  <a:pt x="44" y="142"/>
                  <a:pt x="44" y="143"/>
                </a:cubicBezTo>
                <a:cubicBezTo>
                  <a:pt x="44" y="24"/>
                  <a:pt x="44" y="24"/>
                  <a:pt x="44" y="24"/>
                </a:cubicBezTo>
                <a:cubicBezTo>
                  <a:pt x="37" y="24"/>
                  <a:pt x="30" y="27"/>
                  <a:pt x="24" y="31"/>
                </a:cubicBezTo>
                <a:close/>
              </a:path>
            </a:pathLst>
          </a:custGeom>
          <a:solidFill>
            <a:srgbClr val="FFA3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7" name="Oval 167"/>
          <p:cNvSpPr>
            <a:spLocks noChangeArrowheads="1"/>
          </p:cNvSpPr>
          <p:nvPr/>
        </p:nvSpPr>
        <p:spPr bwMode="auto">
          <a:xfrm>
            <a:off x="3806826" y="4244976"/>
            <a:ext cx="263525" cy="263525"/>
          </a:xfrm>
          <a:prstGeom prst="ellipse">
            <a:avLst/>
          </a:prstGeom>
          <a:solidFill>
            <a:srgbClr val="FFA3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8" name="Oval 168"/>
          <p:cNvSpPr>
            <a:spLocks noChangeArrowheads="1"/>
          </p:cNvSpPr>
          <p:nvPr/>
        </p:nvSpPr>
        <p:spPr bwMode="auto">
          <a:xfrm>
            <a:off x="3833814" y="4264026"/>
            <a:ext cx="209550" cy="209550"/>
          </a:xfrm>
          <a:prstGeom prst="ellipse">
            <a:avLst/>
          </a:prstGeom>
          <a:solidFill>
            <a:srgbClr val="0003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9" name="Oval 169"/>
          <p:cNvSpPr>
            <a:spLocks noChangeArrowheads="1"/>
          </p:cNvSpPr>
          <p:nvPr/>
        </p:nvSpPr>
        <p:spPr bwMode="auto">
          <a:xfrm>
            <a:off x="2533651" y="4090988"/>
            <a:ext cx="773113" cy="777875"/>
          </a:xfrm>
          <a:prstGeom prst="ellipse">
            <a:avLst/>
          </a:prstGeom>
          <a:solidFill>
            <a:srgbClr val="75B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0" name="Freeform 170"/>
          <p:cNvSpPr>
            <a:spLocks noEditPoints="1"/>
          </p:cNvSpPr>
          <p:nvPr/>
        </p:nvSpPr>
        <p:spPr bwMode="auto">
          <a:xfrm>
            <a:off x="2890839" y="4864101"/>
            <a:ext cx="28575" cy="4763"/>
          </a:xfrm>
          <a:custGeom>
            <a:avLst/>
            <a:gdLst>
              <a:gd name="T0" fmla="*/ 8 w 8"/>
              <a:gd name="T1" fmla="*/ 1 h 1"/>
              <a:gd name="T2" fmla="*/ 8 w 8"/>
              <a:gd name="T3" fmla="*/ 1 h 1"/>
              <a:gd name="T4" fmla="*/ 8 w 8"/>
              <a:gd name="T5" fmla="*/ 1 h 1"/>
              <a:gd name="T6" fmla="*/ 8 w 8"/>
              <a:gd name="T7" fmla="*/ 1 h 1"/>
              <a:gd name="T8" fmla="*/ 7 w 8"/>
              <a:gd name="T9" fmla="*/ 1 h 1"/>
              <a:gd name="T10" fmla="*/ 7 w 8"/>
              <a:gd name="T11" fmla="*/ 1 h 1"/>
              <a:gd name="T12" fmla="*/ 7 w 8"/>
              <a:gd name="T13" fmla="*/ 1 h 1"/>
              <a:gd name="T14" fmla="*/ 7 w 8"/>
              <a:gd name="T15" fmla="*/ 1 h 1"/>
              <a:gd name="T16" fmla="*/ 7 w 8"/>
              <a:gd name="T17" fmla="*/ 1 h 1"/>
              <a:gd name="T18" fmla="*/ 7 w 8"/>
              <a:gd name="T19" fmla="*/ 1 h 1"/>
              <a:gd name="T20" fmla="*/ 7 w 8"/>
              <a:gd name="T21" fmla="*/ 1 h 1"/>
              <a:gd name="T22" fmla="*/ 6 w 8"/>
              <a:gd name="T23" fmla="*/ 1 h 1"/>
              <a:gd name="T24" fmla="*/ 6 w 8"/>
              <a:gd name="T25" fmla="*/ 1 h 1"/>
              <a:gd name="T26" fmla="*/ 6 w 8"/>
              <a:gd name="T27" fmla="*/ 1 h 1"/>
              <a:gd name="T28" fmla="*/ 6 w 8"/>
              <a:gd name="T29" fmla="*/ 1 h 1"/>
              <a:gd name="T30" fmla="*/ 6 w 8"/>
              <a:gd name="T31" fmla="*/ 1 h 1"/>
              <a:gd name="T32" fmla="*/ 5 w 8"/>
              <a:gd name="T33" fmla="*/ 1 h 1"/>
              <a:gd name="T34" fmla="*/ 5 w 8"/>
              <a:gd name="T35" fmla="*/ 1 h 1"/>
              <a:gd name="T36" fmla="*/ 5 w 8"/>
              <a:gd name="T37" fmla="*/ 1 h 1"/>
              <a:gd name="T38" fmla="*/ 5 w 8"/>
              <a:gd name="T39" fmla="*/ 1 h 1"/>
              <a:gd name="T40" fmla="*/ 5 w 8"/>
              <a:gd name="T41" fmla="*/ 1 h 1"/>
              <a:gd name="T42" fmla="*/ 5 w 8"/>
              <a:gd name="T43" fmla="*/ 1 h 1"/>
              <a:gd name="T44" fmla="*/ 5 w 8"/>
              <a:gd name="T45" fmla="*/ 0 h 1"/>
              <a:gd name="T46" fmla="*/ 4 w 8"/>
              <a:gd name="T47" fmla="*/ 0 h 1"/>
              <a:gd name="T48" fmla="*/ 4 w 8"/>
              <a:gd name="T49" fmla="*/ 0 h 1"/>
              <a:gd name="T50" fmla="*/ 4 w 8"/>
              <a:gd name="T51" fmla="*/ 0 h 1"/>
              <a:gd name="T52" fmla="*/ 4 w 8"/>
              <a:gd name="T53" fmla="*/ 0 h 1"/>
              <a:gd name="T54" fmla="*/ 4 w 8"/>
              <a:gd name="T55" fmla="*/ 0 h 1"/>
              <a:gd name="T56" fmla="*/ 4 w 8"/>
              <a:gd name="T57" fmla="*/ 0 h 1"/>
              <a:gd name="T58" fmla="*/ 3 w 8"/>
              <a:gd name="T59" fmla="*/ 0 h 1"/>
              <a:gd name="T60" fmla="*/ 3 w 8"/>
              <a:gd name="T61" fmla="*/ 0 h 1"/>
              <a:gd name="T62" fmla="*/ 3 w 8"/>
              <a:gd name="T63" fmla="*/ 0 h 1"/>
              <a:gd name="T64" fmla="*/ 3 w 8"/>
              <a:gd name="T65" fmla="*/ 0 h 1"/>
              <a:gd name="T66" fmla="*/ 3 w 8"/>
              <a:gd name="T67" fmla="*/ 0 h 1"/>
              <a:gd name="T68" fmla="*/ 2 w 8"/>
              <a:gd name="T69" fmla="*/ 0 h 1"/>
              <a:gd name="T70" fmla="*/ 2 w 8"/>
              <a:gd name="T71" fmla="*/ 0 h 1"/>
              <a:gd name="T72" fmla="*/ 2 w 8"/>
              <a:gd name="T73" fmla="*/ 0 h 1"/>
              <a:gd name="T74" fmla="*/ 2 w 8"/>
              <a:gd name="T75" fmla="*/ 0 h 1"/>
              <a:gd name="T76" fmla="*/ 2 w 8"/>
              <a:gd name="T77" fmla="*/ 0 h 1"/>
              <a:gd name="T78" fmla="*/ 2 w 8"/>
              <a:gd name="T79" fmla="*/ 0 h 1"/>
              <a:gd name="T80" fmla="*/ 1 w 8"/>
              <a:gd name="T81" fmla="*/ 0 h 1"/>
              <a:gd name="T82" fmla="*/ 1 w 8"/>
              <a:gd name="T83" fmla="*/ 0 h 1"/>
              <a:gd name="T84" fmla="*/ 0 w 8"/>
              <a:gd name="T85" fmla="*/ 0 h 1"/>
              <a:gd name="T86" fmla="*/ 0 w 8"/>
              <a:gd name="T87" fmla="*/ 0 h 1"/>
              <a:gd name="T88" fmla="*/ 0 w 8"/>
              <a:gd name="T89" fmla="*/ 0 h 1"/>
              <a:gd name="T90" fmla="*/ 0 w 8"/>
              <a:gd name="T91" fmla="*/ 0 h 1"/>
              <a:gd name="T92" fmla="*/ 0 w 8"/>
              <a:gd name="T9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" h="1"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7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7" y="1"/>
                </a:cubicBezTo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moveTo>
                  <a:pt x="6" y="1"/>
                </a:move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moveTo>
                  <a:pt x="6" y="1"/>
                </a:move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moveTo>
                  <a:pt x="6" y="1"/>
                </a:move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moveTo>
                  <a:pt x="6" y="1"/>
                </a:move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moveTo>
                  <a:pt x="6" y="1"/>
                </a:move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moveTo>
                  <a:pt x="5" y="1"/>
                </a:move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5" y="1"/>
                </a:cubicBezTo>
                <a:moveTo>
                  <a:pt x="5" y="1"/>
                </a:move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moveTo>
                  <a:pt x="5" y="1"/>
                </a:move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moveTo>
                  <a:pt x="5" y="1"/>
                </a:move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moveTo>
                  <a:pt x="5" y="1"/>
                </a:move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moveTo>
                  <a:pt x="5" y="1"/>
                </a:move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1" name="Freeform 171"/>
          <p:cNvSpPr>
            <a:spLocks/>
          </p:cNvSpPr>
          <p:nvPr/>
        </p:nvSpPr>
        <p:spPr bwMode="auto">
          <a:xfrm>
            <a:off x="2533651" y="4229101"/>
            <a:ext cx="641350" cy="639763"/>
          </a:xfrm>
          <a:custGeom>
            <a:avLst/>
            <a:gdLst>
              <a:gd name="T0" fmla="*/ 0 w 171"/>
              <a:gd name="T1" fmla="*/ 78 h 170"/>
              <a:gd name="T2" fmla="*/ 95 w 171"/>
              <a:gd name="T3" fmla="*/ 169 h 170"/>
              <a:gd name="T4" fmla="*/ 95 w 171"/>
              <a:gd name="T5" fmla="*/ 169 h 170"/>
              <a:gd name="T6" fmla="*/ 95 w 171"/>
              <a:gd name="T7" fmla="*/ 169 h 170"/>
              <a:gd name="T8" fmla="*/ 95 w 171"/>
              <a:gd name="T9" fmla="*/ 169 h 170"/>
              <a:gd name="T10" fmla="*/ 95 w 171"/>
              <a:gd name="T11" fmla="*/ 169 h 170"/>
              <a:gd name="T12" fmla="*/ 96 w 171"/>
              <a:gd name="T13" fmla="*/ 169 h 170"/>
              <a:gd name="T14" fmla="*/ 96 w 171"/>
              <a:gd name="T15" fmla="*/ 169 h 170"/>
              <a:gd name="T16" fmla="*/ 97 w 171"/>
              <a:gd name="T17" fmla="*/ 169 h 170"/>
              <a:gd name="T18" fmla="*/ 97 w 171"/>
              <a:gd name="T19" fmla="*/ 169 h 170"/>
              <a:gd name="T20" fmla="*/ 97 w 171"/>
              <a:gd name="T21" fmla="*/ 169 h 170"/>
              <a:gd name="T22" fmla="*/ 97 w 171"/>
              <a:gd name="T23" fmla="*/ 169 h 170"/>
              <a:gd name="T24" fmla="*/ 97 w 171"/>
              <a:gd name="T25" fmla="*/ 169 h 170"/>
              <a:gd name="T26" fmla="*/ 97 w 171"/>
              <a:gd name="T27" fmla="*/ 169 h 170"/>
              <a:gd name="T28" fmla="*/ 98 w 171"/>
              <a:gd name="T29" fmla="*/ 169 h 170"/>
              <a:gd name="T30" fmla="*/ 98 w 171"/>
              <a:gd name="T31" fmla="*/ 169 h 170"/>
              <a:gd name="T32" fmla="*/ 98 w 171"/>
              <a:gd name="T33" fmla="*/ 169 h 170"/>
              <a:gd name="T34" fmla="*/ 98 w 171"/>
              <a:gd name="T35" fmla="*/ 169 h 170"/>
              <a:gd name="T36" fmla="*/ 98 w 171"/>
              <a:gd name="T37" fmla="*/ 169 h 170"/>
              <a:gd name="T38" fmla="*/ 99 w 171"/>
              <a:gd name="T39" fmla="*/ 169 h 170"/>
              <a:gd name="T40" fmla="*/ 99 w 171"/>
              <a:gd name="T41" fmla="*/ 169 h 170"/>
              <a:gd name="T42" fmla="*/ 99 w 171"/>
              <a:gd name="T43" fmla="*/ 169 h 170"/>
              <a:gd name="T44" fmla="*/ 99 w 171"/>
              <a:gd name="T45" fmla="*/ 169 h 170"/>
              <a:gd name="T46" fmla="*/ 99 w 171"/>
              <a:gd name="T47" fmla="*/ 169 h 170"/>
              <a:gd name="T48" fmla="*/ 99 w 171"/>
              <a:gd name="T49" fmla="*/ 169 h 170"/>
              <a:gd name="T50" fmla="*/ 100 w 171"/>
              <a:gd name="T51" fmla="*/ 169 h 170"/>
              <a:gd name="T52" fmla="*/ 100 w 171"/>
              <a:gd name="T53" fmla="*/ 170 h 170"/>
              <a:gd name="T54" fmla="*/ 100 w 171"/>
              <a:gd name="T55" fmla="*/ 170 h 170"/>
              <a:gd name="T56" fmla="*/ 100 w 171"/>
              <a:gd name="T57" fmla="*/ 170 h 170"/>
              <a:gd name="T58" fmla="*/ 100 w 171"/>
              <a:gd name="T59" fmla="*/ 170 h 170"/>
              <a:gd name="T60" fmla="*/ 100 w 171"/>
              <a:gd name="T61" fmla="*/ 170 h 170"/>
              <a:gd name="T62" fmla="*/ 101 w 171"/>
              <a:gd name="T63" fmla="*/ 170 h 170"/>
              <a:gd name="T64" fmla="*/ 101 w 171"/>
              <a:gd name="T65" fmla="*/ 170 h 170"/>
              <a:gd name="T66" fmla="*/ 101 w 171"/>
              <a:gd name="T67" fmla="*/ 170 h 170"/>
              <a:gd name="T68" fmla="*/ 101 w 171"/>
              <a:gd name="T69" fmla="*/ 170 h 170"/>
              <a:gd name="T70" fmla="*/ 101 w 171"/>
              <a:gd name="T71" fmla="*/ 170 h 170"/>
              <a:gd name="T72" fmla="*/ 101 w 171"/>
              <a:gd name="T73" fmla="*/ 170 h 170"/>
              <a:gd name="T74" fmla="*/ 102 w 171"/>
              <a:gd name="T75" fmla="*/ 170 h 170"/>
              <a:gd name="T76" fmla="*/ 102 w 171"/>
              <a:gd name="T77" fmla="*/ 170 h 170"/>
              <a:gd name="T78" fmla="*/ 102 w 171"/>
              <a:gd name="T79" fmla="*/ 170 h 170"/>
              <a:gd name="T80" fmla="*/ 102 w 171"/>
              <a:gd name="T81" fmla="*/ 170 h 170"/>
              <a:gd name="T82" fmla="*/ 102 w 171"/>
              <a:gd name="T83" fmla="*/ 170 h 170"/>
              <a:gd name="T84" fmla="*/ 102 w 171"/>
              <a:gd name="T85" fmla="*/ 170 h 170"/>
              <a:gd name="T86" fmla="*/ 103 w 171"/>
              <a:gd name="T87" fmla="*/ 170 h 170"/>
              <a:gd name="T88" fmla="*/ 103 w 171"/>
              <a:gd name="T89" fmla="*/ 170 h 170"/>
              <a:gd name="T90" fmla="*/ 103 w 171"/>
              <a:gd name="T91" fmla="*/ 170 h 170"/>
              <a:gd name="T92" fmla="*/ 103 w 171"/>
              <a:gd name="T93" fmla="*/ 170 h 170"/>
              <a:gd name="T94" fmla="*/ 103 w 171"/>
              <a:gd name="T95" fmla="*/ 170 h 170"/>
              <a:gd name="T96" fmla="*/ 121 w 171"/>
              <a:gd name="T97" fmla="*/ 168 h 170"/>
              <a:gd name="T98" fmla="*/ 156 w 171"/>
              <a:gd name="T99" fmla="*/ 107 h 170"/>
              <a:gd name="T100" fmla="*/ 151 w 171"/>
              <a:gd name="T101" fmla="*/ 62 h 170"/>
              <a:gd name="T102" fmla="*/ 103 w 171"/>
              <a:gd name="T103" fmla="*/ 62 h 170"/>
              <a:gd name="T104" fmla="*/ 78 w 171"/>
              <a:gd name="T105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1" h="170">
                <a:moveTo>
                  <a:pt x="78" y="0"/>
                </a:moveTo>
                <a:cubicBezTo>
                  <a:pt x="0" y="78"/>
                  <a:pt x="0" y="78"/>
                  <a:pt x="0" y="78"/>
                </a:cubicBezTo>
                <a:cubicBezTo>
                  <a:pt x="6" y="127"/>
                  <a:pt x="45" y="165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6" y="169"/>
                </a:cubicBezTo>
                <a:cubicBezTo>
                  <a:pt x="96" y="169"/>
                  <a:pt x="96" y="169"/>
                  <a:pt x="96" y="169"/>
                </a:cubicBezTo>
                <a:cubicBezTo>
                  <a:pt x="96" y="169"/>
                  <a:pt x="96" y="169"/>
                  <a:pt x="96" y="169"/>
                </a:cubicBezTo>
                <a:cubicBezTo>
                  <a:pt x="96" y="169"/>
                  <a:pt x="96" y="169"/>
                  <a:pt x="96" y="169"/>
                </a:cubicBezTo>
                <a:cubicBezTo>
                  <a:pt x="96" y="169"/>
                  <a:pt x="96" y="169"/>
                  <a:pt x="9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7" y="169"/>
                  <a:pt x="97" y="169"/>
                  <a:pt x="9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98" y="169"/>
                  <a:pt x="98" y="169"/>
                  <a:pt x="99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99" y="169"/>
                  <a:pt x="99" y="169"/>
                  <a:pt x="100" y="169"/>
                </a:cubicBezTo>
                <a:cubicBezTo>
                  <a:pt x="100" y="169"/>
                  <a:pt x="100" y="169"/>
                  <a:pt x="100" y="169"/>
                </a:cubicBezTo>
                <a:cubicBezTo>
                  <a:pt x="100" y="169"/>
                  <a:pt x="100" y="170"/>
                  <a:pt x="100" y="170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0" y="170"/>
                  <a:pt x="100" y="170"/>
                  <a:pt x="100" y="17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101" y="170"/>
                  <a:pt x="101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2" y="170"/>
                  <a:pt x="102" y="170"/>
                  <a:pt x="102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9" y="170"/>
                  <a:pt x="115" y="169"/>
                  <a:pt x="121" y="168"/>
                </a:cubicBezTo>
                <a:cubicBezTo>
                  <a:pt x="171" y="118"/>
                  <a:pt x="171" y="118"/>
                  <a:pt x="171" y="118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51" y="96"/>
                  <a:pt x="151" y="96"/>
                  <a:pt x="151" y="96"/>
                </a:cubicBezTo>
                <a:cubicBezTo>
                  <a:pt x="151" y="62"/>
                  <a:pt x="151" y="62"/>
                  <a:pt x="151" y="62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98" y="17"/>
                  <a:pt x="98" y="17"/>
                  <a:pt x="98" y="17"/>
                </a:cubicBezTo>
                <a:cubicBezTo>
                  <a:pt x="78" y="0"/>
                  <a:pt x="78" y="0"/>
                  <a:pt x="78" y="0"/>
                </a:cubicBezTo>
              </a:path>
            </a:pathLst>
          </a:custGeom>
          <a:solidFill>
            <a:srgbClr val="5886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2" name="Freeform 172"/>
          <p:cNvSpPr>
            <a:spLocks/>
          </p:cNvSpPr>
          <p:nvPr/>
        </p:nvSpPr>
        <p:spPr bwMode="auto">
          <a:xfrm>
            <a:off x="2657476" y="4229101"/>
            <a:ext cx="522288" cy="447675"/>
          </a:xfrm>
          <a:custGeom>
            <a:avLst/>
            <a:gdLst>
              <a:gd name="T0" fmla="*/ 138 w 139"/>
              <a:gd name="T1" fmla="*/ 97 h 119"/>
              <a:gd name="T2" fmla="*/ 121 w 139"/>
              <a:gd name="T3" fmla="*/ 97 h 119"/>
              <a:gd name="T4" fmla="*/ 121 w 139"/>
              <a:gd name="T5" fmla="*/ 70 h 119"/>
              <a:gd name="T6" fmla="*/ 128 w 139"/>
              <a:gd name="T7" fmla="*/ 70 h 119"/>
              <a:gd name="T8" fmla="*/ 128 w 139"/>
              <a:gd name="T9" fmla="*/ 51 h 119"/>
              <a:gd name="T10" fmla="*/ 109 w 139"/>
              <a:gd name="T11" fmla="*/ 51 h 119"/>
              <a:gd name="T12" fmla="*/ 109 w 139"/>
              <a:gd name="T13" fmla="*/ 58 h 119"/>
              <a:gd name="T14" fmla="*/ 78 w 139"/>
              <a:gd name="T15" fmla="*/ 58 h 119"/>
              <a:gd name="T16" fmla="*/ 70 w 139"/>
              <a:gd name="T17" fmla="*/ 49 h 119"/>
              <a:gd name="T18" fmla="*/ 70 w 139"/>
              <a:gd name="T19" fmla="*/ 22 h 119"/>
              <a:gd name="T20" fmla="*/ 89 w 139"/>
              <a:gd name="T21" fmla="*/ 22 h 119"/>
              <a:gd name="T22" fmla="*/ 90 w 139"/>
              <a:gd name="T23" fmla="*/ 21 h 119"/>
              <a:gd name="T24" fmla="*/ 90 w 139"/>
              <a:gd name="T25" fmla="*/ 1 h 119"/>
              <a:gd name="T26" fmla="*/ 89 w 139"/>
              <a:gd name="T27" fmla="*/ 0 h 119"/>
              <a:gd name="T28" fmla="*/ 45 w 139"/>
              <a:gd name="T29" fmla="*/ 0 h 119"/>
              <a:gd name="T30" fmla="*/ 45 w 139"/>
              <a:gd name="T31" fmla="*/ 1 h 119"/>
              <a:gd name="T32" fmla="*/ 45 w 139"/>
              <a:gd name="T33" fmla="*/ 21 h 119"/>
              <a:gd name="T34" fmla="*/ 45 w 139"/>
              <a:gd name="T35" fmla="*/ 22 h 119"/>
              <a:gd name="T36" fmla="*/ 65 w 139"/>
              <a:gd name="T37" fmla="*/ 22 h 119"/>
              <a:gd name="T38" fmla="*/ 65 w 139"/>
              <a:gd name="T39" fmla="*/ 49 h 119"/>
              <a:gd name="T40" fmla="*/ 56 w 139"/>
              <a:gd name="T41" fmla="*/ 58 h 119"/>
              <a:gd name="T42" fmla="*/ 30 w 139"/>
              <a:gd name="T43" fmla="*/ 58 h 119"/>
              <a:gd name="T44" fmla="*/ 30 w 139"/>
              <a:gd name="T45" fmla="*/ 51 h 119"/>
              <a:gd name="T46" fmla="*/ 12 w 139"/>
              <a:gd name="T47" fmla="*/ 51 h 119"/>
              <a:gd name="T48" fmla="*/ 12 w 139"/>
              <a:gd name="T49" fmla="*/ 70 h 119"/>
              <a:gd name="T50" fmla="*/ 18 w 139"/>
              <a:gd name="T51" fmla="*/ 70 h 119"/>
              <a:gd name="T52" fmla="*/ 18 w 139"/>
              <a:gd name="T53" fmla="*/ 97 h 119"/>
              <a:gd name="T54" fmla="*/ 0 w 139"/>
              <a:gd name="T55" fmla="*/ 97 h 119"/>
              <a:gd name="T56" fmla="*/ 0 w 139"/>
              <a:gd name="T57" fmla="*/ 98 h 119"/>
              <a:gd name="T58" fmla="*/ 0 w 139"/>
              <a:gd name="T59" fmla="*/ 117 h 119"/>
              <a:gd name="T60" fmla="*/ 0 w 139"/>
              <a:gd name="T61" fmla="*/ 118 h 119"/>
              <a:gd name="T62" fmla="*/ 44 w 139"/>
              <a:gd name="T63" fmla="*/ 118 h 119"/>
              <a:gd name="T64" fmla="*/ 45 w 139"/>
              <a:gd name="T65" fmla="*/ 117 h 119"/>
              <a:gd name="T66" fmla="*/ 45 w 139"/>
              <a:gd name="T67" fmla="*/ 98 h 119"/>
              <a:gd name="T68" fmla="*/ 44 w 139"/>
              <a:gd name="T69" fmla="*/ 97 h 119"/>
              <a:gd name="T70" fmla="*/ 23 w 139"/>
              <a:gd name="T71" fmla="*/ 97 h 119"/>
              <a:gd name="T72" fmla="*/ 23 w 139"/>
              <a:gd name="T73" fmla="*/ 70 h 119"/>
              <a:gd name="T74" fmla="*/ 30 w 139"/>
              <a:gd name="T75" fmla="*/ 70 h 119"/>
              <a:gd name="T76" fmla="*/ 30 w 139"/>
              <a:gd name="T77" fmla="*/ 63 h 119"/>
              <a:gd name="T78" fmla="*/ 56 w 139"/>
              <a:gd name="T79" fmla="*/ 63 h 119"/>
              <a:gd name="T80" fmla="*/ 65 w 139"/>
              <a:gd name="T81" fmla="*/ 71 h 119"/>
              <a:gd name="T82" fmla="*/ 65 w 139"/>
              <a:gd name="T83" fmla="*/ 96 h 119"/>
              <a:gd name="T84" fmla="*/ 56 w 139"/>
              <a:gd name="T85" fmla="*/ 107 h 119"/>
              <a:gd name="T86" fmla="*/ 68 w 139"/>
              <a:gd name="T87" fmla="*/ 119 h 119"/>
              <a:gd name="T88" fmla="*/ 79 w 139"/>
              <a:gd name="T89" fmla="*/ 107 h 119"/>
              <a:gd name="T90" fmla="*/ 70 w 139"/>
              <a:gd name="T91" fmla="*/ 96 h 119"/>
              <a:gd name="T92" fmla="*/ 70 w 139"/>
              <a:gd name="T93" fmla="*/ 71 h 119"/>
              <a:gd name="T94" fmla="*/ 78 w 139"/>
              <a:gd name="T95" fmla="*/ 63 h 119"/>
              <a:gd name="T96" fmla="*/ 109 w 139"/>
              <a:gd name="T97" fmla="*/ 63 h 119"/>
              <a:gd name="T98" fmla="*/ 109 w 139"/>
              <a:gd name="T99" fmla="*/ 70 h 119"/>
              <a:gd name="T100" fmla="*/ 116 w 139"/>
              <a:gd name="T101" fmla="*/ 70 h 119"/>
              <a:gd name="T102" fmla="*/ 116 w 139"/>
              <a:gd name="T103" fmla="*/ 97 h 119"/>
              <a:gd name="T104" fmla="*/ 95 w 139"/>
              <a:gd name="T105" fmla="*/ 97 h 119"/>
              <a:gd name="T106" fmla="*/ 94 w 139"/>
              <a:gd name="T107" fmla="*/ 98 h 119"/>
              <a:gd name="T108" fmla="*/ 94 w 139"/>
              <a:gd name="T109" fmla="*/ 117 h 119"/>
              <a:gd name="T110" fmla="*/ 95 w 139"/>
              <a:gd name="T111" fmla="*/ 118 h 119"/>
              <a:gd name="T112" fmla="*/ 138 w 139"/>
              <a:gd name="T113" fmla="*/ 118 h 119"/>
              <a:gd name="T114" fmla="*/ 139 w 139"/>
              <a:gd name="T115" fmla="*/ 117 h 119"/>
              <a:gd name="T116" fmla="*/ 139 w 139"/>
              <a:gd name="T117" fmla="*/ 98 h 119"/>
              <a:gd name="T118" fmla="*/ 138 w 139"/>
              <a:gd name="T119" fmla="*/ 9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9" h="119">
                <a:moveTo>
                  <a:pt x="138" y="97"/>
                </a:moveTo>
                <a:cubicBezTo>
                  <a:pt x="121" y="97"/>
                  <a:pt x="121" y="97"/>
                  <a:pt x="121" y="97"/>
                </a:cubicBezTo>
                <a:cubicBezTo>
                  <a:pt x="121" y="70"/>
                  <a:pt x="121" y="70"/>
                  <a:pt x="121" y="70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4"/>
                  <a:pt x="74" y="50"/>
                  <a:pt x="70" y="49"/>
                </a:cubicBezTo>
                <a:cubicBezTo>
                  <a:pt x="70" y="22"/>
                  <a:pt x="70" y="22"/>
                  <a:pt x="70" y="22"/>
                </a:cubicBezTo>
                <a:cubicBezTo>
                  <a:pt x="89" y="22"/>
                  <a:pt x="89" y="22"/>
                  <a:pt x="89" y="22"/>
                </a:cubicBezTo>
                <a:cubicBezTo>
                  <a:pt x="89" y="22"/>
                  <a:pt x="90" y="21"/>
                  <a:pt x="90" y="21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1"/>
                  <a:pt x="89" y="0"/>
                  <a:pt x="89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1"/>
                  <a:pt x="45" y="22"/>
                  <a:pt x="4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49"/>
                  <a:pt x="65" y="49"/>
                  <a:pt x="65" y="49"/>
                </a:cubicBezTo>
                <a:cubicBezTo>
                  <a:pt x="60" y="50"/>
                  <a:pt x="57" y="53"/>
                  <a:pt x="56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51"/>
                  <a:pt x="30" y="51"/>
                  <a:pt x="30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2" y="70"/>
                  <a:pt x="12" y="70"/>
                  <a:pt x="12" y="70"/>
                </a:cubicBezTo>
                <a:cubicBezTo>
                  <a:pt x="18" y="70"/>
                  <a:pt x="18" y="70"/>
                  <a:pt x="18" y="70"/>
                </a:cubicBezTo>
                <a:cubicBezTo>
                  <a:pt x="18" y="97"/>
                  <a:pt x="18" y="97"/>
                  <a:pt x="18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8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8"/>
                  <a:pt x="0" y="118"/>
                  <a:pt x="0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4" y="118"/>
                  <a:pt x="45" y="118"/>
                  <a:pt x="45" y="117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7"/>
                  <a:pt x="44" y="97"/>
                  <a:pt x="44" y="97"/>
                </a:cubicBezTo>
                <a:cubicBezTo>
                  <a:pt x="23" y="97"/>
                  <a:pt x="23" y="97"/>
                  <a:pt x="23" y="97"/>
                </a:cubicBezTo>
                <a:cubicBezTo>
                  <a:pt x="23" y="70"/>
                  <a:pt x="23" y="70"/>
                  <a:pt x="23" y="70"/>
                </a:cubicBezTo>
                <a:cubicBezTo>
                  <a:pt x="30" y="70"/>
                  <a:pt x="30" y="70"/>
                  <a:pt x="30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7" y="67"/>
                  <a:pt x="61" y="71"/>
                  <a:pt x="65" y="71"/>
                </a:cubicBezTo>
                <a:cubicBezTo>
                  <a:pt x="65" y="96"/>
                  <a:pt x="65" y="96"/>
                  <a:pt x="65" y="96"/>
                </a:cubicBezTo>
                <a:cubicBezTo>
                  <a:pt x="60" y="98"/>
                  <a:pt x="56" y="102"/>
                  <a:pt x="56" y="107"/>
                </a:cubicBezTo>
                <a:cubicBezTo>
                  <a:pt x="56" y="114"/>
                  <a:pt x="62" y="119"/>
                  <a:pt x="68" y="119"/>
                </a:cubicBezTo>
                <a:cubicBezTo>
                  <a:pt x="74" y="119"/>
                  <a:pt x="79" y="114"/>
                  <a:pt x="79" y="107"/>
                </a:cubicBezTo>
                <a:cubicBezTo>
                  <a:pt x="79" y="102"/>
                  <a:pt x="75" y="97"/>
                  <a:pt x="70" y="96"/>
                </a:cubicBezTo>
                <a:cubicBezTo>
                  <a:pt x="70" y="71"/>
                  <a:pt x="70" y="71"/>
                  <a:pt x="70" y="71"/>
                </a:cubicBezTo>
                <a:cubicBezTo>
                  <a:pt x="74" y="70"/>
                  <a:pt x="77" y="67"/>
                  <a:pt x="78" y="63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6" y="97"/>
                  <a:pt x="116" y="97"/>
                  <a:pt x="116" y="97"/>
                </a:cubicBezTo>
                <a:cubicBezTo>
                  <a:pt x="95" y="97"/>
                  <a:pt x="95" y="97"/>
                  <a:pt x="95" y="97"/>
                </a:cubicBezTo>
                <a:cubicBezTo>
                  <a:pt x="94" y="97"/>
                  <a:pt x="94" y="97"/>
                  <a:pt x="94" y="98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4" y="118"/>
                  <a:pt x="94" y="118"/>
                  <a:pt x="95" y="118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38" y="118"/>
                  <a:pt x="139" y="118"/>
                  <a:pt x="139" y="117"/>
                </a:cubicBezTo>
                <a:cubicBezTo>
                  <a:pt x="139" y="98"/>
                  <a:pt x="139" y="98"/>
                  <a:pt x="139" y="98"/>
                </a:cubicBezTo>
                <a:cubicBezTo>
                  <a:pt x="139" y="97"/>
                  <a:pt x="138" y="97"/>
                  <a:pt x="138" y="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3" name="Oval 173"/>
          <p:cNvSpPr>
            <a:spLocks noChangeArrowheads="1"/>
          </p:cNvSpPr>
          <p:nvPr/>
        </p:nvSpPr>
        <p:spPr bwMode="auto">
          <a:xfrm>
            <a:off x="1500189" y="4090988"/>
            <a:ext cx="777875" cy="777875"/>
          </a:xfrm>
          <a:prstGeom prst="ellipse">
            <a:avLst/>
          </a:prstGeom>
          <a:solidFill>
            <a:srgbClr val="4F71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4" name="Freeform 174"/>
          <p:cNvSpPr>
            <a:spLocks/>
          </p:cNvSpPr>
          <p:nvPr/>
        </p:nvSpPr>
        <p:spPr bwMode="auto">
          <a:xfrm>
            <a:off x="1500189" y="4514851"/>
            <a:ext cx="385763" cy="354013"/>
          </a:xfrm>
          <a:custGeom>
            <a:avLst/>
            <a:gdLst>
              <a:gd name="T0" fmla="*/ 1 w 103"/>
              <a:gd name="T1" fmla="*/ 0 h 94"/>
              <a:gd name="T2" fmla="*/ 0 w 103"/>
              <a:gd name="T3" fmla="*/ 0 h 94"/>
              <a:gd name="T4" fmla="*/ 103 w 103"/>
              <a:gd name="T5" fmla="*/ 94 h 94"/>
              <a:gd name="T6" fmla="*/ 103 w 103"/>
              <a:gd name="T7" fmla="*/ 94 h 94"/>
              <a:gd name="T8" fmla="*/ 1 w 103"/>
              <a:gd name="T9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94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5" y="52"/>
                  <a:pt x="49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50" y="93"/>
                  <a:pt x="5" y="52"/>
                  <a:pt x="1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5" name="Freeform 175"/>
          <p:cNvSpPr>
            <a:spLocks/>
          </p:cNvSpPr>
          <p:nvPr/>
        </p:nvSpPr>
        <p:spPr bwMode="auto">
          <a:xfrm>
            <a:off x="1503364" y="4198938"/>
            <a:ext cx="579438" cy="669925"/>
          </a:xfrm>
          <a:custGeom>
            <a:avLst/>
            <a:gdLst>
              <a:gd name="T0" fmla="*/ 120 w 154"/>
              <a:gd name="T1" fmla="*/ 0 h 178"/>
              <a:gd name="T2" fmla="*/ 68 w 154"/>
              <a:gd name="T3" fmla="*/ 54 h 178"/>
              <a:gd name="T4" fmla="*/ 34 w 154"/>
              <a:gd name="T5" fmla="*/ 49 h 178"/>
              <a:gd name="T6" fmla="*/ 0 w 154"/>
              <a:gd name="T7" fmla="*/ 84 h 178"/>
              <a:gd name="T8" fmla="*/ 102 w 154"/>
              <a:gd name="T9" fmla="*/ 178 h 178"/>
              <a:gd name="T10" fmla="*/ 104 w 154"/>
              <a:gd name="T11" fmla="*/ 178 h 178"/>
              <a:gd name="T12" fmla="*/ 154 w 154"/>
              <a:gd name="T13" fmla="*/ 127 h 178"/>
              <a:gd name="T14" fmla="*/ 121 w 154"/>
              <a:gd name="T15" fmla="*/ 83 h 178"/>
              <a:gd name="T16" fmla="*/ 99 w 154"/>
              <a:gd name="T17" fmla="*/ 51 h 178"/>
              <a:gd name="T18" fmla="*/ 120 w 154"/>
              <a:gd name="T19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4" h="178">
                <a:moveTo>
                  <a:pt x="120" y="0"/>
                </a:moveTo>
                <a:cubicBezTo>
                  <a:pt x="68" y="54"/>
                  <a:pt x="68" y="54"/>
                  <a:pt x="68" y="54"/>
                </a:cubicBezTo>
                <a:cubicBezTo>
                  <a:pt x="34" y="49"/>
                  <a:pt x="34" y="49"/>
                  <a:pt x="34" y="49"/>
                </a:cubicBezTo>
                <a:cubicBezTo>
                  <a:pt x="0" y="84"/>
                  <a:pt x="0" y="84"/>
                  <a:pt x="0" y="84"/>
                </a:cubicBezTo>
                <a:cubicBezTo>
                  <a:pt x="4" y="136"/>
                  <a:pt x="49" y="177"/>
                  <a:pt x="102" y="178"/>
                </a:cubicBezTo>
                <a:cubicBezTo>
                  <a:pt x="103" y="178"/>
                  <a:pt x="103" y="178"/>
                  <a:pt x="104" y="178"/>
                </a:cubicBezTo>
                <a:cubicBezTo>
                  <a:pt x="154" y="127"/>
                  <a:pt x="154" y="127"/>
                  <a:pt x="154" y="127"/>
                </a:cubicBezTo>
                <a:cubicBezTo>
                  <a:pt x="121" y="83"/>
                  <a:pt x="121" y="83"/>
                  <a:pt x="121" y="83"/>
                </a:cubicBezTo>
                <a:cubicBezTo>
                  <a:pt x="99" y="51"/>
                  <a:pt x="99" y="51"/>
                  <a:pt x="99" y="51"/>
                </a:cubicBezTo>
                <a:cubicBezTo>
                  <a:pt x="120" y="0"/>
                  <a:pt x="120" y="0"/>
                  <a:pt x="120" y="0"/>
                </a:cubicBezTo>
              </a:path>
            </a:pathLst>
          </a:custGeom>
          <a:solidFill>
            <a:srgbClr val="3B55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6" name="Freeform 176"/>
          <p:cNvSpPr>
            <a:spLocks/>
          </p:cNvSpPr>
          <p:nvPr/>
        </p:nvSpPr>
        <p:spPr bwMode="auto">
          <a:xfrm>
            <a:off x="1646239" y="4413251"/>
            <a:ext cx="484188" cy="26988"/>
          </a:xfrm>
          <a:custGeom>
            <a:avLst/>
            <a:gdLst>
              <a:gd name="T0" fmla="*/ 0 w 305"/>
              <a:gd name="T1" fmla="*/ 0 h 17"/>
              <a:gd name="T2" fmla="*/ 2 w 305"/>
              <a:gd name="T3" fmla="*/ 17 h 17"/>
              <a:gd name="T4" fmla="*/ 303 w 305"/>
              <a:gd name="T5" fmla="*/ 17 h 17"/>
              <a:gd name="T6" fmla="*/ 305 w 305"/>
              <a:gd name="T7" fmla="*/ 0 h 17"/>
              <a:gd name="T8" fmla="*/ 0 w 305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5" h="17">
                <a:moveTo>
                  <a:pt x="0" y="0"/>
                </a:moveTo>
                <a:lnTo>
                  <a:pt x="2" y="17"/>
                </a:lnTo>
                <a:lnTo>
                  <a:pt x="303" y="17"/>
                </a:lnTo>
                <a:lnTo>
                  <a:pt x="305" y="0"/>
                </a:lnTo>
                <a:lnTo>
                  <a:pt x="0" y="0"/>
                </a:lnTo>
                <a:close/>
              </a:path>
            </a:pathLst>
          </a:custGeom>
          <a:solidFill>
            <a:srgbClr val="BF5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7" name="Freeform 177"/>
          <p:cNvSpPr>
            <a:spLocks/>
          </p:cNvSpPr>
          <p:nvPr/>
        </p:nvSpPr>
        <p:spPr bwMode="auto">
          <a:xfrm>
            <a:off x="1624014" y="4379913"/>
            <a:ext cx="530225" cy="44450"/>
          </a:xfrm>
          <a:custGeom>
            <a:avLst/>
            <a:gdLst>
              <a:gd name="T0" fmla="*/ 141 w 141"/>
              <a:gd name="T1" fmla="*/ 6 h 12"/>
              <a:gd name="T2" fmla="*/ 135 w 141"/>
              <a:gd name="T3" fmla="*/ 12 h 12"/>
              <a:gd name="T4" fmla="*/ 6 w 141"/>
              <a:gd name="T5" fmla="*/ 12 h 12"/>
              <a:gd name="T6" fmla="*/ 0 w 141"/>
              <a:gd name="T7" fmla="*/ 6 h 12"/>
              <a:gd name="T8" fmla="*/ 6 w 141"/>
              <a:gd name="T9" fmla="*/ 0 h 12"/>
              <a:gd name="T10" fmla="*/ 135 w 141"/>
              <a:gd name="T11" fmla="*/ 0 h 12"/>
              <a:gd name="T12" fmla="*/ 141 w 141"/>
              <a:gd name="T13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12">
                <a:moveTo>
                  <a:pt x="141" y="6"/>
                </a:moveTo>
                <a:cubicBezTo>
                  <a:pt x="141" y="9"/>
                  <a:pt x="138" y="12"/>
                  <a:pt x="13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8" y="0"/>
                  <a:pt x="141" y="2"/>
                  <a:pt x="141" y="6"/>
                </a:cubicBezTo>
                <a:close/>
              </a:path>
            </a:pathLst>
          </a:cu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8" name="Freeform 178"/>
          <p:cNvSpPr>
            <a:spLocks/>
          </p:cNvSpPr>
          <p:nvPr/>
        </p:nvSpPr>
        <p:spPr bwMode="auto">
          <a:xfrm>
            <a:off x="1643064" y="4387851"/>
            <a:ext cx="498475" cy="6350"/>
          </a:xfrm>
          <a:custGeom>
            <a:avLst/>
            <a:gdLst>
              <a:gd name="T0" fmla="*/ 133 w 133"/>
              <a:gd name="T1" fmla="*/ 1 h 2"/>
              <a:gd name="T2" fmla="*/ 132 w 133"/>
              <a:gd name="T3" fmla="*/ 2 h 2"/>
              <a:gd name="T4" fmla="*/ 1 w 133"/>
              <a:gd name="T5" fmla="*/ 2 h 2"/>
              <a:gd name="T6" fmla="*/ 0 w 133"/>
              <a:gd name="T7" fmla="*/ 1 h 2"/>
              <a:gd name="T8" fmla="*/ 1 w 133"/>
              <a:gd name="T9" fmla="*/ 0 h 2"/>
              <a:gd name="T10" fmla="*/ 132 w 133"/>
              <a:gd name="T11" fmla="*/ 0 h 2"/>
              <a:gd name="T12" fmla="*/ 133 w 133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2">
                <a:moveTo>
                  <a:pt x="133" y="1"/>
                </a:moveTo>
                <a:cubicBezTo>
                  <a:pt x="133" y="1"/>
                  <a:pt x="132" y="2"/>
                  <a:pt x="13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0"/>
                  <a:pt x="133" y="0"/>
                  <a:pt x="133" y="1"/>
                </a:cubicBezTo>
                <a:close/>
              </a:path>
            </a:pathLst>
          </a:custGeom>
          <a:solidFill>
            <a:srgbClr val="FFA1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9" name="Freeform 179"/>
          <p:cNvSpPr>
            <a:spLocks/>
          </p:cNvSpPr>
          <p:nvPr/>
        </p:nvSpPr>
        <p:spPr bwMode="auto">
          <a:xfrm>
            <a:off x="1695451" y="4627563"/>
            <a:ext cx="382588" cy="34925"/>
          </a:xfrm>
          <a:custGeom>
            <a:avLst/>
            <a:gdLst>
              <a:gd name="T0" fmla="*/ 102 w 102"/>
              <a:gd name="T1" fmla="*/ 4 h 9"/>
              <a:gd name="T2" fmla="*/ 98 w 102"/>
              <a:gd name="T3" fmla="*/ 9 h 9"/>
              <a:gd name="T4" fmla="*/ 5 w 102"/>
              <a:gd name="T5" fmla="*/ 9 h 9"/>
              <a:gd name="T6" fmla="*/ 0 w 102"/>
              <a:gd name="T7" fmla="*/ 4 h 9"/>
              <a:gd name="T8" fmla="*/ 5 w 102"/>
              <a:gd name="T9" fmla="*/ 0 h 9"/>
              <a:gd name="T10" fmla="*/ 98 w 102"/>
              <a:gd name="T11" fmla="*/ 0 h 9"/>
              <a:gd name="T12" fmla="*/ 102 w 102"/>
              <a:gd name="T1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9">
                <a:moveTo>
                  <a:pt x="102" y="4"/>
                </a:moveTo>
                <a:cubicBezTo>
                  <a:pt x="102" y="7"/>
                  <a:pt x="100" y="9"/>
                  <a:pt x="98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100" y="0"/>
                  <a:pt x="102" y="2"/>
                  <a:pt x="102" y="4"/>
                </a:cubicBezTo>
                <a:close/>
              </a:path>
            </a:pathLst>
          </a:custGeom>
          <a:solidFill>
            <a:srgbClr val="FFA1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0" name="Freeform 180"/>
          <p:cNvSpPr>
            <a:spLocks noEditPoints="1"/>
          </p:cNvSpPr>
          <p:nvPr/>
        </p:nvSpPr>
        <p:spPr bwMode="auto">
          <a:xfrm>
            <a:off x="1649414" y="4440238"/>
            <a:ext cx="477838" cy="236538"/>
          </a:xfrm>
          <a:custGeom>
            <a:avLst/>
            <a:gdLst>
              <a:gd name="T0" fmla="*/ 11 w 127"/>
              <a:gd name="T1" fmla="*/ 63 h 63"/>
              <a:gd name="T2" fmla="*/ 127 w 127"/>
              <a:gd name="T3" fmla="*/ 0 h 63"/>
              <a:gd name="T4" fmla="*/ 20 w 127"/>
              <a:gd name="T5" fmla="*/ 56 h 63"/>
              <a:gd name="T6" fmla="*/ 15 w 127"/>
              <a:gd name="T7" fmla="*/ 56 h 63"/>
              <a:gd name="T8" fmla="*/ 18 w 127"/>
              <a:gd name="T9" fmla="*/ 3 h 63"/>
              <a:gd name="T10" fmla="*/ 20 w 127"/>
              <a:gd name="T11" fmla="*/ 56 h 63"/>
              <a:gd name="T12" fmla="*/ 27 w 127"/>
              <a:gd name="T13" fmla="*/ 58 h 63"/>
              <a:gd name="T14" fmla="*/ 25 w 127"/>
              <a:gd name="T15" fmla="*/ 5 h 63"/>
              <a:gd name="T16" fmla="*/ 30 w 127"/>
              <a:gd name="T17" fmla="*/ 5 h 63"/>
              <a:gd name="T18" fmla="*/ 40 w 127"/>
              <a:gd name="T19" fmla="*/ 56 h 63"/>
              <a:gd name="T20" fmla="*/ 35 w 127"/>
              <a:gd name="T21" fmla="*/ 56 h 63"/>
              <a:gd name="T22" fmla="*/ 37 w 127"/>
              <a:gd name="T23" fmla="*/ 3 h 63"/>
              <a:gd name="T24" fmla="*/ 40 w 127"/>
              <a:gd name="T25" fmla="*/ 56 h 63"/>
              <a:gd name="T26" fmla="*/ 47 w 127"/>
              <a:gd name="T27" fmla="*/ 58 h 63"/>
              <a:gd name="T28" fmla="*/ 45 w 127"/>
              <a:gd name="T29" fmla="*/ 5 h 63"/>
              <a:gd name="T30" fmla="*/ 50 w 127"/>
              <a:gd name="T31" fmla="*/ 5 h 63"/>
              <a:gd name="T32" fmla="*/ 60 w 127"/>
              <a:gd name="T33" fmla="*/ 56 h 63"/>
              <a:gd name="T34" fmla="*/ 55 w 127"/>
              <a:gd name="T35" fmla="*/ 56 h 63"/>
              <a:gd name="T36" fmla="*/ 57 w 127"/>
              <a:gd name="T37" fmla="*/ 3 h 63"/>
              <a:gd name="T38" fmla="*/ 60 w 127"/>
              <a:gd name="T39" fmla="*/ 56 h 63"/>
              <a:gd name="T40" fmla="*/ 67 w 127"/>
              <a:gd name="T41" fmla="*/ 58 h 63"/>
              <a:gd name="T42" fmla="*/ 65 w 127"/>
              <a:gd name="T43" fmla="*/ 5 h 63"/>
              <a:gd name="T44" fmla="*/ 70 w 127"/>
              <a:gd name="T45" fmla="*/ 5 h 63"/>
              <a:gd name="T46" fmla="*/ 80 w 127"/>
              <a:gd name="T47" fmla="*/ 56 h 63"/>
              <a:gd name="T48" fmla="*/ 75 w 127"/>
              <a:gd name="T49" fmla="*/ 56 h 63"/>
              <a:gd name="T50" fmla="*/ 77 w 127"/>
              <a:gd name="T51" fmla="*/ 3 h 63"/>
              <a:gd name="T52" fmla="*/ 80 w 127"/>
              <a:gd name="T53" fmla="*/ 56 h 63"/>
              <a:gd name="T54" fmla="*/ 87 w 127"/>
              <a:gd name="T55" fmla="*/ 58 h 63"/>
              <a:gd name="T56" fmla="*/ 85 w 127"/>
              <a:gd name="T57" fmla="*/ 5 h 63"/>
              <a:gd name="T58" fmla="*/ 90 w 127"/>
              <a:gd name="T59" fmla="*/ 5 h 63"/>
              <a:gd name="T60" fmla="*/ 100 w 127"/>
              <a:gd name="T61" fmla="*/ 56 h 63"/>
              <a:gd name="T62" fmla="*/ 94 w 127"/>
              <a:gd name="T63" fmla="*/ 56 h 63"/>
              <a:gd name="T64" fmla="*/ 97 w 127"/>
              <a:gd name="T65" fmla="*/ 3 h 63"/>
              <a:gd name="T66" fmla="*/ 100 w 127"/>
              <a:gd name="T67" fmla="*/ 56 h 63"/>
              <a:gd name="T68" fmla="*/ 107 w 127"/>
              <a:gd name="T69" fmla="*/ 58 h 63"/>
              <a:gd name="T70" fmla="*/ 104 w 127"/>
              <a:gd name="T71" fmla="*/ 5 h 63"/>
              <a:gd name="T72" fmla="*/ 109 w 127"/>
              <a:gd name="T73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7" h="63">
                <a:moveTo>
                  <a:pt x="0" y="0"/>
                </a:moveTo>
                <a:cubicBezTo>
                  <a:pt x="11" y="63"/>
                  <a:pt x="11" y="63"/>
                  <a:pt x="11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27" y="0"/>
                  <a:pt x="127" y="0"/>
                  <a:pt x="127" y="0"/>
                </a:cubicBezTo>
                <a:lnTo>
                  <a:pt x="0" y="0"/>
                </a:lnTo>
                <a:close/>
                <a:moveTo>
                  <a:pt x="20" y="56"/>
                </a:moveTo>
                <a:cubicBezTo>
                  <a:pt x="20" y="57"/>
                  <a:pt x="19" y="58"/>
                  <a:pt x="18" y="58"/>
                </a:cubicBezTo>
                <a:cubicBezTo>
                  <a:pt x="16" y="58"/>
                  <a:pt x="15" y="57"/>
                  <a:pt x="15" y="5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4"/>
                  <a:pt x="16" y="3"/>
                  <a:pt x="18" y="3"/>
                </a:cubicBezTo>
                <a:cubicBezTo>
                  <a:pt x="19" y="3"/>
                  <a:pt x="20" y="4"/>
                  <a:pt x="20" y="5"/>
                </a:cubicBezTo>
                <a:lnTo>
                  <a:pt x="20" y="56"/>
                </a:lnTo>
                <a:close/>
                <a:moveTo>
                  <a:pt x="30" y="56"/>
                </a:moveTo>
                <a:cubicBezTo>
                  <a:pt x="30" y="57"/>
                  <a:pt x="29" y="58"/>
                  <a:pt x="27" y="58"/>
                </a:cubicBezTo>
                <a:cubicBezTo>
                  <a:pt x="26" y="58"/>
                  <a:pt x="25" y="57"/>
                  <a:pt x="25" y="56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4"/>
                  <a:pt x="26" y="3"/>
                  <a:pt x="27" y="3"/>
                </a:cubicBezTo>
                <a:cubicBezTo>
                  <a:pt x="29" y="3"/>
                  <a:pt x="30" y="4"/>
                  <a:pt x="30" y="5"/>
                </a:cubicBezTo>
                <a:lnTo>
                  <a:pt x="30" y="56"/>
                </a:lnTo>
                <a:close/>
                <a:moveTo>
                  <a:pt x="40" y="56"/>
                </a:moveTo>
                <a:cubicBezTo>
                  <a:pt x="40" y="57"/>
                  <a:pt x="39" y="58"/>
                  <a:pt x="37" y="58"/>
                </a:cubicBezTo>
                <a:cubicBezTo>
                  <a:pt x="36" y="58"/>
                  <a:pt x="35" y="57"/>
                  <a:pt x="35" y="5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4"/>
                  <a:pt x="36" y="3"/>
                  <a:pt x="37" y="3"/>
                </a:cubicBezTo>
                <a:cubicBezTo>
                  <a:pt x="39" y="3"/>
                  <a:pt x="40" y="4"/>
                  <a:pt x="40" y="5"/>
                </a:cubicBezTo>
                <a:lnTo>
                  <a:pt x="40" y="56"/>
                </a:lnTo>
                <a:close/>
                <a:moveTo>
                  <a:pt x="50" y="56"/>
                </a:moveTo>
                <a:cubicBezTo>
                  <a:pt x="50" y="57"/>
                  <a:pt x="49" y="58"/>
                  <a:pt x="47" y="58"/>
                </a:cubicBezTo>
                <a:cubicBezTo>
                  <a:pt x="46" y="58"/>
                  <a:pt x="45" y="57"/>
                  <a:pt x="45" y="56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4"/>
                  <a:pt x="46" y="3"/>
                  <a:pt x="47" y="3"/>
                </a:cubicBezTo>
                <a:cubicBezTo>
                  <a:pt x="49" y="3"/>
                  <a:pt x="50" y="4"/>
                  <a:pt x="50" y="5"/>
                </a:cubicBezTo>
                <a:lnTo>
                  <a:pt x="50" y="56"/>
                </a:lnTo>
                <a:close/>
                <a:moveTo>
                  <a:pt x="60" y="56"/>
                </a:moveTo>
                <a:cubicBezTo>
                  <a:pt x="60" y="57"/>
                  <a:pt x="59" y="58"/>
                  <a:pt x="57" y="58"/>
                </a:cubicBezTo>
                <a:cubicBezTo>
                  <a:pt x="56" y="58"/>
                  <a:pt x="55" y="57"/>
                  <a:pt x="55" y="56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4"/>
                  <a:pt x="56" y="3"/>
                  <a:pt x="57" y="3"/>
                </a:cubicBezTo>
                <a:cubicBezTo>
                  <a:pt x="59" y="3"/>
                  <a:pt x="60" y="4"/>
                  <a:pt x="60" y="5"/>
                </a:cubicBezTo>
                <a:lnTo>
                  <a:pt x="60" y="56"/>
                </a:lnTo>
                <a:close/>
                <a:moveTo>
                  <a:pt x="70" y="56"/>
                </a:moveTo>
                <a:cubicBezTo>
                  <a:pt x="70" y="57"/>
                  <a:pt x="69" y="58"/>
                  <a:pt x="67" y="58"/>
                </a:cubicBezTo>
                <a:cubicBezTo>
                  <a:pt x="66" y="58"/>
                  <a:pt x="65" y="57"/>
                  <a:pt x="65" y="56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4"/>
                  <a:pt x="66" y="3"/>
                  <a:pt x="67" y="3"/>
                </a:cubicBezTo>
                <a:cubicBezTo>
                  <a:pt x="69" y="3"/>
                  <a:pt x="70" y="4"/>
                  <a:pt x="70" y="5"/>
                </a:cubicBezTo>
                <a:lnTo>
                  <a:pt x="70" y="56"/>
                </a:lnTo>
                <a:close/>
                <a:moveTo>
                  <a:pt x="80" y="56"/>
                </a:moveTo>
                <a:cubicBezTo>
                  <a:pt x="80" y="57"/>
                  <a:pt x="79" y="58"/>
                  <a:pt x="77" y="58"/>
                </a:cubicBezTo>
                <a:cubicBezTo>
                  <a:pt x="76" y="58"/>
                  <a:pt x="75" y="57"/>
                  <a:pt x="75" y="56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4"/>
                  <a:pt x="76" y="3"/>
                  <a:pt x="77" y="3"/>
                </a:cubicBezTo>
                <a:cubicBezTo>
                  <a:pt x="79" y="3"/>
                  <a:pt x="80" y="4"/>
                  <a:pt x="80" y="5"/>
                </a:cubicBezTo>
                <a:lnTo>
                  <a:pt x="80" y="56"/>
                </a:lnTo>
                <a:close/>
                <a:moveTo>
                  <a:pt x="90" y="56"/>
                </a:moveTo>
                <a:cubicBezTo>
                  <a:pt x="90" y="57"/>
                  <a:pt x="88" y="58"/>
                  <a:pt x="87" y="58"/>
                </a:cubicBezTo>
                <a:cubicBezTo>
                  <a:pt x="86" y="58"/>
                  <a:pt x="85" y="57"/>
                  <a:pt x="85" y="56"/>
                </a:cubicBezTo>
                <a:cubicBezTo>
                  <a:pt x="85" y="5"/>
                  <a:pt x="85" y="5"/>
                  <a:pt x="85" y="5"/>
                </a:cubicBezTo>
                <a:cubicBezTo>
                  <a:pt x="85" y="4"/>
                  <a:pt x="86" y="3"/>
                  <a:pt x="87" y="3"/>
                </a:cubicBezTo>
                <a:cubicBezTo>
                  <a:pt x="88" y="3"/>
                  <a:pt x="90" y="4"/>
                  <a:pt x="90" y="5"/>
                </a:cubicBezTo>
                <a:lnTo>
                  <a:pt x="90" y="56"/>
                </a:lnTo>
                <a:close/>
                <a:moveTo>
                  <a:pt x="100" y="56"/>
                </a:moveTo>
                <a:cubicBezTo>
                  <a:pt x="100" y="57"/>
                  <a:pt x="98" y="58"/>
                  <a:pt x="97" y="58"/>
                </a:cubicBezTo>
                <a:cubicBezTo>
                  <a:pt x="96" y="58"/>
                  <a:pt x="94" y="57"/>
                  <a:pt x="94" y="56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4"/>
                  <a:pt x="96" y="3"/>
                  <a:pt x="97" y="3"/>
                </a:cubicBezTo>
                <a:cubicBezTo>
                  <a:pt x="98" y="3"/>
                  <a:pt x="100" y="4"/>
                  <a:pt x="100" y="5"/>
                </a:cubicBezTo>
                <a:lnTo>
                  <a:pt x="100" y="56"/>
                </a:lnTo>
                <a:close/>
                <a:moveTo>
                  <a:pt x="109" y="56"/>
                </a:moveTo>
                <a:cubicBezTo>
                  <a:pt x="109" y="57"/>
                  <a:pt x="108" y="58"/>
                  <a:pt x="107" y="58"/>
                </a:cubicBezTo>
                <a:cubicBezTo>
                  <a:pt x="105" y="58"/>
                  <a:pt x="104" y="57"/>
                  <a:pt x="104" y="56"/>
                </a:cubicBezTo>
                <a:cubicBezTo>
                  <a:pt x="104" y="5"/>
                  <a:pt x="104" y="5"/>
                  <a:pt x="104" y="5"/>
                </a:cubicBezTo>
                <a:cubicBezTo>
                  <a:pt x="104" y="4"/>
                  <a:pt x="105" y="3"/>
                  <a:pt x="107" y="3"/>
                </a:cubicBezTo>
                <a:cubicBezTo>
                  <a:pt x="108" y="3"/>
                  <a:pt x="109" y="4"/>
                  <a:pt x="109" y="5"/>
                </a:cubicBezTo>
                <a:lnTo>
                  <a:pt x="109" y="56"/>
                </a:lnTo>
                <a:close/>
              </a:path>
            </a:pathLst>
          </a:cu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1" name="Freeform 181"/>
          <p:cNvSpPr>
            <a:spLocks/>
          </p:cNvSpPr>
          <p:nvPr/>
        </p:nvSpPr>
        <p:spPr bwMode="auto">
          <a:xfrm>
            <a:off x="2039939" y="4443413"/>
            <a:ext cx="19050" cy="211138"/>
          </a:xfrm>
          <a:custGeom>
            <a:avLst/>
            <a:gdLst>
              <a:gd name="T0" fmla="*/ 5 w 5"/>
              <a:gd name="T1" fmla="*/ 53 h 56"/>
              <a:gd name="T2" fmla="*/ 3 w 5"/>
              <a:gd name="T3" fmla="*/ 56 h 56"/>
              <a:gd name="T4" fmla="*/ 0 w 5"/>
              <a:gd name="T5" fmla="*/ 53 h 56"/>
              <a:gd name="T6" fmla="*/ 0 w 5"/>
              <a:gd name="T7" fmla="*/ 3 h 56"/>
              <a:gd name="T8" fmla="*/ 3 w 5"/>
              <a:gd name="T9" fmla="*/ 0 h 56"/>
              <a:gd name="T10" fmla="*/ 5 w 5"/>
              <a:gd name="T11" fmla="*/ 3 h 56"/>
              <a:gd name="T12" fmla="*/ 5 w 5"/>
              <a:gd name="T1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6">
                <a:moveTo>
                  <a:pt x="5" y="53"/>
                </a:moveTo>
                <a:cubicBezTo>
                  <a:pt x="5" y="55"/>
                  <a:pt x="4" y="56"/>
                  <a:pt x="3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4" y="0"/>
                  <a:pt x="5" y="2"/>
                  <a:pt x="5" y="3"/>
                </a:cubicBezTo>
                <a:lnTo>
                  <a:pt x="5" y="53"/>
                </a:lnTo>
                <a:close/>
              </a:path>
            </a:pathLst>
          </a:custGeom>
          <a:solidFill>
            <a:srgbClr val="BF5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2" name="Freeform 182"/>
          <p:cNvSpPr>
            <a:spLocks/>
          </p:cNvSpPr>
          <p:nvPr/>
        </p:nvSpPr>
        <p:spPr bwMode="auto">
          <a:xfrm>
            <a:off x="2003426" y="4443413"/>
            <a:ext cx="22225" cy="211138"/>
          </a:xfrm>
          <a:custGeom>
            <a:avLst/>
            <a:gdLst>
              <a:gd name="T0" fmla="*/ 6 w 6"/>
              <a:gd name="T1" fmla="*/ 53 h 56"/>
              <a:gd name="T2" fmla="*/ 3 w 6"/>
              <a:gd name="T3" fmla="*/ 56 h 56"/>
              <a:gd name="T4" fmla="*/ 0 w 6"/>
              <a:gd name="T5" fmla="*/ 53 h 56"/>
              <a:gd name="T6" fmla="*/ 0 w 6"/>
              <a:gd name="T7" fmla="*/ 3 h 56"/>
              <a:gd name="T8" fmla="*/ 3 w 6"/>
              <a:gd name="T9" fmla="*/ 0 h 56"/>
              <a:gd name="T10" fmla="*/ 6 w 6"/>
              <a:gd name="T11" fmla="*/ 3 h 56"/>
              <a:gd name="T12" fmla="*/ 6 w 6"/>
              <a:gd name="T1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56">
                <a:moveTo>
                  <a:pt x="6" y="53"/>
                </a:moveTo>
                <a:cubicBezTo>
                  <a:pt x="6" y="55"/>
                  <a:pt x="4" y="56"/>
                  <a:pt x="3" y="56"/>
                </a:cubicBezTo>
                <a:cubicBezTo>
                  <a:pt x="2" y="56"/>
                  <a:pt x="0" y="55"/>
                  <a:pt x="0" y="5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4" y="0"/>
                  <a:pt x="6" y="2"/>
                  <a:pt x="6" y="3"/>
                </a:cubicBezTo>
                <a:lnTo>
                  <a:pt x="6" y="53"/>
                </a:lnTo>
                <a:close/>
              </a:path>
            </a:pathLst>
          </a:custGeom>
          <a:solidFill>
            <a:srgbClr val="BF5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3" name="Freeform 183"/>
          <p:cNvSpPr>
            <a:spLocks/>
          </p:cNvSpPr>
          <p:nvPr/>
        </p:nvSpPr>
        <p:spPr bwMode="auto">
          <a:xfrm>
            <a:off x="1970089" y="4443413"/>
            <a:ext cx="17463" cy="211138"/>
          </a:xfrm>
          <a:custGeom>
            <a:avLst/>
            <a:gdLst>
              <a:gd name="T0" fmla="*/ 5 w 5"/>
              <a:gd name="T1" fmla="*/ 53 h 56"/>
              <a:gd name="T2" fmla="*/ 2 w 5"/>
              <a:gd name="T3" fmla="*/ 56 h 56"/>
              <a:gd name="T4" fmla="*/ 0 w 5"/>
              <a:gd name="T5" fmla="*/ 53 h 56"/>
              <a:gd name="T6" fmla="*/ 0 w 5"/>
              <a:gd name="T7" fmla="*/ 3 h 56"/>
              <a:gd name="T8" fmla="*/ 2 w 5"/>
              <a:gd name="T9" fmla="*/ 0 h 56"/>
              <a:gd name="T10" fmla="*/ 5 w 5"/>
              <a:gd name="T11" fmla="*/ 3 h 56"/>
              <a:gd name="T12" fmla="*/ 5 w 5"/>
              <a:gd name="T1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6">
                <a:moveTo>
                  <a:pt x="5" y="53"/>
                </a:moveTo>
                <a:cubicBezTo>
                  <a:pt x="5" y="55"/>
                  <a:pt x="3" y="56"/>
                  <a:pt x="2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3" y="0"/>
                  <a:pt x="5" y="2"/>
                  <a:pt x="5" y="3"/>
                </a:cubicBezTo>
                <a:lnTo>
                  <a:pt x="5" y="53"/>
                </a:lnTo>
                <a:close/>
              </a:path>
            </a:pathLst>
          </a:custGeom>
          <a:solidFill>
            <a:srgbClr val="BF5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4" name="Freeform 184"/>
          <p:cNvSpPr>
            <a:spLocks/>
          </p:cNvSpPr>
          <p:nvPr/>
        </p:nvSpPr>
        <p:spPr bwMode="auto">
          <a:xfrm>
            <a:off x="1931989" y="4443413"/>
            <a:ext cx="19050" cy="211138"/>
          </a:xfrm>
          <a:custGeom>
            <a:avLst/>
            <a:gdLst>
              <a:gd name="T0" fmla="*/ 5 w 5"/>
              <a:gd name="T1" fmla="*/ 53 h 56"/>
              <a:gd name="T2" fmla="*/ 2 w 5"/>
              <a:gd name="T3" fmla="*/ 56 h 56"/>
              <a:gd name="T4" fmla="*/ 0 w 5"/>
              <a:gd name="T5" fmla="*/ 53 h 56"/>
              <a:gd name="T6" fmla="*/ 0 w 5"/>
              <a:gd name="T7" fmla="*/ 3 h 56"/>
              <a:gd name="T8" fmla="*/ 2 w 5"/>
              <a:gd name="T9" fmla="*/ 0 h 56"/>
              <a:gd name="T10" fmla="*/ 5 w 5"/>
              <a:gd name="T11" fmla="*/ 3 h 56"/>
              <a:gd name="T12" fmla="*/ 5 w 5"/>
              <a:gd name="T1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6">
                <a:moveTo>
                  <a:pt x="5" y="53"/>
                </a:moveTo>
                <a:cubicBezTo>
                  <a:pt x="5" y="55"/>
                  <a:pt x="4" y="56"/>
                  <a:pt x="2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4" y="0"/>
                  <a:pt x="5" y="2"/>
                  <a:pt x="5" y="3"/>
                </a:cubicBezTo>
                <a:lnTo>
                  <a:pt x="5" y="53"/>
                </a:lnTo>
                <a:close/>
              </a:path>
            </a:pathLst>
          </a:custGeom>
          <a:solidFill>
            <a:srgbClr val="BF5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5" name="Freeform 185"/>
          <p:cNvSpPr>
            <a:spLocks/>
          </p:cNvSpPr>
          <p:nvPr/>
        </p:nvSpPr>
        <p:spPr bwMode="auto">
          <a:xfrm>
            <a:off x="1893889" y="4443413"/>
            <a:ext cx="19050" cy="211138"/>
          </a:xfrm>
          <a:custGeom>
            <a:avLst/>
            <a:gdLst>
              <a:gd name="T0" fmla="*/ 5 w 5"/>
              <a:gd name="T1" fmla="*/ 53 h 56"/>
              <a:gd name="T2" fmla="*/ 2 w 5"/>
              <a:gd name="T3" fmla="*/ 56 h 56"/>
              <a:gd name="T4" fmla="*/ 0 w 5"/>
              <a:gd name="T5" fmla="*/ 53 h 56"/>
              <a:gd name="T6" fmla="*/ 0 w 5"/>
              <a:gd name="T7" fmla="*/ 3 h 56"/>
              <a:gd name="T8" fmla="*/ 2 w 5"/>
              <a:gd name="T9" fmla="*/ 0 h 56"/>
              <a:gd name="T10" fmla="*/ 5 w 5"/>
              <a:gd name="T11" fmla="*/ 3 h 56"/>
              <a:gd name="T12" fmla="*/ 5 w 5"/>
              <a:gd name="T1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6">
                <a:moveTo>
                  <a:pt x="5" y="53"/>
                </a:moveTo>
                <a:cubicBezTo>
                  <a:pt x="5" y="55"/>
                  <a:pt x="4" y="56"/>
                  <a:pt x="2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4" y="0"/>
                  <a:pt x="5" y="2"/>
                  <a:pt x="5" y="3"/>
                </a:cubicBezTo>
                <a:lnTo>
                  <a:pt x="5" y="53"/>
                </a:lnTo>
                <a:close/>
              </a:path>
            </a:pathLst>
          </a:custGeom>
          <a:solidFill>
            <a:srgbClr val="BF5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6" name="Freeform 186"/>
          <p:cNvSpPr>
            <a:spLocks/>
          </p:cNvSpPr>
          <p:nvPr/>
        </p:nvSpPr>
        <p:spPr bwMode="auto">
          <a:xfrm>
            <a:off x="1855789" y="4443413"/>
            <a:ext cx="19050" cy="211138"/>
          </a:xfrm>
          <a:custGeom>
            <a:avLst/>
            <a:gdLst>
              <a:gd name="T0" fmla="*/ 5 w 5"/>
              <a:gd name="T1" fmla="*/ 53 h 56"/>
              <a:gd name="T2" fmla="*/ 2 w 5"/>
              <a:gd name="T3" fmla="*/ 56 h 56"/>
              <a:gd name="T4" fmla="*/ 0 w 5"/>
              <a:gd name="T5" fmla="*/ 53 h 56"/>
              <a:gd name="T6" fmla="*/ 0 w 5"/>
              <a:gd name="T7" fmla="*/ 3 h 56"/>
              <a:gd name="T8" fmla="*/ 2 w 5"/>
              <a:gd name="T9" fmla="*/ 0 h 56"/>
              <a:gd name="T10" fmla="*/ 5 w 5"/>
              <a:gd name="T11" fmla="*/ 3 h 56"/>
              <a:gd name="T12" fmla="*/ 5 w 5"/>
              <a:gd name="T1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6">
                <a:moveTo>
                  <a:pt x="5" y="53"/>
                </a:moveTo>
                <a:cubicBezTo>
                  <a:pt x="5" y="55"/>
                  <a:pt x="4" y="56"/>
                  <a:pt x="2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4" y="0"/>
                  <a:pt x="5" y="2"/>
                  <a:pt x="5" y="3"/>
                </a:cubicBezTo>
                <a:lnTo>
                  <a:pt x="5" y="53"/>
                </a:lnTo>
                <a:close/>
              </a:path>
            </a:pathLst>
          </a:custGeom>
          <a:solidFill>
            <a:srgbClr val="BF5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7" name="Freeform 187"/>
          <p:cNvSpPr>
            <a:spLocks/>
          </p:cNvSpPr>
          <p:nvPr/>
        </p:nvSpPr>
        <p:spPr bwMode="auto">
          <a:xfrm>
            <a:off x="1819276" y="4443413"/>
            <a:ext cx="19050" cy="211138"/>
          </a:xfrm>
          <a:custGeom>
            <a:avLst/>
            <a:gdLst>
              <a:gd name="T0" fmla="*/ 5 w 5"/>
              <a:gd name="T1" fmla="*/ 53 h 56"/>
              <a:gd name="T2" fmla="*/ 2 w 5"/>
              <a:gd name="T3" fmla="*/ 56 h 56"/>
              <a:gd name="T4" fmla="*/ 0 w 5"/>
              <a:gd name="T5" fmla="*/ 53 h 56"/>
              <a:gd name="T6" fmla="*/ 0 w 5"/>
              <a:gd name="T7" fmla="*/ 3 h 56"/>
              <a:gd name="T8" fmla="*/ 2 w 5"/>
              <a:gd name="T9" fmla="*/ 0 h 56"/>
              <a:gd name="T10" fmla="*/ 5 w 5"/>
              <a:gd name="T11" fmla="*/ 3 h 56"/>
              <a:gd name="T12" fmla="*/ 5 w 5"/>
              <a:gd name="T1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6">
                <a:moveTo>
                  <a:pt x="5" y="53"/>
                </a:moveTo>
                <a:cubicBezTo>
                  <a:pt x="5" y="55"/>
                  <a:pt x="4" y="56"/>
                  <a:pt x="2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4" y="0"/>
                  <a:pt x="5" y="2"/>
                  <a:pt x="5" y="3"/>
                </a:cubicBezTo>
                <a:lnTo>
                  <a:pt x="5" y="53"/>
                </a:lnTo>
                <a:close/>
              </a:path>
            </a:pathLst>
          </a:custGeom>
          <a:solidFill>
            <a:srgbClr val="BF5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8" name="Freeform 188"/>
          <p:cNvSpPr>
            <a:spLocks/>
          </p:cNvSpPr>
          <p:nvPr/>
        </p:nvSpPr>
        <p:spPr bwMode="auto">
          <a:xfrm>
            <a:off x="1781176" y="4443413"/>
            <a:ext cx="19050" cy="211138"/>
          </a:xfrm>
          <a:custGeom>
            <a:avLst/>
            <a:gdLst>
              <a:gd name="T0" fmla="*/ 5 w 5"/>
              <a:gd name="T1" fmla="*/ 53 h 56"/>
              <a:gd name="T2" fmla="*/ 2 w 5"/>
              <a:gd name="T3" fmla="*/ 56 h 56"/>
              <a:gd name="T4" fmla="*/ 0 w 5"/>
              <a:gd name="T5" fmla="*/ 53 h 56"/>
              <a:gd name="T6" fmla="*/ 0 w 5"/>
              <a:gd name="T7" fmla="*/ 3 h 56"/>
              <a:gd name="T8" fmla="*/ 2 w 5"/>
              <a:gd name="T9" fmla="*/ 0 h 56"/>
              <a:gd name="T10" fmla="*/ 5 w 5"/>
              <a:gd name="T11" fmla="*/ 3 h 56"/>
              <a:gd name="T12" fmla="*/ 5 w 5"/>
              <a:gd name="T1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6">
                <a:moveTo>
                  <a:pt x="5" y="53"/>
                </a:moveTo>
                <a:cubicBezTo>
                  <a:pt x="5" y="55"/>
                  <a:pt x="4" y="56"/>
                  <a:pt x="2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4" y="0"/>
                  <a:pt x="5" y="2"/>
                  <a:pt x="5" y="3"/>
                </a:cubicBezTo>
                <a:lnTo>
                  <a:pt x="5" y="53"/>
                </a:lnTo>
                <a:close/>
              </a:path>
            </a:pathLst>
          </a:custGeom>
          <a:solidFill>
            <a:srgbClr val="BF5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9" name="Freeform 189"/>
          <p:cNvSpPr>
            <a:spLocks/>
          </p:cNvSpPr>
          <p:nvPr/>
        </p:nvSpPr>
        <p:spPr bwMode="auto">
          <a:xfrm>
            <a:off x="1743076" y="4443413"/>
            <a:ext cx="19050" cy="211138"/>
          </a:xfrm>
          <a:custGeom>
            <a:avLst/>
            <a:gdLst>
              <a:gd name="T0" fmla="*/ 5 w 5"/>
              <a:gd name="T1" fmla="*/ 53 h 56"/>
              <a:gd name="T2" fmla="*/ 2 w 5"/>
              <a:gd name="T3" fmla="*/ 56 h 56"/>
              <a:gd name="T4" fmla="*/ 0 w 5"/>
              <a:gd name="T5" fmla="*/ 53 h 56"/>
              <a:gd name="T6" fmla="*/ 0 w 5"/>
              <a:gd name="T7" fmla="*/ 3 h 56"/>
              <a:gd name="T8" fmla="*/ 2 w 5"/>
              <a:gd name="T9" fmla="*/ 0 h 56"/>
              <a:gd name="T10" fmla="*/ 5 w 5"/>
              <a:gd name="T11" fmla="*/ 3 h 56"/>
              <a:gd name="T12" fmla="*/ 5 w 5"/>
              <a:gd name="T1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6">
                <a:moveTo>
                  <a:pt x="5" y="53"/>
                </a:moveTo>
                <a:cubicBezTo>
                  <a:pt x="5" y="55"/>
                  <a:pt x="4" y="56"/>
                  <a:pt x="2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4" y="0"/>
                  <a:pt x="5" y="2"/>
                  <a:pt x="5" y="3"/>
                </a:cubicBezTo>
                <a:lnTo>
                  <a:pt x="5" y="53"/>
                </a:lnTo>
                <a:close/>
              </a:path>
            </a:pathLst>
          </a:custGeom>
          <a:solidFill>
            <a:srgbClr val="BF5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0" name="Freeform 190"/>
          <p:cNvSpPr>
            <a:spLocks/>
          </p:cNvSpPr>
          <p:nvPr/>
        </p:nvSpPr>
        <p:spPr bwMode="auto">
          <a:xfrm>
            <a:off x="1706564" y="4443413"/>
            <a:ext cx="19050" cy="211138"/>
          </a:xfrm>
          <a:custGeom>
            <a:avLst/>
            <a:gdLst>
              <a:gd name="T0" fmla="*/ 5 w 5"/>
              <a:gd name="T1" fmla="*/ 53 h 56"/>
              <a:gd name="T2" fmla="*/ 3 w 5"/>
              <a:gd name="T3" fmla="*/ 56 h 56"/>
              <a:gd name="T4" fmla="*/ 0 w 5"/>
              <a:gd name="T5" fmla="*/ 53 h 56"/>
              <a:gd name="T6" fmla="*/ 0 w 5"/>
              <a:gd name="T7" fmla="*/ 3 h 56"/>
              <a:gd name="T8" fmla="*/ 3 w 5"/>
              <a:gd name="T9" fmla="*/ 0 h 56"/>
              <a:gd name="T10" fmla="*/ 5 w 5"/>
              <a:gd name="T11" fmla="*/ 3 h 56"/>
              <a:gd name="T12" fmla="*/ 5 w 5"/>
              <a:gd name="T1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6">
                <a:moveTo>
                  <a:pt x="5" y="53"/>
                </a:moveTo>
                <a:cubicBezTo>
                  <a:pt x="5" y="55"/>
                  <a:pt x="4" y="56"/>
                  <a:pt x="3" y="56"/>
                </a:cubicBezTo>
                <a:cubicBezTo>
                  <a:pt x="1" y="56"/>
                  <a:pt x="0" y="55"/>
                  <a:pt x="0" y="5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4" y="0"/>
                  <a:pt x="5" y="2"/>
                  <a:pt x="5" y="3"/>
                </a:cubicBezTo>
                <a:lnTo>
                  <a:pt x="5" y="53"/>
                </a:lnTo>
                <a:close/>
              </a:path>
            </a:pathLst>
          </a:custGeom>
          <a:solidFill>
            <a:srgbClr val="BF5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1" name="Freeform 191"/>
          <p:cNvSpPr>
            <a:spLocks/>
          </p:cNvSpPr>
          <p:nvPr/>
        </p:nvSpPr>
        <p:spPr bwMode="auto">
          <a:xfrm>
            <a:off x="1860551" y="4198938"/>
            <a:ext cx="120650" cy="211138"/>
          </a:xfrm>
          <a:custGeom>
            <a:avLst/>
            <a:gdLst>
              <a:gd name="T0" fmla="*/ 14 w 76"/>
              <a:gd name="T1" fmla="*/ 133 h 133"/>
              <a:gd name="T2" fmla="*/ 14 w 76"/>
              <a:gd name="T3" fmla="*/ 133 h 133"/>
              <a:gd name="T4" fmla="*/ 0 w 76"/>
              <a:gd name="T5" fmla="*/ 123 h 133"/>
              <a:gd name="T6" fmla="*/ 59 w 76"/>
              <a:gd name="T7" fmla="*/ 0 h 133"/>
              <a:gd name="T8" fmla="*/ 76 w 76"/>
              <a:gd name="T9" fmla="*/ 7 h 133"/>
              <a:gd name="T10" fmla="*/ 14 w 76"/>
              <a:gd name="T11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" h="133">
                <a:moveTo>
                  <a:pt x="14" y="133"/>
                </a:moveTo>
                <a:lnTo>
                  <a:pt x="14" y="133"/>
                </a:lnTo>
                <a:lnTo>
                  <a:pt x="0" y="123"/>
                </a:lnTo>
                <a:lnTo>
                  <a:pt x="59" y="0"/>
                </a:lnTo>
                <a:lnTo>
                  <a:pt x="76" y="7"/>
                </a:lnTo>
                <a:lnTo>
                  <a:pt x="14" y="133"/>
                </a:lnTo>
                <a:close/>
              </a:path>
            </a:pathLst>
          </a:custGeom>
          <a:solidFill>
            <a:srgbClr val="1A1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2" name="Oval 192"/>
          <p:cNvSpPr>
            <a:spLocks noChangeArrowheads="1"/>
          </p:cNvSpPr>
          <p:nvPr/>
        </p:nvSpPr>
        <p:spPr bwMode="auto">
          <a:xfrm>
            <a:off x="1849439" y="4387851"/>
            <a:ext cx="41275" cy="41275"/>
          </a:xfrm>
          <a:prstGeom prst="ellipse">
            <a:avLst/>
          </a:prstGeom>
          <a:solidFill>
            <a:srgbClr val="4A4A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3" name="Oval 193"/>
          <p:cNvSpPr>
            <a:spLocks noChangeArrowheads="1"/>
          </p:cNvSpPr>
          <p:nvPr/>
        </p:nvSpPr>
        <p:spPr bwMode="auto">
          <a:xfrm>
            <a:off x="1852614" y="4387851"/>
            <a:ext cx="38100" cy="36513"/>
          </a:xfrm>
          <a:prstGeom prst="ellipse">
            <a:avLst/>
          </a:prstGeom>
          <a:solidFill>
            <a:srgbClr val="1A17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4" name="Freeform 194"/>
          <p:cNvSpPr>
            <a:spLocks/>
          </p:cNvSpPr>
          <p:nvPr/>
        </p:nvSpPr>
        <p:spPr bwMode="auto">
          <a:xfrm>
            <a:off x="1874839" y="4203701"/>
            <a:ext cx="87313" cy="173038"/>
          </a:xfrm>
          <a:custGeom>
            <a:avLst/>
            <a:gdLst>
              <a:gd name="T0" fmla="*/ 1 w 23"/>
              <a:gd name="T1" fmla="*/ 46 h 46"/>
              <a:gd name="T2" fmla="*/ 0 w 23"/>
              <a:gd name="T3" fmla="*/ 46 h 46"/>
              <a:gd name="T4" fmla="*/ 0 w 23"/>
              <a:gd name="T5" fmla="*/ 45 h 46"/>
              <a:gd name="T6" fmla="*/ 21 w 23"/>
              <a:gd name="T7" fmla="*/ 1 h 46"/>
              <a:gd name="T8" fmla="*/ 22 w 23"/>
              <a:gd name="T9" fmla="*/ 1 h 46"/>
              <a:gd name="T10" fmla="*/ 23 w 23"/>
              <a:gd name="T11" fmla="*/ 2 h 46"/>
              <a:gd name="T12" fmla="*/ 2 w 23"/>
              <a:gd name="T13" fmla="*/ 46 h 46"/>
              <a:gd name="T14" fmla="*/ 1 w 23"/>
              <a:gd name="T15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46">
                <a:moveTo>
                  <a:pt x="1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5"/>
                  <a:pt x="0" y="45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2" y="0"/>
                  <a:pt x="22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1" y="46"/>
                  <a:pt x="1" y="46"/>
                </a:cubicBezTo>
                <a:close/>
              </a:path>
            </a:pathLst>
          </a:custGeom>
          <a:solidFill>
            <a:srgbClr val="575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5" name="Oval 195"/>
          <p:cNvSpPr>
            <a:spLocks noChangeArrowheads="1"/>
          </p:cNvSpPr>
          <p:nvPr/>
        </p:nvSpPr>
        <p:spPr bwMode="auto">
          <a:xfrm>
            <a:off x="492126" y="4090988"/>
            <a:ext cx="774700" cy="777875"/>
          </a:xfrm>
          <a:prstGeom prst="ellipse">
            <a:avLst/>
          </a:prstGeom>
          <a:solidFill>
            <a:srgbClr val="8F5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6" name="Rectangle 196"/>
          <p:cNvSpPr>
            <a:spLocks noChangeArrowheads="1"/>
          </p:cNvSpPr>
          <p:nvPr/>
        </p:nvSpPr>
        <p:spPr bwMode="auto">
          <a:xfrm>
            <a:off x="500064" y="4259263"/>
            <a:ext cx="506413" cy="598488"/>
          </a:xfrm>
          <a:prstGeom prst="rect">
            <a:avLst/>
          </a:prstGeom>
          <a:solidFill>
            <a:srgbClr val="6B45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7" name="Freeform 197"/>
          <p:cNvSpPr>
            <a:spLocks/>
          </p:cNvSpPr>
          <p:nvPr/>
        </p:nvSpPr>
        <p:spPr bwMode="auto">
          <a:xfrm>
            <a:off x="758826" y="4244976"/>
            <a:ext cx="225425" cy="203200"/>
          </a:xfrm>
          <a:custGeom>
            <a:avLst/>
            <a:gdLst>
              <a:gd name="T0" fmla="*/ 8 w 60"/>
              <a:gd name="T1" fmla="*/ 54 h 54"/>
              <a:gd name="T2" fmla="*/ 0 w 60"/>
              <a:gd name="T3" fmla="*/ 54 h 54"/>
              <a:gd name="T4" fmla="*/ 0 w 60"/>
              <a:gd name="T5" fmla="*/ 30 h 54"/>
              <a:gd name="T6" fmla="*/ 30 w 60"/>
              <a:gd name="T7" fmla="*/ 0 h 54"/>
              <a:gd name="T8" fmla="*/ 60 w 60"/>
              <a:gd name="T9" fmla="*/ 30 h 54"/>
              <a:gd name="T10" fmla="*/ 60 w 60"/>
              <a:gd name="T11" fmla="*/ 35 h 54"/>
              <a:gd name="T12" fmla="*/ 52 w 60"/>
              <a:gd name="T13" fmla="*/ 35 h 54"/>
              <a:gd name="T14" fmla="*/ 52 w 60"/>
              <a:gd name="T15" fmla="*/ 30 h 54"/>
              <a:gd name="T16" fmla="*/ 30 w 60"/>
              <a:gd name="T17" fmla="*/ 8 h 54"/>
              <a:gd name="T18" fmla="*/ 8 w 60"/>
              <a:gd name="T19" fmla="*/ 30 h 54"/>
              <a:gd name="T20" fmla="*/ 8 w 60"/>
              <a:gd name="T2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" h="54">
                <a:moveTo>
                  <a:pt x="8" y="54"/>
                </a:moveTo>
                <a:cubicBezTo>
                  <a:pt x="0" y="54"/>
                  <a:pt x="0" y="54"/>
                  <a:pt x="0" y="5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60" y="13"/>
                  <a:pt x="60" y="30"/>
                </a:cubicBezTo>
                <a:cubicBezTo>
                  <a:pt x="60" y="35"/>
                  <a:pt x="60" y="35"/>
                  <a:pt x="60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18"/>
                  <a:pt x="42" y="8"/>
                  <a:pt x="30" y="8"/>
                </a:cubicBezTo>
                <a:cubicBezTo>
                  <a:pt x="18" y="8"/>
                  <a:pt x="8" y="18"/>
                  <a:pt x="8" y="30"/>
                </a:cubicBezTo>
                <a:lnTo>
                  <a:pt x="8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8" name="Freeform 198"/>
          <p:cNvSpPr>
            <a:spLocks/>
          </p:cNvSpPr>
          <p:nvPr/>
        </p:nvSpPr>
        <p:spPr bwMode="auto">
          <a:xfrm>
            <a:off x="871539" y="4413251"/>
            <a:ext cx="142875" cy="244475"/>
          </a:xfrm>
          <a:custGeom>
            <a:avLst/>
            <a:gdLst>
              <a:gd name="T0" fmla="*/ 31 w 38"/>
              <a:gd name="T1" fmla="*/ 0 h 65"/>
              <a:gd name="T2" fmla="*/ 0 w 38"/>
              <a:gd name="T3" fmla="*/ 0 h 65"/>
              <a:gd name="T4" fmla="*/ 0 w 38"/>
              <a:gd name="T5" fmla="*/ 65 h 65"/>
              <a:gd name="T6" fmla="*/ 31 w 38"/>
              <a:gd name="T7" fmla="*/ 65 h 65"/>
              <a:gd name="T8" fmla="*/ 38 w 38"/>
              <a:gd name="T9" fmla="*/ 58 h 65"/>
              <a:gd name="T10" fmla="*/ 38 w 38"/>
              <a:gd name="T11" fmla="*/ 7 h 65"/>
              <a:gd name="T12" fmla="*/ 31 w 38"/>
              <a:gd name="T1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65">
                <a:moveTo>
                  <a:pt x="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5" y="65"/>
                  <a:pt x="38" y="62"/>
                  <a:pt x="38" y="58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9" name="Freeform 199"/>
          <p:cNvSpPr>
            <a:spLocks/>
          </p:cNvSpPr>
          <p:nvPr/>
        </p:nvSpPr>
        <p:spPr bwMode="auto">
          <a:xfrm>
            <a:off x="733426" y="4413251"/>
            <a:ext cx="138113" cy="244475"/>
          </a:xfrm>
          <a:custGeom>
            <a:avLst/>
            <a:gdLst>
              <a:gd name="T0" fmla="*/ 7 w 37"/>
              <a:gd name="T1" fmla="*/ 0 h 65"/>
              <a:gd name="T2" fmla="*/ 0 w 37"/>
              <a:gd name="T3" fmla="*/ 7 h 65"/>
              <a:gd name="T4" fmla="*/ 0 w 37"/>
              <a:gd name="T5" fmla="*/ 58 h 65"/>
              <a:gd name="T6" fmla="*/ 7 w 37"/>
              <a:gd name="T7" fmla="*/ 65 h 65"/>
              <a:gd name="T8" fmla="*/ 37 w 37"/>
              <a:gd name="T9" fmla="*/ 65 h 65"/>
              <a:gd name="T10" fmla="*/ 37 w 37"/>
              <a:gd name="T11" fmla="*/ 0 h 65"/>
              <a:gd name="T12" fmla="*/ 7 w 37"/>
              <a:gd name="T1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65">
                <a:moveTo>
                  <a:pt x="7" y="0"/>
                </a:moveTo>
                <a:cubicBezTo>
                  <a:pt x="3" y="0"/>
                  <a:pt x="0" y="4"/>
                  <a:pt x="0" y="7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2"/>
                  <a:pt x="3" y="65"/>
                  <a:pt x="7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7" y="0"/>
                  <a:pt x="37" y="0"/>
                  <a:pt x="37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0" name="Rectangle 200"/>
          <p:cNvSpPr>
            <a:spLocks noChangeArrowheads="1"/>
          </p:cNvSpPr>
          <p:nvPr/>
        </p:nvSpPr>
        <p:spPr bwMode="auto">
          <a:xfrm>
            <a:off x="788989" y="4489451"/>
            <a:ext cx="161925" cy="30163"/>
          </a:xfrm>
          <a:prstGeom prst="rect">
            <a:avLst/>
          </a:pr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1" name="Rectangle 201"/>
          <p:cNvSpPr>
            <a:spLocks noChangeArrowheads="1"/>
          </p:cNvSpPr>
          <p:nvPr/>
        </p:nvSpPr>
        <p:spPr bwMode="auto">
          <a:xfrm>
            <a:off x="788989" y="4519613"/>
            <a:ext cx="161925" cy="301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2" name="Rectangle 202"/>
          <p:cNvSpPr>
            <a:spLocks noChangeArrowheads="1"/>
          </p:cNvSpPr>
          <p:nvPr/>
        </p:nvSpPr>
        <p:spPr bwMode="auto">
          <a:xfrm>
            <a:off x="788989" y="4549776"/>
            <a:ext cx="161925" cy="30163"/>
          </a:xfrm>
          <a:prstGeom prst="rect">
            <a:avLst/>
          </a:pr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3" name="Oval 203"/>
          <p:cNvSpPr>
            <a:spLocks noChangeArrowheads="1"/>
          </p:cNvSpPr>
          <p:nvPr/>
        </p:nvSpPr>
        <p:spPr bwMode="auto">
          <a:xfrm>
            <a:off x="4532314" y="3030538"/>
            <a:ext cx="777875" cy="777875"/>
          </a:xfrm>
          <a:prstGeom prst="ellipse">
            <a:avLst/>
          </a:prstGeom>
          <a:solidFill>
            <a:srgbClr val="FF5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4" name="Freeform 204"/>
          <p:cNvSpPr>
            <a:spLocks/>
          </p:cNvSpPr>
          <p:nvPr/>
        </p:nvSpPr>
        <p:spPr bwMode="auto">
          <a:xfrm>
            <a:off x="4548189" y="3519488"/>
            <a:ext cx="300038" cy="280988"/>
          </a:xfrm>
          <a:custGeom>
            <a:avLst/>
            <a:gdLst>
              <a:gd name="T0" fmla="*/ 0 w 80"/>
              <a:gd name="T1" fmla="*/ 0 h 75"/>
              <a:gd name="T2" fmla="*/ 0 w 80"/>
              <a:gd name="T3" fmla="*/ 0 h 75"/>
              <a:gd name="T4" fmla="*/ 80 w 80"/>
              <a:gd name="T5" fmla="*/ 75 h 75"/>
              <a:gd name="T6" fmla="*/ 80 w 80"/>
              <a:gd name="T7" fmla="*/ 75 h 75"/>
              <a:gd name="T8" fmla="*/ 0 w 80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7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9" y="38"/>
                  <a:pt x="41" y="68"/>
                  <a:pt x="80" y="75"/>
                </a:cubicBezTo>
                <a:cubicBezTo>
                  <a:pt x="80" y="75"/>
                  <a:pt x="80" y="75"/>
                  <a:pt x="80" y="75"/>
                </a:cubicBezTo>
                <a:cubicBezTo>
                  <a:pt x="41" y="68"/>
                  <a:pt x="10" y="38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6"/>
          <p:cNvSpPr>
            <a:spLocks/>
          </p:cNvSpPr>
          <p:nvPr/>
        </p:nvSpPr>
        <p:spPr bwMode="auto">
          <a:xfrm>
            <a:off x="4548188" y="3146426"/>
            <a:ext cx="611188" cy="654050"/>
          </a:xfrm>
          <a:custGeom>
            <a:avLst/>
            <a:gdLst>
              <a:gd name="T0" fmla="*/ 98 w 163"/>
              <a:gd name="T1" fmla="*/ 0 h 174"/>
              <a:gd name="T2" fmla="*/ 0 w 163"/>
              <a:gd name="T3" fmla="*/ 99 h 174"/>
              <a:gd name="T4" fmla="*/ 80 w 163"/>
              <a:gd name="T5" fmla="*/ 174 h 174"/>
              <a:gd name="T6" fmla="*/ 125 w 163"/>
              <a:gd name="T7" fmla="*/ 130 h 174"/>
              <a:gd name="T8" fmla="*/ 120 w 163"/>
              <a:gd name="T9" fmla="*/ 126 h 174"/>
              <a:gd name="T10" fmla="*/ 163 w 163"/>
              <a:gd name="T11" fmla="*/ 83 h 174"/>
              <a:gd name="T12" fmla="*/ 132 w 163"/>
              <a:gd name="T13" fmla="*/ 71 h 174"/>
              <a:gd name="T14" fmla="*/ 101 w 163"/>
              <a:gd name="T15" fmla="*/ 61 h 174"/>
              <a:gd name="T16" fmla="*/ 98 w 163"/>
              <a:gd name="T17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3" h="174">
                <a:moveTo>
                  <a:pt x="98" y="0"/>
                </a:moveTo>
                <a:cubicBezTo>
                  <a:pt x="0" y="99"/>
                  <a:pt x="0" y="99"/>
                  <a:pt x="0" y="99"/>
                </a:cubicBezTo>
                <a:cubicBezTo>
                  <a:pt x="10" y="137"/>
                  <a:pt x="41" y="167"/>
                  <a:pt x="80" y="174"/>
                </a:cubicBezTo>
                <a:cubicBezTo>
                  <a:pt x="125" y="130"/>
                  <a:pt x="125" y="130"/>
                  <a:pt x="125" y="130"/>
                </a:cubicBezTo>
                <a:cubicBezTo>
                  <a:pt x="120" y="126"/>
                  <a:pt x="120" y="126"/>
                  <a:pt x="120" y="126"/>
                </a:cubicBezTo>
                <a:cubicBezTo>
                  <a:pt x="163" y="83"/>
                  <a:pt x="163" y="83"/>
                  <a:pt x="163" y="83"/>
                </a:cubicBezTo>
                <a:cubicBezTo>
                  <a:pt x="132" y="71"/>
                  <a:pt x="132" y="71"/>
                  <a:pt x="132" y="71"/>
                </a:cubicBezTo>
                <a:cubicBezTo>
                  <a:pt x="101" y="61"/>
                  <a:pt x="101" y="61"/>
                  <a:pt x="101" y="61"/>
                </a:cubicBezTo>
                <a:cubicBezTo>
                  <a:pt x="98" y="0"/>
                  <a:pt x="98" y="0"/>
                  <a:pt x="98" y="0"/>
                </a:cubicBezTo>
              </a:path>
            </a:pathLst>
          </a:custGeom>
          <a:solidFill>
            <a:srgbClr val="BF4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07"/>
          <p:cNvSpPr>
            <a:spLocks/>
          </p:cNvSpPr>
          <p:nvPr/>
        </p:nvSpPr>
        <p:spPr bwMode="auto">
          <a:xfrm>
            <a:off x="4678363" y="3146426"/>
            <a:ext cx="481013" cy="488950"/>
          </a:xfrm>
          <a:custGeom>
            <a:avLst/>
            <a:gdLst>
              <a:gd name="T0" fmla="*/ 105 w 128"/>
              <a:gd name="T1" fmla="*/ 66 h 130"/>
              <a:gd name="T2" fmla="*/ 105 w 128"/>
              <a:gd name="T3" fmla="*/ 56 h 130"/>
              <a:gd name="T4" fmla="*/ 97 w 128"/>
              <a:gd name="T5" fmla="*/ 56 h 130"/>
              <a:gd name="T6" fmla="*/ 87 w 128"/>
              <a:gd name="T7" fmla="*/ 56 h 130"/>
              <a:gd name="T8" fmla="*/ 87 w 128"/>
              <a:gd name="T9" fmla="*/ 46 h 130"/>
              <a:gd name="T10" fmla="*/ 81 w 128"/>
              <a:gd name="T11" fmla="*/ 45 h 130"/>
              <a:gd name="T12" fmla="*/ 79 w 128"/>
              <a:gd name="T13" fmla="*/ 46 h 130"/>
              <a:gd name="T14" fmla="*/ 79 w 128"/>
              <a:gd name="T15" fmla="*/ 46 h 130"/>
              <a:gd name="T16" fmla="*/ 79 w 128"/>
              <a:gd name="T17" fmla="*/ 46 h 130"/>
              <a:gd name="T18" fmla="*/ 79 w 128"/>
              <a:gd name="T19" fmla="*/ 51 h 130"/>
              <a:gd name="T20" fmla="*/ 72 w 128"/>
              <a:gd name="T21" fmla="*/ 31 h 130"/>
              <a:gd name="T22" fmla="*/ 67 w 128"/>
              <a:gd name="T23" fmla="*/ 3 h 130"/>
              <a:gd name="T24" fmla="*/ 64 w 128"/>
              <a:gd name="T25" fmla="*/ 0 h 130"/>
              <a:gd name="T26" fmla="*/ 59 w 128"/>
              <a:gd name="T27" fmla="*/ 8 h 130"/>
              <a:gd name="T28" fmla="*/ 57 w 128"/>
              <a:gd name="T29" fmla="*/ 47 h 130"/>
              <a:gd name="T30" fmla="*/ 50 w 128"/>
              <a:gd name="T31" fmla="*/ 46 h 130"/>
              <a:gd name="T32" fmla="*/ 41 w 128"/>
              <a:gd name="T33" fmla="*/ 46 h 130"/>
              <a:gd name="T34" fmla="*/ 42 w 128"/>
              <a:gd name="T35" fmla="*/ 56 h 130"/>
              <a:gd name="T36" fmla="*/ 32 w 128"/>
              <a:gd name="T37" fmla="*/ 56 h 130"/>
              <a:gd name="T38" fmla="*/ 23 w 128"/>
              <a:gd name="T39" fmla="*/ 56 h 130"/>
              <a:gd name="T40" fmla="*/ 23 w 128"/>
              <a:gd name="T41" fmla="*/ 64 h 130"/>
              <a:gd name="T42" fmla="*/ 23 w 128"/>
              <a:gd name="T43" fmla="*/ 64 h 130"/>
              <a:gd name="T44" fmla="*/ 23 w 128"/>
              <a:gd name="T45" fmla="*/ 64 h 130"/>
              <a:gd name="T46" fmla="*/ 23 w 128"/>
              <a:gd name="T47" fmla="*/ 65 h 130"/>
              <a:gd name="T48" fmla="*/ 23 w 128"/>
              <a:gd name="T49" fmla="*/ 65 h 130"/>
              <a:gd name="T50" fmla="*/ 23 w 128"/>
              <a:gd name="T51" fmla="*/ 65 h 130"/>
              <a:gd name="T52" fmla="*/ 24 w 128"/>
              <a:gd name="T53" fmla="*/ 65 h 130"/>
              <a:gd name="T54" fmla="*/ 24 w 128"/>
              <a:gd name="T55" fmla="*/ 65 h 130"/>
              <a:gd name="T56" fmla="*/ 24 w 128"/>
              <a:gd name="T57" fmla="*/ 66 h 130"/>
              <a:gd name="T58" fmla="*/ 3 w 128"/>
              <a:gd name="T59" fmla="*/ 77 h 130"/>
              <a:gd name="T60" fmla="*/ 17 w 128"/>
              <a:gd name="T61" fmla="*/ 79 h 130"/>
              <a:gd name="T62" fmla="*/ 21 w 128"/>
              <a:gd name="T63" fmla="*/ 78 h 130"/>
              <a:gd name="T64" fmla="*/ 22 w 128"/>
              <a:gd name="T65" fmla="*/ 78 h 130"/>
              <a:gd name="T66" fmla="*/ 32 w 128"/>
              <a:gd name="T67" fmla="*/ 79 h 130"/>
              <a:gd name="T68" fmla="*/ 40 w 128"/>
              <a:gd name="T69" fmla="*/ 73 h 130"/>
              <a:gd name="T70" fmla="*/ 41 w 128"/>
              <a:gd name="T71" fmla="*/ 73 h 130"/>
              <a:gd name="T72" fmla="*/ 47 w 128"/>
              <a:gd name="T73" fmla="*/ 72 h 130"/>
              <a:gd name="T74" fmla="*/ 50 w 128"/>
              <a:gd name="T75" fmla="*/ 76 h 130"/>
              <a:gd name="T76" fmla="*/ 55 w 128"/>
              <a:gd name="T77" fmla="*/ 72 h 130"/>
              <a:gd name="T78" fmla="*/ 57 w 128"/>
              <a:gd name="T79" fmla="*/ 72 h 130"/>
              <a:gd name="T80" fmla="*/ 59 w 128"/>
              <a:gd name="T81" fmla="*/ 110 h 130"/>
              <a:gd name="T82" fmla="*/ 39 w 128"/>
              <a:gd name="T83" fmla="*/ 126 h 130"/>
              <a:gd name="T84" fmla="*/ 62 w 128"/>
              <a:gd name="T85" fmla="*/ 124 h 130"/>
              <a:gd name="T86" fmla="*/ 64 w 128"/>
              <a:gd name="T87" fmla="*/ 126 h 130"/>
              <a:gd name="T88" fmla="*/ 66 w 128"/>
              <a:gd name="T89" fmla="*/ 124 h 130"/>
              <a:gd name="T90" fmla="*/ 66 w 128"/>
              <a:gd name="T91" fmla="*/ 124 h 130"/>
              <a:gd name="T92" fmla="*/ 90 w 128"/>
              <a:gd name="T93" fmla="*/ 126 h 130"/>
              <a:gd name="T94" fmla="*/ 69 w 128"/>
              <a:gd name="T95" fmla="*/ 110 h 130"/>
              <a:gd name="T96" fmla="*/ 71 w 128"/>
              <a:gd name="T97" fmla="*/ 72 h 130"/>
              <a:gd name="T98" fmla="*/ 81 w 128"/>
              <a:gd name="T99" fmla="*/ 76 h 130"/>
              <a:gd name="T100" fmla="*/ 84 w 128"/>
              <a:gd name="T101" fmla="*/ 72 h 130"/>
              <a:gd name="T102" fmla="*/ 90 w 128"/>
              <a:gd name="T103" fmla="*/ 78 h 130"/>
              <a:gd name="T104" fmla="*/ 98 w 128"/>
              <a:gd name="T105" fmla="*/ 76 h 130"/>
              <a:gd name="T106" fmla="*/ 99 w 128"/>
              <a:gd name="T107" fmla="*/ 76 h 130"/>
              <a:gd name="T108" fmla="*/ 110 w 128"/>
              <a:gd name="T109" fmla="*/ 82 h 130"/>
              <a:gd name="T110" fmla="*/ 128 w 128"/>
              <a:gd name="T111" fmla="*/ 8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" h="130">
                <a:moveTo>
                  <a:pt x="126" y="77"/>
                </a:moveTo>
                <a:cubicBezTo>
                  <a:pt x="125" y="77"/>
                  <a:pt x="115" y="71"/>
                  <a:pt x="105" y="66"/>
                </a:cubicBezTo>
                <a:cubicBezTo>
                  <a:pt x="105" y="64"/>
                  <a:pt x="105" y="63"/>
                  <a:pt x="105" y="63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5" y="55"/>
                  <a:pt x="103" y="55"/>
                  <a:pt x="101" y="55"/>
                </a:cubicBezTo>
                <a:cubicBezTo>
                  <a:pt x="99" y="55"/>
                  <a:pt x="97" y="55"/>
                  <a:pt x="97" y="56"/>
                </a:cubicBezTo>
                <a:cubicBezTo>
                  <a:pt x="97" y="61"/>
                  <a:pt x="97" y="61"/>
                  <a:pt x="97" y="61"/>
                </a:cubicBezTo>
                <a:cubicBezTo>
                  <a:pt x="93" y="59"/>
                  <a:pt x="90" y="57"/>
                  <a:pt x="87" y="56"/>
                </a:cubicBezTo>
                <a:cubicBezTo>
                  <a:pt x="87" y="54"/>
                  <a:pt x="87" y="53"/>
                  <a:pt x="87" y="53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5"/>
                  <a:pt x="85" y="45"/>
                  <a:pt x="83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5"/>
                  <a:pt x="79" y="45"/>
                  <a:pt x="79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79" y="51"/>
                  <a:pt x="79" y="51"/>
                  <a:pt x="79" y="51"/>
                </a:cubicBezTo>
                <a:cubicBezTo>
                  <a:pt x="79" y="51"/>
                  <a:pt x="79" y="51"/>
                  <a:pt x="79" y="51"/>
                </a:cubicBezTo>
                <a:cubicBezTo>
                  <a:pt x="74" y="48"/>
                  <a:pt x="72" y="47"/>
                  <a:pt x="71" y="47"/>
                </a:cubicBezTo>
                <a:cubicBezTo>
                  <a:pt x="71" y="41"/>
                  <a:pt x="72" y="36"/>
                  <a:pt x="72" y="31"/>
                </a:cubicBezTo>
                <a:cubicBezTo>
                  <a:pt x="72" y="31"/>
                  <a:pt x="72" y="13"/>
                  <a:pt x="70" y="8"/>
                </a:cubicBezTo>
                <a:cubicBezTo>
                  <a:pt x="70" y="8"/>
                  <a:pt x="68" y="4"/>
                  <a:pt x="67" y="3"/>
                </a:cubicBezTo>
                <a:cubicBezTo>
                  <a:pt x="66" y="1"/>
                  <a:pt x="65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3" y="0"/>
                  <a:pt x="62" y="1"/>
                  <a:pt x="61" y="3"/>
                </a:cubicBezTo>
                <a:cubicBezTo>
                  <a:pt x="60" y="4"/>
                  <a:pt x="59" y="8"/>
                  <a:pt x="59" y="8"/>
                </a:cubicBezTo>
                <a:cubicBezTo>
                  <a:pt x="57" y="13"/>
                  <a:pt x="57" y="31"/>
                  <a:pt x="57" y="31"/>
                </a:cubicBezTo>
                <a:cubicBezTo>
                  <a:pt x="57" y="36"/>
                  <a:pt x="57" y="41"/>
                  <a:pt x="57" y="47"/>
                </a:cubicBezTo>
                <a:cubicBezTo>
                  <a:pt x="56" y="47"/>
                  <a:pt x="54" y="49"/>
                  <a:pt x="50" y="51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45"/>
                  <a:pt x="48" y="45"/>
                  <a:pt x="45" y="45"/>
                </a:cubicBezTo>
                <a:cubicBezTo>
                  <a:pt x="43" y="45"/>
                  <a:pt x="41" y="45"/>
                  <a:pt x="41" y="46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4"/>
                  <a:pt x="42" y="56"/>
                </a:cubicBezTo>
                <a:cubicBezTo>
                  <a:pt x="39" y="57"/>
                  <a:pt x="35" y="59"/>
                  <a:pt x="32" y="61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5"/>
                  <a:pt x="30" y="55"/>
                  <a:pt x="27" y="55"/>
                </a:cubicBezTo>
                <a:cubicBezTo>
                  <a:pt x="25" y="55"/>
                  <a:pt x="23" y="55"/>
                  <a:pt x="23" y="56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4"/>
                  <a:pt x="23" y="64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13" y="71"/>
                  <a:pt x="3" y="77"/>
                  <a:pt x="3" y="77"/>
                </a:cubicBezTo>
                <a:cubicBezTo>
                  <a:pt x="1" y="78"/>
                  <a:pt x="1" y="78"/>
                  <a:pt x="0" y="83"/>
                </a:cubicBezTo>
                <a:cubicBezTo>
                  <a:pt x="17" y="79"/>
                  <a:pt x="17" y="79"/>
                  <a:pt x="17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21" y="78"/>
                  <a:pt x="21" y="78"/>
                  <a:pt x="21" y="78"/>
                </a:cubicBezTo>
                <a:cubicBezTo>
                  <a:pt x="21" y="80"/>
                  <a:pt x="21" y="82"/>
                  <a:pt x="21" y="82"/>
                </a:cubicBezTo>
                <a:cubicBezTo>
                  <a:pt x="22" y="82"/>
                  <a:pt x="22" y="80"/>
                  <a:pt x="22" y="78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7"/>
                  <a:pt x="32" y="79"/>
                  <a:pt x="32" y="79"/>
                </a:cubicBezTo>
                <a:cubicBezTo>
                  <a:pt x="32" y="79"/>
                  <a:pt x="32" y="77"/>
                  <a:pt x="33" y="75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76"/>
                  <a:pt x="40" y="78"/>
                  <a:pt x="40" y="78"/>
                </a:cubicBezTo>
                <a:cubicBezTo>
                  <a:pt x="41" y="78"/>
                  <a:pt x="41" y="76"/>
                  <a:pt x="41" y="73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7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4"/>
                  <a:pt x="49" y="76"/>
                  <a:pt x="50" y="76"/>
                </a:cubicBezTo>
                <a:cubicBezTo>
                  <a:pt x="50" y="76"/>
                  <a:pt x="50" y="74"/>
                  <a:pt x="50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6" y="72"/>
                  <a:pt x="57" y="72"/>
                  <a:pt x="57" y="72"/>
                </a:cubicBezTo>
                <a:cubicBezTo>
                  <a:pt x="58" y="84"/>
                  <a:pt x="58" y="93"/>
                  <a:pt x="58" y="93"/>
                </a:cubicBezTo>
                <a:cubicBezTo>
                  <a:pt x="58" y="100"/>
                  <a:pt x="59" y="106"/>
                  <a:pt x="59" y="110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40" y="124"/>
                  <a:pt x="39" y="124"/>
                  <a:pt x="39" y="126"/>
                </a:cubicBezTo>
                <a:cubicBezTo>
                  <a:pt x="39" y="130"/>
                  <a:pt x="39" y="130"/>
                  <a:pt x="39" y="130"/>
                </a:cubicBezTo>
                <a:cubicBezTo>
                  <a:pt x="62" y="124"/>
                  <a:pt x="62" y="124"/>
                  <a:pt x="62" y="124"/>
                </a:cubicBezTo>
                <a:cubicBezTo>
                  <a:pt x="63" y="125"/>
                  <a:pt x="63" y="126"/>
                  <a:pt x="63" y="126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5" y="126"/>
                  <a:pt x="65" y="126"/>
                  <a:pt x="65" y="126"/>
                </a:cubicBezTo>
                <a:cubicBezTo>
                  <a:pt x="66" y="126"/>
                  <a:pt x="66" y="125"/>
                  <a:pt x="66" y="124"/>
                </a:cubicBezTo>
                <a:cubicBezTo>
                  <a:pt x="66" y="124"/>
                  <a:pt x="66" y="124"/>
                  <a:pt x="66" y="124"/>
                </a:cubicBezTo>
                <a:cubicBezTo>
                  <a:pt x="66" y="124"/>
                  <a:pt x="66" y="124"/>
                  <a:pt x="66" y="124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26"/>
                  <a:pt x="90" y="126"/>
                  <a:pt x="90" y="126"/>
                </a:cubicBezTo>
                <a:cubicBezTo>
                  <a:pt x="90" y="124"/>
                  <a:pt x="88" y="123"/>
                  <a:pt x="88" y="123"/>
                </a:cubicBezTo>
                <a:cubicBezTo>
                  <a:pt x="69" y="110"/>
                  <a:pt x="69" y="110"/>
                  <a:pt x="69" y="110"/>
                </a:cubicBezTo>
                <a:cubicBezTo>
                  <a:pt x="70" y="106"/>
                  <a:pt x="70" y="100"/>
                  <a:pt x="71" y="93"/>
                </a:cubicBezTo>
                <a:cubicBezTo>
                  <a:pt x="71" y="93"/>
                  <a:pt x="71" y="84"/>
                  <a:pt x="71" y="72"/>
                </a:cubicBezTo>
                <a:cubicBezTo>
                  <a:pt x="73" y="72"/>
                  <a:pt x="77" y="72"/>
                  <a:pt x="80" y="72"/>
                </a:cubicBezTo>
                <a:cubicBezTo>
                  <a:pt x="81" y="74"/>
                  <a:pt x="81" y="76"/>
                  <a:pt x="81" y="76"/>
                </a:cubicBezTo>
                <a:cubicBezTo>
                  <a:pt x="81" y="76"/>
                  <a:pt x="82" y="74"/>
                  <a:pt x="82" y="72"/>
                </a:cubicBezTo>
                <a:cubicBezTo>
                  <a:pt x="83" y="72"/>
                  <a:pt x="84" y="72"/>
                  <a:pt x="84" y="72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6"/>
                  <a:pt x="90" y="78"/>
                  <a:pt x="90" y="78"/>
                </a:cubicBezTo>
                <a:cubicBezTo>
                  <a:pt x="91" y="78"/>
                  <a:pt x="91" y="76"/>
                  <a:pt x="91" y="74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8"/>
                  <a:pt x="99" y="79"/>
                  <a:pt x="99" y="79"/>
                </a:cubicBezTo>
                <a:cubicBezTo>
                  <a:pt x="99" y="79"/>
                  <a:pt x="99" y="78"/>
                  <a:pt x="99" y="76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09" y="81"/>
                  <a:pt x="109" y="82"/>
                  <a:pt x="110" y="82"/>
                </a:cubicBezTo>
                <a:cubicBezTo>
                  <a:pt x="110" y="82"/>
                  <a:pt x="110" y="81"/>
                  <a:pt x="110" y="79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78"/>
                  <a:pt x="127" y="78"/>
                  <a:pt x="126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208"/>
          <p:cNvSpPr>
            <a:spLocks noChangeArrowheads="1"/>
          </p:cNvSpPr>
          <p:nvPr/>
        </p:nvSpPr>
        <p:spPr bwMode="auto">
          <a:xfrm>
            <a:off x="3536951" y="3030538"/>
            <a:ext cx="773113" cy="777875"/>
          </a:xfrm>
          <a:prstGeom prst="ellipse">
            <a:avLst/>
          </a:prstGeom>
          <a:solidFill>
            <a:srgbClr val="00A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9"/>
          <p:cNvSpPr>
            <a:spLocks/>
          </p:cNvSpPr>
          <p:nvPr/>
        </p:nvSpPr>
        <p:spPr bwMode="auto">
          <a:xfrm>
            <a:off x="3540126" y="3478213"/>
            <a:ext cx="180975" cy="274638"/>
          </a:xfrm>
          <a:custGeom>
            <a:avLst/>
            <a:gdLst>
              <a:gd name="T0" fmla="*/ 0 w 48"/>
              <a:gd name="T1" fmla="*/ 0 h 73"/>
              <a:gd name="T2" fmla="*/ 0 w 48"/>
              <a:gd name="T3" fmla="*/ 0 h 73"/>
              <a:gd name="T4" fmla="*/ 48 w 48"/>
              <a:gd name="T5" fmla="*/ 73 h 73"/>
              <a:gd name="T6" fmla="*/ 48 w 48"/>
              <a:gd name="T7" fmla="*/ 73 h 73"/>
              <a:gd name="T8" fmla="*/ 0 w 48"/>
              <a:gd name="T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7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" y="30"/>
                  <a:pt x="22" y="57"/>
                  <a:pt x="48" y="73"/>
                </a:cubicBezTo>
                <a:cubicBezTo>
                  <a:pt x="48" y="73"/>
                  <a:pt x="48" y="73"/>
                  <a:pt x="48" y="73"/>
                </a:cubicBezTo>
                <a:cubicBezTo>
                  <a:pt x="22" y="57"/>
                  <a:pt x="4" y="30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0"/>
          <p:cNvSpPr>
            <a:spLocks/>
          </p:cNvSpPr>
          <p:nvPr/>
        </p:nvSpPr>
        <p:spPr bwMode="auto">
          <a:xfrm>
            <a:off x="3540126" y="3203576"/>
            <a:ext cx="469900" cy="549275"/>
          </a:xfrm>
          <a:custGeom>
            <a:avLst/>
            <a:gdLst>
              <a:gd name="T0" fmla="*/ 73 w 125"/>
              <a:gd name="T1" fmla="*/ 0 h 146"/>
              <a:gd name="T2" fmla="*/ 0 w 125"/>
              <a:gd name="T3" fmla="*/ 73 h 146"/>
              <a:gd name="T4" fmla="*/ 48 w 125"/>
              <a:gd name="T5" fmla="*/ 146 h 146"/>
              <a:gd name="T6" fmla="*/ 116 w 125"/>
              <a:gd name="T7" fmla="*/ 77 h 146"/>
              <a:gd name="T8" fmla="*/ 125 w 125"/>
              <a:gd name="T9" fmla="*/ 55 h 146"/>
              <a:gd name="T10" fmla="*/ 73 w 125"/>
              <a:gd name="T11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" h="146">
                <a:moveTo>
                  <a:pt x="73" y="0"/>
                </a:moveTo>
                <a:cubicBezTo>
                  <a:pt x="0" y="73"/>
                  <a:pt x="0" y="73"/>
                  <a:pt x="0" y="73"/>
                </a:cubicBezTo>
                <a:cubicBezTo>
                  <a:pt x="4" y="103"/>
                  <a:pt x="22" y="130"/>
                  <a:pt x="48" y="146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25" y="55"/>
                  <a:pt x="125" y="55"/>
                  <a:pt x="125" y="55"/>
                </a:cubicBezTo>
                <a:cubicBezTo>
                  <a:pt x="73" y="0"/>
                  <a:pt x="73" y="0"/>
                  <a:pt x="73" y="0"/>
                </a:cubicBezTo>
              </a:path>
            </a:pathLst>
          </a:custGeom>
          <a:solidFill>
            <a:srgbClr val="0079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307" name="Picture 2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1" y="3186113"/>
            <a:ext cx="271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val 212"/>
          <p:cNvSpPr>
            <a:spLocks noChangeArrowheads="1"/>
          </p:cNvSpPr>
          <p:nvPr/>
        </p:nvSpPr>
        <p:spPr bwMode="auto">
          <a:xfrm>
            <a:off x="2525713" y="3030538"/>
            <a:ext cx="777875" cy="777875"/>
          </a:xfrm>
          <a:prstGeom prst="ellipse">
            <a:avLst/>
          </a:prstGeom>
          <a:solidFill>
            <a:srgbClr val="E633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3"/>
          <p:cNvSpPr>
            <a:spLocks/>
          </p:cNvSpPr>
          <p:nvPr/>
        </p:nvSpPr>
        <p:spPr bwMode="auto">
          <a:xfrm>
            <a:off x="2578101" y="3613151"/>
            <a:ext cx="258763" cy="187325"/>
          </a:xfrm>
          <a:custGeom>
            <a:avLst/>
            <a:gdLst>
              <a:gd name="T0" fmla="*/ 0 w 69"/>
              <a:gd name="T1" fmla="*/ 0 h 50"/>
              <a:gd name="T2" fmla="*/ 0 w 69"/>
              <a:gd name="T3" fmla="*/ 0 h 50"/>
              <a:gd name="T4" fmla="*/ 69 w 69"/>
              <a:gd name="T5" fmla="*/ 50 h 50"/>
              <a:gd name="T6" fmla="*/ 69 w 69"/>
              <a:gd name="T7" fmla="*/ 50 h 50"/>
              <a:gd name="T8" fmla="*/ 0 w 69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0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4" y="26"/>
                  <a:pt x="39" y="44"/>
                  <a:pt x="69" y="50"/>
                </a:cubicBezTo>
                <a:cubicBezTo>
                  <a:pt x="69" y="50"/>
                  <a:pt x="69" y="50"/>
                  <a:pt x="69" y="50"/>
                </a:cubicBezTo>
                <a:cubicBezTo>
                  <a:pt x="39" y="44"/>
                  <a:pt x="14" y="25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4"/>
          <p:cNvSpPr>
            <a:spLocks/>
          </p:cNvSpPr>
          <p:nvPr/>
        </p:nvSpPr>
        <p:spPr bwMode="auto">
          <a:xfrm>
            <a:off x="2578101" y="3395663"/>
            <a:ext cx="431800" cy="404813"/>
          </a:xfrm>
          <a:custGeom>
            <a:avLst/>
            <a:gdLst>
              <a:gd name="T0" fmla="*/ 58 w 115"/>
              <a:gd name="T1" fmla="*/ 0 h 108"/>
              <a:gd name="T2" fmla="*/ 0 w 115"/>
              <a:gd name="T3" fmla="*/ 58 h 108"/>
              <a:gd name="T4" fmla="*/ 69 w 115"/>
              <a:gd name="T5" fmla="*/ 108 h 108"/>
              <a:gd name="T6" fmla="*/ 115 w 115"/>
              <a:gd name="T7" fmla="*/ 61 h 108"/>
              <a:gd name="T8" fmla="*/ 58 w 115"/>
              <a:gd name="T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108">
                <a:moveTo>
                  <a:pt x="58" y="0"/>
                </a:moveTo>
                <a:cubicBezTo>
                  <a:pt x="0" y="58"/>
                  <a:pt x="0" y="58"/>
                  <a:pt x="0" y="58"/>
                </a:cubicBezTo>
                <a:cubicBezTo>
                  <a:pt x="14" y="83"/>
                  <a:pt x="39" y="102"/>
                  <a:pt x="69" y="108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rgbClr val="AC26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311" name="Picture 2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601" y="3182938"/>
            <a:ext cx="271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216"/>
          <p:cNvSpPr>
            <a:spLocks noChangeArrowheads="1"/>
          </p:cNvSpPr>
          <p:nvPr/>
        </p:nvSpPr>
        <p:spPr bwMode="auto">
          <a:xfrm>
            <a:off x="1495426" y="3030538"/>
            <a:ext cx="777875" cy="777875"/>
          </a:xfrm>
          <a:prstGeom prst="ellipse">
            <a:avLst/>
          </a:prstGeom>
          <a:solidFill>
            <a:srgbClr val="FFA3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17"/>
          <p:cNvSpPr>
            <a:spLocks/>
          </p:cNvSpPr>
          <p:nvPr/>
        </p:nvSpPr>
        <p:spPr bwMode="auto">
          <a:xfrm>
            <a:off x="1495426" y="3467101"/>
            <a:ext cx="387350" cy="341313"/>
          </a:xfrm>
          <a:custGeom>
            <a:avLst/>
            <a:gdLst>
              <a:gd name="T0" fmla="*/ 1 w 103"/>
              <a:gd name="T1" fmla="*/ 0 h 91"/>
              <a:gd name="T2" fmla="*/ 0 w 103"/>
              <a:gd name="T3" fmla="*/ 0 h 91"/>
              <a:gd name="T4" fmla="*/ 103 w 103"/>
              <a:gd name="T5" fmla="*/ 91 h 91"/>
              <a:gd name="T6" fmla="*/ 103 w 103"/>
              <a:gd name="T7" fmla="*/ 91 h 91"/>
              <a:gd name="T8" fmla="*/ 1 w 103"/>
              <a:gd name="T9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9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7" y="52"/>
                  <a:pt x="50" y="91"/>
                  <a:pt x="103" y="91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50" y="91"/>
                  <a:pt x="7" y="51"/>
                  <a:pt x="1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18"/>
          <p:cNvSpPr>
            <a:spLocks/>
          </p:cNvSpPr>
          <p:nvPr/>
        </p:nvSpPr>
        <p:spPr bwMode="auto">
          <a:xfrm>
            <a:off x="1500188" y="3252788"/>
            <a:ext cx="731838" cy="555625"/>
          </a:xfrm>
          <a:custGeom>
            <a:avLst/>
            <a:gdLst>
              <a:gd name="T0" fmla="*/ 57 w 195"/>
              <a:gd name="T1" fmla="*/ 0 h 148"/>
              <a:gd name="T2" fmla="*/ 0 w 195"/>
              <a:gd name="T3" fmla="*/ 57 h 148"/>
              <a:gd name="T4" fmla="*/ 102 w 195"/>
              <a:gd name="T5" fmla="*/ 148 h 148"/>
              <a:gd name="T6" fmla="*/ 106 w 195"/>
              <a:gd name="T7" fmla="*/ 148 h 148"/>
              <a:gd name="T8" fmla="*/ 195 w 195"/>
              <a:gd name="T9" fmla="*/ 59 h 148"/>
              <a:gd name="T10" fmla="*/ 180 w 195"/>
              <a:gd name="T11" fmla="*/ 45 h 148"/>
              <a:gd name="T12" fmla="*/ 150 w 195"/>
              <a:gd name="T13" fmla="*/ 45 h 148"/>
              <a:gd name="T14" fmla="*/ 57 w 195"/>
              <a:gd name="T1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" h="148">
                <a:moveTo>
                  <a:pt x="57" y="0"/>
                </a:moveTo>
                <a:cubicBezTo>
                  <a:pt x="0" y="57"/>
                  <a:pt x="0" y="57"/>
                  <a:pt x="0" y="57"/>
                </a:cubicBezTo>
                <a:cubicBezTo>
                  <a:pt x="6" y="108"/>
                  <a:pt x="49" y="148"/>
                  <a:pt x="102" y="148"/>
                </a:cubicBezTo>
                <a:cubicBezTo>
                  <a:pt x="103" y="148"/>
                  <a:pt x="105" y="148"/>
                  <a:pt x="106" y="148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80" y="45"/>
                  <a:pt x="180" y="45"/>
                  <a:pt x="180" y="45"/>
                </a:cubicBezTo>
                <a:cubicBezTo>
                  <a:pt x="150" y="45"/>
                  <a:pt x="150" y="45"/>
                  <a:pt x="150" y="45"/>
                </a:cubicBezTo>
                <a:cubicBezTo>
                  <a:pt x="57" y="0"/>
                  <a:pt x="57" y="0"/>
                  <a:pt x="57" y="0"/>
                </a:cubicBezTo>
              </a:path>
            </a:pathLst>
          </a:custGeom>
          <a:solidFill>
            <a:srgbClr val="BF7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9"/>
          <p:cNvSpPr>
            <a:spLocks/>
          </p:cNvSpPr>
          <p:nvPr/>
        </p:nvSpPr>
        <p:spPr bwMode="auto">
          <a:xfrm>
            <a:off x="1624013" y="3162301"/>
            <a:ext cx="514350" cy="514350"/>
          </a:xfrm>
          <a:custGeom>
            <a:avLst/>
            <a:gdLst>
              <a:gd name="T0" fmla="*/ 112 w 137"/>
              <a:gd name="T1" fmla="*/ 113 h 137"/>
              <a:gd name="T2" fmla="*/ 24 w 137"/>
              <a:gd name="T3" fmla="*/ 113 h 137"/>
              <a:gd name="T4" fmla="*/ 24 w 137"/>
              <a:gd name="T5" fmla="*/ 24 h 137"/>
              <a:gd name="T6" fmla="*/ 112 w 137"/>
              <a:gd name="T7" fmla="*/ 24 h 137"/>
              <a:gd name="T8" fmla="*/ 112 w 137"/>
              <a:gd name="T9" fmla="*/ 11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137">
                <a:moveTo>
                  <a:pt x="112" y="113"/>
                </a:moveTo>
                <a:cubicBezTo>
                  <a:pt x="88" y="137"/>
                  <a:pt x="48" y="137"/>
                  <a:pt x="24" y="113"/>
                </a:cubicBezTo>
                <a:cubicBezTo>
                  <a:pt x="0" y="88"/>
                  <a:pt x="0" y="49"/>
                  <a:pt x="24" y="24"/>
                </a:cubicBezTo>
                <a:cubicBezTo>
                  <a:pt x="48" y="0"/>
                  <a:pt x="88" y="0"/>
                  <a:pt x="112" y="24"/>
                </a:cubicBezTo>
                <a:cubicBezTo>
                  <a:pt x="137" y="49"/>
                  <a:pt x="137" y="88"/>
                  <a:pt x="112" y="113"/>
                </a:cubicBezTo>
                <a:close/>
              </a:path>
            </a:pathLst>
          </a:custGeom>
          <a:solidFill>
            <a:srgbClr val="E84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20"/>
          <p:cNvSpPr>
            <a:spLocks/>
          </p:cNvSpPr>
          <p:nvPr/>
        </p:nvSpPr>
        <p:spPr bwMode="auto">
          <a:xfrm>
            <a:off x="1819276" y="3357563"/>
            <a:ext cx="63500" cy="123825"/>
          </a:xfrm>
          <a:custGeom>
            <a:avLst/>
            <a:gdLst>
              <a:gd name="T0" fmla="*/ 13 w 17"/>
              <a:gd name="T1" fmla="*/ 23 h 33"/>
              <a:gd name="T2" fmla="*/ 11 w 17"/>
              <a:gd name="T3" fmla="*/ 22 h 33"/>
              <a:gd name="T4" fmla="*/ 9 w 17"/>
              <a:gd name="T5" fmla="*/ 17 h 33"/>
              <a:gd name="T6" fmla="*/ 11 w 17"/>
              <a:gd name="T7" fmla="*/ 11 h 33"/>
              <a:gd name="T8" fmla="*/ 17 w 17"/>
              <a:gd name="T9" fmla="*/ 9 h 33"/>
              <a:gd name="T10" fmla="*/ 17 w 17"/>
              <a:gd name="T11" fmla="*/ 1 h 33"/>
              <a:gd name="T12" fmla="*/ 5 w 17"/>
              <a:gd name="T13" fmla="*/ 5 h 33"/>
              <a:gd name="T14" fmla="*/ 0 w 17"/>
              <a:gd name="T15" fmla="*/ 17 h 33"/>
              <a:gd name="T16" fmla="*/ 2 w 17"/>
              <a:gd name="T17" fmla="*/ 23 h 33"/>
              <a:gd name="T18" fmla="*/ 5 w 17"/>
              <a:gd name="T19" fmla="*/ 28 h 33"/>
              <a:gd name="T20" fmla="*/ 17 w 17"/>
              <a:gd name="T21" fmla="*/ 33 h 33"/>
              <a:gd name="T22" fmla="*/ 17 w 17"/>
              <a:gd name="T23" fmla="*/ 24 h 33"/>
              <a:gd name="T24" fmla="*/ 13 w 17"/>
              <a:gd name="T25" fmla="*/ 2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33">
                <a:moveTo>
                  <a:pt x="13" y="23"/>
                </a:moveTo>
                <a:cubicBezTo>
                  <a:pt x="12" y="23"/>
                  <a:pt x="12" y="22"/>
                  <a:pt x="11" y="22"/>
                </a:cubicBezTo>
                <a:cubicBezTo>
                  <a:pt x="10" y="21"/>
                  <a:pt x="9" y="19"/>
                  <a:pt x="9" y="17"/>
                </a:cubicBezTo>
                <a:cubicBezTo>
                  <a:pt x="9" y="15"/>
                  <a:pt x="9" y="13"/>
                  <a:pt x="11" y="11"/>
                </a:cubicBezTo>
                <a:cubicBezTo>
                  <a:pt x="13" y="9"/>
                  <a:pt x="15" y="9"/>
                  <a:pt x="17" y="9"/>
                </a:cubicBezTo>
                <a:cubicBezTo>
                  <a:pt x="17" y="1"/>
                  <a:pt x="17" y="1"/>
                  <a:pt x="17" y="1"/>
                </a:cubicBezTo>
                <a:cubicBezTo>
                  <a:pt x="13" y="0"/>
                  <a:pt x="8" y="2"/>
                  <a:pt x="5" y="5"/>
                </a:cubicBezTo>
                <a:cubicBezTo>
                  <a:pt x="2" y="9"/>
                  <a:pt x="0" y="13"/>
                  <a:pt x="0" y="17"/>
                </a:cubicBezTo>
                <a:cubicBezTo>
                  <a:pt x="0" y="19"/>
                  <a:pt x="1" y="21"/>
                  <a:pt x="2" y="23"/>
                </a:cubicBezTo>
                <a:cubicBezTo>
                  <a:pt x="3" y="25"/>
                  <a:pt x="4" y="27"/>
                  <a:pt x="5" y="28"/>
                </a:cubicBezTo>
                <a:cubicBezTo>
                  <a:pt x="8" y="31"/>
                  <a:pt x="13" y="33"/>
                  <a:pt x="17" y="33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4" y="24"/>
                  <a:pt x="13" y="23"/>
                </a:cubicBezTo>
                <a:close/>
              </a:path>
            </a:pathLst>
          </a:custGeom>
          <a:solidFill>
            <a:srgbClr val="D5D5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1"/>
          <p:cNvSpPr>
            <a:spLocks/>
          </p:cNvSpPr>
          <p:nvPr/>
        </p:nvSpPr>
        <p:spPr bwMode="auto">
          <a:xfrm>
            <a:off x="1852613" y="3390901"/>
            <a:ext cx="30163" cy="57150"/>
          </a:xfrm>
          <a:custGeom>
            <a:avLst/>
            <a:gdLst>
              <a:gd name="T0" fmla="*/ 2 w 8"/>
              <a:gd name="T1" fmla="*/ 2 h 15"/>
              <a:gd name="T2" fmla="*/ 0 w 8"/>
              <a:gd name="T3" fmla="*/ 8 h 15"/>
              <a:gd name="T4" fmla="*/ 2 w 8"/>
              <a:gd name="T5" fmla="*/ 13 h 15"/>
              <a:gd name="T6" fmla="*/ 4 w 8"/>
              <a:gd name="T7" fmla="*/ 14 h 15"/>
              <a:gd name="T8" fmla="*/ 8 w 8"/>
              <a:gd name="T9" fmla="*/ 15 h 15"/>
              <a:gd name="T10" fmla="*/ 8 w 8"/>
              <a:gd name="T11" fmla="*/ 0 h 15"/>
              <a:gd name="T12" fmla="*/ 2 w 8"/>
              <a:gd name="T1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5">
                <a:moveTo>
                  <a:pt x="2" y="2"/>
                </a:moveTo>
                <a:cubicBezTo>
                  <a:pt x="0" y="4"/>
                  <a:pt x="0" y="6"/>
                  <a:pt x="0" y="8"/>
                </a:cubicBezTo>
                <a:cubicBezTo>
                  <a:pt x="0" y="10"/>
                  <a:pt x="1" y="12"/>
                  <a:pt x="2" y="13"/>
                </a:cubicBezTo>
                <a:cubicBezTo>
                  <a:pt x="3" y="13"/>
                  <a:pt x="3" y="14"/>
                  <a:pt x="4" y="14"/>
                </a:cubicBezTo>
                <a:cubicBezTo>
                  <a:pt x="5" y="15"/>
                  <a:pt x="7" y="15"/>
                  <a:pt x="8" y="15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4" y="0"/>
                  <a:pt x="2" y="2"/>
                </a:cubicBezTo>
                <a:close/>
              </a:path>
            </a:pathLst>
          </a:custGeom>
          <a:solidFill>
            <a:srgbClr val="CC31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2"/>
          <p:cNvSpPr>
            <a:spLocks/>
          </p:cNvSpPr>
          <p:nvPr/>
        </p:nvSpPr>
        <p:spPr bwMode="auto">
          <a:xfrm>
            <a:off x="1781176" y="3319463"/>
            <a:ext cx="101600" cy="200025"/>
          </a:xfrm>
          <a:custGeom>
            <a:avLst/>
            <a:gdLst>
              <a:gd name="T0" fmla="*/ 17 w 27"/>
              <a:gd name="T1" fmla="*/ 2 h 53"/>
              <a:gd name="T2" fmla="*/ 8 w 27"/>
              <a:gd name="T3" fmla="*/ 8 h 53"/>
              <a:gd name="T4" fmla="*/ 8 w 27"/>
              <a:gd name="T5" fmla="*/ 8 h 53"/>
              <a:gd name="T6" fmla="*/ 0 w 27"/>
              <a:gd name="T7" fmla="*/ 27 h 53"/>
              <a:gd name="T8" fmla="*/ 1 w 27"/>
              <a:gd name="T9" fmla="*/ 33 h 53"/>
              <a:gd name="T10" fmla="*/ 8 w 27"/>
              <a:gd name="T11" fmla="*/ 45 h 53"/>
              <a:gd name="T12" fmla="*/ 9 w 27"/>
              <a:gd name="T13" fmla="*/ 46 h 53"/>
              <a:gd name="T14" fmla="*/ 18 w 27"/>
              <a:gd name="T15" fmla="*/ 51 h 53"/>
              <a:gd name="T16" fmla="*/ 27 w 27"/>
              <a:gd name="T17" fmla="*/ 53 h 53"/>
              <a:gd name="T18" fmla="*/ 27 w 27"/>
              <a:gd name="T19" fmla="*/ 43 h 53"/>
              <a:gd name="T20" fmla="*/ 15 w 27"/>
              <a:gd name="T21" fmla="*/ 38 h 53"/>
              <a:gd name="T22" fmla="*/ 12 w 27"/>
              <a:gd name="T23" fmla="*/ 33 h 53"/>
              <a:gd name="T24" fmla="*/ 10 w 27"/>
              <a:gd name="T25" fmla="*/ 27 h 53"/>
              <a:gd name="T26" fmla="*/ 15 w 27"/>
              <a:gd name="T27" fmla="*/ 15 h 53"/>
              <a:gd name="T28" fmla="*/ 27 w 27"/>
              <a:gd name="T29" fmla="*/ 11 h 53"/>
              <a:gd name="T30" fmla="*/ 27 w 27"/>
              <a:gd name="T31" fmla="*/ 1 h 53"/>
              <a:gd name="T32" fmla="*/ 17 w 27"/>
              <a:gd name="T33" fmla="*/ 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" h="53">
                <a:moveTo>
                  <a:pt x="17" y="2"/>
                </a:moveTo>
                <a:cubicBezTo>
                  <a:pt x="14" y="4"/>
                  <a:pt x="11" y="6"/>
                  <a:pt x="8" y="8"/>
                </a:cubicBezTo>
                <a:cubicBezTo>
                  <a:pt x="8" y="8"/>
                  <a:pt x="8" y="8"/>
                  <a:pt x="8" y="8"/>
                </a:cubicBezTo>
                <a:cubicBezTo>
                  <a:pt x="3" y="13"/>
                  <a:pt x="0" y="20"/>
                  <a:pt x="0" y="27"/>
                </a:cubicBezTo>
                <a:cubicBezTo>
                  <a:pt x="0" y="29"/>
                  <a:pt x="1" y="31"/>
                  <a:pt x="1" y="33"/>
                </a:cubicBezTo>
                <a:cubicBezTo>
                  <a:pt x="2" y="38"/>
                  <a:pt x="5" y="42"/>
                  <a:pt x="8" y="45"/>
                </a:cubicBezTo>
                <a:cubicBezTo>
                  <a:pt x="8" y="45"/>
                  <a:pt x="9" y="46"/>
                  <a:pt x="9" y="46"/>
                </a:cubicBezTo>
                <a:cubicBezTo>
                  <a:pt x="12" y="49"/>
                  <a:pt x="15" y="50"/>
                  <a:pt x="18" y="51"/>
                </a:cubicBezTo>
                <a:cubicBezTo>
                  <a:pt x="21" y="52"/>
                  <a:pt x="24" y="53"/>
                  <a:pt x="27" y="53"/>
                </a:cubicBezTo>
                <a:cubicBezTo>
                  <a:pt x="27" y="43"/>
                  <a:pt x="27" y="43"/>
                  <a:pt x="27" y="43"/>
                </a:cubicBezTo>
                <a:cubicBezTo>
                  <a:pt x="23" y="43"/>
                  <a:pt x="18" y="41"/>
                  <a:pt x="15" y="38"/>
                </a:cubicBezTo>
                <a:cubicBezTo>
                  <a:pt x="14" y="37"/>
                  <a:pt x="13" y="35"/>
                  <a:pt x="12" y="33"/>
                </a:cubicBezTo>
                <a:cubicBezTo>
                  <a:pt x="11" y="31"/>
                  <a:pt x="10" y="29"/>
                  <a:pt x="10" y="27"/>
                </a:cubicBezTo>
                <a:cubicBezTo>
                  <a:pt x="10" y="23"/>
                  <a:pt x="12" y="19"/>
                  <a:pt x="15" y="15"/>
                </a:cubicBezTo>
                <a:cubicBezTo>
                  <a:pt x="18" y="12"/>
                  <a:pt x="23" y="10"/>
                  <a:pt x="27" y="11"/>
                </a:cubicBezTo>
                <a:cubicBezTo>
                  <a:pt x="27" y="1"/>
                  <a:pt x="27" y="1"/>
                  <a:pt x="27" y="1"/>
                </a:cubicBezTo>
                <a:cubicBezTo>
                  <a:pt x="24" y="0"/>
                  <a:pt x="20" y="1"/>
                  <a:pt x="17" y="2"/>
                </a:cubicBezTo>
                <a:close/>
              </a:path>
            </a:pathLst>
          </a:custGeom>
          <a:solidFill>
            <a:srgbClr val="CC31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3"/>
          <p:cNvSpPr>
            <a:spLocks/>
          </p:cNvSpPr>
          <p:nvPr/>
        </p:nvSpPr>
        <p:spPr bwMode="auto">
          <a:xfrm>
            <a:off x="1657351" y="3195638"/>
            <a:ext cx="225425" cy="447675"/>
          </a:xfrm>
          <a:custGeom>
            <a:avLst/>
            <a:gdLst>
              <a:gd name="T0" fmla="*/ 34 w 60"/>
              <a:gd name="T1" fmla="*/ 100 h 119"/>
              <a:gd name="T2" fmla="*/ 26 w 60"/>
              <a:gd name="T3" fmla="*/ 94 h 119"/>
              <a:gd name="T4" fmla="*/ 26 w 60"/>
              <a:gd name="T5" fmla="*/ 93 h 119"/>
              <a:gd name="T6" fmla="*/ 19 w 60"/>
              <a:gd name="T7" fmla="*/ 85 h 119"/>
              <a:gd name="T8" fmla="*/ 16 w 60"/>
              <a:gd name="T9" fmla="*/ 79 h 119"/>
              <a:gd name="T10" fmla="*/ 12 w 60"/>
              <a:gd name="T11" fmla="*/ 66 h 119"/>
              <a:gd name="T12" fmla="*/ 12 w 60"/>
              <a:gd name="T13" fmla="*/ 60 h 119"/>
              <a:gd name="T14" fmla="*/ 15 w 60"/>
              <a:gd name="T15" fmla="*/ 41 h 119"/>
              <a:gd name="T16" fmla="*/ 18 w 60"/>
              <a:gd name="T17" fmla="*/ 35 h 119"/>
              <a:gd name="T18" fmla="*/ 21 w 60"/>
              <a:gd name="T19" fmla="*/ 32 h 119"/>
              <a:gd name="T20" fmla="*/ 26 w 60"/>
              <a:gd name="T21" fmla="*/ 26 h 119"/>
              <a:gd name="T22" fmla="*/ 26 w 60"/>
              <a:gd name="T23" fmla="*/ 26 h 119"/>
              <a:gd name="T24" fmla="*/ 60 w 60"/>
              <a:gd name="T25" fmla="*/ 12 h 119"/>
              <a:gd name="T26" fmla="*/ 60 w 60"/>
              <a:gd name="T27" fmla="*/ 0 h 119"/>
              <a:gd name="T28" fmla="*/ 17 w 60"/>
              <a:gd name="T29" fmla="*/ 18 h 119"/>
              <a:gd name="T30" fmla="*/ 11 w 60"/>
              <a:gd name="T31" fmla="*/ 26 h 119"/>
              <a:gd name="T32" fmla="*/ 7 w 60"/>
              <a:gd name="T33" fmla="*/ 32 h 119"/>
              <a:gd name="T34" fmla="*/ 5 w 60"/>
              <a:gd name="T35" fmla="*/ 35 h 119"/>
              <a:gd name="T36" fmla="*/ 3 w 60"/>
              <a:gd name="T37" fmla="*/ 41 h 119"/>
              <a:gd name="T38" fmla="*/ 0 w 60"/>
              <a:gd name="T39" fmla="*/ 60 h 119"/>
              <a:gd name="T40" fmla="*/ 0 w 60"/>
              <a:gd name="T41" fmla="*/ 66 h 119"/>
              <a:gd name="T42" fmla="*/ 3 w 60"/>
              <a:gd name="T43" fmla="*/ 79 h 119"/>
              <a:gd name="T44" fmla="*/ 6 w 60"/>
              <a:gd name="T45" fmla="*/ 85 h 119"/>
              <a:gd name="T46" fmla="*/ 11 w 60"/>
              <a:gd name="T47" fmla="*/ 94 h 119"/>
              <a:gd name="T48" fmla="*/ 16 w 60"/>
              <a:gd name="T49" fmla="*/ 100 h 119"/>
              <a:gd name="T50" fmla="*/ 17 w 60"/>
              <a:gd name="T51" fmla="*/ 102 h 119"/>
              <a:gd name="T52" fmla="*/ 60 w 60"/>
              <a:gd name="T53" fmla="*/ 119 h 119"/>
              <a:gd name="T54" fmla="*/ 60 w 60"/>
              <a:gd name="T55" fmla="*/ 107 h 119"/>
              <a:gd name="T56" fmla="*/ 34 w 60"/>
              <a:gd name="T57" fmla="*/ 10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0" h="119">
                <a:moveTo>
                  <a:pt x="34" y="100"/>
                </a:moveTo>
                <a:cubicBezTo>
                  <a:pt x="31" y="98"/>
                  <a:pt x="29" y="96"/>
                  <a:pt x="26" y="94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1"/>
                  <a:pt x="21" y="88"/>
                  <a:pt x="19" y="85"/>
                </a:cubicBezTo>
                <a:cubicBezTo>
                  <a:pt x="18" y="83"/>
                  <a:pt x="17" y="81"/>
                  <a:pt x="16" y="79"/>
                </a:cubicBezTo>
                <a:cubicBezTo>
                  <a:pt x="14" y="75"/>
                  <a:pt x="13" y="71"/>
                  <a:pt x="12" y="66"/>
                </a:cubicBezTo>
                <a:cubicBezTo>
                  <a:pt x="12" y="64"/>
                  <a:pt x="12" y="62"/>
                  <a:pt x="12" y="60"/>
                </a:cubicBezTo>
                <a:cubicBezTo>
                  <a:pt x="11" y="54"/>
                  <a:pt x="13" y="47"/>
                  <a:pt x="15" y="41"/>
                </a:cubicBezTo>
                <a:cubicBezTo>
                  <a:pt x="16" y="39"/>
                  <a:pt x="17" y="37"/>
                  <a:pt x="18" y="35"/>
                </a:cubicBezTo>
                <a:cubicBezTo>
                  <a:pt x="19" y="34"/>
                  <a:pt x="20" y="33"/>
                  <a:pt x="21" y="32"/>
                </a:cubicBezTo>
                <a:cubicBezTo>
                  <a:pt x="22" y="30"/>
                  <a:pt x="24" y="28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35" y="16"/>
                  <a:pt x="48" y="11"/>
                  <a:pt x="60" y="12"/>
                </a:cubicBezTo>
                <a:cubicBezTo>
                  <a:pt x="60" y="0"/>
                  <a:pt x="60" y="0"/>
                  <a:pt x="60" y="0"/>
                </a:cubicBezTo>
                <a:cubicBezTo>
                  <a:pt x="45" y="0"/>
                  <a:pt x="29" y="6"/>
                  <a:pt x="17" y="18"/>
                </a:cubicBezTo>
                <a:cubicBezTo>
                  <a:pt x="15" y="20"/>
                  <a:pt x="13" y="23"/>
                  <a:pt x="11" y="26"/>
                </a:cubicBezTo>
                <a:cubicBezTo>
                  <a:pt x="9" y="28"/>
                  <a:pt x="8" y="30"/>
                  <a:pt x="7" y="32"/>
                </a:cubicBezTo>
                <a:cubicBezTo>
                  <a:pt x="6" y="33"/>
                  <a:pt x="6" y="34"/>
                  <a:pt x="5" y="35"/>
                </a:cubicBezTo>
                <a:cubicBezTo>
                  <a:pt x="4" y="37"/>
                  <a:pt x="4" y="39"/>
                  <a:pt x="3" y="41"/>
                </a:cubicBezTo>
                <a:cubicBezTo>
                  <a:pt x="1" y="47"/>
                  <a:pt x="0" y="54"/>
                  <a:pt x="0" y="60"/>
                </a:cubicBezTo>
                <a:cubicBezTo>
                  <a:pt x="0" y="62"/>
                  <a:pt x="0" y="64"/>
                  <a:pt x="0" y="66"/>
                </a:cubicBezTo>
                <a:cubicBezTo>
                  <a:pt x="1" y="71"/>
                  <a:pt x="2" y="75"/>
                  <a:pt x="3" y="79"/>
                </a:cubicBezTo>
                <a:cubicBezTo>
                  <a:pt x="4" y="81"/>
                  <a:pt x="5" y="83"/>
                  <a:pt x="6" y="85"/>
                </a:cubicBezTo>
                <a:cubicBezTo>
                  <a:pt x="7" y="88"/>
                  <a:pt x="9" y="91"/>
                  <a:pt x="11" y="94"/>
                </a:cubicBezTo>
                <a:cubicBezTo>
                  <a:pt x="13" y="96"/>
                  <a:pt x="14" y="98"/>
                  <a:pt x="16" y="100"/>
                </a:cubicBezTo>
                <a:cubicBezTo>
                  <a:pt x="16" y="101"/>
                  <a:pt x="17" y="101"/>
                  <a:pt x="17" y="102"/>
                </a:cubicBezTo>
                <a:cubicBezTo>
                  <a:pt x="29" y="113"/>
                  <a:pt x="45" y="119"/>
                  <a:pt x="60" y="119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51" y="108"/>
                  <a:pt x="42" y="105"/>
                  <a:pt x="34" y="100"/>
                </a:cubicBezTo>
                <a:close/>
              </a:path>
            </a:pathLst>
          </a:custGeom>
          <a:solidFill>
            <a:srgbClr val="D5D5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4"/>
          <p:cNvSpPr>
            <a:spLocks/>
          </p:cNvSpPr>
          <p:nvPr/>
        </p:nvSpPr>
        <p:spPr bwMode="auto">
          <a:xfrm>
            <a:off x="1698626" y="3236913"/>
            <a:ext cx="184150" cy="365125"/>
          </a:xfrm>
          <a:custGeom>
            <a:avLst/>
            <a:gdLst>
              <a:gd name="T0" fmla="*/ 15 w 49"/>
              <a:gd name="T1" fmla="*/ 15 h 97"/>
              <a:gd name="T2" fmla="*/ 15 w 49"/>
              <a:gd name="T3" fmla="*/ 15 h 97"/>
              <a:gd name="T4" fmla="*/ 10 w 49"/>
              <a:gd name="T5" fmla="*/ 21 h 97"/>
              <a:gd name="T6" fmla="*/ 7 w 49"/>
              <a:gd name="T7" fmla="*/ 24 h 97"/>
              <a:gd name="T8" fmla="*/ 4 w 49"/>
              <a:gd name="T9" fmla="*/ 30 h 97"/>
              <a:gd name="T10" fmla="*/ 1 w 49"/>
              <a:gd name="T11" fmla="*/ 49 h 97"/>
              <a:gd name="T12" fmla="*/ 1 w 49"/>
              <a:gd name="T13" fmla="*/ 55 h 97"/>
              <a:gd name="T14" fmla="*/ 5 w 49"/>
              <a:gd name="T15" fmla="*/ 68 h 97"/>
              <a:gd name="T16" fmla="*/ 8 w 49"/>
              <a:gd name="T17" fmla="*/ 74 h 97"/>
              <a:gd name="T18" fmla="*/ 15 w 49"/>
              <a:gd name="T19" fmla="*/ 82 h 97"/>
              <a:gd name="T20" fmla="*/ 15 w 49"/>
              <a:gd name="T21" fmla="*/ 83 h 97"/>
              <a:gd name="T22" fmla="*/ 23 w 49"/>
              <a:gd name="T23" fmla="*/ 89 h 97"/>
              <a:gd name="T24" fmla="*/ 49 w 49"/>
              <a:gd name="T25" fmla="*/ 96 h 97"/>
              <a:gd name="T26" fmla="*/ 49 w 49"/>
              <a:gd name="T27" fmla="*/ 86 h 97"/>
              <a:gd name="T28" fmla="*/ 42 w 49"/>
              <a:gd name="T29" fmla="*/ 85 h 97"/>
              <a:gd name="T30" fmla="*/ 35 w 49"/>
              <a:gd name="T31" fmla="*/ 83 h 97"/>
              <a:gd name="T32" fmla="*/ 22 w 49"/>
              <a:gd name="T33" fmla="*/ 75 h 97"/>
              <a:gd name="T34" fmla="*/ 22 w 49"/>
              <a:gd name="T35" fmla="*/ 74 h 97"/>
              <a:gd name="T36" fmla="*/ 17 w 49"/>
              <a:gd name="T37" fmla="*/ 68 h 97"/>
              <a:gd name="T38" fmla="*/ 12 w 49"/>
              <a:gd name="T39" fmla="*/ 55 h 97"/>
              <a:gd name="T40" fmla="*/ 11 w 49"/>
              <a:gd name="T41" fmla="*/ 49 h 97"/>
              <a:gd name="T42" fmla="*/ 16 w 49"/>
              <a:gd name="T43" fmla="*/ 30 h 97"/>
              <a:gd name="T44" fmla="*/ 20 w 49"/>
              <a:gd name="T45" fmla="*/ 24 h 97"/>
              <a:gd name="T46" fmla="*/ 22 w 49"/>
              <a:gd name="T47" fmla="*/ 22 h 97"/>
              <a:gd name="T48" fmla="*/ 24 w 49"/>
              <a:gd name="T49" fmla="*/ 21 h 97"/>
              <a:gd name="T50" fmla="*/ 33 w 49"/>
              <a:gd name="T51" fmla="*/ 15 h 97"/>
              <a:gd name="T52" fmla="*/ 49 w 49"/>
              <a:gd name="T53" fmla="*/ 12 h 97"/>
              <a:gd name="T54" fmla="*/ 49 w 49"/>
              <a:gd name="T55" fmla="*/ 1 h 97"/>
              <a:gd name="T56" fmla="*/ 15 w 49"/>
              <a:gd name="T57" fmla="*/ 1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" h="97">
                <a:moveTo>
                  <a:pt x="15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3" y="17"/>
                  <a:pt x="11" y="19"/>
                  <a:pt x="10" y="21"/>
                </a:cubicBezTo>
                <a:cubicBezTo>
                  <a:pt x="9" y="22"/>
                  <a:pt x="8" y="23"/>
                  <a:pt x="7" y="24"/>
                </a:cubicBezTo>
                <a:cubicBezTo>
                  <a:pt x="6" y="26"/>
                  <a:pt x="5" y="28"/>
                  <a:pt x="4" y="30"/>
                </a:cubicBezTo>
                <a:cubicBezTo>
                  <a:pt x="2" y="36"/>
                  <a:pt x="0" y="43"/>
                  <a:pt x="1" y="49"/>
                </a:cubicBezTo>
                <a:cubicBezTo>
                  <a:pt x="1" y="51"/>
                  <a:pt x="1" y="53"/>
                  <a:pt x="1" y="55"/>
                </a:cubicBezTo>
                <a:cubicBezTo>
                  <a:pt x="2" y="60"/>
                  <a:pt x="3" y="64"/>
                  <a:pt x="5" y="68"/>
                </a:cubicBezTo>
                <a:cubicBezTo>
                  <a:pt x="6" y="70"/>
                  <a:pt x="7" y="72"/>
                  <a:pt x="8" y="74"/>
                </a:cubicBezTo>
                <a:cubicBezTo>
                  <a:pt x="10" y="77"/>
                  <a:pt x="12" y="80"/>
                  <a:pt x="15" y="82"/>
                </a:cubicBezTo>
                <a:cubicBezTo>
                  <a:pt x="15" y="83"/>
                  <a:pt x="15" y="83"/>
                  <a:pt x="15" y="83"/>
                </a:cubicBezTo>
                <a:cubicBezTo>
                  <a:pt x="18" y="85"/>
                  <a:pt x="20" y="87"/>
                  <a:pt x="23" y="89"/>
                </a:cubicBezTo>
                <a:cubicBezTo>
                  <a:pt x="31" y="94"/>
                  <a:pt x="40" y="97"/>
                  <a:pt x="49" y="96"/>
                </a:cubicBezTo>
                <a:cubicBezTo>
                  <a:pt x="49" y="86"/>
                  <a:pt x="49" y="86"/>
                  <a:pt x="49" y="86"/>
                </a:cubicBezTo>
                <a:cubicBezTo>
                  <a:pt x="47" y="86"/>
                  <a:pt x="45" y="86"/>
                  <a:pt x="42" y="85"/>
                </a:cubicBezTo>
                <a:cubicBezTo>
                  <a:pt x="40" y="85"/>
                  <a:pt x="37" y="84"/>
                  <a:pt x="35" y="83"/>
                </a:cubicBezTo>
                <a:cubicBezTo>
                  <a:pt x="30" y="81"/>
                  <a:pt x="26" y="79"/>
                  <a:pt x="22" y="75"/>
                </a:cubicBezTo>
                <a:cubicBezTo>
                  <a:pt x="22" y="74"/>
                  <a:pt x="22" y="74"/>
                  <a:pt x="22" y="74"/>
                </a:cubicBezTo>
                <a:cubicBezTo>
                  <a:pt x="20" y="72"/>
                  <a:pt x="18" y="70"/>
                  <a:pt x="17" y="68"/>
                </a:cubicBezTo>
                <a:cubicBezTo>
                  <a:pt x="14" y="64"/>
                  <a:pt x="13" y="60"/>
                  <a:pt x="12" y="55"/>
                </a:cubicBezTo>
                <a:cubicBezTo>
                  <a:pt x="12" y="53"/>
                  <a:pt x="11" y="51"/>
                  <a:pt x="11" y="49"/>
                </a:cubicBezTo>
                <a:cubicBezTo>
                  <a:pt x="11" y="43"/>
                  <a:pt x="13" y="36"/>
                  <a:pt x="16" y="30"/>
                </a:cubicBezTo>
                <a:cubicBezTo>
                  <a:pt x="17" y="28"/>
                  <a:pt x="19" y="26"/>
                  <a:pt x="20" y="24"/>
                </a:cubicBezTo>
                <a:cubicBezTo>
                  <a:pt x="21" y="24"/>
                  <a:pt x="22" y="23"/>
                  <a:pt x="22" y="22"/>
                </a:cubicBezTo>
                <a:cubicBezTo>
                  <a:pt x="23" y="22"/>
                  <a:pt x="23" y="21"/>
                  <a:pt x="24" y="21"/>
                </a:cubicBezTo>
                <a:cubicBezTo>
                  <a:pt x="27" y="18"/>
                  <a:pt x="30" y="16"/>
                  <a:pt x="33" y="15"/>
                </a:cubicBezTo>
                <a:cubicBezTo>
                  <a:pt x="38" y="12"/>
                  <a:pt x="44" y="11"/>
                  <a:pt x="49" y="12"/>
                </a:cubicBezTo>
                <a:cubicBezTo>
                  <a:pt x="49" y="1"/>
                  <a:pt x="49" y="1"/>
                  <a:pt x="49" y="1"/>
                </a:cubicBezTo>
                <a:cubicBezTo>
                  <a:pt x="37" y="0"/>
                  <a:pt x="24" y="5"/>
                  <a:pt x="15" y="15"/>
                </a:cubicBezTo>
                <a:close/>
              </a:path>
            </a:pathLst>
          </a:custGeom>
          <a:solidFill>
            <a:srgbClr val="CC31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5"/>
          <p:cNvSpPr>
            <a:spLocks/>
          </p:cNvSpPr>
          <p:nvPr/>
        </p:nvSpPr>
        <p:spPr bwMode="auto">
          <a:xfrm>
            <a:off x="1739901" y="3278188"/>
            <a:ext cx="142875" cy="282575"/>
          </a:xfrm>
          <a:custGeom>
            <a:avLst/>
            <a:gdLst>
              <a:gd name="T0" fmla="*/ 29 w 38"/>
              <a:gd name="T1" fmla="*/ 62 h 75"/>
              <a:gd name="T2" fmla="*/ 20 w 38"/>
              <a:gd name="T3" fmla="*/ 57 h 75"/>
              <a:gd name="T4" fmla="*/ 19 w 38"/>
              <a:gd name="T5" fmla="*/ 56 h 75"/>
              <a:gd name="T6" fmla="*/ 12 w 38"/>
              <a:gd name="T7" fmla="*/ 44 h 75"/>
              <a:gd name="T8" fmla="*/ 11 w 38"/>
              <a:gd name="T9" fmla="*/ 38 h 75"/>
              <a:gd name="T10" fmla="*/ 19 w 38"/>
              <a:gd name="T11" fmla="*/ 19 h 75"/>
              <a:gd name="T12" fmla="*/ 19 w 38"/>
              <a:gd name="T13" fmla="*/ 19 h 75"/>
              <a:gd name="T14" fmla="*/ 28 w 38"/>
              <a:gd name="T15" fmla="*/ 13 h 75"/>
              <a:gd name="T16" fmla="*/ 38 w 38"/>
              <a:gd name="T17" fmla="*/ 12 h 75"/>
              <a:gd name="T18" fmla="*/ 38 w 38"/>
              <a:gd name="T19" fmla="*/ 1 h 75"/>
              <a:gd name="T20" fmla="*/ 22 w 38"/>
              <a:gd name="T21" fmla="*/ 4 h 75"/>
              <a:gd name="T22" fmla="*/ 13 w 38"/>
              <a:gd name="T23" fmla="*/ 10 h 75"/>
              <a:gd name="T24" fmla="*/ 11 w 38"/>
              <a:gd name="T25" fmla="*/ 11 h 75"/>
              <a:gd name="T26" fmla="*/ 9 w 38"/>
              <a:gd name="T27" fmla="*/ 13 h 75"/>
              <a:gd name="T28" fmla="*/ 5 w 38"/>
              <a:gd name="T29" fmla="*/ 19 h 75"/>
              <a:gd name="T30" fmla="*/ 0 w 38"/>
              <a:gd name="T31" fmla="*/ 38 h 75"/>
              <a:gd name="T32" fmla="*/ 1 w 38"/>
              <a:gd name="T33" fmla="*/ 44 h 75"/>
              <a:gd name="T34" fmla="*/ 6 w 38"/>
              <a:gd name="T35" fmla="*/ 57 h 75"/>
              <a:gd name="T36" fmla="*/ 11 w 38"/>
              <a:gd name="T37" fmla="*/ 63 h 75"/>
              <a:gd name="T38" fmla="*/ 11 w 38"/>
              <a:gd name="T39" fmla="*/ 64 h 75"/>
              <a:gd name="T40" fmla="*/ 24 w 38"/>
              <a:gd name="T41" fmla="*/ 72 h 75"/>
              <a:gd name="T42" fmla="*/ 31 w 38"/>
              <a:gd name="T43" fmla="*/ 74 h 75"/>
              <a:gd name="T44" fmla="*/ 38 w 38"/>
              <a:gd name="T45" fmla="*/ 75 h 75"/>
              <a:gd name="T46" fmla="*/ 38 w 38"/>
              <a:gd name="T47" fmla="*/ 64 h 75"/>
              <a:gd name="T48" fmla="*/ 29 w 38"/>
              <a:gd name="T49" fmla="*/ 6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" h="75">
                <a:moveTo>
                  <a:pt x="29" y="62"/>
                </a:moveTo>
                <a:cubicBezTo>
                  <a:pt x="26" y="61"/>
                  <a:pt x="23" y="60"/>
                  <a:pt x="20" y="57"/>
                </a:cubicBezTo>
                <a:cubicBezTo>
                  <a:pt x="20" y="57"/>
                  <a:pt x="19" y="56"/>
                  <a:pt x="19" y="56"/>
                </a:cubicBezTo>
                <a:cubicBezTo>
                  <a:pt x="16" y="53"/>
                  <a:pt x="13" y="49"/>
                  <a:pt x="12" y="44"/>
                </a:cubicBezTo>
                <a:cubicBezTo>
                  <a:pt x="12" y="42"/>
                  <a:pt x="11" y="40"/>
                  <a:pt x="11" y="38"/>
                </a:cubicBezTo>
                <a:cubicBezTo>
                  <a:pt x="11" y="31"/>
                  <a:pt x="14" y="24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22" y="17"/>
                  <a:pt x="25" y="15"/>
                  <a:pt x="28" y="13"/>
                </a:cubicBezTo>
                <a:cubicBezTo>
                  <a:pt x="31" y="12"/>
                  <a:pt x="35" y="11"/>
                  <a:pt x="38" y="12"/>
                </a:cubicBezTo>
                <a:cubicBezTo>
                  <a:pt x="38" y="1"/>
                  <a:pt x="38" y="1"/>
                  <a:pt x="38" y="1"/>
                </a:cubicBezTo>
                <a:cubicBezTo>
                  <a:pt x="33" y="0"/>
                  <a:pt x="27" y="1"/>
                  <a:pt x="22" y="4"/>
                </a:cubicBezTo>
                <a:cubicBezTo>
                  <a:pt x="19" y="5"/>
                  <a:pt x="16" y="7"/>
                  <a:pt x="13" y="10"/>
                </a:cubicBezTo>
                <a:cubicBezTo>
                  <a:pt x="12" y="10"/>
                  <a:pt x="12" y="11"/>
                  <a:pt x="11" y="11"/>
                </a:cubicBezTo>
                <a:cubicBezTo>
                  <a:pt x="11" y="12"/>
                  <a:pt x="10" y="13"/>
                  <a:pt x="9" y="13"/>
                </a:cubicBezTo>
                <a:cubicBezTo>
                  <a:pt x="8" y="15"/>
                  <a:pt x="6" y="17"/>
                  <a:pt x="5" y="19"/>
                </a:cubicBezTo>
                <a:cubicBezTo>
                  <a:pt x="2" y="25"/>
                  <a:pt x="0" y="32"/>
                  <a:pt x="0" y="38"/>
                </a:cubicBezTo>
                <a:cubicBezTo>
                  <a:pt x="0" y="40"/>
                  <a:pt x="1" y="42"/>
                  <a:pt x="1" y="44"/>
                </a:cubicBezTo>
                <a:cubicBezTo>
                  <a:pt x="2" y="49"/>
                  <a:pt x="3" y="53"/>
                  <a:pt x="6" y="57"/>
                </a:cubicBezTo>
                <a:cubicBezTo>
                  <a:pt x="7" y="59"/>
                  <a:pt x="9" y="61"/>
                  <a:pt x="11" y="63"/>
                </a:cubicBezTo>
                <a:cubicBezTo>
                  <a:pt x="11" y="64"/>
                  <a:pt x="11" y="64"/>
                  <a:pt x="11" y="64"/>
                </a:cubicBezTo>
                <a:cubicBezTo>
                  <a:pt x="15" y="68"/>
                  <a:pt x="19" y="70"/>
                  <a:pt x="24" y="72"/>
                </a:cubicBezTo>
                <a:cubicBezTo>
                  <a:pt x="26" y="73"/>
                  <a:pt x="29" y="74"/>
                  <a:pt x="31" y="74"/>
                </a:cubicBezTo>
                <a:cubicBezTo>
                  <a:pt x="34" y="75"/>
                  <a:pt x="36" y="75"/>
                  <a:pt x="38" y="75"/>
                </a:cubicBezTo>
                <a:cubicBezTo>
                  <a:pt x="38" y="64"/>
                  <a:pt x="38" y="64"/>
                  <a:pt x="38" y="64"/>
                </a:cubicBezTo>
                <a:cubicBezTo>
                  <a:pt x="35" y="64"/>
                  <a:pt x="32" y="63"/>
                  <a:pt x="29" y="62"/>
                </a:cubicBezTo>
                <a:close/>
              </a:path>
            </a:pathLst>
          </a:custGeom>
          <a:solidFill>
            <a:srgbClr val="D5D5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6"/>
          <p:cNvSpPr>
            <a:spLocks/>
          </p:cNvSpPr>
          <p:nvPr/>
        </p:nvSpPr>
        <p:spPr bwMode="auto">
          <a:xfrm>
            <a:off x="1882776" y="3360738"/>
            <a:ext cx="63500" cy="120650"/>
          </a:xfrm>
          <a:custGeom>
            <a:avLst/>
            <a:gdLst>
              <a:gd name="T0" fmla="*/ 11 w 17"/>
              <a:gd name="T1" fmla="*/ 4 h 32"/>
              <a:gd name="T2" fmla="*/ 0 w 17"/>
              <a:gd name="T3" fmla="*/ 0 h 32"/>
              <a:gd name="T4" fmla="*/ 0 w 17"/>
              <a:gd name="T5" fmla="*/ 8 h 32"/>
              <a:gd name="T6" fmla="*/ 5 w 17"/>
              <a:gd name="T7" fmla="*/ 10 h 32"/>
              <a:gd name="T8" fmla="*/ 7 w 17"/>
              <a:gd name="T9" fmla="*/ 18 h 32"/>
              <a:gd name="T10" fmla="*/ 5 w 17"/>
              <a:gd name="T11" fmla="*/ 21 h 32"/>
              <a:gd name="T12" fmla="*/ 3 w 17"/>
              <a:gd name="T13" fmla="*/ 22 h 32"/>
              <a:gd name="T14" fmla="*/ 0 w 17"/>
              <a:gd name="T15" fmla="*/ 23 h 32"/>
              <a:gd name="T16" fmla="*/ 0 w 17"/>
              <a:gd name="T17" fmla="*/ 32 h 32"/>
              <a:gd name="T18" fmla="*/ 11 w 17"/>
              <a:gd name="T19" fmla="*/ 27 h 32"/>
              <a:gd name="T20" fmla="*/ 11 w 17"/>
              <a:gd name="T21" fmla="*/ 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" h="32">
                <a:moveTo>
                  <a:pt x="11" y="4"/>
                </a:moveTo>
                <a:cubicBezTo>
                  <a:pt x="8" y="1"/>
                  <a:pt x="4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2" y="8"/>
                  <a:pt x="4" y="9"/>
                  <a:pt x="5" y="10"/>
                </a:cubicBezTo>
                <a:cubicBezTo>
                  <a:pt x="7" y="12"/>
                  <a:pt x="7" y="15"/>
                  <a:pt x="7" y="18"/>
                </a:cubicBezTo>
                <a:cubicBezTo>
                  <a:pt x="6" y="19"/>
                  <a:pt x="6" y="20"/>
                  <a:pt x="5" y="21"/>
                </a:cubicBezTo>
                <a:cubicBezTo>
                  <a:pt x="4" y="21"/>
                  <a:pt x="4" y="22"/>
                  <a:pt x="3" y="22"/>
                </a:cubicBezTo>
                <a:cubicBezTo>
                  <a:pt x="2" y="23"/>
                  <a:pt x="1" y="23"/>
                  <a:pt x="0" y="23"/>
                </a:cubicBezTo>
                <a:cubicBezTo>
                  <a:pt x="0" y="32"/>
                  <a:pt x="0" y="32"/>
                  <a:pt x="0" y="32"/>
                </a:cubicBezTo>
                <a:cubicBezTo>
                  <a:pt x="4" y="31"/>
                  <a:pt x="8" y="30"/>
                  <a:pt x="11" y="27"/>
                </a:cubicBezTo>
                <a:cubicBezTo>
                  <a:pt x="17" y="21"/>
                  <a:pt x="17" y="10"/>
                  <a:pt x="11" y="4"/>
                </a:cubicBezTo>
                <a:close/>
              </a:path>
            </a:pathLst>
          </a:custGeom>
          <a:solidFill>
            <a:srgbClr val="F6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7"/>
          <p:cNvSpPr>
            <a:spLocks/>
          </p:cNvSpPr>
          <p:nvPr/>
        </p:nvSpPr>
        <p:spPr bwMode="auto">
          <a:xfrm>
            <a:off x="1882776" y="3390901"/>
            <a:ext cx="26988" cy="57150"/>
          </a:xfrm>
          <a:custGeom>
            <a:avLst/>
            <a:gdLst>
              <a:gd name="T0" fmla="*/ 3 w 7"/>
              <a:gd name="T1" fmla="*/ 14 h 15"/>
              <a:gd name="T2" fmla="*/ 5 w 7"/>
              <a:gd name="T3" fmla="*/ 13 h 15"/>
              <a:gd name="T4" fmla="*/ 7 w 7"/>
              <a:gd name="T5" fmla="*/ 10 h 15"/>
              <a:gd name="T6" fmla="*/ 5 w 7"/>
              <a:gd name="T7" fmla="*/ 2 h 15"/>
              <a:gd name="T8" fmla="*/ 0 w 7"/>
              <a:gd name="T9" fmla="*/ 0 h 15"/>
              <a:gd name="T10" fmla="*/ 0 w 7"/>
              <a:gd name="T11" fmla="*/ 15 h 15"/>
              <a:gd name="T12" fmla="*/ 3 w 7"/>
              <a:gd name="T13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3" y="14"/>
                </a:moveTo>
                <a:cubicBezTo>
                  <a:pt x="4" y="14"/>
                  <a:pt x="4" y="13"/>
                  <a:pt x="5" y="13"/>
                </a:cubicBezTo>
                <a:cubicBezTo>
                  <a:pt x="6" y="12"/>
                  <a:pt x="6" y="11"/>
                  <a:pt x="7" y="10"/>
                </a:cubicBezTo>
                <a:cubicBezTo>
                  <a:pt x="7" y="7"/>
                  <a:pt x="7" y="4"/>
                  <a:pt x="5" y="2"/>
                </a:cubicBezTo>
                <a:cubicBezTo>
                  <a:pt x="4" y="1"/>
                  <a:pt x="2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5"/>
                  <a:pt x="2" y="15"/>
                  <a:pt x="3" y="14"/>
                </a:cubicBezTo>
                <a:close/>
              </a:path>
            </a:pathLst>
          </a:custGeom>
          <a:solidFill>
            <a:srgbClr val="E84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8"/>
          <p:cNvSpPr>
            <a:spLocks/>
          </p:cNvSpPr>
          <p:nvPr/>
        </p:nvSpPr>
        <p:spPr bwMode="auto">
          <a:xfrm>
            <a:off x="1882776" y="3324226"/>
            <a:ext cx="104775" cy="195263"/>
          </a:xfrm>
          <a:custGeom>
            <a:avLst/>
            <a:gdLst>
              <a:gd name="T0" fmla="*/ 11 w 28"/>
              <a:gd name="T1" fmla="*/ 14 h 52"/>
              <a:gd name="T2" fmla="*/ 11 w 28"/>
              <a:gd name="T3" fmla="*/ 37 h 52"/>
              <a:gd name="T4" fmla="*/ 0 w 28"/>
              <a:gd name="T5" fmla="*/ 42 h 52"/>
              <a:gd name="T6" fmla="*/ 0 w 28"/>
              <a:gd name="T7" fmla="*/ 52 h 52"/>
              <a:gd name="T8" fmla="*/ 18 w 28"/>
              <a:gd name="T9" fmla="*/ 44 h 52"/>
              <a:gd name="T10" fmla="*/ 18 w 28"/>
              <a:gd name="T11" fmla="*/ 7 h 52"/>
              <a:gd name="T12" fmla="*/ 0 w 28"/>
              <a:gd name="T13" fmla="*/ 0 h 52"/>
              <a:gd name="T14" fmla="*/ 0 w 28"/>
              <a:gd name="T15" fmla="*/ 10 h 52"/>
              <a:gd name="T16" fmla="*/ 11 w 28"/>
              <a:gd name="T17" fmla="*/ 1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52">
                <a:moveTo>
                  <a:pt x="11" y="14"/>
                </a:moveTo>
                <a:cubicBezTo>
                  <a:pt x="17" y="20"/>
                  <a:pt x="17" y="31"/>
                  <a:pt x="11" y="37"/>
                </a:cubicBezTo>
                <a:cubicBezTo>
                  <a:pt x="8" y="40"/>
                  <a:pt x="4" y="41"/>
                  <a:pt x="0" y="42"/>
                </a:cubicBezTo>
                <a:cubicBezTo>
                  <a:pt x="0" y="52"/>
                  <a:pt x="0" y="52"/>
                  <a:pt x="0" y="52"/>
                </a:cubicBezTo>
                <a:cubicBezTo>
                  <a:pt x="7" y="51"/>
                  <a:pt x="13" y="49"/>
                  <a:pt x="18" y="44"/>
                </a:cubicBezTo>
                <a:cubicBezTo>
                  <a:pt x="28" y="34"/>
                  <a:pt x="28" y="17"/>
                  <a:pt x="18" y="7"/>
                </a:cubicBezTo>
                <a:cubicBezTo>
                  <a:pt x="13" y="2"/>
                  <a:pt x="7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" y="10"/>
                  <a:pt x="8" y="11"/>
                  <a:pt x="11" y="14"/>
                </a:cubicBezTo>
                <a:close/>
              </a:path>
            </a:pathLst>
          </a:custGeom>
          <a:solidFill>
            <a:srgbClr val="E84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9"/>
          <p:cNvSpPr>
            <a:spLocks/>
          </p:cNvSpPr>
          <p:nvPr/>
        </p:nvSpPr>
        <p:spPr bwMode="auto">
          <a:xfrm>
            <a:off x="1882776" y="3195638"/>
            <a:ext cx="244475" cy="447675"/>
          </a:xfrm>
          <a:custGeom>
            <a:avLst/>
            <a:gdLst>
              <a:gd name="T0" fmla="*/ 41 w 65"/>
              <a:gd name="T1" fmla="*/ 18 h 119"/>
              <a:gd name="T2" fmla="*/ 0 w 65"/>
              <a:gd name="T3" fmla="*/ 0 h 119"/>
              <a:gd name="T4" fmla="*/ 0 w 65"/>
              <a:gd name="T5" fmla="*/ 12 h 119"/>
              <a:gd name="T6" fmla="*/ 33 w 65"/>
              <a:gd name="T7" fmla="*/ 26 h 119"/>
              <a:gd name="T8" fmla="*/ 33 w 65"/>
              <a:gd name="T9" fmla="*/ 93 h 119"/>
              <a:gd name="T10" fmla="*/ 0 w 65"/>
              <a:gd name="T11" fmla="*/ 107 h 119"/>
              <a:gd name="T12" fmla="*/ 0 w 65"/>
              <a:gd name="T13" fmla="*/ 119 h 119"/>
              <a:gd name="T14" fmla="*/ 41 w 65"/>
              <a:gd name="T15" fmla="*/ 102 h 119"/>
              <a:gd name="T16" fmla="*/ 41 w 65"/>
              <a:gd name="T17" fmla="*/ 1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119">
                <a:moveTo>
                  <a:pt x="41" y="18"/>
                </a:moveTo>
                <a:cubicBezTo>
                  <a:pt x="30" y="6"/>
                  <a:pt x="15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12" y="12"/>
                  <a:pt x="24" y="17"/>
                  <a:pt x="33" y="26"/>
                </a:cubicBezTo>
                <a:cubicBezTo>
                  <a:pt x="52" y="44"/>
                  <a:pt x="52" y="75"/>
                  <a:pt x="33" y="93"/>
                </a:cubicBezTo>
                <a:cubicBezTo>
                  <a:pt x="24" y="103"/>
                  <a:pt x="12" y="107"/>
                  <a:pt x="0" y="107"/>
                </a:cubicBezTo>
                <a:cubicBezTo>
                  <a:pt x="0" y="119"/>
                  <a:pt x="0" y="119"/>
                  <a:pt x="0" y="119"/>
                </a:cubicBezTo>
                <a:cubicBezTo>
                  <a:pt x="15" y="119"/>
                  <a:pt x="30" y="113"/>
                  <a:pt x="41" y="102"/>
                </a:cubicBezTo>
                <a:cubicBezTo>
                  <a:pt x="65" y="78"/>
                  <a:pt x="65" y="41"/>
                  <a:pt x="41" y="18"/>
                </a:cubicBezTo>
                <a:close/>
              </a:path>
            </a:pathLst>
          </a:custGeom>
          <a:solidFill>
            <a:srgbClr val="F6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30"/>
          <p:cNvSpPr>
            <a:spLocks/>
          </p:cNvSpPr>
          <p:nvPr/>
        </p:nvSpPr>
        <p:spPr bwMode="auto">
          <a:xfrm>
            <a:off x="1882776" y="3241676"/>
            <a:ext cx="195263" cy="357188"/>
          </a:xfrm>
          <a:custGeom>
            <a:avLst/>
            <a:gdLst>
              <a:gd name="T0" fmla="*/ 26 w 52"/>
              <a:gd name="T1" fmla="*/ 21 h 95"/>
              <a:gd name="T2" fmla="*/ 26 w 52"/>
              <a:gd name="T3" fmla="*/ 74 h 95"/>
              <a:gd name="T4" fmla="*/ 0 w 52"/>
              <a:gd name="T5" fmla="*/ 85 h 95"/>
              <a:gd name="T6" fmla="*/ 0 w 52"/>
              <a:gd name="T7" fmla="*/ 95 h 95"/>
              <a:gd name="T8" fmla="*/ 33 w 52"/>
              <a:gd name="T9" fmla="*/ 81 h 95"/>
              <a:gd name="T10" fmla="*/ 33 w 52"/>
              <a:gd name="T11" fmla="*/ 14 h 95"/>
              <a:gd name="T12" fmla="*/ 0 w 52"/>
              <a:gd name="T13" fmla="*/ 0 h 95"/>
              <a:gd name="T14" fmla="*/ 0 w 52"/>
              <a:gd name="T15" fmla="*/ 11 h 95"/>
              <a:gd name="T16" fmla="*/ 26 w 52"/>
              <a:gd name="T17" fmla="*/ 21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95">
                <a:moveTo>
                  <a:pt x="26" y="21"/>
                </a:moveTo>
                <a:cubicBezTo>
                  <a:pt x="40" y="36"/>
                  <a:pt x="40" y="59"/>
                  <a:pt x="26" y="74"/>
                </a:cubicBezTo>
                <a:cubicBezTo>
                  <a:pt x="19" y="81"/>
                  <a:pt x="10" y="84"/>
                  <a:pt x="0" y="85"/>
                </a:cubicBezTo>
                <a:cubicBezTo>
                  <a:pt x="0" y="95"/>
                  <a:pt x="0" y="95"/>
                  <a:pt x="0" y="95"/>
                </a:cubicBezTo>
                <a:cubicBezTo>
                  <a:pt x="12" y="95"/>
                  <a:pt x="24" y="91"/>
                  <a:pt x="33" y="81"/>
                </a:cubicBezTo>
                <a:cubicBezTo>
                  <a:pt x="52" y="63"/>
                  <a:pt x="52" y="32"/>
                  <a:pt x="33" y="14"/>
                </a:cubicBezTo>
                <a:cubicBezTo>
                  <a:pt x="24" y="5"/>
                  <a:pt x="12" y="0"/>
                  <a:pt x="0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10" y="11"/>
                  <a:pt x="19" y="14"/>
                  <a:pt x="26" y="21"/>
                </a:cubicBezTo>
                <a:close/>
              </a:path>
            </a:pathLst>
          </a:custGeom>
          <a:solidFill>
            <a:srgbClr val="E84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31"/>
          <p:cNvSpPr>
            <a:spLocks/>
          </p:cNvSpPr>
          <p:nvPr/>
        </p:nvSpPr>
        <p:spPr bwMode="auto">
          <a:xfrm>
            <a:off x="1882776" y="3282951"/>
            <a:ext cx="150813" cy="277813"/>
          </a:xfrm>
          <a:custGeom>
            <a:avLst/>
            <a:gdLst>
              <a:gd name="T0" fmla="*/ 26 w 40"/>
              <a:gd name="T1" fmla="*/ 10 h 74"/>
              <a:gd name="T2" fmla="*/ 0 w 40"/>
              <a:gd name="T3" fmla="*/ 0 h 74"/>
              <a:gd name="T4" fmla="*/ 0 w 40"/>
              <a:gd name="T5" fmla="*/ 11 h 74"/>
              <a:gd name="T6" fmla="*/ 18 w 40"/>
              <a:gd name="T7" fmla="*/ 18 h 74"/>
              <a:gd name="T8" fmla="*/ 18 w 40"/>
              <a:gd name="T9" fmla="*/ 55 h 74"/>
              <a:gd name="T10" fmla="*/ 0 w 40"/>
              <a:gd name="T11" fmla="*/ 63 h 74"/>
              <a:gd name="T12" fmla="*/ 0 w 40"/>
              <a:gd name="T13" fmla="*/ 74 h 74"/>
              <a:gd name="T14" fmla="*/ 26 w 40"/>
              <a:gd name="T15" fmla="*/ 63 h 74"/>
              <a:gd name="T16" fmla="*/ 26 w 40"/>
              <a:gd name="T17" fmla="*/ 1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74">
                <a:moveTo>
                  <a:pt x="26" y="10"/>
                </a:moveTo>
                <a:cubicBezTo>
                  <a:pt x="19" y="3"/>
                  <a:pt x="10" y="0"/>
                  <a:pt x="0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13" y="13"/>
                  <a:pt x="18" y="18"/>
                </a:cubicBezTo>
                <a:cubicBezTo>
                  <a:pt x="28" y="28"/>
                  <a:pt x="28" y="45"/>
                  <a:pt x="18" y="55"/>
                </a:cubicBezTo>
                <a:cubicBezTo>
                  <a:pt x="13" y="60"/>
                  <a:pt x="7" y="62"/>
                  <a:pt x="0" y="63"/>
                </a:cubicBezTo>
                <a:cubicBezTo>
                  <a:pt x="0" y="74"/>
                  <a:pt x="0" y="74"/>
                  <a:pt x="0" y="74"/>
                </a:cubicBezTo>
                <a:cubicBezTo>
                  <a:pt x="10" y="73"/>
                  <a:pt x="19" y="70"/>
                  <a:pt x="26" y="63"/>
                </a:cubicBezTo>
                <a:cubicBezTo>
                  <a:pt x="40" y="48"/>
                  <a:pt x="40" y="25"/>
                  <a:pt x="26" y="10"/>
                </a:cubicBezTo>
                <a:close/>
              </a:path>
            </a:pathLst>
          </a:custGeom>
          <a:solidFill>
            <a:srgbClr val="F6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2"/>
          <p:cNvSpPr>
            <a:spLocks/>
          </p:cNvSpPr>
          <p:nvPr/>
        </p:nvSpPr>
        <p:spPr bwMode="auto">
          <a:xfrm>
            <a:off x="1882776" y="3417888"/>
            <a:ext cx="346075" cy="11113"/>
          </a:xfrm>
          <a:custGeom>
            <a:avLst/>
            <a:gdLst>
              <a:gd name="T0" fmla="*/ 92 w 92"/>
              <a:gd name="T1" fmla="*/ 1 h 3"/>
              <a:gd name="T2" fmla="*/ 90 w 92"/>
              <a:gd name="T3" fmla="*/ 0 h 3"/>
              <a:gd name="T4" fmla="*/ 0 w 92"/>
              <a:gd name="T5" fmla="*/ 0 h 3"/>
              <a:gd name="T6" fmla="*/ 0 w 92"/>
              <a:gd name="T7" fmla="*/ 3 h 3"/>
              <a:gd name="T8" fmla="*/ 90 w 92"/>
              <a:gd name="T9" fmla="*/ 3 h 3"/>
              <a:gd name="T10" fmla="*/ 92 w 92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" h="3">
                <a:moveTo>
                  <a:pt x="92" y="1"/>
                </a:moveTo>
                <a:cubicBezTo>
                  <a:pt x="92" y="0"/>
                  <a:pt x="91" y="0"/>
                  <a:pt x="9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90" y="3"/>
                  <a:pt x="90" y="3"/>
                  <a:pt x="90" y="3"/>
                </a:cubicBezTo>
                <a:cubicBezTo>
                  <a:pt x="91" y="3"/>
                  <a:pt x="92" y="2"/>
                  <a:pt x="9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3"/>
          <p:cNvSpPr>
            <a:spLocks/>
          </p:cNvSpPr>
          <p:nvPr/>
        </p:nvSpPr>
        <p:spPr bwMode="auto">
          <a:xfrm>
            <a:off x="2082801" y="3368676"/>
            <a:ext cx="52388" cy="52388"/>
          </a:xfrm>
          <a:custGeom>
            <a:avLst/>
            <a:gdLst>
              <a:gd name="T0" fmla="*/ 3 w 14"/>
              <a:gd name="T1" fmla="*/ 14 h 14"/>
              <a:gd name="T2" fmla="*/ 14 w 14"/>
              <a:gd name="T3" fmla="*/ 3 h 14"/>
              <a:gd name="T4" fmla="*/ 14 w 14"/>
              <a:gd name="T5" fmla="*/ 1 h 14"/>
              <a:gd name="T6" fmla="*/ 12 w 14"/>
              <a:gd name="T7" fmla="*/ 1 h 14"/>
              <a:gd name="T8" fmla="*/ 0 w 14"/>
              <a:gd name="T9" fmla="*/ 13 h 14"/>
              <a:gd name="T10" fmla="*/ 0 w 14"/>
              <a:gd name="T11" fmla="*/ 14 h 14"/>
              <a:gd name="T12" fmla="*/ 3 w 14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4">
                <a:moveTo>
                  <a:pt x="3" y="14"/>
                </a:moveTo>
                <a:cubicBezTo>
                  <a:pt x="14" y="3"/>
                  <a:pt x="14" y="3"/>
                  <a:pt x="14" y="3"/>
                </a:cubicBezTo>
                <a:cubicBezTo>
                  <a:pt x="14" y="2"/>
                  <a:pt x="14" y="1"/>
                  <a:pt x="14" y="1"/>
                </a:cubicBezTo>
                <a:cubicBezTo>
                  <a:pt x="13" y="0"/>
                  <a:pt x="13" y="0"/>
                  <a:pt x="12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4"/>
                  <a:pt x="0" y="14"/>
                </a:cubicBezTo>
                <a:cubicBezTo>
                  <a:pt x="3" y="14"/>
                  <a:pt x="3" y="14"/>
                  <a:pt x="3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4"/>
          <p:cNvSpPr>
            <a:spLocks/>
          </p:cNvSpPr>
          <p:nvPr/>
        </p:nvSpPr>
        <p:spPr bwMode="auto">
          <a:xfrm>
            <a:off x="2111376" y="3368676"/>
            <a:ext cx="53975" cy="52388"/>
          </a:xfrm>
          <a:custGeom>
            <a:avLst/>
            <a:gdLst>
              <a:gd name="T0" fmla="*/ 3 w 14"/>
              <a:gd name="T1" fmla="*/ 14 h 14"/>
              <a:gd name="T2" fmla="*/ 14 w 14"/>
              <a:gd name="T3" fmla="*/ 3 h 14"/>
              <a:gd name="T4" fmla="*/ 14 w 14"/>
              <a:gd name="T5" fmla="*/ 1 h 14"/>
              <a:gd name="T6" fmla="*/ 12 w 14"/>
              <a:gd name="T7" fmla="*/ 1 h 14"/>
              <a:gd name="T8" fmla="*/ 0 w 14"/>
              <a:gd name="T9" fmla="*/ 13 h 14"/>
              <a:gd name="T10" fmla="*/ 0 w 14"/>
              <a:gd name="T11" fmla="*/ 14 h 14"/>
              <a:gd name="T12" fmla="*/ 3 w 14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4">
                <a:moveTo>
                  <a:pt x="3" y="14"/>
                </a:moveTo>
                <a:cubicBezTo>
                  <a:pt x="14" y="3"/>
                  <a:pt x="14" y="3"/>
                  <a:pt x="14" y="3"/>
                </a:cubicBezTo>
                <a:cubicBezTo>
                  <a:pt x="14" y="2"/>
                  <a:pt x="14" y="1"/>
                  <a:pt x="14" y="1"/>
                </a:cubicBezTo>
                <a:cubicBezTo>
                  <a:pt x="13" y="0"/>
                  <a:pt x="13" y="0"/>
                  <a:pt x="12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4"/>
                  <a:pt x="0" y="14"/>
                </a:cubicBezTo>
                <a:cubicBezTo>
                  <a:pt x="3" y="14"/>
                  <a:pt x="3" y="14"/>
                  <a:pt x="3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5"/>
          <p:cNvSpPr>
            <a:spLocks/>
          </p:cNvSpPr>
          <p:nvPr/>
        </p:nvSpPr>
        <p:spPr bwMode="auto">
          <a:xfrm>
            <a:off x="2141538" y="3371851"/>
            <a:ext cx="57150" cy="49213"/>
          </a:xfrm>
          <a:custGeom>
            <a:avLst/>
            <a:gdLst>
              <a:gd name="T0" fmla="*/ 3 w 15"/>
              <a:gd name="T1" fmla="*/ 13 h 13"/>
              <a:gd name="T2" fmla="*/ 14 w 15"/>
              <a:gd name="T3" fmla="*/ 2 h 13"/>
              <a:gd name="T4" fmla="*/ 14 w 15"/>
              <a:gd name="T5" fmla="*/ 0 h 13"/>
              <a:gd name="T6" fmla="*/ 13 w 15"/>
              <a:gd name="T7" fmla="*/ 0 h 13"/>
              <a:gd name="T8" fmla="*/ 1 w 15"/>
              <a:gd name="T9" fmla="*/ 12 h 13"/>
              <a:gd name="T10" fmla="*/ 0 w 15"/>
              <a:gd name="T11" fmla="*/ 13 h 13"/>
              <a:gd name="T12" fmla="*/ 3 w 15"/>
              <a:gd name="T1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3">
                <a:moveTo>
                  <a:pt x="3" y="13"/>
                </a:moveTo>
                <a:cubicBezTo>
                  <a:pt x="14" y="2"/>
                  <a:pt x="14" y="2"/>
                  <a:pt x="14" y="2"/>
                </a:cubicBezTo>
                <a:cubicBezTo>
                  <a:pt x="15" y="1"/>
                  <a:pt x="15" y="1"/>
                  <a:pt x="14" y="0"/>
                </a:cubicBezTo>
                <a:cubicBezTo>
                  <a:pt x="14" y="0"/>
                  <a:pt x="13" y="0"/>
                  <a:pt x="13" y="0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3" y="13"/>
                  <a:pt x="3" y="13"/>
                  <a:pt x="3" y="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36"/>
          <p:cNvSpPr>
            <a:spLocks/>
          </p:cNvSpPr>
          <p:nvPr/>
        </p:nvSpPr>
        <p:spPr bwMode="auto">
          <a:xfrm>
            <a:off x="2176463" y="3371851"/>
            <a:ext cx="55563" cy="49213"/>
          </a:xfrm>
          <a:custGeom>
            <a:avLst/>
            <a:gdLst>
              <a:gd name="T0" fmla="*/ 14 w 15"/>
              <a:gd name="T1" fmla="*/ 2 h 13"/>
              <a:gd name="T2" fmla="*/ 14 w 15"/>
              <a:gd name="T3" fmla="*/ 1 h 13"/>
              <a:gd name="T4" fmla="*/ 12 w 15"/>
              <a:gd name="T5" fmla="*/ 1 h 13"/>
              <a:gd name="T6" fmla="*/ 0 w 15"/>
              <a:gd name="T7" fmla="*/ 13 h 13"/>
              <a:gd name="T8" fmla="*/ 0 w 15"/>
              <a:gd name="T9" fmla="*/ 13 h 13"/>
              <a:gd name="T10" fmla="*/ 3 w 15"/>
              <a:gd name="T11" fmla="*/ 13 h 13"/>
              <a:gd name="T12" fmla="*/ 14 w 15"/>
              <a:gd name="T1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3">
                <a:moveTo>
                  <a:pt x="14" y="2"/>
                </a:moveTo>
                <a:cubicBezTo>
                  <a:pt x="15" y="2"/>
                  <a:pt x="15" y="1"/>
                  <a:pt x="14" y="1"/>
                </a:cubicBezTo>
                <a:cubicBezTo>
                  <a:pt x="14" y="0"/>
                  <a:pt x="13" y="0"/>
                  <a:pt x="12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3" y="13"/>
                  <a:pt x="3" y="13"/>
                  <a:pt x="3" y="13"/>
                </a:cubicBezTo>
                <a:lnTo>
                  <a:pt x="14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37"/>
          <p:cNvSpPr>
            <a:spLocks/>
          </p:cNvSpPr>
          <p:nvPr/>
        </p:nvSpPr>
        <p:spPr bwMode="auto">
          <a:xfrm>
            <a:off x="2082801" y="3421063"/>
            <a:ext cx="55563" cy="52388"/>
          </a:xfrm>
          <a:custGeom>
            <a:avLst/>
            <a:gdLst>
              <a:gd name="T0" fmla="*/ 13 w 15"/>
              <a:gd name="T1" fmla="*/ 14 h 14"/>
              <a:gd name="T2" fmla="*/ 15 w 15"/>
              <a:gd name="T3" fmla="*/ 14 h 14"/>
              <a:gd name="T4" fmla="*/ 15 w 15"/>
              <a:gd name="T5" fmla="*/ 12 h 14"/>
              <a:gd name="T6" fmla="*/ 3 w 15"/>
              <a:gd name="T7" fmla="*/ 0 h 14"/>
              <a:gd name="T8" fmla="*/ 0 w 15"/>
              <a:gd name="T9" fmla="*/ 0 h 14"/>
              <a:gd name="T10" fmla="*/ 0 w 15"/>
              <a:gd name="T11" fmla="*/ 1 h 14"/>
              <a:gd name="T12" fmla="*/ 13 w 15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4">
                <a:moveTo>
                  <a:pt x="13" y="14"/>
                </a:moveTo>
                <a:cubicBezTo>
                  <a:pt x="13" y="14"/>
                  <a:pt x="14" y="14"/>
                  <a:pt x="15" y="14"/>
                </a:cubicBezTo>
                <a:cubicBezTo>
                  <a:pt x="15" y="13"/>
                  <a:pt x="15" y="12"/>
                  <a:pt x="15" y="12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3" y="14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8"/>
          <p:cNvSpPr>
            <a:spLocks/>
          </p:cNvSpPr>
          <p:nvPr/>
        </p:nvSpPr>
        <p:spPr bwMode="auto">
          <a:xfrm>
            <a:off x="2111376" y="3421063"/>
            <a:ext cx="57150" cy="52388"/>
          </a:xfrm>
          <a:custGeom>
            <a:avLst/>
            <a:gdLst>
              <a:gd name="T0" fmla="*/ 13 w 15"/>
              <a:gd name="T1" fmla="*/ 14 h 14"/>
              <a:gd name="T2" fmla="*/ 15 w 15"/>
              <a:gd name="T3" fmla="*/ 14 h 14"/>
              <a:gd name="T4" fmla="*/ 15 w 15"/>
              <a:gd name="T5" fmla="*/ 12 h 14"/>
              <a:gd name="T6" fmla="*/ 3 w 15"/>
              <a:gd name="T7" fmla="*/ 0 h 14"/>
              <a:gd name="T8" fmla="*/ 0 w 15"/>
              <a:gd name="T9" fmla="*/ 0 h 14"/>
              <a:gd name="T10" fmla="*/ 0 w 15"/>
              <a:gd name="T11" fmla="*/ 1 h 14"/>
              <a:gd name="T12" fmla="*/ 13 w 15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4">
                <a:moveTo>
                  <a:pt x="13" y="14"/>
                </a:moveTo>
                <a:cubicBezTo>
                  <a:pt x="13" y="14"/>
                  <a:pt x="14" y="14"/>
                  <a:pt x="15" y="14"/>
                </a:cubicBezTo>
                <a:cubicBezTo>
                  <a:pt x="15" y="13"/>
                  <a:pt x="15" y="12"/>
                  <a:pt x="15" y="12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3" y="14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9"/>
          <p:cNvSpPr>
            <a:spLocks/>
          </p:cNvSpPr>
          <p:nvPr/>
        </p:nvSpPr>
        <p:spPr bwMode="auto">
          <a:xfrm>
            <a:off x="2141538" y="3421063"/>
            <a:ext cx="60325" cy="52388"/>
          </a:xfrm>
          <a:custGeom>
            <a:avLst/>
            <a:gdLst>
              <a:gd name="T0" fmla="*/ 13 w 16"/>
              <a:gd name="T1" fmla="*/ 14 h 14"/>
              <a:gd name="T2" fmla="*/ 15 w 16"/>
              <a:gd name="T3" fmla="*/ 14 h 14"/>
              <a:gd name="T4" fmla="*/ 15 w 16"/>
              <a:gd name="T5" fmla="*/ 12 h 14"/>
              <a:gd name="T6" fmla="*/ 3 w 16"/>
              <a:gd name="T7" fmla="*/ 0 h 14"/>
              <a:gd name="T8" fmla="*/ 0 w 16"/>
              <a:gd name="T9" fmla="*/ 0 h 14"/>
              <a:gd name="T10" fmla="*/ 1 w 16"/>
              <a:gd name="T11" fmla="*/ 1 h 14"/>
              <a:gd name="T12" fmla="*/ 13 w 16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4">
                <a:moveTo>
                  <a:pt x="13" y="14"/>
                </a:moveTo>
                <a:cubicBezTo>
                  <a:pt x="14" y="14"/>
                  <a:pt x="15" y="14"/>
                  <a:pt x="15" y="14"/>
                </a:cubicBezTo>
                <a:cubicBezTo>
                  <a:pt x="16" y="13"/>
                  <a:pt x="16" y="13"/>
                  <a:pt x="15" y="12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lnTo>
                  <a:pt x="13" y="14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40"/>
          <p:cNvSpPr>
            <a:spLocks/>
          </p:cNvSpPr>
          <p:nvPr/>
        </p:nvSpPr>
        <p:spPr bwMode="auto">
          <a:xfrm>
            <a:off x="2176463" y="3421063"/>
            <a:ext cx="55563" cy="57150"/>
          </a:xfrm>
          <a:custGeom>
            <a:avLst/>
            <a:gdLst>
              <a:gd name="T0" fmla="*/ 0 w 15"/>
              <a:gd name="T1" fmla="*/ 1 h 15"/>
              <a:gd name="T2" fmla="*/ 13 w 15"/>
              <a:gd name="T3" fmla="*/ 14 h 15"/>
              <a:gd name="T4" fmla="*/ 15 w 15"/>
              <a:gd name="T5" fmla="*/ 14 h 15"/>
              <a:gd name="T6" fmla="*/ 15 w 15"/>
              <a:gd name="T7" fmla="*/ 13 h 15"/>
              <a:gd name="T8" fmla="*/ 3 w 15"/>
              <a:gd name="T9" fmla="*/ 1 h 15"/>
              <a:gd name="T10" fmla="*/ 3 w 15"/>
              <a:gd name="T11" fmla="*/ 0 h 15"/>
              <a:gd name="T12" fmla="*/ 0 w 15"/>
              <a:gd name="T13" fmla="*/ 0 h 15"/>
              <a:gd name="T14" fmla="*/ 0 w 15"/>
              <a:gd name="T15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15">
                <a:moveTo>
                  <a:pt x="0" y="1"/>
                </a:moveTo>
                <a:cubicBezTo>
                  <a:pt x="13" y="14"/>
                  <a:pt x="13" y="14"/>
                  <a:pt x="13" y="14"/>
                </a:cubicBezTo>
                <a:cubicBezTo>
                  <a:pt x="14" y="15"/>
                  <a:pt x="15" y="15"/>
                  <a:pt x="15" y="14"/>
                </a:cubicBezTo>
                <a:cubicBezTo>
                  <a:pt x="15" y="14"/>
                  <a:pt x="15" y="13"/>
                  <a:pt x="15" y="13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241"/>
          <p:cNvSpPr>
            <a:spLocks noChangeArrowheads="1"/>
          </p:cNvSpPr>
          <p:nvPr/>
        </p:nvSpPr>
        <p:spPr bwMode="auto">
          <a:xfrm>
            <a:off x="484188" y="3030538"/>
            <a:ext cx="777875" cy="777875"/>
          </a:xfrm>
          <a:prstGeom prst="ellipse">
            <a:avLst/>
          </a:prstGeom>
          <a:solidFill>
            <a:srgbClr val="6E7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42"/>
          <p:cNvSpPr>
            <a:spLocks/>
          </p:cNvSpPr>
          <p:nvPr/>
        </p:nvSpPr>
        <p:spPr bwMode="auto">
          <a:xfrm>
            <a:off x="495301" y="3500438"/>
            <a:ext cx="361950" cy="307975"/>
          </a:xfrm>
          <a:custGeom>
            <a:avLst/>
            <a:gdLst>
              <a:gd name="T0" fmla="*/ 0 w 96"/>
              <a:gd name="T1" fmla="*/ 0 h 82"/>
              <a:gd name="T2" fmla="*/ 0 w 96"/>
              <a:gd name="T3" fmla="*/ 1 h 82"/>
              <a:gd name="T4" fmla="*/ 96 w 96"/>
              <a:gd name="T5" fmla="*/ 82 h 82"/>
              <a:gd name="T6" fmla="*/ 96 w 96"/>
              <a:gd name="T7" fmla="*/ 82 h 82"/>
              <a:gd name="T8" fmla="*/ 0 w 96"/>
              <a:gd name="T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82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9" y="46"/>
                  <a:pt x="48" y="80"/>
                  <a:pt x="96" y="82"/>
                </a:cubicBezTo>
                <a:cubicBezTo>
                  <a:pt x="96" y="82"/>
                  <a:pt x="96" y="82"/>
                  <a:pt x="96" y="82"/>
                </a:cubicBezTo>
                <a:cubicBezTo>
                  <a:pt x="48" y="80"/>
                  <a:pt x="9" y="45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3"/>
          <p:cNvSpPr>
            <a:spLocks/>
          </p:cNvSpPr>
          <p:nvPr/>
        </p:nvSpPr>
        <p:spPr bwMode="auto">
          <a:xfrm>
            <a:off x="495301" y="3338513"/>
            <a:ext cx="579438" cy="469900"/>
          </a:xfrm>
          <a:custGeom>
            <a:avLst/>
            <a:gdLst>
              <a:gd name="T0" fmla="*/ 44 w 154"/>
              <a:gd name="T1" fmla="*/ 0 h 125"/>
              <a:gd name="T2" fmla="*/ 0 w 154"/>
              <a:gd name="T3" fmla="*/ 43 h 125"/>
              <a:gd name="T4" fmla="*/ 96 w 154"/>
              <a:gd name="T5" fmla="*/ 125 h 125"/>
              <a:gd name="T6" fmla="*/ 154 w 154"/>
              <a:gd name="T7" fmla="*/ 66 h 125"/>
              <a:gd name="T8" fmla="*/ 44 w 154"/>
              <a:gd name="T9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125">
                <a:moveTo>
                  <a:pt x="44" y="0"/>
                </a:moveTo>
                <a:cubicBezTo>
                  <a:pt x="0" y="43"/>
                  <a:pt x="0" y="43"/>
                  <a:pt x="0" y="43"/>
                </a:cubicBezTo>
                <a:cubicBezTo>
                  <a:pt x="9" y="88"/>
                  <a:pt x="48" y="123"/>
                  <a:pt x="96" y="125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44" y="0"/>
                  <a:pt x="44" y="0"/>
                  <a:pt x="44" y="0"/>
                </a:cubicBezTo>
              </a:path>
            </a:pathLst>
          </a:custGeom>
          <a:solidFill>
            <a:srgbClr val="52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4"/>
          <p:cNvSpPr>
            <a:spLocks/>
          </p:cNvSpPr>
          <p:nvPr/>
        </p:nvSpPr>
        <p:spPr bwMode="auto">
          <a:xfrm>
            <a:off x="661988" y="3176588"/>
            <a:ext cx="412750" cy="414338"/>
          </a:xfrm>
          <a:custGeom>
            <a:avLst/>
            <a:gdLst>
              <a:gd name="T0" fmla="*/ 130 w 260"/>
              <a:gd name="T1" fmla="*/ 142 h 261"/>
              <a:gd name="T2" fmla="*/ 260 w 260"/>
              <a:gd name="T3" fmla="*/ 244 h 261"/>
              <a:gd name="T4" fmla="*/ 260 w 260"/>
              <a:gd name="T5" fmla="*/ 102 h 261"/>
              <a:gd name="T6" fmla="*/ 130 w 260"/>
              <a:gd name="T7" fmla="*/ 0 h 261"/>
              <a:gd name="T8" fmla="*/ 0 w 260"/>
              <a:gd name="T9" fmla="*/ 102 h 261"/>
              <a:gd name="T10" fmla="*/ 0 w 260"/>
              <a:gd name="T11" fmla="*/ 261 h 261"/>
              <a:gd name="T12" fmla="*/ 0 w 260"/>
              <a:gd name="T13" fmla="*/ 261 h 261"/>
              <a:gd name="T14" fmla="*/ 0 w 260"/>
              <a:gd name="T15" fmla="*/ 244 h 261"/>
              <a:gd name="T16" fmla="*/ 130 w 260"/>
              <a:gd name="T17" fmla="*/ 14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0" h="261">
                <a:moveTo>
                  <a:pt x="130" y="142"/>
                </a:moveTo>
                <a:lnTo>
                  <a:pt x="260" y="244"/>
                </a:lnTo>
                <a:lnTo>
                  <a:pt x="260" y="102"/>
                </a:lnTo>
                <a:lnTo>
                  <a:pt x="130" y="0"/>
                </a:lnTo>
                <a:lnTo>
                  <a:pt x="0" y="102"/>
                </a:lnTo>
                <a:lnTo>
                  <a:pt x="0" y="261"/>
                </a:lnTo>
                <a:lnTo>
                  <a:pt x="0" y="261"/>
                </a:lnTo>
                <a:lnTo>
                  <a:pt x="0" y="244"/>
                </a:lnTo>
                <a:lnTo>
                  <a:pt x="130" y="1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45"/>
          <p:cNvSpPr>
            <a:spLocks/>
          </p:cNvSpPr>
          <p:nvPr/>
        </p:nvSpPr>
        <p:spPr bwMode="auto">
          <a:xfrm>
            <a:off x="679451" y="3203576"/>
            <a:ext cx="376238" cy="376238"/>
          </a:xfrm>
          <a:custGeom>
            <a:avLst/>
            <a:gdLst>
              <a:gd name="T0" fmla="*/ 119 w 237"/>
              <a:gd name="T1" fmla="*/ 130 h 237"/>
              <a:gd name="T2" fmla="*/ 237 w 237"/>
              <a:gd name="T3" fmla="*/ 222 h 237"/>
              <a:gd name="T4" fmla="*/ 237 w 237"/>
              <a:gd name="T5" fmla="*/ 92 h 237"/>
              <a:gd name="T6" fmla="*/ 119 w 237"/>
              <a:gd name="T7" fmla="*/ 0 h 237"/>
              <a:gd name="T8" fmla="*/ 0 w 237"/>
              <a:gd name="T9" fmla="*/ 92 h 237"/>
              <a:gd name="T10" fmla="*/ 0 w 237"/>
              <a:gd name="T11" fmla="*/ 237 h 237"/>
              <a:gd name="T12" fmla="*/ 0 w 237"/>
              <a:gd name="T13" fmla="*/ 237 h 237"/>
              <a:gd name="T14" fmla="*/ 0 w 237"/>
              <a:gd name="T15" fmla="*/ 222 h 237"/>
              <a:gd name="T16" fmla="*/ 119 w 237"/>
              <a:gd name="T17" fmla="*/ 13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7" h="237">
                <a:moveTo>
                  <a:pt x="119" y="130"/>
                </a:moveTo>
                <a:lnTo>
                  <a:pt x="237" y="222"/>
                </a:lnTo>
                <a:lnTo>
                  <a:pt x="237" y="92"/>
                </a:lnTo>
                <a:lnTo>
                  <a:pt x="119" y="0"/>
                </a:lnTo>
                <a:lnTo>
                  <a:pt x="0" y="92"/>
                </a:lnTo>
                <a:lnTo>
                  <a:pt x="0" y="237"/>
                </a:lnTo>
                <a:lnTo>
                  <a:pt x="0" y="237"/>
                </a:lnTo>
                <a:lnTo>
                  <a:pt x="0" y="222"/>
                </a:lnTo>
                <a:lnTo>
                  <a:pt x="119" y="130"/>
                </a:lnTo>
                <a:close/>
              </a:path>
            </a:pathLst>
          </a:custGeom>
          <a:solidFill>
            <a:srgbClr val="C71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246"/>
          <p:cNvSpPr>
            <a:spLocks noChangeArrowheads="1"/>
          </p:cNvSpPr>
          <p:nvPr/>
        </p:nvSpPr>
        <p:spPr bwMode="auto">
          <a:xfrm>
            <a:off x="679451" y="3349626"/>
            <a:ext cx="376238" cy="134938"/>
          </a:xfrm>
          <a:prstGeom prst="rect">
            <a:avLst/>
          </a:prstGeom>
          <a:solidFill>
            <a:srgbClr val="A817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47"/>
          <p:cNvSpPr>
            <a:spLocks/>
          </p:cNvSpPr>
          <p:nvPr/>
        </p:nvSpPr>
        <p:spPr bwMode="auto">
          <a:xfrm>
            <a:off x="954088" y="3371851"/>
            <a:ext cx="120650" cy="169863"/>
          </a:xfrm>
          <a:custGeom>
            <a:avLst/>
            <a:gdLst>
              <a:gd name="T0" fmla="*/ 76 w 76"/>
              <a:gd name="T1" fmla="*/ 0 h 107"/>
              <a:gd name="T2" fmla="*/ 0 w 76"/>
              <a:gd name="T3" fmla="*/ 50 h 107"/>
              <a:gd name="T4" fmla="*/ 76 w 76"/>
              <a:gd name="T5" fmla="*/ 107 h 107"/>
              <a:gd name="T6" fmla="*/ 76 w 76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07">
                <a:moveTo>
                  <a:pt x="76" y="0"/>
                </a:moveTo>
                <a:lnTo>
                  <a:pt x="0" y="50"/>
                </a:lnTo>
                <a:lnTo>
                  <a:pt x="76" y="107"/>
                </a:lnTo>
                <a:lnTo>
                  <a:pt x="76" y="0"/>
                </a:lnTo>
                <a:close/>
              </a:path>
            </a:pathLst>
          </a:cu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48"/>
          <p:cNvSpPr>
            <a:spLocks/>
          </p:cNvSpPr>
          <p:nvPr/>
        </p:nvSpPr>
        <p:spPr bwMode="auto">
          <a:xfrm>
            <a:off x="661988" y="3371851"/>
            <a:ext cx="119063" cy="169863"/>
          </a:xfrm>
          <a:custGeom>
            <a:avLst/>
            <a:gdLst>
              <a:gd name="T0" fmla="*/ 0 w 75"/>
              <a:gd name="T1" fmla="*/ 0 h 107"/>
              <a:gd name="T2" fmla="*/ 0 w 75"/>
              <a:gd name="T3" fmla="*/ 107 h 107"/>
              <a:gd name="T4" fmla="*/ 75 w 75"/>
              <a:gd name="T5" fmla="*/ 50 h 107"/>
              <a:gd name="T6" fmla="*/ 0 w 75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" h="107">
                <a:moveTo>
                  <a:pt x="0" y="0"/>
                </a:moveTo>
                <a:lnTo>
                  <a:pt x="0" y="107"/>
                </a:lnTo>
                <a:lnTo>
                  <a:pt x="75" y="50"/>
                </a:lnTo>
                <a:lnTo>
                  <a:pt x="0" y="0"/>
                </a:lnTo>
                <a:close/>
              </a:path>
            </a:pathLst>
          </a:cu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49"/>
          <p:cNvSpPr>
            <a:spLocks/>
          </p:cNvSpPr>
          <p:nvPr/>
        </p:nvSpPr>
        <p:spPr bwMode="auto">
          <a:xfrm>
            <a:off x="912813" y="3451226"/>
            <a:ext cx="161925" cy="134938"/>
          </a:xfrm>
          <a:custGeom>
            <a:avLst/>
            <a:gdLst>
              <a:gd name="T0" fmla="*/ 26 w 102"/>
              <a:gd name="T1" fmla="*/ 0 h 85"/>
              <a:gd name="T2" fmla="*/ 0 w 102"/>
              <a:gd name="T3" fmla="*/ 17 h 85"/>
              <a:gd name="T4" fmla="*/ 102 w 102"/>
              <a:gd name="T5" fmla="*/ 85 h 85"/>
              <a:gd name="T6" fmla="*/ 102 w 102"/>
              <a:gd name="T7" fmla="*/ 85 h 85"/>
              <a:gd name="T8" fmla="*/ 102 w 102"/>
              <a:gd name="T9" fmla="*/ 57 h 85"/>
              <a:gd name="T10" fmla="*/ 26 w 102"/>
              <a:gd name="T11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" h="85">
                <a:moveTo>
                  <a:pt x="26" y="0"/>
                </a:moveTo>
                <a:lnTo>
                  <a:pt x="0" y="17"/>
                </a:lnTo>
                <a:lnTo>
                  <a:pt x="102" y="85"/>
                </a:lnTo>
                <a:lnTo>
                  <a:pt x="102" y="85"/>
                </a:lnTo>
                <a:lnTo>
                  <a:pt x="102" y="57"/>
                </a:lnTo>
                <a:lnTo>
                  <a:pt x="26" y="0"/>
                </a:ln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50"/>
          <p:cNvSpPr>
            <a:spLocks/>
          </p:cNvSpPr>
          <p:nvPr/>
        </p:nvSpPr>
        <p:spPr bwMode="auto">
          <a:xfrm>
            <a:off x="661988" y="3451226"/>
            <a:ext cx="165100" cy="134938"/>
          </a:xfrm>
          <a:custGeom>
            <a:avLst/>
            <a:gdLst>
              <a:gd name="T0" fmla="*/ 75 w 104"/>
              <a:gd name="T1" fmla="*/ 0 h 85"/>
              <a:gd name="T2" fmla="*/ 0 w 104"/>
              <a:gd name="T3" fmla="*/ 57 h 85"/>
              <a:gd name="T4" fmla="*/ 0 w 104"/>
              <a:gd name="T5" fmla="*/ 85 h 85"/>
              <a:gd name="T6" fmla="*/ 2 w 104"/>
              <a:gd name="T7" fmla="*/ 85 h 85"/>
              <a:gd name="T8" fmla="*/ 104 w 104"/>
              <a:gd name="T9" fmla="*/ 19 h 85"/>
              <a:gd name="T10" fmla="*/ 75 w 104"/>
              <a:gd name="T11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85">
                <a:moveTo>
                  <a:pt x="75" y="0"/>
                </a:moveTo>
                <a:lnTo>
                  <a:pt x="0" y="57"/>
                </a:lnTo>
                <a:lnTo>
                  <a:pt x="0" y="85"/>
                </a:lnTo>
                <a:lnTo>
                  <a:pt x="2" y="85"/>
                </a:lnTo>
                <a:lnTo>
                  <a:pt x="104" y="19"/>
                </a:lnTo>
                <a:lnTo>
                  <a:pt x="75" y="0"/>
                </a:ln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51"/>
          <p:cNvSpPr>
            <a:spLocks/>
          </p:cNvSpPr>
          <p:nvPr/>
        </p:nvSpPr>
        <p:spPr bwMode="auto">
          <a:xfrm>
            <a:off x="661988" y="3402013"/>
            <a:ext cx="412750" cy="188913"/>
          </a:xfrm>
          <a:custGeom>
            <a:avLst/>
            <a:gdLst>
              <a:gd name="T0" fmla="*/ 260 w 260"/>
              <a:gd name="T1" fmla="*/ 102 h 119"/>
              <a:gd name="T2" fmla="*/ 130 w 260"/>
              <a:gd name="T3" fmla="*/ 0 h 119"/>
              <a:gd name="T4" fmla="*/ 0 w 260"/>
              <a:gd name="T5" fmla="*/ 102 h 119"/>
              <a:gd name="T6" fmla="*/ 0 w 260"/>
              <a:gd name="T7" fmla="*/ 119 h 119"/>
              <a:gd name="T8" fmla="*/ 260 w 260"/>
              <a:gd name="T9" fmla="*/ 119 h 119"/>
              <a:gd name="T10" fmla="*/ 260 w 260"/>
              <a:gd name="T11" fmla="*/ 10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0" h="119">
                <a:moveTo>
                  <a:pt x="260" y="102"/>
                </a:moveTo>
                <a:lnTo>
                  <a:pt x="130" y="0"/>
                </a:lnTo>
                <a:lnTo>
                  <a:pt x="0" y="102"/>
                </a:lnTo>
                <a:lnTo>
                  <a:pt x="0" y="119"/>
                </a:lnTo>
                <a:lnTo>
                  <a:pt x="260" y="119"/>
                </a:lnTo>
                <a:lnTo>
                  <a:pt x="260" y="10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252"/>
          <p:cNvSpPr>
            <a:spLocks noChangeArrowheads="1"/>
          </p:cNvSpPr>
          <p:nvPr/>
        </p:nvSpPr>
        <p:spPr bwMode="auto">
          <a:xfrm>
            <a:off x="4554538" y="1985963"/>
            <a:ext cx="777875" cy="777875"/>
          </a:xfrm>
          <a:prstGeom prst="ellipse">
            <a:avLst/>
          </a:prstGeom>
          <a:solidFill>
            <a:srgbClr val="4F5C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53"/>
          <p:cNvSpPr>
            <a:spLocks/>
          </p:cNvSpPr>
          <p:nvPr/>
        </p:nvSpPr>
        <p:spPr bwMode="auto">
          <a:xfrm>
            <a:off x="4554538" y="2376488"/>
            <a:ext cx="117475" cy="274638"/>
          </a:xfrm>
          <a:custGeom>
            <a:avLst/>
            <a:gdLst>
              <a:gd name="T0" fmla="*/ 0 w 31"/>
              <a:gd name="T1" fmla="*/ 0 h 73"/>
              <a:gd name="T2" fmla="*/ 0 w 31"/>
              <a:gd name="T3" fmla="*/ 0 h 73"/>
              <a:gd name="T4" fmla="*/ 31 w 31"/>
              <a:gd name="T5" fmla="*/ 73 h 73"/>
              <a:gd name="T6" fmla="*/ 0 w 31"/>
              <a:gd name="T7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7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"/>
                  <a:pt x="12" y="55"/>
                  <a:pt x="31" y="73"/>
                </a:cubicBezTo>
                <a:cubicBezTo>
                  <a:pt x="12" y="55"/>
                  <a:pt x="0" y="29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4"/>
          <p:cNvSpPr>
            <a:spLocks/>
          </p:cNvSpPr>
          <p:nvPr/>
        </p:nvSpPr>
        <p:spPr bwMode="auto">
          <a:xfrm>
            <a:off x="4554538" y="2139951"/>
            <a:ext cx="549275" cy="623888"/>
          </a:xfrm>
          <a:custGeom>
            <a:avLst/>
            <a:gdLst>
              <a:gd name="T0" fmla="*/ 64 w 146"/>
              <a:gd name="T1" fmla="*/ 0 h 166"/>
              <a:gd name="T2" fmla="*/ 0 w 146"/>
              <a:gd name="T3" fmla="*/ 63 h 166"/>
              <a:gd name="T4" fmla="*/ 31 w 146"/>
              <a:gd name="T5" fmla="*/ 136 h 166"/>
              <a:gd name="T6" fmla="*/ 101 w 146"/>
              <a:gd name="T7" fmla="*/ 166 h 166"/>
              <a:gd name="T8" fmla="*/ 146 w 146"/>
              <a:gd name="T9" fmla="*/ 121 h 166"/>
              <a:gd name="T10" fmla="*/ 64 w 146"/>
              <a:gd name="T11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" h="166">
                <a:moveTo>
                  <a:pt x="64" y="0"/>
                </a:moveTo>
                <a:cubicBezTo>
                  <a:pt x="0" y="63"/>
                  <a:pt x="0" y="63"/>
                  <a:pt x="0" y="63"/>
                </a:cubicBezTo>
                <a:cubicBezTo>
                  <a:pt x="0" y="92"/>
                  <a:pt x="12" y="118"/>
                  <a:pt x="31" y="136"/>
                </a:cubicBezTo>
                <a:cubicBezTo>
                  <a:pt x="49" y="154"/>
                  <a:pt x="74" y="165"/>
                  <a:pt x="101" y="166"/>
                </a:cubicBezTo>
                <a:cubicBezTo>
                  <a:pt x="146" y="121"/>
                  <a:pt x="146" y="121"/>
                  <a:pt x="146" y="121"/>
                </a:cubicBezTo>
                <a:cubicBezTo>
                  <a:pt x="64" y="0"/>
                  <a:pt x="64" y="0"/>
                  <a:pt x="64" y="0"/>
                </a:cubicBezTo>
              </a:path>
            </a:pathLst>
          </a:custGeom>
          <a:solidFill>
            <a:srgbClr val="3B4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55"/>
          <p:cNvSpPr>
            <a:spLocks/>
          </p:cNvSpPr>
          <p:nvPr/>
        </p:nvSpPr>
        <p:spPr bwMode="auto">
          <a:xfrm>
            <a:off x="4845051" y="2124076"/>
            <a:ext cx="28575" cy="23813"/>
          </a:xfrm>
          <a:custGeom>
            <a:avLst/>
            <a:gdLst>
              <a:gd name="T0" fmla="*/ 14 w 18"/>
              <a:gd name="T1" fmla="*/ 0 h 15"/>
              <a:gd name="T2" fmla="*/ 0 w 18"/>
              <a:gd name="T3" fmla="*/ 15 h 15"/>
              <a:gd name="T4" fmla="*/ 18 w 18"/>
              <a:gd name="T5" fmla="*/ 15 h 15"/>
              <a:gd name="T6" fmla="*/ 14 w 18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5">
                <a:moveTo>
                  <a:pt x="14" y="0"/>
                </a:moveTo>
                <a:lnTo>
                  <a:pt x="0" y="15"/>
                </a:lnTo>
                <a:lnTo>
                  <a:pt x="18" y="15"/>
                </a:lnTo>
                <a:lnTo>
                  <a:pt x="14" y="0"/>
                </a:lnTo>
                <a:close/>
              </a:path>
            </a:pathLst>
          </a:custGeom>
          <a:solidFill>
            <a:srgbClr val="3B4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56"/>
          <p:cNvSpPr>
            <a:spLocks/>
          </p:cNvSpPr>
          <p:nvPr/>
        </p:nvSpPr>
        <p:spPr bwMode="auto">
          <a:xfrm>
            <a:off x="4845051" y="2124076"/>
            <a:ext cx="28575" cy="23813"/>
          </a:xfrm>
          <a:custGeom>
            <a:avLst/>
            <a:gdLst>
              <a:gd name="T0" fmla="*/ 14 w 18"/>
              <a:gd name="T1" fmla="*/ 0 h 15"/>
              <a:gd name="T2" fmla="*/ 0 w 18"/>
              <a:gd name="T3" fmla="*/ 15 h 15"/>
              <a:gd name="T4" fmla="*/ 18 w 18"/>
              <a:gd name="T5" fmla="*/ 15 h 15"/>
              <a:gd name="T6" fmla="*/ 14 w 18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5">
                <a:moveTo>
                  <a:pt x="14" y="0"/>
                </a:moveTo>
                <a:lnTo>
                  <a:pt x="0" y="15"/>
                </a:lnTo>
                <a:lnTo>
                  <a:pt x="18" y="15"/>
                </a:lnTo>
                <a:lnTo>
                  <a:pt x="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57"/>
          <p:cNvSpPr>
            <a:spLocks/>
          </p:cNvSpPr>
          <p:nvPr/>
        </p:nvSpPr>
        <p:spPr bwMode="auto">
          <a:xfrm>
            <a:off x="4881563" y="2093913"/>
            <a:ext cx="52388" cy="49213"/>
          </a:xfrm>
          <a:custGeom>
            <a:avLst/>
            <a:gdLst>
              <a:gd name="T0" fmla="*/ 26 w 33"/>
              <a:gd name="T1" fmla="*/ 0 h 31"/>
              <a:gd name="T2" fmla="*/ 0 w 33"/>
              <a:gd name="T3" fmla="*/ 26 h 31"/>
              <a:gd name="T4" fmla="*/ 33 w 33"/>
              <a:gd name="T5" fmla="*/ 31 h 31"/>
              <a:gd name="T6" fmla="*/ 26 w 33"/>
              <a:gd name="T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1">
                <a:moveTo>
                  <a:pt x="26" y="0"/>
                </a:moveTo>
                <a:lnTo>
                  <a:pt x="0" y="26"/>
                </a:lnTo>
                <a:lnTo>
                  <a:pt x="33" y="31"/>
                </a:lnTo>
                <a:lnTo>
                  <a:pt x="26" y="0"/>
                </a:lnTo>
                <a:close/>
              </a:path>
            </a:pathLst>
          </a:custGeom>
          <a:solidFill>
            <a:srgbClr val="3B45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58"/>
          <p:cNvSpPr>
            <a:spLocks/>
          </p:cNvSpPr>
          <p:nvPr/>
        </p:nvSpPr>
        <p:spPr bwMode="auto">
          <a:xfrm>
            <a:off x="4881563" y="2093913"/>
            <a:ext cx="52388" cy="49213"/>
          </a:xfrm>
          <a:custGeom>
            <a:avLst/>
            <a:gdLst>
              <a:gd name="T0" fmla="*/ 26 w 33"/>
              <a:gd name="T1" fmla="*/ 0 h 31"/>
              <a:gd name="T2" fmla="*/ 0 w 33"/>
              <a:gd name="T3" fmla="*/ 26 h 31"/>
              <a:gd name="T4" fmla="*/ 33 w 33"/>
              <a:gd name="T5" fmla="*/ 31 h 31"/>
              <a:gd name="T6" fmla="*/ 26 w 33"/>
              <a:gd name="T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1">
                <a:moveTo>
                  <a:pt x="26" y="0"/>
                </a:moveTo>
                <a:lnTo>
                  <a:pt x="0" y="26"/>
                </a:lnTo>
                <a:lnTo>
                  <a:pt x="33" y="31"/>
                </a:lnTo>
                <a:lnTo>
                  <a:pt x="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59"/>
          <p:cNvSpPr>
            <a:spLocks/>
          </p:cNvSpPr>
          <p:nvPr/>
        </p:nvSpPr>
        <p:spPr bwMode="auto">
          <a:xfrm>
            <a:off x="4784726" y="2135188"/>
            <a:ext cx="327025" cy="469900"/>
          </a:xfrm>
          <a:custGeom>
            <a:avLst/>
            <a:gdLst>
              <a:gd name="T0" fmla="*/ 0 w 87"/>
              <a:gd name="T1" fmla="*/ 117 h 125"/>
              <a:gd name="T2" fmla="*/ 8 w 87"/>
              <a:gd name="T3" fmla="*/ 125 h 125"/>
              <a:gd name="T4" fmla="*/ 79 w 87"/>
              <a:gd name="T5" fmla="*/ 125 h 125"/>
              <a:gd name="T6" fmla="*/ 87 w 87"/>
              <a:gd name="T7" fmla="*/ 117 h 125"/>
              <a:gd name="T8" fmla="*/ 87 w 87"/>
              <a:gd name="T9" fmla="*/ 8 h 125"/>
              <a:gd name="T10" fmla="*/ 79 w 87"/>
              <a:gd name="T11" fmla="*/ 0 h 125"/>
              <a:gd name="T12" fmla="*/ 8 w 87"/>
              <a:gd name="T13" fmla="*/ 0 h 125"/>
              <a:gd name="T14" fmla="*/ 0 w 87"/>
              <a:gd name="T15" fmla="*/ 8 h 125"/>
              <a:gd name="T16" fmla="*/ 0 w 87"/>
              <a:gd name="T17" fmla="*/ 117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" h="125">
                <a:moveTo>
                  <a:pt x="0" y="117"/>
                </a:moveTo>
                <a:cubicBezTo>
                  <a:pt x="0" y="121"/>
                  <a:pt x="3" y="125"/>
                  <a:pt x="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83" y="125"/>
                  <a:pt x="87" y="121"/>
                  <a:pt x="87" y="117"/>
                </a:cubicBezTo>
                <a:cubicBezTo>
                  <a:pt x="87" y="8"/>
                  <a:pt x="87" y="8"/>
                  <a:pt x="87" y="8"/>
                </a:cubicBezTo>
                <a:cubicBezTo>
                  <a:pt x="87" y="3"/>
                  <a:pt x="83" y="0"/>
                  <a:pt x="79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lnTo>
                  <a:pt x="0" y="117"/>
                </a:lnTo>
                <a:close/>
              </a:path>
            </a:pathLst>
          </a:custGeom>
          <a:solidFill>
            <a:srgbClr val="E77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Rectangle 260"/>
          <p:cNvSpPr>
            <a:spLocks noChangeArrowheads="1"/>
          </p:cNvSpPr>
          <p:nvPr/>
        </p:nvSpPr>
        <p:spPr bwMode="auto">
          <a:xfrm>
            <a:off x="4806951" y="2154238"/>
            <a:ext cx="277813" cy="414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61"/>
          <p:cNvSpPr>
            <a:spLocks/>
          </p:cNvSpPr>
          <p:nvPr/>
        </p:nvSpPr>
        <p:spPr bwMode="auto">
          <a:xfrm>
            <a:off x="4867276" y="2087563"/>
            <a:ext cx="149225" cy="77788"/>
          </a:xfrm>
          <a:custGeom>
            <a:avLst/>
            <a:gdLst>
              <a:gd name="T0" fmla="*/ 27 w 40"/>
              <a:gd name="T1" fmla="*/ 10 h 21"/>
              <a:gd name="T2" fmla="*/ 28 w 40"/>
              <a:gd name="T3" fmla="*/ 8 h 21"/>
              <a:gd name="T4" fmla="*/ 20 w 40"/>
              <a:gd name="T5" fmla="*/ 0 h 21"/>
              <a:gd name="T6" fmla="*/ 12 w 40"/>
              <a:gd name="T7" fmla="*/ 8 h 21"/>
              <a:gd name="T8" fmla="*/ 12 w 40"/>
              <a:gd name="T9" fmla="*/ 10 h 21"/>
              <a:gd name="T10" fmla="*/ 0 w 40"/>
              <a:gd name="T11" fmla="*/ 10 h 21"/>
              <a:gd name="T12" fmla="*/ 0 w 40"/>
              <a:gd name="T13" fmla="*/ 21 h 21"/>
              <a:gd name="T14" fmla="*/ 40 w 40"/>
              <a:gd name="T15" fmla="*/ 21 h 21"/>
              <a:gd name="T16" fmla="*/ 40 w 40"/>
              <a:gd name="T17" fmla="*/ 10 h 21"/>
              <a:gd name="T18" fmla="*/ 27 w 40"/>
              <a:gd name="T19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21">
                <a:moveTo>
                  <a:pt x="27" y="10"/>
                </a:moveTo>
                <a:cubicBezTo>
                  <a:pt x="28" y="10"/>
                  <a:pt x="28" y="9"/>
                  <a:pt x="28" y="8"/>
                </a:cubicBezTo>
                <a:cubicBezTo>
                  <a:pt x="28" y="4"/>
                  <a:pt x="24" y="0"/>
                  <a:pt x="20" y="0"/>
                </a:cubicBezTo>
                <a:cubicBezTo>
                  <a:pt x="15" y="0"/>
                  <a:pt x="12" y="4"/>
                  <a:pt x="12" y="8"/>
                </a:cubicBezTo>
                <a:cubicBezTo>
                  <a:pt x="12" y="9"/>
                  <a:pt x="12" y="10"/>
                  <a:pt x="12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21"/>
                  <a:pt x="0" y="21"/>
                  <a:pt x="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10"/>
                  <a:pt x="40" y="10"/>
                  <a:pt x="40" y="10"/>
                </a:cubicBezTo>
                <a:lnTo>
                  <a:pt x="27" y="10"/>
                </a:lnTo>
                <a:close/>
              </a:path>
            </a:pathLst>
          </a:custGeom>
          <a:solidFill>
            <a:srgbClr val="6B2B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Oval 262"/>
          <p:cNvSpPr>
            <a:spLocks noChangeArrowheads="1"/>
          </p:cNvSpPr>
          <p:nvPr/>
        </p:nvSpPr>
        <p:spPr bwMode="auto">
          <a:xfrm>
            <a:off x="4922838" y="2098676"/>
            <a:ext cx="34925" cy="36513"/>
          </a:xfrm>
          <a:prstGeom prst="ellipse">
            <a:avLst/>
          </a:prstGeom>
          <a:solidFill>
            <a:srgbClr val="FFB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63"/>
          <p:cNvSpPr>
            <a:spLocks/>
          </p:cNvSpPr>
          <p:nvPr/>
        </p:nvSpPr>
        <p:spPr bwMode="auto">
          <a:xfrm>
            <a:off x="4821238" y="2297113"/>
            <a:ext cx="252413" cy="260350"/>
          </a:xfrm>
          <a:custGeom>
            <a:avLst/>
            <a:gdLst>
              <a:gd name="T0" fmla="*/ 66 w 67"/>
              <a:gd name="T1" fmla="*/ 69 h 69"/>
              <a:gd name="T2" fmla="*/ 1 w 67"/>
              <a:gd name="T3" fmla="*/ 69 h 69"/>
              <a:gd name="T4" fmla="*/ 0 w 67"/>
              <a:gd name="T5" fmla="*/ 68 h 69"/>
              <a:gd name="T6" fmla="*/ 1 w 67"/>
              <a:gd name="T7" fmla="*/ 67 h 69"/>
              <a:gd name="T8" fmla="*/ 65 w 67"/>
              <a:gd name="T9" fmla="*/ 67 h 69"/>
              <a:gd name="T10" fmla="*/ 65 w 67"/>
              <a:gd name="T11" fmla="*/ 1 h 69"/>
              <a:gd name="T12" fmla="*/ 66 w 67"/>
              <a:gd name="T13" fmla="*/ 0 h 69"/>
              <a:gd name="T14" fmla="*/ 67 w 67"/>
              <a:gd name="T15" fmla="*/ 1 h 69"/>
              <a:gd name="T16" fmla="*/ 67 w 67"/>
              <a:gd name="T17" fmla="*/ 68 h 69"/>
              <a:gd name="T18" fmla="*/ 66 w 67"/>
              <a:gd name="T1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" h="69">
                <a:moveTo>
                  <a:pt x="66" y="69"/>
                </a:moveTo>
                <a:cubicBezTo>
                  <a:pt x="1" y="69"/>
                  <a:pt x="1" y="69"/>
                  <a:pt x="1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8"/>
                  <a:pt x="0" y="67"/>
                  <a:pt x="1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1"/>
                  <a:pt x="65" y="1"/>
                  <a:pt x="65" y="1"/>
                </a:cubicBezTo>
                <a:cubicBezTo>
                  <a:pt x="65" y="0"/>
                  <a:pt x="65" y="0"/>
                  <a:pt x="66" y="0"/>
                </a:cubicBezTo>
                <a:cubicBezTo>
                  <a:pt x="67" y="0"/>
                  <a:pt x="67" y="0"/>
                  <a:pt x="67" y="1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9"/>
                  <a:pt x="67" y="69"/>
                  <a:pt x="66" y="69"/>
                </a:cubicBezTo>
                <a:close/>
              </a:path>
            </a:pathLst>
          </a:custGeom>
          <a:solidFill>
            <a:srgbClr val="BC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64"/>
          <p:cNvSpPr>
            <a:spLocks/>
          </p:cNvSpPr>
          <p:nvPr/>
        </p:nvSpPr>
        <p:spPr bwMode="auto">
          <a:xfrm>
            <a:off x="4826001" y="2200276"/>
            <a:ext cx="217488" cy="11113"/>
          </a:xfrm>
          <a:custGeom>
            <a:avLst/>
            <a:gdLst>
              <a:gd name="T0" fmla="*/ 58 w 58"/>
              <a:gd name="T1" fmla="*/ 2 h 3"/>
              <a:gd name="T2" fmla="*/ 57 w 58"/>
              <a:gd name="T3" fmla="*/ 3 h 3"/>
              <a:gd name="T4" fmla="*/ 2 w 58"/>
              <a:gd name="T5" fmla="*/ 3 h 3"/>
              <a:gd name="T6" fmla="*/ 0 w 58"/>
              <a:gd name="T7" fmla="*/ 2 h 3"/>
              <a:gd name="T8" fmla="*/ 2 w 58"/>
              <a:gd name="T9" fmla="*/ 0 h 3"/>
              <a:gd name="T10" fmla="*/ 57 w 58"/>
              <a:gd name="T11" fmla="*/ 0 h 3"/>
              <a:gd name="T12" fmla="*/ 58 w 58"/>
              <a:gd name="T1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3">
                <a:moveTo>
                  <a:pt x="58" y="2"/>
                </a:moveTo>
                <a:cubicBezTo>
                  <a:pt x="58" y="2"/>
                  <a:pt x="58" y="3"/>
                  <a:pt x="57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8" y="0"/>
                  <a:pt x="58" y="1"/>
                  <a:pt x="58" y="2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65"/>
          <p:cNvSpPr>
            <a:spLocks/>
          </p:cNvSpPr>
          <p:nvPr/>
        </p:nvSpPr>
        <p:spPr bwMode="auto">
          <a:xfrm>
            <a:off x="4826001" y="2217738"/>
            <a:ext cx="119063" cy="12700"/>
          </a:xfrm>
          <a:custGeom>
            <a:avLst/>
            <a:gdLst>
              <a:gd name="T0" fmla="*/ 31 w 32"/>
              <a:gd name="T1" fmla="*/ 0 h 3"/>
              <a:gd name="T2" fmla="*/ 2 w 32"/>
              <a:gd name="T3" fmla="*/ 0 h 3"/>
              <a:gd name="T4" fmla="*/ 0 w 32"/>
              <a:gd name="T5" fmla="*/ 1 h 3"/>
              <a:gd name="T6" fmla="*/ 2 w 32"/>
              <a:gd name="T7" fmla="*/ 3 h 3"/>
              <a:gd name="T8" fmla="*/ 31 w 32"/>
              <a:gd name="T9" fmla="*/ 3 h 3"/>
              <a:gd name="T10" fmla="*/ 32 w 32"/>
              <a:gd name="T11" fmla="*/ 1 h 3"/>
              <a:gd name="T12" fmla="*/ 31 w 3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">
                <a:moveTo>
                  <a:pt x="31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2" y="3"/>
                  <a:pt x="32" y="2"/>
                  <a:pt x="32" y="1"/>
                </a:cubicBezTo>
                <a:cubicBezTo>
                  <a:pt x="32" y="1"/>
                  <a:pt x="32" y="0"/>
                  <a:pt x="31" y="0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2" name="Freeform 266"/>
          <p:cNvSpPr>
            <a:spLocks/>
          </p:cNvSpPr>
          <p:nvPr/>
        </p:nvSpPr>
        <p:spPr bwMode="auto">
          <a:xfrm>
            <a:off x="4957763" y="2217738"/>
            <a:ext cx="55563" cy="12700"/>
          </a:xfrm>
          <a:custGeom>
            <a:avLst/>
            <a:gdLst>
              <a:gd name="T0" fmla="*/ 14 w 15"/>
              <a:gd name="T1" fmla="*/ 0 h 3"/>
              <a:gd name="T2" fmla="*/ 1 w 15"/>
              <a:gd name="T3" fmla="*/ 0 h 3"/>
              <a:gd name="T4" fmla="*/ 0 w 15"/>
              <a:gd name="T5" fmla="*/ 1 h 3"/>
              <a:gd name="T6" fmla="*/ 1 w 15"/>
              <a:gd name="T7" fmla="*/ 3 h 3"/>
              <a:gd name="T8" fmla="*/ 14 w 15"/>
              <a:gd name="T9" fmla="*/ 3 h 3"/>
              <a:gd name="T10" fmla="*/ 15 w 15"/>
              <a:gd name="T11" fmla="*/ 1 h 3"/>
              <a:gd name="T12" fmla="*/ 14 w 15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3"/>
                  <a:pt x="15" y="2"/>
                  <a:pt x="15" y="1"/>
                </a:cubicBezTo>
                <a:cubicBezTo>
                  <a:pt x="15" y="1"/>
                  <a:pt x="15" y="0"/>
                  <a:pt x="14" y="0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3" name="Freeform 267"/>
          <p:cNvSpPr>
            <a:spLocks/>
          </p:cNvSpPr>
          <p:nvPr/>
        </p:nvSpPr>
        <p:spPr bwMode="auto">
          <a:xfrm>
            <a:off x="4829176" y="2236788"/>
            <a:ext cx="214313" cy="11113"/>
          </a:xfrm>
          <a:custGeom>
            <a:avLst/>
            <a:gdLst>
              <a:gd name="T0" fmla="*/ 57 w 57"/>
              <a:gd name="T1" fmla="*/ 1 h 3"/>
              <a:gd name="T2" fmla="*/ 56 w 57"/>
              <a:gd name="T3" fmla="*/ 3 h 3"/>
              <a:gd name="T4" fmla="*/ 1 w 57"/>
              <a:gd name="T5" fmla="*/ 3 h 3"/>
              <a:gd name="T6" fmla="*/ 0 w 57"/>
              <a:gd name="T7" fmla="*/ 1 h 3"/>
              <a:gd name="T8" fmla="*/ 1 w 57"/>
              <a:gd name="T9" fmla="*/ 0 h 3"/>
              <a:gd name="T10" fmla="*/ 56 w 57"/>
              <a:gd name="T11" fmla="*/ 0 h 3"/>
              <a:gd name="T12" fmla="*/ 57 w 57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3">
                <a:moveTo>
                  <a:pt x="57" y="1"/>
                </a:moveTo>
                <a:cubicBezTo>
                  <a:pt x="57" y="2"/>
                  <a:pt x="57" y="3"/>
                  <a:pt x="56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7" y="0"/>
                  <a:pt x="57" y="0"/>
                  <a:pt x="57" y="1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4" name="Freeform 268"/>
          <p:cNvSpPr>
            <a:spLocks/>
          </p:cNvSpPr>
          <p:nvPr/>
        </p:nvSpPr>
        <p:spPr bwMode="auto">
          <a:xfrm>
            <a:off x="4892676" y="2255838"/>
            <a:ext cx="57150" cy="11113"/>
          </a:xfrm>
          <a:custGeom>
            <a:avLst/>
            <a:gdLst>
              <a:gd name="T0" fmla="*/ 15 w 15"/>
              <a:gd name="T1" fmla="*/ 1 h 3"/>
              <a:gd name="T2" fmla="*/ 14 w 15"/>
              <a:gd name="T3" fmla="*/ 3 h 3"/>
              <a:gd name="T4" fmla="*/ 1 w 15"/>
              <a:gd name="T5" fmla="*/ 3 h 3"/>
              <a:gd name="T6" fmla="*/ 0 w 15"/>
              <a:gd name="T7" fmla="*/ 1 h 3"/>
              <a:gd name="T8" fmla="*/ 1 w 15"/>
              <a:gd name="T9" fmla="*/ 0 h 3"/>
              <a:gd name="T10" fmla="*/ 14 w 15"/>
              <a:gd name="T11" fmla="*/ 0 h 3"/>
              <a:gd name="T12" fmla="*/ 15 w 15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3">
                <a:moveTo>
                  <a:pt x="15" y="1"/>
                </a:moveTo>
                <a:cubicBezTo>
                  <a:pt x="15" y="2"/>
                  <a:pt x="14" y="3"/>
                  <a:pt x="14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5" y="1"/>
                  <a:pt x="15" y="1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5" name="Freeform 269"/>
          <p:cNvSpPr>
            <a:spLocks/>
          </p:cNvSpPr>
          <p:nvPr/>
        </p:nvSpPr>
        <p:spPr bwMode="auto">
          <a:xfrm>
            <a:off x="4826001" y="2255838"/>
            <a:ext cx="60325" cy="11113"/>
          </a:xfrm>
          <a:custGeom>
            <a:avLst/>
            <a:gdLst>
              <a:gd name="T0" fmla="*/ 14 w 16"/>
              <a:gd name="T1" fmla="*/ 0 h 3"/>
              <a:gd name="T2" fmla="*/ 2 w 16"/>
              <a:gd name="T3" fmla="*/ 0 h 3"/>
              <a:gd name="T4" fmla="*/ 0 w 16"/>
              <a:gd name="T5" fmla="*/ 1 h 3"/>
              <a:gd name="T6" fmla="*/ 2 w 16"/>
              <a:gd name="T7" fmla="*/ 3 h 3"/>
              <a:gd name="T8" fmla="*/ 14 w 16"/>
              <a:gd name="T9" fmla="*/ 3 h 3"/>
              <a:gd name="T10" fmla="*/ 16 w 16"/>
              <a:gd name="T11" fmla="*/ 1 h 3"/>
              <a:gd name="T12" fmla="*/ 14 w 16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3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3"/>
                  <a:pt x="16" y="2"/>
                  <a:pt x="16" y="1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6" name="Freeform 270"/>
          <p:cNvSpPr>
            <a:spLocks/>
          </p:cNvSpPr>
          <p:nvPr/>
        </p:nvSpPr>
        <p:spPr bwMode="auto">
          <a:xfrm>
            <a:off x="4826001" y="2282826"/>
            <a:ext cx="217488" cy="11113"/>
          </a:xfrm>
          <a:custGeom>
            <a:avLst/>
            <a:gdLst>
              <a:gd name="T0" fmla="*/ 58 w 58"/>
              <a:gd name="T1" fmla="*/ 1 h 3"/>
              <a:gd name="T2" fmla="*/ 57 w 58"/>
              <a:gd name="T3" fmla="*/ 3 h 3"/>
              <a:gd name="T4" fmla="*/ 1 w 58"/>
              <a:gd name="T5" fmla="*/ 3 h 3"/>
              <a:gd name="T6" fmla="*/ 0 w 58"/>
              <a:gd name="T7" fmla="*/ 1 h 3"/>
              <a:gd name="T8" fmla="*/ 1 w 58"/>
              <a:gd name="T9" fmla="*/ 0 h 3"/>
              <a:gd name="T10" fmla="*/ 57 w 58"/>
              <a:gd name="T11" fmla="*/ 0 h 3"/>
              <a:gd name="T12" fmla="*/ 58 w 58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3">
                <a:moveTo>
                  <a:pt x="58" y="1"/>
                </a:moveTo>
                <a:cubicBezTo>
                  <a:pt x="58" y="2"/>
                  <a:pt x="57" y="3"/>
                  <a:pt x="57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8" y="0"/>
                  <a:pt x="58" y="1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7" name="Freeform 271"/>
          <p:cNvSpPr>
            <a:spLocks/>
          </p:cNvSpPr>
          <p:nvPr/>
        </p:nvSpPr>
        <p:spPr bwMode="auto">
          <a:xfrm>
            <a:off x="4826001" y="2301876"/>
            <a:ext cx="119063" cy="6350"/>
          </a:xfrm>
          <a:custGeom>
            <a:avLst/>
            <a:gdLst>
              <a:gd name="T0" fmla="*/ 31 w 32"/>
              <a:gd name="T1" fmla="*/ 0 h 2"/>
              <a:gd name="T2" fmla="*/ 1 w 32"/>
              <a:gd name="T3" fmla="*/ 0 h 2"/>
              <a:gd name="T4" fmla="*/ 0 w 32"/>
              <a:gd name="T5" fmla="*/ 1 h 2"/>
              <a:gd name="T6" fmla="*/ 1 w 32"/>
              <a:gd name="T7" fmla="*/ 2 h 2"/>
              <a:gd name="T8" fmla="*/ 31 w 32"/>
              <a:gd name="T9" fmla="*/ 2 h 2"/>
              <a:gd name="T10" fmla="*/ 32 w 32"/>
              <a:gd name="T11" fmla="*/ 1 h 2"/>
              <a:gd name="T12" fmla="*/ 31 w 32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2">
                <a:moveTo>
                  <a:pt x="3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2" y="2"/>
                  <a:pt x="32" y="1"/>
                </a:cubicBezTo>
                <a:cubicBezTo>
                  <a:pt x="32" y="0"/>
                  <a:pt x="31" y="0"/>
                  <a:pt x="31" y="0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8" name="Freeform 272"/>
          <p:cNvSpPr>
            <a:spLocks/>
          </p:cNvSpPr>
          <p:nvPr/>
        </p:nvSpPr>
        <p:spPr bwMode="auto">
          <a:xfrm>
            <a:off x="4957763" y="2301876"/>
            <a:ext cx="55563" cy="6350"/>
          </a:xfrm>
          <a:custGeom>
            <a:avLst/>
            <a:gdLst>
              <a:gd name="T0" fmla="*/ 14 w 15"/>
              <a:gd name="T1" fmla="*/ 0 h 2"/>
              <a:gd name="T2" fmla="*/ 1 w 15"/>
              <a:gd name="T3" fmla="*/ 0 h 2"/>
              <a:gd name="T4" fmla="*/ 0 w 15"/>
              <a:gd name="T5" fmla="*/ 1 h 2"/>
              <a:gd name="T6" fmla="*/ 1 w 15"/>
              <a:gd name="T7" fmla="*/ 2 h 2"/>
              <a:gd name="T8" fmla="*/ 14 w 15"/>
              <a:gd name="T9" fmla="*/ 2 h 2"/>
              <a:gd name="T10" fmla="*/ 15 w 15"/>
              <a:gd name="T11" fmla="*/ 1 h 2"/>
              <a:gd name="T12" fmla="*/ 14 w 15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5" y="2"/>
                  <a:pt x="15" y="1"/>
                </a:cubicBezTo>
                <a:cubicBezTo>
                  <a:pt x="15" y="0"/>
                  <a:pt x="14" y="0"/>
                  <a:pt x="14" y="0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9" name="Freeform 273"/>
          <p:cNvSpPr>
            <a:spLocks/>
          </p:cNvSpPr>
          <p:nvPr/>
        </p:nvSpPr>
        <p:spPr bwMode="auto">
          <a:xfrm>
            <a:off x="4826001" y="2316163"/>
            <a:ext cx="217488" cy="11113"/>
          </a:xfrm>
          <a:custGeom>
            <a:avLst/>
            <a:gdLst>
              <a:gd name="T0" fmla="*/ 58 w 58"/>
              <a:gd name="T1" fmla="*/ 2 h 3"/>
              <a:gd name="T2" fmla="*/ 57 w 58"/>
              <a:gd name="T3" fmla="*/ 3 h 3"/>
              <a:gd name="T4" fmla="*/ 2 w 58"/>
              <a:gd name="T5" fmla="*/ 3 h 3"/>
              <a:gd name="T6" fmla="*/ 0 w 58"/>
              <a:gd name="T7" fmla="*/ 2 h 3"/>
              <a:gd name="T8" fmla="*/ 2 w 58"/>
              <a:gd name="T9" fmla="*/ 0 h 3"/>
              <a:gd name="T10" fmla="*/ 57 w 58"/>
              <a:gd name="T11" fmla="*/ 0 h 3"/>
              <a:gd name="T12" fmla="*/ 58 w 58"/>
              <a:gd name="T1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3">
                <a:moveTo>
                  <a:pt x="58" y="2"/>
                </a:moveTo>
                <a:cubicBezTo>
                  <a:pt x="58" y="3"/>
                  <a:pt x="57" y="3"/>
                  <a:pt x="57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8" y="1"/>
                  <a:pt x="58" y="2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0" name="Freeform 274"/>
          <p:cNvSpPr>
            <a:spLocks/>
          </p:cNvSpPr>
          <p:nvPr/>
        </p:nvSpPr>
        <p:spPr bwMode="auto">
          <a:xfrm>
            <a:off x="4889501" y="2338388"/>
            <a:ext cx="55563" cy="7938"/>
          </a:xfrm>
          <a:custGeom>
            <a:avLst/>
            <a:gdLst>
              <a:gd name="T0" fmla="*/ 15 w 15"/>
              <a:gd name="T1" fmla="*/ 1 h 2"/>
              <a:gd name="T2" fmla="*/ 14 w 15"/>
              <a:gd name="T3" fmla="*/ 2 h 2"/>
              <a:gd name="T4" fmla="*/ 2 w 15"/>
              <a:gd name="T5" fmla="*/ 2 h 2"/>
              <a:gd name="T6" fmla="*/ 0 w 15"/>
              <a:gd name="T7" fmla="*/ 1 h 2"/>
              <a:gd name="T8" fmla="*/ 2 w 15"/>
              <a:gd name="T9" fmla="*/ 0 h 2"/>
              <a:gd name="T10" fmla="*/ 14 w 15"/>
              <a:gd name="T11" fmla="*/ 0 h 2"/>
              <a:gd name="T12" fmla="*/ 15 w 15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">
                <a:moveTo>
                  <a:pt x="15" y="1"/>
                </a:moveTo>
                <a:cubicBezTo>
                  <a:pt x="15" y="2"/>
                  <a:pt x="15" y="2"/>
                  <a:pt x="14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0"/>
                  <a:pt x="15" y="1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1" name="Freeform 275"/>
          <p:cNvSpPr>
            <a:spLocks/>
          </p:cNvSpPr>
          <p:nvPr/>
        </p:nvSpPr>
        <p:spPr bwMode="auto">
          <a:xfrm>
            <a:off x="4826001" y="2338388"/>
            <a:ext cx="55563" cy="7938"/>
          </a:xfrm>
          <a:custGeom>
            <a:avLst/>
            <a:gdLst>
              <a:gd name="T0" fmla="*/ 14 w 15"/>
              <a:gd name="T1" fmla="*/ 0 h 2"/>
              <a:gd name="T2" fmla="*/ 1 w 15"/>
              <a:gd name="T3" fmla="*/ 0 h 2"/>
              <a:gd name="T4" fmla="*/ 0 w 15"/>
              <a:gd name="T5" fmla="*/ 1 h 2"/>
              <a:gd name="T6" fmla="*/ 1 w 15"/>
              <a:gd name="T7" fmla="*/ 2 h 2"/>
              <a:gd name="T8" fmla="*/ 14 w 15"/>
              <a:gd name="T9" fmla="*/ 2 h 2"/>
              <a:gd name="T10" fmla="*/ 15 w 15"/>
              <a:gd name="T11" fmla="*/ 1 h 2"/>
              <a:gd name="T12" fmla="*/ 14 w 15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2"/>
                  <a:pt x="15" y="2"/>
                  <a:pt x="15" y="1"/>
                </a:cubicBezTo>
                <a:cubicBezTo>
                  <a:pt x="15" y="0"/>
                  <a:pt x="15" y="0"/>
                  <a:pt x="14" y="0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2" name="Freeform 276"/>
          <p:cNvSpPr>
            <a:spLocks/>
          </p:cNvSpPr>
          <p:nvPr/>
        </p:nvSpPr>
        <p:spPr bwMode="auto">
          <a:xfrm>
            <a:off x="4826001" y="2466976"/>
            <a:ext cx="217488" cy="11113"/>
          </a:xfrm>
          <a:custGeom>
            <a:avLst/>
            <a:gdLst>
              <a:gd name="T0" fmla="*/ 58 w 58"/>
              <a:gd name="T1" fmla="*/ 1 h 3"/>
              <a:gd name="T2" fmla="*/ 56 w 58"/>
              <a:gd name="T3" fmla="*/ 3 h 3"/>
              <a:gd name="T4" fmla="*/ 1 w 58"/>
              <a:gd name="T5" fmla="*/ 3 h 3"/>
              <a:gd name="T6" fmla="*/ 0 w 58"/>
              <a:gd name="T7" fmla="*/ 1 h 3"/>
              <a:gd name="T8" fmla="*/ 1 w 58"/>
              <a:gd name="T9" fmla="*/ 0 h 3"/>
              <a:gd name="T10" fmla="*/ 56 w 58"/>
              <a:gd name="T11" fmla="*/ 0 h 3"/>
              <a:gd name="T12" fmla="*/ 58 w 58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3">
                <a:moveTo>
                  <a:pt x="58" y="1"/>
                </a:moveTo>
                <a:cubicBezTo>
                  <a:pt x="58" y="2"/>
                  <a:pt x="57" y="3"/>
                  <a:pt x="56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7" y="0"/>
                  <a:pt x="58" y="1"/>
                  <a:pt x="58" y="1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3" name="Freeform 277"/>
          <p:cNvSpPr>
            <a:spLocks/>
          </p:cNvSpPr>
          <p:nvPr/>
        </p:nvSpPr>
        <p:spPr bwMode="auto">
          <a:xfrm>
            <a:off x="4826001" y="2486026"/>
            <a:ext cx="119063" cy="11113"/>
          </a:xfrm>
          <a:custGeom>
            <a:avLst/>
            <a:gdLst>
              <a:gd name="T0" fmla="*/ 30 w 32"/>
              <a:gd name="T1" fmla="*/ 0 h 3"/>
              <a:gd name="T2" fmla="*/ 1 w 32"/>
              <a:gd name="T3" fmla="*/ 0 h 3"/>
              <a:gd name="T4" fmla="*/ 0 w 32"/>
              <a:gd name="T5" fmla="*/ 1 h 3"/>
              <a:gd name="T6" fmla="*/ 1 w 32"/>
              <a:gd name="T7" fmla="*/ 3 h 3"/>
              <a:gd name="T8" fmla="*/ 30 w 32"/>
              <a:gd name="T9" fmla="*/ 3 h 3"/>
              <a:gd name="T10" fmla="*/ 32 w 32"/>
              <a:gd name="T11" fmla="*/ 1 h 3"/>
              <a:gd name="T12" fmla="*/ 30 w 3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">
                <a:moveTo>
                  <a:pt x="3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3"/>
                  <a:pt x="32" y="2"/>
                  <a:pt x="32" y="1"/>
                </a:cubicBezTo>
                <a:cubicBezTo>
                  <a:pt x="32" y="0"/>
                  <a:pt x="31" y="0"/>
                  <a:pt x="30" y="0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4" name="Freeform 278"/>
          <p:cNvSpPr>
            <a:spLocks/>
          </p:cNvSpPr>
          <p:nvPr/>
        </p:nvSpPr>
        <p:spPr bwMode="auto">
          <a:xfrm>
            <a:off x="4953001" y="2486026"/>
            <a:ext cx="60325" cy="11113"/>
          </a:xfrm>
          <a:custGeom>
            <a:avLst/>
            <a:gdLst>
              <a:gd name="T0" fmla="*/ 14 w 16"/>
              <a:gd name="T1" fmla="*/ 0 h 3"/>
              <a:gd name="T2" fmla="*/ 2 w 16"/>
              <a:gd name="T3" fmla="*/ 0 h 3"/>
              <a:gd name="T4" fmla="*/ 0 w 16"/>
              <a:gd name="T5" fmla="*/ 1 h 3"/>
              <a:gd name="T6" fmla="*/ 2 w 16"/>
              <a:gd name="T7" fmla="*/ 3 h 3"/>
              <a:gd name="T8" fmla="*/ 14 w 16"/>
              <a:gd name="T9" fmla="*/ 3 h 3"/>
              <a:gd name="T10" fmla="*/ 16 w 16"/>
              <a:gd name="T11" fmla="*/ 1 h 3"/>
              <a:gd name="T12" fmla="*/ 14 w 16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3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3"/>
                  <a:pt x="16" y="2"/>
                  <a:pt x="16" y="1"/>
                </a:cubicBezTo>
                <a:cubicBezTo>
                  <a:pt x="16" y="1"/>
                  <a:pt x="15" y="0"/>
                  <a:pt x="14" y="0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5" name="Freeform 279"/>
          <p:cNvSpPr>
            <a:spLocks/>
          </p:cNvSpPr>
          <p:nvPr/>
        </p:nvSpPr>
        <p:spPr bwMode="auto">
          <a:xfrm>
            <a:off x="4826001" y="2503488"/>
            <a:ext cx="217488" cy="7938"/>
          </a:xfrm>
          <a:custGeom>
            <a:avLst/>
            <a:gdLst>
              <a:gd name="T0" fmla="*/ 58 w 58"/>
              <a:gd name="T1" fmla="*/ 1 h 2"/>
              <a:gd name="T2" fmla="*/ 56 w 58"/>
              <a:gd name="T3" fmla="*/ 2 h 2"/>
              <a:gd name="T4" fmla="*/ 1 w 58"/>
              <a:gd name="T5" fmla="*/ 2 h 2"/>
              <a:gd name="T6" fmla="*/ 0 w 58"/>
              <a:gd name="T7" fmla="*/ 1 h 2"/>
              <a:gd name="T8" fmla="*/ 1 w 58"/>
              <a:gd name="T9" fmla="*/ 0 h 2"/>
              <a:gd name="T10" fmla="*/ 56 w 58"/>
              <a:gd name="T11" fmla="*/ 0 h 2"/>
              <a:gd name="T12" fmla="*/ 58 w 58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2">
                <a:moveTo>
                  <a:pt x="58" y="1"/>
                </a:moveTo>
                <a:cubicBezTo>
                  <a:pt x="58" y="2"/>
                  <a:pt x="57" y="2"/>
                  <a:pt x="56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7" y="0"/>
                  <a:pt x="58" y="0"/>
                  <a:pt x="58" y="1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6" name="Freeform 280"/>
          <p:cNvSpPr>
            <a:spLocks/>
          </p:cNvSpPr>
          <p:nvPr/>
        </p:nvSpPr>
        <p:spPr bwMode="auto">
          <a:xfrm>
            <a:off x="4889501" y="2522538"/>
            <a:ext cx="55563" cy="7938"/>
          </a:xfrm>
          <a:custGeom>
            <a:avLst/>
            <a:gdLst>
              <a:gd name="T0" fmla="*/ 15 w 15"/>
              <a:gd name="T1" fmla="*/ 1 h 2"/>
              <a:gd name="T2" fmla="*/ 14 w 15"/>
              <a:gd name="T3" fmla="*/ 2 h 2"/>
              <a:gd name="T4" fmla="*/ 1 w 15"/>
              <a:gd name="T5" fmla="*/ 2 h 2"/>
              <a:gd name="T6" fmla="*/ 0 w 15"/>
              <a:gd name="T7" fmla="*/ 1 h 2"/>
              <a:gd name="T8" fmla="*/ 1 w 15"/>
              <a:gd name="T9" fmla="*/ 0 h 2"/>
              <a:gd name="T10" fmla="*/ 14 w 15"/>
              <a:gd name="T11" fmla="*/ 0 h 2"/>
              <a:gd name="T12" fmla="*/ 15 w 15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">
                <a:moveTo>
                  <a:pt x="15" y="1"/>
                </a:moveTo>
                <a:cubicBezTo>
                  <a:pt x="15" y="2"/>
                  <a:pt x="15" y="2"/>
                  <a:pt x="14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0"/>
                  <a:pt x="15" y="1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7" name="Freeform 281"/>
          <p:cNvSpPr>
            <a:spLocks/>
          </p:cNvSpPr>
          <p:nvPr/>
        </p:nvSpPr>
        <p:spPr bwMode="auto">
          <a:xfrm>
            <a:off x="4826001" y="2522538"/>
            <a:ext cx="55563" cy="7938"/>
          </a:xfrm>
          <a:custGeom>
            <a:avLst/>
            <a:gdLst>
              <a:gd name="T0" fmla="*/ 13 w 15"/>
              <a:gd name="T1" fmla="*/ 0 h 2"/>
              <a:gd name="T2" fmla="*/ 1 w 15"/>
              <a:gd name="T3" fmla="*/ 0 h 2"/>
              <a:gd name="T4" fmla="*/ 0 w 15"/>
              <a:gd name="T5" fmla="*/ 1 h 2"/>
              <a:gd name="T6" fmla="*/ 1 w 15"/>
              <a:gd name="T7" fmla="*/ 2 h 2"/>
              <a:gd name="T8" fmla="*/ 13 w 15"/>
              <a:gd name="T9" fmla="*/ 2 h 2"/>
              <a:gd name="T10" fmla="*/ 15 w 15"/>
              <a:gd name="T11" fmla="*/ 1 h 2"/>
              <a:gd name="T12" fmla="*/ 13 w 15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">
                <a:moveTo>
                  <a:pt x="13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4" y="2"/>
                  <a:pt x="15" y="2"/>
                  <a:pt x="15" y="1"/>
                </a:cubicBezTo>
                <a:cubicBezTo>
                  <a:pt x="15" y="0"/>
                  <a:pt x="14" y="0"/>
                  <a:pt x="13" y="0"/>
                </a:cubicBezTo>
                <a:close/>
              </a:path>
            </a:pathLst>
          </a:custGeom>
          <a:solidFill>
            <a:srgbClr val="4357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8" name="Freeform 282"/>
          <p:cNvSpPr>
            <a:spLocks/>
          </p:cNvSpPr>
          <p:nvPr/>
        </p:nvSpPr>
        <p:spPr bwMode="auto">
          <a:xfrm>
            <a:off x="4829176" y="2360613"/>
            <a:ext cx="211138" cy="90488"/>
          </a:xfrm>
          <a:custGeom>
            <a:avLst/>
            <a:gdLst>
              <a:gd name="T0" fmla="*/ 1 w 56"/>
              <a:gd name="T1" fmla="*/ 24 h 24"/>
              <a:gd name="T2" fmla="*/ 0 w 56"/>
              <a:gd name="T3" fmla="*/ 24 h 24"/>
              <a:gd name="T4" fmla="*/ 0 w 56"/>
              <a:gd name="T5" fmla="*/ 22 h 24"/>
              <a:gd name="T6" fmla="*/ 15 w 56"/>
              <a:gd name="T7" fmla="*/ 7 h 24"/>
              <a:gd name="T8" fmla="*/ 16 w 56"/>
              <a:gd name="T9" fmla="*/ 6 h 24"/>
              <a:gd name="T10" fmla="*/ 34 w 56"/>
              <a:gd name="T11" fmla="*/ 19 h 24"/>
              <a:gd name="T12" fmla="*/ 54 w 56"/>
              <a:gd name="T13" fmla="*/ 0 h 24"/>
              <a:gd name="T14" fmla="*/ 56 w 56"/>
              <a:gd name="T15" fmla="*/ 0 h 24"/>
              <a:gd name="T16" fmla="*/ 56 w 56"/>
              <a:gd name="T17" fmla="*/ 2 h 24"/>
              <a:gd name="T18" fmla="*/ 35 w 56"/>
              <a:gd name="T19" fmla="*/ 21 h 24"/>
              <a:gd name="T20" fmla="*/ 34 w 56"/>
              <a:gd name="T21" fmla="*/ 21 h 24"/>
              <a:gd name="T22" fmla="*/ 16 w 56"/>
              <a:gd name="T23" fmla="*/ 9 h 24"/>
              <a:gd name="T24" fmla="*/ 2 w 56"/>
              <a:gd name="T25" fmla="*/ 24 h 24"/>
              <a:gd name="T26" fmla="*/ 1 w 56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6" h="24">
                <a:moveTo>
                  <a:pt x="1" y="24"/>
                </a:move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6" y="6"/>
                  <a:pt x="16" y="6"/>
                </a:cubicBezTo>
                <a:cubicBezTo>
                  <a:pt x="34" y="19"/>
                  <a:pt x="34" y="19"/>
                  <a:pt x="34" y="19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5" y="0"/>
                  <a:pt x="56" y="0"/>
                </a:cubicBezTo>
                <a:cubicBezTo>
                  <a:pt x="56" y="1"/>
                  <a:pt x="56" y="1"/>
                  <a:pt x="56" y="2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16" y="9"/>
                  <a:pt x="16" y="9"/>
                  <a:pt x="16" y="9"/>
                </a:cubicBezTo>
                <a:cubicBezTo>
                  <a:pt x="2" y="24"/>
                  <a:pt x="2" y="24"/>
                  <a:pt x="2" y="24"/>
                </a:cubicBezTo>
                <a:lnTo>
                  <a:pt x="1" y="24"/>
                </a:lnTo>
                <a:close/>
              </a:path>
            </a:pathLst>
          </a:cu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9" name="Oval 283"/>
          <p:cNvSpPr>
            <a:spLocks noChangeArrowheads="1"/>
          </p:cNvSpPr>
          <p:nvPr/>
        </p:nvSpPr>
        <p:spPr bwMode="auto">
          <a:xfrm>
            <a:off x="4949826" y="2420938"/>
            <a:ext cx="25400" cy="26988"/>
          </a:xfrm>
          <a:prstGeom prst="ellipse">
            <a:avLst/>
          </a:pr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0" name="Oval 284"/>
          <p:cNvSpPr>
            <a:spLocks noChangeArrowheads="1"/>
          </p:cNvSpPr>
          <p:nvPr/>
        </p:nvSpPr>
        <p:spPr bwMode="auto">
          <a:xfrm>
            <a:off x="4878388" y="2376488"/>
            <a:ext cx="22225" cy="26988"/>
          </a:xfrm>
          <a:prstGeom prst="ellipse">
            <a:avLst/>
          </a:pr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1" name="Oval 285"/>
          <p:cNvSpPr>
            <a:spLocks noChangeArrowheads="1"/>
          </p:cNvSpPr>
          <p:nvPr/>
        </p:nvSpPr>
        <p:spPr bwMode="auto">
          <a:xfrm>
            <a:off x="3559176" y="1985963"/>
            <a:ext cx="777875" cy="777875"/>
          </a:xfrm>
          <a:prstGeom prst="ellipse">
            <a:avLst/>
          </a:prstGeom>
          <a:solidFill>
            <a:srgbClr val="8F5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2" name="Freeform 286"/>
          <p:cNvSpPr>
            <a:spLocks/>
          </p:cNvSpPr>
          <p:nvPr/>
        </p:nvSpPr>
        <p:spPr bwMode="auto">
          <a:xfrm>
            <a:off x="3559176" y="2211388"/>
            <a:ext cx="574675" cy="552450"/>
          </a:xfrm>
          <a:custGeom>
            <a:avLst/>
            <a:gdLst>
              <a:gd name="T0" fmla="*/ 51 w 153"/>
              <a:gd name="T1" fmla="*/ 0 h 147"/>
              <a:gd name="T2" fmla="*/ 0 w 153"/>
              <a:gd name="T3" fmla="*/ 51 h 147"/>
              <a:gd name="T4" fmla="*/ 96 w 153"/>
              <a:gd name="T5" fmla="*/ 147 h 147"/>
              <a:gd name="T6" fmla="*/ 153 w 153"/>
              <a:gd name="T7" fmla="*/ 90 h 147"/>
              <a:gd name="T8" fmla="*/ 153 w 153"/>
              <a:gd name="T9" fmla="*/ 90 h 147"/>
              <a:gd name="T10" fmla="*/ 103 w 153"/>
              <a:gd name="T11" fmla="*/ 111 h 147"/>
              <a:gd name="T12" fmla="*/ 35 w 153"/>
              <a:gd name="T13" fmla="*/ 43 h 147"/>
              <a:gd name="T14" fmla="*/ 51 w 153"/>
              <a:gd name="T15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147">
                <a:moveTo>
                  <a:pt x="51" y="0"/>
                </a:moveTo>
                <a:cubicBezTo>
                  <a:pt x="0" y="51"/>
                  <a:pt x="0" y="51"/>
                  <a:pt x="0" y="51"/>
                </a:cubicBezTo>
                <a:cubicBezTo>
                  <a:pt x="4" y="102"/>
                  <a:pt x="45" y="143"/>
                  <a:pt x="96" y="147"/>
                </a:cubicBezTo>
                <a:cubicBezTo>
                  <a:pt x="153" y="90"/>
                  <a:pt x="153" y="90"/>
                  <a:pt x="153" y="90"/>
                </a:cubicBezTo>
                <a:cubicBezTo>
                  <a:pt x="153" y="90"/>
                  <a:pt x="153" y="90"/>
                  <a:pt x="153" y="90"/>
                </a:cubicBezTo>
                <a:cubicBezTo>
                  <a:pt x="140" y="103"/>
                  <a:pt x="122" y="111"/>
                  <a:pt x="103" y="111"/>
                </a:cubicBezTo>
                <a:cubicBezTo>
                  <a:pt x="65" y="111"/>
                  <a:pt x="35" y="81"/>
                  <a:pt x="35" y="43"/>
                </a:cubicBezTo>
                <a:cubicBezTo>
                  <a:pt x="35" y="27"/>
                  <a:pt x="41" y="11"/>
                  <a:pt x="51" y="0"/>
                </a:cubicBezTo>
              </a:path>
            </a:pathLst>
          </a:custGeom>
          <a:solidFill>
            <a:srgbClr val="6B45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" name="Oval 287"/>
          <p:cNvSpPr>
            <a:spLocks noChangeArrowheads="1"/>
          </p:cNvSpPr>
          <p:nvPr/>
        </p:nvSpPr>
        <p:spPr bwMode="auto">
          <a:xfrm>
            <a:off x="3690938" y="2117726"/>
            <a:ext cx="511175" cy="511175"/>
          </a:xfrm>
          <a:prstGeom prst="ellipse">
            <a:avLst/>
          </a:prstGeom>
          <a:solidFill>
            <a:srgbClr val="FAA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4" name="Oval 288"/>
          <p:cNvSpPr>
            <a:spLocks noChangeArrowheads="1"/>
          </p:cNvSpPr>
          <p:nvPr/>
        </p:nvSpPr>
        <p:spPr bwMode="auto">
          <a:xfrm>
            <a:off x="3713163" y="2143126"/>
            <a:ext cx="461963" cy="461963"/>
          </a:xfrm>
          <a:prstGeom prst="ellipse">
            <a:avLst/>
          </a:prstGeom>
          <a:solidFill>
            <a:srgbClr val="FFC2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5" name="Freeform 289"/>
          <p:cNvSpPr>
            <a:spLocks noEditPoints="1"/>
          </p:cNvSpPr>
          <p:nvPr/>
        </p:nvSpPr>
        <p:spPr bwMode="auto">
          <a:xfrm>
            <a:off x="3833813" y="2184401"/>
            <a:ext cx="225425" cy="376238"/>
          </a:xfrm>
          <a:custGeom>
            <a:avLst/>
            <a:gdLst>
              <a:gd name="T0" fmla="*/ 39 w 60"/>
              <a:gd name="T1" fmla="*/ 56 h 100"/>
              <a:gd name="T2" fmla="*/ 48 w 60"/>
              <a:gd name="T3" fmla="*/ 71 h 100"/>
              <a:gd name="T4" fmla="*/ 33 w 60"/>
              <a:gd name="T5" fmla="*/ 77 h 100"/>
              <a:gd name="T6" fmla="*/ 27 w 60"/>
              <a:gd name="T7" fmla="*/ 77 h 100"/>
              <a:gd name="T8" fmla="*/ 31 w 60"/>
              <a:gd name="T9" fmla="*/ 54 h 100"/>
              <a:gd name="T10" fmla="*/ 33 w 60"/>
              <a:gd name="T11" fmla="*/ 54 h 100"/>
              <a:gd name="T12" fmla="*/ 21 w 60"/>
              <a:gd name="T13" fmla="*/ 41 h 100"/>
              <a:gd name="T14" fmla="*/ 12 w 60"/>
              <a:gd name="T15" fmla="*/ 25 h 100"/>
              <a:gd name="T16" fmla="*/ 21 w 60"/>
              <a:gd name="T17" fmla="*/ 41 h 100"/>
              <a:gd name="T18" fmla="*/ 27 w 60"/>
              <a:gd name="T19" fmla="*/ 42 h 100"/>
              <a:gd name="T20" fmla="*/ 33 w 60"/>
              <a:gd name="T21" fmla="*/ 20 h 100"/>
              <a:gd name="T22" fmla="*/ 39 w 60"/>
              <a:gd name="T23" fmla="*/ 0 h 100"/>
              <a:gd name="T24" fmla="*/ 33 w 60"/>
              <a:gd name="T25" fmla="*/ 9 h 100"/>
              <a:gd name="T26" fmla="*/ 27 w 60"/>
              <a:gd name="T27" fmla="*/ 0 h 100"/>
              <a:gd name="T28" fmla="*/ 21 w 60"/>
              <a:gd name="T29" fmla="*/ 8 h 100"/>
              <a:gd name="T30" fmla="*/ 2 w 60"/>
              <a:gd name="T31" fmla="*/ 38 h 100"/>
              <a:gd name="T32" fmla="*/ 17 w 60"/>
              <a:gd name="T33" fmla="*/ 51 h 100"/>
              <a:gd name="T34" fmla="*/ 21 w 60"/>
              <a:gd name="T35" fmla="*/ 75 h 100"/>
              <a:gd name="T36" fmla="*/ 11 w 60"/>
              <a:gd name="T37" fmla="*/ 65 h 100"/>
              <a:gd name="T38" fmla="*/ 2 w 60"/>
              <a:gd name="T39" fmla="*/ 88 h 100"/>
              <a:gd name="T40" fmla="*/ 11 w 60"/>
              <a:gd name="T41" fmla="*/ 84 h 100"/>
              <a:gd name="T42" fmla="*/ 21 w 60"/>
              <a:gd name="T43" fmla="*/ 100 h 100"/>
              <a:gd name="T44" fmla="*/ 27 w 60"/>
              <a:gd name="T45" fmla="*/ 88 h 100"/>
              <a:gd name="T46" fmla="*/ 33 w 60"/>
              <a:gd name="T47" fmla="*/ 88 h 100"/>
              <a:gd name="T48" fmla="*/ 39 w 60"/>
              <a:gd name="T49" fmla="*/ 100 h 100"/>
              <a:gd name="T50" fmla="*/ 56 w 60"/>
              <a:gd name="T51" fmla="*/ 78 h 100"/>
              <a:gd name="T52" fmla="*/ 51 w 60"/>
              <a:gd name="T53" fmla="*/ 50 h 100"/>
              <a:gd name="T54" fmla="*/ 40 w 60"/>
              <a:gd name="T55" fmla="*/ 45 h 100"/>
              <a:gd name="T56" fmla="*/ 39 w 60"/>
              <a:gd name="T57" fmla="*/ 45 h 100"/>
              <a:gd name="T58" fmla="*/ 48 w 60"/>
              <a:gd name="T59" fmla="*/ 23 h 100"/>
              <a:gd name="T60" fmla="*/ 58 w 60"/>
              <a:gd name="T61" fmla="*/ 31 h 100"/>
              <a:gd name="T62" fmla="*/ 48 w 60"/>
              <a:gd name="T63" fmla="*/ 8 h 100"/>
              <a:gd name="T64" fmla="*/ 39 w 60"/>
              <a:gd name="T65" fmla="*/ 1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100">
                <a:moveTo>
                  <a:pt x="39" y="77"/>
                </a:moveTo>
                <a:cubicBezTo>
                  <a:pt x="39" y="56"/>
                  <a:pt x="39" y="56"/>
                  <a:pt x="39" y="56"/>
                </a:cubicBezTo>
                <a:cubicBezTo>
                  <a:pt x="43" y="57"/>
                  <a:pt x="47" y="60"/>
                  <a:pt x="48" y="63"/>
                </a:cubicBezTo>
                <a:cubicBezTo>
                  <a:pt x="49" y="66"/>
                  <a:pt x="49" y="69"/>
                  <a:pt x="48" y="71"/>
                </a:cubicBezTo>
                <a:cubicBezTo>
                  <a:pt x="46" y="74"/>
                  <a:pt x="43" y="76"/>
                  <a:pt x="39" y="77"/>
                </a:cubicBezTo>
                <a:moveTo>
                  <a:pt x="33" y="77"/>
                </a:moveTo>
                <a:cubicBezTo>
                  <a:pt x="33" y="77"/>
                  <a:pt x="33" y="77"/>
                  <a:pt x="33" y="77"/>
                </a:cubicBezTo>
                <a:cubicBezTo>
                  <a:pt x="31" y="77"/>
                  <a:pt x="29" y="77"/>
                  <a:pt x="27" y="77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30" y="54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2" y="54"/>
                  <a:pt x="33" y="54"/>
                  <a:pt x="33" y="54"/>
                </a:cubicBezTo>
                <a:cubicBezTo>
                  <a:pt x="33" y="77"/>
                  <a:pt x="33" y="77"/>
                  <a:pt x="33" y="77"/>
                </a:cubicBezTo>
                <a:moveTo>
                  <a:pt x="21" y="41"/>
                </a:moveTo>
                <a:cubicBezTo>
                  <a:pt x="16" y="39"/>
                  <a:pt x="13" y="37"/>
                  <a:pt x="11" y="33"/>
                </a:cubicBezTo>
                <a:cubicBezTo>
                  <a:pt x="10" y="31"/>
                  <a:pt x="10" y="28"/>
                  <a:pt x="12" y="25"/>
                </a:cubicBezTo>
                <a:cubicBezTo>
                  <a:pt x="14" y="22"/>
                  <a:pt x="17" y="20"/>
                  <a:pt x="21" y="20"/>
                </a:cubicBezTo>
                <a:cubicBezTo>
                  <a:pt x="21" y="41"/>
                  <a:pt x="21" y="41"/>
                  <a:pt x="21" y="41"/>
                </a:cubicBezTo>
                <a:moveTo>
                  <a:pt x="33" y="43"/>
                </a:moveTo>
                <a:cubicBezTo>
                  <a:pt x="31" y="43"/>
                  <a:pt x="29" y="43"/>
                  <a:pt x="27" y="42"/>
                </a:cubicBezTo>
                <a:cubicBezTo>
                  <a:pt x="27" y="19"/>
                  <a:pt x="27" y="19"/>
                  <a:pt x="27" y="19"/>
                </a:cubicBezTo>
                <a:cubicBezTo>
                  <a:pt x="29" y="19"/>
                  <a:pt x="31" y="20"/>
                  <a:pt x="33" y="20"/>
                </a:cubicBezTo>
                <a:cubicBezTo>
                  <a:pt x="33" y="43"/>
                  <a:pt x="33" y="43"/>
                  <a:pt x="33" y="43"/>
                </a:cubicBezTo>
                <a:moveTo>
                  <a:pt x="39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9"/>
                  <a:pt x="33" y="9"/>
                  <a:pt x="33" y="9"/>
                </a:cubicBezTo>
                <a:cubicBezTo>
                  <a:pt x="31" y="8"/>
                  <a:pt x="29" y="8"/>
                  <a:pt x="27" y="8"/>
                </a:cubicBezTo>
                <a:cubicBezTo>
                  <a:pt x="27" y="0"/>
                  <a:pt x="27" y="0"/>
                  <a:pt x="27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8"/>
                  <a:pt x="21" y="8"/>
                  <a:pt x="21" y="8"/>
                </a:cubicBezTo>
                <a:cubicBezTo>
                  <a:pt x="14" y="9"/>
                  <a:pt x="7" y="13"/>
                  <a:pt x="4" y="19"/>
                </a:cubicBezTo>
                <a:cubicBezTo>
                  <a:pt x="0" y="25"/>
                  <a:pt x="0" y="32"/>
                  <a:pt x="2" y="38"/>
                </a:cubicBezTo>
                <a:cubicBezTo>
                  <a:pt x="4" y="41"/>
                  <a:pt x="6" y="44"/>
                  <a:pt x="9" y="47"/>
                </a:cubicBezTo>
                <a:cubicBezTo>
                  <a:pt x="11" y="48"/>
                  <a:pt x="14" y="50"/>
                  <a:pt x="17" y="51"/>
                </a:cubicBezTo>
                <a:cubicBezTo>
                  <a:pt x="19" y="51"/>
                  <a:pt x="20" y="52"/>
                  <a:pt x="21" y="52"/>
                </a:cubicBezTo>
                <a:cubicBezTo>
                  <a:pt x="21" y="75"/>
                  <a:pt x="21" y="75"/>
                  <a:pt x="21" y="75"/>
                </a:cubicBezTo>
                <a:cubicBezTo>
                  <a:pt x="17" y="75"/>
                  <a:pt x="14" y="73"/>
                  <a:pt x="11" y="72"/>
                </a:cubicBezTo>
                <a:cubicBezTo>
                  <a:pt x="11" y="65"/>
                  <a:pt x="11" y="65"/>
                  <a:pt x="11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88"/>
                  <a:pt x="2" y="88"/>
                  <a:pt x="2" y="88"/>
                </a:cubicBezTo>
                <a:cubicBezTo>
                  <a:pt x="11" y="88"/>
                  <a:pt x="11" y="88"/>
                  <a:pt x="11" y="88"/>
                </a:cubicBezTo>
                <a:cubicBezTo>
                  <a:pt x="11" y="84"/>
                  <a:pt x="11" y="84"/>
                  <a:pt x="11" y="84"/>
                </a:cubicBezTo>
                <a:cubicBezTo>
                  <a:pt x="14" y="85"/>
                  <a:pt x="18" y="86"/>
                  <a:pt x="21" y="87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88"/>
                  <a:pt x="27" y="88"/>
                  <a:pt x="27" y="88"/>
                </a:cubicBezTo>
                <a:cubicBezTo>
                  <a:pt x="29" y="88"/>
                  <a:pt x="30" y="88"/>
                  <a:pt x="32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9" y="100"/>
                  <a:pt x="39" y="100"/>
                  <a:pt x="39" y="100"/>
                </a:cubicBezTo>
                <a:cubicBezTo>
                  <a:pt x="39" y="88"/>
                  <a:pt x="39" y="88"/>
                  <a:pt x="39" y="88"/>
                </a:cubicBezTo>
                <a:cubicBezTo>
                  <a:pt x="46" y="87"/>
                  <a:pt x="52" y="83"/>
                  <a:pt x="56" y="78"/>
                </a:cubicBezTo>
                <a:cubicBezTo>
                  <a:pt x="59" y="72"/>
                  <a:pt x="60" y="65"/>
                  <a:pt x="58" y="59"/>
                </a:cubicBezTo>
                <a:cubicBezTo>
                  <a:pt x="56" y="56"/>
                  <a:pt x="54" y="53"/>
                  <a:pt x="51" y="50"/>
                </a:cubicBezTo>
                <a:cubicBezTo>
                  <a:pt x="49" y="48"/>
                  <a:pt x="46" y="47"/>
                  <a:pt x="43" y="46"/>
                </a:cubicBezTo>
                <a:cubicBezTo>
                  <a:pt x="42" y="45"/>
                  <a:pt x="41" y="45"/>
                  <a:pt x="40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21"/>
                  <a:pt x="39" y="21"/>
                  <a:pt x="39" y="21"/>
                </a:cubicBezTo>
                <a:cubicBezTo>
                  <a:pt x="43" y="22"/>
                  <a:pt x="46" y="23"/>
                  <a:pt x="48" y="23"/>
                </a:cubicBezTo>
                <a:cubicBezTo>
                  <a:pt x="48" y="31"/>
                  <a:pt x="48" y="31"/>
                  <a:pt x="4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8"/>
                  <a:pt x="58" y="8"/>
                  <a:pt x="58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12"/>
                  <a:pt x="48" y="12"/>
                  <a:pt x="48" y="12"/>
                </a:cubicBezTo>
                <a:cubicBezTo>
                  <a:pt x="46" y="11"/>
                  <a:pt x="43" y="10"/>
                  <a:pt x="39" y="1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solidFill>
            <a:srgbClr val="FFF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6" name="Freeform 290"/>
          <p:cNvSpPr>
            <a:spLocks noEditPoints="1"/>
          </p:cNvSpPr>
          <p:nvPr/>
        </p:nvSpPr>
        <p:spPr bwMode="auto">
          <a:xfrm>
            <a:off x="3825876" y="2176463"/>
            <a:ext cx="225425" cy="376238"/>
          </a:xfrm>
          <a:custGeom>
            <a:avLst/>
            <a:gdLst>
              <a:gd name="T0" fmla="*/ 52 w 60"/>
              <a:gd name="T1" fmla="*/ 51 h 100"/>
              <a:gd name="T2" fmla="*/ 40 w 60"/>
              <a:gd name="T3" fmla="*/ 45 h 100"/>
              <a:gd name="T4" fmla="*/ 40 w 60"/>
              <a:gd name="T5" fmla="*/ 45 h 100"/>
              <a:gd name="T6" fmla="*/ 49 w 60"/>
              <a:gd name="T7" fmla="*/ 24 h 100"/>
              <a:gd name="T8" fmla="*/ 58 w 60"/>
              <a:gd name="T9" fmla="*/ 32 h 100"/>
              <a:gd name="T10" fmla="*/ 49 w 60"/>
              <a:gd name="T11" fmla="*/ 9 h 100"/>
              <a:gd name="T12" fmla="*/ 40 w 60"/>
              <a:gd name="T13" fmla="*/ 10 h 100"/>
              <a:gd name="T14" fmla="*/ 34 w 60"/>
              <a:gd name="T15" fmla="*/ 0 h 100"/>
              <a:gd name="T16" fmla="*/ 28 w 60"/>
              <a:gd name="T17" fmla="*/ 9 h 100"/>
              <a:gd name="T18" fmla="*/ 22 w 60"/>
              <a:gd name="T19" fmla="*/ 0 h 100"/>
              <a:gd name="T20" fmla="*/ 4 w 60"/>
              <a:gd name="T21" fmla="*/ 20 h 100"/>
              <a:gd name="T22" fmla="*/ 9 w 60"/>
              <a:gd name="T23" fmla="*/ 47 h 100"/>
              <a:gd name="T24" fmla="*/ 22 w 60"/>
              <a:gd name="T25" fmla="*/ 53 h 100"/>
              <a:gd name="T26" fmla="*/ 12 w 60"/>
              <a:gd name="T27" fmla="*/ 73 h 100"/>
              <a:gd name="T28" fmla="*/ 2 w 60"/>
              <a:gd name="T29" fmla="*/ 66 h 100"/>
              <a:gd name="T30" fmla="*/ 12 w 60"/>
              <a:gd name="T31" fmla="*/ 89 h 100"/>
              <a:gd name="T32" fmla="*/ 22 w 60"/>
              <a:gd name="T33" fmla="*/ 87 h 100"/>
              <a:gd name="T34" fmla="*/ 28 w 60"/>
              <a:gd name="T35" fmla="*/ 100 h 100"/>
              <a:gd name="T36" fmla="*/ 33 w 60"/>
              <a:gd name="T37" fmla="*/ 89 h 100"/>
              <a:gd name="T38" fmla="*/ 34 w 60"/>
              <a:gd name="T39" fmla="*/ 100 h 100"/>
              <a:gd name="T40" fmla="*/ 40 w 60"/>
              <a:gd name="T41" fmla="*/ 89 h 100"/>
              <a:gd name="T42" fmla="*/ 58 w 60"/>
              <a:gd name="T43" fmla="*/ 60 h 100"/>
              <a:gd name="T44" fmla="*/ 34 w 60"/>
              <a:gd name="T45" fmla="*/ 44 h 100"/>
              <a:gd name="T46" fmla="*/ 28 w 60"/>
              <a:gd name="T47" fmla="*/ 20 h 100"/>
              <a:gd name="T48" fmla="*/ 12 w 60"/>
              <a:gd name="T49" fmla="*/ 34 h 100"/>
              <a:gd name="T50" fmla="*/ 22 w 60"/>
              <a:gd name="T51" fmla="*/ 20 h 100"/>
              <a:gd name="T52" fmla="*/ 12 w 60"/>
              <a:gd name="T53" fmla="*/ 34 h 100"/>
              <a:gd name="T54" fmla="*/ 28 w 60"/>
              <a:gd name="T55" fmla="*/ 77 h 100"/>
              <a:gd name="T56" fmla="*/ 31 w 60"/>
              <a:gd name="T57" fmla="*/ 55 h 100"/>
              <a:gd name="T58" fmla="*/ 34 w 60"/>
              <a:gd name="T59" fmla="*/ 55 h 100"/>
              <a:gd name="T60" fmla="*/ 33 w 60"/>
              <a:gd name="T61" fmla="*/ 78 h 100"/>
              <a:gd name="T62" fmla="*/ 40 w 60"/>
              <a:gd name="T63" fmla="*/ 78 h 100"/>
              <a:gd name="T64" fmla="*/ 49 w 60"/>
              <a:gd name="T65" fmla="*/ 6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100">
                <a:moveTo>
                  <a:pt x="58" y="60"/>
                </a:moveTo>
                <a:cubicBezTo>
                  <a:pt x="57" y="57"/>
                  <a:pt x="55" y="54"/>
                  <a:pt x="52" y="51"/>
                </a:cubicBezTo>
                <a:cubicBezTo>
                  <a:pt x="49" y="49"/>
                  <a:pt x="47" y="48"/>
                  <a:pt x="43" y="46"/>
                </a:cubicBezTo>
                <a:cubicBezTo>
                  <a:pt x="42" y="46"/>
                  <a:pt x="41" y="46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22"/>
                  <a:pt x="40" y="22"/>
                  <a:pt x="40" y="22"/>
                </a:cubicBezTo>
                <a:cubicBezTo>
                  <a:pt x="43" y="22"/>
                  <a:pt x="46" y="23"/>
                  <a:pt x="49" y="24"/>
                </a:cubicBezTo>
                <a:cubicBezTo>
                  <a:pt x="49" y="32"/>
                  <a:pt x="49" y="32"/>
                  <a:pt x="49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9"/>
                  <a:pt x="58" y="9"/>
                  <a:pt x="58" y="9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13"/>
                  <a:pt x="49" y="13"/>
                  <a:pt x="49" y="13"/>
                </a:cubicBezTo>
                <a:cubicBezTo>
                  <a:pt x="46" y="12"/>
                  <a:pt x="43" y="11"/>
                  <a:pt x="40" y="10"/>
                </a:cubicBezTo>
                <a:cubicBezTo>
                  <a:pt x="40" y="0"/>
                  <a:pt x="40" y="0"/>
                  <a:pt x="40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9"/>
                  <a:pt x="34" y="9"/>
                  <a:pt x="34" y="9"/>
                </a:cubicBezTo>
                <a:cubicBezTo>
                  <a:pt x="32" y="9"/>
                  <a:pt x="30" y="9"/>
                  <a:pt x="28" y="9"/>
                </a:cubicBezTo>
                <a:cubicBezTo>
                  <a:pt x="28" y="0"/>
                  <a:pt x="28" y="0"/>
                  <a:pt x="2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9"/>
                  <a:pt x="22" y="9"/>
                  <a:pt x="22" y="9"/>
                </a:cubicBezTo>
                <a:cubicBezTo>
                  <a:pt x="14" y="10"/>
                  <a:pt x="8" y="14"/>
                  <a:pt x="4" y="20"/>
                </a:cubicBezTo>
                <a:cubicBezTo>
                  <a:pt x="1" y="26"/>
                  <a:pt x="0" y="33"/>
                  <a:pt x="3" y="39"/>
                </a:cubicBezTo>
                <a:cubicBezTo>
                  <a:pt x="4" y="42"/>
                  <a:pt x="6" y="45"/>
                  <a:pt x="9" y="47"/>
                </a:cubicBezTo>
                <a:cubicBezTo>
                  <a:pt x="12" y="49"/>
                  <a:pt x="15" y="51"/>
                  <a:pt x="18" y="52"/>
                </a:cubicBezTo>
                <a:cubicBezTo>
                  <a:pt x="19" y="52"/>
                  <a:pt x="20" y="53"/>
                  <a:pt x="22" y="53"/>
                </a:cubicBezTo>
                <a:cubicBezTo>
                  <a:pt x="22" y="76"/>
                  <a:pt x="22" y="76"/>
                  <a:pt x="22" y="76"/>
                </a:cubicBezTo>
                <a:cubicBezTo>
                  <a:pt x="18" y="75"/>
                  <a:pt x="14" y="74"/>
                  <a:pt x="12" y="73"/>
                </a:cubicBezTo>
                <a:cubicBezTo>
                  <a:pt x="12" y="66"/>
                  <a:pt x="12" y="66"/>
                  <a:pt x="1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2" y="89"/>
                  <a:pt x="2" y="89"/>
                  <a:pt x="2" y="89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85"/>
                  <a:pt x="12" y="85"/>
                  <a:pt x="12" y="85"/>
                </a:cubicBezTo>
                <a:cubicBezTo>
                  <a:pt x="15" y="86"/>
                  <a:pt x="18" y="87"/>
                  <a:pt x="22" y="87"/>
                </a:cubicBezTo>
                <a:cubicBezTo>
                  <a:pt x="22" y="100"/>
                  <a:pt x="22" y="100"/>
                  <a:pt x="22" y="100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28" y="88"/>
                  <a:pt x="28" y="88"/>
                  <a:pt x="28" y="88"/>
                </a:cubicBezTo>
                <a:cubicBezTo>
                  <a:pt x="29" y="89"/>
                  <a:pt x="31" y="89"/>
                  <a:pt x="33" y="89"/>
                </a:cubicBezTo>
                <a:cubicBezTo>
                  <a:pt x="33" y="89"/>
                  <a:pt x="33" y="89"/>
                  <a:pt x="34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89"/>
                  <a:pt x="40" y="89"/>
                  <a:pt x="40" y="89"/>
                </a:cubicBezTo>
                <a:cubicBezTo>
                  <a:pt x="47" y="88"/>
                  <a:pt x="53" y="84"/>
                  <a:pt x="56" y="79"/>
                </a:cubicBezTo>
                <a:cubicBezTo>
                  <a:pt x="60" y="73"/>
                  <a:pt x="60" y="66"/>
                  <a:pt x="58" y="60"/>
                </a:cubicBezTo>
                <a:close/>
                <a:moveTo>
                  <a:pt x="34" y="21"/>
                </a:moveTo>
                <a:cubicBezTo>
                  <a:pt x="34" y="44"/>
                  <a:pt x="34" y="44"/>
                  <a:pt x="34" y="44"/>
                </a:cubicBezTo>
                <a:cubicBezTo>
                  <a:pt x="32" y="44"/>
                  <a:pt x="30" y="43"/>
                  <a:pt x="28" y="43"/>
                </a:cubicBezTo>
                <a:cubicBezTo>
                  <a:pt x="28" y="20"/>
                  <a:pt x="28" y="20"/>
                  <a:pt x="28" y="20"/>
                </a:cubicBezTo>
                <a:cubicBezTo>
                  <a:pt x="30" y="20"/>
                  <a:pt x="32" y="20"/>
                  <a:pt x="34" y="21"/>
                </a:cubicBezTo>
                <a:close/>
                <a:moveTo>
                  <a:pt x="12" y="34"/>
                </a:moveTo>
                <a:cubicBezTo>
                  <a:pt x="11" y="31"/>
                  <a:pt x="11" y="29"/>
                  <a:pt x="12" y="26"/>
                </a:cubicBezTo>
                <a:cubicBezTo>
                  <a:pt x="14" y="23"/>
                  <a:pt x="18" y="21"/>
                  <a:pt x="22" y="20"/>
                </a:cubicBezTo>
                <a:cubicBezTo>
                  <a:pt x="22" y="42"/>
                  <a:pt x="22" y="42"/>
                  <a:pt x="22" y="42"/>
                </a:cubicBezTo>
                <a:cubicBezTo>
                  <a:pt x="17" y="40"/>
                  <a:pt x="13" y="38"/>
                  <a:pt x="12" y="34"/>
                </a:cubicBezTo>
                <a:close/>
                <a:moveTo>
                  <a:pt x="33" y="78"/>
                </a:moveTo>
                <a:cubicBezTo>
                  <a:pt x="31" y="78"/>
                  <a:pt x="30" y="78"/>
                  <a:pt x="28" y="77"/>
                </a:cubicBezTo>
                <a:cubicBezTo>
                  <a:pt x="28" y="54"/>
                  <a:pt x="28" y="54"/>
                  <a:pt x="28" y="54"/>
                </a:cubicBezTo>
                <a:cubicBezTo>
                  <a:pt x="29" y="54"/>
                  <a:pt x="31" y="54"/>
                  <a:pt x="31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2" y="55"/>
                  <a:pt x="33" y="55"/>
                  <a:pt x="34" y="55"/>
                </a:cubicBezTo>
                <a:cubicBezTo>
                  <a:pt x="34" y="78"/>
                  <a:pt x="34" y="78"/>
                  <a:pt x="34" y="78"/>
                </a:cubicBezTo>
                <a:lnTo>
                  <a:pt x="33" y="78"/>
                </a:lnTo>
                <a:close/>
                <a:moveTo>
                  <a:pt x="48" y="72"/>
                </a:moveTo>
                <a:cubicBezTo>
                  <a:pt x="46" y="75"/>
                  <a:pt x="43" y="77"/>
                  <a:pt x="40" y="78"/>
                </a:cubicBezTo>
                <a:cubicBezTo>
                  <a:pt x="40" y="57"/>
                  <a:pt x="40" y="57"/>
                  <a:pt x="40" y="57"/>
                </a:cubicBezTo>
                <a:cubicBezTo>
                  <a:pt x="44" y="58"/>
                  <a:pt x="47" y="60"/>
                  <a:pt x="49" y="64"/>
                </a:cubicBezTo>
                <a:cubicBezTo>
                  <a:pt x="50" y="67"/>
                  <a:pt x="50" y="70"/>
                  <a:pt x="48" y="72"/>
                </a:cubicBezTo>
                <a:close/>
              </a:path>
            </a:pathLst>
          </a:custGeom>
          <a:solidFill>
            <a:srgbClr val="D96B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7" name="Oval 291"/>
          <p:cNvSpPr>
            <a:spLocks noChangeArrowheads="1"/>
          </p:cNvSpPr>
          <p:nvPr/>
        </p:nvSpPr>
        <p:spPr bwMode="auto">
          <a:xfrm>
            <a:off x="2547938" y="1985963"/>
            <a:ext cx="777875" cy="777875"/>
          </a:xfrm>
          <a:prstGeom prst="ellipse">
            <a:avLst/>
          </a:prstGeom>
          <a:solidFill>
            <a:srgbClr val="F754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8" name="Freeform 292"/>
          <p:cNvSpPr>
            <a:spLocks/>
          </p:cNvSpPr>
          <p:nvPr/>
        </p:nvSpPr>
        <p:spPr bwMode="auto">
          <a:xfrm>
            <a:off x="2566988" y="2486026"/>
            <a:ext cx="300038" cy="269875"/>
          </a:xfrm>
          <a:custGeom>
            <a:avLst/>
            <a:gdLst>
              <a:gd name="T0" fmla="*/ 0 w 80"/>
              <a:gd name="T1" fmla="*/ 0 h 72"/>
              <a:gd name="T2" fmla="*/ 0 w 80"/>
              <a:gd name="T3" fmla="*/ 0 h 72"/>
              <a:gd name="T4" fmla="*/ 80 w 80"/>
              <a:gd name="T5" fmla="*/ 72 h 72"/>
              <a:gd name="T6" fmla="*/ 80 w 80"/>
              <a:gd name="T7" fmla="*/ 72 h 72"/>
              <a:gd name="T8" fmla="*/ 0 w 80"/>
              <a:gd name="T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7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1" y="37"/>
                  <a:pt x="42" y="65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42" y="65"/>
                  <a:pt x="11" y="37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9" name="Freeform 293"/>
          <p:cNvSpPr>
            <a:spLocks/>
          </p:cNvSpPr>
          <p:nvPr/>
        </p:nvSpPr>
        <p:spPr bwMode="auto">
          <a:xfrm>
            <a:off x="2566988" y="2222501"/>
            <a:ext cx="585788" cy="533400"/>
          </a:xfrm>
          <a:custGeom>
            <a:avLst/>
            <a:gdLst>
              <a:gd name="T0" fmla="*/ 84 w 156"/>
              <a:gd name="T1" fmla="*/ 0 h 142"/>
              <a:gd name="T2" fmla="*/ 69 w 156"/>
              <a:gd name="T3" fmla="*/ 15 h 142"/>
              <a:gd name="T4" fmla="*/ 70 w 156"/>
              <a:gd name="T5" fmla="*/ 17 h 142"/>
              <a:gd name="T6" fmla="*/ 68 w 156"/>
              <a:gd name="T7" fmla="*/ 20 h 142"/>
              <a:gd name="T8" fmla="*/ 62 w 156"/>
              <a:gd name="T9" fmla="*/ 26 h 142"/>
              <a:gd name="T10" fmla="*/ 59 w 156"/>
              <a:gd name="T11" fmla="*/ 32 h 142"/>
              <a:gd name="T12" fmla="*/ 53 w 156"/>
              <a:gd name="T13" fmla="*/ 34 h 142"/>
              <a:gd name="T14" fmla="*/ 55 w 156"/>
              <a:gd name="T15" fmla="*/ 30 h 142"/>
              <a:gd name="T16" fmla="*/ 56 w 156"/>
              <a:gd name="T17" fmla="*/ 19 h 142"/>
              <a:gd name="T18" fmla="*/ 37 w 156"/>
              <a:gd name="T19" fmla="*/ 37 h 142"/>
              <a:gd name="T20" fmla="*/ 32 w 156"/>
              <a:gd name="T21" fmla="*/ 37 h 142"/>
              <a:gd name="T22" fmla="*/ 0 w 156"/>
              <a:gd name="T23" fmla="*/ 70 h 142"/>
              <a:gd name="T24" fmla="*/ 80 w 156"/>
              <a:gd name="T25" fmla="*/ 142 h 142"/>
              <a:gd name="T26" fmla="*/ 156 w 156"/>
              <a:gd name="T27" fmla="*/ 67 h 142"/>
              <a:gd name="T28" fmla="*/ 136 w 156"/>
              <a:gd name="T29" fmla="*/ 35 h 142"/>
              <a:gd name="T30" fmla="*/ 95 w 156"/>
              <a:gd name="T31" fmla="*/ 6 h 142"/>
              <a:gd name="T32" fmla="*/ 86 w 156"/>
              <a:gd name="T33" fmla="*/ 7 h 142"/>
              <a:gd name="T34" fmla="*/ 84 w 156"/>
              <a:gd name="T35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6" h="142">
                <a:moveTo>
                  <a:pt x="84" y="0"/>
                </a:moveTo>
                <a:cubicBezTo>
                  <a:pt x="69" y="15"/>
                  <a:pt x="69" y="15"/>
                  <a:pt x="69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68" y="20"/>
                  <a:pt x="68" y="20"/>
                  <a:pt x="68" y="20"/>
                </a:cubicBezTo>
                <a:cubicBezTo>
                  <a:pt x="62" y="26"/>
                  <a:pt x="62" y="26"/>
                  <a:pt x="62" y="26"/>
                </a:cubicBezTo>
                <a:cubicBezTo>
                  <a:pt x="59" y="32"/>
                  <a:pt x="59" y="32"/>
                  <a:pt x="59" y="32"/>
                </a:cubicBezTo>
                <a:cubicBezTo>
                  <a:pt x="53" y="34"/>
                  <a:pt x="53" y="34"/>
                  <a:pt x="53" y="34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19"/>
                  <a:pt x="56" y="19"/>
                  <a:pt x="56" y="19"/>
                </a:cubicBezTo>
                <a:cubicBezTo>
                  <a:pt x="37" y="37"/>
                  <a:pt x="37" y="37"/>
                  <a:pt x="37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0" y="70"/>
                  <a:pt x="0" y="70"/>
                  <a:pt x="0" y="70"/>
                </a:cubicBezTo>
                <a:cubicBezTo>
                  <a:pt x="11" y="107"/>
                  <a:pt x="42" y="135"/>
                  <a:pt x="80" y="142"/>
                </a:cubicBezTo>
                <a:cubicBezTo>
                  <a:pt x="156" y="67"/>
                  <a:pt x="156" y="67"/>
                  <a:pt x="156" y="67"/>
                </a:cubicBezTo>
                <a:cubicBezTo>
                  <a:pt x="136" y="35"/>
                  <a:pt x="136" y="35"/>
                  <a:pt x="136" y="35"/>
                </a:cubicBezTo>
                <a:cubicBezTo>
                  <a:pt x="95" y="6"/>
                  <a:pt x="95" y="6"/>
                  <a:pt x="95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4" y="0"/>
                  <a:pt x="84" y="0"/>
                  <a:pt x="84" y="0"/>
                </a:cubicBezTo>
              </a:path>
            </a:pathLst>
          </a:custGeom>
          <a:solidFill>
            <a:srgbClr val="B93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0" name="Freeform 294"/>
          <p:cNvSpPr>
            <a:spLocks/>
          </p:cNvSpPr>
          <p:nvPr/>
        </p:nvSpPr>
        <p:spPr bwMode="auto">
          <a:xfrm>
            <a:off x="2863851" y="2192338"/>
            <a:ext cx="319088" cy="304800"/>
          </a:xfrm>
          <a:custGeom>
            <a:avLst/>
            <a:gdLst>
              <a:gd name="T0" fmla="*/ 59 w 85"/>
              <a:gd name="T1" fmla="*/ 30 h 81"/>
              <a:gd name="T2" fmla="*/ 59 w 85"/>
              <a:gd name="T3" fmla="*/ 30 h 81"/>
              <a:gd name="T4" fmla="*/ 28 w 85"/>
              <a:gd name="T5" fmla="*/ 0 h 81"/>
              <a:gd name="T6" fmla="*/ 0 w 85"/>
              <a:gd name="T7" fmla="*/ 16 h 81"/>
              <a:gd name="T8" fmla="*/ 16 w 85"/>
              <a:gd name="T9" fmla="*/ 25 h 81"/>
              <a:gd name="T10" fmla="*/ 23 w 85"/>
              <a:gd name="T11" fmla="*/ 44 h 81"/>
              <a:gd name="T12" fmla="*/ 23 w 85"/>
              <a:gd name="T13" fmla="*/ 47 h 81"/>
              <a:gd name="T14" fmla="*/ 42 w 85"/>
              <a:gd name="T15" fmla="*/ 73 h 81"/>
              <a:gd name="T16" fmla="*/ 41 w 85"/>
              <a:gd name="T17" fmla="*/ 81 h 81"/>
              <a:gd name="T18" fmla="*/ 59 w 85"/>
              <a:gd name="T19" fmla="*/ 81 h 81"/>
              <a:gd name="T20" fmla="*/ 85 w 85"/>
              <a:gd name="T21" fmla="*/ 56 h 81"/>
              <a:gd name="T22" fmla="*/ 59 w 85"/>
              <a:gd name="T23" fmla="*/ 3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" h="81">
                <a:moveTo>
                  <a:pt x="59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13"/>
                  <a:pt x="45" y="0"/>
                  <a:pt x="28" y="0"/>
                </a:cubicBezTo>
                <a:cubicBezTo>
                  <a:pt x="15" y="0"/>
                  <a:pt x="5" y="6"/>
                  <a:pt x="0" y="16"/>
                </a:cubicBezTo>
                <a:cubicBezTo>
                  <a:pt x="6" y="17"/>
                  <a:pt x="12" y="20"/>
                  <a:pt x="16" y="25"/>
                </a:cubicBezTo>
                <a:cubicBezTo>
                  <a:pt x="21" y="30"/>
                  <a:pt x="23" y="37"/>
                  <a:pt x="23" y="44"/>
                </a:cubicBezTo>
                <a:cubicBezTo>
                  <a:pt x="23" y="45"/>
                  <a:pt x="23" y="46"/>
                  <a:pt x="23" y="47"/>
                </a:cubicBezTo>
                <a:cubicBezTo>
                  <a:pt x="35" y="50"/>
                  <a:pt x="42" y="61"/>
                  <a:pt x="42" y="73"/>
                </a:cubicBezTo>
                <a:cubicBezTo>
                  <a:pt x="42" y="76"/>
                  <a:pt x="42" y="79"/>
                  <a:pt x="41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73" y="81"/>
                  <a:pt x="85" y="70"/>
                  <a:pt x="85" y="56"/>
                </a:cubicBezTo>
                <a:cubicBezTo>
                  <a:pt x="85" y="42"/>
                  <a:pt x="73" y="30"/>
                  <a:pt x="59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1" name="Freeform 295"/>
          <p:cNvSpPr>
            <a:spLocks/>
          </p:cNvSpPr>
          <p:nvPr/>
        </p:nvSpPr>
        <p:spPr bwMode="auto">
          <a:xfrm>
            <a:off x="2663826" y="2263776"/>
            <a:ext cx="342900" cy="236538"/>
          </a:xfrm>
          <a:custGeom>
            <a:avLst/>
            <a:gdLst>
              <a:gd name="T0" fmla="*/ 72 w 91"/>
              <a:gd name="T1" fmla="*/ 30 h 63"/>
              <a:gd name="T2" fmla="*/ 73 w 91"/>
              <a:gd name="T3" fmla="*/ 26 h 63"/>
              <a:gd name="T4" fmla="*/ 50 w 91"/>
              <a:gd name="T5" fmla="*/ 1 h 63"/>
              <a:gd name="T6" fmla="*/ 50 w 91"/>
              <a:gd name="T7" fmla="*/ 1 h 63"/>
              <a:gd name="T8" fmla="*/ 48 w 91"/>
              <a:gd name="T9" fmla="*/ 0 h 63"/>
              <a:gd name="T10" fmla="*/ 23 w 91"/>
              <a:gd name="T11" fmla="*/ 20 h 63"/>
              <a:gd name="T12" fmla="*/ 22 w 91"/>
              <a:gd name="T13" fmla="*/ 20 h 63"/>
              <a:gd name="T14" fmla="*/ 0 w 91"/>
              <a:gd name="T15" fmla="*/ 41 h 63"/>
              <a:gd name="T16" fmla="*/ 22 w 91"/>
              <a:gd name="T17" fmla="*/ 63 h 63"/>
              <a:gd name="T18" fmla="*/ 90 w 91"/>
              <a:gd name="T19" fmla="*/ 63 h 63"/>
              <a:gd name="T20" fmla="*/ 91 w 91"/>
              <a:gd name="T21" fmla="*/ 54 h 63"/>
              <a:gd name="T22" fmla="*/ 72 w 91"/>
              <a:gd name="T23" fmla="*/ 3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1" h="63">
                <a:moveTo>
                  <a:pt x="72" y="30"/>
                </a:moveTo>
                <a:cubicBezTo>
                  <a:pt x="73" y="29"/>
                  <a:pt x="73" y="27"/>
                  <a:pt x="73" y="26"/>
                </a:cubicBezTo>
                <a:cubicBezTo>
                  <a:pt x="73" y="13"/>
                  <a:pt x="63" y="2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0"/>
                  <a:pt x="49" y="0"/>
                  <a:pt x="48" y="0"/>
                </a:cubicBezTo>
                <a:cubicBezTo>
                  <a:pt x="36" y="0"/>
                  <a:pt x="26" y="9"/>
                  <a:pt x="23" y="20"/>
                </a:cubicBezTo>
                <a:cubicBezTo>
                  <a:pt x="23" y="20"/>
                  <a:pt x="22" y="20"/>
                  <a:pt x="22" y="20"/>
                </a:cubicBezTo>
                <a:cubicBezTo>
                  <a:pt x="10" y="20"/>
                  <a:pt x="0" y="30"/>
                  <a:pt x="0" y="41"/>
                </a:cubicBezTo>
                <a:cubicBezTo>
                  <a:pt x="0" y="53"/>
                  <a:pt x="10" y="63"/>
                  <a:pt x="22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91" y="60"/>
                  <a:pt x="91" y="57"/>
                  <a:pt x="91" y="54"/>
                </a:cubicBezTo>
                <a:cubicBezTo>
                  <a:pt x="91" y="43"/>
                  <a:pt x="83" y="33"/>
                  <a:pt x="72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2" name="Freeform 296"/>
          <p:cNvSpPr>
            <a:spLocks/>
          </p:cNvSpPr>
          <p:nvPr/>
        </p:nvSpPr>
        <p:spPr bwMode="auto">
          <a:xfrm>
            <a:off x="2682876" y="2373313"/>
            <a:ext cx="307975" cy="112713"/>
          </a:xfrm>
          <a:custGeom>
            <a:avLst/>
            <a:gdLst>
              <a:gd name="T0" fmla="*/ 3 w 82"/>
              <a:gd name="T1" fmla="*/ 2 h 30"/>
              <a:gd name="T2" fmla="*/ 3 w 82"/>
              <a:gd name="T3" fmla="*/ 0 h 30"/>
              <a:gd name="T4" fmla="*/ 0 w 82"/>
              <a:gd name="T5" fmla="*/ 11 h 30"/>
              <a:gd name="T6" fmla="*/ 19 w 82"/>
              <a:gd name="T7" fmla="*/ 30 h 30"/>
              <a:gd name="T8" fmla="*/ 81 w 82"/>
              <a:gd name="T9" fmla="*/ 30 h 30"/>
              <a:gd name="T10" fmla="*/ 82 w 82"/>
              <a:gd name="T11" fmla="*/ 23 h 30"/>
              <a:gd name="T12" fmla="*/ 82 w 82"/>
              <a:gd name="T13" fmla="*/ 21 h 30"/>
              <a:gd name="T14" fmla="*/ 22 w 82"/>
              <a:gd name="T15" fmla="*/ 21 h 30"/>
              <a:gd name="T16" fmla="*/ 3 w 82"/>
              <a:gd name="T17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30">
                <a:moveTo>
                  <a:pt x="3" y="2"/>
                </a:moveTo>
                <a:cubicBezTo>
                  <a:pt x="3" y="1"/>
                  <a:pt x="3" y="1"/>
                  <a:pt x="3" y="0"/>
                </a:cubicBezTo>
                <a:cubicBezTo>
                  <a:pt x="1" y="3"/>
                  <a:pt x="0" y="7"/>
                  <a:pt x="0" y="11"/>
                </a:cubicBezTo>
                <a:cubicBezTo>
                  <a:pt x="0" y="22"/>
                  <a:pt x="8" y="30"/>
                  <a:pt x="19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8"/>
                  <a:pt x="82" y="26"/>
                  <a:pt x="82" y="23"/>
                </a:cubicBezTo>
                <a:cubicBezTo>
                  <a:pt x="82" y="22"/>
                  <a:pt x="82" y="22"/>
                  <a:pt x="8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12" y="21"/>
                  <a:pt x="3" y="13"/>
                  <a:pt x="3" y="2"/>
                </a:cubicBezTo>
                <a:close/>
              </a:path>
            </a:pathLst>
          </a:cu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4" name="Freeform 297"/>
          <p:cNvSpPr>
            <a:spLocks/>
          </p:cNvSpPr>
          <p:nvPr/>
        </p:nvSpPr>
        <p:spPr bwMode="auto">
          <a:xfrm>
            <a:off x="3036888" y="2403476"/>
            <a:ext cx="131763" cy="82550"/>
          </a:xfrm>
          <a:custGeom>
            <a:avLst/>
            <a:gdLst>
              <a:gd name="T0" fmla="*/ 14 w 35"/>
              <a:gd name="T1" fmla="*/ 12 h 22"/>
              <a:gd name="T2" fmla="*/ 0 w 35"/>
              <a:gd name="T3" fmla="*/ 12 h 22"/>
              <a:gd name="T4" fmla="*/ 0 w 35"/>
              <a:gd name="T5" fmla="*/ 22 h 22"/>
              <a:gd name="T6" fmla="*/ 10 w 35"/>
              <a:gd name="T7" fmla="*/ 22 h 22"/>
              <a:gd name="T8" fmla="*/ 35 w 35"/>
              <a:gd name="T9" fmla="*/ 0 h 22"/>
              <a:gd name="T10" fmla="*/ 14 w 35"/>
              <a:gd name="T11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2">
                <a:moveTo>
                  <a:pt x="14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5"/>
                  <a:pt x="1" y="18"/>
                  <a:pt x="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23" y="22"/>
                  <a:pt x="34" y="13"/>
                  <a:pt x="35" y="0"/>
                </a:cubicBezTo>
                <a:cubicBezTo>
                  <a:pt x="31" y="7"/>
                  <a:pt x="23" y="12"/>
                  <a:pt x="14" y="12"/>
                </a:cubicBezTo>
                <a:close/>
              </a:path>
            </a:pathLst>
          </a:cu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5" name="Freeform 298"/>
          <p:cNvSpPr>
            <a:spLocks/>
          </p:cNvSpPr>
          <p:nvPr/>
        </p:nvSpPr>
        <p:spPr bwMode="auto">
          <a:xfrm>
            <a:off x="2770188" y="2327276"/>
            <a:ext cx="149225" cy="236538"/>
          </a:xfrm>
          <a:custGeom>
            <a:avLst/>
            <a:gdLst>
              <a:gd name="T0" fmla="*/ 94 w 94"/>
              <a:gd name="T1" fmla="*/ 69 h 149"/>
              <a:gd name="T2" fmla="*/ 47 w 94"/>
              <a:gd name="T3" fmla="*/ 0 h 149"/>
              <a:gd name="T4" fmla="*/ 0 w 94"/>
              <a:gd name="T5" fmla="*/ 69 h 149"/>
              <a:gd name="T6" fmla="*/ 31 w 94"/>
              <a:gd name="T7" fmla="*/ 69 h 149"/>
              <a:gd name="T8" fmla="*/ 31 w 94"/>
              <a:gd name="T9" fmla="*/ 149 h 149"/>
              <a:gd name="T10" fmla="*/ 64 w 94"/>
              <a:gd name="T11" fmla="*/ 149 h 149"/>
              <a:gd name="T12" fmla="*/ 64 w 94"/>
              <a:gd name="T13" fmla="*/ 69 h 149"/>
              <a:gd name="T14" fmla="*/ 94 w 94"/>
              <a:gd name="T15" fmla="*/ 6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149">
                <a:moveTo>
                  <a:pt x="94" y="69"/>
                </a:moveTo>
                <a:lnTo>
                  <a:pt x="47" y="0"/>
                </a:lnTo>
                <a:lnTo>
                  <a:pt x="0" y="69"/>
                </a:lnTo>
                <a:lnTo>
                  <a:pt x="31" y="69"/>
                </a:lnTo>
                <a:lnTo>
                  <a:pt x="31" y="149"/>
                </a:lnTo>
                <a:lnTo>
                  <a:pt x="64" y="149"/>
                </a:lnTo>
                <a:lnTo>
                  <a:pt x="64" y="69"/>
                </a:lnTo>
                <a:lnTo>
                  <a:pt x="94" y="69"/>
                </a:lnTo>
                <a:close/>
              </a:path>
            </a:pathLst>
          </a:custGeom>
          <a:solidFill>
            <a:srgbClr val="B93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6" name="Oval 299"/>
          <p:cNvSpPr>
            <a:spLocks noChangeArrowheads="1"/>
          </p:cNvSpPr>
          <p:nvPr/>
        </p:nvSpPr>
        <p:spPr bwMode="auto">
          <a:xfrm>
            <a:off x="1517651" y="1985963"/>
            <a:ext cx="777875" cy="777875"/>
          </a:xfrm>
          <a:prstGeom prst="ellipse">
            <a:avLst/>
          </a:prstGeom>
          <a:solidFill>
            <a:srgbClr val="4F71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7" name="Freeform 300"/>
          <p:cNvSpPr>
            <a:spLocks/>
          </p:cNvSpPr>
          <p:nvPr/>
        </p:nvSpPr>
        <p:spPr bwMode="auto">
          <a:xfrm>
            <a:off x="1530351" y="2286001"/>
            <a:ext cx="581025" cy="473075"/>
          </a:xfrm>
          <a:custGeom>
            <a:avLst/>
            <a:gdLst>
              <a:gd name="T0" fmla="*/ 50 w 155"/>
              <a:gd name="T1" fmla="*/ 0 h 126"/>
              <a:gd name="T2" fmla="*/ 0 w 155"/>
              <a:gd name="T3" fmla="*/ 48 h 126"/>
              <a:gd name="T4" fmla="*/ 90 w 155"/>
              <a:gd name="T5" fmla="*/ 126 h 126"/>
              <a:gd name="T6" fmla="*/ 155 w 155"/>
              <a:gd name="T7" fmla="*/ 61 h 126"/>
              <a:gd name="T8" fmla="*/ 79 w 155"/>
              <a:gd name="T9" fmla="*/ 13 h 126"/>
              <a:gd name="T10" fmla="*/ 50 w 155"/>
              <a:gd name="T11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126">
                <a:moveTo>
                  <a:pt x="50" y="0"/>
                </a:moveTo>
                <a:cubicBezTo>
                  <a:pt x="0" y="48"/>
                  <a:pt x="0" y="48"/>
                  <a:pt x="0" y="48"/>
                </a:cubicBezTo>
                <a:cubicBezTo>
                  <a:pt x="10" y="90"/>
                  <a:pt x="46" y="122"/>
                  <a:pt x="90" y="126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79" y="13"/>
                  <a:pt x="79" y="13"/>
                  <a:pt x="79" y="13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rgbClr val="3B55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8" name="Freeform 301"/>
          <p:cNvSpPr>
            <a:spLocks/>
          </p:cNvSpPr>
          <p:nvPr/>
        </p:nvSpPr>
        <p:spPr bwMode="auto">
          <a:xfrm>
            <a:off x="1778001" y="2451101"/>
            <a:ext cx="123825" cy="153988"/>
          </a:xfrm>
          <a:custGeom>
            <a:avLst/>
            <a:gdLst>
              <a:gd name="T0" fmla="*/ 31 w 33"/>
              <a:gd name="T1" fmla="*/ 0 h 41"/>
              <a:gd name="T2" fmla="*/ 31 w 33"/>
              <a:gd name="T3" fmla="*/ 0 h 41"/>
              <a:gd name="T4" fmla="*/ 22 w 33"/>
              <a:gd name="T5" fmla="*/ 7 h 41"/>
              <a:gd name="T6" fmla="*/ 12 w 33"/>
              <a:gd name="T7" fmla="*/ 0 h 41"/>
              <a:gd name="T8" fmla="*/ 13 w 33"/>
              <a:gd name="T9" fmla="*/ 0 h 41"/>
              <a:gd name="T10" fmla="*/ 0 w 33"/>
              <a:gd name="T11" fmla="*/ 0 h 41"/>
              <a:gd name="T12" fmla="*/ 0 w 33"/>
              <a:gd name="T13" fmla="*/ 6 h 41"/>
              <a:gd name="T14" fmla="*/ 14 w 33"/>
              <a:gd name="T15" fmla="*/ 41 h 41"/>
              <a:gd name="T16" fmla="*/ 22 w 33"/>
              <a:gd name="T17" fmla="*/ 41 h 41"/>
              <a:gd name="T18" fmla="*/ 22 w 33"/>
              <a:gd name="T19" fmla="*/ 9 h 41"/>
              <a:gd name="T20" fmla="*/ 33 w 33"/>
              <a:gd name="T21" fmla="*/ 0 h 41"/>
              <a:gd name="T22" fmla="*/ 31 w 33"/>
              <a:gd name="T2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" h="41">
                <a:moveTo>
                  <a:pt x="31" y="0"/>
                </a:moveTo>
                <a:cubicBezTo>
                  <a:pt x="31" y="0"/>
                  <a:pt x="31" y="0"/>
                  <a:pt x="31" y="0"/>
                </a:cubicBezTo>
                <a:cubicBezTo>
                  <a:pt x="31" y="4"/>
                  <a:pt x="27" y="7"/>
                  <a:pt x="22" y="7"/>
                </a:cubicBezTo>
                <a:cubicBezTo>
                  <a:pt x="17" y="7"/>
                  <a:pt x="12" y="4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14" y="41"/>
                  <a:pt x="14" y="41"/>
                  <a:pt x="14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33" y="9"/>
                  <a:pt x="33" y="0"/>
                </a:cubicBezTo>
                <a:lnTo>
                  <a:pt x="31" y="0"/>
                </a:lnTo>
                <a:close/>
              </a:path>
            </a:pathLst>
          </a:custGeom>
          <a:solidFill>
            <a:srgbClr val="4214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9" name="Freeform 302"/>
          <p:cNvSpPr>
            <a:spLocks/>
          </p:cNvSpPr>
          <p:nvPr/>
        </p:nvSpPr>
        <p:spPr bwMode="auto">
          <a:xfrm>
            <a:off x="1671638" y="2319338"/>
            <a:ext cx="34925" cy="79375"/>
          </a:xfrm>
          <a:custGeom>
            <a:avLst/>
            <a:gdLst>
              <a:gd name="T0" fmla="*/ 8 w 9"/>
              <a:gd name="T1" fmla="*/ 9 h 21"/>
              <a:gd name="T2" fmla="*/ 9 w 9"/>
              <a:gd name="T3" fmla="*/ 0 h 21"/>
              <a:gd name="T4" fmla="*/ 0 w 9"/>
              <a:gd name="T5" fmla="*/ 11 h 21"/>
              <a:gd name="T6" fmla="*/ 9 w 9"/>
              <a:gd name="T7" fmla="*/ 21 h 21"/>
              <a:gd name="T8" fmla="*/ 8 w 9"/>
              <a:gd name="T9" fmla="*/ 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21">
                <a:moveTo>
                  <a:pt x="8" y="9"/>
                </a:moveTo>
                <a:cubicBezTo>
                  <a:pt x="8" y="6"/>
                  <a:pt x="8" y="3"/>
                  <a:pt x="9" y="0"/>
                </a:cubicBezTo>
                <a:cubicBezTo>
                  <a:pt x="4" y="2"/>
                  <a:pt x="0" y="6"/>
                  <a:pt x="0" y="11"/>
                </a:cubicBezTo>
                <a:cubicBezTo>
                  <a:pt x="0" y="16"/>
                  <a:pt x="4" y="20"/>
                  <a:pt x="9" y="21"/>
                </a:cubicBezTo>
                <a:cubicBezTo>
                  <a:pt x="9" y="18"/>
                  <a:pt x="8" y="14"/>
                  <a:pt x="8" y="9"/>
                </a:cubicBezTo>
                <a:close/>
              </a:path>
            </a:pathLst>
          </a:custGeom>
          <a:solidFill>
            <a:srgbClr val="4214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0" name="Freeform 303"/>
          <p:cNvSpPr>
            <a:spLocks/>
          </p:cNvSpPr>
          <p:nvPr/>
        </p:nvSpPr>
        <p:spPr bwMode="auto">
          <a:xfrm>
            <a:off x="2058988" y="2206626"/>
            <a:ext cx="52388" cy="309563"/>
          </a:xfrm>
          <a:custGeom>
            <a:avLst/>
            <a:gdLst>
              <a:gd name="T0" fmla="*/ 0 w 33"/>
              <a:gd name="T1" fmla="*/ 0 h 195"/>
              <a:gd name="T2" fmla="*/ 0 w 33"/>
              <a:gd name="T3" fmla="*/ 0 h 195"/>
              <a:gd name="T4" fmla="*/ 0 w 33"/>
              <a:gd name="T5" fmla="*/ 195 h 195"/>
              <a:gd name="T6" fmla="*/ 0 w 33"/>
              <a:gd name="T7" fmla="*/ 195 h 195"/>
              <a:gd name="T8" fmla="*/ 33 w 33"/>
              <a:gd name="T9" fmla="*/ 195 h 195"/>
              <a:gd name="T10" fmla="*/ 33 w 33"/>
              <a:gd name="T11" fmla="*/ 100 h 195"/>
              <a:gd name="T12" fmla="*/ 33 w 33"/>
              <a:gd name="T13" fmla="*/ 95 h 195"/>
              <a:gd name="T14" fmla="*/ 33 w 33"/>
              <a:gd name="T15" fmla="*/ 0 h 195"/>
              <a:gd name="T16" fmla="*/ 0 w 33"/>
              <a:gd name="T17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195">
                <a:moveTo>
                  <a:pt x="0" y="0"/>
                </a:moveTo>
                <a:lnTo>
                  <a:pt x="0" y="0"/>
                </a:lnTo>
                <a:lnTo>
                  <a:pt x="0" y="195"/>
                </a:lnTo>
                <a:lnTo>
                  <a:pt x="0" y="195"/>
                </a:lnTo>
                <a:lnTo>
                  <a:pt x="33" y="195"/>
                </a:lnTo>
                <a:lnTo>
                  <a:pt x="33" y="100"/>
                </a:lnTo>
                <a:lnTo>
                  <a:pt x="33" y="95"/>
                </a:lnTo>
                <a:lnTo>
                  <a:pt x="33" y="0"/>
                </a:lnTo>
                <a:lnTo>
                  <a:pt x="0" y="0"/>
                </a:lnTo>
                <a:close/>
              </a:path>
            </a:pathLst>
          </a:custGeom>
          <a:solidFill>
            <a:srgbClr val="4214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1" name="Freeform 304"/>
          <p:cNvSpPr>
            <a:spLocks/>
          </p:cNvSpPr>
          <p:nvPr/>
        </p:nvSpPr>
        <p:spPr bwMode="auto">
          <a:xfrm>
            <a:off x="1701801" y="2406651"/>
            <a:ext cx="26988" cy="38100"/>
          </a:xfrm>
          <a:custGeom>
            <a:avLst/>
            <a:gdLst>
              <a:gd name="T0" fmla="*/ 0 w 7"/>
              <a:gd name="T1" fmla="*/ 0 h 10"/>
              <a:gd name="T2" fmla="*/ 7 w 7"/>
              <a:gd name="T3" fmla="*/ 10 h 10"/>
              <a:gd name="T4" fmla="*/ 7 w 7"/>
              <a:gd name="T5" fmla="*/ 0 h 10"/>
              <a:gd name="T6" fmla="*/ 0 w 7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0">
                <a:moveTo>
                  <a:pt x="0" y="0"/>
                </a:moveTo>
                <a:cubicBezTo>
                  <a:pt x="0" y="5"/>
                  <a:pt x="3" y="8"/>
                  <a:pt x="7" y="10"/>
                </a:cubicBezTo>
                <a:cubicBezTo>
                  <a:pt x="7" y="0"/>
                  <a:pt x="7" y="0"/>
                  <a:pt x="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9C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2" name="Freeform 305"/>
          <p:cNvSpPr>
            <a:spLocks/>
          </p:cNvSpPr>
          <p:nvPr/>
        </p:nvSpPr>
        <p:spPr bwMode="auto">
          <a:xfrm>
            <a:off x="1973263" y="2406651"/>
            <a:ext cx="85725" cy="109538"/>
          </a:xfrm>
          <a:custGeom>
            <a:avLst/>
            <a:gdLst>
              <a:gd name="T0" fmla="*/ 0 w 54"/>
              <a:gd name="T1" fmla="*/ 28 h 69"/>
              <a:gd name="T2" fmla="*/ 2 w 54"/>
              <a:gd name="T3" fmla="*/ 28 h 69"/>
              <a:gd name="T4" fmla="*/ 54 w 54"/>
              <a:gd name="T5" fmla="*/ 69 h 69"/>
              <a:gd name="T6" fmla="*/ 54 w 54"/>
              <a:gd name="T7" fmla="*/ 0 h 69"/>
              <a:gd name="T8" fmla="*/ 0 w 54"/>
              <a:gd name="T9" fmla="*/ 0 h 69"/>
              <a:gd name="T10" fmla="*/ 0 w 54"/>
              <a:gd name="T11" fmla="*/ 2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69">
                <a:moveTo>
                  <a:pt x="0" y="28"/>
                </a:moveTo>
                <a:lnTo>
                  <a:pt x="2" y="28"/>
                </a:lnTo>
                <a:lnTo>
                  <a:pt x="54" y="69"/>
                </a:lnTo>
                <a:lnTo>
                  <a:pt x="54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9C4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3" name="Freeform 306"/>
          <p:cNvSpPr>
            <a:spLocks/>
          </p:cNvSpPr>
          <p:nvPr/>
        </p:nvSpPr>
        <p:spPr bwMode="auto">
          <a:xfrm>
            <a:off x="1698626" y="2274888"/>
            <a:ext cx="30163" cy="131763"/>
          </a:xfrm>
          <a:custGeom>
            <a:avLst/>
            <a:gdLst>
              <a:gd name="T0" fmla="*/ 8 w 8"/>
              <a:gd name="T1" fmla="*/ 0 h 35"/>
              <a:gd name="T2" fmla="*/ 0 w 8"/>
              <a:gd name="T3" fmla="*/ 13 h 35"/>
              <a:gd name="T4" fmla="*/ 0 w 8"/>
              <a:gd name="T5" fmla="*/ 33 h 35"/>
              <a:gd name="T6" fmla="*/ 1 w 8"/>
              <a:gd name="T7" fmla="*/ 35 h 35"/>
              <a:gd name="T8" fmla="*/ 8 w 8"/>
              <a:gd name="T9" fmla="*/ 35 h 35"/>
              <a:gd name="T10" fmla="*/ 8 w 8"/>
              <a:gd name="T1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35">
                <a:moveTo>
                  <a:pt x="8" y="0"/>
                </a:moveTo>
                <a:cubicBezTo>
                  <a:pt x="3" y="3"/>
                  <a:pt x="0" y="7"/>
                  <a:pt x="0" y="1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0" y="35"/>
                  <a:pt x="1" y="35"/>
                </a:cubicBezTo>
                <a:cubicBezTo>
                  <a:pt x="8" y="35"/>
                  <a:pt x="8" y="35"/>
                  <a:pt x="8" y="35"/>
                </a:cubicBezTo>
                <a:lnTo>
                  <a:pt x="8" y="0"/>
                </a:lnTo>
                <a:close/>
              </a:path>
            </a:pathLst>
          </a:custGeom>
          <a:solidFill>
            <a:srgbClr val="BD6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4" name="Freeform 307"/>
          <p:cNvSpPr>
            <a:spLocks/>
          </p:cNvSpPr>
          <p:nvPr/>
        </p:nvSpPr>
        <p:spPr bwMode="auto">
          <a:xfrm>
            <a:off x="1973263" y="2206626"/>
            <a:ext cx="85725" cy="200025"/>
          </a:xfrm>
          <a:custGeom>
            <a:avLst/>
            <a:gdLst>
              <a:gd name="T0" fmla="*/ 2 w 54"/>
              <a:gd name="T1" fmla="*/ 41 h 126"/>
              <a:gd name="T2" fmla="*/ 0 w 54"/>
              <a:gd name="T3" fmla="*/ 41 h 126"/>
              <a:gd name="T4" fmla="*/ 0 w 54"/>
              <a:gd name="T5" fmla="*/ 126 h 126"/>
              <a:gd name="T6" fmla="*/ 54 w 54"/>
              <a:gd name="T7" fmla="*/ 126 h 126"/>
              <a:gd name="T8" fmla="*/ 54 w 54"/>
              <a:gd name="T9" fmla="*/ 0 h 126"/>
              <a:gd name="T10" fmla="*/ 2 w 54"/>
              <a:gd name="T11" fmla="*/ 4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126">
                <a:moveTo>
                  <a:pt x="2" y="41"/>
                </a:moveTo>
                <a:lnTo>
                  <a:pt x="0" y="41"/>
                </a:lnTo>
                <a:lnTo>
                  <a:pt x="0" y="126"/>
                </a:lnTo>
                <a:lnTo>
                  <a:pt x="54" y="126"/>
                </a:lnTo>
                <a:lnTo>
                  <a:pt x="54" y="0"/>
                </a:lnTo>
                <a:lnTo>
                  <a:pt x="2" y="41"/>
                </a:lnTo>
                <a:close/>
              </a:path>
            </a:pathLst>
          </a:custGeom>
          <a:solidFill>
            <a:srgbClr val="BD6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5" name="Freeform 308"/>
          <p:cNvSpPr>
            <a:spLocks/>
          </p:cNvSpPr>
          <p:nvPr/>
        </p:nvSpPr>
        <p:spPr bwMode="auto">
          <a:xfrm>
            <a:off x="2055813" y="2217738"/>
            <a:ext cx="7938" cy="285750"/>
          </a:xfrm>
          <a:custGeom>
            <a:avLst/>
            <a:gdLst>
              <a:gd name="T0" fmla="*/ 1 w 2"/>
              <a:gd name="T1" fmla="*/ 76 h 76"/>
              <a:gd name="T2" fmla="*/ 0 w 2"/>
              <a:gd name="T3" fmla="*/ 75 h 76"/>
              <a:gd name="T4" fmla="*/ 0 w 2"/>
              <a:gd name="T5" fmla="*/ 0 h 76"/>
              <a:gd name="T6" fmla="*/ 1 w 2"/>
              <a:gd name="T7" fmla="*/ 0 h 76"/>
              <a:gd name="T8" fmla="*/ 2 w 2"/>
              <a:gd name="T9" fmla="*/ 0 h 76"/>
              <a:gd name="T10" fmla="*/ 2 w 2"/>
              <a:gd name="T11" fmla="*/ 75 h 76"/>
              <a:gd name="T12" fmla="*/ 1 w 2"/>
              <a:gd name="T13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76">
                <a:moveTo>
                  <a:pt x="1" y="76"/>
                </a:moveTo>
                <a:cubicBezTo>
                  <a:pt x="0" y="76"/>
                  <a:pt x="0" y="75"/>
                  <a:pt x="0" y="75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2" y="0"/>
                  <a:pt x="2" y="0"/>
                </a:cubicBezTo>
                <a:cubicBezTo>
                  <a:pt x="2" y="75"/>
                  <a:pt x="2" y="75"/>
                  <a:pt x="2" y="75"/>
                </a:cubicBezTo>
                <a:cubicBezTo>
                  <a:pt x="2" y="75"/>
                  <a:pt x="1" y="76"/>
                  <a:pt x="1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6" name="Freeform 309"/>
          <p:cNvSpPr>
            <a:spLocks/>
          </p:cNvSpPr>
          <p:nvPr/>
        </p:nvSpPr>
        <p:spPr bwMode="auto">
          <a:xfrm>
            <a:off x="1792288" y="2406651"/>
            <a:ext cx="180975" cy="44450"/>
          </a:xfrm>
          <a:custGeom>
            <a:avLst/>
            <a:gdLst>
              <a:gd name="T0" fmla="*/ 0 w 114"/>
              <a:gd name="T1" fmla="*/ 28 h 28"/>
              <a:gd name="T2" fmla="*/ 114 w 114"/>
              <a:gd name="T3" fmla="*/ 28 h 28"/>
              <a:gd name="T4" fmla="*/ 114 w 114"/>
              <a:gd name="T5" fmla="*/ 0 h 28"/>
              <a:gd name="T6" fmla="*/ 29 w 114"/>
              <a:gd name="T7" fmla="*/ 0 h 28"/>
              <a:gd name="T8" fmla="*/ 0 w 114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28">
                <a:moveTo>
                  <a:pt x="0" y="28"/>
                </a:moveTo>
                <a:lnTo>
                  <a:pt x="114" y="28"/>
                </a:lnTo>
                <a:lnTo>
                  <a:pt x="114" y="0"/>
                </a:lnTo>
                <a:lnTo>
                  <a:pt x="29" y="0"/>
                </a:lnTo>
                <a:lnTo>
                  <a:pt x="0" y="28"/>
                </a:lnTo>
                <a:close/>
              </a:path>
            </a:pathLst>
          </a:custGeom>
          <a:solidFill>
            <a:srgbClr val="FFC9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7" name="Freeform 310"/>
          <p:cNvSpPr>
            <a:spLocks/>
          </p:cNvSpPr>
          <p:nvPr/>
        </p:nvSpPr>
        <p:spPr bwMode="auto">
          <a:xfrm>
            <a:off x="1838326" y="2271713"/>
            <a:ext cx="134938" cy="134938"/>
          </a:xfrm>
          <a:custGeom>
            <a:avLst/>
            <a:gdLst>
              <a:gd name="T0" fmla="*/ 0 w 85"/>
              <a:gd name="T1" fmla="*/ 85 h 85"/>
              <a:gd name="T2" fmla="*/ 85 w 85"/>
              <a:gd name="T3" fmla="*/ 85 h 85"/>
              <a:gd name="T4" fmla="*/ 85 w 85"/>
              <a:gd name="T5" fmla="*/ 0 h 85"/>
              <a:gd name="T6" fmla="*/ 0 w 85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85">
                <a:moveTo>
                  <a:pt x="0" y="85"/>
                </a:moveTo>
                <a:lnTo>
                  <a:pt x="85" y="85"/>
                </a:lnTo>
                <a:lnTo>
                  <a:pt x="85" y="0"/>
                </a:lnTo>
                <a:lnTo>
                  <a:pt x="0" y="85"/>
                </a:lnTo>
                <a:close/>
              </a:path>
            </a:pathLst>
          </a:custGeom>
          <a:solidFill>
            <a:srgbClr val="FFE0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8" name="Freeform 311"/>
          <p:cNvSpPr>
            <a:spLocks/>
          </p:cNvSpPr>
          <p:nvPr/>
        </p:nvSpPr>
        <p:spPr bwMode="auto">
          <a:xfrm>
            <a:off x="1728788" y="2406651"/>
            <a:ext cx="109538" cy="44450"/>
          </a:xfrm>
          <a:custGeom>
            <a:avLst/>
            <a:gdLst>
              <a:gd name="T0" fmla="*/ 0 w 29"/>
              <a:gd name="T1" fmla="*/ 0 h 12"/>
              <a:gd name="T2" fmla="*/ 0 w 29"/>
              <a:gd name="T3" fmla="*/ 10 h 12"/>
              <a:gd name="T4" fmla="*/ 6 w 29"/>
              <a:gd name="T5" fmla="*/ 12 h 12"/>
              <a:gd name="T6" fmla="*/ 17 w 29"/>
              <a:gd name="T7" fmla="*/ 12 h 12"/>
              <a:gd name="T8" fmla="*/ 29 w 29"/>
              <a:gd name="T9" fmla="*/ 0 h 12"/>
              <a:gd name="T10" fmla="*/ 0 w 29"/>
              <a:gd name="T1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12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2" y="11"/>
                  <a:pt x="4" y="12"/>
                  <a:pt x="6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29" y="0"/>
                  <a:pt x="29" y="0"/>
                  <a:pt x="2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E0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9" name="Freeform 312"/>
          <p:cNvSpPr>
            <a:spLocks/>
          </p:cNvSpPr>
          <p:nvPr/>
        </p:nvSpPr>
        <p:spPr bwMode="auto">
          <a:xfrm>
            <a:off x="1728788" y="2271713"/>
            <a:ext cx="244475" cy="134938"/>
          </a:xfrm>
          <a:custGeom>
            <a:avLst/>
            <a:gdLst>
              <a:gd name="T0" fmla="*/ 6 w 65"/>
              <a:gd name="T1" fmla="*/ 0 h 36"/>
              <a:gd name="T2" fmla="*/ 0 w 65"/>
              <a:gd name="T3" fmla="*/ 1 h 36"/>
              <a:gd name="T4" fmla="*/ 0 w 65"/>
              <a:gd name="T5" fmla="*/ 36 h 36"/>
              <a:gd name="T6" fmla="*/ 29 w 65"/>
              <a:gd name="T7" fmla="*/ 36 h 36"/>
              <a:gd name="T8" fmla="*/ 65 w 65"/>
              <a:gd name="T9" fmla="*/ 0 h 36"/>
              <a:gd name="T10" fmla="*/ 65 w 65"/>
              <a:gd name="T11" fmla="*/ 0 h 36"/>
              <a:gd name="T12" fmla="*/ 6 w 65"/>
              <a:gd name="T1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36">
                <a:moveTo>
                  <a:pt x="6" y="0"/>
                </a:moveTo>
                <a:cubicBezTo>
                  <a:pt x="4" y="0"/>
                  <a:pt x="2" y="0"/>
                  <a:pt x="0" y="1"/>
                </a:cubicBezTo>
                <a:cubicBezTo>
                  <a:pt x="0" y="36"/>
                  <a:pt x="0" y="36"/>
                  <a:pt x="0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lnTo>
                  <a:pt x="6" y="0"/>
                </a:lnTo>
                <a:close/>
              </a:path>
            </a:pathLst>
          </a:custGeom>
          <a:solidFill>
            <a:srgbClr val="FFF7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0" name="Oval 313"/>
          <p:cNvSpPr>
            <a:spLocks noChangeArrowheads="1"/>
          </p:cNvSpPr>
          <p:nvPr/>
        </p:nvSpPr>
        <p:spPr bwMode="auto">
          <a:xfrm>
            <a:off x="508001" y="1985963"/>
            <a:ext cx="777875" cy="777875"/>
          </a:xfrm>
          <a:prstGeom prst="ellipse">
            <a:avLst/>
          </a:prstGeom>
          <a:solidFill>
            <a:srgbClr val="75B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1" name="Freeform 314"/>
          <p:cNvSpPr>
            <a:spLocks/>
          </p:cNvSpPr>
          <p:nvPr/>
        </p:nvSpPr>
        <p:spPr bwMode="auto">
          <a:xfrm>
            <a:off x="508001" y="2324101"/>
            <a:ext cx="439738" cy="439738"/>
          </a:xfrm>
          <a:custGeom>
            <a:avLst/>
            <a:gdLst>
              <a:gd name="T0" fmla="*/ 1 w 117"/>
              <a:gd name="T1" fmla="*/ 0 h 117"/>
              <a:gd name="T2" fmla="*/ 1 w 117"/>
              <a:gd name="T3" fmla="*/ 0 h 117"/>
              <a:gd name="T4" fmla="*/ 0 w 117"/>
              <a:gd name="T5" fmla="*/ 14 h 117"/>
              <a:gd name="T6" fmla="*/ 103 w 117"/>
              <a:gd name="T7" fmla="*/ 117 h 117"/>
              <a:gd name="T8" fmla="*/ 116 w 117"/>
              <a:gd name="T9" fmla="*/ 116 h 117"/>
              <a:gd name="T10" fmla="*/ 117 w 117"/>
              <a:gd name="T11" fmla="*/ 116 h 117"/>
              <a:gd name="T12" fmla="*/ 104 w 117"/>
              <a:gd name="T13" fmla="*/ 117 h 117"/>
              <a:gd name="T14" fmla="*/ 0 w 117"/>
              <a:gd name="T15" fmla="*/ 14 h 117"/>
              <a:gd name="T16" fmla="*/ 1 w 117"/>
              <a:gd name="T17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17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5"/>
                  <a:pt x="0" y="9"/>
                  <a:pt x="0" y="14"/>
                </a:cubicBezTo>
                <a:cubicBezTo>
                  <a:pt x="0" y="71"/>
                  <a:pt x="46" y="117"/>
                  <a:pt x="103" y="117"/>
                </a:cubicBezTo>
                <a:cubicBezTo>
                  <a:pt x="108" y="117"/>
                  <a:pt x="112" y="117"/>
                  <a:pt x="116" y="116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12" y="117"/>
                  <a:pt x="108" y="117"/>
                  <a:pt x="104" y="117"/>
                </a:cubicBezTo>
                <a:cubicBezTo>
                  <a:pt x="47" y="117"/>
                  <a:pt x="0" y="71"/>
                  <a:pt x="0" y="14"/>
                </a:cubicBezTo>
                <a:cubicBezTo>
                  <a:pt x="0" y="9"/>
                  <a:pt x="1" y="4"/>
                  <a:pt x="1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2" name="Freeform 315"/>
          <p:cNvSpPr>
            <a:spLocks/>
          </p:cNvSpPr>
          <p:nvPr/>
        </p:nvSpPr>
        <p:spPr bwMode="auto">
          <a:xfrm>
            <a:off x="508001" y="2159001"/>
            <a:ext cx="596900" cy="604838"/>
          </a:xfrm>
          <a:custGeom>
            <a:avLst/>
            <a:gdLst>
              <a:gd name="T0" fmla="*/ 45 w 159"/>
              <a:gd name="T1" fmla="*/ 0 h 161"/>
              <a:gd name="T2" fmla="*/ 1 w 159"/>
              <a:gd name="T3" fmla="*/ 44 h 161"/>
              <a:gd name="T4" fmla="*/ 0 w 159"/>
              <a:gd name="T5" fmla="*/ 58 h 161"/>
              <a:gd name="T6" fmla="*/ 104 w 159"/>
              <a:gd name="T7" fmla="*/ 161 h 161"/>
              <a:gd name="T8" fmla="*/ 117 w 159"/>
              <a:gd name="T9" fmla="*/ 160 h 161"/>
              <a:gd name="T10" fmla="*/ 159 w 159"/>
              <a:gd name="T11" fmla="*/ 118 h 161"/>
              <a:gd name="T12" fmla="*/ 45 w 159"/>
              <a:gd name="T13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9" h="161">
                <a:moveTo>
                  <a:pt x="45" y="0"/>
                </a:moveTo>
                <a:cubicBezTo>
                  <a:pt x="1" y="44"/>
                  <a:pt x="1" y="44"/>
                  <a:pt x="1" y="44"/>
                </a:cubicBezTo>
                <a:cubicBezTo>
                  <a:pt x="1" y="48"/>
                  <a:pt x="0" y="53"/>
                  <a:pt x="0" y="58"/>
                </a:cubicBezTo>
                <a:cubicBezTo>
                  <a:pt x="0" y="115"/>
                  <a:pt x="47" y="161"/>
                  <a:pt x="104" y="161"/>
                </a:cubicBezTo>
                <a:cubicBezTo>
                  <a:pt x="108" y="161"/>
                  <a:pt x="112" y="161"/>
                  <a:pt x="117" y="160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45" y="0"/>
                  <a:pt x="45" y="0"/>
                  <a:pt x="45" y="0"/>
                </a:cubicBezTo>
              </a:path>
            </a:pathLst>
          </a:custGeom>
          <a:solidFill>
            <a:srgbClr val="5886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3" name="Rectangle 316"/>
          <p:cNvSpPr>
            <a:spLocks noChangeArrowheads="1"/>
          </p:cNvSpPr>
          <p:nvPr/>
        </p:nvSpPr>
        <p:spPr bwMode="auto">
          <a:xfrm>
            <a:off x="679451" y="2159001"/>
            <a:ext cx="425450" cy="439738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4" name="Rectangle 317"/>
          <p:cNvSpPr>
            <a:spLocks noChangeArrowheads="1"/>
          </p:cNvSpPr>
          <p:nvPr/>
        </p:nvSpPr>
        <p:spPr bwMode="auto">
          <a:xfrm>
            <a:off x="706438" y="2181226"/>
            <a:ext cx="368300" cy="107950"/>
          </a:xfrm>
          <a:prstGeom prst="rect">
            <a:avLst/>
          </a:prstGeom>
          <a:solidFill>
            <a:srgbClr val="FF5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5" name="Freeform 318"/>
          <p:cNvSpPr>
            <a:spLocks/>
          </p:cNvSpPr>
          <p:nvPr/>
        </p:nvSpPr>
        <p:spPr bwMode="auto">
          <a:xfrm>
            <a:off x="706438" y="2289176"/>
            <a:ext cx="368300" cy="282575"/>
          </a:xfrm>
          <a:custGeom>
            <a:avLst/>
            <a:gdLst>
              <a:gd name="T0" fmla="*/ 232 w 232"/>
              <a:gd name="T1" fmla="*/ 0 h 178"/>
              <a:gd name="T2" fmla="*/ 0 w 232"/>
              <a:gd name="T3" fmla="*/ 0 h 178"/>
              <a:gd name="T4" fmla="*/ 0 w 232"/>
              <a:gd name="T5" fmla="*/ 178 h 178"/>
              <a:gd name="T6" fmla="*/ 171 w 232"/>
              <a:gd name="T7" fmla="*/ 178 h 178"/>
              <a:gd name="T8" fmla="*/ 232 w 232"/>
              <a:gd name="T9" fmla="*/ 117 h 178"/>
              <a:gd name="T10" fmla="*/ 232 w 232"/>
              <a:gd name="T11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2" h="178">
                <a:moveTo>
                  <a:pt x="232" y="0"/>
                </a:moveTo>
                <a:lnTo>
                  <a:pt x="0" y="0"/>
                </a:lnTo>
                <a:lnTo>
                  <a:pt x="0" y="178"/>
                </a:lnTo>
                <a:lnTo>
                  <a:pt x="171" y="178"/>
                </a:lnTo>
                <a:lnTo>
                  <a:pt x="232" y="117"/>
                </a:lnTo>
                <a:lnTo>
                  <a:pt x="23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415" name="Picture 3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3" y="2332038"/>
            <a:ext cx="68263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6" name="Picture 32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8" y="2332038"/>
            <a:ext cx="66675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7" name="Picture 32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2332038"/>
            <a:ext cx="112713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8" name="Picture 32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2335213"/>
            <a:ext cx="12382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6" name="Freeform 323"/>
          <p:cNvSpPr>
            <a:spLocks/>
          </p:cNvSpPr>
          <p:nvPr/>
        </p:nvSpPr>
        <p:spPr bwMode="auto">
          <a:xfrm>
            <a:off x="977901" y="2474913"/>
            <a:ext cx="96838" cy="96838"/>
          </a:xfrm>
          <a:custGeom>
            <a:avLst/>
            <a:gdLst>
              <a:gd name="T0" fmla="*/ 61 w 61"/>
              <a:gd name="T1" fmla="*/ 0 h 61"/>
              <a:gd name="T2" fmla="*/ 0 w 61"/>
              <a:gd name="T3" fmla="*/ 61 h 61"/>
              <a:gd name="T4" fmla="*/ 61 w 61"/>
              <a:gd name="T5" fmla="*/ 61 h 61"/>
              <a:gd name="T6" fmla="*/ 61 w 61"/>
              <a:gd name="T7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61">
                <a:moveTo>
                  <a:pt x="61" y="0"/>
                </a:moveTo>
                <a:lnTo>
                  <a:pt x="0" y="61"/>
                </a:lnTo>
                <a:lnTo>
                  <a:pt x="61" y="61"/>
                </a:lnTo>
                <a:lnTo>
                  <a:pt x="61" y="0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7" name="Freeform 324"/>
          <p:cNvSpPr>
            <a:spLocks/>
          </p:cNvSpPr>
          <p:nvPr/>
        </p:nvSpPr>
        <p:spPr bwMode="auto">
          <a:xfrm>
            <a:off x="977901" y="2474913"/>
            <a:ext cx="96838" cy="96838"/>
          </a:xfrm>
          <a:custGeom>
            <a:avLst/>
            <a:gdLst>
              <a:gd name="T0" fmla="*/ 0 w 61"/>
              <a:gd name="T1" fmla="*/ 61 h 61"/>
              <a:gd name="T2" fmla="*/ 61 w 61"/>
              <a:gd name="T3" fmla="*/ 0 h 61"/>
              <a:gd name="T4" fmla="*/ 0 w 61"/>
              <a:gd name="T5" fmla="*/ 0 h 61"/>
              <a:gd name="T6" fmla="*/ 0 w 61"/>
              <a:gd name="T7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61">
                <a:moveTo>
                  <a:pt x="0" y="61"/>
                </a:moveTo>
                <a:lnTo>
                  <a:pt x="61" y="0"/>
                </a:lnTo>
                <a:lnTo>
                  <a:pt x="0" y="0"/>
                </a:lnTo>
                <a:lnTo>
                  <a:pt x="0" y="61"/>
                </a:lnTo>
                <a:close/>
              </a:path>
            </a:pathLst>
          </a:cu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8" name="Freeform 325"/>
          <p:cNvSpPr>
            <a:spLocks/>
          </p:cNvSpPr>
          <p:nvPr/>
        </p:nvSpPr>
        <p:spPr bwMode="auto">
          <a:xfrm>
            <a:off x="793751" y="2159001"/>
            <a:ext cx="28575" cy="71438"/>
          </a:xfrm>
          <a:custGeom>
            <a:avLst/>
            <a:gdLst>
              <a:gd name="T0" fmla="*/ 8 w 8"/>
              <a:gd name="T1" fmla="*/ 15 h 19"/>
              <a:gd name="T2" fmla="*/ 4 w 8"/>
              <a:gd name="T3" fmla="*/ 19 h 19"/>
              <a:gd name="T4" fmla="*/ 0 w 8"/>
              <a:gd name="T5" fmla="*/ 15 h 19"/>
              <a:gd name="T6" fmla="*/ 0 w 8"/>
              <a:gd name="T7" fmla="*/ 4 h 19"/>
              <a:gd name="T8" fmla="*/ 4 w 8"/>
              <a:gd name="T9" fmla="*/ 0 h 19"/>
              <a:gd name="T10" fmla="*/ 8 w 8"/>
              <a:gd name="T11" fmla="*/ 4 h 19"/>
              <a:gd name="T12" fmla="*/ 8 w 8"/>
              <a:gd name="T13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9">
                <a:moveTo>
                  <a:pt x="8" y="15"/>
                </a:moveTo>
                <a:cubicBezTo>
                  <a:pt x="8" y="17"/>
                  <a:pt x="6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6" y="0"/>
                  <a:pt x="8" y="2"/>
                  <a:pt x="8" y="4"/>
                </a:cubicBezTo>
                <a:lnTo>
                  <a:pt x="8" y="15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9" name="Freeform 326"/>
          <p:cNvSpPr>
            <a:spLocks/>
          </p:cNvSpPr>
          <p:nvPr/>
        </p:nvSpPr>
        <p:spPr bwMode="auto">
          <a:xfrm>
            <a:off x="962026" y="2159001"/>
            <a:ext cx="30163" cy="71438"/>
          </a:xfrm>
          <a:custGeom>
            <a:avLst/>
            <a:gdLst>
              <a:gd name="T0" fmla="*/ 8 w 8"/>
              <a:gd name="T1" fmla="*/ 15 h 19"/>
              <a:gd name="T2" fmla="*/ 4 w 8"/>
              <a:gd name="T3" fmla="*/ 19 h 19"/>
              <a:gd name="T4" fmla="*/ 0 w 8"/>
              <a:gd name="T5" fmla="*/ 15 h 19"/>
              <a:gd name="T6" fmla="*/ 0 w 8"/>
              <a:gd name="T7" fmla="*/ 4 h 19"/>
              <a:gd name="T8" fmla="*/ 4 w 8"/>
              <a:gd name="T9" fmla="*/ 0 h 19"/>
              <a:gd name="T10" fmla="*/ 8 w 8"/>
              <a:gd name="T11" fmla="*/ 4 h 19"/>
              <a:gd name="T12" fmla="*/ 8 w 8"/>
              <a:gd name="T13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9">
                <a:moveTo>
                  <a:pt x="8" y="15"/>
                </a:moveTo>
                <a:cubicBezTo>
                  <a:pt x="8" y="17"/>
                  <a:pt x="6" y="19"/>
                  <a:pt x="4" y="19"/>
                </a:cubicBezTo>
                <a:cubicBezTo>
                  <a:pt x="2" y="19"/>
                  <a:pt x="0" y="17"/>
                  <a:pt x="0" y="15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6" y="0"/>
                  <a:pt x="8" y="2"/>
                  <a:pt x="8" y="4"/>
                </a:cubicBezTo>
                <a:lnTo>
                  <a:pt x="8" y="15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0" name="Oval 327"/>
          <p:cNvSpPr>
            <a:spLocks noChangeArrowheads="1"/>
          </p:cNvSpPr>
          <p:nvPr/>
        </p:nvSpPr>
        <p:spPr bwMode="auto">
          <a:xfrm>
            <a:off x="4551363" y="928688"/>
            <a:ext cx="777875" cy="774700"/>
          </a:xfrm>
          <a:prstGeom prst="ellipse">
            <a:avLst/>
          </a:prstGeom>
          <a:solidFill>
            <a:srgbClr val="FFA3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1" name="Freeform 328"/>
          <p:cNvSpPr>
            <a:spLocks noEditPoints="1"/>
          </p:cNvSpPr>
          <p:nvPr/>
        </p:nvSpPr>
        <p:spPr bwMode="auto">
          <a:xfrm>
            <a:off x="4821238" y="1689101"/>
            <a:ext cx="71438" cy="14288"/>
          </a:xfrm>
          <a:custGeom>
            <a:avLst/>
            <a:gdLst>
              <a:gd name="T0" fmla="*/ 18 w 19"/>
              <a:gd name="T1" fmla="*/ 4 h 4"/>
              <a:gd name="T2" fmla="*/ 19 w 19"/>
              <a:gd name="T3" fmla="*/ 4 h 4"/>
              <a:gd name="T4" fmla="*/ 19 w 19"/>
              <a:gd name="T5" fmla="*/ 4 h 4"/>
              <a:gd name="T6" fmla="*/ 18 w 19"/>
              <a:gd name="T7" fmla="*/ 4 h 4"/>
              <a:gd name="T8" fmla="*/ 0 w 19"/>
              <a:gd name="T9" fmla="*/ 0 h 4"/>
              <a:gd name="T10" fmla="*/ 0 w 19"/>
              <a:gd name="T11" fmla="*/ 0 h 4"/>
              <a:gd name="T12" fmla="*/ 13 w 19"/>
              <a:gd name="T13" fmla="*/ 3 h 4"/>
              <a:gd name="T14" fmla="*/ 0 w 19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4">
                <a:moveTo>
                  <a:pt x="18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8" y="4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" y="1"/>
                  <a:pt x="9" y="2"/>
                  <a:pt x="13" y="3"/>
                </a:cubicBezTo>
                <a:cubicBezTo>
                  <a:pt x="9" y="2"/>
                  <a:pt x="4" y="1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2" name="Freeform 329"/>
          <p:cNvSpPr>
            <a:spLocks/>
          </p:cNvSpPr>
          <p:nvPr/>
        </p:nvSpPr>
        <p:spPr bwMode="auto">
          <a:xfrm>
            <a:off x="4551363" y="1154113"/>
            <a:ext cx="706438" cy="549275"/>
          </a:xfrm>
          <a:custGeom>
            <a:avLst/>
            <a:gdLst>
              <a:gd name="T0" fmla="*/ 94 w 188"/>
              <a:gd name="T1" fmla="*/ 0 h 146"/>
              <a:gd name="T2" fmla="*/ 37 w 188"/>
              <a:gd name="T3" fmla="*/ 10 h 146"/>
              <a:gd name="T4" fmla="*/ 0 w 188"/>
              <a:gd name="T5" fmla="*/ 47 h 146"/>
              <a:gd name="T6" fmla="*/ 72 w 188"/>
              <a:gd name="T7" fmla="*/ 142 h 146"/>
              <a:gd name="T8" fmla="*/ 72 w 188"/>
              <a:gd name="T9" fmla="*/ 142 h 146"/>
              <a:gd name="T10" fmla="*/ 85 w 188"/>
              <a:gd name="T11" fmla="*/ 145 h 146"/>
              <a:gd name="T12" fmla="*/ 87 w 188"/>
              <a:gd name="T13" fmla="*/ 145 h 146"/>
              <a:gd name="T14" fmla="*/ 88 w 188"/>
              <a:gd name="T15" fmla="*/ 145 h 146"/>
              <a:gd name="T16" fmla="*/ 88 w 188"/>
              <a:gd name="T17" fmla="*/ 145 h 146"/>
              <a:gd name="T18" fmla="*/ 90 w 188"/>
              <a:gd name="T19" fmla="*/ 146 h 146"/>
              <a:gd name="T20" fmla="*/ 91 w 188"/>
              <a:gd name="T21" fmla="*/ 146 h 146"/>
              <a:gd name="T22" fmla="*/ 155 w 188"/>
              <a:gd name="T23" fmla="*/ 82 h 146"/>
              <a:gd name="T24" fmla="*/ 151 w 188"/>
              <a:gd name="T25" fmla="*/ 81 h 146"/>
              <a:gd name="T26" fmla="*/ 175 w 188"/>
              <a:gd name="T27" fmla="*/ 57 h 146"/>
              <a:gd name="T28" fmla="*/ 167 w 188"/>
              <a:gd name="T29" fmla="*/ 25 h 146"/>
              <a:gd name="T30" fmla="*/ 142 w 188"/>
              <a:gd name="T31" fmla="*/ 8 h 146"/>
              <a:gd name="T32" fmla="*/ 94 w 188"/>
              <a:gd name="T33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8" h="146">
                <a:moveTo>
                  <a:pt x="94" y="0"/>
                </a:moveTo>
                <a:cubicBezTo>
                  <a:pt x="79" y="0"/>
                  <a:pt x="59" y="3"/>
                  <a:pt x="37" y="10"/>
                </a:cubicBezTo>
                <a:cubicBezTo>
                  <a:pt x="0" y="47"/>
                  <a:pt x="0" y="47"/>
                  <a:pt x="0" y="47"/>
                </a:cubicBezTo>
                <a:cubicBezTo>
                  <a:pt x="2" y="92"/>
                  <a:pt x="32" y="129"/>
                  <a:pt x="72" y="142"/>
                </a:cubicBezTo>
                <a:cubicBezTo>
                  <a:pt x="72" y="142"/>
                  <a:pt x="72" y="142"/>
                  <a:pt x="72" y="142"/>
                </a:cubicBezTo>
                <a:cubicBezTo>
                  <a:pt x="76" y="143"/>
                  <a:pt x="81" y="144"/>
                  <a:pt x="85" y="145"/>
                </a:cubicBezTo>
                <a:cubicBezTo>
                  <a:pt x="86" y="145"/>
                  <a:pt x="87" y="145"/>
                  <a:pt x="87" y="145"/>
                </a:cubicBezTo>
                <a:cubicBezTo>
                  <a:pt x="88" y="145"/>
                  <a:pt x="88" y="145"/>
                  <a:pt x="88" y="145"/>
                </a:cubicBezTo>
                <a:cubicBezTo>
                  <a:pt x="88" y="145"/>
                  <a:pt x="88" y="145"/>
                  <a:pt x="88" y="145"/>
                </a:cubicBezTo>
                <a:cubicBezTo>
                  <a:pt x="89" y="145"/>
                  <a:pt x="89" y="145"/>
                  <a:pt x="90" y="146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51" y="81"/>
                  <a:pt x="151" y="81"/>
                  <a:pt x="151" y="81"/>
                </a:cubicBezTo>
                <a:cubicBezTo>
                  <a:pt x="175" y="57"/>
                  <a:pt x="175" y="57"/>
                  <a:pt x="175" y="57"/>
                </a:cubicBezTo>
                <a:cubicBezTo>
                  <a:pt x="175" y="57"/>
                  <a:pt x="188" y="36"/>
                  <a:pt x="167" y="25"/>
                </a:cubicBezTo>
                <a:cubicBezTo>
                  <a:pt x="167" y="25"/>
                  <a:pt x="153" y="11"/>
                  <a:pt x="142" y="8"/>
                </a:cubicBezTo>
                <a:cubicBezTo>
                  <a:pt x="136" y="6"/>
                  <a:pt x="119" y="0"/>
                  <a:pt x="94" y="0"/>
                </a:cubicBezTo>
              </a:path>
            </a:pathLst>
          </a:custGeom>
          <a:solidFill>
            <a:srgbClr val="BF7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3" name="Freeform 330"/>
          <p:cNvSpPr>
            <a:spLocks/>
          </p:cNvSpPr>
          <p:nvPr/>
        </p:nvSpPr>
        <p:spPr bwMode="auto">
          <a:xfrm>
            <a:off x="4727576" y="1184276"/>
            <a:ext cx="406400" cy="203200"/>
          </a:xfrm>
          <a:custGeom>
            <a:avLst/>
            <a:gdLst>
              <a:gd name="T0" fmla="*/ 0 w 108"/>
              <a:gd name="T1" fmla="*/ 45 h 54"/>
              <a:gd name="T2" fmla="*/ 23 w 108"/>
              <a:gd name="T3" fmla="*/ 5 h 54"/>
              <a:gd name="T4" fmla="*/ 35 w 108"/>
              <a:gd name="T5" fmla="*/ 5 h 54"/>
              <a:gd name="T6" fmla="*/ 35 w 108"/>
              <a:gd name="T7" fmla="*/ 0 h 54"/>
              <a:gd name="T8" fmla="*/ 40 w 108"/>
              <a:gd name="T9" fmla="*/ 0 h 54"/>
              <a:gd name="T10" fmla="*/ 40 w 108"/>
              <a:gd name="T11" fmla="*/ 5 h 54"/>
              <a:gd name="T12" fmla="*/ 69 w 108"/>
              <a:gd name="T13" fmla="*/ 5 h 54"/>
              <a:gd name="T14" fmla="*/ 69 w 108"/>
              <a:gd name="T15" fmla="*/ 0 h 54"/>
              <a:gd name="T16" fmla="*/ 74 w 108"/>
              <a:gd name="T17" fmla="*/ 0 h 54"/>
              <a:gd name="T18" fmla="*/ 74 w 108"/>
              <a:gd name="T19" fmla="*/ 5 h 54"/>
              <a:gd name="T20" fmla="*/ 85 w 108"/>
              <a:gd name="T21" fmla="*/ 5 h 54"/>
              <a:gd name="T22" fmla="*/ 108 w 108"/>
              <a:gd name="T23" fmla="*/ 45 h 54"/>
              <a:gd name="T24" fmla="*/ 57 w 108"/>
              <a:gd name="T25" fmla="*/ 53 h 54"/>
              <a:gd name="T26" fmla="*/ 57 w 108"/>
              <a:gd name="T27" fmla="*/ 54 h 54"/>
              <a:gd name="T28" fmla="*/ 54 w 108"/>
              <a:gd name="T29" fmla="*/ 53 h 54"/>
              <a:gd name="T30" fmla="*/ 50 w 108"/>
              <a:gd name="T31" fmla="*/ 54 h 54"/>
              <a:gd name="T32" fmla="*/ 50 w 108"/>
              <a:gd name="T33" fmla="*/ 53 h 54"/>
              <a:gd name="T34" fmla="*/ 0 w 108"/>
              <a:gd name="T35" fmla="*/ 4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8" h="54">
                <a:moveTo>
                  <a:pt x="0" y="45"/>
                </a:moveTo>
                <a:cubicBezTo>
                  <a:pt x="0" y="45"/>
                  <a:pt x="16" y="33"/>
                  <a:pt x="23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0"/>
                  <a:pt x="35" y="0"/>
                  <a:pt x="35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5"/>
                  <a:pt x="40" y="5"/>
                  <a:pt x="40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0"/>
                  <a:pt x="69" y="0"/>
                  <a:pt x="69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5"/>
                  <a:pt x="74" y="5"/>
                  <a:pt x="74" y="5"/>
                </a:cubicBezTo>
                <a:cubicBezTo>
                  <a:pt x="85" y="5"/>
                  <a:pt x="85" y="5"/>
                  <a:pt x="85" y="5"/>
                </a:cubicBezTo>
                <a:cubicBezTo>
                  <a:pt x="92" y="33"/>
                  <a:pt x="108" y="45"/>
                  <a:pt x="108" y="45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3"/>
                  <a:pt x="50" y="53"/>
                  <a:pt x="50" y="53"/>
                </a:cubicBezTo>
                <a:lnTo>
                  <a:pt x="0" y="45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4" name="Rectangle 331"/>
          <p:cNvSpPr>
            <a:spLocks noChangeArrowheads="1"/>
          </p:cNvSpPr>
          <p:nvPr/>
        </p:nvSpPr>
        <p:spPr bwMode="auto">
          <a:xfrm>
            <a:off x="4727576" y="1354138"/>
            <a:ext cx="406400" cy="109538"/>
          </a:xfrm>
          <a:prstGeom prst="rect">
            <a:avLst/>
          </a:prstGeom>
          <a:solidFill>
            <a:srgbClr val="3C3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5" name="Oval 332"/>
          <p:cNvSpPr>
            <a:spLocks noChangeArrowheads="1"/>
          </p:cNvSpPr>
          <p:nvPr/>
        </p:nvSpPr>
        <p:spPr bwMode="auto">
          <a:xfrm>
            <a:off x="4829176" y="1219201"/>
            <a:ext cx="203200" cy="203200"/>
          </a:xfrm>
          <a:prstGeom prst="ellipse">
            <a:avLst/>
          </a:prstGeom>
          <a:solidFill>
            <a:srgbClr val="3C3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8" name="Oval 333"/>
          <p:cNvSpPr>
            <a:spLocks noChangeArrowheads="1"/>
          </p:cNvSpPr>
          <p:nvPr/>
        </p:nvSpPr>
        <p:spPr bwMode="auto">
          <a:xfrm>
            <a:off x="4845051" y="1236663"/>
            <a:ext cx="168275" cy="1698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9" name="Freeform 334"/>
          <p:cNvSpPr>
            <a:spLocks noEditPoints="1"/>
          </p:cNvSpPr>
          <p:nvPr/>
        </p:nvSpPr>
        <p:spPr bwMode="auto">
          <a:xfrm>
            <a:off x="4848226" y="1241426"/>
            <a:ext cx="165100" cy="161925"/>
          </a:xfrm>
          <a:custGeom>
            <a:avLst/>
            <a:gdLst>
              <a:gd name="T0" fmla="*/ 4 w 44"/>
              <a:gd name="T1" fmla="*/ 28 h 43"/>
              <a:gd name="T2" fmla="*/ 3 w 44"/>
              <a:gd name="T3" fmla="*/ 32 h 43"/>
              <a:gd name="T4" fmla="*/ 10 w 44"/>
              <a:gd name="T5" fmla="*/ 36 h 43"/>
              <a:gd name="T6" fmla="*/ 11 w 44"/>
              <a:gd name="T7" fmla="*/ 41 h 43"/>
              <a:gd name="T8" fmla="*/ 16 w 44"/>
              <a:gd name="T9" fmla="*/ 39 h 43"/>
              <a:gd name="T10" fmla="*/ 22 w 44"/>
              <a:gd name="T11" fmla="*/ 43 h 43"/>
              <a:gd name="T12" fmla="*/ 29 w 44"/>
              <a:gd name="T13" fmla="*/ 39 h 43"/>
              <a:gd name="T14" fmla="*/ 35 w 44"/>
              <a:gd name="T15" fmla="*/ 35 h 43"/>
              <a:gd name="T16" fmla="*/ 41 w 44"/>
              <a:gd name="T17" fmla="*/ 31 h 43"/>
              <a:gd name="T18" fmla="*/ 41 w 44"/>
              <a:gd name="T19" fmla="*/ 24 h 43"/>
              <a:gd name="T20" fmla="*/ 41 w 44"/>
              <a:gd name="T21" fmla="*/ 18 h 43"/>
              <a:gd name="T22" fmla="*/ 41 w 44"/>
              <a:gd name="T23" fmla="*/ 11 h 43"/>
              <a:gd name="T24" fmla="*/ 34 w 44"/>
              <a:gd name="T25" fmla="*/ 7 h 43"/>
              <a:gd name="T26" fmla="*/ 29 w 44"/>
              <a:gd name="T27" fmla="*/ 4 h 43"/>
              <a:gd name="T28" fmla="*/ 22 w 44"/>
              <a:gd name="T29" fmla="*/ 0 h 43"/>
              <a:gd name="T30" fmla="*/ 15 w 44"/>
              <a:gd name="T31" fmla="*/ 3 h 43"/>
              <a:gd name="T32" fmla="*/ 10 w 44"/>
              <a:gd name="T33" fmla="*/ 7 h 43"/>
              <a:gd name="T34" fmla="*/ 3 w 44"/>
              <a:gd name="T35" fmla="*/ 10 h 43"/>
              <a:gd name="T36" fmla="*/ 3 w 44"/>
              <a:gd name="T37" fmla="*/ 18 h 43"/>
              <a:gd name="T38" fmla="*/ 3 w 44"/>
              <a:gd name="T39" fmla="*/ 24 h 43"/>
              <a:gd name="T40" fmla="*/ 4 w 44"/>
              <a:gd name="T41" fmla="*/ 24 h 43"/>
              <a:gd name="T42" fmla="*/ 4 w 44"/>
              <a:gd name="T43" fmla="*/ 18 h 43"/>
              <a:gd name="T44" fmla="*/ 9 w 44"/>
              <a:gd name="T45" fmla="*/ 14 h 43"/>
              <a:gd name="T46" fmla="*/ 10 w 44"/>
              <a:gd name="T47" fmla="*/ 7 h 43"/>
              <a:gd name="T48" fmla="*/ 16 w 44"/>
              <a:gd name="T49" fmla="*/ 4 h 43"/>
              <a:gd name="T50" fmla="*/ 22 w 44"/>
              <a:gd name="T51" fmla="*/ 6 h 43"/>
              <a:gd name="T52" fmla="*/ 28 w 44"/>
              <a:gd name="T53" fmla="*/ 4 h 43"/>
              <a:gd name="T54" fmla="*/ 34 w 44"/>
              <a:gd name="T55" fmla="*/ 8 h 43"/>
              <a:gd name="T56" fmla="*/ 35 w 44"/>
              <a:gd name="T57" fmla="*/ 14 h 43"/>
              <a:gd name="T58" fmla="*/ 40 w 44"/>
              <a:gd name="T59" fmla="*/ 18 h 43"/>
              <a:gd name="T60" fmla="*/ 40 w 44"/>
              <a:gd name="T61" fmla="*/ 24 h 43"/>
              <a:gd name="T62" fmla="*/ 36 w 44"/>
              <a:gd name="T63" fmla="*/ 28 h 43"/>
              <a:gd name="T64" fmla="*/ 34 w 44"/>
              <a:gd name="T65" fmla="*/ 35 h 43"/>
              <a:gd name="T66" fmla="*/ 29 w 44"/>
              <a:gd name="T67" fmla="*/ 38 h 43"/>
              <a:gd name="T68" fmla="*/ 22 w 44"/>
              <a:gd name="T69" fmla="*/ 37 h 43"/>
              <a:gd name="T70" fmla="*/ 16 w 44"/>
              <a:gd name="T71" fmla="*/ 39 h 43"/>
              <a:gd name="T72" fmla="*/ 10 w 44"/>
              <a:gd name="T73" fmla="*/ 36 h 43"/>
              <a:gd name="T74" fmla="*/ 8 w 44"/>
              <a:gd name="T75" fmla="*/ 2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" h="43">
                <a:moveTo>
                  <a:pt x="3" y="24"/>
                </a:moveTo>
                <a:cubicBezTo>
                  <a:pt x="3" y="26"/>
                  <a:pt x="3" y="27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9"/>
                  <a:pt x="2" y="31"/>
                  <a:pt x="3" y="32"/>
                </a:cubicBezTo>
                <a:cubicBezTo>
                  <a:pt x="3" y="34"/>
                  <a:pt x="5" y="34"/>
                  <a:pt x="7" y="33"/>
                </a:cubicBezTo>
                <a:cubicBezTo>
                  <a:pt x="8" y="34"/>
                  <a:pt x="9" y="35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8"/>
                  <a:pt x="9" y="40"/>
                  <a:pt x="11" y="41"/>
                </a:cubicBezTo>
                <a:cubicBezTo>
                  <a:pt x="13" y="42"/>
                  <a:pt x="15" y="41"/>
                  <a:pt x="15" y="40"/>
                </a:cubicBezTo>
                <a:cubicBezTo>
                  <a:pt x="16" y="39"/>
                  <a:pt x="16" y="39"/>
                  <a:pt x="16" y="39"/>
                </a:cubicBezTo>
                <a:cubicBezTo>
                  <a:pt x="17" y="40"/>
                  <a:pt x="18" y="40"/>
                  <a:pt x="19" y="40"/>
                </a:cubicBezTo>
                <a:cubicBezTo>
                  <a:pt x="19" y="42"/>
                  <a:pt x="20" y="43"/>
                  <a:pt x="22" y="43"/>
                </a:cubicBezTo>
                <a:cubicBezTo>
                  <a:pt x="24" y="43"/>
                  <a:pt x="25" y="42"/>
                  <a:pt x="25" y="40"/>
                </a:cubicBezTo>
                <a:cubicBezTo>
                  <a:pt x="27" y="40"/>
                  <a:pt x="28" y="39"/>
                  <a:pt x="29" y="39"/>
                </a:cubicBezTo>
                <a:cubicBezTo>
                  <a:pt x="30" y="40"/>
                  <a:pt x="32" y="41"/>
                  <a:pt x="34" y="40"/>
                </a:cubicBezTo>
                <a:cubicBezTo>
                  <a:pt x="35" y="39"/>
                  <a:pt x="36" y="37"/>
                  <a:pt x="35" y="35"/>
                </a:cubicBezTo>
                <a:cubicBezTo>
                  <a:pt x="36" y="35"/>
                  <a:pt x="36" y="34"/>
                  <a:pt x="37" y="33"/>
                </a:cubicBezTo>
                <a:cubicBezTo>
                  <a:pt x="39" y="33"/>
                  <a:pt x="40" y="33"/>
                  <a:pt x="41" y="31"/>
                </a:cubicBezTo>
                <a:cubicBezTo>
                  <a:pt x="42" y="30"/>
                  <a:pt x="42" y="28"/>
                  <a:pt x="40" y="27"/>
                </a:cubicBezTo>
                <a:cubicBezTo>
                  <a:pt x="40" y="26"/>
                  <a:pt x="41" y="25"/>
                  <a:pt x="41" y="24"/>
                </a:cubicBezTo>
                <a:cubicBezTo>
                  <a:pt x="42" y="24"/>
                  <a:pt x="44" y="23"/>
                  <a:pt x="44" y="21"/>
                </a:cubicBezTo>
                <a:cubicBezTo>
                  <a:pt x="44" y="19"/>
                  <a:pt x="42" y="18"/>
                  <a:pt x="41" y="18"/>
                </a:cubicBezTo>
                <a:cubicBezTo>
                  <a:pt x="40" y="17"/>
                  <a:pt x="40" y="16"/>
                  <a:pt x="40" y="15"/>
                </a:cubicBezTo>
                <a:cubicBezTo>
                  <a:pt x="41" y="14"/>
                  <a:pt x="42" y="12"/>
                  <a:pt x="41" y="11"/>
                </a:cubicBezTo>
                <a:cubicBezTo>
                  <a:pt x="40" y="9"/>
                  <a:pt x="38" y="9"/>
                  <a:pt x="37" y="9"/>
                </a:cubicBezTo>
                <a:cubicBezTo>
                  <a:pt x="36" y="9"/>
                  <a:pt x="35" y="8"/>
                  <a:pt x="34" y="7"/>
                </a:cubicBezTo>
                <a:cubicBezTo>
                  <a:pt x="35" y="5"/>
                  <a:pt x="35" y="3"/>
                  <a:pt x="33" y="3"/>
                </a:cubicBezTo>
                <a:cubicBezTo>
                  <a:pt x="32" y="2"/>
                  <a:pt x="30" y="2"/>
                  <a:pt x="29" y="4"/>
                </a:cubicBezTo>
                <a:cubicBezTo>
                  <a:pt x="28" y="3"/>
                  <a:pt x="26" y="3"/>
                  <a:pt x="25" y="2"/>
                </a:cubicBezTo>
                <a:cubicBezTo>
                  <a:pt x="25" y="1"/>
                  <a:pt x="23" y="0"/>
                  <a:pt x="22" y="0"/>
                </a:cubicBezTo>
                <a:cubicBezTo>
                  <a:pt x="20" y="0"/>
                  <a:pt x="19" y="1"/>
                  <a:pt x="19" y="2"/>
                </a:cubicBezTo>
                <a:cubicBezTo>
                  <a:pt x="17" y="3"/>
                  <a:pt x="16" y="3"/>
                  <a:pt x="15" y="3"/>
                </a:cubicBezTo>
                <a:cubicBezTo>
                  <a:pt x="14" y="2"/>
                  <a:pt x="12" y="2"/>
                  <a:pt x="11" y="2"/>
                </a:cubicBezTo>
                <a:cubicBezTo>
                  <a:pt x="9" y="3"/>
                  <a:pt x="9" y="5"/>
                  <a:pt x="10" y="7"/>
                </a:cubicBezTo>
                <a:cubicBezTo>
                  <a:pt x="9" y="7"/>
                  <a:pt x="8" y="8"/>
                  <a:pt x="7" y="9"/>
                </a:cubicBezTo>
                <a:cubicBezTo>
                  <a:pt x="6" y="8"/>
                  <a:pt x="4" y="9"/>
                  <a:pt x="3" y="10"/>
                </a:cubicBezTo>
                <a:cubicBezTo>
                  <a:pt x="2" y="12"/>
                  <a:pt x="2" y="14"/>
                  <a:pt x="4" y="15"/>
                </a:cubicBezTo>
                <a:cubicBezTo>
                  <a:pt x="3" y="16"/>
                  <a:pt x="3" y="17"/>
                  <a:pt x="3" y="18"/>
                </a:cubicBezTo>
                <a:cubicBezTo>
                  <a:pt x="1" y="18"/>
                  <a:pt x="0" y="19"/>
                  <a:pt x="0" y="21"/>
                </a:cubicBezTo>
                <a:cubicBezTo>
                  <a:pt x="0" y="23"/>
                  <a:pt x="1" y="24"/>
                  <a:pt x="3" y="24"/>
                </a:cubicBezTo>
                <a:close/>
                <a:moveTo>
                  <a:pt x="5" y="27"/>
                </a:moveTo>
                <a:cubicBezTo>
                  <a:pt x="4" y="26"/>
                  <a:pt x="4" y="25"/>
                  <a:pt x="4" y="24"/>
                </a:cubicBezTo>
                <a:cubicBezTo>
                  <a:pt x="5" y="24"/>
                  <a:pt x="6" y="23"/>
                  <a:pt x="6" y="21"/>
                </a:cubicBezTo>
                <a:cubicBezTo>
                  <a:pt x="6" y="20"/>
                  <a:pt x="5" y="18"/>
                  <a:pt x="4" y="18"/>
                </a:cubicBezTo>
                <a:cubicBezTo>
                  <a:pt x="4" y="17"/>
                  <a:pt x="4" y="16"/>
                  <a:pt x="5" y="15"/>
                </a:cubicBezTo>
                <a:cubicBezTo>
                  <a:pt x="6" y="16"/>
                  <a:pt x="8" y="15"/>
                  <a:pt x="9" y="14"/>
                </a:cubicBezTo>
                <a:cubicBezTo>
                  <a:pt x="9" y="12"/>
                  <a:pt x="9" y="11"/>
                  <a:pt x="8" y="10"/>
                </a:cubicBezTo>
                <a:cubicBezTo>
                  <a:pt x="9" y="9"/>
                  <a:pt x="9" y="8"/>
                  <a:pt x="10" y="7"/>
                </a:cubicBezTo>
                <a:cubicBezTo>
                  <a:pt x="11" y="9"/>
                  <a:pt x="13" y="9"/>
                  <a:pt x="14" y="8"/>
                </a:cubicBezTo>
                <a:cubicBezTo>
                  <a:pt x="16" y="7"/>
                  <a:pt x="16" y="6"/>
                  <a:pt x="16" y="4"/>
                </a:cubicBezTo>
                <a:cubicBezTo>
                  <a:pt x="17" y="4"/>
                  <a:pt x="18" y="4"/>
                  <a:pt x="19" y="3"/>
                </a:cubicBezTo>
                <a:cubicBezTo>
                  <a:pt x="19" y="5"/>
                  <a:pt x="20" y="6"/>
                  <a:pt x="22" y="6"/>
                </a:cubicBezTo>
                <a:cubicBezTo>
                  <a:pt x="23" y="6"/>
                  <a:pt x="25" y="5"/>
                  <a:pt x="25" y="3"/>
                </a:cubicBezTo>
                <a:cubicBezTo>
                  <a:pt x="26" y="4"/>
                  <a:pt x="27" y="4"/>
                  <a:pt x="28" y="4"/>
                </a:cubicBezTo>
                <a:cubicBezTo>
                  <a:pt x="28" y="6"/>
                  <a:pt x="28" y="7"/>
                  <a:pt x="30" y="8"/>
                </a:cubicBezTo>
                <a:cubicBezTo>
                  <a:pt x="31" y="9"/>
                  <a:pt x="33" y="9"/>
                  <a:pt x="34" y="8"/>
                </a:cubicBezTo>
                <a:cubicBezTo>
                  <a:pt x="35" y="8"/>
                  <a:pt x="35" y="9"/>
                  <a:pt x="36" y="10"/>
                </a:cubicBezTo>
                <a:cubicBezTo>
                  <a:pt x="35" y="11"/>
                  <a:pt x="34" y="13"/>
                  <a:pt x="35" y="14"/>
                </a:cubicBezTo>
                <a:cubicBezTo>
                  <a:pt x="36" y="16"/>
                  <a:pt x="38" y="16"/>
                  <a:pt x="39" y="16"/>
                </a:cubicBezTo>
                <a:cubicBezTo>
                  <a:pt x="39" y="16"/>
                  <a:pt x="40" y="17"/>
                  <a:pt x="40" y="18"/>
                </a:cubicBezTo>
                <a:cubicBezTo>
                  <a:pt x="38" y="18"/>
                  <a:pt x="37" y="20"/>
                  <a:pt x="37" y="21"/>
                </a:cubicBezTo>
                <a:cubicBezTo>
                  <a:pt x="37" y="23"/>
                  <a:pt x="38" y="24"/>
                  <a:pt x="40" y="24"/>
                </a:cubicBezTo>
                <a:cubicBezTo>
                  <a:pt x="40" y="25"/>
                  <a:pt x="40" y="26"/>
                  <a:pt x="39" y="26"/>
                </a:cubicBezTo>
                <a:cubicBezTo>
                  <a:pt x="38" y="26"/>
                  <a:pt x="36" y="27"/>
                  <a:pt x="36" y="28"/>
                </a:cubicBezTo>
                <a:cubicBezTo>
                  <a:pt x="35" y="29"/>
                  <a:pt x="35" y="31"/>
                  <a:pt x="36" y="32"/>
                </a:cubicBezTo>
                <a:cubicBezTo>
                  <a:pt x="36" y="33"/>
                  <a:pt x="35" y="34"/>
                  <a:pt x="34" y="35"/>
                </a:cubicBezTo>
                <a:cubicBezTo>
                  <a:pt x="33" y="34"/>
                  <a:pt x="31" y="33"/>
                  <a:pt x="30" y="34"/>
                </a:cubicBezTo>
                <a:cubicBezTo>
                  <a:pt x="29" y="35"/>
                  <a:pt x="28" y="37"/>
                  <a:pt x="29" y="38"/>
                </a:cubicBezTo>
                <a:cubicBezTo>
                  <a:pt x="28" y="39"/>
                  <a:pt x="27" y="39"/>
                  <a:pt x="25" y="39"/>
                </a:cubicBezTo>
                <a:cubicBezTo>
                  <a:pt x="25" y="38"/>
                  <a:pt x="24" y="37"/>
                  <a:pt x="22" y="37"/>
                </a:cubicBezTo>
                <a:cubicBezTo>
                  <a:pt x="20" y="37"/>
                  <a:pt x="19" y="38"/>
                  <a:pt x="19" y="39"/>
                </a:cubicBezTo>
                <a:cubicBezTo>
                  <a:pt x="18" y="39"/>
                  <a:pt x="17" y="39"/>
                  <a:pt x="16" y="39"/>
                </a:cubicBezTo>
                <a:cubicBezTo>
                  <a:pt x="16" y="37"/>
                  <a:pt x="16" y="36"/>
                  <a:pt x="14" y="35"/>
                </a:cubicBezTo>
                <a:cubicBezTo>
                  <a:pt x="13" y="34"/>
                  <a:pt x="11" y="35"/>
                  <a:pt x="10" y="36"/>
                </a:cubicBezTo>
                <a:cubicBezTo>
                  <a:pt x="9" y="35"/>
                  <a:pt x="8" y="34"/>
                  <a:pt x="8" y="33"/>
                </a:cubicBezTo>
                <a:cubicBezTo>
                  <a:pt x="9" y="32"/>
                  <a:pt x="9" y="30"/>
                  <a:pt x="8" y="29"/>
                </a:cubicBezTo>
                <a:cubicBezTo>
                  <a:pt x="7" y="28"/>
                  <a:pt x="6" y="27"/>
                  <a:pt x="5" y="2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0" name="Freeform 335"/>
          <p:cNvSpPr>
            <a:spLocks/>
          </p:cNvSpPr>
          <p:nvPr/>
        </p:nvSpPr>
        <p:spPr bwMode="auto">
          <a:xfrm>
            <a:off x="4889501" y="1274763"/>
            <a:ext cx="82550" cy="30163"/>
          </a:xfrm>
          <a:custGeom>
            <a:avLst/>
            <a:gdLst>
              <a:gd name="T0" fmla="*/ 0 w 22"/>
              <a:gd name="T1" fmla="*/ 8 h 8"/>
              <a:gd name="T2" fmla="*/ 11 w 22"/>
              <a:gd name="T3" fmla="*/ 0 h 8"/>
              <a:gd name="T4" fmla="*/ 22 w 22"/>
              <a:gd name="T5" fmla="*/ 8 h 8"/>
              <a:gd name="T6" fmla="*/ 0 w 22"/>
              <a:gd name="T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8">
                <a:moveTo>
                  <a:pt x="0" y="8"/>
                </a:moveTo>
                <a:cubicBezTo>
                  <a:pt x="2" y="4"/>
                  <a:pt x="6" y="0"/>
                  <a:pt x="11" y="0"/>
                </a:cubicBezTo>
                <a:cubicBezTo>
                  <a:pt x="16" y="0"/>
                  <a:pt x="20" y="4"/>
                  <a:pt x="22" y="8"/>
                </a:cubicBez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1" name="Freeform 336"/>
          <p:cNvSpPr>
            <a:spLocks noEditPoints="1"/>
          </p:cNvSpPr>
          <p:nvPr/>
        </p:nvSpPr>
        <p:spPr bwMode="auto">
          <a:xfrm>
            <a:off x="4886326" y="1308101"/>
            <a:ext cx="85725" cy="12700"/>
          </a:xfrm>
          <a:custGeom>
            <a:avLst/>
            <a:gdLst>
              <a:gd name="T0" fmla="*/ 0 w 23"/>
              <a:gd name="T1" fmla="*/ 3 h 3"/>
              <a:gd name="T2" fmla="*/ 23 w 23"/>
              <a:gd name="T3" fmla="*/ 3 h 3"/>
              <a:gd name="T4" fmla="*/ 23 w 23"/>
              <a:gd name="T5" fmla="*/ 3 h 3"/>
              <a:gd name="T6" fmla="*/ 23 w 23"/>
              <a:gd name="T7" fmla="*/ 2 h 3"/>
              <a:gd name="T8" fmla="*/ 11 w 23"/>
              <a:gd name="T9" fmla="*/ 2 h 3"/>
              <a:gd name="T10" fmla="*/ 11 w 23"/>
              <a:gd name="T11" fmla="*/ 2 h 3"/>
              <a:gd name="T12" fmla="*/ 11 w 23"/>
              <a:gd name="T13" fmla="*/ 1 h 3"/>
              <a:gd name="T14" fmla="*/ 23 w 23"/>
              <a:gd name="T15" fmla="*/ 1 h 3"/>
              <a:gd name="T16" fmla="*/ 23 w 23"/>
              <a:gd name="T17" fmla="*/ 0 h 3"/>
              <a:gd name="T18" fmla="*/ 1 w 23"/>
              <a:gd name="T19" fmla="*/ 0 h 3"/>
              <a:gd name="T20" fmla="*/ 0 w 23"/>
              <a:gd name="T21" fmla="*/ 3 h 3"/>
              <a:gd name="T22" fmla="*/ 3 w 23"/>
              <a:gd name="T23" fmla="*/ 2 h 3"/>
              <a:gd name="T24" fmla="*/ 3 w 23"/>
              <a:gd name="T25" fmla="*/ 1 h 3"/>
              <a:gd name="T26" fmla="*/ 9 w 23"/>
              <a:gd name="T27" fmla="*/ 1 h 3"/>
              <a:gd name="T28" fmla="*/ 9 w 23"/>
              <a:gd name="T29" fmla="*/ 2 h 3"/>
              <a:gd name="T30" fmla="*/ 9 w 23"/>
              <a:gd name="T31" fmla="*/ 2 h 3"/>
              <a:gd name="T32" fmla="*/ 3 w 23"/>
              <a:gd name="T3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" h="3">
                <a:moveTo>
                  <a:pt x="0" y="3"/>
                </a:move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2"/>
                  <a:pt x="23" y="2"/>
                  <a:pt x="23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1"/>
                  <a:pt x="11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0"/>
                  <a:pt x="23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2"/>
                  <a:pt x="0" y="3"/>
                </a:cubicBezTo>
                <a:close/>
                <a:moveTo>
                  <a:pt x="3" y="2"/>
                </a:moveTo>
                <a:cubicBezTo>
                  <a:pt x="3" y="1"/>
                  <a:pt x="3" y="1"/>
                  <a:pt x="3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3" y="2"/>
                  <a:pt x="3" y="2"/>
                  <a:pt x="3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2" name="Freeform 337"/>
          <p:cNvSpPr>
            <a:spLocks noEditPoints="1"/>
          </p:cNvSpPr>
          <p:nvPr/>
        </p:nvSpPr>
        <p:spPr bwMode="auto">
          <a:xfrm>
            <a:off x="4886326" y="1327151"/>
            <a:ext cx="85725" cy="34925"/>
          </a:xfrm>
          <a:custGeom>
            <a:avLst/>
            <a:gdLst>
              <a:gd name="T0" fmla="*/ 0 w 23"/>
              <a:gd name="T1" fmla="*/ 0 h 9"/>
              <a:gd name="T2" fmla="*/ 12 w 23"/>
              <a:gd name="T3" fmla="*/ 9 h 9"/>
              <a:gd name="T4" fmla="*/ 23 w 23"/>
              <a:gd name="T5" fmla="*/ 2 h 9"/>
              <a:gd name="T6" fmla="*/ 19 w 23"/>
              <a:gd name="T7" fmla="*/ 2 h 9"/>
              <a:gd name="T8" fmla="*/ 18 w 23"/>
              <a:gd name="T9" fmla="*/ 1 h 9"/>
              <a:gd name="T10" fmla="*/ 19 w 23"/>
              <a:gd name="T11" fmla="*/ 1 h 9"/>
              <a:gd name="T12" fmla="*/ 23 w 23"/>
              <a:gd name="T13" fmla="*/ 1 h 9"/>
              <a:gd name="T14" fmla="*/ 23 w 23"/>
              <a:gd name="T15" fmla="*/ 0 h 9"/>
              <a:gd name="T16" fmla="*/ 0 w 23"/>
              <a:gd name="T17" fmla="*/ 0 h 9"/>
              <a:gd name="T18" fmla="*/ 10 w 23"/>
              <a:gd name="T19" fmla="*/ 1 h 9"/>
              <a:gd name="T20" fmla="*/ 11 w 23"/>
              <a:gd name="T21" fmla="*/ 1 h 9"/>
              <a:gd name="T22" fmla="*/ 16 w 23"/>
              <a:gd name="T23" fmla="*/ 1 h 9"/>
              <a:gd name="T24" fmla="*/ 17 w 23"/>
              <a:gd name="T25" fmla="*/ 1 h 9"/>
              <a:gd name="T26" fmla="*/ 16 w 23"/>
              <a:gd name="T27" fmla="*/ 2 h 9"/>
              <a:gd name="T28" fmla="*/ 11 w 23"/>
              <a:gd name="T29" fmla="*/ 2 h 9"/>
              <a:gd name="T30" fmla="*/ 10 w 23"/>
              <a:gd name="T3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" h="9">
                <a:moveTo>
                  <a:pt x="0" y="0"/>
                </a:moveTo>
                <a:cubicBezTo>
                  <a:pt x="1" y="5"/>
                  <a:pt x="6" y="9"/>
                  <a:pt x="12" y="9"/>
                </a:cubicBezTo>
                <a:cubicBezTo>
                  <a:pt x="17" y="9"/>
                  <a:pt x="21" y="6"/>
                  <a:pt x="23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0"/>
                  <a:pt x="23" y="0"/>
                  <a:pt x="23" y="0"/>
                </a:cubicBezTo>
                <a:lnTo>
                  <a:pt x="0" y="0"/>
                </a:lnTo>
                <a:close/>
                <a:moveTo>
                  <a:pt x="10" y="1"/>
                </a:moveTo>
                <a:cubicBezTo>
                  <a:pt x="11" y="1"/>
                  <a:pt x="11" y="1"/>
                  <a:pt x="11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2"/>
                  <a:pt x="16" y="2"/>
                  <a:pt x="16" y="2"/>
                </a:cubicBezTo>
                <a:cubicBezTo>
                  <a:pt x="11" y="2"/>
                  <a:pt x="11" y="2"/>
                  <a:pt x="11" y="2"/>
                </a:cubicBezTo>
                <a:lnTo>
                  <a:pt x="1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3" name="Freeform 338"/>
          <p:cNvSpPr>
            <a:spLocks/>
          </p:cNvSpPr>
          <p:nvPr/>
        </p:nvSpPr>
        <p:spPr bwMode="auto">
          <a:xfrm>
            <a:off x="4675188" y="1095376"/>
            <a:ext cx="508000" cy="130175"/>
          </a:xfrm>
          <a:custGeom>
            <a:avLst/>
            <a:gdLst>
              <a:gd name="T0" fmla="*/ 0 w 135"/>
              <a:gd name="T1" fmla="*/ 34 h 35"/>
              <a:gd name="T2" fmla="*/ 0 w 135"/>
              <a:gd name="T3" fmla="*/ 33 h 35"/>
              <a:gd name="T4" fmla="*/ 67 w 135"/>
              <a:gd name="T5" fmla="*/ 11 h 35"/>
              <a:gd name="T6" fmla="*/ 68 w 135"/>
              <a:gd name="T7" fmla="*/ 11 h 35"/>
              <a:gd name="T8" fmla="*/ 135 w 135"/>
              <a:gd name="T9" fmla="*/ 33 h 35"/>
              <a:gd name="T10" fmla="*/ 135 w 135"/>
              <a:gd name="T11" fmla="*/ 35 h 35"/>
              <a:gd name="T12" fmla="*/ 0 w 135"/>
              <a:gd name="T13" fmla="*/ 3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35">
                <a:moveTo>
                  <a:pt x="0" y="34"/>
                </a:moveTo>
                <a:cubicBezTo>
                  <a:pt x="0" y="33"/>
                  <a:pt x="0" y="33"/>
                  <a:pt x="0" y="33"/>
                </a:cubicBezTo>
                <a:cubicBezTo>
                  <a:pt x="0" y="21"/>
                  <a:pt x="30" y="12"/>
                  <a:pt x="67" y="11"/>
                </a:cubicBezTo>
                <a:cubicBezTo>
                  <a:pt x="68" y="11"/>
                  <a:pt x="68" y="11"/>
                  <a:pt x="68" y="11"/>
                </a:cubicBezTo>
                <a:cubicBezTo>
                  <a:pt x="105" y="12"/>
                  <a:pt x="135" y="21"/>
                  <a:pt x="135" y="33"/>
                </a:cubicBezTo>
                <a:cubicBezTo>
                  <a:pt x="135" y="33"/>
                  <a:pt x="135" y="33"/>
                  <a:pt x="135" y="35"/>
                </a:cubicBezTo>
                <a:cubicBezTo>
                  <a:pt x="74" y="0"/>
                  <a:pt x="22" y="21"/>
                  <a:pt x="0" y="34"/>
                </a:cubicBezTo>
                <a:close/>
              </a:path>
            </a:pathLst>
          </a:custGeom>
          <a:solidFill>
            <a:srgbClr val="3C3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4" name="Freeform 339"/>
          <p:cNvSpPr>
            <a:spLocks/>
          </p:cNvSpPr>
          <p:nvPr/>
        </p:nvSpPr>
        <p:spPr bwMode="auto">
          <a:xfrm>
            <a:off x="4675188" y="1095376"/>
            <a:ext cx="508000" cy="201613"/>
          </a:xfrm>
          <a:custGeom>
            <a:avLst/>
            <a:gdLst>
              <a:gd name="T0" fmla="*/ 103 w 135"/>
              <a:gd name="T1" fmla="*/ 42 h 54"/>
              <a:gd name="T2" fmla="*/ 113 w 135"/>
              <a:gd name="T3" fmla="*/ 30 h 54"/>
              <a:gd name="T4" fmla="*/ 68 w 135"/>
              <a:gd name="T5" fmla="*/ 22 h 54"/>
              <a:gd name="T6" fmla="*/ 67 w 135"/>
              <a:gd name="T7" fmla="*/ 22 h 54"/>
              <a:gd name="T8" fmla="*/ 23 w 135"/>
              <a:gd name="T9" fmla="*/ 30 h 54"/>
              <a:gd name="T10" fmla="*/ 32 w 135"/>
              <a:gd name="T11" fmla="*/ 42 h 54"/>
              <a:gd name="T12" fmla="*/ 6 w 135"/>
              <a:gd name="T13" fmla="*/ 54 h 54"/>
              <a:gd name="T14" fmla="*/ 0 w 135"/>
              <a:gd name="T15" fmla="*/ 34 h 54"/>
              <a:gd name="T16" fmla="*/ 135 w 135"/>
              <a:gd name="T17" fmla="*/ 35 h 54"/>
              <a:gd name="T18" fmla="*/ 129 w 135"/>
              <a:gd name="T19" fmla="*/ 54 h 54"/>
              <a:gd name="T20" fmla="*/ 103 w 135"/>
              <a:gd name="T21" fmla="*/ 4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54">
                <a:moveTo>
                  <a:pt x="103" y="42"/>
                </a:moveTo>
                <a:cubicBezTo>
                  <a:pt x="103" y="42"/>
                  <a:pt x="103" y="34"/>
                  <a:pt x="113" y="30"/>
                </a:cubicBezTo>
                <a:cubicBezTo>
                  <a:pt x="113" y="30"/>
                  <a:pt x="100" y="22"/>
                  <a:pt x="68" y="22"/>
                </a:cubicBezTo>
                <a:cubicBezTo>
                  <a:pt x="67" y="22"/>
                  <a:pt x="67" y="22"/>
                  <a:pt x="67" y="22"/>
                </a:cubicBezTo>
                <a:cubicBezTo>
                  <a:pt x="35" y="22"/>
                  <a:pt x="23" y="30"/>
                  <a:pt x="23" y="30"/>
                </a:cubicBezTo>
                <a:cubicBezTo>
                  <a:pt x="32" y="34"/>
                  <a:pt x="32" y="42"/>
                  <a:pt x="32" y="42"/>
                </a:cubicBezTo>
                <a:cubicBezTo>
                  <a:pt x="26" y="52"/>
                  <a:pt x="6" y="54"/>
                  <a:pt x="6" y="54"/>
                </a:cubicBezTo>
                <a:cubicBezTo>
                  <a:pt x="1" y="44"/>
                  <a:pt x="0" y="37"/>
                  <a:pt x="0" y="34"/>
                </a:cubicBezTo>
                <a:cubicBezTo>
                  <a:pt x="22" y="21"/>
                  <a:pt x="74" y="0"/>
                  <a:pt x="135" y="35"/>
                </a:cubicBezTo>
                <a:cubicBezTo>
                  <a:pt x="135" y="38"/>
                  <a:pt x="134" y="45"/>
                  <a:pt x="129" y="54"/>
                </a:cubicBezTo>
                <a:cubicBezTo>
                  <a:pt x="129" y="54"/>
                  <a:pt x="109" y="52"/>
                  <a:pt x="103" y="4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5" name="Freeform 340"/>
          <p:cNvSpPr>
            <a:spLocks/>
          </p:cNvSpPr>
          <p:nvPr/>
        </p:nvSpPr>
        <p:spPr bwMode="auto">
          <a:xfrm>
            <a:off x="4960938" y="1252538"/>
            <a:ext cx="269875" cy="153988"/>
          </a:xfrm>
          <a:custGeom>
            <a:avLst/>
            <a:gdLst>
              <a:gd name="T0" fmla="*/ 2 w 72"/>
              <a:gd name="T1" fmla="*/ 41 h 41"/>
              <a:gd name="T2" fmla="*/ 19 w 72"/>
              <a:gd name="T3" fmla="*/ 41 h 41"/>
              <a:gd name="T4" fmla="*/ 23 w 72"/>
              <a:gd name="T5" fmla="*/ 41 h 41"/>
              <a:gd name="T6" fmla="*/ 37 w 72"/>
              <a:gd name="T7" fmla="*/ 40 h 41"/>
              <a:gd name="T8" fmla="*/ 46 w 72"/>
              <a:gd name="T9" fmla="*/ 40 h 41"/>
              <a:gd name="T10" fmla="*/ 49 w 72"/>
              <a:gd name="T11" fmla="*/ 40 h 41"/>
              <a:gd name="T12" fmla="*/ 71 w 72"/>
              <a:gd name="T13" fmla="*/ 22 h 41"/>
              <a:gd name="T14" fmla="*/ 71 w 72"/>
              <a:gd name="T15" fmla="*/ 19 h 41"/>
              <a:gd name="T16" fmla="*/ 68 w 72"/>
              <a:gd name="T17" fmla="*/ 7 h 41"/>
              <a:gd name="T18" fmla="*/ 66 w 72"/>
              <a:gd name="T19" fmla="*/ 3 h 41"/>
              <a:gd name="T20" fmla="*/ 62 w 72"/>
              <a:gd name="T21" fmla="*/ 0 h 41"/>
              <a:gd name="T22" fmla="*/ 61 w 72"/>
              <a:gd name="T23" fmla="*/ 1 h 41"/>
              <a:gd name="T24" fmla="*/ 64 w 72"/>
              <a:gd name="T25" fmla="*/ 4 h 41"/>
              <a:gd name="T26" fmla="*/ 67 w 72"/>
              <a:gd name="T27" fmla="*/ 8 h 41"/>
              <a:gd name="T28" fmla="*/ 69 w 72"/>
              <a:gd name="T29" fmla="*/ 19 h 41"/>
              <a:gd name="T30" fmla="*/ 69 w 72"/>
              <a:gd name="T31" fmla="*/ 21 h 41"/>
              <a:gd name="T32" fmla="*/ 49 w 72"/>
              <a:gd name="T33" fmla="*/ 38 h 41"/>
              <a:gd name="T34" fmla="*/ 46 w 72"/>
              <a:gd name="T35" fmla="*/ 38 h 41"/>
              <a:gd name="T36" fmla="*/ 37 w 72"/>
              <a:gd name="T37" fmla="*/ 38 h 41"/>
              <a:gd name="T38" fmla="*/ 23 w 72"/>
              <a:gd name="T39" fmla="*/ 39 h 41"/>
              <a:gd name="T40" fmla="*/ 19 w 72"/>
              <a:gd name="T41" fmla="*/ 39 h 41"/>
              <a:gd name="T42" fmla="*/ 0 w 72"/>
              <a:gd name="T43" fmla="*/ 40 h 41"/>
              <a:gd name="T44" fmla="*/ 0 w 72"/>
              <a:gd name="T45" fmla="*/ 41 h 41"/>
              <a:gd name="T46" fmla="*/ 2 w 72"/>
              <a:gd name="T4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2" h="41">
                <a:moveTo>
                  <a:pt x="2" y="41"/>
                </a:moveTo>
                <a:cubicBezTo>
                  <a:pt x="8" y="41"/>
                  <a:pt x="14" y="41"/>
                  <a:pt x="19" y="41"/>
                </a:cubicBezTo>
                <a:cubicBezTo>
                  <a:pt x="21" y="41"/>
                  <a:pt x="22" y="41"/>
                  <a:pt x="23" y="41"/>
                </a:cubicBezTo>
                <a:cubicBezTo>
                  <a:pt x="28" y="40"/>
                  <a:pt x="32" y="40"/>
                  <a:pt x="37" y="40"/>
                </a:cubicBezTo>
                <a:cubicBezTo>
                  <a:pt x="40" y="40"/>
                  <a:pt x="43" y="40"/>
                  <a:pt x="46" y="40"/>
                </a:cubicBezTo>
                <a:cubicBezTo>
                  <a:pt x="47" y="40"/>
                  <a:pt x="48" y="40"/>
                  <a:pt x="49" y="40"/>
                </a:cubicBezTo>
                <a:cubicBezTo>
                  <a:pt x="55" y="39"/>
                  <a:pt x="69" y="35"/>
                  <a:pt x="71" y="22"/>
                </a:cubicBezTo>
                <a:cubicBezTo>
                  <a:pt x="71" y="21"/>
                  <a:pt x="71" y="20"/>
                  <a:pt x="71" y="19"/>
                </a:cubicBezTo>
                <a:cubicBezTo>
                  <a:pt x="72" y="15"/>
                  <a:pt x="71" y="11"/>
                  <a:pt x="68" y="7"/>
                </a:cubicBezTo>
                <a:cubicBezTo>
                  <a:pt x="68" y="6"/>
                  <a:pt x="67" y="4"/>
                  <a:pt x="66" y="3"/>
                </a:cubicBezTo>
                <a:cubicBezTo>
                  <a:pt x="65" y="2"/>
                  <a:pt x="63" y="1"/>
                  <a:pt x="62" y="0"/>
                </a:cubicBezTo>
                <a:cubicBezTo>
                  <a:pt x="61" y="1"/>
                  <a:pt x="61" y="1"/>
                  <a:pt x="61" y="1"/>
                </a:cubicBezTo>
                <a:cubicBezTo>
                  <a:pt x="62" y="2"/>
                  <a:pt x="63" y="3"/>
                  <a:pt x="64" y="4"/>
                </a:cubicBezTo>
                <a:cubicBezTo>
                  <a:pt x="65" y="5"/>
                  <a:pt x="66" y="7"/>
                  <a:pt x="67" y="8"/>
                </a:cubicBezTo>
                <a:cubicBezTo>
                  <a:pt x="69" y="11"/>
                  <a:pt x="70" y="15"/>
                  <a:pt x="69" y="19"/>
                </a:cubicBezTo>
                <a:cubicBezTo>
                  <a:pt x="69" y="20"/>
                  <a:pt x="69" y="21"/>
                  <a:pt x="69" y="21"/>
                </a:cubicBezTo>
                <a:cubicBezTo>
                  <a:pt x="67" y="33"/>
                  <a:pt x="54" y="37"/>
                  <a:pt x="49" y="38"/>
                </a:cubicBezTo>
                <a:cubicBezTo>
                  <a:pt x="48" y="38"/>
                  <a:pt x="47" y="38"/>
                  <a:pt x="46" y="38"/>
                </a:cubicBezTo>
                <a:cubicBezTo>
                  <a:pt x="43" y="38"/>
                  <a:pt x="40" y="38"/>
                  <a:pt x="37" y="38"/>
                </a:cubicBezTo>
                <a:cubicBezTo>
                  <a:pt x="32" y="38"/>
                  <a:pt x="28" y="38"/>
                  <a:pt x="23" y="39"/>
                </a:cubicBezTo>
                <a:cubicBezTo>
                  <a:pt x="22" y="39"/>
                  <a:pt x="21" y="39"/>
                  <a:pt x="19" y="39"/>
                </a:cubicBezTo>
                <a:cubicBezTo>
                  <a:pt x="14" y="40"/>
                  <a:pt x="7" y="40"/>
                  <a:pt x="0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1" y="41"/>
                  <a:pt x="2" y="41"/>
                </a:cubicBezTo>
                <a:close/>
              </a:path>
            </a:pathLst>
          </a:custGeom>
          <a:solidFill>
            <a:srgbClr val="3C3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6" name="Freeform 341"/>
          <p:cNvSpPr>
            <a:spLocks/>
          </p:cNvSpPr>
          <p:nvPr/>
        </p:nvSpPr>
        <p:spPr bwMode="auto">
          <a:xfrm>
            <a:off x="5145088" y="1230313"/>
            <a:ext cx="49213" cy="30163"/>
          </a:xfrm>
          <a:custGeom>
            <a:avLst/>
            <a:gdLst>
              <a:gd name="T0" fmla="*/ 0 w 13"/>
              <a:gd name="T1" fmla="*/ 2 h 8"/>
              <a:gd name="T2" fmla="*/ 1 w 13"/>
              <a:gd name="T3" fmla="*/ 3 h 8"/>
              <a:gd name="T4" fmla="*/ 11 w 13"/>
              <a:gd name="T5" fmla="*/ 8 h 8"/>
              <a:gd name="T6" fmla="*/ 12 w 13"/>
              <a:gd name="T7" fmla="*/ 8 h 8"/>
              <a:gd name="T8" fmla="*/ 13 w 13"/>
              <a:gd name="T9" fmla="*/ 6 h 8"/>
              <a:gd name="T10" fmla="*/ 13 w 13"/>
              <a:gd name="T11" fmla="*/ 5 h 8"/>
              <a:gd name="T12" fmla="*/ 2 w 13"/>
              <a:gd name="T13" fmla="*/ 0 h 8"/>
              <a:gd name="T14" fmla="*/ 1 w 13"/>
              <a:gd name="T15" fmla="*/ 1 h 8"/>
              <a:gd name="T16" fmla="*/ 0 w 13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8">
                <a:moveTo>
                  <a:pt x="0" y="2"/>
                </a:moveTo>
                <a:cubicBezTo>
                  <a:pt x="0" y="3"/>
                  <a:pt x="0" y="3"/>
                  <a:pt x="1" y="3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5"/>
                  <a:pt x="13" y="5"/>
                  <a:pt x="13" y="5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7" name="Oval 342"/>
          <p:cNvSpPr>
            <a:spLocks noChangeArrowheads="1"/>
          </p:cNvSpPr>
          <p:nvPr/>
        </p:nvSpPr>
        <p:spPr bwMode="auto">
          <a:xfrm>
            <a:off x="3551238" y="928688"/>
            <a:ext cx="777875" cy="774700"/>
          </a:xfrm>
          <a:prstGeom prst="ellipse">
            <a:avLst/>
          </a:prstGeom>
          <a:solidFill>
            <a:srgbClr val="E633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8" name="Freeform 343"/>
          <p:cNvSpPr>
            <a:spLocks/>
          </p:cNvSpPr>
          <p:nvPr/>
        </p:nvSpPr>
        <p:spPr bwMode="auto">
          <a:xfrm>
            <a:off x="3556001" y="1338263"/>
            <a:ext cx="355600" cy="365125"/>
          </a:xfrm>
          <a:custGeom>
            <a:avLst/>
            <a:gdLst>
              <a:gd name="T0" fmla="*/ 0 w 95"/>
              <a:gd name="T1" fmla="*/ 0 h 97"/>
              <a:gd name="T2" fmla="*/ 0 w 95"/>
              <a:gd name="T3" fmla="*/ 0 h 97"/>
              <a:gd name="T4" fmla="*/ 95 w 95"/>
              <a:gd name="T5" fmla="*/ 97 h 97"/>
              <a:gd name="T6" fmla="*/ 95 w 95"/>
              <a:gd name="T7" fmla="*/ 97 h 97"/>
              <a:gd name="T8" fmla="*/ 0 w 95"/>
              <a:gd name="T9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" y="52"/>
                  <a:pt x="44" y="94"/>
                  <a:pt x="95" y="97"/>
                </a:cubicBezTo>
                <a:cubicBezTo>
                  <a:pt x="95" y="97"/>
                  <a:pt x="95" y="97"/>
                  <a:pt x="95" y="97"/>
                </a:cubicBezTo>
                <a:cubicBezTo>
                  <a:pt x="44" y="93"/>
                  <a:pt x="3" y="52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9" name="Freeform 344"/>
          <p:cNvSpPr>
            <a:spLocks/>
          </p:cNvSpPr>
          <p:nvPr/>
        </p:nvSpPr>
        <p:spPr bwMode="auto">
          <a:xfrm>
            <a:off x="3556001" y="1123951"/>
            <a:ext cx="574675" cy="579438"/>
          </a:xfrm>
          <a:custGeom>
            <a:avLst/>
            <a:gdLst>
              <a:gd name="T0" fmla="*/ 56 w 153"/>
              <a:gd name="T1" fmla="*/ 0 h 154"/>
              <a:gd name="T2" fmla="*/ 0 w 153"/>
              <a:gd name="T3" fmla="*/ 57 h 154"/>
              <a:gd name="T4" fmla="*/ 95 w 153"/>
              <a:gd name="T5" fmla="*/ 154 h 154"/>
              <a:gd name="T6" fmla="*/ 153 w 153"/>
              <a:gd name="T7" fmla="*/ 97 h 154"/>
              <a:gd name="T8" fmla="*/ 56 w 153"/>
              <a:gd name="T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" h="154">
                <a:moveTo>
                  <a:pt x="56" y="0"/>
                </a:moveTo>
                <a:cubicBezTo>
                  <a:pt x="0" y="57"/>
                  <a:pt x="0" y="57"/>
                  <a:pt x="0" y="57"/>
                </a:cubicBezTo>
                <a:cubicBezTo>
                  <a:pt x="3" y="109"/>
                  <a:pt x="44" y="150"/>
                  <a:pt x="95" y="154"/>
                </a:cubicBezTo>
                <a:cubicBezTo>
                  <a:pt x="153" y="97"/>
                  <a:pt x="153" y="97"/>
                  <a:pt x="153" y="97"/>
                </a:cubicBezTo>
                <a:cubicBezTo>
                  <a:pt x="56" y="0"/>
                  <a:pt x="56" y="0"/>
                  <a:pt x="56" y="0"/>
                </a:cubicBezTo>
              </a:path>
            </a:pathLst>
          </a:custGeom>
          <a:solidFill>
            <a:srgbClr val="AC26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0" name="Oval 345"/>
          <p:cNvSpPr>
            <a:spLocks noChangeArrowheads="1"/>
          </p:cNvSpPr>
          <p:nvPr/>
        </p:nvSpPr>
        <p:spPr bwMode="auto">
          <a:xfrm>
            <a:off x="3686176" y="1057276"/>
            <a:ext cx="511175" cy="511175"/>
          </a:xfrm>
          <a:prstGeom prst="ellipse">
            <a:avLst/>
          </a:prstGeom>
          <a:solidFill>
            <a:srgbClr val="0005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1" name="Oval 346"/>
          <p:cNvSpPr>
            <a:spLocks noChangeArrowheads="1"/>
          </p:cNvSpPr>
          <p:nvPr/>
        </p:nvSpPr>
        <p:spPr bwMode="auto">
          <a:xfrm>
            <a:off x="3727451" y="1098551"/>
            <a:ext cx="428625" cy="428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2" name="Freeform 347"/>
          <p:cNvSpPr>
            <a:spLocks/>
          </p:cNvSpPr>
          <p:nvPr/>
        </p:nvSpPr>
        <p:spPr bwMode="auto">
          <a:xfrm>
            <a:off x="3811588" y="1233488"/>
            <a:ext cx="138113" cy="93663"/>
          </a:xfrm>
          <a:custGeom>
            <a:avLst/>
            <a:gdLst>
              <a:gd name="T0" fmla="*/ 4 w 87"/>
              <a:gd name="T1" fmla="*/ 0 h 59"/>
              <a:gd name="T2" fmla="*/ 0 w 87"/>
              <a:gd name="T3" fmla="*/ 10 h 59"/>
              <a:gd name="T4" fmla="*/ 80 w 87"/>
              <a:gd name="T5" fmla="*/ 59 h 59"/>
              <a:gd name="T6" fmla="*/ 87 w 87"/>
              <a:gd name="T7" fmla="*/ 50 h 59"/>
              <a:gd name="T8" fmla="*/ 4 w 87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59">
                <a:moveTo>
                  <a:pt x="4" y="0"/>
                </a:moveTo>
                <a:lnTo>
                  <a:pt x="0" y="10"/>
                </a:lnTo>
                <a:lnTo>
                  <a:pt x="80" y="59"/>
                </a:lnTo>
                <a:lnTo>
                  <a:pt x="87" y="50"/>
                </a:ln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3" name="Freeform 348"/>
          <p:cNvSpPr>
            <a:spLocks/>
          </p:cNvSpPr>
          <p:nvPr/>
        </p:nvSpPr>
        <p:spPr bwMode="auto">
          <a:xfrm>
            <a:off x="3927476" y="1162051"/>
            <a:ext cx="150813" cy="169863"/>
          </a:xfrm>
          <a:custGeom>
            <a:avLst/>
            <a:gdLst>
              <a:gd name="T0" fmla="*/ 85 w 95"/>
              <a:gd name="T1" fmla="*/ 0 h 107"/>
              <a:gd name="T2" fmla="*/ 0 w 95"/>
              <a:gd name="T3" fmla="*/ 100 h 107"/>
              <a:gd name="T4" fmla="*/ 7 w 95"/>
              <a:gd name="T5" fmla="*/ 107 h 107"/>
              <a:gd name="T6" fmla="*/ 95 w 95"/>
              <a:gd name="T7" fmla="*/ 7 h 107"/>
              <a:gd name="T8" fmla="*/ 85 w 95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07">
                <a:moveTo>
                  <a:pt x="85" y="0"/>
                </a:moveTo>
                <a:lnTo>
                  <a:pt x="0" y="100"/>
                </a:lnTo>
                <a:lnTo>
                  <a:pt x="7" y="107"/>
                </a:lnTo>
                <a:lnTo>
                  <a:pt x="95" y="7"/>
                </a:lnTo>
                <a:lnTo>
                  <a:pt x="8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4" name="Oval 349"/>
          <p:cNvSpPr>
            <a:spLocks noChangeArrowheads="1"/>
          </p:cNvSpPr>
          <p:nvPr/>
        </p:nvSpPr>
        <p:spPr bwMode="auto">
          <a:xfrm>
            <a:off x="3911601" y="1290638"/>
            <a:ext cx="49213" cy="47625"/>
          </a:xfrm>
          <a:prstGeom prst="ellipse">
            <a:avLst/>
          </a:pr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5" name="Oval 350"/>
          <p:cNvSpPr>
            <a:spLocks noChangeArrowheads="1"/>
          </p:cNvSpPr>
          <p:nvPr/>
        </p:nvSpPr>
        <p:spPr bwMode="auto">
          <a:xfrm>
            <a:off x="3924301" y="1301751"/>
            <a:ext cx="25400" cy="30163"/>
          </a:xfrm>
          <a:prstGeom prst="ellipse">
            <a:avLst/>
          </a:pr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6" name="Freeform 351"/>
          <p:cNvSpPr>
            <a:spLocks/>
          </p:cNvSpPr>
          <p:nvPr/>
        </p:nvSpPr>
        <p:spPr bwMode="auto">
          <a:xfrm>
            <a:off x="3930651" y="1316038"/>
            <a:ext cx="65088" cy="195263"/>
          </a:xfrm>
          <a:custGeom>
            <a:avLst/>
            <a:gdLst>
              <a:gd name="T0" fmla="*/ 33 w 41"/>
              <a:gd name="T1" fmla="*/ 123 h 123"/>
              <a:gd name="T2" fmla="*/ 0 w 41"/>
              <a:gd name="T3" fmla="*/ 3 h 123"/>
              <a:gd name="T4" fmla="*/ 7 w 41"/>
              <a:gd name="T5" fmla="*/ 0 h 123"/>
              <a:gd name="T6" fmla="*/ 41 w 41"/>
              <a:gd name="T7" fmla="*/ 121 h 123"/>
              <a:gd name="T8" fmla="*/ 33 w 41"/>
              <a:gd name="T9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123">
                <a:moveTo>
                  <a:pt x="33" y="123"/>
                </a:moveTo>
                <a:lnTo>
                  <a:pt x="0" y="3"/>
                </a:lnTo>
                <a:lnTo>
                  <a:pt x="7" y="0"/>
                </a:lnTo>
                <a:lnTo>
                  <a:pt x="41" y="121"/>
                </a:lnTo>
                <a:lnTo>
                  <a:pt x="33" y="123"/>
                </a:lnTo>
                <a:close/>
              </a:path>
            </a:pathLst>
          </a:cu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8" name="Freeform 352"/>
          <p:cNvSpPr>
            <a:spLocks/>
          </p:cNvSpPr>
          <p:nvPr/>
        </p:nvSpPr>
        <p:spPr bwMode="auto">
          <a:xfrm>
            <a:off x="3938588" y="1112838"/>
            <a:ext cx="11113" cy="38100"/>
          </a:xfrm>
          <a:custGeom>
            <a:avLst/>
            <a:gdLst>
              <a:gd name="T0" fmla="*/ 1 w 3"/>
              <a:gd name="T1" fmla="*/ 10 h 10"/>
              <a:gd name="T2" fmla="*/ 3 w 3"/>
              <a:gd name="T3" fmla="*/ 10 h 10"/>
              <a:gd name="T4" fmla="*/ 3 w 3"/>
              <a:gd name="T5" fmla="*/ 0 h 10"/>
              <a:gd name="T6" fmla="*/ 0 w 3"/>
              <a:gd name="T7" fmla="*/ 0 h 10"/>
              <a:gd name="T8" fmla="*/ 0 w 3"/>
              <a:gd name="T9" fmla="*/ 10 h 10"/>
              <a:gd name="T10" fmla="*/ 1 w 3"/>
              <a:gd name="T11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0">
                <a:moveTo>
                  <a:pt x="1" y="10"/>
                </a:moveTo>
                <a:cubicBezTo>
                  <a:pt x="1" y="10"/>
                  <a:pt x="2" y="10"/>
                  <a:pt x="3" y="1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lnTo>
                  <a:pt x="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9" name="Freeform 353"/>
          <p:cNvSpPr>
            <a:spLocks/>
          </p:cNvSpPr>
          <p:nvPr/>
        </p:nvSpPr>
        <p:spPr bwMode="auto">
          <a:xfrm>
            <a:off x="3836988" y="1131888"/>
            <a:ext cx="30163" cy="41275"/>
          </a:xfrm>
          <a:custGeom>
            <a:avLst/>
            <a:gdLst>
              <a:gd name="T0" fmla="*/ 8 w 8"/>
              <a:gd name="T1" fmla="*/ 9 h 11"/>
              <a:gd name="T2" fmla="*/ 2 w 8"/>
              <a:gd name="T3" fmla="*/ 0 h 11"/>
              <a:gd name="T4" fmla="*/ 0 w 8"/>
              <a:gd name="T5" fmla="*/ 2 h 11"/>
              <a:gd name="T6" fmla="*/ 5 w 8"/>
              <a:gd name="T7" fmla="*/ 11 h 11"/>
              <a:gd name="T8" fmla="*/ 8 w 8"/>
              <a:gd name="T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1">
                <a:moveTo>
                  <a:pt x="8" y="9"/>
                </a:moveTo>
                <a:cubicBezTo>
                  <a:pt x="2" y="0"/>
                  <a:pt x="2" y="0"/>
                  <a:pt x="2" y="0"/>
                </a:cubicBezTo>
                <a:cubicBezTo>
                  <a:pt x="0" y="2"/>
                  <a:pt x="0" y="2"/>
                  <a:pt x="0" y="2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0"/>
                  <a:pt x="7" y="10"/>
                  <a:pt x="8" y="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0" name="Freeform 354"/>
          <p:cNvSpPr>
            <a:spLocks/>
          </p:cNvSpPr>
          <p:nvPr/>
        </p:nvSpPr>
        <p:spPr bwMode="auto">
          <a:xfrm>
            <a:off x="4081463" y="1208088"/>
            <a:ext cx="38100" cy="25400"/>
          </a:xfrm>
          <a:custGeom>
            <a:avLst/>
            <a:gdLst>
              <a:gd name="T0" fmla="*/ 1 w 10"/>
              <a:gd name="T1" fmla="*/ 7 h 7"/>
              <a:gd name="T2" fmla="*/ 10 w 10"/>
              <a:gd name="T3" fmla="*/ 2 h 7"/>
              <a:gd name="T4" fmla="*/ 8 w 10"/>
              <a:gd name="T5" fmla="*/ 0 h 7"/>
              <a:gd name="T6" fmla="*/ 0 w 10"/>
              <a:gd name="T7" fmla="*/ 5 h 7"/>
              <a:gd name="T8" fmla="*/ 1 w 10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1" y="7"/>
                </a:moveTo>
                <a:cubicBezTo>
                  <a:pt x="10" y="2"/>
                  <a:pt x="10" y="2"/>
                  <a:pt x="10" y="2"/>
                </a:cubicBezTo>
                <a:cubicBezTo>
                  <a:pt x="8" y="0"/>
                  <a:pt x="8" y="0"/>
                  <a:pt x="8" y="0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6"/>
                  <a:pt x="1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2" name="Freeform 355"/>
          <p:cNvSpPr>
            <a:spLocks/>
          </p:cNvSpPr>
          <p:nvPr/>
        </p:nvSpPr>
        <p:spPr bwMode="auto">
          <a:xfrm>
            <a:off x="3740151" y="1304926"/>
            <a:ext cx="36513" cy="11113"/>
          </a:xfrm>
          <a:custGeom>
            <a:avLst/>
            <a:gdLst>
              <a:gd name="T0" fmla="*/ 10 w 10"/>
              <a:gd name="T1" fmla="*/ 2 h 3"/>
              <a:gd name="T2" fmla="*/ 10 w 10"/>
              <a:gd name="T3" fmla="*/ 0 h 3"/>
              <a:gd name="T4" fmla="*/ 0 w 10"/>
              <a:gd name="T5" fmla="*/ 0 h 3"/>
              <a:gd name="T6" fmla="*/ 0 w 10"/>
              <a:gd name="T7" fmla="*/ 3 h 3"/>
              <a:gd name="T8" fmla="*/ 10 w 10"/>
              <a:gd name="T9" fmla="*/ 3 h 3"/>
              <a:gd name="T10" fmla="*/ 10 w 10"/>
              <a:gd name="T11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3">
                <a:moveTo>
                  <a:pt x="10" y="2"/>
                </a:moveTo>
                <a:cubicBezTo>
                  <a:pt x="10" y="2"/>
                  <a:pt x="10" y="1"/>
                  <a:pt x="1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10" y="3"/>
                  <a:pt x="10" y="3"/>
                  <a:pt x="10" y="3"/>
                </a:cubicBezTo>
                <a:lnTo>
                  <a:pt x="1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3" name="Freeform 356"/>
          <p:cNvSpPr>
            <a:spLocks/>
          </p:cNvSpPr>
          <p:nvPr/>
        </p:nvSpPr>
        <p:spPr bwMode="auto">
          <a:xfrm>
            <a:off x="4021138" y="1136651"/>
            <a:ext cx="26988" cy="36513"/>
          </a:xfrm>
          <a:custGeom>
            <a:avLst/>
            <a:gdLst>
              <a:gd name="T0" fmla="*/ 2 w 7"/>
              <a:gd name="T1" fmla="*/ 10 h 10"/>
              <a:gd name="T2" fmla="*/ 7 w 7"/>
              <a:gd name="T3" fmla="*/ 2 h 10"/>
              <a:gd name="T4" fmla="*/ 5 w 7"/>
              <a:gd name="T5" fmla="*/ 0 h 10"/>
              <a:gd name="T6" fmla="*/ 0 w 7"/>
              <a:gd name="T7" fmla="*/ 9 h 10"/>
              <a:gd name="T8" fmla="*/ 2 w 7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2" y="10"/>
                </a:moveTo>
                <a:cubicBezTo>
                  <a:pt x="7" y="2"/>
                  <a:pt x="7" y="2"/>
                  <a:pt x="7" y="2"/>
                </a:cubicBezTo>
                <a:cubicBezTo>
                  <a:pt x="5" y="0"/>
                  <a:pt x="5" y="0"/>
                  <a:pt x="5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10"/>
                  <a:pt x="2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4" name="Freeform 357"/>
          <p:cNvSpPr>
            <a:spLocks/>
          </p:cNvSpPr>
          <p:nvPr/>
        </p:nvSpPr>
        <p:spPr bwMode="auto">
          <a:xfrm>
            <a:off x="3765551" y="1208088"/>
            <a:ext cx="38100" cy="25400"/>
          </a:xfrm>
          <a:custGeom>
            <a:avLst/>
            <a:gdLst>
              <a:gd name="T0" fmla="*/ 10 w 10"/>
              <a:gd name="T1" fmla="*/ 5 h 7"/>
              <a:gd name="T2" fmla="*/ 1 w 10"/>
              <a:gd name="T3" fmla="*/ 0 h 7"/>
              <a:gd name="T4" fmla="*/ 0 w 10"/>
              <a:gd name="T5" fmla="*/ 2 h 7"/>
              <a:gd name="T6" fmla="*/ 8 w 10"/>
              <a:gd name="T7" fmla="*/ 7 h 7"/>
              <a:gd name="T8" fmla="*/ 10 w 10"/>
              <a:gd name="T9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10" y="5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6"/>
                  <a:pt x="10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5" name="Freeform 358"/>
          <p:cNvSpPr>
            <a:spLocks/>
          </p:cNvSpPr>
          <p:nvPr/>
        </p:nvSpPr>
        <p:spPr bwMode="auto">
          <a:xfrm>
            <a:off x="4021138" y="1450976"/>
            <a:ext cx="26988" cy="34925"/>
          </a:xfrm>
          <a:custGeom>
            <a:avLst/>
            <a:gdLst>
              <a:gd name="T0" fmla="*/ 0 w 7"/>
              <a:gd name="T1" fmla="*/ 1 h 9"/>
              <a:gd name="T2" fmla="*/ 5 w 7"/>
              <a:gd name="T3" fmla="*/ 9 h 9"/>
              <a:gd name="T4" fmla="*/ 7 w 7"/>
              <a:gd name="T5" fmla="*/ 7 h 9"/>
              <a:gd name="T6" fmla="*/ 3 w 7"/>
              <a:gd name="T7" fmla="*/ 0 h 9"/>
              <a:gd name="T8" fmla="*/ 0 w 7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9">
                <a:moveTo>
                  <a:pt x="0" y="1"/>
                </a:moveTo>
                <a:cubicBezTo>
                  <a:pt x="5" y="9"/>
                  <a:pt x="5" y="9"/>
                  <a:pt x="5" y="9"/>
                </a:cubicBezTo>
                <a:cubicBezTo>
                  <a:pt x="7" y="7"/>
                  <a:pt x="7" y="7"/>
                  <a:pt x="7" y="7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6" name="Freeform 359"/>
          <p:cNvSpPr>
            <a:spLocks/>
          </p:cNvSpPr>
          <p:nvPr/>
        </p:nvSpPr>
        <p:spPr bwMode="auto">
          <a:xfrm>
            <a:off x="4081463" y="1387476"/>
            <a:ext cx="38100" cy="26988"/>
          </a:xfrm>
          <a:custGeom>
            <a:avLst/>
            <a:gdLst>
              <a:gd name="T0" fmla="*/ 0 w 10"/>
              <a:gd name="T1" fmla="*/ 3 h 7"/>
              <a:gd name="T2" fmla="*/ 9 w 10"/>
              <a:gd name="T3" fmla="*/ 7 h 7"/>
              <a:gd name="T4" fmla="*/ 10 w 10"/>
              <a:gd name="T5" fmla="*/ 5 h 7"/>
              <a:gd name="T6" fmla="*/ 2 w 10"/>
              <a:gd name="T7" fmla="*/ 0 h 7"/>
              <a:gd name="T8" fmla="*/ 0 w 10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0" y="3"/>
                </a:moveTo>
                <a:cubicBezTo>
                  <a:pt x="9" y="7"/>
                  <a:pt x="9" y="7"/>
                  <a:pt x="9" y="7"/>
                </a:cubicBezTo>
                <a:cubicBezTo>
                  <a:pt x="10" y="5"/>
                  <a:pt x="10" y="5"/>
                  <a:pt x="10" y="5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2"/>
                  <a:pt x="0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7" name="Freeform 360"/>
          <p:cNvSpPr>
            <a:spLocks/>
          </p:cNvSpPr>
          <p:nvPr/>
        </p:nvSpPr>
        <p:spPr bwMode="auto">
          <a:xfrm>
            <a:off x="4103688" y="1304926"/>
            <a:ext cx="38100" cy="11113"/>
          </a:xfrm>
          <a:custGeom>
            <a:avLst/>
            <a:gdLst>
              <a:gd name="T0" fmla="*/ 0 w 10"/>
              <a:gd name="T1" fmla="*/ 0 h 3"/>
              <a:gd name="T2" fmla="*/ 0 w 10"/>
              <a:gd name="T3" fmla="*/ 2 h 3"/>
              <a:gd name="T4" fmla="*/ 0 w 10"/>
              <a:gd name="T5" fmla="*/ 3 h 3"/>
              <a:gd name="T6" fmla="*/ 10 w 10"/>
              <a:gd name="T7" fmla="*/ 3 h 3"/>
              <a:gd name="T8" fmla="*/ 10 w 10"/>
              <a:gd name="T9" fmla="*/ 0 h 3"/>
              <a:gd name="T10" fmla="*/ 0 w 10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3">
                <a:moveTo>
                  <a:pt x="0" y="0"/>
                </a:moveTo>
                <a:cubicBezTo>
                  <a:pt x="0" y="1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0"/>
                  <a:pt x="10" y="0"/>
                  <a:pt x="1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8" name="Freeform 361"/>
          <p:cNvSpPr>
            <a:spLocks/>
          </p:cNvSpPr>
          <p:nvPr/>
        </p:nvSpPr>
        <p:spPr bwMode="auto">
          <a:xfrm>
            <a:off x="3938588" y="1477963"/>
            <a:ext cx="11113" cy="38100"/>
          </a:xfrm>
          <a:custGeom>
            <a:avLst/>
            <a:gdLst>
              <a:gd name="T0" fmla="*/ 1 w 3"/>
              <a:gd name="T1" fmla="*/ 0 h 10"/>
              <a:gd name="T2" fmla="*/ 0 w 3"/>
              <a:gd name="T3" fmla="*/ 0 h 10"/>
              <a:gd name="T4" fmla="*/ 0 w 3"/>
              <a:gd name="T5" fmla="*/ 10 h 10"/>
              <a:gd name="T6" fmla="*/ 3 w 3"/>
              <a:gd name="T7" fmla="*/ 10 h 10"/>
              <a:gd name="T8" fmla="*/ 3 w 3"/>
              <a:gd name="T9" fmla="*/ 0 h 10"/>
              <a:gd name="T10" fmla="*/ 1 w 3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0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9" name="Freeform 362"/>
          <p:cNvSpPr>
            <a:spLocks/>
          </p:cNvSpPr>
          <p:nvPr/>
        </p:nvSpPr>
        <p:spPr bwMode="auto">
          <a:xfrm>
            <a:off x="3840163" y="1455738"/>
            <a:ext cx="26988" cy="33338"/>
          </a:xfrm>
          <a:custGeom>
            <a:avLst/>
            <a:gdLst>
              <a:gd name="T0" fmla="*/ 4 w 7"/>
              <a:gd name="T1" fmla="*/ 0 h 9"/>
              <a:gd name="T2" fmla="*/ 0 w 7"/>
              <a:gd name="T3" fmla="*/ 8 h 9"/>
              <a:gd name="T4" fmla="*/ 2 w 7"/>
              <a:gd name="T5" fmla="*/ 9 h 9"/>
              <a:gd name="T6" fmla="*/ 7 w 7"/>
              <a:gd name="T7" fmla="*/ 1 h 9"/>
              <a:gd name="T8" fmla="*/ 4 w 7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9">
                <a:moveTo>
                  <a:pt x="4" y="0"/>
                </a:moveTo>
                <a:cubicBezTo>
                  <a:pt x="0" y="8"/>
                  <a:pt x="0" y="8"/>
                  <a:pt x="0" y="8"/>
                </a:cubicBezTo>
                <a:cubicBezTo>
                  <a:pt x="2" y="9"/>
                  <a:pt x="2" y="9"/>
                  <a:pt x="2" y="9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5" y="0"/>
                  <a:pt x="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0" name="Freeform 363"/>
          <p:cNvSpPr>
            <a:spLocks/>
          </p:cNvSpPr>
          <p:nvPr/>
        </p:nvSpPr>
        <p:spPr bwMode="auto">
          <a:xfrm>
            <a:off x="3765551" y="1392238"/>
            <a:ext cx="38100" cy="25400"/>
          </a:xfrm>
          <a:custGeom>
            <a:avLst/>
            <a:gdLst>
              <a:gd name="T0" fmla="*/ 8 w 10"/>
              <a:gd name="T1" fmla="*/ 0 h 7"/>
              <a:gd name="T2" fmla="*/ 0 w 10"/>
              <a:gd name="T3" fmla="*/ 5 h 7"/>
              <a:gd name="T4" fmla="*/ 2 w 10"/>
              <a:gd name="T5" fmla="*/ 7 h 7"/>
              <a:gd name="T6" fmla="*/ 10 w 10"/>
              <a:gd name="T7" fmla="*/ 2 h 7"/>
              <a:gd name="T8" fmla="*/ 8 w 1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8" y="0"/>
                </a:moveTo>
                <a:cubicBezTo>
                  <a:pt x="0" y="5"/>
                  <a:pt x="0" y="5"/>
                  <a:pt x="0" y="5"/>
                </a:cubicBezTo>
                <a:cubicBezTo>
                  <a:pt x="2" y="7"/>
                  <a:pt x="2" y="7"/>
                  <a:pt x="2" y="7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1"/>
                  <a:pt x="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1" name="Oval 364"/>
          <p:cNvSpPr>
            <a:spLocks noChangeArrowheads="1"/>
          </p:cNvSpPr>
          <p:nvPr/>
        </p:nvSpPr>
        <p:spPr bwMode="auto">
          <a:xfrm>
            <a:off x="2544763" y="928688"/>
            <a:ext cx="777875" cy="774700"/>
          </a:xfrm>
          <a:prstGeom prst="ellipse">
            <a:avLst/>
          </a:prstGeom>
          <a:solidFill>
            <a:srgbClr val="6E73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2" name="Rectangle 365"/>
          <p:cNvSpPr>
            <a:spLocks noChangeArrowheads="1"/>
          </p:cNvSpPr>
          <p:nvPr/>
        </p:nvSpPr>
        <p:spPr bwMode="auto">
          <a:xfrm>
            <a:off x="2551113" y="1392238"/>
            <a:ext cx="315913" cy="307975"/>
          </a:xfrm>
          <a:prstGeom prst="rect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3" name="Freeform 366"/>
          <p:cNvSpPr>
            <a:spLocks/>
          </p:cNvSpPr>
          <p:nvPr/>
        </p:nvSpPr>
        <p:spPr bwMode="auto">
          <a:xfrm>
            <a:off x="2551113" y="1154113"/>
            <a:ext cx="549275" cy="546100"/>
          </a:xfrm>
          <a:custGeom>
            <a:avLst/>
            <a:gdLst>
              <a:gd name="T0" fmla="*/ 63 w 146"/>
              <a:gd name="T1" fmla="*/ 0 h 145"/>
              <a:gd name="T2" fmla="*/ 0 w 146"/>
              <a:gd name="T3" fmla="*/ 63 h 145"/>
              <a:gd name="T4" fmla="*/ 84 w 146"/>
              <a:gd name="T5" fmla="*/ 145 h 145"/>
              <a:gd name="T6" fmla="*/ 146 w 146"/>
              <a:gd name="T7" fmla="*/ 83 h 145"/>
              <a:gd name="T8" fmla="*/ 63 w 146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145">
                <a:moveTo>
                  <a:pt x="63" y="0"/>
                </a:moveTo>
                <a:cubicBezTo>
                  <a:pt x="0" y="63"/>
                  <a:pt x="0" y="63"/>
                  <a:pt x="0" y="63"/>
                </a:cubicBezTo>
                <a:cubicBezTo>
                  <a:pt x="8" y="105"/>
                  <a:pt x="42" y="138"/>
                  <a:pt x="84" y="145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63" y="0"/>
                  <a:pt x="63" y="0"/>
                  <a:pt x="63" y="0"/>
                </a:cubicBezTo>
              </a:path>
            </a:pathLst>
          </a:custGeom>
          <a:solidFill>
            <a:srgbClr val="52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463" name="Picture 36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1" y="1077913"/>
            <a:ext cx="474663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24" name="Oval 368"/>
          <p:cNvSpPr>
            <a:spLocks noChangeArrowheads="1"/>
          </p:cNvSpPr>
          <p:nvPr/>
        </p:nvSpPr>
        <p:spPr bwMode="auto">
          <a:xfrm>
            <a:off x="2825751" y="1293813"/>
            <a:ext cx="57150" cy="57150"/>
          </a:xfrm>
          <a:prstGeom prst="ellipse">
            <a:avLst/>
          </a:prstGeom>
          <a:solidFill>
            <a:srgbClr val="3C3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5" name="Oval 369"/>
          <p:cNvSpPr>
            <a:spLocks noChangeArrowheads="1"/>
          </p:cNvSpPr>
          <p:nvPr/>
        </p:nvSpPr>
        <p:spPr bwMode="auto">
          <a:xfrm>
            <a:off x="2913063" y="1293813"/>
            <a:ext cx="52388" cy="57150"/>
          </a:xfrm>
          <a:prstGeom prst="ellipse">
            <a:avLst/>
          </a:prstGeom>
          <a:solidFill>
            <a:srgbClr val="3C3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6" name="Oval 370"/>
          <p:cNvSpPr>
            <a:spLocks noChangeArrowheads="1"/>
          </p:cNvSpPr>
          <p:nvPr/>
        </p:nvSpPr>
        <p:spPr bwMode="auto">
          <a:xfrm>
            <a:off x="2998788" y="1293813"/>
            <a:ext cx="52388" cy="57150"/>
          </a:xfrm>
          <a:prstGeom prst="ellipse">
            <a:avLst/>
          </a:prstGeom>
          <a:solidFill>
            <a:srgbClr val="3C3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7" name="Oval 371"/>
          <p:cNvSpPr>
            <a:spLocks noChangeArrowheads="1"/>
          </p:cNvSpPr>
          <p:nvPr/>
        </p:nvSpPr>
        <p:spPr bwMode="auto">
          <a:xfrm>
            <a:off x="1514476" y="928688"/>
            <a:ext cx="774700" cy="774700"/>
          </a:xfrm>
          <a:prstGeom prst="ellipse">
            <a:avLst/>
          </a:prstGeom>
          <a:solidFill>
            <a:srgbClr val="00A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8" name="Freeform 372"/>
          <p:cNvSpPr>
            <a:spLocks/>
          </p:cNvSpPr>
          <p:nvPr/>
        </p:nvSpPr>
        <p:spPr bwMode="auto">
          <a:xfrm>
            <a:off x="1514476" y="1143001"/>
            <a:ext cx="571500" cy="560388"/>
          </a:xfrm>
          <a:custGeom>
            <a:avLst/>
            <a:gdLst>
              <a:gd name="T0" fmla="*/ 55 w 152"/>
              <a:gd name="T1" fmla="*/ 0 h 149"/>
              <a:gd name="T2" fmla="*/ 0 w 152"/>
              <a:gd name="T3" fmla="*/ 54 h 149"/>
              <a:gd name="T4" fmla="*/ 102 w 152"/>
              <a:gd name="T5" fmla="*/ 149 h 149"/>
              <a:gd name="T6" fmla="*/ 152 w 152"/>
              <a:gd name="T7" fmla="*/ 99 h 149"/>
              <a:gd name="T8" fmla="*/ 55 w 152"/>
              <a:gd name="T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49">
                <a:moveTo>
                  <a:pt x="55" y="0"/>
                </a:moveTo>
                <a:cubicBezTo>
                  <a:pt x="0" y="54"/>
                  <a:pt x="0" y="54"/>
                  <a:pt x="0" y="54"/>
                </a:cubicBezTo>
                <a:cubicBezTo>
                  <a:pt x="4" y="107"/>
                  <a:pt x="48" y="149"/>
                  <a:pt x="102" y="149"/>
                </a:cubicBezTo>
                <a:cubicBezTo>
                  <a:pt x="152" y="99"/>
                  <a:pt x="152" y="99"/>
                  <a:pt x="152" y="99"/>
                </a:cubicBezTo>
                <a:cubicBezTo>
                  <a:pt x="55" y="0"/>
                  <a:pt x="55" y="0"/>
                  <a:pt x="55" y="0"/>
                </a:cubicBezTo>
              </a:path>
            </a:pathLst>
          </a:custGeom>
          <a:solidFill>
            <a:srgbClr val="0079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9" name="Freeform 373"/>
          <p:cNvSpPr>
            <a:spLocks/>
          </p:cNvSpPr>
          <p:nvPr/>
        </p:nvSpPr>
        <p:spPr bwMode="auto">
          <a:xfrm>
            <a:off x="1871663" y="1308101"/>
            <a:ext cx="52388" cy="53975"/>
          </a:xfrm>
          <a:custGeom>
            <a:avLst/>
            <a:gdLst>
              <a:gd name="T0" fmla="*/ 2 w 14"/>
              <a:gd name="T1" fmla="*/ 0 h 14"/>
              <a:gd name="T2" fmla="*/ 1 w 14"/>
              <a:gd name="T3" fmla="*/ 2 h 14"/>
              <a:gd name="T4" fmla="*/ 1 w 14"/>
              <a:gd name="T5" fmla="*/ 4 h 14"/>
              <a:gd name="T6" fmla="*/ 11 w 14"/>
              <a:gd name="T7" fmla="*/ 14 h 14"/>
              <a:gd name="T8" fmla="*/ 14 w 14"/>
              <a:gd name="T9" fmla="*/ 12 h 14"/>
              <a:gd name="T10" fmla="*/ 2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2" y="0"/>
                </a:move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3"/>
                  <a:pt x="1" y="4"/>
                </a:cubicBezTo>
                <a:cubicBezTo>
                  <a:pt x="11" y="14"/>
                  <a:pt x="11" y="14"/>
                  <a:pt x="11" y="14"/>
                </a:cubicBezTo>
                <a:cubicBezTo>
                  <a:pt x="14" y="12"/>
                  <a:pt x="14" y="12"/>
                  <a:pt x="14" y="12"/>
                </a:cubicBezTo>
                <a:lnTo>
                  <a:pt x="2" y="0"/>
                </a:lnTo>
                <a:close/>
              </a:path>
            </a:pathLst>
          </a:custGeom>
          <a:solidFill>
            <a:srgbClr val="FF7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0" name="Freeform 374"/>
          <p:cNvSpPr>
            <a:spLocks/>
          </p:cNvSpPr>
          <p:nvPr/>
        </p:nvSpPr>
        <p:spPr bwMode="auto">
          <a:xfrm>
            <a:off x="1901826" y="1354138"/>
            <a:ext cx="184150" cy="184150"/>
          </a:xfrm>
          <a:custGeom>
            <a:avLst/>
            <a:gdLst>
              <a:gd name="T0" fmla="*/ 3 w 49"/>
              <a:gd name="T1" fmla="*/ 2 h 49"/>
              <a:gd name="T2" fmla="*/ 0 w 49"/>
              <a:gd name="T3" fmla="*/ 6 h 49"/>
              <a:gd name="T4" fmla="*/ 0 w 49"/>
              <a:gd name="T5" fmla="*/ 8 h 49"/>
              <a:gd name="T6" fmla="*/ 41 w 49"/>
              <a:gd name="T7" fmla="*/ 49 h 49"/>
              <a:gd name="T8" fmla="*/ 43 w 49"/>
              <a:gd name="T9" fmla="*/ 49 h 49"/>
              <a:gd name="T10" fmla="*/ 49 w 49"/>
              <a:gd name="T11" fmla="*/ 43 h 49"/>
              <a:gd name="T12" fmla="*/ 8 w 49"/>
              <a:gd name="T13" fmla="*/ 1 h 49"/>
              <a:gd name="T14" fmla="*/ 6 w 49"/>
              <a:gd name="T15" fmla="*/ 0 h 49"/>
              <a:gd name="T16" fmla="*/ 3 w 49"/>
              <a:gd name="T17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49">
                <a:moveTo>
                  <a:pt x="3" y="2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7"/>
                  <a:pt x="0" y="8"/>
                </a:cubicBezTo>
                <a:cubicBezTo>
                  <a:pt x="41" y="49"/>
                  <a:pt x="41" y="49"/>
                  <a:pt x="41" y="49"/>
                </a:cubicBezTo>
                <a:cubicBezTo>
                  <a:pt x="42" y="49"/>
                  <a:pt x="43" y="49"/>
                  <a:pt x="43" y="49"/>
                </a:cubicBezTo>
                <a:cubicBezTo>
                  <a:pt x="49" y="43"/>
                  <a:pt x="49" y="43"/>
                  <a:pt x="49" y="43"/>
                </a:cubicBezTo>
                <a:cubicBezTo>
                  <a:pt x="8" y="1"/>
                  <a:pt x="8" y="1"/>
                  <a:pt x="8" y="1"/>
                </a:cubicBezTo>
                <a:cubicBezTo>
                  <a:pt x="6" y="0"/>
                  <a:pt x="6" y="0"/>
                  <a:pt x="6" y="0"/>
                </a:cubicBezTo>
                <a:lnTo>
                  <a:pt x="3" y="2"/>
                </a:lnTo>
                <a:close/>
              </a:path>
            </a:pathLst>
          </a:custGeom>
          <a:solidFill>
            <a:srgbClr val="B51D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1" name="Freeform 375"/>
          <p:cNvSpPr>
            <a:spLocks/>
          </p:cNvSpPr>
          <p:nvPr/>
        </p:nvSpPr>
        <p:spPr bwMode="auto">
          <a:xfrm>
            <a:off x="1879601" y="1296988"/>
            <a:ext cx="55563" cy="57150"/>
          </a:xfrm>
          <a:custGeom>
            <a:avLst/>
            <a:gdLst>
              <a:gd name="T0" fmla="*/ 15 w 15"/>
              <a:gd name="T1" fmla="*/ 11 h 15"/>
              <a:gd name="T2" fmla="*/ 5 w 15"/>
              <a:gd name="T3" fmla="*/ 1 h 15"/>
              <a:gd name="T4" fmla="*/ 3 w 15"/>
              <a:gd name="T5" fmla="*/ 1 h 15"/>
              <a:gd name="T6" fmla="*/ 0 w 15"/>
              <a:gd name="T7" fmla="*/ 3 h 15"/>
              <a:gd name="T8" fmla="*/ 12 w 15"/>
              <a:gd name="T9" fmla="*/ 15 h 15"/>
              <a:gd name="T10" fmla="*/ 15 w 15"/>
              <a:gd name="T1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5">
                <a:moveTo>
                  <a:pt x="15" y="11"/>
                </a:moveTo>
                <a:cubicBezTo>
                  <a:pt x="5" y="1"/>
                  <a:pt x="5" y="1"/>
                  <a:pt x="5" y="1"/>
                </a:cubicBezTo>
                <a:cubicBezTo>
                  <a:pt x="4" y="0"/>
                  <a:pt x="3" y="0"/>
                  <a:pt x="3" y="1"/>
                </a:cubicBezTo>
                <a:cubicBezTo>
                  <a:pt x="0" y="3"/>
                  <a:pt x="0" y="3"/>
                  <a:pt x="0" y="3"/>
                </a:cubicBezTo>
                <a:cubicBezTo>
                  <a:pt x="12" y="15"/>
                  <a:pt x="12" y="15"/>
                  <a:pt x="12" y="15"/>
                </a:cubicBezTo>
                <a:lnTo>
                  <a:pt x="15" y="11"/>
                </a:lnTo>
                <a:close/>
              </a:path>
            </a:pathLst>
          </a:custGeom>
          <a:solidFill>
            <a:srgbClr val="FF99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2" name="Freeform 376"/>
          <p:cNvSpPr>
            <a:spLocks/>
          </p:cNvSpPr>
          <p:nvPr/>
        </p:nvSpPr>
        <p:spPr bwMode="auto">
          <a:xfrm>
            <a:off x="1924051" y="1327151"/>
            <a:ext cx="187325" cy="188913"/>
          </a:xfrm>
          <a:custGeom>
            <a:avLst/>
            <a:gdLst>
              <a:gd name="T0" fmla="*/ 7 w 50"/>
              <a:gd name="T1" fmla="*/ 0 h 50"/>
              <a:gd name="T2" fmla="*/ 3 w 50"/>
              <a:gd name="T3" fmla="*/ 3 h 50"/>
              <a:gd name="T4" fmla="*/ 0 w 50"/>
              <a:gd name="T5" fmla="*/ 7 h 50"/>
              <a:gd name="T6" fmla="*/ 2 w 50"/>
              <a:gd name="T7" fmla="*/ 8 h 50"/>
              <a:gd name="T8" fmla="*/ 43 w 50"/>
              <a:gd name="T9" fmla="*/ 50 h 50"/>
              <a:gd name="T10" fmla="*/ 50 w 50"/>
              <a:gd name="T11" fmla="*/ 43 h 50"/>
              <a:gd name="T12" fmla="*/ 50 w 50"/>
              <a:gd name="T13" fmla="*/ 41 h 50"/>
              <a:gd name="T14" fmla="*/ 9 w 50"/>
              <a:gd name="T15" fmla="*/ 0 h 50"/>
              <a:gd name="T16" fmla="*/ 7 w 50"/>
              <a:gd name="T1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50">
                <a:moveTo>
                  <a:pt x="7" y="0"/>
                </a:moveTo>
                <a:cubicBezTo>
                  <a:pt x="3" y="3"/>
                  <a:pt x="3" y="3"/>
                  <a:pt x="3" y="3"/>
                </a:cubicBezTo>
                <a:cubicBezTo>
                  <a:pt x="0" y="7"/>
                  <a:pt x="0" y="7"/>
                  <a:pt x="0" y="7"/>
                </a:cubicBezTo>
                <a:cubicBezTo>
                  <a:pt x="2" y="8"/>
                  <a:pt x="2" y="8"/>
                  <a:pt x="2" y="8"/>
                </a:cubicBezTo>
                <a:cubicBezTo>
                  <a:pt x="43" y="50"/>
                  <a:pt x="43" y="50"/>
                  <a:pt x="43" y="50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2"/>
                  <a:pt x="50" y="41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7" y="0"/>
                  <a:pt x="7" y="0"/>
                </a:cubicBezTo>
                <a:close/>
              </a:path>
            </a:pathLst>
          </a:custGeom>
          <a:solidFill>
            <a:srgbClr val="FA3D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3" name="Freeform 377"/>
          <p:cNvSpPr>
            <a:spLocks/>
          </p:cNvSpPr>
          <p:nvPr/>
        </p:nvSpPr>
        <p:spPr bwMode="auto">
          <a:xfrm>
            <a:off x="1668463" y="1095376"/>
            <a:ext cx="274638" cy="277813"/>
          </a:xfrm>
          <a:custGeom>
            <a:avLst/>
            <a:gdLst>
              <a:gd name="T0" fmla="*/ 60 w 73"/>
              <a:gd name="T1" fmla="*/ 14 h 74"/>
              <a:gd name="T2" fmla="*/ 60 w 73"/>
              <a:gd name="T3" fmla="*/ 61 h 74"/>
              <a:gd name="T4" fmla="*/ 13 w 73"/>
              <a:gd name="T5" fmla="*/ 61 h 74"/>
              <a:gd name="T6" fmla="*/ 13 w 73"/>
              <a:gd name="T7" fmla="*/ 14 h 74"/>
              <a:gd name="T8" fmla="*/ 60 w 73"/>
              <a:gd name="T9" fmla="*/ 1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4">
                <a:moveTo>
                  <a:pt x="60" y="14"/>
                </a:moveTo>
                <a:cubicBezTo>
                  <a:pt x="73" y="27"/>
                  <a:pt x="73" y="48"/>
                  <a:pt x="60" y="61"/>
                </a:cubicBezTo>
                <a:cubicBezTo>
                  <a:pt x="47" y="74"/>
                  <a:pt x="26" y="74"/>
                  <a:pt x="13" y="61"/>
                </a:cubicBezTo>
                <a:cubicBezTo>
                  <a:pt x="0" y="48"/>
                  <a:pt x="0" y="27"/>
                  <a:pt x="13" y="14"/>
                </a:cubicBezTo>
                <a:cubicBezTo>
                  <a:pt x="26" y="0"/>
                  <a:pt x="47" y="0"/>
                  <a:pt x="60" y="14"/>
                </a:cubicBezTo>
                <a:close/>
              </a:path>
            </a:pathLst>
          </a:custGeom>
          <a:solidFill>
            <a:srgbClr val="0005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4" name="Freeform 378"/>
          <p:cNvSpPr>
            <a:spLocks/>
          </p:cNvSpPr>
          <p:nvPr/>
        </p:nvSpPr>
        <p:spPr bwMode="auto">
          <a:xfrm>
            <a:off x="1698626" y="1128713"/>
            <a:ext cx="214313" cy="214313"/>
          </a:xfrm>
          <a:custGeom>
            <a:avLst/>
            <a:gdLst>
              <a:gd name="T0" fmla="*/ 47 w 57"/>
              <a:gd name="T1" fmla="*/ 10 h 57"/>
              <a:gd name="T2" fmla="*/ 47 w 57"/>
              <a:gd name="T3" fmla="*/ 47 h 57"/>
              <a:gd name="T4" fmla="*/ 10 w 57"/>
              <a:gd name="T5" fmla="*/ 47 h 57"/>
              <a:gd name="T6" fmla="*/ 10 w 57"/>
              <a:gd name="T7" fmla="*/ 10 h 57"/>
              <a:gd name="T8" fmla="*/ 47 w 57"/>
              <a:gd name="T9" fmla="*/ 1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57">
                <a:moveTo>
                  <a:pt x="47" y="10"/>
                </a:moveTo>
                <a:cubicBezTo>
                  <a:pt x="57" y="20"/>
                  <a:pt x="57" y="36"/>
                  <a:pt x="47" y="47"/>
                </a:cubicBezTo>
                <a:cubicBezTo>
                  <a:pt x="37" y="57"/>
                  <a:pt x="20" y="57"/>
                  <a:pt x="10" y="47"/>
                </a:cubicBezTo>
                <a:cubicBezTo>
                  <a:pt x="0" y="36"/>
                  <a:pt x="0" y="20"/>
                  <a:pt x="10" y="10"/>
                </a:cubicBezTo>
                <a:cubicBezTo>
                  <a:pt x="20" y="0"/>
                  <a:pt x="37" y="0"/>
                  <a:pt x="47" y="10"/>
                </a:cubicBezTo>
                <a:close/>
              </a:path>
            </a:pathLst>
          </a:custGeom>
          <a:solidFill>
            <a:srgbClr val="4BC0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5" name="Freeform 379"/>
          <p:cNvSpPr>
            <a:spLocks/>
          </p:cNvSpPr>
          <p:nvPr/>
        </p:nvSpPr>
        <p:spPr bwMode="auto">
          <a:xfrm>
            <a:off x="1717676" y="1173163"/>
            <a:ext cx="44450" cy="120650"/>
          </a:xfrm>
          <a:custGeom>
            <a:avLst/>
            <a:gdLst>
              <a:gd name="T0" fmla="*/ 11 w 12"/>
              <a:gd name="T1" fmla="*/ 31 h 32"/>
              <a:gd name="T2" fmla="*/ 9 w 12"/>
              <a:gd name="T3" fmla="*/ 31 h 32"/>
              <a:gd name="T4" fmla="*/ 9 w 12"/>
              <a:gd name="T5" fmla="*/ 0 h 32"/>
              <a:gd name="T6" fmla="*/ 11 w 12"/>
              <a:gd name="T7" fmla="*/ 0 h 32"/>
              <a:gd name="T8" fmla="*/ 11 w 12"/>
              <a:gd name="T9" fmla="*/ 3 h 32"/>
              <a:gd name="T10" fmla="*/ 11 w 12"/>
              <a:gd name="T11" fmla="*/ 29 h 32"/>
              <a:gd name="T12" fmla="*/ 11 w 12"/>
              <a:gd name="T13" fmla="*/ 3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2">
                <a:moveTo>
                  <a:pt x="11" y="31"/>
                </a:moveTo>
                <a:cubicBezTo>
                  <a:pt x="10" y="32"/>
                  <a:pt x="9" y="32"/>
                  <a:pt x="9" y="31"/>
                </a:cubicBezTo>
                <a:cubicBezTo>
                  <a:pt x="0" y="23"/>
                  <a:pt x="0" y="9"/>
                  <a:pt x="9" y="0"/>
                </a:cubicBezTo>
                <a:cubicBezTo>
                  <a:pt x="9" y="0"/>
                  <a:pt x="10" y="0"/>
                  <a:pt x="11" y="0"/>
                </a:cubicBezTo>
                <a:cubicBezTo>
                  <a:pt x="12" y="1"/>
                  <a:pt x="12" y="2"/>
                  <a:pt x="11" y="3"/>
                </a:cubicBezTo>
                <a:cubicBezTo>
                  <a:pt x="4" y="10"/>
                  <a:pt x="4" y="21"/>
                  <a:pt x="11" y="29"/>
                </a:cubicBezTo>
                <a:cubicBezTo>
                  <a:pt x="12" y="29"/>
                  <a:pt x="12" y="30"/>
                  <a:pt x="11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6" name="Freeform 380"/>
          <p:cNvSpPr>
            <a:spLocks/>
          </p:cNvSpPr>
          <p:nvPr/>
        </p:nvSpPr>
        <p:spPr bwMode="auto">
          <a:xfrm>
            <a:off x="1773238" y="1296988"/>
            <a:ext cx="49213" cy="19050"/>
          </a:xfrm>
          <a:custGeom>
            <a:avLst/>
            <a:gdLst>
              <a:gd name="T0" fmla="*/ 13 w 13"/>
              <a:gd name="T1" fmla="*/ 4 h 5"/>
              <a:gd name="T2" fmla="*/ 12 w 13"/>
              <a:gd name="T3" fmla="*/ 4 h 5"/>
              <a:gd name="T4" fmla="*/ 2 w 13"/>
              <a:gd name="T5" fmla="*/ 3 h 5"/>
              <a:gd name="T6" fmla="*/ 1 w 13"/>
              <a:gd name="T7" fmla="*/ 1 h 5"/>
              <a:gd name="T8" fmla="*/ 3 w 13"/>
              <a:gd name="T9" fmla="*/ 0 h 5"/>
              <a:gd name="T10" fmla="*/ 11 w 13"/>
              <a:gd name="T11" fmla="*/ 1 h 5"/>
              <a:gd name="T12" fmla="*/ 13 w 13"/>
              <a:gd name="T13" fmla="*/ 2 h 5"/>
              <a:gd name="T14" fmla="*/ 13 w 13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5">
                <a:moveTo>
                  <a:pt x="13" y="4"/>
                </a:moveTo>
                <a:cubicBezTo>
                  <a:pt x="12" y="4"/>
                  <a:pt x="12" y="4"/>
                  <a:pt x="12" y="4"/>
                </a:cubicBezTo>
                <a:cubicBezTo>
                  <a:pt x="8" y="5"/>
                  <a:pt x="5" y="4"/>
                  <a:pt x="2" y="3"/>
                </a:cubicBezTo>
                <a:cubicBezTo>
                  <a:pt x="1" y="3"/>
                  <a:pt x="0" y="2"/>
                  <a:pt x="1" y="1"/>
                </a:cubicBezTo>
                <a:cubicBezTo>
                  <a:pt x="1" y="0"/>
                  <a:pt x="2" y="0"/>
                  <a:pt x="3" y="0"/>
                </a:cubicBezTo>
                <a:cubicBezTo>
                  <a:pt x="5" y="1"/>
                  <a:pt x="8" y="1"/>
                  <a:pt x="11" y="1"/>
                </a:cubicBezTo>
                <a:cubicBezTo>
                  <a:pt x="12" y="1"/>
                  <a:pt x="13" y="2"/>
                  <a:pt x="13" y="2"/>
                </a:cubicBezTo>
                <a:cubicBezTo>
                  <a:pt x="13" y="3"/>
                  <a:pt x="13" y="3"/>
                  <a:pt x="1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7" name="Oval 381"/>
          <p:cNvSpPr>
            <a:spLocks noChangeArrowheads="1"/>
          </p:cNvSpPr>
          <p:nvPr/>
        </p:nvSpPr>
        <p:spPr bwMode="auto">
          <a:xfrm>
            <a:off x="503238" y="928688"/>
            <a:ext cx="777875" cy="774700"/>
          </a:xfrm>
          <a:prstGeom prst="ellipse">
            <a:avLst/>
          </a:prstGeom>
          <a:solidFill>
            <a:srgbClr val="FF5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478" name="Picture 38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1074738"/>
            <a:ext cx="2032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38" name="Freeform 383"/>
          <p:cNvSpPr>
            <a:spLocks/>
          </p:cNvSpPr>
          <p:nvPr/>
        </p:nvSpPr>
        <p:spPr bwMode="auto">
          <a:xfrm>
            <a:off x="560388" y="1516063"/>
            <a:ext cx="288925" cy="187325"/>
          </a:xfrm>
          <a:custGeom>
            <a:avLst/>
            <a:gdLst>
              <a:gd name="T0" fmla="*/ 0 w 77"/>
              <a:gd name="T1" fmla="*/ 0 h 50"/>
              <a:gd name="T2" fmla="*/ 77 w 77"/>
              <a:gd name="T3" fmla="*/ 50 h 50"/>
              <a:gd name="T4" fmla="*/ 77 w 77"/>
              <a:gd name="T5" fmla="*/ 50 h 50"/>
              <a:gd name="T6" fmla="*/ 0 w 77"/>
              <a:gd name="T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50">
                <a:moveTo>
                  <a:pt x="0" y="0"/>
                </a:moveTo>
                <a:cubicBezTo>
                  <a:pt x="16" y="27"/>
                  <a:pt x="44" y="46"/>
                  <a:pt x="77" y="50"/>
                </a:cubicBezTo>
                <a:cubicBezTo>
                  <a:pt x="77" y="50"/>
                  <a:pt x="77" y="50"/>
                  <a:pt x="77" y="50"/>
                </a:cubicBezTo>
                <a:cubicBezTo>
                  <a:pt x="44" y="46"/>
                  <a:pt x="16" y="27"/>
                  <a:pt x="0" y="0"/>
                </a:cubicBezTo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9" name="Freeform 384"/>
          <p:cNvSpPr>
            <a:spLocks/>
          </p:cNvSpPr>
          <p:nvPr/>
        </p:nvSpPr>
        <p:spPr bwMode="auto">
          <a:xfrm>
            <a:off x="514351" y="1112838"/>
            <a:ext cx="522288" cy="590550"/>
          </a:xfrm>
          <a:custGeom>
            <a:avLst/>
            <a:gdLst>
              <a:gd name="T0" fmla="*/ 81 w 139"/>
              <a:gd name="T1" fmla="*/ 0 h 157"/>
              <a:gd name="T2" fmla="*/ 0 w 139"/>
              <a:gd name="T3" fmla="*/ 80 h 157"/>
              <a:gd name="T4" fmla="*/ 12 w 139"/>
              <a:gd name="T5" fmla="*/ 107 h 157"/>
              <a:gd name="T6" fmla="*/ 89 w 139"/>
              <a:gd name="T7" fmla="*/ 157 h 157"/>
              <a:gd name="T8" fmla="*/ 139 w 139"/>
              <a:gd name="T9" fmla="*/ 106 h 157"/>
              <a:gd name="T10" fmla="*/ 139 w 139"/>
              <a:gd name="T11" fmla="*/ 106 h 157"/>
              <a:gd name="T12" fmla="*/ 99 w 139"/>
              <a:gd name="T13" fmla="*/ 106 h 157"/>
              <a:gd name="T14" fmla="*/ 99 w 139"/>
              <a:gd name="T15" fmla="*/ 50 h 157"/>
              <a:gd name="T16" fmla="*/ 81 w 139"/>
              <a:gd name="T17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157">
                <a:moveTo>
                  <a:pt x="81" y="0"/>
                </a:moveTo>
                <a:cubicBezTo>
                  <a:pt x="0" y="80"/>
                  <a:pt x="0" y="80"/>
                  <a:pt x="0" y="80"/>
                </a:cubicBezTo>
                <a:cubicBezTo>
                  <a:pt x="3" y="90"/>
                  <a:pt x="7" y="99"/>
                  <a:pt x="12" y="107"/>
                </a:cubicBezTo>
                <a:cubicBezTo>
                  <a:pt x="28" y="134"/>
                  <a:pt x="56" y="153"/>
                  <a:pt x="89" y="157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99" y="50"/>
                  <a:pt x="99" y="50"/>
                  <a:pt x="99" y="50"/>
                </a:cubicBezTo>
                <a:cubicBezTo>
                  <a:pt x="81" y="0"/>
                  <a:pt x="81" y="0"/>
                  <a:pt x="81" y="0"/>
                </a:cubicBezTo>
              </a:path>
            </a:pathLst>
          </a:custGeom>
          <a:solidFill>
            <a:srgbClr val="BF4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481" name="Picture 38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1289051"/>
            <a:ext cx="180975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40" name="Freeform 386"/>
          <p:cNvSpPr>
            <a:spLocks/>
          </p:cNvSpPr>
          <p:nvPr/>
        </p:nvSpPr>
        <p:spPr bwMode="auto">
          <a:xfrm>
            <a:off x="717551" y="1095376"/>
            <a:ext cx="169863" cy="415925"/>
          </a:xfrm>
          <a:custGeom>
            <a:avLst/>
            <a:gdLst>
              <a:gd name="T0" fmla="*/ 44 w 45"/>
              <a:gd name="T1" fmla="*/ 0 h 111"/>
              <a:gd name="T2" fmla="*/ 28 w 45"/>
              <a:gd name="T3" fmla="*/ 4 h 111"/>
              <a:gd name="T4" fmla="*/ 24 w 45"/>
              <a:gd name="T5" fmla="*/ 43 h 111"/>
              <a:gd name="T6" fmla="*/ 33 w 45"/>
              <a:gd name="T7" fmla="*/ 61 h 111"/>
              <a:gd name="T8" fmla="*/ 30 w 45"/>
              <a:gd name="T9" fmla="*/ 73 h 111"/>
              <a:gd name="T10" fmla="*/ 15 w 45"/>
              <a:gd name="T11" fmla="*/ 82 h 111"/>
              <a:gd name="T12" fmla="*/ 0 w 45"/>
              <a:gd name="T13" fmla="*/ 86 h 111"/>
              <a:gd name="T14" fmla="*/ 5 w 45"/>
              <a:gd name="T15" fmla="*/ 111 h 111"/>
              <a:gd name="T16" fmla="*/ 45 w 45"/>
              <a:gd name="T17" fmla="*/ 111 h 111"/>
              <a:gd name="T18" fmla="*/ 45 w 45"/>
              <a:gd name="T19" fmla="*/ 0 h 111"/>
              <a:gd name="T20" fmla="*/ 44 w 45"/>
              <a:gd name="T21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111">
                <a:moveTo>
                  <a:pt x="44" y="0"/>
                </a:moveTo>
                <a:cubicBezTo>
                  <a:pt x="38" y="0"/>
                  <a:pt x="32" y="1"/>
                  <a:pt x="28" y="4"/>
                </a:cubicBezTo>
                <a:cubicBezTo>
                  <a:pt x="20" y="11"/>
                  <a:pt x="22" y="26"/>
                  <a:pt x="24" y="43"/>
                </a:cubicBezTo>
                <a:cubicBezTo>
                  <a:pt x="25" y="53"/>
                  <a:pt x="29" y="59"/>
                  <a:pt x="33" y="61"/>
                </a:cubicBezTo>
                <a:cubicBezTo>
                  <a:pt x="32" y="65"/>
                  <a:pt x="30" y="73"/>
                  <a:pt x="30" y="73"/>
                </a:cubicBezTo>
                <a:cubicBezTo>
                  <a:pt x="27" y="78"/>
                  <a:pt x="22" y="80"/>
                  <a:pt x="15" y="82"/>
                </a:cubicBezTo>
                <a:cubicBezTo>
                  <a:pt x="8" y="83"/>
                  <a:pt x="9" y="83"/>
                  <a:pt x="0" y="86"/>
                </a:cubicBezTo>
                <a:cubicBezTo>
                  <a:pt x="5" y="111"/>
                  <a:pt x="5" y="111"/>
                  <a:pt x="5" y="111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0"/>
                  <a:pt x="45" y="0"/>
                  <a:pt x="45" y="0"/>
                </a:cubicBezTo>
                <a:lnTo>
                  <a:pt x="44" y="0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1" name="Freeform 387"/>
          <p:cNvSpPr>
            <a:spLocks/>
          </p:cNvSpPr>
          <p:nvPr/>
        </p:nvSpPr>
        <p:spPr bwMode="auto">
          <a:xfrm>
            <a:off x="887413" y="1095376"/>
            <a:ext cx="168275" cy="415925"/>
          </a:xfrm>
          <a:custGeom>
            <a:avLst/>
            <a:gdLst>
              <a:gd name="T0" fmla="*/ 45 w 45"/>
              <a:gd name="T1" fmla="*/ 87 h 111"/>
              <a:gd name="T2" fmla="*/ 30 w 45"/>
              <a:gd name="T3" fmla="*/ 82 h 111"/>
              <a:gd name="T4" fmla="*/ 15 w 45"/>
              <a:gd name="T5" fmla="*/ 73 h 111"/>
              <a:gd name="T6" fmla="*/ 12 w 45"/>
              <a:gd name="T7" fmla="*/ 61 h 111"/>
              <a:gd name="T8" fmla="*/ 21 w 45"/>
              <a:gd name="T9" fmla="*/ 44 h 111"/>
              <a:gd name="T10" fmla="*/ 17 w 45"/>
              <a:gd name="T11" fmla="*/ 4 h 111"/>
              <a:gd name="T12" fmla="*/ 1 w 45"/>
              <a:gd name="T13" fmla="*/ 0 h 111"/>
              <a:gd name="T14" fmla="*/ 0 w 45"/>
              <a:gd name="T15" fmla="*/ 0 h 111"/>
              <a:gd name="T16" fmla="*/ 0 w 45"/>
              <a:gd name="T17" fmla="*/ 0 h 111"/>
              <a:gd name="T18" fmla="*/ 0 w 45"/>
              <a:gd name="T19" fmla="*/ 111 h 111"/>
              <a:gd name="T20" fmla="*/ 40 w 45"/>
              <a:gd name="T21" fmla="*/ 111 h 111"/>
              <a:gd name="T22" fmla="*/ 45 w 45"/>
              <a:gd name="T23" fmla="*/ 8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" h="111">
                <a:moveTo>
                  <a:pt x="45" y="87"/>
                </a:moveTo>
                <a:cubicBezTo>
                  <a:pt x="45" y="86"/>
                  <a:pt x="36" y="83"/>
                  <a:pt x="30" y="82"/>
                </a:cubicBezTo>
                <a:cubicBezTo>
                  <a:pt x="23" y="80"/>
                  <a:pt x="18" y="78"/>
                  <a:pt x="15" y="73"/>
                </a:cubicBezTo>
                <a:cubicBezTo>
                  <a:pt x="15" y="73"/>
                  <a:pt x="13" y="65"/>
                  <a:pt x="12" y="61"/>
                </a:cubicBezTo>
                <a:cubicBezTo>
                  <a:pt x="16" y="59"/>
                  <a:pt x="20" y="53"/>
                  <a:pt x="21" y="44"/>
                </a:cubicBezTo>
                <a:cubicBezTo>
                  <a:pt x="23" y="26"/>
                  <a:pt x="25" y="11"/>
                  <a:pt x="17" y="4"/>
                </a:cubicBezTo>
                <a:cubicBezTo>
                  <a:pt x="13" y="1"/>
                  <a:pt x="7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1"/>
                  <a:pt x="0" y="111"/>
                  <a:pt x="0" y="111"/>
                </a:cubicBezTo>
                <a:cubicBezTo>
                  <a:pt x="40" y="111"/>
                  <a:pt x="40" y="111"/>
                  <a:pt x="40" y="111"/>
                </a:cubicBezTo>
                <a:lnTo>
                  <a:pt x="45" y="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0" name="AutoShape 389"/>
          <p:cNvSpPr>
            <a:spLocks noChangeAspect="1" noChangeArrowheads="1" noTextEdit="1"/>
          </p:cNvSpPr>
          <p:nvPr/>
        </p:nvSpPr>
        <p:spPr bwMode="auto">
          <a:xfrm>
            <a:off x="5562600" y="1052513"/>
            <a:ext cx="6184900" cy="487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9" name="Freeform 391"/>
          <p:cNvSpPr>
            <a:spLocks/>
          </p:cNvSpPr>
          <p:nvPr/>
        </p:nvSpPr>
        <p:spPr bwMode="auto">
          <a:xfrm>
            <a:off x="5565775" y="1054101"/>
            <a:ext cx="1131888" cy="1131888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277 w 600"/>
              <a:gd name="T5" fmla="*/ 600 h 600"/>
              <a:gd name="T6" fmla="*/ 300 w 600"/>
              <a:gd name="T7" fmla="*/ 600 h 600"/>
              <a:gd name="T8" fmla="*/ 600 w 600"/>
              <a:gd name="T9" fmla="*/ 300 h 600"/>
              <a:gd name="T10" fmla="*/ 598 w 600"/>
              <a:gd name="T11" fmla="*/ 270 h 600"/>
              <a:gd name="T12" fmla="*/ 300 w 600"/>
              <a:gd name="T13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4" y="0"/>
                  <a:pt x="0" y="135"/>
                  <a:pt x="0" y="300"/>
                </a:cubicBezTo>
                <a:cubicBezTo>
                  <a:pt x="0" y="459"/>
                  <a:pt x="122" y="588"/>
                  <a:pt x="277" y="600"/>
                </a:cubicBezTo>
                <a:cubicBezTo>
                  <a:pt x="284" y="600"/>
                  <a:pt x="292" y="600"/>
                  <a:pt x="300" y="600"/>
                </a:cubicBezTo>
                <a:cubicBezTo>
                  <a:pt x="465" y="600"/>
                  <a:pt x="600" y="466"/>
                  <a:pt x="600" y="300"/>
                </a:cubicBezTo>
                <a:cubicBezTo>
                  <a:pt x="600" y="290"/>
                  <a:pt x="599" y="280"/>
                  <a:pt x="598" y="270"/>
                </a:cubicBezTo>
                <a:cubicBezTo>
                  <a:pt x="583" y="119"/>
                  <a:pt x="455" y="0"/>
                  <a:pt x="300" y="0"/>
                </a:cubicBezTo>
              </a:path>
            </a:pathLst>
          </a:custGeom>
          <a:solidFill>
            <a:srgbClr val="27B8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0" name="Freeform 392"/>
          <p:cNvSpPr>
            <a:spLocks/>
          </p:cNvSpPr>
          <p:nvPr/>
        </p:nvSpPr>
        <p:spPr bwMode="auto">
          <a:xfrm>
            <a:off x="5772150" y="1335089"/>
            <a:ext cx="925513" cy="850900"/>
          </a:xfrm>
          <a:custGeom>
            <a:avLst/>
            <a:gdLst>
              <a:gd name="T0" fmla="*/ 193 w 491"/>
              <a:gd name="T1" fmla="*/ 0 h 451"/>
              <a:gd name="T2" fmla="*/ 11 w 491"/>
              <a:gd name="T3" fmla="*/ 5 h 451"/>
              <a:gd name="T4" fmla="*/ 11 w 491"/>
              <a:gd name="T5" fmla="*/ 199 h 451"/>
              <a:gd name="T6" fmla="*/ 47 w 491"/>
              <a:gd name="T7" fmla="*/ 316 h 451"/>
              <a:gd name="T8" fmla="*/ 52 w 491"/>
              <a:gd name="T9" fmla="*/ 335 h 451"/>
              <a:gd name="T10" fmla="*/ 168 w 491"/>
              <a:gd name="T11" fmla="*/ 451 h 451"/>
              <a:gd name="T12" fmla="*/ 191 w 491"/>
              <a:gd name="T13" fmla="*/ 451 h 451"/>
              <a:gd name="T14" fmla="*/ 491 w 491"/>
              <a:gd name="T15" fmla="*/ 151 h 451"/>
              <a:gd name="T16" fmla="*/ 489 w 491"/>
              <a:gd name="T17" fmla="*/ 121 h 451"/>
              <a:gd name="T18" fmla="*/ 489 w 491"/>
              <a:gd name="T19" fmla="*/ 121 h 451"/>
              <a:gd name="T20" fmla="*/ 376 w 491"/>
              <a:gd name="T21" fmla="*/ 5 h 451"/>
              <a:gd name="T22" fmla="*/ 193 w 491"/>
              <a:gd name="T23" fmla="*/ 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1" h="451">
                <a:moveTo>
                  <a:pt x="193" y="0"/>
                </a:moveTo>
                <a:cubicBezTo>
                  <a:pt x="129" y="0"/>
                  <a:pt x="69" y="2"/>
                  <a:pt x="11" y="5"/>
                </a:cubicBezTo>
                <a:cubicBezTo>
                  <a:pt x="0" y="73"/>
                  <a:pt x="0" y="133"/>
                  <a:pt x="11" y="199"/>
                </a:cubicBezTo>
                <a:cubicBezTo>
                  <a:pt x="20" y="221"/>
                  <a:pt x="31" y="269"/>
                  <a:pt x="47" y="316"/>
                </a:cubicBezTo>
                <a:cubicBezTo>
                  <a:pt x="48" y="328"/>
                  <a:pt x="50" y="335"/>
                  <a:pt x="52" y="335"/>
                </a:cubicBezTo>
                <a:cubicBezTo>
                  <a:pt x="168" y="451"/>
                  <a:pt x="168" y="451"/>
                  <a:pt x="168" y="451"/>
                </a:cubicBezTo>
                <a:cubicBezTo>
                  <a:pt x="175" y="451"/>
                  <a:pt x="183" y="451"/>
                  <a:pt x="191" y="451"/>
                </a:cubicBezTo>
                <a:cubicBezTo>
                  <a:pt x="356" y="451"/>
                  <a:pt x="491" y="317"/>
                  <a:pt x="491" y="151"/>
                </a:cubicBezTo>
                <a:cubicBezTo>
                  <a:pt x="491" y="141"/>
                  <a:pt x="490" y="131"/>
                  <a:pt x="489" y="121"/>
                </a:cubicBezTo>
                <a:cubicBezTo>
                  <a:pt x="489" y="121"/>
                  <a:pt x="489" y="121"/>
                  <a:pt x="489" y="121"/>
                </a:cubicBezTo>
                <a:cubicBezTo>
                  <a:pt x="431" y="63"/>
                  <a:pt x="376" y="5"/>
                  <a:pt x="376" y="5"/>
                </a:cubicBezTo>
                <a:cubicBezTo>
                  <a:pt x="310" y="1"/>
                  <a:pt x="249" y="0"/>
                  <a:pt x="193" y="0"/>
                </a:cubicBezTo>
              </a:path>
            </a:pathLst>
          </a:custGeom>
          <a:solidFill>
            <a:srgbClr val="26A1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1" name="Freeform 393"/>
          <p:cNvSpPr>
            <a:spLocks/>
          </p:cNvSpPr>
          <p:nvPr/>
        </p:nvSpPr>
        <p:spPr bwMode="auto">
          <a:xfrm>
            <a:off x="5792788" y="1344614"/>
            <a:ext cx="687388" cy="365125"/>
          </a:xfrm>
          <a:custGeom>
            <a:avLst/>
            <a:gdLst>
              <a:gd name="T0" fmla="*/ 0 w 365"/>
              <a:gd name="T1" fmla="*/ 194 h 194"/>
              <a:gd name="T2" fmla="*/ 365 w 365"/>
              <a:gd name="T3" fmla="*/ 194 h 194"/>
              <a:gd name="T4" fmla="*/ 365 w 365"/>
              <a:gd name="T5" fmla="*/ 75 h 194"/>
              <a:gd name="T6" fmla="*/ 347 w 365"/>
              <a:gd name="T7" fmla="*/ 53 h 194"/>
              <a:gd name="T8" fmla="*/ 365 w 365"/>
              <a:gd name="T9" fmla="*/ 31 h 194"/>
              <a:gd name="T10" fmla="*/ 365 w 365"/>
              <a:gd name="T11" fmla="*/ 0 h 194"/>
              <a:gd name="T12" fmla="*/ 0 w 365"/>
              <a:gd name="T13" fmla="*/ 0 h 194"/>
              <a:gd name="T14" fmla="*/ 0 w 365"/>
              <a:gd name="T15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194">
                <a:moveTo>
                  <a:pt x="0" y="194"/>
                </a:moveTo>
                <a:cubicBezTo>
                  <a:pt x="365" y="194"/>
                  <a:pt x="365" y="194"/>
                  <a:pt x="365" y="194"/>
                </a:cubicBezTo>
                <a:cubicBezTo>
                  <a:pt x="365" y="75"/>
                  <a:pt x="365" y="75"/>
                  <a:pt x="365" y="75"/>
                </a:cubicBezTo>
                <a:cubicBezTo>
                  <a:pt x="355" y="73"/>
                  <a:pt x="347" y="64"/>
                  <a:pt x="347" y="53"/>
                </a:cubicBezTo>
                <a:cubicBezTo>
                  <a:pt x="347" y="42"/>
                  <a:pt x="355" y="33"/>
                  <a:pt x="365" y="31"/>
                </a:cubicBezTo>
                <a:cubicBezTo>
                  <a:pt x="365" y="0"/>
                  <a:pt x="365" y="0"/>
                  <a:pt x="365" y="0"/>
                </a:cubicBezTo>
                <a:cubicBezTo>
                  <a:pt x="0" y="0"/>
                  <a:pt x="0" y="0"/>
                  <a:pt x="0" y="0"/>
                </a:cubicBezTo>
                <a:lnTo>
                  <a:pt x="0" y="1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2" name="Freeform 394"/>
          <p:cNvSpPr>
            <a:spLocks/>
          </p:cNvSpPr>
          <p:nvPr/>
        </p:nvSpPr>
        <p:spPr bwMode="auto">
          <a:xfrm>
            <a:off x="5772150" y="1344614"/>
            <a:ext cx="708025" cy="590550"/>
          </a:xfrm>
          <a:custGeom>
            <a:avLst/>
            <a:gdLst>
              <a:gd name="T0" fmla="*/ 11 w 376"/>
              <a:gd name="T1" fmla="*/ 194 h 313"/>
              <a:gd name="T2" fmla="*/ 47 w 376"/>
              <a:gd name="T3" fmla="*/ 313 h 313"/>
              <a:gd name="T4" fmla="*/ 53 w 376"/>
              <a:gd name="T5" fmla="*/ 97 h 313"/>
              <a:gd name="T6" fmla="*/ 376 w 376"/>
              <a:gd name="T7" fmla="*/ 0 h 313"/>
              <a:gd name="T8" fmla="*/ 11 w 376"/>
              <a:gd name="T9" fmla="*/ 0 h 313"/>
              <a:gd name="T10" fmla="*/ 11 w 376"/>
              <a:gd name="T11" fmla="*/ 194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6" h="313">
                <a:moveTo>
                  <a:pt x="11" y="194"/>
                </a:moveTo>
                <a:cubicBezTo>
                  <a:pt x="20" y="216"/>
                  <a:pt x="31" y="266"/>
                  <a:pt x="47" y="313"/>
                </a:cubicBezTo>
                <a:cubicBezTo>
                  <a:pt x="40" y="262"/>
                  <a:pt x="43" y="99"/>
                  <a:pt x="53" y="97"/>
                </a:cubicBezTo>
                <a:cubicBezTo>
                  <a:pt x="376" y="0"/>
                  <a:pt x="376" y="0"/>
                  <a:pt x="37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68"/>
                  <a:pt x="0" y="128"/>
                  <a:pt x="11" y="194"/>
                </a:cubicBezTo>
                <a:close/>
              </a:path>
            </a:pathLst>
          </a:custGeom>
          <a:solidFill>
            <a:srgbClr val="DDA6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3" name="Freeform 395"/>
          <p:cNvSpPr>
            <a:spLocks/>
          </p:cNvSpPr>
          <p:nvPr/>
        </p:nvSpPr>
        <p:spPr bwMode="auto">
          <a:xfrm>
            <a:off x="5792788" y="1330326"/>
            <a:ext cx="687388" cy="209550"/>
          </a:xfrm>
          <a:custGeom>
            <a:avLst/>
            <a:gdLst>
              <a:gd name="T0" fmla="*/ 0 w 365"/>
              <a:gd name="T1" fmla="*/ 8 h 112"/>
              <a:gd name="T2" fmla="*/ 41 w 365"/>
              <a:gd name="T3" fmla="*/ 108 h 112"/>
              <a:gd name="T4" fmla="*/ 365 w 365"/>
              <a:gd name="T5" fmla="*/ 8 h 112"/>
              <a:gd name="T6" fmla="*/ 0 w 365"/>
              <a:gd name="T7" fmla="*/ 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5" h="112">
                <a:moveTo>
                  <a:pt x="0" y="8"/>
                </a:moveTo>
                <a:cubicBezTo>
                  <a:pt x="8" y="56"/>
                  <a:pt x="32" y="112"/>
                  <a:pt x="41" y="108"/>
                </a:cubicBezTo>
                <a:cubicBezTo>
                  <a:pt x="63" y="99"/>
                  <a:pt x="365" y="8"/>
                  <a:pt x="365" y="8"/>
                </a:cubicBezTo>
                <a:cubicBezTo>
                  <a:pt x="223" y="0"/>
                  <a:pt x="109" y="2"/>
                  <a:pt x="0" y="8"/>
                </a:cubicBezTo>
                <a:close/>
              </a:path>
            </a:pathLst>
          </a:custGeom>
          <a:solidFill>
            <a:srgbClr val="F7CE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4" name="Freeform 396"/>
          <p:cNvSpPr>
            <a:spLocks/>
          </p:cNvSpPr>
          <p:nvPr/>
        </p:nvSpPr>
        <p:spPr bwMode="auto">
          <a:xfrm>
            <a:off x="5851525" y="1350964"/>
            <a:ext cx="636588" cy="615950"/>
          </a:xfrm>
          <a:custGeom>
            <a:avLst/>
            <a:gdLst>
              <a:gd name="T0" fmla="*/ 316 w 338"/>
              <a:gd name="T1" fmla="*/ 53 h 327"/>
              <a:gd name="T2" fmla="*/ 334 w 338"/>
              <a:gd name="T3" fmla="*/ 31 h 327"/>
              <a:gd name="T4" fmla="*/ 334 w 338"/>
              <a:gd name="T5" fmla="*/ 0 h 327"/>
              <a:gd name="T6" fmla="*/ 10 w 338"/>
              <a:gd name="T7" fmla="*/ 97 h 327"/>
              <a:gd name="T8" fmla="*/ 1 w 338"/>
              <a:gd name="T9" fmla="*/ 194 h 327"/>
              <a:gd name="T10" fmla="*/ 10 w 338"/>
              <a:gd name="T11" fmla="*/ 327 h 327"/>
              <a:gd name="T12" fmla="*/ 334 w 338"/>
              <a:gd name="T13" fmla="*/ 194 h 327"/>
              <a:gd name="T14" fmla="*/ 334 w 338"/>
              <a:gd name="T15" fmla="*/ 75 h 327"/>
              <a:gd name="T16" fmla="*/ 316 w 338"/>
              <a:gd name="T17" fmla="*/ 5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27">
                <a:moveTo>
                  <a:pt x="316" y="53"/>
                </a:moveTo>
                <a:cubicBezTo>
                  <a:pt x="316" y="42"/>
                  <a:pt x="323" y="33"/>
                  <a:pt x="334" y="31"/>
                </a:cubicBezTo>
                <a:cubicBezTo>
                  <a:pt x="334" y="0"/>
                  <a:pt x="334" y="0"/>
                  <a:pt x="334" y="0"/>
                </a:cubicBezTo>
                <a:cubicBezTo>
                  <a:pt x="10" y="97"/>
                  <a:pt x="10" y="97"/>
                  <a:pt x="10" y="97"/>
                </a:cubicBezTo>
                <a:cubicBezTo>
                  <a:pt x="5" y="97"/>
                  <a:pt x="2" y="143"/>
                  <a:pt x="1" y="194"/>
                </a:cubicBezTo>
                <a:cubicBezTo>
                  <a:pt x="0" y="257"/>
                  <a:pt x="3" y="327"/>
                  <a:pt x="10" y="327"/>
                </a:cubicBezTo>
                <a:cubicBezTo>
                  <a:pt x="334" y="194"/>
                  <a:pt x="334" y="194"/>
                  <a:pt x="334" y="194"/>
                </a:cubicBezTo>
                <a:cubicBezTo>
                  <a:pt x="338" y="149"/>
                  <a:pt x="336" y="101"/>
                  <a:pt x="334" y="75"/>
                </a:cubicBezTo>
                <a:cubicBezTo>
                  <a:pt x="323" y="73"/>
                  <a:pt x="316" y="64"/>
                  <a:pt x="316" y="53"/>
                </a:cubicBezTo>
                <a:close/>
              </a:path>
            </a:pathLst>
          </a:custGeom>
          <a:solidFill>
            <a:srgbClr val="E1B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5" name="Oval 397"/>
          <p:cNvSpPr>
            <a:spLocks noChangeArrowheads="1"/>
          </p:cNvSpPr>
          <p:nvPr/>
        </p:nvSpPr>
        <p:spPr bwMode="auto">
          <a:xfrm>
            <a:off x="6354763" y="1517651"/>
            <a:ext cx="84138" cy="873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6" name="Oval 398"/>
          <p:cNvSpPr>
            <a:spLocks noChangeArrowheads="1"/>
          </p:cNvSpPr>
          <p:nvPr/>
        </p:nvSpPr>
        <p:spPr bwMode="auto">
          <a:xfrm>
            <a:off x="6180138" y="1476376"/>
            <a:ext cx="85725" cy="857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7" name="Oval 399"/>
          <p:cNvSpPr>
            <a:spLocks noChangeArrowheads="1"/>
          </p:cNvSpPr>
          <p:nvPr/>
        </p:nvSpPr>
        <p:spPr bwMode="auto">
          <a:xfrm>
            <a:off x="6237288" y="1630364"/>
            <a:ext cx="57150" cy="571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8" name="Oval 400"/>
          <p:cNvSpPr>
            <a:spLocks noChangeArrowheads="1"/>
          </p:cNvSpPr>
          <p:nvPr/>
        </p:nvSpPr>
        <p:spPr bwMode="auto">
          <a:xfrm>
            <a:off x="6346825" y="1658939"/>
            <a:ext cx="85725" cy="857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9" name="Oval 401"/>
          <p:cNvSpPr>
            <a:spLocks noChangeArrowheads="1"/>
          </p:cNvSpPr>
          <p:nvPr/>
        </p:nvSpPr>
        <p:spPr bwMode="auto">
          <a:xfrm>
            <a:off x="6007100" y="1547814"/>
            <a:ext cx="85725" cy="857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0" name="Oval 402"/>
          <p:cNvSpPr>
            <a:spLocks noChangeArrowheads="1"/>
          </p:cNvSpPr>
          <p:nvPr/>
        </p:nvSpPr>
        <p:spPr bwMode="auto">
          <a:xfrm>
            <a:off x="6103938" y="1687514"/>
            <a:ext cx="84138" cy="857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1" name="Oval 403"/>
          <p:cNvSpPr>
            <a:spLocks noChangeArrowheads="1"/>
          </p:cNvSpPr>
          <p:nvPr/>
        </p:nvSpPr>
        <p:spPr bwMode="auto">
          <a:xfrm>
            <a:off x="5964238" y="1795464"/>
            <a:ext cx="85725" cy="84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2" name="Oval 404"/>
          <p:cNvSpPr>
            <a:spLocks noChangeArrowheads="1"/>
          </p:cNvSpPr>
          <p:nvPr/>
        </p:nvSpPr>
        <p:spPr bwMode="auto">
          <a:xfrm>
            <a:off x="5935663" y="1657351"/>
            <a:ext cx="58738" cy="603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3" name="Oval 405"/>
          <p:cNvSpPr>
            <a:spLocks noChangeArrowheads="1"/>
          </p:cNvSpPr>
          <p:nvPr/>
        </p:nvSpPr>
        <p:spPr bwMode="auto">
          <a:xfrm>
            <a:off x="6354763" y="1514476"/>
            <a:ext cx="84138" cy="84138"/>
          </a:xfrm>
          <a:prstGeom prst="ellipse">
            <a:avLst/>
          </a:prstGeom>
          <a:solidFill>
            <a:srgbClr val="D3A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4" name="Oval 406"/>
          <p:cNvSpPr>
            <a:spLocks noChangeArrowheads="1"/>
          </p:cNvSpPr>
          <p:nvPr/>
        </p:nvSpPr>
        <p:spPr bwMode="auto">
          <a:xfrm>
            <a:off x="6180138" y="1471614"/>
            <a:ext cx="85725" cy="84138"/>
          </a:xfrm>
          <a:prstGeom prst="ellipse">
            <a:avLst/>
          </a:prstGeom>
          <a:solidFill>
            <a:srgbClr val="D3A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5" name="Oval 407"/>
          <p:cNvSpPr>
            <a:spLocks noChangeArrowheads="1"/>
          </p:cNvSpPr>
          <p:nvPr/>
        </p:nvSpPr>
        <p:spPr bwMode="auto">
          <a:xfrm>
            <a:off x="6237288" y="1625601"/>
            <a:ext cx="57150" cy="57150"/>
          </a:xfrm>
          <a:prstGeom prst="ellipse">
            <a:avLst/>
          </a:prstGeom>
          <a:solidFill>
            <a:srgbClr val="D3A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6" name="Oval 408"/>
          <p:cNvSpPr>
            <a:spLocks noChangeArrowheads="1"/>
          </p:cNvSpPr>
          <p:nvPr/>
        </p:nvSpPr>
        <p:spPr bwMode="auto">
          <a:xfrm>
            <a:off x="6346825" y="1654176"/>
            <a:ext cx="85725" cy="84138"/>
          </a:xfrm>
          <a:prstGeom prst="ellipse">
            <a:avLst/>
          </a:prstGeom>
          <a:solidFill>
            <a:srgbClr val="D3A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7" name="Oval 409"/>
          <p:cNvSpPr>
            <a:spLocks noChangeArrowheads="1"/>
          </p:cNvSpPr>
          <p:nvPr/>
        </p:nvSpPr>
        <p:spPr bwMode="auto">
          <a:xfrm>
            <a:off x="6007100" y="1544639"/>
            <a:ext cx="85725" cy="84138"/>
          </a:xfrm>
          <a:prstGeom prst="ellipse">
            <a:avLst/>
          </a:prstGeom>
          <a:solidFill>
            <a:srgbClr val="D3A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8" name="Oval 410"/>
          <p:cNvSpPr>
            <a:spLocks noChangeArrowheads="1"/>
          </p:cNvSpPr>
          <p:nvPr/>
        </p:nvSpPr>
        <p:spPr bwMode="auto">
          <a:xfrm>
            <a:off x="6103938" y="1682751"/>
            <a:ext cx="84138" cy="84138"/>
          </a:xfrm>
          <a:prstGeom prst="ellipse">
            <a:avLst/>
          </a:prstGeom>
          <a:solidFill>
            <a:srgbClr val="D3A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9" name="Oval 411"/>
          <p:cNvSpPr>
            <a:spLocks noChangeArrowheads="1"/>
          </p:cNvSpPr>
          <p:nvPr/>
        </p:nvSpPr>
        <p:spPr bwMode="auto">
          <a:xfrm>
            <a:off x="5964238" y="1789114"/>
            <a:ext cx="85725" cy="85725"/>
          </a:xfrm>
          <a:prstGeom prst="ellipse">
            <a:avLst/>
          </a:prstGeom>
          <a:solidFill>
            <a:srgbClr val="D3A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0" name="Oval 412"/>
          <p:cNvSpPr>
            <a:spLocks noChangeArrowheads="1"/>
          </p:cNvSpPr>
          <p:nvPr/>
        </p:nvSpPr>
        <p:spPr bwMode="auto">
          <a:xfrm>
            <a:off x="5935663" y="1652589"/>
            <a:ext cx="58738" cy="60325"/>
          </a:xfrm>
          <a:prstGeom prst="ellipse">
            <a:avLst/>
          </a:prstGeom>
          <a:solidFill>
            <a:srgbClr val="D3A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1" name="Freeform 413"/>
          <p:cNvSpPr>
            <a:spLocks/>
          </p:cNvSpPr>
          <p:nvPr/>
        </p:nvSpPr>
        <p:spPr bwMode="auto">
          <a:xfrm>
            <a:off x="6832600" y="1054101"/>
            <a:ext cx="1130300" cy="1131888"/>
          </a:xfrm>
          <a:custGeom>
            <a:avLst/>
            <a:gdLst>
              <a:gd name="T0" fmla="*/ 600 w 600"/>
              <a:gd name="T1" fmla="*/ 300 h 600"/>
              <a:gd name="T2" fmla="*/ 598 w 600"/>
              <a:gd name="T3" fmla="*/ 333 h 600"/>
              <a:gd name="T4" fmla="*/ 597 w 600"/>
              <a:gd name="T5" fmla="*/ 344 h 600"/>
              <a:gd name="T6" fmla="*/ 596 w 600"/>
              <a:gd name="T7" fmla="*/ 349 h 600"/>
              <a:gd name="T8" fmla="*/ 570 w 600"/>
              <a:gd name="T9" fmla="*/ 430 h 600"/>
              <a:gd name="T10" fmla="*/ 505 w 600"/>
              <a:gd name="T11" fmla="*/ 519 h 600"/>
              <a:gd name="T12" fmla="*/ 505 w 600"/>
              <a:gd name="T13" fmla="*/ 519 h 600"/>
              <a:gd name="T14" fmla="*/ 501 w 600"/>
              <a:gd name="T15" fmla="*/ 523 h 600"/>
              <a:gd name="T16" fmla="*/ 333 w 600"/>
              <a:gd name="T17" fmla="*/ 599 h 600"/>
              <a:gd name="T18" fmla="*/ 300 w 600"/>
              <a:gd name="T19" fmla="*/ 600 h 600"/>
              <a:gd name="T20" fmla="*/ 292 w 600"/>
              <a:gd name="T21" fmla="*/ 600 h 600"/>
              <a:gd name="T22" fmla="*/ 284 w 600"/>
              <a:gd name="T23" fmla="*/ 600 h 600"/>
              <a:gd name="T24" fmla="*/ 277 w 600"/>
              <a:gd name="T25" fmla="*/ 600 h 600"/>
              <a:gd name="T26" fmla="*/ 0 w 600"/>
              <a:gd name="T27" fmla="*/ 300 h 600"/>
              <a:gd name="T28" fmla="*/ 300 w 600"/>
              <a:gd name="T29" fmla="*/ 0 h 600"/>
              <a:gd name="T30" fmla="*/ 590 w 600"/>
              <a:gd name="T31" fmla="*/ 222 h 600"/>
              <a:gd name="T32" fmla="*/ 597 w 600"/>
              <a:gd name="T33" fmla="*/ 257 h 600"/>
              <a:gd name="T34" fmla="*/ 598 w 600"/>
              <a:gd name="T35" fmla="*/ 262 h 600"/>
              <a:gd name="T36" fmla="*/ 598 w 600"/>
              <a:gd name="T37" fmla="*/ 264 h 600"/>
              <a:gd name="T38" fmla="*/ 598 w 600"/>
              <a:gd name="T39" fmla="*/ 269 h 600"/>
              <a:gd name="T40" fmla="*/ 599 w 600"/>
              <a:gd name="T41" fmla="*/ 272 h 600"/>
              <a:gd name="T42" fmla="*/ 599 w 600"/>
              <a:gd name="T43" fmla="*/ 277 h 600"/>
              <a:gd name="T44" fmla="*/ 599 w 600"/>
              <a:gd name="T45" fmla="*/ 280 h 600"/>
              <a:gd name="T46" fmla="*/ 600 w 600"/>
              <a:gd name="T47" fmla="*/ 286 h 600"/>
              <a:gd name="T48" fmla="*/ 600 w 600"/>
              <a:gd name="T49" fmla="*/ 290 h 600"/>
              <a:gd name="T50" fmla="*/ 600 w 600"/>
              <a:gd name="T51" fmla="*/ 296 h 600"/>
              <a:gd name="T52" fmla="*/ 600 w 600"/>
              <a:gd name="T53" fmla="*/ 298 h 600"/>
              <a:gd name="T54" fmla="*/ 600 w 600"/>
              <a:gd name="T55" fmla="*/ 3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00" h="600">
                <a:moveTo>
                  <a:pt x="600" y="300"/>
                </a:moveTo>
                <a:cubicBezTo>
                  <a:pt x="600" y="312"/>
                  <a:pt x="599" y="323"/>
                  <a:pt x="598" y="333"/>
                </a:cubicBezTo>
                <a:cubicBezTo>
                  <a:pt x="598" y="337"/>
                  <a:pt x="597" y="340"/>
                  <a:pt x="597" y="344"/>
                </a:cubicBezTo>
                <a:cubicBezTo>
                  <a:pt x="597" y="346"/>
                  <a:pt x="596" y="347"/>
                  <a:pt x="596" y="349"/>
                </a:cubicBezTo>
                <a:cubicBezTo>
                  <a:pt x="591" y="378"/>
                  <a:pt x="583" y="405"/>
                  <a:pt x="570" y="430"/>
                </a:cubicBezTo>
                <a:cubicBezTo>
                  <a:pt x="554" y="464"/>
                  <a:pt x="532" y="494"/>
                  <a:pt x="505" y="519"/>
                </a:cubicBezTo>
                <a:cubicBezTo>
                  <a:pt x="505" y="519"/>
                  <a:pt x="505" y="519"/>
                  <a:pt x="505" y="519"/>
                </a:cubicBezTo>
                <a:cubicBezTo>
                  <a:pt x="501" y="523"/>
                  <a:pt x="501" y="523"/>
                  <a:pt x="501" y="523"/>
                </a:cubicBezTo>
                <a:cubicBezTo>
                  <a:pt x="456" y="564"/>
                  <a:pt x="397" y="592"/>
                  <a:pt x="333" y="599"/>
                </a:cubicBezTo>
                <a:cubicBezTo>
                  <a:pt x="322" y="600"/>
                  <a:pt x="311" y="600"/>
                  <a:pt x="300" y="600"/>
                </a:cubicBezTo>
                <a:cubicBezTo>
                  <a:pt x="297" y="600"/>
                  <a:pt x="295" y="600"/>
                  <a:pt x="292" y="600"/>
                </a:cubicBezTo>
                <a:cubicBezTo>
                  <a:pt x="290" y="600"/>
                  <a:pt x="287" y="600"/>
                  <a:pt x="284" y="600"/>
                </a:cubicBezTo>
                <a:cubicBezTo>
                  <a:pt x="282" y="600"/>
                  <a:pt x="280" y="600"/>
                  <a:pt x="277" y="600"/>
                </a:cubicBezTo>
                <a:cubicBezTo>
                  <a:pt x="122" y="588"/>
                  <a:pt x="0" y="459"/>
                  <a:pt x="0" y="300"/>
                </a:cubicBezTo>
                <a:cubicBezTo>
                  <a:pt x="0" y="135"/>
                  <a:pt x="134" y="0"/>
                  <a:pt x="300" y="0"/>
                </a:cubicBezTo>
                <a:cubicBezTo>
                  <a:pt x="439" y="0"/>
                  <a:pt x="555" y="95"/>
                  <a:pt x="590" y="222"/>
                </a:cubicBezTo>
                <a:cubicBezTo>
                  <a:pt x="593" y="234"/>
                  <a:pt x="595" y="245"/>
                  <a:pt x="597" y="257"/>
                </a:cubicBezTo>
                <a:cubicBezTo>
                  <a:pt x="597" y="259"/>
                  <a:pt x="597" y="261"/>
                  <a:pt x="598" y="262"/>
                </a:cubicBezTo>
                <a:cubicBezTo>
                  <a:pt x="598" y="263"/>
                  <a:pt x="598" y="264"/>
                  <a:pt x="598" y="264"/>
                </a:cubicBezTo>
                <a:cubicBezTo>
                  <a:pt x="598" y="266"/>
                  <a:pt x="598" y="267"/>
                  <a:pt x="598" y="269"/>
                </a:cubicBezTo>
                <a:cubicBezTo>
                  <a:pt x="598" y="270"/>
                  <a:pt x="599" y="271"/>
                  <a:pt x="599" y="272"/>
                </a:cubicBezTo>
                <a:cubicBezTo>
                  <a:pt x="599" y="273"/>
                  <a:pt x="599" y="275"/>
                  <a:pt x="599" y="277"/>
                </a:cubicBezTo>
                <a:cubicBezTo>
                  <a:pt x="599" y="278"/>
                  <a:pt x="599" y="279"/>
                  <a:pt x="599" y="280"/>
                </a:cubicBezTo>
                <a:cubicBezTo>
                  <a:pt x="599" y="282"/>
                  <a:pt x="599" y="284"/>
                  <a:pt x="600" y="286"/>
                </a:cubicBezTo>
                <a:cubicBezTo>
                  <a:pt x="600" y="287"/>
                  <a:pt x="600" y="288"/>
                  <a:pt x="600" y="290"/>
                </a:cubicBezTo>
                <a:cubicBezTo>
                  <a:pt x="600" y="292"/>
                  <a:pt x="600" y="294"/>
                  <a:pt x="600" y="296"/>
                </a:cubicBezTo>
                <a:cubicBezTo>
                  <a:pt x="600" y="296"/>
                  <a:pt x="600" y="297"/>
                  <a:pt x="600" y="298"/>
                </a:cubicBezTo>
                <a:cubicBezTo>
                  <a:pt x="600" y="299"/>
                  <a:pt x="600" y="300"/>
                  <a:pt x="600" y="300"/>
                </a:cubicBezTo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2" name="Freeform 414"/>
          <p:cNvSpPr>
            <a:spLocks/>
          </p:cNvSpPr>
          <p:nvPr/>
        </p:nvSpPr>
        <p:spPr bwMode="auto">
          <a:xfrm>
            <a:off x="7107238" y="1304926"/>
            <a:ext cx="855663" cy="877888"/>
          </a:xfrm>
          <a:custGeom>
            <a:avLst/>
            <a:gdLst>
              <a:gd name="T0" fmla="*/ 309 w 454"/>
              <a:gd name="T1" fmla="*/ 0 h 466"/>
              <a:gd name="T2" fmla="*/ 0 w 454"/>
              <a:gd name="T3" fmla="*/ 0 h 466"/>
              <a:gd name="T4" fmla="*/ 144 w 454"/>
              <a:gd name="T5" fmla="*/ 179 h 466"/>
              <a:gd name="T6" fmla="*/ 144 w 454"/>
              <a:gd name="T7" fmla="*/ 327 h 466"/>
              <a:gd name="T8" fmla="*/ 75 w 454"/>
              <a:gd name="T9" fmla="*/ 334 h 466"/>
              <a:gd name="T10" fmla="*/ 75 w 454"/>
              <a:gd name="T11" fmla="*/ 351 h 466"/>
              <a:gd name="T12" fmla="*/ 187 w 454"/>
              <a:gd name="T13" fmla="*/ 466 h 466"/>
              <a:gd name="T14" fmla="*/ 355 w 454"/>
              <a:gd name="T15" fmla="*/ 390 h 466"/>
              <a:gd name="T16" fmla="*/ 359 w 454"/>
              <a:gd name="T17" fmla="*/ 386 h 466"/>
              <a:gd name="T18" fmla="*/ 359 w 454"/>
              <a:gd name="T19" fmla="*/ 386 h 466"/>
              <a:gd name="T20" fmla="*/ 424 w 454"/>
              <a:gd name="T21" fmla="*/ 297 h 466"/>
              <a:gd name="T22" fmla="*/ 450 w 454"/>
              <a:gd name="T23" fmla="*/ 216 h 466"/>
              <a:gd name="T24" fmla="*/ 451 w 454"/>
              <a:gd name="T25" fmla="*/ 211 h 466"/>
              <a:gd name="T26" fmla="*/ 452 w 454"/>
              <a:gd name="T27" fmla="*/ 200 h 466"/>
              <a:gd name="T28" fmla="*/ 454 w 454"/>
              <a:gd name="T29" fmla="*/ 167 h 466"/>
              <a:gd name="T30" fmla="*/ 454 w 454"/>
              <a:gd name="T31" fmla="*/ 165 h 466"/>
              <a:gd name="T32" fmla="*/ 454 w 454"/>
              <a:gd name="T33" fmla="*/ 165 h 466"/>
              <a:gd name="T34" fmla="*/ 454 w 454"/>
              <a:gd name="T35" fmla="*/ 165 h 466"/>
              <a:gd name="T36" fmla="*/ 454 w 454"/>
              <a:gd name="T37" fmla="*/ 164 h 466"/>
              <a:gd name="T38" fmla="*/ 454 w 454"/>
              <a:gd name="T39" fmla="*/ 163 h 466"/>
              <a:gd name="T40" fmla="*/ 454 w 454"/>
              <a:gd name="T41" fmla="*/ 157 h 466"/>
              <a:gd name="T42" fmla="*/ 454 w 454"/>
              <a:gd name="T43" fmla="*/ 153 h 466"/>
              <a:gd name="T44" fmla="*/ 453 w 454"/>
              <a:gd name="T45" fmla="*/ 147 h 466"/>
              <a:gd name="T46" fmla="*/ 453 w 454"/>
              <a:gd name="T47" fmla="*/ 144 h 466"/>
              <a:gd name="T48" fmla="*/ 453 w 454"/>
              <a:gd name="T49" fmla="*/ 139 h 466"/>
              <a:gd name="T50" fmla="*/ 452 w 454"/>
              <a:gd name="T51" fmla="*/ 136 h 466"/>
              <a:gd name="T52" fmla="*/ 452 w 454"/>
              <a:gd name="T53" fmla="*/ 131 h 466"/>
              <a:gd name="T54" fmla="*/ 452 w 454"/>
              <a:gd name="T55" fmla="*/ 129 h 466"/>
              <a:gd name="T56" fmla="*/ 451 w 454"/>
              <a:gd name="T57" fmla="*/ 124 h 466"/>
              <a:gd name="T58" fmla="*/ 444 w 454"/>
              <a:gd name="T59" fmla="*/ 89 h 466"/>
              <a:gd name="T60" fmla="*/ 444 w 454"/>
              <a:gd name="T61" fmla="*/ 89 h 466"/>
              <a:gd name="T62" fmla="*/ 309 w 454"/>
              <a:gd name="T63" fmla="*/ 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54" h="466">
                <a:moveTo>
                  <a:pt x="309" y="0"/>
                </a:moveTo>
                <a:cubicBezTo>
                  <a:pt x="0" y="0"/>
                  <a:pt x="0" y="0"/>
                  <a:pt x="0" y="0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44" y="327"/>
                  <a:pt x="144" y="327"/>
                  <a:pt x="144" y="327"/>
                </a:cubicBezTo>
                <a:cubicBezTo>
                  <a:pt x="123" y="327"/>
                  <a:pt x="102" y="330"/>
                  <a:pt x="75" y="334"/>
                </a:cubicBezTo>
                <a:cubicBezTo>
                  <a:pt x="75" y="351"/>
                  <a:pt x="75" y="351"/>
                  <a:pt x="75" y="351"/>
                </a:cubicBezTo>
                <a:cubicBezTo>
                  <a:pt x="187" y="466"/>
                  <a:pt x="187" y="466"/>
                  <a:pt x="187" y="466"/>
                </a:cubicBezTo>
                <a:cubicBezTo>
                  <a:pt x="251" y="459"/>
                  <a:pt x="310" y="431"/>
                  <a:pt x="355" y="390"/>
                </a:cubicBezTo>
                <a:cubicBezTo>
                  <a:pt x="359" y="386"/>
                  <a:pt x="359" y="386"/>
                  <a:pt x="359" y="386"/>
                </a:cubicBezTo>
                <a:cubicBezTo>
                  <a:pt x="359" y="386"/>
                  <a:pt x="359" y="386"/>
                  <a:pt x="359" y="386"/>
                </a:cubicBezTo>
                <a:cubicBezTo>
                  <a:pt x="386" y="361"/>
                  <a:pt x="408" y="331"/>
                  <a:pt x="424" y="297"/>
                </a:cubicBezTo>
                <a:cubicBezTo>
                  <a:pt x="437" y="272"/>
                  <a:pt x="445" y="245"/>
                  <a:pt x="450" y="216"/>
                </a:cubicBezTo>
                <a:cubicBezTo>
                  <a:pt x="450" y="214"/>
                  <a:pt x="451" y="213"/>
                  <a:pt x="451" y="211"/>
                </a:cubicBezTo>
                <a:cubicBezTo>
                  <a:pt x="451" y="207"/>
                  <a:pt x="452" y="204"/>
                  <a:pt x="452" y="200"/>
                </a:cubicBezTo>
                <a:cubicBezTo>
                  <a:pt x="453" y="190"/>
                  <a:pt x="454" y="179"/>
                  <a:pt x="454" y="167"/>
                </a:cubicBezTo>
                <a:cubicBezTo>
                  <a:pt x="454" y="167"/>
                  <a:pt x="454" y="166"/>
                  <a:pt x="454" y="165"/>
                </a:cubicBezTo>
                <a:cubicBezTo>
                  <a:pt x="454" y="165"/>
                  <a:pt x="454" y="165"/>
                  <a:pt x="454" y="165"/>
                </a:cubicBezTo>
                <a:cubicBezTo>
                  <a:pt x="454" y="165"/>
                  <a:pt x="454" y="165"/>
                  <a:pt x="454" y="165"/>
                </a:cubicBezTo>
                <a:cubicBezTo>
                  <a:pt x="454" y="164"/>
                  <a:pt x="454" y="164"/>
                  <a:pt x="454" y="164"/>
                </a:cubicBezTo>
                <a:cubicBezTo>
                  <a:pt x="454" y="164"/>
                  <a:pt x="454" y="163"/>
                  <a:pt x="454" y="163"/>
                </a:cubicBezTo>
                <a:cubicBezTo>
                  <a:pt x="454" y="161"/>
                  <a:pt x="454" y="159"/>
                  <a:pt x="454" y="157"/>
                </a:cubicBezTo>
                <a:cubicBezTo>
                  <a:pt x="454" y="155"/>
                  <a:pt x="454" y="154"/>
                  <a:pt x="454" y="153"/>
                </a:cubicBezTo>
                <a:cubicBezTo>
                  <a:pt x="453" y="151"/>
                  <a:pt x="453" y="149"/>
                  <a:pt x="453" y="147"/>
                </a:cubicBezTo>
                <a:cubicBezTo>
                  <a:pt x="453" y="146"/>
                  <a:pt x="453" y="145"/>
                  <a:pt x="453" y="144"/>
                </a:cubicBezTo>
                <a:cubicBezTo>
                  <a:pt x="453" y="142"/>
                  <a:pt x="453" y="140"/>
                  <a:pt x="453" y="139"/>
                </a:cubicBezTo>
                <a:cubicBezTo>
                  <a:pt x="453" y="138"/>
                  <a:pt x="452" y="137"/>
                  <a:pt x="452" y="136"/>
                </a:cubicBezTo>
                <a:cubicBezTo>
                  <a:pt x="452" y="134"/>
                  <a:pt x="452" y="133"/>
                  <a:pt x="452" y="131"/>
                </a:cubicBezTo>
                <a:cubicBezTo>
                  <a:pt x="452" y="131"/>
                  <a:pt x="452" y="130"/>
                  <a:pt x="452" y="129"/>
                </a:cubicBezTo>
                <a:cubicBezTo>
                  <a:pt x="451" y="128"/>
                  <a:pt x="451" y="126"/>
                  <a:pt x="451" y="124"/>
                </a:cubicBezTo>
                <a:cubicBezTo>
                  <a:pt x="449" y="112"/>
                  <a:pt x="447" y="101"/>
                  <a:pt x="444" y="89"/>
                </a:cubicBezTo>
                <a:cubicBezTo>
                  <a:pt x="444" y="89"/>
                  <a:pt x="444" y="89"/>
                  <a:pt x="444" y="89"/>
                </a:cubicBezTo>
                <a:cubicBezTo>
                  <a:pt x="309" y="0"/>
                  <a:pt x="309" y="0"/>
                  <a:pt x="309" y="0"/>
                </a:cubicBezTo>
              </a:path>
            </a:pathLst>
          </a:custGeom>
          <a:solidFill>
            <a:srgbClr val="2638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3" name="Freeform 415"/>
          <p:cNvSpPr>
            <a:spLocks/>
          </p:cNvSpPr>
          <p:nvPr/>
        </p:nvSpPr>
        <p:spPr bwMode="auto">
          <a:xfrm>
            <a:off x="7107238" y="1304926"/>
            <a:ext cx="581025" cy="360363"/>
          </a:xfrm>
          <a:custGeom>
            <a:avLst/>
            <a:gdLst>
              <a:gd name="T0" fmla="*/ 366 w 366"/>
              <a:gd name="T1" fmla="*/ 0 h 227"/>
              <a:gd name="T2" fmla="*/ 183 w 366"/>
              <a:gd name="T3" fmla="*/ 227 h 227"/>
              <a:gd name="T4" fmla="*/ 0 w 366"/>
              <a:gd name="T5" fmla="*/ 0 h 227"/>
              <a:gd name="T6" fmla="*/ 366 w 366"/>
              <a:gd name="T7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6" h="227">
                <a:moveTo>
                  <a:pt x="366" y="0"/>
                </a:moveTo>
                <a:lnTo>
                  <a:pt x="183" y="227"/>
                </a:lnTo>
                <a:lnTo>
                  <a:pt x="0" y="0"/>
                </a:lnTo>
                <a:lnTo>
                  <a:pt x="366" y="0"/>
                </a:lnTo>
                <a:close/>
              </a:path>
            </a:pathLst>
          </a:custGeom>
          <a:solidFill>
            <a:srgbClr val="C8D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4" name="Rectangle 416"/>
          <p:cNvSpPr>
            <a:spLocks noChangeArrowheads="1"/>
          </p:cNvSpPr>
          <p:nvPr/>
        </p:nvSpPr>
        <p:spPr bwMode="auto">
          <a:xfrm>
            <a:off x="7378700" y="1616076"/>
            <a:ext cx="38100" cy="333375"/>
          </a:xfrm>
          <a:prstGeom prst="rect">
            <a:avLst/>
          </a:prstGeom>
          <a:solidFill>
            <a:srgbClr val="C8D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5" name="Freeform 417"/>
          <p:cNvSpPr>
            <a:spLocks/>
          </p:cNvSpPr>
          <p:nvPr/>
        </p:nvSpPr>
        <p:spPr bwMode="auto">
          <a:xfrm>
            <a:off x="7248525" y="1916114"/>
            <a:ext cx="296863" cy="50800"/>
          </a:xfrm>
          <a:custGeom>
            <a:avLst/>
            <a:gdLst>
              <a:gd name="T0" fmla="*/ 157 w 157"/>
              <a:gd name="T1" fmla="*/ 27 h 27"/>
              <a:gd name="T2" fmla="*/ 0 w 157"/>
              <a:gd name="T3" fmla="*/ 27 h 27"/>
              <a:gd name="T4" fmla="*/ 0 w 157"/>
              <a:gd name="T5" fmla="*/ 10 h 27"/>
              <a:gd name="T6" fmla="*/ 157 w 157"/>
              <a:gd name="T7" fmla="*/ 10 h 27"/>
              <a:gd name="T8" fmla="*/ 157 w 157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27">
                <a:moveTo>
                  <a:pt x="157" y="27"/>
                </a:moveTo>
                <a:cubicBezTo>
                  <a:pt x="0" y="27"/>
                  <a:pt x="0" y="27"/>
                  <a:pt x="0" y="27"/>
                </a:cubicBezTo>
                <a:cubicBezTo>
                  <a:pt x="0" y="10"/>
                  <a:pt x="0" y="10"/>
                  <a:pt x="0" y="10"/>
                </a:cubicBezTo>
                <a:cubicBezTo>
                  <a:pt x="61" y="0"/>
                  <a:pt x="96" y="0"/>
                  <a:pt x="157" y="10"/>
                </a:cubicBezTo>
                <a:lnTo>
                  <a:pt x="157" y="27"/>
                </a:lnTo>
                <a:close/>
              </a:path>
            </a:pathLst>
          </a:custGeom>
          <a:solidFill>
            <a:srgbClr val="C8D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6" name="Freeform 418"/>
          <p:cNvSpPr>
            <a:spLocks/>
          </p:cNvSpPr>
          <p:nvPr/>
        </p:nvSpPr>
        <p:spPr bwMode="auto">
          <a:xfrm>
            <a:off x="7396163" y="1327151"/>
            <a:ext cx="234950" cy="298450"/>
          </a:xfrm>
          <a:custGeom>
            <a:avLst/>
            <a:gdLst>
              <a:gd name="T0" fmla="*/ 148 w 148"/>
              <a:gd name="T1" fmla="*/ 0 h 188"/>
              <a:gd name="T2" fmla="*/ 0 w 148"/>
              <a:gd name="T3" fmla="*/ 0 h 188"/>
              <a:gd name="T4" fmla="*/ 0 w 148"/>
              <a:gd name="T5" fmla="*/ 188 h 188"/>
              <a:gd name="T6" fmla="*/ 0 w 148"/>
              <a:gd name="T7" fmla="*/ 188 h 188"/>
              <a:gd name="T8" fmla="*/ 148 w 148"/>
              <a:gd name="T9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88">
                <a:moveTo>
                  <a:pt x="148" y="0"/>
                </a:moveTo>
                <a:lnTo>
                  <a:pt x="0" y="0"/>
                </a:lnTo>
                <a:lnTo>
                  <a:pt x="0" y="188"/>
                </a:lnTo>
                <a:lnTo>
                  <a:pt x="0" y="188"/>
                </a:lnTo>
                <a:lnTo>
                  <a:pt x="148" y="0"/>
                </a:lnTo>
                <a:close/>
              </a:path>
            </a:pathLst>
          </a:custGeom>
          <a:solidFill>
            <a:srgbClr val="E9CB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7" name="Freeform 419"/>
          <p:cNvSpPr>
            <a:spLocks/>
          </p:cNvSpPr>
          <p:nvPr/>
        </p:nvSpPr>
        <p:spPr bwMode="auto">
          <a:xfrm>
            <a:off x="7164388" y="1327151"/>
            <a:ext cx="231775" cy="298450"/>
          </a:xfrm>
          <a:custGeom>
            <a:avLst/>
            <a:gdLst>
              <a:gd name="T0" fmla="*/ 0 w 146"/>
              <a:gd name="T1" fmla="*/ 0 h 188"/>
              <a:gd name="T2" fmla="*/ 146 w 146"/>
              <a:gd name="T3" fmla="*/ 188 h 188"/>
              <a:gd name="T4" fmla="*/ 146 w 146"/>
              <a:gd name="T5" fmla="*/ 0 h 188"/>
              <a:gd name="T6" fmla="*/ 0 w 146"/>
              <a:gd name="T7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" h="188">
                <a:moveTo>
                  <a:pt x="0" y="0"/>
                </a:moveTo>
                <a:lnTo>
                  <a:pt x="146" y="188"/>
                </a:lnTo>
                <a:lnTo>
                  <a:pt x="146" y="0"/>
                </a:lnTo>
                <a:lnTo>
                  <a:pt x="0" y="0"/>
                </a:lnTo>
                <a:close/>
              </a:path>
            </a:pathLst>
          </a:custGeom>
          <a:solidFill>
            <a:srgbClr val="FADA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8" name="Oval 420"/>
          <p:cNvSpPr>
            <a:spLocks noChangeArrowheads="1"/>
          </p:cNvSpPr>
          <p:nvPr/>
        </p:nvSpPr>
        <p:spPr bwMode="auto">
          <a:xfrm>
            <a:off x="7231063" y="1350964"/>
            <a:ext cx="39688" cy="39688"/>
          </a:xfrm>
          <a:prstGeom prst="ellipse">
            <a:avLst/>
          </a:prstGeom>
          <a:solidFill>
            <a:srgbClr val="FAE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9" name="Oval 421"/>
          <p:cNvSpPr>
            <a:spLocks noChangeArrowheads="1"/>
          </p:cNvSpPr>
          <p:nvPr/>
        </p:nvSpPr>
        <p:spPr bwMode="auto">
          <a:xfrm>
            <a:off x="7326313" y="1417639"/>
            <a:ext cx="39688" cy="39688"/>
          </a:xfrm>
          <a:prstGeom prst="ellipse">
            <a:avLst/>
          </a:prstGeom>
          <a:solidFill>
            <a:srgbClr val="FAE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0" name="Oval 422"/>
          <p:cNvSpPr>
            <a:spLocks noChangeArrowheads="1"/>
          </p:cNvSpPr>
          <p:nvPr/>
        </p:nvSpPr>
        <p:spPr bwMode="auto">
          <a:xfrm>
            <a:off x="7473950" y="1381126"/>
            <a:ext cx="39688" cy="39688"/>
          </a:xfrm>
          <a:prstGeom prst="ellipse">
            <a:avLst/>
          </a:prstGeom>
          <a:solidFill>
            <a:srgbClr val="FAE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1" name="Oval 423"/>
          <p:cNvSpPr>
            <a:spLocks noChangeArrowheads="1"/>
          </p:cNvSpPr>
          <p:nvPr/>
        </p:nvSpPr>
        <p:spPr bwMode="auto">
          <a:xfrm>
            <a:off x="7396163" y="1493839"/>
            <a:ext cx="39688" cy="39688"/>
          </a:xfrm>
          <a:prstGeom prst="ellipse">
            <a:avLst/>
          </a:prstGeom>
          <a:solidFill>
            <a:srgbClr val="FAE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2" name="Oval 424"/>
          <p:cNvSpPr>
            <a:spLocks noChangeArrowheads="1"/>
          </p:cNvSpPr>
          <p:nvPr/>
        </p:nvSpPr>
        <p:spPr bwMode="auto">
          <a:xfrm>
            <a:off x="7377113" y="1362076"/>
            <a:ext cx="39688" cy="39688"/>
          </a:xfrm>
          <a:prstGeom prst="ellipse">
            <a:avLst/>
          </a:prstGeom>
          <a:solidFill>
            <a:srgbClr val="FAE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3" name="Freeform 425"/>
          <p:cNvSpPr>
            <a:spLocks/>
          </p:cNvSpPr>
          <p:nvPr/>
        </p:nvSpPr>
        <p:spPr bwMode="auto">
          <a:xfrm>
            <a:off x="7540625" y="1200151"/>
            <a:ext cx="104775" cy="95250"/>
          </a:xfrm>
          <a:custGeom>
            <a:avLst/>
            <a:gdLst>
              <a:gd name="T0" fmla="*/ 5 w 55"/>
              <a:gd name="T1" fmla="*/ 51 h 51"/>
              <a:gd name="T2" fmla="*/ 0 w 55"/>
              <a:gd name="T3" fmla="*/ 48 h 51"/>
              <a:gd name="T4" fmla="*/ 55 w 55"/>
              <a:gd name="T5" fmla="*/ 2 h 51"/>
              <a:gd name="T6" fmla="*/ 55 w 55"/>
              <a:gd name="T7" fmla="*/ 8 h 51"/>
              <a:gd name="T8" fmla="*/ 5 w 55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1">
                <a:moveTo>
                  <a:pt x="5" y="51"/>
                </a:moveTo>
                <a:cubicBezTo>
                  <a:pt x="0" y="48"/>
                  <a:pt x="0" y="48"/>
                  <a:pt x="0" y="48"/>
                </a:cubicBezTo>
                <a:cubicBezTo>
                  <a:pt x="1" y="46"/>
                  <a:pt x="22" y="0"/>
                  <a:pt x="55" y="2"/>
                </a:cubicBezTo>
                <a:cubicBezTo>
                  <a:pt x="55" y="8"/>
                  <a:pt x="55" y="8"/>
                  <a:pt x="55" y="8"/>
                </a:cubicBezTo>
                <a:cubicBezTo>
                  <a:pt x="25" y="5"/>
                  <a:pt x="5" y="50"/>
                  <a:pt x="5" y="51"/>
                </a:cubicBezTo>
                <a:close/>
              </a:path>
            </a:pathLst>
          </a:custGeom>
          <a:solidFill>
            <a:srgbClr val="1AA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4" name="Oval 426"/>
          <p:cNvSpPr>
            <a:spLocks noChangeArrowheads="1"/>
          </p:cNvSpPr>
          <p:nvPr/>
        </p:nvSpPr>
        <p:spPr bwMode="auto">
          <a:xfrm>
            <a:off x="7499350" y="1274764"/>
            <a:ext cx="76200" cy="76200"/>
          </a:xfrm>
          <a:prstGeom prst="ellipse">
            <a:avLst/>
          </a:prstGeom>
          <a:solidFill>
            <a:srgbClr val="DB4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5" name="Freeform 427"/>
          <p:cNvSpPr>
            <a:spLocks/>
          </p:cNvSpPr>
          <p:nvPr/>
        </p:nvSpPr>
        <p:spPr bwMode="auto">
          <a:xfrm>
            <a:off x="7499350" y="1304926"/>
            <a:ext cx="76200" cy="46038"/>
          </a:xfrm>
          <a:custGeom>
            <a:avLst/>
            <a:gdLst>
              <a:gd name="T0" fmla="*/ 20 w 40"/>
              <a:gd name="T1" fmla="*/ 24 h 24"/>
              <a:gd name="T2" fmla="*/ 40 w 40"/>
              <a:gd name="T3" fmla="*/ 4 h 24"/>
              <a:gd name="T4" fmla="*/ 40 w 40"/>
              <a:gd name="T5" fmla="*/ 0 h 24"/>
              <a:gd name="T6" fmla="*/ 0 w 40"/>
              <a:gd name="T7" fmla="*/ 0 h 24"/>
              <a:gd name="T8" fmla="*/ 0 w 40"/>
              <a:gd name="T9" fmla="*/ 4 h 24"/>
              <a:gd name="T10" fmla="*/ 20 w 40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" h="24">
                <a:moveTo>
                  <a:pt x="20" y="24"/>
                </a:moveTo>
                <a:cubicBezTo>
                  <a:pt x="31" y="24"/>
                  <a:pt x="40" y="15"/>
                  <a:pt x="40" y="4"/>
                </a:cubicBezTo>
                <a:cubicBezTo>
                  <a:pt x="40" y="2"/>
                  <a:pt x="40" y="1"/>
                  <a:pt x="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4"/>
                </a:cubicBezTo>
                <a:cubicBezTo>
                  <a:pt x="0" y="15"/>
                  <a:pt x="9" y="24"/>
                  <a:pt x="20" y="24"/>
                </a:cubicBezTo>
                <a:close/>
              </a:path>
            </a:pathLst>
          </a:custGeom>
          <a:solidFill>
            <a:srgbClr val="DB8E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6" name="Freeform 428"/>
          <p:cNvSpPr>
            <a:spLocks/>
          </p:cNvSpPr>
          <p:nvPr/>
        </p:nvSpPr>
        <p:spPr bwMode="auto">
          <a:xfrm>
            <a:off x="7504113" y="1327151"/>
            <a:ext cx="66675" cy="23813"/>
          </a:xfrm>
          <a:custGeom>
            <a:avLst/>
            <a:gdLst>
              <a:gd name="T0" fmla="*/ 36 w 36"/>
              <a:gd name="T1" fmla="*/ 0 h 12"/>
              <a:gd name="T2" fmla="*/ 0 w 36"/>
              <a:gd name="T3" fmla="*/ 0 h 12"/>
              <a:gd name="T4" fmla="*/ 18 w 36"/>
              <a:gd name="T5" fmla="*/ 12 h 12"/>
              <a:gd name="T6" fmla="*/ 36 w 36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12">
                <a:moveTo>
                  <a:pt x="36" y="0"/>
                </a:moveTo>
                <a:cubicBezTo>
                  <a:pt x="0" y="0"/>
                  <a:pt x="0" y="0"/>
                  <a:pt x="0" y="0"/>
                </a:cubicBezTo>
                <a:cubicBezTo>
                  <a:pt x="3" y="7"/>
                  <a:pt x="10" y="12"/>
                  <a:pt x="18" y="12"/>
                </a:cubicBezTo>
                <a:cubicBezTo>
                  <a:pt x="26" y="12"/>
                  <a:pt x="33" y="7"/>
                  <a:pt x="36" y="0"/>
                </a:cubicBezTo>
                <a:close/>
              </a:path>
            </a:pathLst>
          </a:custGeom>
          <a:solidFill>
            <a:srgbClr val="F2A7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7" name="Freeform 429"/>
          <p:cNvSpPr>
            <a:spLocks/>
          </p:cNvSpPr>
          <p:nvPr/>
        </p:nvSpPr>
        <p:spPr bwMode="auto">
          <a:xfrm>
            <a:off x="7107238" y="1304926"/>
            <a:ext cx="581025" cy="360363"/>
          </a:xfrm>
          <a:custGeom>
            <a:avLst/>
            <a:gdLst>
              <a:gd name="T0" fmla="*/ 366 w 366"/>
              <a:gd name="T1" fmla="*/ 0 h 227"/>
              <a:gd name="T2" fmla="*/ 183 w 366"/>
              <a:gd name="T3" fmla="*/ 227 h 227"/>
              <a:gd name="T4" fmla="*/ 0 w 366"/>
              <a:gd name="T5" fmla="*/ 0 h 227"/>
              <a:gd name="T6" fmla="*/ 366 w 366"/>
              <a:gd name="T7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6" h="227">
                <a:moveTo>
                  <a:pt x="366" y="0"/>
                </a:moveTo>
                <a:lnTo>
                  <a:pt x="183" y="227"/>
                </a:lnTo>
                <a:lnTo>
                  <a:pt x="0" y="0"/>
                </a:lnTo>
                <a:lnTo>
                  <a:pt x="366" y="0"/>
                </a:lnTo>
                <a:close/>
              </a:path>
            </a:pathLst>
          </a:custGeom>
          <a:solidFill>
            <a:srgbClr val="C8D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8" name="Rectangle 430"/>
          <p:cNvSpPr>
            <a:spLocks noChangeArrowheads="1"/>
          </p:cNvSpPr>
          <p:nvPr/>
        </p:nvSpPr>
        <p:spPr bwMode="auto">
          <a:xfrm>
            <a:off x="7378700" y="1616076"/>
            <a:ext cx="38100" cy="333375"/>
          </a:xfrm>
          <a:prstGeom prst="rect">
            <a:avLst/>
          </a:prstGeom>
          <a:solidFill>
            <a:srgbClr val="C8D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9" name="Freeform 431"/>
          <p:cNvSpPr>
            <a:spLocks/>
          </p:cNvSpPr>
          <p:nvPr/>
        </p:nvSpPr>
        <p:spPr bwMode="auto">
          <a:xfrm>
            <a:off x="7248525" y="1916114"/>
            <a:ext cx="296863" cy="50800"/>
          </a:xfrm>
          <a:custGeom>
            <a:avLst/>
            <a:gdLst>
              <a:gd name="T0" fmla="*/ 157 w 157"/>
              <a:gd name="T1" fmla="*/ 27 h 27"/>
              <a:gd name="T2" fmla="*/ 0 w 157"/>
              <a:gd name="T3" fmla="*/ 27 h 27"/>
              <a:gd name="T4" fmla="*/ 0 w 157"/>
              <a:gd name="T5" fmla="*/ 10 h 27"/>
              <a:gd name="T6" fmla="*/ 157 w 157"/>
              <a:gd name="T7" fmla="*/ 10 h 27"/>
              <a:gd name="T8" fmla="*/ 157 w 157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27">
                <a:moveTo>
                  <a:pt x="157" y="27"/>
                </a:moveTo>
                <a:cubicBezTo>
                  <a:pt x="0" y="27"/>
                  <a:pt x="0" y="27"/>
                  <a:pt x="0" y="27"/>
                </a:cubicBezTo>
                <a:cubicBezTo>
                  <a:pt x="0" y="10"/>
                  <a:pt x="0" y="10"/>
                  <a:pt x="0" y="10"/>
                </a:cubicBezTo>
                <a:cubicBezTo>
                  <a:pt x="61" y="0"/>
                  <a:pt x="96" y="0"/>
                  <a:pt x="157" y="10"/>
                </a:cubicBezTo>
                <a:lnTo>
                  <a:pt x="157" y="27"/>
                </a:lnTo>
                <a:close/>
              </a:path>
            </a:pathLst>
          </a:custGeom>
          <a:solidFill>
            <a:srgbClr val="C8D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0" name="Freeform 432"/>
          <p:cNvSpPr>
            <a:spLocks/>
          </p:cNvSpPr>
          <p:nvPr/>
        </p:nvSpPr>
        <p:spPr bwMode="auto">
          <a:xfrm>
            <a:off x="7396163" y="1327151"/>
            <a:ext cx="234950" cy="298450"/>
          </a:xfrm>
          <a:custGeom>
            <a:avLst/>
            <a:gdLst>
              <a:gd name="T0" fmla="*/ 148 w 148"/>
              <a:gd name="T1" fmla="*/ 0 h 188"/>
              <a:gd name="T2" fmla="*/ 0 w 148"/>
              <a:gd name="T3" fmla="*/ 0 h 188"/>
              <a:gd name="T4" fmla="*/ 0 w 148"/>
              <a:gd name="T5" fmla="*/ 188 h 188"/>
              <a:gd name="T6" fmla="*/ 0 w 148"/>
              <a:gd name="T7" fmla="*/ 188 h 188"/>
              <a:gd name="T8" fmla="*/ 148 w 148"/>
              <a:gd name="T9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88">
                <a:moveTo>
                  <a:pt x="148" y="0"/>
                </a:moveTo>
                <a:lnTo>
                  <a:pt x="0" y="0"/>
                </a:lnTo>
                <a:lnTo>
                  <a:pt x="0" y="188"/>
                </a:lnTo>
                <a:lnTo>
                  <a:pt x="0" y="188"/>
                </a:lnTo>
                <a:lnTo>
                  <a:pt x="148" y="0"/>
                </a:lnTo>
                <a:close/>
              </a:path>
            </a:pathLst>
          </a:custGeom>
          <a:solidFill>
            <a:srgbClr val="E9CB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1" name="Freeform 433"/>
          <p:cNvSpPr>
            <a:spLocks/>
          </p:cNvSpPr>
          <p:nvPr/>
        </p:nvSpPr>
        <p:spPr bwMode="auto">
          <a:xfrm>
            <a:off x="7164388" y="1327151"/>
            <a:ext cx="231775" cy="298450"/>
          </a:xfrm>
          <a:custGeom>
            <a:avLst/>
            <a:gdLst>
              <a:gd name="T0" fmla="*/ 0 w 146"/>
              <a:gd name="T1" fmla="*/ 0 h 188"/>
              <a:gd name="T2" fmla="*/ 146 w 146"/>
              <a:gd name="T3" fmla="*/ 188 h 188"/>
              <a:gd name="T4" fmla="*/ 146 w 146"/>
              <a:gd name="T5" fmla="*/ 0 h 188"/>
              <a:gd name="T6" fmla="*/ 0 w 146"/>
              <a:gd name="T7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" h="188">
                <a:moveTo>
                  <a:pt x="0" y="0"/>
                </a:moveTo>
                <a:lnTo>
                  <a:pt x="146" y="188"/>
                </a:lnTo>
                <a:lnTo>
                  <a:pt x="146" y="0"/>
                </a:lnTo>
                <a:lnTo>
                  <a:pt x="0" y="0"/>
                </a:lnTo>
                <a:close/>
              </a:path>
            </a:pathLst>
          </a:custGeom>
          <a:solidFill>
            <a:srgbClr val="FADA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2" name="Oval 434"/>
          <p:cNvSpPr>
            <a:spLocks noChangeArrowheads="1"/>
          </p:cNvSpPr>
          <p:nvPr/>
        </p:nvSpPr>
        <p:spPr bwMode="auto">
          <a:xfrm>
            <a:off x="7231063" y="1350964"/>
            <a:ext cx="39688" cy="39688"/>
          </a:xfrm>
          <a:prstGeom prst="ellipse">
            <a:avLst/>
          </a:prstGeom>
          <a:solidFill>
            <a:srgbClr val="FAE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3" name="Oval 435"/>
          <p:cNvSpPr>
            <a:spLocks noChangeArrowheads="1"/>
          </p:cNvSpPr>
          <p:nvPr/>
        </p:nvSpPr>
        <p:spPr bwMode="auto">
          <a:xfrm>
            <a:off x="7326313" y="1417639"/>
            <a:ext cx="39688" cy="39688"/>
          </a:xfrm>
          <a:prstGeom prst="ellipse">
            <a:avLst/>
          </a:prstGeom>
          <a:solidFill>
            <a:srgbClr val="FAE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4" name="Oval 436"/>
          <p:cNvSpPr>
            <a:spLocks noChangeArrowheads="1"/>
          </p:cNvSpPr>
          <p:nvPr/>
        </p:nvSpPr>
        <p:spPr bwMode="auto">
          <a:xfrm>
            <a:off x="7473950" y="1381126"/>
            <a:ext cx="39688" cy="39688"/>
          </a:xfrm>
          <a:prstGeom prst="ellipse">
            <a:avLst/>
          </a:prstGeom>
          <a:solidFill>
            <a:srgbClr val="FAE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5" name="Oval 437"/>
          <p:cNvSpPr>
            <a:spLocks noChangeArrowheads="1"/>
          </p:cNvSpPr>
          <p:nvPr/>
        </p:nvSpPr>
        <p:spPr bwMode="auto">
          <a:xfrm>
            <a:off x="7396163" y="1493839"/>
            <a:ext cx="39688" cy="39688"/>
          </a:xfrm>
          <a:prstGeom prst="ellipse">
            <a:avLst/>
          </a:prstGeom>
          <a:solidFill>
            <a:srgbClr val="FAE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6" name="Oval 438"/>
          <p:cNvSpPr>
            <a:spLocks noChangeArrowheads="1"/>
          </p:cNvSpPr>
          <p:nvPr/>
        </p:nvSpPr>
        <p:spPr bwMode="auto">
          <a:xfrm>
            <a:off x="7377113" y="1362076"/>
            <a:ext cx="39688" cy="39688"/>
          </a:xfrm>
          <a:prstGeom prst="ellipse">
            <a:avLst/>
          </a:prstGeom>
          <a:solidFill>
            <a:srgbClr val="FAE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7" name="Oval 439"/>
          <p:cNvSpPr>
            <a:spLocks noChangeArrowheads="1"/>
          </p:cNvSpPr>
          <p:nvPr/>
        </p:nvSpPr>
        <p:spPr bwMode="auto">
          <a:xfrm>
            <a:off x="7499350" y="1274764"/>
            <a:ext cx="76200" cy="76200"/>
          </a:xfrm>
          <a:prstGeom prst="ellipse">
            <a:avLst/>
          </a:prstGeom>
          <a:solidFill>
            <a:srgbClr val="DB4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8" name="Freeform 440"/>
          <p:cNvSpPr>
            <a:spLocks/>
          </p:cNvSpPr>
          <p:nvPr/>
        </p:nvSpPr>
        <p:spPr bwMode="auto">
          <a:xfrm>
            <a:off x="7499350" y="1304926"/>
            <a:ext cx="76200" cy="46038"/>
          </a:xfrm>
          <a:custGeom>
            <a:avLst/>
            <a:gdLst>
              <a:gd name="T0" fmla="*/ 20 w 40"/>
              <a:gd name="T1" fmla="*/ 24 h 24"/>
              <a:gd name="T2" fmla="*/ 40 w 40"/>
              <a:gd name="T3" fmla="*/ 4 h 24"/>
              <a:gd name="T4" fmla="*/ 40 w 40"/>
              <a:gd name="T5" fmla="*/ 0 h 24"/>
              <a:gd name="T6" fmla="*/ 0 w 40"/>
              <a:gd name="T7" fmla="*/ 0 h 24"/>
              <a:gd name="T8" fmla="*/ 0 w 40"/>
              <a:gd name="T9" fmla="*/ 4 h 24"/>
              <a:gd name="T10" fmla="*/ 20 w 40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" h="24">
                <a:moveTo>
                  <a:pt x="20" y="24"/>
                </a:moveTo>
                <a:cubicBezTo>
                  <a:pt x="31" y="24"/>
                  <a:pt x="40" y="15"/>
                  <a:pt x="40" y="4"/>
                </a:cubicBezTo>
                <a:cubicBezTo>
                  <a:pt x="40" y="2"/>
                  <a:pt x="40" y="1"/>
                  <a:pt x="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4"/>
                </a:cubicBezTo>
                <a:cubicBezTo>
                  <a:pt x="0" y="15"/>
                  <a:pt x="9" y="24"/>
                  <a:pt x="20" y="24"/>
                </a:cubicBezTo>
                <a:close/>
              </a:path>
            </a:pathLst>
          </a:custGeom>
          <a:solidFill>
            <a:srgbClr val="DB8E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9" name="Freeform 441"/>
          <p:cNvSpPr>
            <a:spLocks/>
          </p:cNvSpPr>
          <p:nvPr/>
        </p:nvSpPr>
        <p:spPr bwMode="auto">
          <a:xfrm>
            <a:off x="7504113" y="1327151"/>
            <a:ext cx="66675" cy="23813"/>
          </a:xfrm>
          <a:custGeom>
            <a:avLst/>
            <a:gdLst>
              <a:gd name="T0" fmla="*/ 36 w 36"/>
              <a:gd name="T1" fmla="*/ 0 h 12"/>
              <a:gd name="T2" fmla="*/ 0 w 36"/>
              <a:gd name="T3" fmla="*/ 0 h 12"/>
              <a:gd name="T4" fmla="*/ 18 w 36"/>
              <a:gd name="T5" fmla="*/ 12 h 12"/>
              <a:gd name="T6" fmla="*/ 36 w 36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12">
                <a:moveTo>
                  <a:pt x="36" y="0"/>
                </a:moveTo>
                <a:cubicBezTo>
                  <a:pt x="0" y="0"/>
                  <a:pt x="0" y="0"/>
                  <a:pt x="0" y="0"/>
                </a:cubicBezTo>
                <a:cubicBezTo>
                  <a:pt x="3" y="7"/>
                  <a:pt x="10" y="12"/>
                  <a:pt x="18" y="12"/>
                </a:cubicBezTo>
                <a:cubicBezTo>
                  <a:pt x="26" y="12"/>
                  <a:pt x="33" y="7"/>
                  <a:pt x="36" y="0"/>
                </a:cubicBezTo>
                <a:close/>
              </a:path>
            </a:pathLst>
          </a:custGeom>
          <a:solidFill>
            <a:srgbClr val="F2A7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0" name="Freeform 442"/>
          <p:cNvSpPr>
            <a:spLocks/>
          </p:cNvSpPr>
          <p:nvPr/>
        </p:nvSpPr>
        <p:spPr bwMode="auto">
          <a:xfrm>
            <a:off x="8097838" y="1054101"/>
            <a:ext cx="1130300" cy="1131888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300 w 600"/>
              <a:gd name="T5" fmla="*/ 600 h 600"/>
              <a:gd name="T6" fmla="*/ 304 w 600"/>
              <a:gd name="T7" fmla="*/ 600 h 600"/>
              <a:gd name="T8" fmla="*/ 594 w 600"/>
              <a:gd name="T9" fmla="*/ 363 h 600"/>
              <a:gd name="T10" fmla="*/ 600 w 600"/>
              <a:gd name="T11" fmla="*/ 300 h 600"/>
              <a:gd name="T12" fmla="*/ 300 w 600"/>
              <a:gd name="T13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4" y="0"/>
                  <a:pt x="0" y="135"/>
                  <a:pt x="0" y="300"/>
                </a:cubicBezTo>
                <a:cubicBezTo>
                  <a:pt x="0" y="466"/>
                  <a:pt x="134" y="600"/>
                  <a:pt x="300" y="600"/>
                </a:cubicBezTo>
                <a:cubicBezTo>
                  <a:pt x="301" y="600"/>
                  <a:pt x="302" y="600"/>
                  <a:pt x="304" y="600"/>
                </a:cubicBezTo>
                <a:cubicBezTo>
                  <a:pt x="446" y="599"/>
                  <a:pt x="565" y="497"/>
                  <a:pt x="594" y="363"/>
                </a:cubicBezTo>
                <a:cubicBezTo>
                  <a:pt x="598" y="343"/>
                  <a:pt x="600" y="322"/>
                  <a:pt x="600" y="300"/>
                </a:cubicBezTo>
                <a:cubicBezTo>
                  <a:pt x="600" y="135"/>
                  <a:pt x="466" y="0"/>
                  <a:pt x="300" y="0"/>
                </a:cubicBezTo>
              </a:path>
            </a:pathLst>
          </a:custGeom>
          <a:solidFill>
            <a:srgbClr val="7AB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1" name="Freeform 443"/>
          <p:cNvSpPr>
            <a:spLocks/>
          </p:cNvSpPr>
          <p:nvPr/>
        </p:nvSpPr>
        <p:spPr bwMode="auto">
          <a:xfrm>
            <a:off x="8502650" y="1433514"/>
            <a:ext cx="714375" cy="752475"/>
          </a:xfrm>
          <a:custGeom>
            <a:avLst/>
            <a:gdLst>
              <a:gd name="T0" fmla="*/ 215 w 379"/>
              <a:gd name="T1" fmla="*/ 0 h 399"/>
              <a:gd name="T2" fmla="*/ 216 w 379"/>
              <a:gd name="T3" fmla="*/ 9 h 399"/>
              <a:gd name="T4" fmla="*/ 216 w 379"/>
              <a:gd name="T5" fmla="*/ 9 h 399"/>
              <a:gd name="T6" fmla="*/ 216 w 379"/>
              <a:gd name="T7" fmla="*/ 9 h 399"/>
              <a:gd name="T8" fmla="*/ 216 w 379"/>
              <a:gd name="T9" fmla="*/ 10 h 399"/>
              <a:gd name="T10" fmla="*/ 216 w 379"/>
              <a:gd name="T11" fmla="*/ 10 h 399"/>
              <a:gd name="T12" fmla="*/ 217 w 379"/>
              <a:gd name="T13" fmla="*/ 21 h 399"/>
              <a:gd name="T14" fmla="*/ 217 w 379"/>
              <a:gd name="T15" fmla="*/ 21 h 399"/>
              <a:gd name="T16" fmla="*/ 217 w 379"/>
              <a:gd name="T17" fmla="*/ 21 h 399"/>
              <a:gd name="T18" fmla="*/ 217 w 379"/>
              <a:gd name="T19" fmla="*/ 21 h 399"/>
              <a:gd name="T20" fmla="*/ 217 w 379"/>
              <a:gd name="T21" fmla="*/ 22 h 399"/>
              <a:gd name="T22" fmla="*/ 217 w 379"/>
              <a:gd name="T23" fmla="*/ 22 h 399"/>
              <a:gd name="T24" fmla="*/ 217 w 379"/>
              <a:gd name="T25" fmla="*/ 22 h 399"/>
              <a:gd name="T26" fmla="*/ 217 w 379"/>
              <a:gd name="T27" fmla="*/ 22 h 399"/>
              <a:gd name="T28" fmla="*/ 198 w 379"/>
              <a:gd name="T29" fmla="*/ 22 h 399"/>
              <a:gd name="T30" fmla="*/ 197 w 379"/>
              <a:gd name="T31" fmla="*/ 35 h 399"/>
              <a:gd name="T32" fmla="*/ 194 w 379"/>
              <a:gd name="T33" fmla="*/ 61 h 399"/>
              <a:gd name="T34" fmla="*/ 196 w 379"/>
              <a:gd name="T35" fmla="*/ 63 h 399"/>
              <a:gd name="T36" fmla="*/ 196 w 379"/>
              <a:gd name="T37" fmla="*/ 63 h 399"/>
              <a:gd name="T38" fmla="*/ 197 w 379"/>
              <a:gd name="T39" fmla="*/ 65 h 399"/>
              <a:gd name="T40" fmla="*/ 197 w 379"/>
              <a:gd name="T41" fmla="*/ 65 h 399"/>
              <a:gd name="T42" fmla="*/ 197 w 379"/>
              <a:gd name="T43" fmla="*/ 65 h 399"/>
              <a:gd name="T44" fmla="*/ 197 w 379"/>
              <a:gd name="T45" fmla="*/ 65 h 399"/>
              <a:gd name="T46" fmla="*/ 197 w 379"/>
              <a:gd name="T47" fmla="*/ 65 h 399"/>
              <a:gd name="T48" fmla="*/ 197 w 379"/>
              <a:gd name="T49" fmla="*/ 66 h 399"/>
              <a:gd name="T50" fmla="*/ 197 w 379"/>
              <a:gd name="T51" fmla="*/ 66 h 399"/>
              <a:gd name="T52" fmla="*/ 197 w 379"/>
              <a:gd name="T53" fmla="*/ 66 h 399"/>
              <a:gd name="T54" fmla="*/ 197 w 379"/>
              <a:gd name="T55" fmla="*/ 68 h 399"/>
              <a:gd name="T56" fmla="*/ 197 w 379"/>
              <a:gd name="T57" fmla="*/ 68 h 399"/>
              <a:gd name="T58" fmla="*/ 185 w 379"/>
              <a:gd name="T59" fmla="*/ 252 h 399"/>
              <a:gd name="T60" fmla="*/ 181 w 379"/>
              <a:gd name="T61" fmla="*/ 258 h 399"/>
              <a:gd name="T62" fmla="*/ 177 w 379"/>
              <a:gd name="T63" fmla="*/ 258 h 399"/>
              <a:gd name="T64" fmla="*/ 173 w 379"/>
              <a:gd name="T65" fmla="*/ 302 h 399"/>
              <a:gd name="T66" fmla="*/ 172 w 379"/>
              <a:gd name="T67" fmla="*/ 302 h 399"/>
              <a:gd name="T68" fmla="*/ 172 w 379"/>
              <a:gd name="T69" fmla="*/ 304 h 399"/>
              <a:gd name="T70" fmla="*/ 171 w 379"/>
              <a:gd name="T71" fmla="*/ 314 h 399"/>
              <a:gd name="T72" fmla="*/ 171 w 379"/>
              <a:gd name="T73" fmla="*/ 314 h 399"/>
              <a:gd name="T74" fmla="*/ 0 w 379"/>
              <a:gd name="T75" fmla="*/ 314 h 399"/>
              <a:gd name="T76" fmla="*/ 0 w 379"/>
              <a:gd name="T77" fmla="*/ 314 h 399"/>
              <a:gd name="T78" fmla="*/ 89 w 379"/>
              <a:gd name="T79" fmla="*/ 399 h 399"/>
              <a:gd name="T80" fmla="*/ 379 w 379"/>
              <a:gd name="T81" fmla="*/ 162 h 399"/>
              <a:gd name="T82" fmla="*/ 215 w 379"/>
              <a:gd name="T83" fmla="*/ 0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9" h="399">
                <a:moveTo>
                  <a:pt x="215" y="0"/>
                </a:moveTo>
                <a:cubicBezTo>
                  <a:pt x="215" y="3"/>
                  <a:pt x="216" y="6"/>
                  <a:pt x="216" y="9"/>
                </a:cubicBezTo>
                <a:cubicBezTo>
                  <a:pt x="216" y="9"/>
                  <a:pt x="216" y="9"/>
                  <a:pt x="216" y="9"/>
                </a:cubicBezTo>
                <a:cubicBezTo>
                  <a:pt x="216" y="9"/>
                  <a:pt x="216" y="9"/>
                  <a:pt x="216" y="9"/>
                </a:cubicBezTo>
                <a:cubicBezTo>
                  <a:pt x="216" y="9"/>
                  <a:pt x="216" y="10"/>
                  <a:pt x="216" y="10"/>
                </a:cubicBezTo>
                <a:cubicBezTo>
                  <a:pt x="216" y="10"/>
                  <a:pt x="216" y="10"/>
                  <a:pt x="216" y="10"/>
                </a:cubicBezTo>
                <a:cubicBezTo>
                  <a:pt x="216" y="13"/>
                  <a:pt x="217" y="17"/>
                  <a:pt x="217" y="21"/>
                </a:cubicBezTo>
                <a:cubicBezTo>
                  <a:pt x="217" y="21"/>
                  <a:pt x="217" y="21"/>
                  <a:pt x="217" y="21"/>
                </a:cubicBezTo>
                <a:cubicBezTo>
                  <a:pt x="217" y="21"/>
                  <a:pt x="217" y="21"/>
                  <a:pt x="217" y="21"/>
                </a:cubicBezTo>
                <a:cubicBezTo>
                  <a:pt x="217" y="21"/>
                  <a:pt x="217" y="21"/>
                  <a:pt x="217" y="21"/>
                </a:cubicBezTo>
                <a:cubicBezTo>
                  <a:pt x="217" y="22"/>
                  <a:pt x="217" y="22"/>
                  <a:pt x="217" y="22"/>
                </a:cubicBezTo>
                <a:cubicBezTo>
                  <a:pt x="217" y="22"/>
                  <a:pt x="217" y="22"/>
                  <a:pt x="217" y="22"/>
                </a:cubicBezTo>
                <a:cubicBezTo>
                  <a:pt x="217" y="22"/>
                  <a:pt x="217" y="22"/>
                  <a:pt x="217" y="22"/>
                </a:cubicBezTo>
                <a:cubicBezTo>
                  <a:pt x="217" y="22"/>
                  <a:pt x="217" y="22"/>
                  <a:pt x="217" y="22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7" y="26"/>
                  <a:pt x="197" y="31"/>
                  <a:pt x="197" y="35"/>
                </a:cubicBezTo>
                <a:cubicBezTo>
                  <a:pt x="196" y="44"/>
                  <a:pt x="195" y="53"/>
                  <a:pt x="194" y="61"/>
                </a:cubicBezTo>
                <a:cubicBezTo>
                  <a:pt x="195" y="62"/>
                  <a:pt x="195" y="62"/>
                  <a:pt x="196" y="63"/>
                </a:cubicBezTo>
                <a:cubicBezTo>
                  <a:pt x="196" y="63"/>
                  <a:pt x="196" y="63"/>
                  <a:pt x="196" y="63"/>
                </a:cubicBezTo>
                <a:cubicBezTo>
                  <a:pt x="196" y="63"/>
                  <a:pt x="196" y="64"/>
                  <a:pt x="197" y="65"/>
                </a:cubicBezTo>
                <a:cubicBezTo>
                  <a:pt x="197" y="65"/>
                  <a:pt x="197" y="65"/>
                  <a:pt x="197" y="65"/>
                </a:cubicBezTo>
                <a:cubicBezTo>
                  <a:pt x="197" y="65"/>
                  <a:pt x="197" y="65"/>
                  <a:pt x="197" y="65"/>
                </a:cubicBezTo>
                <a:cubicBezTo>
                  <a:pt x="197" y="65"/>
                  <a:pt x="197" y="65"/>
                  <a:pt x="197" y="65"/>
                </a:cubicBezTo>
                <a:cubicBezTo>
                  <a:pt x="197" y="65"/>
                  <a:pt x="197" y="65"/>
                  <a:pt x="197" y="65"/>
                </a:cubicBezTo>
                <a:cubicBezTo>
                  <a:pt x="197" y="65"/>
                  <a:pt x="197" y="66"/>
                  <a:pt x="197" y="66"/>
                </a:cubicBezTo>
                <a:cubicBezTo>
                  <a:pt x="197" y="66"/>
                  <a:pt x="197" y="66"/>
                  <a:pt x="197" y="66"/>
                </a:cubicBezTo>
                <a:cubicBezTo>
                  <a:pt x="197" y="66"/>
                  <a:pt x="197" y="66"/>
                  <a:pt x="197" y="66"/>
                </a:cubicBezTo>
                <a:cubicBezTo>
                  <a:pt x="197" y="67"/>
                  <a:pt x="197" y="67"/>
                  <a:pt x="197" y="68"/>
                </a:cubicBezTo>
                <a:cubicBezTo>
                  <a:pt x="197" y="68"/>
                  <a:pt x="197" y="68"/>
                  <a:pt x="197" y="68"/>
                </a:cubicBezTo>
                <a:cubicBezTo>
                  <a:pt x="193" y="129"/>
                  <a:pt x="189" y="191"/>
                  <a:pt x="185" y="252"/>
                </a:cubicBezTo>
                <a:cubicBezTo>
                  <a:pt x="185" y="256"/>
                  <a:pt x="183" y="258"/>
                  <a:pt x="181" y="258"/>
                </a:cubicBezTo>
                <a:cubicBezTo>
                  <a:pt x="177" y="258"/>
                  <a:pt x="177" y="258"/>
                  <a:pt x="177" y="258"/>
                </a:cubicBezTo>
                <a:cubicBezTo>
                  <a:pt x="176" y="273"/>
                  <a:pt x="175" y="287"/>
                  <a:pt x="173" y="302"/>
                </a:cubicBezTo>
                <a:cubicBezTo>
                  <a:pt x="172" y="302"/>
                  <a:pt x="172" y="302"/>
                  <a:pt x="172" y="302"/>
                </a:cubicBezTo>
                <a:cubicBezTo>
                  <a:pt x="172" y="302"/>
                  <a:pt x="172" y="303"/>
                  <a:pt x="172" y="304"/>
                </a:cubicBezTo>
                <a:cubicBezTo>
                  <a:pt x="171" y="307"/>
                  <a:pt x="171" y="310"/>
                  <a:pt x="171" y="314"/>
                </a:cubicBezTo>
                <a:cubicBezTo>
                  <a:pt x="171" y="314"/>
                  <a:pt x="171" y="314"/>
                  <a:pt x="171" y="314"/>
                </a:cubicBezTo>
                <a:cubicBezTo>
                  <a:pt x="0" y="314"/>
                  <a:pt x="0" y="314"/>
                  <a:pt x="0" y="314"/>
                </a:cubicBezTo>
                <a:cubicBezTo>
                  <a:pt x="0" y="314"/>
                  <a:pt x="0" y="314"/>
                  <a:pt x="0" y="314"/>
                </a:cubicBezTo>
                <a:cubicBezTo>
                  <a:pt x="0" y="314"/>
                  <a:pt x="46" y="358"/>
                  <a:pt x="89" y="399"/>
                </a:cubicBezTo>
                <a:cubicBezTo>
                  <a:pt x="231" y="398"/>
                  <a:pt x="350" y="296"/>
                  <a:pt x="379" y="162"/>
                </a:cubicBezTo>
                <a:cubicBezTo>
                  <a:pt x="321" y="104"/>
                  <a:pt x="248" y="32"/>
                  <a:pt x="215" y="0"/>
                </a:cubicBezTo>
              </a:path>
            </a:pathLst>
          </a:custGeom>
          <a:solidFill>
            <a:srgbClr val="6897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2" name="Freeform 444"/>
          <p:cNvSpPr>
            <a:spLocks/>
          </p:cNvSpPr>
          <p:nvPr/>
        </p:nvSpPr>
        <p:spPr bwMode="auto">
          <a:xfrm>
            <a:off x="8453438" y="1468439"/>
            <a:ext cx="419100" cy="557213"/>
          </a:xfrm>
          <a:custGeom>
            <a:avLst/>
            <a:gdLst>
              <a:gd name="T0" fmla="*/ 1 w 222"/>
              <a:gd name="T1" fmla="*/ 5 h 295"/>
              <a:gd name="T2" fmla="*/ 2 w 222"/>
              <a:gd name="T3" fmla="*/ 25 h 295"/>
              <a:gd name="T4" fmla="*/ 7 w 222"/>
              <a:gd name="T5" fmla="*/ 82 h 295"/>
              <a:gd name="T6" fmla="*/ 19 w 222"/>
              <a:gd name="T7" fmla="*/ 213 h 295"/>
              <a:gd name="T8" fmla="*/ 26 w 222"/>
              <a:gd name="T9" fmla="*/ 295 h 295"/>
              <a:gd name="T10" fmla="*/ 197 w 222"/>
              <a:gd name="T11" fmla="*/ 295 h 295"/>
              <a:gd name="T12" fmla="*/ 204 w 222"/>
              <a:gd name="T13" fmla="*/ 213 h 295"/>
              <a:gd name="T14" fmla="*/ 215 w 222"/>
              <a:gd name="T15" fmla="*/ 82 h 295"/>
              <a:gd name="T16" fmla="*/ 219 w 222"/>
              <a:gd name="T17" fmla="*/ 36 h 295"/>
              <a:gd name="T18" fmla="*/ 222 w 222"/>
              <a:gd name="T19" fmla="*/ 5 h 295"/>
              <a:gd name="T20" fmla="*/ 222 w 222"/>
              <a:gd name="T21" fmla="*/ 0 h 295"/>
              <a:gd name="T22" fmla="*/ 0 w 222"/>
              <a:gd name="T23" fmla="*/ 0 h 295"/>
              <a:gd name="T24" fmla="*/ 1 w 222"/>
              <a:gd name="T25" fmla="*/ 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2" h="295">
                <a:moveTo>
                  <a:pt x="1" y="5"/>
                </a:moveTo>
                <a:cubicBezTo>
                  <a:pt x="1" y="12"/>
                  <a:pt x="2" y="18"/>
                  <a:pt x="2" y="25"/>
                </a:cubicBezTo>
                <a:cubicBezTo>
                  <a:pt x="4" y="44"/>
                  <a:pt x="6" y="63"/>
                  <a:pt x="7" y="82"/>
                </a:cubicBezTo>
                <a:cubicBezTo>
                  <a:pt x="11" y="126"/>
                  <a:pt x="15" y="169"/>
                  <a:pt x="19" y="213"/>
                </a:cubicBezTo>
                <a:cubicBezTo>
                  <a:pt x="21" y="240"/>
                  <a:pt x="24" y="267"/>
                  <a:pt x="26" y="295"/>
                </a:cubicBezTo>
                <a:cubicBezTo>
                  <a:pt x="197" y="295"/>
                  <a:pt x="197" y="295"/>
                  <a:pt x="197" y="295"/>
                </a:cubicBezTo>
                <a:cubicBezTo>
                  <a:pt x="199" y="267"/>
                  <a:pt x="201" y="240"/>
                  <a:pt x="204" y="213"/>
                </a:cubicBezTo>
                <a:cubicBezTo>
                  <a:pt x="207" y="169"/>
                  <a:pt x="211" y="126"/>
                  <a:pt x="215" y="82"/>
                </a:cubicBezTo>
                <a:cubicBezTo>
                  <a:pt x="216" y="66"/>
                  <a:pt x="218" y="51"/>
                  <a:pt x="219" y="36"/>
                </a:cubicBezTo>
                <a:cubicBezTo>
                  <a:pt x="220" y="26"/>
                  <a:pt x="221" y="15"/>
                  <a:pt x="222" y="5"/>
                </a:cubicBezTo>
                <a:cubicBezTo>
                  <a:pt x="222" y="3"/>
                  <a:pt x="222" y="2"/>
                  <a:pt x="2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1" y="3"/>
                  <a:pt x="1" y="5"/>
                </a:cubicBezTo>
              </a:path>
            </a:pathLst>
          </a:custGeom>
          <a:solidFill>
            <a:srgbClr val="D9D9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3" name="Freeform 445"/>
          <p:cNvSpPr>
            <a:spLocks/>
          </p:cNvSpPr>
          <p:nvPr/>
        </p:nvSpPr>
        <p:spPr bwMode="auto">
          <a:xfrm>
            <a:off x="8447088" y="1428751"/>
            <a:ext cx="217488" cy="573088"/>
          </a:xfrm>
          <a:custGeom>
            <a:avLst/>
            <a:gdLst>
              <a:gd name="T0" fmla="*/ 0 w 115"/>
              <a:gd name="T1" fmla="*/ 5 h 304"/>
              <a:gd name="T2" fmla="*/ 2 w 115"/>
              <a:gd name="T3" fmla="*/ 25 h 304"/>
              <a:gd name="T4" fmla="*/ 7 w 115"/>
              <a:gd name="T5" fmla="*/ 84 h 304"/>
              <a:gd name="T6" fmla="*/ 19 w 115"/>
              <a:gd name="T7" fmla="*/ 220 h 304"/>
              <a:gd name="T8" fmla="*/ 26 w 115"/>
              <a:gd name="T9" fmla="*/ 304 h 304"/>
              <a:gd name="T10" fmla="*/ 115 w 115"/>
              <a:gd name="T11" fmla="*/ 304 h 304"/>
              <a:gd name="T12" fmla="*/ 115 w 115"/>
              <a:gd name="T13" fmla="*/ 0 h 304"/>
              <a:gd name="T14" fmla="*/ 0 w 115"/>
              <a:gd name="T15" fmla="*/ 0 h 304"/>
              <a:gd name="T16" fmla="*/ 0 w 115"/>
              <a:gd name="T17" fmla="*/ 5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" h="304">
                <a:moveTo>
                  <a:pt x="0" y="5"/>
                </a:moveTo>
                <a:cubicBezTo>
                  <a:pt x="1" y="12"/>
                  <a:pt x="1" y="18"/>
                  <a:pt x="2" y="25"/>
                </a:cubicBezTo>
                <a:cubicBezTo>
                  <a:pt x="4" y="45"/>
                  <a:pt x="5" y="65"/>
                  <a:pt x="7" y="84"/>
                </a:cubicBezTo>
                <a:cubicBezTo>
                  <a:pt x="11" y="129"/>
                  <a:pt x="15" y="174"/>
                  <a:pt x="19" y="220"/>
                </a:cubicBezTo>
                <a:cubicBezTo>
                  <a:pt x="21" y="248"/>
                  <a:pt x="24" y="276"/>
                  <a:pt x="26" y="304"/>
                </a:cubicBezTo>
                <a:cubicBezTo>
                  <a:pt x="115" y="304"/>
                  <a:pt x="115" y="304"/>
                  <a:pt x="115" y="304"/>
                </a:cubicBezTo>
                <a:cubicBezTo>
                  <a:pt x="115" y="0"/>
                  <a:pt x="115" y="0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4" name="Freeform 446"/>
          <p:cNvSpPr>
            <a:spLocks/>
          </p:cNvSpPr>
          <p:nvPr/>
        </p:nvSpPr>
        <p:spPr bwMode="auto">
          <a:xfrm>
            <a:off x="8664575" y="1428751"/>
            <a:ext cx="214313" cy="573088"/>
          </a:xfrm>
          <a:custGeom>
            <a:avLst/>
            <a:gdLst>
              <a:gd name="T0" fmla="*/ 0 w 114"/>
              <a:gd name="T1" fmla="*/ 304 h 304"/>
              <a:gd name="T2" fmla="*/ 87 w 114"/>
              <a:gd name="T3" fmla="*/ 304 h 304"/>
              <a:gd name="T4" fmla="*/ 91 w 114"/>
              <a:gd name="T5" fmla="*/ 260 h 304"/>
              <a:gd name="T6" fmla="*/ 95 w 114"/>
              <a:gd name="T7" fmla="*/ 220 h 304"/>
              <a:gd name="T8" fmla="*/ 107 w 114"/>
              <a:gd name="T9" fmla="*/ 84 h 304"/>
              <a:gd name="T10" fmla="*/ 108 w 114"/>
              <a:gd name="T11" fmla="*/ 63 h 304"/>
              <a:gd name="T12" fmla="*/ 111 w 114"/>
              <a:gd name="T13" fmla="*/ 37 h 304"/>
              <a:gd name="T14" fmla="*/ 112 w 114"/>
              <a:gd name="T15" fmla="*/ 24 h 304"/>
              <a:gd name="T16" fmla="*/ 113 w 114"/>
              <a:gd name="T17" fmla="*/ 5 h 304"/>
              <a:gd name="T18" fmla="*/ 114 w 114"/>
              <a:gd name="T19" fmla="*/ 0 h 304"/>
              <a:gd name="T20" fmla="*/ 0 w 114"/>
              <a:gd name="T21" fmla="*/ 0 h 304"/>
              <a:gd name="T22" fmla="*/ 0 w 114"/>
              <a:gd name="T23" fmla="*/ 30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" h="304">
                <a:moveTo>
                  <a:pt x="0" y="304"/>
                </a:moveTo>
                <a:cubicBezTo>
                  <a:pt x="87" y="304"/>
                  <a:pt x="87" y="304"/>
                  <a:pt x="87" y="304"/>
                </a:cubicBezTo>
                <a:cubicBezTo>
                  <a:pt x="89" y="289"/>
                  <a:pt x="90" y="275"/>
                  <a:pt x="91" y="260"/>
                </a:cubicBezTo>
                <a:cubicBezTo>
                  <a:pt x="92" y="247"/>
                  <a:pt x="94" y="233"/>
                  <a:pt x="95" y="220"/>
                </a:cubicBezTo>
                <a:cubicBezTo>
                  <a:pt x="99" y="174"/>
                  <a:pt x="103" y="129"/>
                  <a:pt x="107" y="84"/>
                </a:cubicBezTo>
                <a:cubicBezTo>
                  <a:pt x="107" y="77"/>
                  <a:pt x="108" y="70"/>
                  <a:pt x="108" y="63"/>
                </a:cubicBezTo>
                <a:cubicBezTo>
                  <a:pt x="109" y="55"/>
                  <a:pt x="110" y="46"/>
                  <a:pt x="111" y="37"/>
                </a:cubicBezTo>
                <a:cubicBezTo>
                  <a:pt x="111" y="33"/>
                  <a:pt x="111" y="28"/>
                  <a:pt x="112" y="24"/>
                </a:cubicBezTo>
                <a:cubicBezTo>
                  <a:pt x="112" y="18"/>
                  <a:pt x="113" y="11"/>
                  <a:pt x="113" y="5"/>
                </a:cubicBezTo>
                <a:cubicBezTo>
                  <a:pt x="114" y="3"/>
                  <a:pt x="114" y="1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4"/>
                  <a:pt x="0" y="304"/>
                  <a:pt x="0" y="30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5" name="Freeform 447"/>
          <p:cNvSpPr>
            <a:spLocks/>
          </p:cNvSpPr>
          <p:nvPr/>
        </p:nvSpPr>
        <p:spPr bwMode="auto">
          <a:xfrm>
            <a:off x="8451850" y="1547814"/>
            <a:ext cx="422275" cy="371475"/>
          </a:xfrm>
          <a:custGeom>
            <a:avLst/>
            <a:gdLst>
              <a:gd name="T0" fmla="*/ 221 w 224"/>
              <a:gd name="T1" fmla="*/ 0 h 197"/>
              <a:gd name="T2" fmla="*/ 219 w 224"/>
              <a:gd name="T3" fmla="*/ 0 h 197"/>
              <a:gd name="T4" fmla="*/ 5 w 224"/>
              <a:gd name="T5" fmla="*/ 0 h 197"/>
              <a:gd name="T6" fmla="*/ 2 w 224"/>
              <a:gd name="T7" fmla="*/ 2 h 197"/>
              <a:gd name="T8" fmla="*/ 1 w 224"/>
              <a:gd name="T9" fmla="*/ 7 h 197"/>
              <a:gd name="T10" fmla="*/ 12 w 224"/>
              <a:gd name="T11" fmla="*/ 191 h 197"/>
              <a:gd name="T12" fmla="*/ 17 w 224"/>
              <a:gd name="T13" fmla="*/ 197 h 197"/>
              <a:gd name="T14" fmla="*/ 208 w 224"/>
              <a:gd name="T15" fmla="*/ 197 h 197"/>
              <a:gd name="T16" fmla="*/ 212 w 224"/>
              <a:gd name="T17" fmla="*/ 191 h 197"/>
              <a:gd name="T18" fmla="*/ 224 w 224"/>
              <a:gd name="T19" fmla="*/ 7 h 197"/>
              <a:gd name="T20" fmla="*/ 223 w 224"/>
              <a:gd name="T21" fmla="*/ 2 h 197"/>
              <a:gd name="T22" fmla="*/ 221 w 224"/>
              <a:gd name="T2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4" h="197">
                <a:moveTo>
                  <a:pt x="221" y="0"/>
                </a:moveTo>
                <a:cubicBezTo>
                  <a:pt x="221" y="0"/>
                  <a:pt x="220" y="0"/>
                  <a:pt x="219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3" y="1"/>
                  <a:pt x="2" y="2"/>
                </a:cubicBezTo>
                <a:cubicBezTo>
                  <a:pt x="1" y="3"/>
                  <a:pt x="0" y="5"/>
                  <a:pt x="1" y="7"/>
                </a:cubicBezTo>
                <a:cubicBezTo>
                  <a:pt x="4" y="68"/>
                  <a:pt x="8" y="130"/>
                  <a:pt x="12" y="191"/>
                </a:cubicBezTo>
                <a:cubicBezTo>
                  <a:pt x="12" y="195"/>
                  <a:pt x="14" y="197"/>
                  <a:pt x="17" y="197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210" y="197"/>
                  <a:pt x="212" y="195"/>
                  <a:pt x="212" y="191"/>
                </a:cubicBezTo>
                <a:cubicBezTo>
                  <a:pt x="216" y="130"/>
                  <a:pt x="220" y="68"/>
                  <a:pt x="224" y="7"/>
                </a:cubicBezTo>
                <a:cubicBezTo>
                  <a:pt x="224" y="5"/>
                  <a:pt x="224" y="3"/>
                  <a:pt x="223" y="2"/>
                </a:cubicBezTo>
                <a:cubicBezTo>
                  <a:pt x="222" y="1"/>
                  <a:pt x="222" y="1"/>
                  <a:pt x="221" y="0"/>
                </a:cubicBezTo>
              </a:path>
            </a:pathLst>
          </a:custGeom>
          <a:solidFill>
            <a:srgbClr val="0F2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6" name="Freeform 448"/>
          <p:cNvSpPr>
            <a:spLocks/>
          </p:cNvSpPr>
          <p:nvPr/>
        </p:nvSpPr>
        <p:spPr bwMode="auto">
          <a:xfrm>
            <a:off x="8435975" y="1382714"/>
            <a:ext cx="454025" cy="55563"/>
          </a:xfrm>
          <a:custGeom>
            <a:avLst/>
            <a:gdLst>
              <a:gd name="T0" fmla="*/ 232 w 241"/>
              <a:gd name="T1" fmla="*/ 9 h 30"/>
              <a:gd name="T2" fmla="*/ 220 w 241"/>
              <a:gd name="T3" fmla="*/ 0 h 30"/>
              <a:gd name="T4" fmla="*/ 20 w 241"/>
              <a:gd name="T5" fmla="*/ 0 h 30"/>
              <a:gd name="T6" fmla="*/ 8 w 241"/>
              <a:gd name="T7" fmla="*/ 9 h 30"/>
              <a:gd name="T8" fmla="*/ 3 w 241"/>
              <a:gd name="T9" fmla="*/ 21 h 30"/>
              <a:gd name="T10" fmla="*/ 0 w 241"/>
              <a:gd name="T11" fmla="*/ 30 h 30"/>
              <a:gd name="T12" fmla="*/ 241 w 241"/>
              <a:gd name="T13" fmla="*/ 30 h 30"/>
              <a:gd name="T14" fmla="*/ 237 w 241"/>
              <a:gd name="T15" fmla="*/ 21 h 30"/>
              <a:gd name="T16" fmla="*/ 232 w 241"/>
              <a:gd name="T17" fmla="*/ 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1" h="30">
                <a:moveTo>
                  <a:pt x="232" y="9"/>
                </a:moveTo>
                <a:cubicBezTo>
                  <a:pt x="230" y="4"/>
                  <a:pt x="226" y="0"/>
                  <a:pt x="2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8" y="9"/>
                </a:cubicBezTo>
                <a:cubicBezTo>
                  <a:pt x="7" y="13"/>
                  <a:pt x="5" y="17"/>
                  <a:pt x="3" y="21"/>
                </a:cubicBezTo>
                <a:cubicBezTo>
                  <a:pt x="2" y="24"/>
                  <a:pt x="1" y="27"/>
                  <a:pt x="0" y="30"/>
                </a:cubicBezTo>
                <a:cubicBezTo>
                  <a:pt x="241" y="30"/>
                  <a:pt x="241" y="30"/>
                  <a:pt x="241" y="30"/>
                </a:cubicBezTo>
                <a:cubicBezTo>
                  <a:pt x="239" y="27"/>
                  <a:pt x="238" y="24"/>
                  <a:pt x="237" y="21"/>
                </a:cubicBezTo>
                <a:cubicBezTo>
                  <a:pt x="236" y="17"/>
                  <a:pt x="234" y="13"/>
                  <a:pt x="232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7" name="Freeform 449"/>
          <p:cNvSpPr>
            <a:spLocks/>
          </p:cNvSpPr>
          <p:nvPr/>
        </p:nvSpPr>
        <p:spPr bwMode="auto">
          <a:xfrm>
            <a:off x="8413750" y="1422401"/>
            <a:ext cx="498475" cy="52388"/>
          </a:xfrm>
          <a:custGeom>
            <a:avLst/>
            <a:gdLst>
              <a:gd name="T0" fmla="*/ 3 w 264"/>
              <a:gd name="T1" fmla="*/ 0 h 28"/>
              <a:gd name="T2" fmla="*/ 0 w 264"/>
              <a:gd name="T3" fmla="*/ 28 h 28"/>
              <a:gd name="T4" fmla="*/ 264 w 264"/>
              <a:gd name="T5" fmla="*/ 28 h 28"/>
              <a:gd name="T6" fmla="*/ 262 w 264"/>
              <a:gd name="T7" fmla="*/ 0 h 28"/>
              <a:gd name="T8" fmla="*/ 3 w 264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" h="28">
                <a:moveTo>
                  <a:pt x="3" y="0"/>
                </a:moveTo>
                <a:cubicBezTo>
                  <a:pt x="2" y="10"/>
                  <a:pt x="1" y="19"/>
                  <a:pt x="0" y="28"/>
                </a:cubicBezTo>
                <a:cubicBezTo>
                  <a:pt x="264" y="28"/>
                  <a:pt x="264" y="28"/>
                  <a:pt x="264" y="28"/>
                </a:cubicBezTo>
                <a:cubicBezTo>
                  <a:pt x="263" y="19"/>
                  <a:pt x="263" y="10"/>
                  <a:pt x="262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8" name="Freeform 450"/>
          <p:cNvSpPr>
            <a:spLocks/>
          </p:cNvSpPr>
          <p:nvPr/>
        </p:nvSpPr>
        <p:spPr bwMode="auto">
          <a:xfrm>
            <a:off x="8664575" y="1919289"/>
            <a:ext cx="171450" cy="82550"/>
          </a:xfrm>
          <a:custGeom>
            <a:avLst/>
            <a:gdLst>
              <a:gd name="T0" fmla="*/ 0 w 91"/>
              <a:gd name="T1" fmla="*/ 44 h 44"/>
              <a:gd name="T2" fmla="*/ 87 w 91"/>
              <a:gd name="T3" fmla="*/ 44 h 44"/>
              <a:gd name="T4" fmla="*/ 91 w 91"/>
              <a:gd name="T5" fmla="*/ 0 h 44"/>
              <a:gd name="T6" fmla="*/ 0 w 91"/>
              <a:gd name="T7" fmla="*/ 0 h 44"/>
              <a:gd name="T8" fmla="*/ 0 w 91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44">
                <a:moveTo>
                  <a:pt x="0" y="44"/>
                </a:moveTo>
                <a:cubicBezTo>
                  <a:pt x="87" y="44"/>
                  <a:pt x="87" y="44"/>
                  <a:pt x="87" y="44"/>
                </a:cubicBezTo>
                <a:cubicBezTo>
                  <a:pt x="89" y="29"/>
                  <a:pt x="90" y="15"/>
                  <a:pt x="9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4"/>
                  <a:pt x="0" y="44"/>
                  <a:pt x="0" y="44"/>
                </a:cubicBezTo>
              </a:path>
            </a:pathLst>
          </a:custGeom>
          <a:solidFill>
            <a:srgbClr val="E3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9" name="Freeform 451"/>
          <p:cNvSpPr>
            <a:spLocks/>
          </p:cNvSpPr>
          <p:nvPr/>
        </p:nvSpPr>
        <p:spPr bwMode="auto">
          <a:xfrm>
            <a:off x="8664575" y="1487489"/>
            <a:ext cx="209550" cy="60325"/>
          </a:xfrm>
          <a:custGeom>
            <a:avLst/>
            <a:gdLst>
              <a:gd name="T0" fmla="*/ 0 w 111"/>
              <a:gd name="T1" fmla="*/ 32 h 32"/>
              <a:gd name="T2" fmla="*/ 106 w 111"/>
              <a:gd name="T3" fmla="*/ 32 h 32"/>
              <a:gd name="T4" fmla="*/ 108 w 111"/>
              <a:gd name="T5" fmla="*/ 32 h 32"/>
              <a:gd name="T6" fmla="*/ 111 w 111"/>
              <a:gd name="T7" fmla="*/ 6 h 32"/>
              <a:gd name="T8" fmla="*/ 0 w 111"/>
              <a:gd name="T9" fmla="*/ 0 h 32"/>
              <a:gd name="T10" fmla="*/ 0 w 111"/>
              <a:gd name="T11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32">
                <a:moveTo>
                  <a:pt x="0" y="32"/>
                </a:moveTo>
                <a:cubicBezTo>
                  <a:pt x="106" y="32"/>
                  <a:pt x="106" y="32"/>
                  <a:pt x="106" y="32"/>
                </a:cubicBezTo>
                <a:cubicBezTo>
                  <a:pt x="107" y="32"/>
                  <a:pt x="108" y="32"/>
                  <a:pt x="108" y="32"/>
                </a:cubicBezTo>
                <a:cubicBezTo>
                  <a:pt x="109" y="24"/>
                  <a:pt x="110" y="15"/>
                  <a:pt x="111" y="6"/>
                </a:cubicBezTo>
                <a:cubicBezTo>
                  <a:pt x="0" y="0"/>
                  <a:pt x="0" y="0"/>
                  <a:pt x="0" y="0"/>
                </a:cubicBezTo>
                <a:cubicBezTo>
                  <a:pt x="0" y="32"/>
                  <a:pt x="0" y="32"/>
                  <a:pt x="0" y="32"/>
                </a:cubicBezTo>
              </a:path>
            </a:pathLst>
          </a:custGeom>
          <a:solidFill>
            <a:srgbClr val="E3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0" name="Freeform 452"/>
          <p:cNvSpPr>
            <a:spLocks/>
          </p:cNvSpPr>
          <p:nvPr/>
        </p:nvSpPr>
        <p:spPr bwMode="auto">
          <a:xfrm>
            <a:off x="8874125" y="155575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EA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1" name="Freeform 453"/>
          <p:cNvSpPr>
            <a:spLocks/>
          </p:cNvSpPr>
          <p:nvPr/>
        </p:nvSpPr>
        <p:spPr bwMode="auto">
          <a:xfrm>
            <a:off x="8874125" y="155575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EA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2" name="Freeform 454"/>
          <p:cNvSpPr>
            <a:spLocks/>
          </p:cNvSpPr>
          <p:nvPr/>
        </p:nvSpPr>
        <p:spPr bwMode="auto">
          <a:xfrm>
            <a:off x="8874125" y="1555751"/>
            <a:ext cx="0" cy="1588"/>
          </a:xfrm>
          <a:custGeom>
            <a:avLst/>
            <a:gdLst>
              <a:gd name="T0" fmla="*/ 0 h 1"/>
              <a:gd name="T1" fmla="*/ 1 h 1"/>
              <a:gd name="T2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6EA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3" name="Freeform 455"/>
          <p:cNvSpPr>
            <a:spLocks/>
          </p:cNvSpPr>
          <p:nvPr/>
        </p:nvSpPr>
        <p:spPr bwMode="auto">
          <a:xfrm>
            <a:off x="8874125" y="1557339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EA0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4" name="Freeform 456"/>
          <p:cNvSpPr>
            <a:spLocks/>
          </p:cNvSpPr>
          <p:nvPr/>
        </p:nvSpPr>
        <p:spPr bwMode="auto">
          <a:xfrm>
            <a:off x="8664575" y="1547814"/>
            <a:ext cx="209550" cy="371475"/>
          </a:xfrm>
          <a:custGeom>
            <a:avLst/>
            <a:gdLst>
              <a:gd name="T0" fmla="*/ 106 w 111"/>
              <a:gd name="T1" fmla="*/ 0 h 197"/>
              <a:gd name="T2" fmla="*/ 0 w 111"/>
              <a:gd name="T3" fmla="*/ 0 h 197"/>
              <a:gd name="T4" fmla="*/ 0 w 111"/>
              <a:gd name="T5" fmla="*/ 197 h 197"/>
              <a:gd name="T6" fmla="*/ 91 w 111"/>
              <a:gd name="T7" fmla="*/ 197 h 197"/>
              <a:gd name="T8" fmla="*/ 95 w 111"/>
              <a:gd name="T9" fmla="*/ 197 h 197"/>
              <a:gd name="T10" fmla="*/ 99 w 111"/>
              <a:gd name="T11" fmla="*/ 191 h 197"/>
              <a:gd name="T12" fmla="*/ 111 w 111"/>
              <a:gd name="T13" fmla="*/ 7 h 197"/>
              <a:gd name="T14" fmla="*/ 111 w 111"/>
              <a:gd name="T15" fmla="*/ 6 h 197"/>
              <a:gd name="T16" fmla="*/ 111 w 111"/>
              <a:gd name="T17" fmla="*/ 5 h 197"/>
              <a:gd name="T18" fmla="*/ 111 w 111"/>
              <a:gd name="T19" fmla="*/ 5 h 197"/>
              <a:gd name="T20" fmla="*/ 111 w 111"/>
              <a:gd name="T21" fmla="*/ 5 h 197"/>
              <a:gd name="T22" fmla="*/ 111 w 111"/>
              <a:gd name="T23" fmla="*/ 5 h 197"/>
              <a:gd name="T24" fmla="*/ 111 w 111"/>
              <a:gd name="T25" fmla="*/ 5 h 197"/>
              <a:gd name="T26" fmla="*/ 111 w 111"/>
              <a:gd name="T27" fmla="*/ 5 h 197"/>
              <a:gd name="T28" fmla="*/ 111 w 111"/>
              <a:gd name="T29" fmla="*/ 4 h 197"/>
              <a:gd name="T30" fmla="*/ 111 w 111"/>
              <a:gd name="T31" fmla="*/ 4 h 197"/>
              <a:gd name="T32" fmla="*/ 111 w 111"/>
              <a:gd name="T33" fmla="*/ 4 h 197"/>
              <a:gd name="T34" fmla="*/ 111 w 111"/>
              <a:gd name="T35" fmla="*/ 4 h 197"/>
              <a:gd name="T36" fmla="*/ 111 w 111"/>
              <a:gd name="T37" fmla="*/ 4 h 197"/>
              <a:gd name="T38" fmla="*/ 111 w 111"/>
              <a:gd name="T39" fmla="*/ 4 h 197"/>
              <a:gd name="T40" fmla="*/ 111 w 111"/>
              <a:gd name="T41" fmla="*/ 4 h 197"/>
              <a:gd name="T42" fmla="*/ 111 w 111"/>
              <a:gd name="T43" fmla="*/ 4 h 197"/>
              <a:gd name="T44" fmla="*/ 111 w 111"/>
              <a:gd name="T45" fmla="*/ 4 h 197"/>
              <a:gd name="T46" fmla="*/ 111 w 111"/>
              <a:gd name="T47" fmla="*/ 4 h 197"/>
              <a:gd name="T48" fmla="*/ 110 w 111"/>
              <a:gd name="T49" fmla="*/ 2 h 197"/>
              <a:gd name="T50" fmla="*/ 110 w 111"/>
              <a:gd name="T51" fmla="*/ 2 h 197"/>
              <a:gd name="T52" fmla="*/ 108 w 111"/>
              <a:gd name="T53" fmla="*/ 0 h 197"/>
              <a:gd name="T54" fmla="*/ 108 w 111"/>
              <a:gd name="T55" fmla="*/ 0 h 197"/>
              <a:gd name="T56" fmla="*/ 106 w 111"/>
              <a:gd name="T57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1" h="197">
                <a:moveTo>
                  <a:pt x="10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7"/>
                  <a:pt x="0" y="197"/>
                  <a:pt x="0" y="197"/>
                </a:cubicBezTo>
                <a:cubicBezTo>
                  <a:pt x="91" y="197"/>
                  <a:pt x="91" y="197"/>
                  <a:pt x="91" y="197"/>
                </a:cubicBezTo>
                <a:cubicBezTo>
                  <a:pt x="95" y="197"/>
                  <a:pt x="95" y="197"/>
                  <a:pt x="95" y="197"/>
                </a:cubicBezTo>
                <a:cubicBezTo>
                  <a:pt x="97" y="197"/>
                  <a:pt x="99" y="195"/>
                  <a:pt x="99" y="191"/>
                </a:cubicBezTo>
                <a:cubicBezTo>
                  <a:pt x="103" y="130"/>
                  <a:pt x="107" y="68"/>
                  <a:pt x="111" y="7"/>
                </a:cubicBezTo>
                <a:cubicBezTo>
                  <a:pt x="111" y="6"/>
                  <a:pt x="111" y="6"/>
                  <a:pt x="111" y="6"/>
                </a:cubicBezTo>
                <a:cubicBezTo>
                  <a:pt x="111" y="6"/>
                  <a:pt x="111" y="6"/>
                  <a:pt x="111" y="5"/>
                </a:cubicBezTo>
                <a:cubicBezTo>
                  <a:pt x="111" y="5"/>
                  <a:pt x="111" y="5"/>
                  <a:pt x="111" y="5"/>
                </a:cubicBezTo>
                <a:cubicBezTo>
                  <a:pt x="111" y="5"/>
                  <a:pt x="111" y="5"/>
                  <a:pt x="111" y="5"/>
                </a:cubicBezTo>
                <a:cubicBezTo>
                  <a:pt x="111" y="5"/>
                  <a:pt x="111" y="5"/>
                  <a:pt x="111" y="5"/>
                </a:cubicBezTo>
                <a:cubicBezTo>
                  <a:pt x="111" y="5"/>
                  <a:pt x="111" y="5"/>
                  <a:pt x="111" y="5"/>
                </a:cubicBezTo>
                <a:cubicBezTo>
                  <a:pt x="111" y="5"/>
                  <a:pt x="111" y="5"/>
                  <a:pt x="111" y="5"/>
                </a:cubicBezTo>
                <a:cubicBezTo>
                  <a:pt x="111" y="5"/>
                  <a:pt x="111" y="4"/>
                  <a:pt x="111" y="4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4"/>
                  <a:pt x="111" y="4"/>
                  <a:pt x="111" y="4"/>
                </a:cubicBezTo>
                <a:cubicBezTo>
                  <a:pt x="110" y="3"/>
                  <a:pt x="110" y="2"/>
                  <a:pt x="110" y="2"/>
                </a:cubicBezTo>
                <a:cubicBezTo>
                  <a:pt x="110" y="2"/>
                  <a:pt x="110" y="2"/>
                  <a:pt x="110" y="2"/>
                </a:cubicBezTo>
                <a:cubicBezTo>
                  <a:pt x="109" y="1"/>
                  <a:pt x="109" y="1"/>
                  <a:pt x="108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0"/>
                  <a:pt x="107" y="0"/>
                  <a:pt x="106" y="0"/>
                </a:cubicBezTo>
              </a:path>
            </a:pathLst>
          </a:custGeom>
          <a:solidFill>
            <a:srgbClr val="0D25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5" name="Freeform 457"/>
          <p:cNvSpPr>
            <a:spLocks/>
          </p:cNvSpPr>
          <p:nvPr/>
        </p:nvSpPr>
        <p:spPr bwMode="auto">
          <a:xfrm>
            <a:off x="8664575" y="1382714"/>
            <a:ext cx="219075" cy="39688"/>
          </a:xfrm>
          <a:custGeom>
            <a:avLst/>
            <a:gdLst>
              <a:gd name="T0" fmla="*/ 111 w 116"/>
              <a:gd name="T1" fmla="*/ 9 h 21"/>
              <a:gd name="T2" fmla="*/ 99 w 116"/>
              <a:gd name="T3" fmla="*/ 0 h 21"/>
              <a:gd name="T4" fmla="*/ 0 w 116"/>
              <a:gd name="T5" fmla="*/ 0 h 21"/>
              <a:gd name="T6" fmla="*/ 0 w 116"/>
              <a:gd name="T7" fmla="*/ 21 h 21"/>
              <a:gd name="T8" fmla="*/ 116 w 116"/>
              <a:gd name="T9" fmla="*/ 21 h 21"/>
              <a:gd name="T10" fmla="*/ 112 w 116"/>
              <a:gd name="T11" fmla="*/ 10 h 21"/>
              <a:gd name="T12" fmla="*/ 111 w 116"/>
              <a:gd name="T13" fmla="*/ 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21">
                <a:moveTo>
                  <a:pt x="111" y="9"/>
                </a:moveTo>
                <a:cubicBezTo>
                  <a:pt x="109" y="4"/>
                  <a:pt x="105" y="0"/>
                  <a:pt x="9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5" y="18"/>
                  <a:pt x="113" y="14"/>
                  <a:pt x="112" y="10"/>
                </a:cubicBezTo>
                <a:cubicBezTo>
                  <a:pt x="112" y="9"/>
                  <a:pt x="111" y="9"/>
                  <a:pt x="111" y="9"/>
                </a:cubicBezTo>
                <a:close/>
              </a:path>
            </a:pathLst>
          </a:custGeom>
          <a:solidFill>
            <a:srgbClr val="E3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6" name="Freeform 458"/>
          <p:cNvSpPr>
            <a:spLocks/>
          </p:cNvSpPr>
          <p:nvPr/>
        </p:nvSpPr>
        <p:spPr bwMode="auto">
          <a:xfrm>
            <a:off x="8451850" y="147637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28E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7" name="Freeform 459"/>
          <p:cNvSpPr>
            <a:spLocks/>
          </p:cNvSpPr>
          <p:nvPr/>
        </p:nvSpPr>
        <p:spPr bwMode="auto">
          <a:xfrm>
            <a:off x="8451850" y="1474789"/>
            <a:ext cx="212725" cy="12700"/>
          </a:xfrm>
          <a:custGeom>
            <a:avLst/>
            <a:gdLst>
              <a:gd name="T0" fmla="*/ 113 w 113"/>
              <a:gd name="T1" fmla="*/ 0 h 7"/>
              <a:gd name="T2" fmla="*/ 0 w 113"/>
              <a:gd name="T3" fmla="*/ 0 h 7"/>
              <a:gd name="T4" fmla="*/ 0 w 113"/>
              <a:gd name="T5" fmla="*/ 1 h 7"/>
              <a:gd name="T6" fmla="*/ 0 w 113"/>
              <a:gd name="T7" fmla="*/ 1 h 7"/>
              <a:gd name="T8" fmla="*/ 0 w 113"/>
              <a:gd name="T9" fmla="*/ 1 h 7"/>
              <a:gd name="T10" fmla="*/ 0 w 113"/>
              <a:gd name="T11" fmla="*/ 1 h 7"/>
              <a:gd name="T12" fmla="*/ 113 w 113"/>
              <a:gd name="T13" fmla="*/ 7 h 7"/>
              <a:gd name="T14" fmla="*/ 113 w 113"/>
              <a:gd name="T1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" h="7">
                <a:moveTo>
                  <a:pt x="1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13" y="7"/>
                  <a:pt x="113" y="7"/>
                  <a:pt x="113" y="7"/>
                </a:cubicBezTo>
                <a:cubicBezTo>
                  <a:pt x="113" y="0"/>
                  <a:pt x="113" y="0"/>
                  <a:pt x="113" y="0"/>
                </a:cubicBezTo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8" name="Freeform 460"/>
          <p:cNvSpPr>
            <a:spLocks/>
          </p:cNvSpPr>
          <p:nvPr/>
        </p:nvSpPr>
        <p:spPr bwMode="auto">
          <a:xfrm>
            <a:off x="8664575" y="1474789"/>
            <a:ext cx="211138" cy="22225"/>
          </a:xfrm>
          <a:custGeom>
            <a:avLst/>
            <a:gdLst>
              <a:gd name="T0" fmla="*/ 112 w 112"/>
              <a:gd name="T1" fmla="*/ 0 h 12"/>
              <a:gd name="T2" fmla="*/ 0 w 112"/>
              <a:gd name="T3" fmla="*/ 0 h 12"/>
              <a:gd name="T4" fmla="*/ 0 w 112"/>
              <a:gd name="T5" fmla="*/ 7 h 12"/>
              <a:gd name="T6" fmla="*/ 111 w 112"/>
              <a:gd name="T7" fmla="*/ 12 h 12"/>
              <a:gd name="T8" fmla="*/ 112 w 112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2">
                <a:moveTo>
                  <a:pt x="11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1" y="8"/>
                  <a:pt x="111" y="5"/>
                  <a:pt x="112" y="0"/>
                </a:cubicBezTo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9" name="Freeform 461"/>
          <p:cNvSpPr>
            <a:spLocks/>
          </p:cNvSpPr>
          <p:nvPr/>
        </p:nvSpPr>
        <p:spPr bwMode="auto">
          <a:xfrm>
            <a:off x="8451850" y="1474789"/>
            <a:ext cx="423863" cy="0"/>
          </a:xfrm>
          <a:custGeom>
            <a:avLst/>
            <a:gdLst>
              <a:gd name="T0" fmla="*/ 225 w 225"/>
              <a:gd name="T1" fmla="*/ 113 w 225"/>
              <a:gd name="T2" fmla="*/ 0 w 225"/>
              <a:gd name="T3" fmla="*/ 0 w 225"/>
              <a:gd name="T4" fmla="*/ 113 w 225"/>
              <a:gd name="T5" fmla="*/ 225 w 225"/>
              <a:gd name="T6" fmla="*/ 225 w 22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225">
                <a:moveTo>
                  <a:pt x="225" y="0"/>
                </a:moveTo>
                <a:cubicBezTo>
                  <a:pt x="113" y="0"/>
                  <a:pt x="113" y="0"/>
                  <a:pt x="11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225" y="0"/>
                  <a:pt x="225" y="0"/>
                  <a:pt x="225" y="0"/>
                </a:cubicBezTo>
                <a:cubicBezTo>
                  <a:pt x="225" y="0"/>
                  <a:pt x="225" y="0"/>
                  <a:pt x="225" y="0"/>
                </a:cubicBezTo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0" name="Freeform 462"/>
          <p:cNvSpPr>
            <a:spLocks/>
          </p:cNvSpPr>
          <p:nvPr/>
        </p:nvSpPr>
        <p:spPr bwMode="auto">
          <a:xfrm>
            <a:off x="8664575" y="1422401"/>
            <a:ext cx="247650" cy="52388"/>
          </a:xfrm>
          <a:custGeom>
            <a:avLst/>
            <a:gdLst>
              <a:gd name="T0" fmla="*/ 124 w 131"/>
              <a:gd name="T1" fmla="*/ 0 h 28"/>
              <a:gd name="T2" fmla="*/ 116 w 131"/>
              <a:gd name="T3" fmla="*/ 0 h 28"/>
              <a:gd name="T4" fmla="*/ 0 w 131"/>
              <a:gd name="T5" fmla="*/ 0 h 28"/>
              <a:gd name="T6" fmla="*/ 0 w 131"/>
              <a:gd name="T7" fmla="*/ 28 h 28"/>
              <a:gd name="T8" fmla="*/ 112 w 131"/>
              <a:gd name="T9" fmla="*/ 28 h 28"/>
              <a:gd name="T10" fmla="*/ 131 w 131"/>
              <a:gd name="T11" fmla="*/ 28 h 28"/>
              <a:gd name="T12" fmla="*/ 129 w 131"/>
              <a:gd name="T13" fmla="*/ 0 h 28"/>
              <a:gd name="T14" fmla="*/ 124 w 131"/>
              <a:gd name="T1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" h="28">
                <a:moveTo>
                  <a:pt x="124" y="0"/>
                </a:moveTo>
                <a:cubicBezTo>
                  <a:pt x="116" y="0"/>
                  <a:pt x="116" y="0"/>
                  <a:pt x="11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0" y="19"/>
                  <a:pt x="130" y="10"/>
                  <a:pt x="129" y="0"/>
                </a:cubicBezTo>
                <a:lnTo>
                  <a:pt x="124" y="0"/>
                </a:lnTo>
                <a:close/>
              </a:path>
            </a:pathLst>
          </a:custGeom>
          <a:solidFill>
            <a:srgbClr val="D5D5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1" name="Freeform 463"/>
          <p:cNvSpPr>
            <a:spLocks/>
          </p:cNvSpPr>
          <p:nvPr/>
        </p:nvSpPr>
        <p:spPr bwMode="auto">
          <a:xfrm>
            <a:off x="8534400" y="1587501"/>
            <a:ext cx="260350" cy="260350"/>
          </a:xfrm>
          <a:custGeom>
            <a:avLst/>
            <a:gdLst>
              <a:gd name="T0" fmla="*/ 69 w 138"/>
              <a:gd name="T1" fmla="*/ 0 h 138"/>
              <a:gd name="T2" fmla="*/ 0 w 138"/>
              <a:gd name="T3" fmla="*/ 69 h 138"/>
              <a:gd name="T4" fmla="*/ 66 w 138"/>
              <a:gd name="T5" fmla="*/ 138 h 138"/>
              <a:gd name="T6" fmla="*/ 69 w 138"/>
              <a:gd name="T7" fmla="*/ 138 h 138"/>
              <a:gd name="T8" fmla="*/ 138 w 138"/>
              <a:gd name="T9" fmla="*/ 69 h 138"/>
              <a:gd name="T10" fmla="*/ 138 w 138"/>
              <a:gd name="T11" fmla="*/ 67 h 138"/>
              <a:gd name="T12" fmla="*/ 69 w 138"/>
              <a:gd name="T1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31" y="0"/>
                  <a:pt x="0" y="31"/>
                  <a:pt x="0" y="69"/>
                </a:cubicBezTo>
                <a:cubicBezTo>
                  <a:pt x="0" y="107"/>
                  <a:pt x="29" y="137"/>
                  <a:pt x="66" y="138"/>
                </a:cubicBezTo>
                <a:cubicBezTo>
                  <a:pt x="67" y="138"/>
                  <a:pt x="68" y="138"/>
                  <a:pt x="69" y="138"/>
                </a:cubicBezTo>
                <a:cubicBezTo>
                  <a:pt x="107" y="138"/>
                  <a:pt x="138" y="107"/>
                  <a:pt x="138" y="69"/>
                </a:cubicBezTo>
                <a:cubicBezTo>
                  <a:pt x="138" y="68"/>
                  <a:pt x="138" y="67"/>
                  <a:pt x="138" y="67"/>
                </a:cubicBezTo>
                <a:cubicBezTo>
                  <a:pt x="137" y="30"/>
                  <a:pt x="106" y="0"/>
                  <a:pt x="6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2" name="Freeform 464"/>
          <p:cNvSpPr>
            <a:spLocks/>
          </p:cNvSpPr>
          <p:nvPr/>
        </p:nvSpPr>
        <p:spPr bwMode="auto">
          <a:xfrm>
            <a:off x="8575675" y="1616076"/>
            <a:ext cx="111125" cy="203200"/>
          </a:xfrm>
          <a:custGeom>
            <a:avLst/>
            <a:gdLst>
              <a:gd name="T0" fmla="*/ 34 w 59"/>
              <a:gd name="T1" fmla="*/ 0 h 108"/>
              <a:gd name="T2" fmla="*/ 0 w 59"/>
              <a:gd name="T3" fmla="*/ 53 h 108"/>
              <a:gd name="T4" fmla="*/ 40 w 59"/>
              <a:gd name="T5" fmla="*/ 108 h 108"/>
              <a:gd name="T6" fmla="*/ 34 w 59"/>
              <a:gd name="T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108">
                <a:moveTo>
                  <a:pt x="34" y="0"/>
                </a:moveTo>
                <a:cubicBezTo>
                  <a:pt x="14" y="7"/>
                  <a:pt x="0" y="28"/>
                  <a:pt x="0" y="53"/>
                </a:cubicBezTo>
                <a:cubicBezTo>
                  <a:pt x="0" y="82"/>
                  <a:pt x="18" y="105"/>
                  <a:pt x="40" y="108"/>
                </a:cubicBezTo>
                <a:cubicBezTo>
                  <a:pt x="59" y="72"/>
                  <a:pt x="17" y="36"/>
                  <a:pt x="34" y="0"/>
                </a:cubicBezTo>
                <a:close/>
              </a:path>
            </a:pathLst>
          </a:custGeom>
          <a:solidFill>
            <a:srgbClr val="E64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3" name="Freeform 465"/>
          <p:cNvSpPr>
            <a:spLocks/>
          </p:cNvSpPr>
          <p:nvPr/>
        </p:nvSpPr>
        <p:spPr bwMode="auto">
          <a:xfrm>
            <a:off x="8637588" y="1614489"/>
            <a:ext cx="111125" cy="201613"/>
          </a:xfrm>
          <a:custGeom>
            <a:avLst/>
            <a:gdLst>
              <a:gd name="T0" fmla="*/ 19 w 59"/>
              <a:gd name="T1" fmla="*/ 0 h 107"/>
              <a:gd name="T2" fmla="*/ 25 w 59"/>
              <a:gd name="T3" fmla="*/ 107 h 107"/>
              <a:gd name="T4" fmla="*/ 59 w 59"/>
              <a:gd name="T5" fmla="*/ 54 h 107"/>
              <a:gd name="T6" fmla="*/ 19 w 59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107">
                <a:moveTo>
                  <a:pt x="19" y="0"/>
                </a:moveTo>
                <a:cubicBezTo>
                  <a:pt x="0" y="36"/>
                  <a:pt x="43" y="72"/>
                  <a:pt x="25" y="107"/>
                </a:cubicBezTo>
                <a:cubicBezTo>
                  <a:pt x="45" y="101"/>
                  <a:pt x="59" y="80"/>
                  <a:pt x="59" y="54"/>
                </a:cubicBezTo>
                <a:cubicBezTo>
                  <a:pt x="59" y="26"/>
                  <a:pt x="42" y="3"/>
                  <a:pt x="19" y="0"/>
                </a:cubicBezTo>
                <a:close/>
              </a:path>
            </a:pathLst>
          </a:custGeom>
          <a:solidFill>
            <a:srgbClr val="E64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4" name="Freeform 466"/>
          <p:cNvSpPr>
            <a:spLocks/>
          </p:cNvSpPr>
          <p:nvPr/>
        </p:nvSpPr>
        <p:spPr bwMode="auto">
          <a:xfrm>
            <a:off x="8502650" y="1152526"/>
            <a:ext cx="322263" cy="207963"/>
          </a:xfrm>
          <a:custGeom>
            <a:avLst/>
            <a:gdLst>
              <a:gd name="T0" fmla="*/ 130 w 171"/>
              <a:gd name="T1" fmla="*/ 0 h 110"/>
              <a:gd name="T2" fmla="*/ 11 w 171"/>
              <a:gd name="T3" fmla="*/ 0 h 110"/>
              <a:gd name="T4" fmla="*/ 0 w 171"/>
              <a:gd name="T5" fmla="*/ 11 h 110"/>
              <a:gd name="T6" fmla="*/ 0 w 171"/>
              <a:gd name="T7" fmla="*/ 11 h 110"/>
              <a:gd name="T8" fmla="*/ 11 w 171"/>
              <a:gd name="T9" fmla="*/ 22 h 110"/>
              <a:gd name="T10" fmla="*/ 27 w 171"/>
              <a:gd name="T11" fmla="*/ 22 h 110"/>
              <a:gd name="T12" fmla="*/ 27 w 171"/>
              <a:gd name="T13" fmla="*/ 22 h 110"/>
              <a:gd name="T14" fmla="*/ 40 w 171"/>
              <a:gd name="T15" fmla="*/ 22 h 110"/>
              <a:gd name="T16" fmla="*/ 51 w 171"/>
              <a:gd name="T17" fmla="*/ 33 h 110"/>
              <a:gd name="T18" fmla="*/ 51 w 171"/>
              <a:gd name="T19" fmla="*/ 33 h 110"/>
              <a:gd name="T20" fmla="*/ 40 w 171"/>
              <a:gd name="T21" fmla="*/ 44 h 110"/>
              <a:gd name="T22" fmla="*/ 27 w 171"/>
              <a:gd name="T23" fmla="*/ 44 h 110"/>
              <a:gd name="T24" fmla="*/ 27 w 171"/>
              <a:gd name="T25" fmla="*/ 45 h 110"/>
              <a:gd name="T26" fmla="*/ 18 w 171"/>
              <a:gd name="T27" fmla="*/ 45 h 110"/>
              <a:gd name="T28" fmla="*/ 7 w 171"/>
              <a:gd name="T29" fmla="*/ 55 h 110"/>
              <a:gd name="T30" fmla="*/ 7 w 171"/>
              <a:gd name="T31" fmla="*/ 56 h 110"/>
              <a:gd name="T32" fmla="*/ 18 w 171"/>
              <a:gd name="T33" fmla="*/ 66 h 110"/>
              <a:gd name="T34" fmla="*/ 53 w 171"/>
              <a:gd name="T35" fmla="*/ 66 h 110"/>
              <a:gd name="T36" fmla="*/ 53 w 171"/>
              <a:gd name="T37" fmla="*/ 66 h 110"/>
              <a:gd name="T38" fmla="*/ 66 w 171"/>
              <a:gd name="T39" fmla="*/ 66 h 110"/>
              <a:gd name="T40" fmla="*/ 77 w 171"/>
              <a:gd name="T41" fmla="*/ 77 h 110"/>
              <a:gd name="T42" fmla="*/ 77 w 171"/>
              <a:gd name="T43" fmla="*/ 77 h 110"/>
              <a:gd name="T44" fmla="*/ 67 w 171"/>
              <a:gd name="T45" fmla="*/ 88 h 110"/>
              <a:gd name="T46" fmla="*/ 52 w 171"/>
              <a:gd name="T47" fmla="*/ 88 h 110"/>
              <a:gd name="T48" fmla="*/ 41 w 171"/>
              <a:gd name="T49" fmla="*/ 99 h 110"/>
              <a:gd name="T50" fmla="*/ 41 w 171"/>
              <a:gd name="T51" fmla="*/ 99 h 110"/>
              <a:gd name="T52" fmla="*/ 52 w 171"/>
              <a:gd name="T53" fmla="*/ 110 h 110"/>
              <a:gd name="T54" fmla="*/ 125 w 171"/>
              <a:gd name="T55" fmla="*/ 110 h 110"/>
              <a:gd name="T56" fmla="*/ 136 w 171"/>
              <a:gd name="T57" fmla="*/ 99 h 110"/>
              <a:gd name="T58" fmla="*/ 136 w 171"/>
              <a:gd name="T59" fmla="*/ 99 h 110"/>
              <a:gd name="T60" fmla="*/ 125 w 171"/>
              <a:gd name="T61" fmla="*/ 88 h 110"/>
              <a:gd name="T62" fmla="*/ 122 w 171"/>
              <a:gd name="T63" fmla="*/ 88 h 110"/>
              <a:gd name="T64" fmla="*/ 112 w 171"/>
              <a:gd name="T65" fmla="*/ 77 h 110"/>
              <a:gd name="T66" fmla="*/ 112 w 171"/>
              <a:gd name="T67" fmla="*/ 77 h 110"/>
              <a:gd name="T68" fmla="*/ 123 w 171"/>
              <a:gd name="T69" fmla="*/ 66 h 110"/>
              <a:gd name="T70" fmla="*/ 136 w 171"/>
              <a:gd name="T71" fmla="*/ 66 h 110"/>
              <a:gd name="T72" fmla="*/ 136 w 171"/>
              <a:gd name="T73" fmla="*/ 66 h 110"/>
              <a:gd name="T74" fmla="*/ 160 w 171"/>
              <a:gd name="T75" fmla="*/ 66 h 110"/>
              <a:gd name="T76" fmla="*/ 171 w 171"/>
              <a:gd name="T77" fmla="*/ 56 h 110"/>
              <a:gd name="T78" fmla="*/ 171 w 171"/>
              <a:gd name="T79" fmla="*/ 55 h 110"/>
              <a:gd name="T80" fmla="*/ 160 w 171"/>
              <a:gd name="T81" fmla="*/ 45 h 110"/>
              <a:gd name="T82" fmla="*/ 110 w 171"/>
              <a:gd name="T83" fmla="*/ 45 h 110"/>
              <a:gd name="T84" fmla="*/ 110 w 171"/>
              <a:gd name="T85" fmla="*/ 44 h 110"/>
              <a:gd name="T86" fmla="*/ 97 w 171"/>
              <a:gd name="T87" fmla="*/ 44 h 110"/>
              <a:gd name="T88" fmla="*/ 86 w 171"/>
              <a:gd name="T89" fmla="*/ 33 h 110"/>
              <a:gd name="T90" fmla="*/ 86 w 171"/>
              <a:gd name="T91" fmla="*/ 33 h 110"/>
              <a:gd name="T92" fmla="*/ 97 w 171"/>
              <a:gd name="T93" fmla="*/ 22 h 110"/>
              <a:gd name="T94" fmla="*/ 110 w 171"/>
              <a:gd name="T95" fmla="*/ 22 h 110"/>
              <a:gd name="T96" fmla="*/ 110 w 171"/>
              <a:gd name="T97" fmla="*/ 22 h 110"/>
              <a:gd name="T98" fmla="*/ 130 w 171"/>
              <a:gd name="T99" fmla="*/ 22 h 110"/>
              <a:gd name="T100" fmla="*/ 141 w 171"/>
              <a:gd name="T101" fmla="*/ 11 h 110"/>
              <a:gd name="T102" fmla="*/ 141 w 171"/>
              <a:gd name="T103" fmla="*/ 11 h 110"/>
              <a:gd name="T104" fmla="*/ 130 w 171"/>
              <a:gd name="T10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1" h="110">
                <a:moveTo>
                  <a:pt x="130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6" y="22"/>
                  <a:pt x="51" y="27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9"/>
                  <a:pt x="46" y="44"/>
                  <a:pt x="40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5"/>
                  <a:pt x="27" y="45"/>
                  <a:pt x="27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12" y="45"/>
                  <a:pt x="7" y="49"/>
                  <a:pt x="7" y="55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62"/>
                  <a:pt x="12" y="66"/>
                  <a:pt x="18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72" y="66"/>
                  <a:pt x="77" y="71"/>
                  <a:pt x="77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83"/>
                  <a:pt x="72" y="88"/>
                  <a:pt x="67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46" y="88"/>
                  <a:pt x="41" y="93"/>
                  <a:pt x="41" y="99"/>
                </a:cubicBezTo>
                <a:cubicBezTo>
                  <a:pt x="41" y="99"/>
                  <a:pt x="41" y="99"/>
                  <a:pt x="41" y="99"/>
                </a:cubicBezTo>
                <a:cubicBezTo>
                  <a:pt x="41" y="105"/>
                  <a:pt x="46" y="110"/>
                  <a:pt x="52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31" y="110"/>
                  <a:pt x="136" y="105"/>
                  <a:pt x="136" y="99"/>
                </a:cubicBezTo>
                <a:cubicBezTo>
                  <a:pt x="136" y="99"/>
                  <a:pt x="136" y="99"/>
                  <a:pt x="136" y="99"/>
                </a:cubicBezTo>
                <a:cubicBezTo>
                  <a:pt x="136" y="93"/>
                  <a:pt x="131" y="88"/>
                  <a:pt x="125" y="88"/>
                </a:cubicBezTo>
                <a:cubicBezTo>
                  <a:pt x="122" y="88"/>
                  <a:pt x="122" y="88"/>
                  <a:pt x="122" y="88"/>
                </a:cubicBezTo>
                <a:cubicBezTo>
                  <a:pt x="116" y="88"/>
                  <a:pt x="112" y="83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1"/>
                  <a:pt x="117" y="66"/>
                  <a:pt x="123" y="66"/>
                </a:cubicBezTo>
                <a:cubicBezTo>
                  <a:pt x="136" y="66"/>
                  <a:pt x="136" y="66"/>
                  <a:pt x="136" y="66"/>
                </a:cubicBezTo>
                <a:cubicBezTo>
                  <a:pt x="136" y="66"/>
                  <a:pt x="136" y="66"/>
                  <a:pt x="136" y="66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6" y="66"/>
                  <a:pt x="171" y="62"/>
                  <a:pt x="171" y="56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1" y="49"/>
                  <a:pt x="166" y="45"/>
                  <a:pt x="160" y="45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97" y="44"/>
                  <a:pt x="97" y="44"/>
                  <a:pt x="97" y="44"/>
                </a:cubicBezTo>
                <a:cubicBezTo>
                  <a:pt x="91" y="44"/>
                  <a:pt x="86" y="39"/>
                  <a:pt x="86" y="33"/>
                </a:cubicBezTo>
                <a:cubicBezTo>
                  <a:pt x="86" y="33"/>
                  <a:pt x="86" y="33"/>
                  <a:pt x="86" y="33"/>
                </a:cubicBezTo>
                <a:cubicBezTo>
                  <a:pt x="86" y="27"/>
                  <a:pt x="91" y="22"/>
                  <a:pt x="97" y="22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30" y="22"/>
                  <a:pt x="130" y="22"/>
                  <a:pt x="130" y="22"/>
                </a:cubicBezTo>
                <a:cubicBezTo>
                  <a:pt x="136" y="22"/>
                  <a:pt x="141" y="17"/>
                  <a:pt x="141" y="11"/>
                </a:cubicBezTo>
                <a:cubicBezTo>
                  <a:pt x="141" y="11"/>
                  <a:pt x="141" y="11"/>
                  <a:pt x="141" y="11"/>
                </a:cubicBezTo>
                <a:cubicBezTo>
                  <a:pt x="141" y="5"/>
                  <a:pt x="136" y="0"/>
                  <a:pt x="130" y="0"/>
                </a:cubicBezTo>
              </a:path>
            </a:pathLst>
          </a:custGeom>
          <a:solidFill>
            <a:srgbClr val="BDD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5" name="Freeform 467"/>
          <p:cNvSpPr>
            <a:spLocks/>
          </p:cNvSpPr>
          <p:nvPr/>
        </p:nvSpPr>
        <p:spPr bwMode="auto">
          <a:xfrm>
            <a:off x="9361488" y="1054101"/>
            <a:ext cx="1130300" cy="1131888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293 w 600"/>
              <a:gd name="T5" fmla="*/ 600 h 600"/>
              <a:gd name="T6" fmla="*/ 300 w 600"/>
              <a:gd name="T7" fmla="*/ 600 h 600"/>
              <a:gd name="T8" fmla="*/ 600 w 600"/>
              <a:gd name="T9" fmla="*/ 300 h 600"/>
              <a:gd name="T10" fmla="*/ 600 w 600"/>
              <a:gd name="T11" fmla="*/ 294 h 600"/>
              <a:gd name="T12" fmla="*/ 300 w 600"/>
              <a:gd name="T13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4" y="0"/>
                  <a:pt x="0" y="135"/>
                  <a:pt x="0" y="300"/>
                </a:cubicBezTo>
                <a:cubicBezTo>
                  <a:pt x="0" y="464"/>
                  <a:pt x="131" y="597"/>
                  <a:pt x="293" y="600"/>
                </a:cubicBezTo>
                <a:cubicBezTo>
                  <a:pt x="296" y="600"/>
                  <a:pt x="298" y="600"/>
                  <a:pt x="300" y="600"/>
                </a:cubicBezTo>
                <a:cubicBezTo>
                  <a:pt x="466" y="600"/>
                  <a:pt x="600" y="466"/>
                  <a:pt x="600" y="300"/>
                </a:cubicBezTo>
                <a:cubicBezTo>
                  <a:pt x="600" y="298"/>
                  <a:pt x="600" y="296"/>
                  <a:pt x="600" y="294"/>
                </a:cubicBezTo>
                <a:cubicBezTo>
                  <a:pt x="596" y="131"/>
                  <a:pt x="464" y="0"/>
                  <a:pt x="300" y="0"/>
                </a:cubicBezTo>
              </a:path>
            </a:pathLst>
          </a:custGeom>
          <a:solidFill>
            <a:srgbClr val="7AB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6" name="Freeform 468"/>
          <p:cNvSpPr>
            <a:spLocks noEditPoints="1"/>
          </p:cNvSpPr>
          <p:nvPr/>
        </p:nvSpPr>
        <p:spPr bwMode="auto">
          <a:xfrm>
            <a:off x="9520238" y="1343026"/>
            <a:ext cx="971550" cy="842963"/>
          </a:xfrm>
          <a:custGeom>
            <a:avLst/>
            <a:gdLst>
              <a:gd name="T0" fmla="*/ 0 w 516"/>
              <a:gd name="T1" fmla="*/ 170 h 447"/>
              <a:gd name="T2" fmla="*/ 1 w 516"/>
              <a:gd name="T3" fmla="*/ 173 h 447"/>
              <a:gd name="T4" fmla="*/ 11 w 516"/>
              <a:gd name="T5" fmla="*/ 218 h 447"/>
              <a:gd name="T6" fmla="*/ 1 w 516"/>
              <a:gd name="T7" fmla="*/ 173 h 447"/>
              <a:gd name="T8" fmla="*/ 0 w 516"/>
              <a:gd name="T9" fmla="*/ 170 h 447"/>
              <a:gd name="T10" fmla="*/ 0 w 516"/>
              <a:gd name="T11" fmla="*/ 167 h 447"/>
              <a:gd name="T12" fmla="*/ 0 w 516"/>
              <a:gd name="T13" fmla="*/ 168 h 447"/>
              <a:gd name="T14" fmla="*/ 0 w 516"/>
              <a:gd name="T15" fmla="*/ 167 h 447"/>
              <a:gd name="T16" fmla="*/ 0 w 516"/>
              <a:gd name="T17" fmla="*/ 167 h 447"/>
              <a:gd name="T18" fmla="*/ 0 w 516"/>
              <a:gd name="T19" fmla="*/ 167 h 447"/>
              <a:gd name="T20" fmla="*/ 0 w 516"/>
              <a:gd name="T21" fmla="*/ 167 h 447"/>
              <a:gd name="T22" fmla="*/ 0 w 516"/>
              <a:gd name="T23" fmla="*/ 167 h 447"/>
              <a:gd name="T24" fmla="*/ 0 w 516"/>
              <a:gd name="T25" fmla="*/ 167 h 447"/>
              <a:gd name="T26" fmla="*/ 216 w 516"/>
              <a:gd name="T27" fmla="*/ 55 h 447"/>
              <a:gd name="T28" fmla="*/ 124 w 516"/>
              <a:gd name="T29" fmla="*/ 143 h 447"/>
              <a:gd name="T30" fmla="*/ 123 w 516"/>
              <a:gd name="T31" fmla="*/ 147 h 447"/>
              <a:gd name="T32" fmla="*/ 216 w 516"/>
              <a:gd name="T33" fmla="*/ 240 h 447"/>
              <a:gd name="T34" fmla="*/ 309 w 516"/>
              <a:gd name="T35" fmla="*/ 147 h 447"/>
              <a:gd name="T36" fmla="*/ 216 w 516"/>
              <a:gd name="T37" fmla="*/ 55 h 447"/>
              <a:gd name="T38" fmla="*/ 375 w 516"/>
              <a:gd name="T39" fmla="*/ 0 h 447"/>
              <a:gd name="T40" fmla="*/ 433 w 516"/>
              <a:gd name="T41" fmla="*/ 143 h 447"/>
              <a:gd name="T42" fmla="*/ 433 w 516"/>
              <a:gd name="T43" fmla="*/ 147 h 447"/>
              <a:gd name="T44" fmla="*/ 434 w 516"/>
              <a:gd name="T45" fmla="*/ 150 h 447"/>
              <a:gd name="T46" fmla="*/ 434 w 516"/>
              <a:gd name="T47" fmla="*/ 150 h 447"/>
              <a:gd name="T48" fmla="*/ 433 w 516"/>
              <a:gd name="T49" fmla="*/ 153 h 447"/>
              <a:gd name="T50" fmla="*/ 433 w 516"/>
              <a:gd name="T51" fmla="*/ 153 h 447"/>
              <a:gd name="T52" fmla="*/ 433 w 516"/>
              <a:gd name="T53" fmla="*/ 161 h 447"/>
              <a:gd name="T54" fmla="*/ 429 w 516"/>
              <a:gd name="T55" fmla="*/ 191 h 447"/>
              <a:gd name="T56" fmla="*/ 216 w 516"/>
              <a:gd name="T57" fmla="*/ 365 h 447"/>
              <a:gd name="T58" fmla="*/ 68 w 516"/>
              <a:gd name="T59" fmla="*/ 307 h 447"/>
              <a:gd name="T60" fmla="*/ 209 w 516"/>
              <a:gd name="T61" fmla="*/ 447 h 447"/>
              <a:gd name="T62" fmla="*/ 216 w 516"/>
              <a:gd name="T63" fmla="*/ 447 h 447"/>
              <a:gd name="T64" fmla="*/ 516 w 516"/>
              <a:gd name="T65" fmla="*/ 147 h 447"/>
              <a:gd name="T66" fmla="*/ 516 w 516"/>
              <a:gd name="T67" fmla="*/ 141 h 447"/>
              <a:gd name="T68" fmla="*/ 516 w 516"/>
              <a:gd name="T69" fmla="*/ 141 h 447"/>
              <a:gd name="T70" fmla="*/ 375 w 516"/>
              <a:gd name="T71" fmla="*/ 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6" h="447">
                <a:moveTo>
                  <a:pt x="0" y="170"/>
                </a:moveTo>
                <a:cubicBezTo>
                  <a:pt x="0" y="171"/>
                  <a:pt x="0" y="172"/>
                  <a:pt x="1" y="173"/>
                </a:cubicBezTo>
                <a:cubicBezTo>
                  <a:pt x="2" y="189"/>
                  <a:pt x="6" y="203"/>
                  <a:pt x="11" y="218"/>
                </a:cubicBezTo>
                <a:cubicBezTo>
                  <a:pt x="6" y="203"/>
                  <a:pt x="2" y="189"/>
                  <a:pt x="1" y="173"/>
                </a:cubicBezTo>
                <a:cubicBezTo>
                  <a:pt x="0" y="172"/>
                  <a:pt x="0" y="171"/>
                  <a:pt x="0" y="170"/>
                </a:cubicBezTo>
                <a:moveTo>
                  <a:pt x="0" y="167"/>
                </a:moveTo>
                <a:cubicBezTo>
                  <a:pt x="0" y="167"/>
                  <a:pt x="0" y="168"/>
                  <a:pt x="0" y="168"/>
                </a:cubicBezTo>
                <a:cubicBezTo>
                  <a:pt x="0" y="168"/>
                  <a:pt x="0" y="167"/>
                  <a:pt x="0" y="167"/>
                </a:cubicBezTo>
                <a:cubicBezTo>
                  <a:pt x="0" y="167"/>
                  <a:pt x="0" y="167"/>
                  <a:pt x="0" y="167"/>
                </a:cubicBezTo>
                <a:moveTo>
                  <a:pt x="0" y="167"/>
                </a:moveTo>
                <a:cubicBezTo>
                  <a:pt x="0" y="167"/>
                  <a:pt x="0" y="167"/>
                  <a:pt x="0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167"/>
                  <a:pt x="0" y="167"/>
                  <a:pt x="0" y="167"/>
                </a:cubicBezTo>
                <a:moveTo>
                  <a:pt x="216" y="55"/>
                </a:moveTo>
                <a:cubicBezTo>
                  <a:pt x="165" y="55"/>
                  <a:pt x="125" y="96"/>
                  <a:pt x="124" y="143"/>
                </a:cubicBezTo>
                <a:cubicBezTo>
                  <a:pt x="123" y="144"/>
                  <a:pt x="123" y="146"/>
                  <a:pt x="123" y="147"/>
                </a:cubicBezTo>
                <a:cubicBezTo>
                  <a:pt x="123" y="199"/>
                  <a:pt x="165" y="240"/>
                  <a:pt x="216" y="240"/>
                </a:cubicBezTo>
                <a:cubicBezTo>
                  <a:pt x="267" y="240"/>
                  <a:pt x="309" y="199"/>
                  <a:pt x="309" y="147"/>
                </a:cubicBezTo>
                <a:cubicBezTo>
                  <a:pt x="309" y="96"/>
                  <a:pt x="267" y="55"/>
                  <a:pt x="216" y="55"/>
                </a:cubicBezTo>
                <a:moveTo>
                  <a:pt x="375" y="0"/>
                </a:moveTo>
                <a:cubicBezTo>
                  <a:pt x="410" y="38"/>
                  <a:pt x="432" y="88"/>
                  <a:pt x="433" y="143"/>
                </a:cubicBezTo>
                <a:cubicBezTo>
                  <a:pt x="433" y="145"/>
                  <a:pt x="433" y="146"/>
                  <a:pt x="433" y="147"/>
                </a:cubicBezTo>
                <a:cubicBezTo>
                  <a:pt x="433" y="148"/>
                  <a:pt x="434" y="149"/>
                  <a:pt x="434" y="150"/>
                </a:cubicBezTo>
                <a:cubicBezTo>
                  <a:pt x="434" y="150"/>
                  <a:pt x="434" y="150"/>
                  <a:pt x="434" y="150"/>
                </a:cubicBezTo>
                <a:cubicBezTo>
                  <a:pt x="434" y="151"/>
                  <a:pt x="433" y="152"/>
                  <a:pt x="433" y="153"/>
                </a:cubicBezTo>
                <a:cubicBezTo>
                  <a:pt x="433" y="153"/>
                  <a:pt x="433" y="153"/>
                  <a:pt x="433" y="153"/>
                </a:cubicBezTo>
                <a:cubicBezTo>
                  <a:pt x="433" y="156"/>
                  <a:pt x="433" y="158"/>
                  <a:pt x="433" y="161"/>
                </a:cubicBezTo>
                <a:cubicBezTo>
                  <a:pt x="432" y="171"/>
                  <a:pt x="431" y="181"/>
                  <a:pt x="429" y="191"/>
                </a:cubicBezTo>
                <a:cubicBezTo>
                  <a:pt x="408" y="290"/>
                  <a:pt x="321" y="365"/>
                  <a:pt x="216" y="365"/>
                </a:cubicBezTo>
                <a:cubicBezTo>
                  <a:pt x="159" y="365"/>
                  <a:pt x="107" y="343"/>
                  <a:pt x="68" y="307"/>
                </a:cubicBezTo>
                <a:cubicBezTo>
                  <a:pt x="209" y="447"/>
                  <a:pt x="209" y="447"/>
                  <a:pt x="209" y="447"/>
                </a:cubicBezTo>
                <a:cubicBezTo>
                  <a:pt x="212" y="447"/>
                  <a:pt x="214" y="447"/>
                  <a:pt x="216" y="447"/>
                </a:cubicBezTo>
                <a:cubicBezTo>
                  <a:pt x="382" y="447"/>
                  <a:pt x="516" y="313"/>
                  <a:pt x="516" y="147"/>
                </a:cubicBezTo>
                <a:cubicBezTo>
                  <a:pt x="516" y="145"/>
                  <a:pt x="516" y="143"/>
                  <a:pt x="516" y="141"/>
                </a:cubicBezTo>
                <a:cubicBezTo>
                  <a:pt x="516" y="141"/>
                  <a:pt x="516" y="141"/>
                  <a:pt x="516" y="141"/>
                </a:cubicBezTo>
                <a:cubicBezTo>
                  <a:pt x="449" y="74"/>
                  <a:pt x="380" y="4"/>
                  <a:pt x="375" y="0"/>
                </a:cubicBezTo>
              </a:path>
            </a:pathLst>
          </a:custGeom>
          <a:solidFill>
            <a:srgbClr val="6897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7" name="Freeform 469"/>
          <p:cNvSpPr>
            <a:spLocks noEditPoints="1"/>
          </p:cNvSpPr>
          <p:nvPr/>
        </p:nvSpPr>
        <p:spPr bwMode="auto">
          <a:xfrm>
            <a:off x="9518650" y="1211264"/>
            <a:ext cx="819150" cy="819150"/>
          </a:xfrm>
          <a:custGeom>
            <a:avLst/>
            <a:gdLst>
              <a:gd name="T0" fmla="*/ 434 w 435"/>
              <a:gd name="T1" fmla="*/ 213 h 435"/>
              <a:gd name="T2" fmla="*/ 217 w 435"/>
              <a:gd name="T3" fmla="*/ 0 h 435"/>
              <a:gd name="T4" fmla="*/ 0 w 435"/>
              <a:gd name="T5" fmla="*/ 217 h 435"/>
              <a:gd name="T6" fmla="*/ 0 w 435"/>
              <a:gd name="T7" fmla="*/ 220 h 435"/>
              <a:gd name="T8" fmla="*/ 0 w 435"/>
              <a:gd name="T9" fmla="*/ 220 h 435"/>
              <a:gd name="T10" fmla="*/ 0 w 435"/>
              <a:gd name="T11" fmla="*/ 222 h 435"/>
              <a:gd name="T12" fmla="*/ 0 w 435"/>
              <a:gd name="T13" fmla="*/ 227 h 435"/>
              <a:gd name="T14" fmla="*/ 1 w 435"/>
              <a:gd name="T15" fmla="*/ 232 h 435"/>
              <a:gd name="T16" fmla="*/ 1 w 435"/>
              <a:gd name="T17" fmla="*/ 237 h 435"/>
              <a:gd name="T18" fmla="*/ 1 w 435"/>
              <a:gd name="T19" fmla="*/ 237 h 435"/>
              <a:gd name="T20" fmla="*/ 2 w 435"/>
              <a:gd name="T21" fmla="*/ 243 h 435"/>
              <a:gd name="T22" fmla="*/ 217 w 435"/>
              <a:gd name="T23" fmla="*/ 435 h 435"/>
              <a:gd name="T24" fmla="*/ 430 w 435"/>
              <a:gd name="T25" fmla="*/ 261 h 435"/>
              <a:gd name="T26" fmla="*/ 434 w 435"/>
              <a:gd name="T27" fmla="*/ 231 h 435"/>
              <a:gd name="T28" fmla="*/ 434 w 435"/>
              <a:gd name="T29" fmla="*/ 223 h 435"/>
              <a:gd name="T30" fmla="*/ 434 w 435"/>
              <a:gd name="T31" fmla="*/ 223 h 435"/>
              <a:gd name="T32" fmla="*/ 435 w 435"/>
              <a:gd name="T33" fmla="*/ 220 h 435"/>
              <a:gd name="T34" fmla="*/ 435 w 435"/>
              <a:gd name="T35" fmla="*/ 220 h 435"/>
              <a:gd name="T36" fmla="*/ 434 w 435"/>
              <a:gd name="T37" fmla="*/ 217 h 435"/>
              <a:gd name="T38" fmla="*/ 434 w 435"/>
              <a:gd name="T39" fmla="*/ 213 h 435"/>
              <a:gd name="T40" fmla="*/ 217 w 435"/>
              <a:gd name="T41" fmla="*/ 310 h 435"/>
              <a:gd name="T42" fmla="*/ 124 w 435"/>
              <a:gd name="T43" fmla="*/ 217 h 435"/>
              <a:gd name="T44" fmla="*/ 125 w 435"/>
              <a:gd name="T45" fmla="*/ 213 h 435"/>
              <a:gd name="T46" fmla="*/ 217 w 435"/>
              <a:gd name="T47" fmla="*/ 125 h 435"/>
              <a:gd name="T48" fmla="*/ 310 w 435"/>
              <a:gd name="T49" fmla="*/ 217 h 435"/>
              <a:gd name="T50" fmla="*/ 217 w 435"/>
              <a:gd name="T51" fmla="*/ 31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35" h="435">
                <a:moveTo>
                  <a:pt x="434" y="213"/>
                </a:moveTo>
                <a:cubicBezTo>
                  <a:pt x="432" y="95"/>
                  <a:pt x="336" y="0"/>
                  <a:pt x="217" y="0"/>
                </a:cubicBezTo>
                <a:cubicBezTo>
                  <a:pt x="97" y="0"/>
                  <a:pt x="0" y="98"/>
                  <a:pt x="0" y="217"/>
                </a:cubicBezTo>
                <a:cubicBezTo>
                  <a:pt x="0" y="218"/>
                  <a:pt x="0" y="219"/>
                  <a:pt x="0" y="220"/>
                </a:cubicBezTo>
                <a:cubicBezTo>
                  <a:pt x="0" y="220"/>
                  <a:pt x="0" y="220"/>
                  <a:pt x="0" y="220"/>
                </a:cubicBezTo>
                <a:cubicBezTo>
                  <a:pt x="0" y="221"/>
                  <a:pt x="0" y="222"/>
                  <a:pt x="0" y="222"/>
                </a:cubicBezTo>
                <a:cubicBezTo>
                  <a:pt x="0" y="224"/>
                  <a:pt x="0" y="226"/>
                  <a:pt x="0" y="227"/>
                </a:cubicBezTo>
                <a:cubicBezTo>
                  <a:pt x="0" y="229"/>
                  <a:pt x="0" y="231"/>
                  <a:pt x="1" y="232"/>
                </a:cubicBezTo>
                <a:cubicBezTo>
                  <a:pt x="1" y="234"/>
                  <a:pt x="1" y="235"/>
                  <a:pt x="1" y="237"/>
                </a:cubicBezTo>
                <a:cubicBezTo>
                  <a:pt x="1" y="237"/>
                  <a:pt x="1" y="237"/>
                  <a:pt x="1" y="237"/>
                </a:cubicBezTo>
                <a:cubicBezTo>
                  <a:pt x="1" y="239"/>
                  <a:pt x="1" y="241"/>
                  <a:pt x="2" y="243"/>
                </a:cubicBezTo>
                <a:cubicBezTo>
                  <a:pt x="14" y="351"/>
                  <a:pt x="106" y="435"/>
                  <a:pt x="217" y="435"/>
                </a:cubicBezTo>
                <a:cubicBezTo>
                  <a:pt x="322" y="435"/>
                  <a:pt x="409" y="360"/>
                  <a:pt x="430" y="261"/>
                </a:cubicBezTo>
                <a:cubicBezTo>
                  <a:pt x="432" y="251"/>
                  <a:pt x="433" y="241"/>
                  <a:pt x="434" y="231"/>
                </a:cubicBezTo>
                <a:cubicBezTo>
                  <a:pt x="434" y="228"/>
                  <a:pt x="434" y="226"/>
                  <a:pt x="434" y="223"/>
                </a:cubicBezTo>
                <a:cubicBezTo>
                  <a:pt x="434" y="223"/>
                  <a:pt x="434" y="223"/>
                  <a:pt x="434" y="223"/>
                </a:cubicBezTo>
                <a:cubicBezTo>
                  <a:pt x="434" y="222"/>
                  <a:pt x="435" y="221"/>
                  <a:pt x="435" y="220"/>
                </a:cubicBezTo>
                <a:cubicBezTo>
                  <a:pt x="435" y="220"/>
                  <a:pt x="435" y="220"/>
                  <a:pt x="435" y="220"/>
                </a:cubicBezTo>
                <a:cubicBezTo>
                  <a:pt x="435" y="219"/>
                  <a:pt x="434" y="218"/>
                  <a:pt x="434" y="217"/>
                </a:cubicBezTo>
                <a:cubicBezTo>
                  <a:pt x="434" y="216"/>
                  <a:pt x="434" y="215"/>
                  <a:pt x="434" y="213"/>
                </a:cubicBezTo>
                <a:moveTo>
                  <a:pt x="217" y="310"/>
                </a:moveTo>
                <a:cubicBezTo>
                  <a:pt x="166" y="310"/>
                  <a:pt x="124" y="269"/>
                  <a:pt x="124" y="217"/>
                </a:cubicBezTo>
                <a:cubicBezTo>
                  <a:pt x="124" y="216"/>
                  <a:pt x="124" y="214"/>
                  <a:pt x="125" y="213"/>
                </a:cubicBezTo>
                <a:cubicBezTo>
                  <a:pt x="126" y="166"/>
                  <a:pt x="166" y="125"/>
                  <a:pt x="217" y="125"/>
                </a:cubicBezTo>
                <a:cubicBezTo>
                  <a:pt x="268" y="125"/>
                  <a:pt x="310" y="166"/>
                  <a:pt x="310" y="217"/>
                </a:cubicBezTo>
                <a:cubicBezTo>
                  <a:pt x="310" y="269"/>
                  <a:pt x="268" y="310"/>
                  <a:pt x="217" y="310"/>
                </a:cubicBezTo>
              </a:path>
            </a:pathLst>
          </a:custGeom>
          <a:solidFill>
            <a:srgbClr val="F29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8" name="Freeform 470"/>
          <p:cNvSpPr>
            <a:spLocks noEditPoints="1"/>
          </p:cNvSpPr>
          <p:nvPr/>
        </p:nvSpPr>
        <p:spPr bwMode="auto">
          <a:xfrm>
            <a:off x="9578975" y="1271589"/>
            <a:ext cx="696913" cy="698500"/>
          </a:xfrm>
          <a:custGeom>
            <a:avLst/>
            <a:gdLst>
              <a:gd name="T0" fmla="*/ 185 w 370"/>
              <a:gd name="T1" fmla="*/ 310 h 371"/>
              <a:gd name="T2" fmla="*/ 60 w 370"/>
              <a:gd name="T3" fmla="*/ 185 h 371"/>
              <a:gd name="T4" fmla="*/ 61 w 370"/>
              <a:gd name="T5" fmla="*/ 179 h 371"/>
              <a:gd name="T6" fmla="*/ 185 w 370"/>
              <a:gd name="T7" fmla="*/ 61 h 371"/>
              <a:gd name="T8" fmla="*/ 310 w 370"/>
              <a:gd name="T9" fmla="*/ 185 h 371"/>
              <a:gd name="T10" fmla="*/ 185 w 370"/>
              <a:gd name="T11" fmla="*/ 310 h 371"/>
              <a:gd name="T12" fmla="*/ 185 w 370"/>
              <a:gd name="T13" fmla="*/ 0 h 371"/>
              <a:gd name="T14" fmla="*/ 0 w 370"/>
              <a:gd name="T15" fmla="*/ 185 h 371"/>
              <a:gd name="T16" fmla="*/ 0 w 370"/>
              <a:gd name="T17" fmla="*/ 187 h 371"/>
              <a:gd name="T18" fmla="*/ 0 w 370"/>
              <a:gd name="T19" fmla="*/ 188 h 371"/>
              <a:gd name="T20" fmla="*/ 0 w 370"/>
              <a:gd name="T21" fmla="*/ 189 h 371"/>
              <a:gd name="T22" fmla="*/ 0 w 370"/>
              <a:gd name="T23" fmla="*/ 190 h 371"/>
              <a:gd name="T24" fmla="*/ 0 w 370"/>
              <a:gd name="T25" fmla="*/ 194 h 371"/>
              <a:gd name="T26" fmla="*/ 0 w 370"/>
              <a:gd name="T27" fmla="*/ 197 h 371"/>
              <a:gd name="T28" fmla="*/ 1 w 370"/>
              <a:gd name="T29" fmla="*/ 204 h 371"/>
              <a:gd name="T30" fmla="*/ 1 w 370"/>
              <a:gd name="T31" fmla="*/ 207 h 371"/>
              <a:gd name="T32" fmla="*/ 185 w 370"/>
              <a:gd name="T33" fmla="*/ 371 h 371"/>
              <a:gd name="T34" fmla="*/ 366 w 370"/>
              <a:gd name="T35" fmla="*/ 223 h 371"/>
              <a:gd name="T36" fmla="*/ 370 w 370"/>
              <a:gd name="T37" fmla="*/ 197 h 371"/>
              <a:gd name="T38" fmla="*/ 370 w 370"/>
              <a:gd name="T39" fmla="*/ 191 h 371"/>
              <a:gd name="T40" fmla="*/ 370 w 370"/>
              <a:gd name="T41" fmla="*/ 188 h 371"/>
              <a:gd name="T42" fmla="*/ 370 w 370"/>
              <a:gd name="T43" fmla="*/ 185 h 371"/>
              <a:gd name="T44" fmla="*/ 370 w 370"/>
              <a:gd name="T45" fmla="*/ 183 h 371"/>
              <a:gd name="T46" fmla="*/ 370 w 370"/>
              <a:gd name="T47" fmla="*/ 182 h 371"/>
              <a:gd name="T48" fmla="*/ 185 w 370"/>
              <a:gd name="T49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0" h="371">
                <a:moveTo>
                  <a:pt x="185" y="310"/>
                </a:moveTo>
                <a:cubicBezTo>
                  <a:pt x="116" y="310"/>
                  <a:pt x="60" y="254"/>
                  <a:pt x="60" y="185"/>
                </a:cubicBezTo>
                <a:cubicBezTo>
                  <a:pt x="60" y="183"/>
                  <a:pt x="60" y="181"/>
                  <a:pt x="61" y="179"/>
                </a:cubicBezTo>
                <a:cubicBezTo>
                  <a:pt x="63" y="114"/>
                  <a:pt x="119" y="61"/>
                  <a:pt x="185" y="61"/>
                </a:cubicBezTo>
                <a:cubicBezTo>
                  <a:pt x="254" y="61"/>
                  <a:pt x="310" y="117"/>
                  <a:pt x="310" y="185"/>
                </a:cubicBezTo>
                <a:cubicBezTo>
                  <a:pt x="310" y="254"/>
                  <a:pt x="254" y="310"/>
                  <a:pt x="185" y="310"/>
                </a:cubicBezTo>
                <a:moveTo>
                  <a:pt x="185" y="0"/>
                </a:moveTo>
                <a:cubicBezTo>
                  <a:pt x="83" y="0"/>
                  <a:pt x="0" y="83"/>
                  <a:pt x="0" y="185"/>
                </a:cubicBezTo>
                <a:cubicBezTo>
                  <a:pt x="0" y="186"/>
                  <a:pt x="0" y="186"/>
                  <a:pt x="0" y="187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1"/>
                  <a:pt x="0" y="192"/>
                  <a:pt x="0" y="194"/>
                </a:cubicBezTo>
                <a:cubicBezTo>
                  <a:pt x="0" y="197"/>
                  <a:pt x="0" y="197"/>
                  <a:pt x="0" y="197"/>
                </a:cubicBezTo>
                <a:cubicBezTo>
                  <a:pt x="1" y="204"/>
                  <a:pt x="1" y="204"/>
                  <a:pt x="1" y="204"/>
                </a:cubicBezTo>
                <a:cubicBezTo>
                  <a:pt x="1" y="205"/>
                  <a:pt x="1" y="206"/>
                  <a:pt x="1" y="207"/>
                </a:cubicBezTo>
                <a:cubicBezTo>
                  <a:pt x="12" y="300"/>
                  <a:pt x="91" y="371"/>
                  <a:pt x="185" y="371"/>
                </a:cubicBezTo>
                <a:cubicBezTo>
                  <a:pt x="273" y="371"/>
                  <a:pt x="349" y="309"/>
                  <a:pt x="366" y="223"/>
                </a:cubicBezTo>
                <a:cubicBezTo>
                  <a:pt x="368" y="214"/>
                  <a:pt x="369" y="206"/>
                  <a:pt x="370" y="197"/>
                </a:cubicBezTo>
                <a:cubicBezTo>
                  <a:pt x="370" y="195"/>
                  <a:pt x="370" y="193"/>
                  <a:pt x="370" y="191"/>
                </a:cubicBezTo>
                <a:cubicBezTo>
                  <a:pt x="370" y="191"/>
                  <a:pt x="370" y="188"/>
                  <a:pt x="370" y="188"/>
                </a:cubicBezTo>
                <a:cubicBezTo>
                  <a:pt x="370" y="187"/>
                  <a:pt x="370" y="185"/>
                  <a:pt x="370" y="185"/>
                </a:cubicBezTo>
                <a:cubicBezTo>
                  <a:pt x="370" y="185"/>
                  <a:pt x="370" y="184"/>
                  <a:pt x="370" y="183"/>
                </a:cubicBezTo>
                <a:cubicBezTo>
                  <a:pt x="370" y="182"/>
                  <a:pt x="370" y="182"/>
                  <a:pt x="370" y="182"/>
                </a:cubicBezTo>
                <a:cubicBezTo>
                  <a:pt x="368" y="82"/>
                  <a:pt x="285" y="0"/>
                  <a:pt x="185" y="0"/>
                </a:cubicBezTo>
              </a:path>
            </a:pathLst>
          </a:custGeom>
          <a:solidFill>
            <a:srgbClr val="F6BA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9" name="Freeform 471"/>
          <p:cNvSpPr>
            <a:spLocks/>
          </p:cNvSpPr>
          <p:nvPr/>
        </p:nvSpPr>
        <p:spPr bwMode="auto">
          <a:xfrm>
            <a:off x="9518650" y="1211264"/>
            <a:ext cx="817563" cy="614363"/>
          </a:xfrm>
          <a:custGeom>
            <a:avLst/>
            <a:gdLst>
              <a:gd name="T0" fmla="*/ 434 w 434"/>
              <a:gd name="T1" fmla="*/ 217 h 326"/>
              <a:gd name="T2" fmla="*/ 217 w 434"/>
              <a:gd name="T3" fmla="*/ 0 h 326"/>
              <a:gd name="T4" fmla="*/ 0 w 434"/>
              <a:gd name="T5" fmla="*/ 220 h 326"/>
              <a:gd name="T6" fmla="*/ 0 w 434"/>
              <a:gd name="T7" fmla="*/ 222 h 326"/>
              <a:gd name="T8" fmla="*/ 1 w 434"/>
              <a:gd name="T9" fmla="*/ 232 h 326"/>
              <a:gd name="T10" fmla="*/ 40 w 434"/>
              <a:gd name="T11" fmla="*/ 247 h 326"/>
              <a:gd name="T12" fmla="*/ 41 w 434"/>
              <a:gd name="T13" fmla="*/ 305 h 326"/>
              <a:gd name="T14" fmla="*/ 69 w 434"/>
              <a:gd name="T15" fmla="*/ 305 h 326"/>
              <a:gd name="T16" fmla="*/ 69 w 434"/>
              <a:gd name="T17" fmla="*/ 297 h 326"/>
              <a:gd name="T18" fmla="*/ 79 w 434"/>
              <a:gd name="T19" fmla="*/ 270 h 326"/>
              <a:gd name="T20" fmla="*/ 89 w 434"/>
              <a:gd name="T21" fmla="*/ 312 h 326"/>
              <a:gd name="T22" fmla="*/ 103 w 434"/>
              <a:gd name="T23" fmla="*/ 326 h 326"/>
              <a:gd name="T24" fmla="*/ 117 w 434"/>
              <a:gd name="T25" fmla="*/ 212 h 326"/>
              <a:gd name="T26" fmla="*/ 126 w 434"/>
              <a:gd name="T27" fmla="*/ 203 h 326"/>
              <a:gd name="T28" fmla="*/ 129 w 434"/>
              <a:gd name="T29" fmla="*/ 190 h 326"/>
              <a:gd name="T30" fmla="*/ 131 w 434"/>
              <a:gd name="T31" fmla="*/ 182 h 326"/>
              <a:gd name="T32" fmla="*/ 133 w 434"/>
              <a:gd name="T33" fmla="*/ 178 h 326"/>
              <a:gd name="T34" fmla="*/ 135 w 434"/>
              <a:gd name="T35" fmla="*/ 174 h 326"/>
              <a:gd name="T36" fmla="*/ 137 w 434"/>
              <a:gd name="T37" fmla="*/ 171 h 326"/>
              <a:gd name="T38" fmla="*/ 139 w 434"/>
              <a:gd name="T39" fmla="*/ 167 h 326"/>
              <a:gd name="T40" fmla="*/ 144 w 434"/>
              <a:gd name="T41" fmla="*/ 161 h 326"/>
              <a:gd name="T42" fmla="*/ 147 w 434"/>
              <a:gd name="T43" fmla="*/ 157 h 326"/>
              <a:gd name="T44" fmla="*/ 165 w 434"/>
              <a:gd name="T45" fmla="*/ 141 h 326"/>
              <a:gd name="T46" fmla="*/ 172 w 434"/>
              <a:gd name="T47" fmla="*/ 136 h 326"/>
              <a:gd name="T48" fmla="*/ 180 w 434"/>
              <a:gd name="T49" fmla="*/ 133 h 326"/>
              <a:gd name="T50" fmla="*/ 188 w 434"/>
              <a:gd name="T51" fmla="*/ 129 h 326"/>
              <a:gd name="T52" fmla="*/ 193 w 434"/>
              <a:gd name="T53" fmla="*/ 128 h 326"/>
              <a:gd name="T54" fmla="*/ 197 w 434"/>
              <a:gd name="T55" fmla="*/ 127 h 326"/>
              <a:gd name="T56" fmla="*/ 203 w 434"/>
              <a:gd name="T57" fmla="*/ 126 h 326"/>
              <a:gd name="T58" fmla="*/ 208 w 434"/>
              <a:gd name="T59" fmla="*/ 125 h 326"/>
              <a:gd name="T60" fmla="*/ 217 w 434"/>
              <a:gd name="T61" fmla="*/ 125 h 326"/>
              <a:gd name="T62" fmla="*/ 228 w 434"/>
              <a:gd name="T63" fmla="*/ 125 h 326"/>
              <a:gd name="T64" fmla="*/ 232 w 434"/>
              <a:gd name="T65" fmla="*/ 126 h 326"/>
              <a:gd name="T66" fmla="*/ 237 w 434"/>
              <a:gd name="T67" fmla="*/ 127 h 326"/>
              <a:gd name="T68" fmla="*/ 241 w 434"/>
              <a:gd name="T69" fmla="*/ 128 h 326"/>
              <a:gd name="T70" fmla="*/ 246 w 434"/>
              <a:gd name="T71" fmla="*/ 129 h 326"/>
              <a:gd name="T72" fmla="*/ 261 w 434"/>
              <a:gd name="T73" fmla="*/ 136 h 326"/>
              <a:gd name="T74" fmla="*/ 268 w 434"/>
              <a:gd name="T75" fmla="*/ 140 h 326"/>
              <a:gd name="T76" fmla="*/ 309 w 434"/>
              <a:gd name="T77" fmla="*/ 204 h 326"/>
              <a:gd name="T78" fmla="*/ 339 w 434"/>
              <a:gd name="T79" fmla="*/ 213 h 326"/>
              <a:gd name="T80" fmla="*/ 351 w 434"/>
              <a:gd name="T81" fmla="*/ 270 h 326"/>
              <a:gd name="T82" fmla="*/ 363 w 434"/>
              <a:gd name="T83" fmla="*/ 258 h 326"/>
              <a:gd name="T84" fmla="*/ 372 w 434"/>
              <a:gd name="T85" fmla="*/ 231 h 326"/>
              <a:gd name="T86" fmla="*/ 375 w 434"/>
              <a:gd name="T87" fmla="*/ 231 h 326"/>
              <a:gd name="T88" fmla="*/ 387 w 434"/>
              <a:gd name="T89" fmla="*/ 243 h 326"/>
              <a:gd name="T90" fmla="*/ 387 w 434"/>
              <a:gd name="T91" fmla="*/ 258 h 326"/>
              <a:gd name="T92" fmla="*/ 398 w 434"/>
              <a:gd name="T93" fmla="*/ 307 h 326"/>
              <a:gd name="T94" fmla="*/ 411 w 434"/>
              <a:gd name="T95" fmla="*/ 296 h 326"/>
              <a:gd name="T96" fmla="*/ 411 w 434"/>
              <a:gd name="T97" fmla="*/ 286 h 326"/>
              <a:gd name="T98" fmla="*/ 423 w 434"/>
              <a:gd name="T99" fmla="*/ 259 h 326"/>
              <a:gd name="T100" fmla="*/ 430 w 434"/>
              <a:gd name="T101" fmla="*/ 261 h 326"/>
              <a:gd name="T102" fmla="*/ 434 w 434"/>
              <a:gd name="T103" fmla="*/ 229 h 326"/>
              <a:gd name="T104" fmla="*/ 434 w 434"/>
              <a:gd name="T105" fmla="*/ 22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34" h="326">
                <a:moveTo>
                  <a:pt x="434" y="220"/>
                </a:moveTo>
                <a:cubicBezTo>
                  <a:pt x="434" y="219"/>
                  <a:pt x="434" y="218"/>
                  <a:pt x="434" y="217"/>
                </a:cubicBezTo>
                <a:cubicBezTo>
                  <a:pt x="434" y="216"/>
                  <a:pt x="434" y="215"/>
                  <a:pt x="434" y="213"/>
                </a:cubicBezTo>
                <a:cubicBezTo>
                  <a:pt x="432" y="95"/>
                  <a:pt x="336" y="0"/>
                  <a:pt x="217" y="0"/>
                </a:cubicBezTo>
                <a:cubicBezTo>
                  <a:pt x="97" y="0"/>
                  <a:pt x="0" y="98"/>
                  <a:pt x="0" y="217"/>
                </a:cubicBezTo>
                <a:cubicBezTo>
                  <a:pt x="0" y="218"/>
                  <a:pt x="0" y="219"/>
                  <a:pt x="0" y="220"/>
                </a:cubicBezTo>
                <a:cubicBezTo>
                  <a:pt x="0" y="220"/>
                  <a:pt x="0" y="220"/>
                  <a:pt x="0" y="220"/>
                </a:cubicBezTo>
                <a:cubicBezTo>
                  <a:pt x="0" y="221"/>
                  <a:pt x="0" y="222"/>
                  <a:pt x="0" y="222"/>
                </a:cubicBezTo>
                <a:cubicBezTo>
                  <a:pt x="0" y="224"/>
                  <a:pt x="0" y="226"/>
                  <a:pt x="0" y="227"/>
                </a:cubicBezTo>
                <a:cubicBezTo>
                  <a:pt x="0" y="229"/>
                  <a:pt x="0" y="231"/>
                  <a:pt x="1" y="232"/>
                </a:cubicBezTo>
                <a:cubicBezTo>
                  <a:pt x="1" y="234"/>
                  <a:pt x="1" y="235"/>
                  <a:pt x="1" y="237"/>
                </a:cubicBezTo>
                <a:cubicBezTo>
                  <a:pt x="12" y="244"/>
                  <a:pt x="24" y="249"/>
                  <a:pt x="40" y="247"/>
                </a:cubicBezTo>
                <a:cubicBezTo>
                  <a:pt x="40" y="249"/>
                  <a:pt x="41" y="250"/>
                  <a:pt x="41" y="252"/>
                </a:cubicBezTo>
                <a:cubicBezTo>
                  <a:pt x="41" y="305"/>
                  <a:pt x="41" y="305"/>
                  <a:pt x="41" y="305"/>
                </a:cubicBezTo>
                <a:cubicBezTo>
                  <a:pt x="41" y="312"/>
                  <a:pt x="47" y="318"/>
                  <a:pt x="55" y="318"/>
                </a:cubicBezTo>
                <a:cubicBezTo>
                  <a:pt x="63" y="318"/>
                  <a:pt x="69" y="312"/>
                  <a:pt x="69" y="30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69" y="280"/>
                  <a:pt x="69" y="280"/>
                  <a:pt x="69" y="280"/>
                </a:cubicBezTo>
                <a:cubicBezTo>
                  <a:pt x="69" y="275"/>
                  <a:pt x="74" y="270"/>
                  <a:pt x="79" y="270"/>
                </a:cubicBezTo>
                <a:cubicBezTo>
                  <a:pt x="85" y="270"/>
                  <a:pt x="89" y="275"/>
                  <a:pt x="89" y="280"/>
                </a:cubicBezTo>
                <a:cubicBezTo>
                  <a:pt x="89" y="312"/>
                  <a:pt x="89" y="312"/>
                  <a:pt x="89" y="312"/>
                </a:cubicBezTo>
                <a:cubicBezTo>
                  <a:pt x="89" y="320"/>
                  <a:pt x="96" y="326"/>
                  <a:pt x="103" y="326"/>
                </a:cubicBezTo>
                <a:cubicBezTo>
                  <a:pt x="103" y="326"/>
                  <a:pt x="103" y="326"/>
                  <a:pt x="103" y="326"/>
                </a:cubicBezTo>
                <a:cubicBezTo>
                  <a:pt x="111" y="326"/>
                  <a:pt x="117" y="320"/>
                  <a:pt x="117" y="312"/>
                </a:cubicBezTo>
                <a:cubicBezTo>
                  <a:pt x="117" y="212"/>
                  <a:pt x="117" y="212"/>
                  <a:pt x="117" y="212"/>
                </a:cubicBezTo>
                <a:cubicBezTo>
                  <a:pt x="120" y="210"/>
                  <a:pt x="122" y="208"/>
                  <a:pt x="125" y="207"/>
                </a:cubicBezTo>
                <a:cubicBezTo>
                  <a:pt x="125" y="205"/>
                  <a:pt x="125" y="204"/>
                  <a:pt x="126" y="203"/>
                </a:cubicBezTo>
                <a:cubicBezTo>
                  <a:pt x="126" y="200"/>
                  <a:pt x="127" y="197"/>
                  <a:pt x="127" y="194"/>
                </a:cubicBezTo>
                <a:cubicBezTo>
                  <a:pt x="128" y="193"/>
                  <a:pt x="128" y="191"/>
                  <a:pt x="129" y="190"/>
                </a:cubicBezTo>
                <a:cubicBezTo>
                  <a:pt x="129" y="189"/>
                  <a:pt x="129" y="187"/>
                  <a:pt x="130" y="186"/>
                </a:cubicBezTo>
                <a:cubicBezTo>
                  <a:pt x="130" y="185"/>
                  <a:pt x="131" y="183"/>
                  <a:pt x="131" y="182"/>
                </a:cubicBezTo>
                <a:cubicBezTo>
                  <a:pt x="132" y="181"/>
                  <a:pt x="132" y="180"/>
                  <a:pt x="133" y="178"/>
                </a:cubicBezTo>
                <a:cubicBezTo>
                  <a:pt x="133" y="178"/>
                  <a:pt x="133" y="178"/>
                  <a:pt x="133" y="178"/>
                </a:cubicBezTo>
                <a:cubicBezTo>
                  <a:pt x="134" y="177"/>
                  <a:pt x="134" y="177"/>
                  <a:pt x="134" y="176"/>
                </a:cubicBezTo>
                <a:cubicBezTo>
                  <a:pt x="135" y="175"/>
                  <a:pt x="135" y="175"/>
                  <a:pt x="135" y="174"/>
                </a:cubicBezTo>
                <a:cubicBezTo>
                  <a:pt x="136" y="173"/>
                  <a:pt x="136" y="172"/>
                  <a:pt x="137" y="171"/>
                </a:cubicBezTo>
                <a:cubicBezTo>
                  <a:pt x="137" y="171"/>
                  <a:pt x="137" y="171"/>
                  <a:pt x="137" y="171"/>
                </a:cubicBezTo>
                <a:cubicBezTo>
                  <a:pt x="138" y="170"/>
                  <a:pt x="138" y="169"/>
                  <a:pt x="139" y="168"/>
                </a:cubicBezTo>
                <a:cubicBezTo>
                  <a:pt x="139" y="168"/>
                  <a:pt x="139" y="167"/>
                  <a:pt x="139" y="167"/>
                </a:cubicBezTo>
                <a:cubicBezTo>
                  <a:pt x="140" y="166"/>
                  <a:pt x="141" y="165"/>
                  <a:pt x="142" y="164"/>
                </a:cubicBezTo>
                <a:cubicBezTo>
                  <a:pt x="142" y="163"/>
                  <a:pt x="143" y="162"/>
                  <a:pt x="144" y="161"/>
                </a:cubicBezTo>
                <a:cubicBezTo>
                  <a:pt x="144" y="161"/>
                  <a:pt x="144" y="160"/>
                  <a:pt x="145" y="160"/>
                </a:cubicBezTo>
                <a:cubicBezTo>
                  <a:pt x="145" y="159"/>
                  <a:pt x="146" y="158"/>
                  <a:pt x="147" y="157"/>
                </a:cubicBezTo>
                <a:cubicBezTo>
                  <a:pt x="149" y="154"/>
                  <a:pt x="152" y="151"/>
                  <a:pt x="155" y="148"/>
                </a:cubicBezTo>
                <a:cubicBezTo>
                  <a:pt x="158" y="146"/>
                  <a:pt x="162" y="143"/>
                  <a:pt x="165" y="141"/>
                </a:cubicBezTo>
                <a:cubicBezTo>
                  <a:pt x="165" y="141"/>
                  <a:pt x="165" y="141"/>
                  <a:pt x="165" y="141"/>
                </a:cubicBezTo>
                <a:cubicBezTo>
                  <a:pt x="167" y="139"/>
                  <a:pt x="170" y="138"/>
                  <a:pt x="172" y="136"/>
                </a:cubicBezTo>
                <a:cubicBezTo>
                  <a:pt x="173" y="136"/>
                  <a:pt x="175" y="135"/>
                  <a:pt x="176" y="134"/>
                </a:cubicBezTo>
                <a:cubicBezTo>
                  <a:pt x="177" y="134"/>
                  <a:pt x="178" y="133"/>
                  <a:pt x="180" y="133"/>
                </a:cubicBezTo>
                <a:cubicBezTo>
                  <a:pt x="181" y="132"/>
                  <a:pt x="182" y="132"/>
                  <a:pt x="183" y="131"/>
                </a:cubicBezTo>
                <a:cubicBezTo>
                  <a:pt x="184" y="131"/>
                  <a:pt x="186" y="130"/>
                  <a:pt x="188" y="129"/>
                </a:cubicBezTo>
                <a:cubicBezTo>
                  <a:pt x="189" y="129"/>
                  <a:pt x="190" y="129"/>
                  <a:pt x="191" y="129"/>
                </a:cubicBezTo>
                <a:cubicBezTo>
                  <a:pt x="191" y="128"/>
                  <a:pt x="192" y="128"/>
                  <a:pt x="193" y="128"/>
                </a:cubicBezTo>
                <a:cubicBezTo>
                  <a:pt x="193" y="128"/>
                  <a:pt x="194" y="128"/>
                  <a:pt x="195" y="127"/>
                </a:cubicBezTo>
                <a:cubicBezTo>
                  <a:pt x="195" y="127"/>
                  <a:pt x="196" y="127"/>
                  <a:pt x="197" y="127"/>
                </a:cubicBezTo>
                <a:cubicBezTo>
                  <a:pt x="198" y="127"/>
                  <a:pt x="199" y="127"/>
                  <a:pt x="199" y="126"/>
                </a:cubicBezTo>
                <a:cubicBezTo>
                  <a:pt x="201" y="126"/>
                  <a:pt x="202" y="126"/>
                  <a:pt x="203" y="126"/>
                </a:cubicBezTo>
                <a:cubicBezTo>
                  <a:pt x="205" y="126"/>
                  <a:pt x="206" y="125"/>
                  <a:pt x="208" y="125"/>
                </a:cubicBezTo>
                <a:cubicBezTo>
                  <a:pt x="208" y="125"/>
                  <a:pt x="208" y="125"/>
                  <a:pt x="208" y="125"/>
                </a:cubicBezTo>
                <a:cubicBezTo>
                  <a:pt x="209" y="125"/>
                  <a:pt x="210" y="125"/>
                  <a:pt x="211" y="125"/>
                </a:cubicBezTo>
                <a:cubicBezTo>
                  <a:pt x="213" y="125"/>
                  <a:pt x="215" y="125"/>
                  <a:pt x="217" y="125"/>
                </a:cubicBezTo>
                <a:cubicBezTo>
                  <a:pt x="219" y="125"/>
                  <a:pt x="220" y="125"/>
                  <a:pt x="222" y="125"/>
                </a:cubicBezTo>
                <a:cubicBezTo>
                  <a:pt x="224" y="125"/>
                  <a:pt x="226" y="125"/>
                  <a:pt x="228" y="125"/>
                </a:cubicBezTo>
                <a:cubicBezTo>
                  <a:pt x="229" y="125"/>
                  <a:pt x="230" y="126"/>
                  <a:pt x="231" y="126"/>
                </a:cubicBezTo>
                <a:cubicBezTo>
                  <a:pt x="232" y="126"/>
                  <a:pt x="232" y="126"/>
                  <a:pt x="232" y="126"/>
                </a:cubicBezTo>
                <a:cubicBezTo>
                  <a:pt x="233" y="126"/>
                  <a:pt x="234" y="126"/>
                  <a:pt x="235" y="126"/>
                </a:cubicBezTo>
                <a:cubicBezTo>
                  <a:pt x="236" y="127"/>
                  <a:pt x="236" y="127"/>
                  <a:pt x="237" y="127"/>
                </a:cubicBezTo>
                <a:cubicBezTo>
                  <a:pt x="238" y="127"/>
                  <a:pt x="239" y="127"/>
                  <a:pt x="240" y="127"/>
                </a:cubicBezTo>
                <a:cubicBezTo>
                  <a:pt x="240" y="128"/>
                  <a:pt x="241" y="128"/>
                  <a:pt x="241" y="128"/>
                </a:cubicBezTo>
                <a:cubicBezTo>
                  <a:pt x="242" y="128"/>
                  <a:pt x="243" y="128"/>
                  <a:pt x="243" y="128"/>
                </a:cubicBezTo>
                <a:cubicBezTo>
                  <a:pt x="244" y="129"/>
                  <a:pt x="245" y="129"/>
                  <a:pt x="246" y="129"/>
                </a:cubicBezTo>
                <a:cubicBezTo>
                  <a:pt x="249" y="130"/>
                  <a:pt x="252" y="131"/>
                  <a:pt x="254" y="132"/>
                </a:cubicBezTo>
                <a:cubicBezTo>
                  <a:pt x="257" y="133"/>
                  <a:pt x="259" y="135"/>
                  <a:pt x="261" y="136"/>
                </a:cubicBezTo>
                <a:cubicBezTo>
                  <a:pt x="261" y="136"/>
                  <a:pt x="261" y="136"/>
                  <a:pt x="261" y="136"/>
                </a:cubicBezTo>
                <a:cubicBezTo>
                  <a:pt x="264" y="137"/>
                  <a:pt x="266" y="139"/>
                  <a:pt x="268" y="140"/>
                </a:cubicBezTo>
                <a:cubicBezTo>
                  <a:pt x="274" y="144"/>
                  <a:pt x="279" y="148"/>
                  <a:pt x="284" y="153"/>
                </a:cubicBezTo>
                <a:cubicBezTo>
                  <a:pt x="297" y="167"/>
                  <a:pt x="306" y="184"/>
                  <a:pt x="309" y="204"/>
                </a:cubicBezTo>
                <a:cubicBezTo>
                  <a:pt x="309" y="204"/>
                  <a:pt x="309" y="204"/>
                  <a:pt x="309" y="204"/>
                </a:cubicBezTo>
                <a:cubicBezTo>
                  <a:pt x="320" y="206"/>
                  <a:pt x="330" y="209"/>
                  <a:pt x="339" y="213"/>
                </a:cubicBezTo>
                <a:cubicBezTo>
                  <a:pt x="339" y="258"/>
                  <a:pt x="339" y="258"/>
                  <a:pt x="339" y="258"/>
                </a:cubicBezTo>
                <a:cubicBezTo>
                  <a:pt x="339" y="265"/>
                  <a:pt x="344" y="270"/>
                  <a:pt x="351" y="270"/>
                </a:cubicBezTo>
                <a:cubicBezTo>
                  <a:pt x="351" y="270"/>
                  <a:pt x="351" y="270"/>
                  <a:pt x="351" y="270"/>
                </a:cubicBezTo>
                <a:cubicBezTo>
                  <a:pt x="357" y="270"/>
                  <a:pt x="363" y="265"/>
                  <a:pt x="363" y="258"/>
                </a:cubicBezTo>
                <a:cubicBezTo>
                  <a:pt x="363" y="242"/>
                  <a:pt x="363" y="242"/>
                  <a:pt x="363" y="242"/>
                </a:cubicBezTo>
                <a:cubicBezTo>
                  <a:pt x="363" y="237"/>
                  <a:pt x="367" y="233"/>
                  <a:pt x="372" y="231"/>
                </a:cubicBezTo>
                <a:cubicBezTo>
                  <a:pt x="373" y="231"/>
                  <a:pt x="374" y="231"/>
                  <a:pt x="375" y="231"/>
                </a:cubicBezTo>
                <a:cubicBezTo>
                  <a:pt x="375" y="231"/>
                  <a:pt x="375" y="231"/>
                  <a:pt x="375" y="231"/>
                </a:cubicBezTo>
                <a:cubicBezTo>
                  <a:pt x="379" y="231"/>
                  <a:pt x="383" y="234"/>
                  <a:pt x="385" y="238"/>
                </a:cubicBezTo>
                <a:cubicBezTo>
                  <a:pt x="386" y="239"/>
                  <a:pt x="387" y="241"/>
                  <a:pt x="387" y="243"/>
                </a:cubicBezTo>
                <a:cubicBezTo>
                  <a:pt x="387" y="258"/>
                  <a:pt x="387" y="258"/>
                  <a:pt x="387" y="258"/>
                </a:cubicBezTo>
                <a:cubicBezTo>
                  <a:pt x="387" y="258"/>
                  <a:pt x="387" y="258"/>
                  <a:pt x="387" y="258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302"/>
                  <a:pt x="392" y="307"/>
                  <a:pt x="398" y="307"/>
                </a:cubicBezTo>
                <a:cubicBezTo>
                  <a:pt x="399" y="307"/>
                  <a:pt x="399" y="307"/>
                  <a:pt x="399" y="307"/>
                </a:cubicBezTo>
                <a:cubicBezTo>
                  <a:pt x="405" y="307"/>
                  <a:pt x="411" y="302"/>
                  <a:pt x="411" y="296"/>
                </a:cubicBezTo>
                <a:cubicBezTo>
                  <a:pt x="411" y="286"/>
                  <a:pt x="411" y="286"/>
                  <a:pt x="411" y="286"/>
                </a:cubicBezTo>
                <a:cubicBezTo>
                  <a:pt x="411" y="286"/>
                  <a:pt x="411" y="286"/>
                  <a:pt x="411" y="286"/>
                </a:cubicBezTo>
                <a:cubicBezTo>
                  <a:pt x="411" y="271"/>
                  <a:pt x="411" y="271"/>
                  <a:pt x="411" y="271"/>
                </a:cubicBezTo>
                <a:cubicBezTo>
                  <a:pt x="411" y="265"/>
                  <a:pt x="416" y="259"/>
                  <a:pt x="423" y="259"/>
                </a:cubicBezTo>
                <a:cubicBezTo>
                  <a:pt x="423" y="259"/>
                  <a:pt x="423" y="259"/>
                  <a:pt x="423" y="259"/>
                </a:cubicBezTo>
                <a:cubicBezTo>
                  <a:pt x="426" y="259"/>
                  <a:pt x="428" y="260"/>
                  <a:pt x="430" y="261"/>
                </a:cubicBezTo>
                <a:cubicBezTo>
                  <a:pt x="432" y="251"/>
                  <a:pt x="433" y="241"/>
                  <a:pt x="434" y="231"/>
                </a:cubicBezTo>
                <a:cubicBezTo>
                  <a:pt x="434" y="230"/>
                  <a:pt x="434" y="230"/>
                  <a:pt x="434" y="229"/>
                </a:cubicBezTo>
                <a:cubicBezTo>
                  <a:pt x="434" y="227"/>
                  <a:pt x="434" y="225"/>
                  <a:pt x="434" y="223"/>
                </a:cubicBezTo>
                <a:cubicBezTo>
                  <a:pt x="434" y="222"/>
                  <a:pt x="434" y="221"/>
                  <a:pt x="434" y="220"/>
                </a:cubicBezTo>
                <a:close/>
              </a:path>
            </a:pathLst>
          </a:custGeom>
          <a:solidFill>
            <a:srgbClr val="9349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0" name="Freeform 472"/>
          <p:cNvSpPr>
            <a:spLocks/>
          </p:cNvSpPr>
          <p:nvPr/>
        </p:nvSpPr>
        <p:spPr bwMode="auto">
          <a:xfrm>
            <a:off x="9518650" y="1211264"/>
            <a:ext cx="817563" cy="428625"/>
          </a:xfrm>
          <a:custGeom>
            <a:avLst/>
            <a:gdLst>
              <a:gd name="T0" fmla="*/ 434 w 434"/>
              <a:gd name="T1" fmla="*/ 220 h 228"/>
              <a:gd name="T2" fmla="*/ 434 w 434"/>
              <a:gd name="T3" fmla="*/ 217 h 228"/>
              <a:gd name="T4" fmla="*/ 434 w 434"/>
              <a:gd name="T5" fmla="*/ 213 h 228"/>
              <a:gd name="T6" fmla="*/ 217 w 434"/>
              <a:gd name="T7" fmla="*/ 0 h 228"/>
              <a:gd name="T8" fmla="*/ 0 w 434"/>
              <a:gd name="T9" fmla="*/ 217 h 228"/>
              <a:gd name="T10" fmla="*/ 0 w 434"/>
              <a:gd name="T11" fmla="*/ 220 h 228"/>
              <a:gd name="T12" fmla="*/ 0 w 434"/>
              <a:gd name="T13" fmla="*/ 220 h 228"/>
              <a:gd name="T14" fmla="*/ 0 w 434"/>
              <a:gd name="T15" fmla="*/ 222 h 228"/>
              <a:gd name="T16" fmla="*/ 0 w 434"/>
              <a:gd name="T17" fmla="*/ 226 h 228"/>
              <a:gd name="T18" fmla="*/ 217 w 434"/>
              <a:gd name="T19" fmla="*/ 16 h 228"/>
              <a:gd name="T20" fmla="*/ 434 w 434"/>
              <a:gd name="T21" fmla="*/ 228 h 228"/>
              <a:gd name="T22" fmla="*/ 434 w 434"/>
              <a:gd name="T23" fmla="*/ 223 h 228"/>
              <a:gd name="T24" fmla="*/ 434 w 434"/>
              <a:gd name="T25" fmla="*/ 22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4" h="228">
                <a:moveTo>
                  <a:pt x="434" y="220"/>
                </a:moveTo>
                <a:cubicBezTo>
                  <a:pt x="434" y="219"/>
                  <a:pt x="434" y="218"/>
                  <a:pt x="434" y="217"/>
                </a:cubicBezTo>
                <a:cubicBezTo>
                  <a:pt x="434" y="216"/>
                  <a:pt x="434" y="215"/>
                  <a:pt x="434" y="213"/>
                </a:cubicBezTo>
                <a:cubicBezTo>
                  <a:pt x="432" y="95"/>
                  <a:pt x="336" y="0"/>
                  <a:pt x="217" y="0"/>
                </a:cubicBezTo>
                <a:cubicBezTo>
                  <a:pt x="97" y="0"/>
                  <a:pt x="0" y="98"/>
                  <a:pt x="0" y="217"/>
                </a:cubicBezTo>
                <a:cubicBezTo>
                  <a:pt x="0" y="218"/>
                  <a:pt x="0" y="219"/>
                  <a:pt x="0" y="220"/>
                </a:cubicBezTo>
                <a:cubicBezTo>
                  <a:pt x="0" y="220"/>
                  <a:pt x="0" y="220"/>
                  <a:pt x="0" y="220"/>
                </a:cubicBezTo>
                <a:cubicBezTo>
                  <a:pt x="0" y="221"/>
                  <a:pt x="0" y="222"/>
                  <a:pt x="0" y="222"/>
                </a:cubicBezTo>
                <a:cubicBezTo>
                  <a:pt x="0" y="224"/>
                  <a:pt x="0" y="225"/>
                  <a:pt x="0" y="226"/>
                </a:cubicBezTo>
                <a:cubicBezTo>
                  <a:pt x="4" y="110"/>
                  <a:pt x="100" y="16"/>
                  <a:pt x="217" y="16"/>
                </a:cubicBezTo>
                <a:cubicBezTo>
                  <a:pt x="335" y="16"/>
                  <a:pt x="431" y="111"/>
                  <a:pt x="434" y="228"/>
                </a:cubicBezTo>
                <a:cubicBezTo>
                  <a:pt x="434" y="227"/>
                  <a:pt x="434" y="225"/>
                  <a:pt x="434" y="223"/>
                </a:cubicBezTo>
                <a:cubicBezTo>
                  <a:pt x="434" y="222"/>
                  <a:pt x="434" y="221"/>
                  <a:pt x="434" y="220"/>
                </a:cubicBezTo>
                <a:close/>
              </a:path>
            </a:pathLst>
          </a:custGeom>
          <a:solidFill>
            <a:srgbClr val="B45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1" name="Freeform 473"/>
          <p:cNvSpPr>
            <a:spLocks/>
          </p:cNvSpPr>
          <p:nvPr/>
        </p:nvSpPr>
        <p:spPr bwMode="auto">
          <a:xfrm>
            <a:off x="9648825" y="1697039"/>
            <a:ext cx="90488" cy="128588"/>
          </a:xfrm>
          <a:custGeom>
            <a:avLst/>
            <a:gdLst>
              <a:gd name="T0" fmla="*/ 34 w 48"/>
              <a:gd name="T1" fmla="*/ 56 h 68"/>
              <a:gd name="T2" fmla="*/ 34 w 48"/>
              <a:gd name="T3" fmla="*/ 56 h 68"/>
              <a:gd name="T4" fmla="*/ 20 w 48"/>
              <a:gd name="T5" fmla="*/ 42 h 68"/>
              <a:gd name="T6" fmla="*/ 20 w 48"/>
              <a:gd name="T7" fmla="*/ 10 h 68"/>
              <a:gd name="T8" fmla="*/ 10 w 48"/>
              <a:gd name="T9" fmla="*/ 0 h 68"/>
              <a:gd name="T10" fmla="*/ 0 w 48"/>
              <a:gd name="T11" fmla="*/ 10 h 68"/>
              <a:gd name="T12" fmla="*/ 0 w 48"/>
              <a:gd name="T13" fmla="*/ 22 h 68"/>
              <a:gd name="T14" fmla="*/ 10 w 48"/>
              <a:gd name="T15" fmla="*/ 12 h 68"/>
              <a:gd name="T16" fmla="*/ 20 w 48"/>
              <a:gd name="T17" fmla="*/ 22 h 68"/>
              <a:gd name="T18" fmla="*/ 20 w 48"/>
              <a:gd name="T19" fmla="*/ 54 h 68"/>
              <a:gd name="T20" fmla="*/ 34 w 48"/>
              <a:gd name="T21" fmla="*/ 68 h 68"/>
              <a:gd name="T22" fmla="*/ 34 w 48"/>
              <a:gd name="T23" fmla="*/ 68 h 68"/>
              <a:gd name="T24" fmla="*/ 48 w 48"/>
              <a:gd name="T25" fmla="*/ 54 h 68"/>
              <a:gd name="T26" fmla="*/ 48 w 48"/>
              <a:gd name="T27" fmla="*/ 42 h 68"/>
              <a:gd name="T28" fmla="*/ 34 w 48"/>
              <a:gd name="T29" fmla="*/ 5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" h="68">
                <a:moveTo>
                  <a:pt x="34" y="56"/>
                </a:moveTo>
                <a:cubicBezTo>
                  <a:pt x="34" y="56"/>
                  <a:pt x="34" y="56"/>
                  <a:pt x="34" y="56"/>
                </a:cubicBezTo>
                <a:cubicBezTo>
                  <a:pt x="27" y="56"/>
                  <a:pt x="20" y="50"/>
                  <a:pt x="20" y="42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5"/>
                  <a:pt x="16" y="0"/>
                  <a:pt x="10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7"/>
                  <a:pt x="5" y="12"/>
                  <a:pt x="10" y="12"/>
                </a:cubicBezTo>
                <a:cubicBezTo>
                  <a:pt x="16" y="12"/>
                  <a:pt x="20" y="17"/>
                  <a:pt x="20" y="22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62"/>
                  <a:pt x="27" y="68"/>
                  <a:pt x="3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42" y="68"/>
                  <a:pt x="48" y="62"/>
                  <a:pt x="48" y="54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50"/>
                  <a:pt x="42" y="56"/>
                  <a:pt x="34" y="56"/>
                </a:cubicBezTo>
                <a:close/>
              </a:path>
            </a:pathLst>
          </a:custGeom>
          <a:solidFill>
            <a:srgbClr val="4625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2" name="Freeform 474"/>
          <p:cNvSpPr>
            <a:spLocks/>
          </p:cNvSpPr>
          <p:nvPr/>
        </p:nvSpPr>
        <p:spPr bwMode="auto">
          <a:xfrm>
            <a:off x="9518650" y="1609726"/>
            <a:ext cx="130175" cy="200025"/>
          </a:xfrm>
          <a:custGeom>
            <a:avLst/>
            <a:gdLst>
              <a:gd name="T0" fmla="*/ 69 w 69"/>
              <a:gd name="T1" fmla="*/ 81 h 106"/>
              <a:gd name="T2" fmla="*/ 55 w 69"/>
              <a:gd name="T3" fmla="*/ 94 h 106"/>
              <a:gd name="T4" fmla="*/ 41 w 69"/>
              <a:gd name="T5" fmla="*/ 81 h 106"/>
              <a:gd name="T6" fmla="*/ 41 w 69"/>
              <a:gd name="T7" fmla="*/ 28 h 106"/>
              <a:gd name="T8" fmla="*/ 40 w 69"/>
              <a:gd name="T9" fmla="*/ 23 h 106"/>
              <a:gd name="T10" fmla="*/ 1 w 69"/>
              <a:gd name="T11" fmla="*/ 13 h 106"/>
              <a:gd name="T12" fmla="*/ 1 w 69"/>
              <a:gd name="T13" fmla="*/ 8 h 106"/>
              <a:gd name="T14" fmla="*/ 0 w 69"/>
              <a:gd name="T15" fmla="*/ 3 h 106"/>
              <a:gd name="T16" fmla="*/ 0 w 69"/>
              <a:gd name="T17" fmla="*/ 0 h 106"/>
              <a:gd name="T18" fmla="*/ 0 w 69"/>
              <a:gd name="T19" fmla="*/ 5 h 106"/>
              <a:gd name="T20" fmla="*/ 0 w 69"/>
              <a:gd name="T21" fmla="*/ 8 h 106"/>
              <a:gd name="T22" fmla="*/ 0 w 69"/>
              <a:gd name="T23" fmla="*/ 8 h 106"/>
              <a:gd name="T24" fmla="*/ 0 w 69"/>
              <a:gd name="T25" fmla="*/ 10 h 106"/>
              <a:gd name="T26" fmla="*/ 0 w 69"/>
              <a:gd name="T27" fmla="*/ 15 h 106"/>
              <a:gd name="T28" fmla="*/ 1 w 69"/>
              <a:gd name="T29" fmla="*/ 20 h 106"/>
              <a:gd name="T30" fmla="*/ 1 w 69"/>
              <a:gd name="T31" fmla="*/ 25 h 106"/>
              <a:gd name="T32" fmla="*/ 40 w 69"/>
              <a:gd name="T33" fmla="*/ 35 h 106"/>
              <a:gd name="T34" fmla="*/ 41 w 69"/>
              <a:gd name="T35" fmla="*/ 40 h 106"/>
              <a:gd name="T36" fmla="*/ 41 w 69"/>
              <a:gd name="T37" fmla="*/ 93 h 106"/>
              <a:gd name="T38" fmla="*/ 55 w 69"/>
              <a:gd name="T39" fmla="*/ 106 h 106"/>
              <a:gd name="T40" fmla="*/ 69 w 69"/>
              <a:gd name="T41" fmla="*/ 93 h 106"/>
              <a:gd name="T42" fmla="*/ 69 w 69"/>
              <a:gd name="T43" fmla="*/ 85 h 106"/>
              <a:gd name="T44" fmla="*/ 69 w 69"/>
              <a:gd name="T45" fmla="*/ 85 h 106"/>
              <a:gd name="T46" fmla="*/ 69 w 69"/>
              <a:gd name="T47" fmla="*/ 73 h 106"/>
              <a:gd name="T48" fmla="*/ 69 w 69"/>
              <a:gd name="T49" fmla="*/ 73 h 106"/>
              <a:gd name="T50" fmla="*/ 69 w 69"/>
              <a:gd name="T51" fmla="*/ 8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" h="106">
                <a:moveTo>
                  <a:pt x="69" y="81"/>
                </a:moveTo>
                <a:cubicBezTo>
                  <a:pt x="69" y="88"/>
                  <a:pt x="63" y="94"/>
                  <a:pt x="55" y="94"/>
                </a:cubicBezTo>
                <a:cubicBezTo>
                  <a:pt x="47" y="94"/>
                  <a:pt x="41" y="88"/>
                  <a:pt x="41" y="81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6"/>
                  <a:pt x="40" y="25"/>
                  <a:pt x="40" y="23"/>
                </a:cubicBezTo>
                <a:cubicBezTo>
                  <a:pt x="24" y="25"/>
                  <a:pt x="12" y="20"/>
                  <a:pt x="1" y="13"/>
                </a:cubicBezTo>
                <a:cubicBezTo>
                  <a:pt x="1" y="11"/>
                  <a:pt x="1" y="10"/>
                  <a:pt x="1" y="8"/>
                </a:cubicBezTo>
                <a:cubicBezTo>
                  <a:pt x="0" y="7"/>
                  <a:pt x="0" y="5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0" y="2"/>
                  <a:pt x="0" y="4"/>
                  <a:pt x="0" y="5"/>
                </a:cubicBezTo>
                <a:cubicBezTo>
                  <a:pt x="0" y="6"/>
                  <a:pt x="0" y="7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2"/>
                  <a:pt x="0" y="14"/>
                  <a:pt x="0" y="15"/>
                </a:cubicBezTo>
                <a:cubicBezTo>
                  <a:pt x="0" y="17"/>
                  <a:pt x="0" y="19"/>
                  <a:pt x="1" y="20"/>
                </a:cubicBezTo>
                <a:cubicBezTo>
                  <a:pt x="1" y="22"/>
                  <a:pt x="1" y="23"/>
                  <a:pt x="1" y="25"/>
                </a:cubicBezTo>
                <a:cubicBezTo>
                  <a:pt x="12" y="32"/>
                  <a:pt x="24" y="37"/>
                  <a:pt x="40" y="35"/>
                </a:cubicBezTo>
                <a:cubicBezTo>
                  <a:pt x="40" y="37"/>
                  <a:pt x="41" y="38"/>
                  <a:pt x="41" y="40"/>
                </a:cubicBezTo>
                <a:cubicBezTo>
                  <a:pt x="41" y="93"/>
                  <a:pt x="41" y="93"/>
                  <a:pt x="41" y="93"/>
                </a:cubicBezTo>
                <a:cubicBezTo>
                  <a:pt x="41" y="100"/>
                  <a:pt x="47" y="106"/>
                  <a:pt x="55" y="106"/>
                </a:cubicBezTo>
                <a:cubicBezTo>
                  <a:pt x="63" y="106"/>
                  <a:pt x="69" y="100"/>
                  <a:pt x="69" y="93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73"/>
                  <a:pt x="69" y="73"/>
                  <a:pt x="69" y="73"/>
                </a:cubicBezTo>
                <a:cubicBezTo>
                  <a:pt x="69" y="73"/>
                  <a:pt x="69" y="73"/>
                  <a:pt x="69" y="73"/>
                </a:cubicBezTo>
                <a:lnTo>
                  <a:pt x="69" y="81"/>
                </a:lnTo>
                <a:close/>
              </a:path>
            </a:pathLst>
          </a:custGeom>
          <a:solidFill>
            <a:srgbClr val="4625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3" name="Freeform 475"/>
          <p:cNvSpPr>
            <a:spLocks/>
          </p:cNvSpPr>
          <p:nvPr/>
        </p:nvSpPr>
        <p:spPr bwMode="auto">
          <a:xfrm>
            <a:off x="10156825" y="1674814"/>
            <a:ext cx="46038" cy="44450"/>
          </a:xfrm>
          <a:custGeom>
            <a:avLst/>
            <a:gdLst>
              <a:gd name="T0" fmla="*/ 12 w 24"/>
              <a:gd name="T1" fmla="*/ 12 h 24"/>
              <a:gd name="T2" fmla="*/ 12 w 24"/>
              <a:gd name="T3" fmla="*/ 12 h 24"/>
              <a:gd name="T4" fmla="*/ 0 w 24"/>
              <a:gd name="T5" fmla="*/ 0 h 24"/>
              <a:gd name="T6" fmla="*/ 0 w 24"/>
              <a:gd name="T7" fmla="*/ 12 h 24"/>
              <a:gd name="T8" fmla="*/ 12 w 24"/>
              <a:gd name="T9" fmla="*/ 24 h 24"/>
              <a:gd name="T10" fmla="*/ 12 w 24"/>
              <a:gd name="T11" fmla="*/ 24 h 24"/>
              <a:gd name="T12" fmla="*/ 24 w 24"/>
              <a:gd name="T13" fmla="*/ 12 h 24"/>
              <a:gd name="T14" fmla="*/ 24 w 24"/>
              <a:gd name="T15" fmla="*/ 0 h 24"/>
              <a:gd name="T16" fmla="*/ 12 w 24"/>
              <a:gd name="T17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4">
                <a:moveTo>
                  <a:pt x="12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5" y="12"/>
                  <a:pt x="0" y="7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9"/>
                  <a:pt x="5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8" y="24"/>
                  <a:pt x="24" y="19"/>
                  <a:pt x="24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7"/>
                  <a:pt x="18" y="12"/>
                  <a:pt x="12" y="12"/>
                </a:cubicBezTo>
                <a:close/>
              </a:path>
            </a:pathLst>
          </a:custGeom>
          <a:solidFill>
            <a:srgbClr val="4625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4" name="Freeform 476"/>
          <p:cNvSpPr>
            <a:spLocks/>
          </p:cNvSpPr>
          <p:nvPr/>
        </p:nvSpPr>
        <p:spPr bwMode="auto">
          <a:xfrm>
            <a:off x="9739313" y="1576389"/>
            <a:ext cx="20638" cy="33338"/>
          </a:xfrm>
          <a:custGeom>
            <a:avLst/>
            <a:gdLst>
              <a:gd name="T0" fmla="*/ 8 w 11"/>
              <a:gd name="T1" fmla="*/ 1 h 18"/>
              <a:gd name="T2" fmla="*/ 0 w 11"/>
              <a:gd name="T3" fmla="*/ 6 h 18"/>
              <a:gd name="T4" fmla="*/ 0 w 11"/>
              <a:gd name="T5" fmla="*/ 18 h 18"/>
              <a:gd name="T6" fmla="*/ 8 w 11"/>
              <a:gd name="T7" fmla="*/ 13 h 18"/>
              <a:gd name="T8" fmla="*/ 9 w 11"/>
              <a:gd name="T9" fmla="*/ 9 h 18"/>
              <a:gd name="T10" fmla="*/ 10 w 11"/>
              <a:gd name="T11" fmla="*/ 0 h 18"/>
              <a:gd name="T12" fmla="*/ 11 w 11"/>
              <a:gd name="T13" fmla="*/ 0 h 18"/>
              <a:gd name="T14" fmla="*/ 8 w 11"/>
              <a:gd name="T15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18">
                <a:moveTo>
                  <a:pt x="8" y="1"/>
                </a:moveTo>
                <a:cubicBezTo>
                  <a:pt x="8" y="1"/>
                  <a:pt x="3" y="4"/>
                  <a:pt x="0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3" y="16"/>
                  <a:pt x="5" y="14"/>
                  <a:pt x="8" y="13"/>
                </a:cubicBezTo>
                <a:cubicBezTo>
                  <a:pt x="8" y="11"/>
                  <a:pt x="8" y="10"/>
                  <a:pt x="9" y="9"/>
                </a:cubicBezTo>
                <a:cubicBezTo>
                  <a:pt x="9" y="6"/>
                  <a:pt x="10" y="3"/>
                  <a:pt x="10" y="0"/>
                </a:cubicBezTo>
                <a:cubicBezTo>
                  <a:pt x="11" y="0"/>
                  <a:pt x="11" y="0"/>
                  <a:pt x="11" y="0"/>
                </a:cubicBezTo>
                <a:lnTo>
                  <a:pt x="8" y="1"/>
                </a:lnTo>
                <a:close/>
              </a:path>
            </a:pathLst>
          </a:custGeom>
          <a:solidFill>
            <a:srgbClr val="4625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5" name="Freeform 477"/>
          <p:cNvSpPr>
            <a:spLocks/>
          </p:cNvSpPr>
          <p:nvPr/>
        </p:nvSpPr>
        <p:spPr bwMode="auto">
          <a:xfrm>
            <a:off x="10094913" y="1573214"/>
            <a:ext cx="61913" cy="39688"/>
          </a:xfrm>
          <a:custGeom>
            <a:avLst/>
            <a:gdLst>
              <a:gd name="T0" fmla="*/ 0 w 33"/>
              <a:gd name="T1" fmla="*/ 0 h 21"/>
              <a:gd name="T2" fmla="*/ 3 w 33"/>
              <a:gd name="T3" fmla="*/ 12 h 21"/>
              <a:gd name="T4" fmla="*/ 3 w 33"/>
              <a:gd name="T5" fmla="*/ 12 h 21"/>
              <a:gd name="T6" fmla="*/ 33 w 33"/>
              <a:gd name="T7" fmla="*/ 21 h 21"/>
              <a:gd name="T8" fmla="*/ 33 w 33"/>
              <a:gd name="T9" fmla="*/ 9 h 21"/>
              <a:gd name="T10" fmla="*/ 0 w 33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" h="21">
                <a:moveTo>
                  <a:pt x="0" y="0"/>
                </a:moveTo>
                <a:cubicBezTo>
                  <a:pt x="0" y="0"/>
                  <a:pt x="2" y="9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4" y="14"/>
                  <a:pt x="24" y="17"/>
                  <a:pt x="33" y="21"/>
                </a:cubicBezTo>
                <a:cubicBezTo>
                  <a:pt x="33" y="9"/>
                  <a:pt x="33" y="9"/>
                  <a:pt x="33" y="9"/>
                </a:cubicBezTo>
                <a:cubicBezTo>
                  <a:pt x="24" y="5"/>
                  <a:pt x="11" y="2"/>
                  <a:pt x="0" y="0"/>
                </a:cubicBezTo>
                <a:close/>
              </a:path>
            </a:pathLst>
          </a:custGeom>
          <a:solidFill>
            <a:srgbClr val="4625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6" name="Freeform 478"/>
          <p:cNvSpPr>
            <a:spLocks/>
          </p:cNvSpPr>
          <p:nvPr/>
        </p:nvSpPr>
        <p:spPr bwMode="auto">
          <a:xfrm>
            <a:off x="10247313" y="1727201"/>
            <a:ext cx="46038" cy="61913"/>
          </a:xfrm>
          <a:custGeom>
            <a:avLst/>
            <a:gdLst>
              <a:gd name="T0" fmla="*/ 24 w 24"/>
              <a:gd name="T1" fmla="*/ 10 h 33"/>
              <a:gd name="T2" fmla="*/ 12 w 24"/>
              <a:gd name="T3" fmla="*/ 21 h 33"/>
              <a:gd name="T4" fmla="*/ 11 w 24"/>
              <a:gd name="T5" fmla="*/ 21 h 33"/>
              <a:gd name="T6" fmla="*/ 0 w 24"/>
              <a:gd name="T7" fmla="*/ 10 h 33"/>
              <a:gd name="T8" fmla="*/ 0 w 24"/>
              <a:gd name="T9" fmla="*/ 22 h 33"/>
              <a:gd name="T10" fmla="*/ 11 w 24"/>
              <a:gd name="T11" fmla="*/ 33 h 33"/>
              <a:gd name="T12" fmla="*/ 12 w 24"/>
              <a:gd name="T13" fmla="*/ 33 h 33"/>
              <a:gd name="T14" fmla="*/ 24 w 24"/>
              <a:gd name="T15" fmla="*/ 22 h 33"/>
              <a:gd name="T16" fmla="*/ 24 w 24"/>
              <a:gd name="T17" fmla="*/ 12 h 33"/>
              <a:gd name="T18" fmla="*/ 24 w 24"/>
              <a:gd name="T19" fmla="*/ 12 h 33"/>
              <a:gd name="T20" fmla="*/ 24 w 24"/>
              <a:gd name="T21" fmla="*/ 0 h 33"/>
              <a:gd name="T22" fmla="*/ 24 w 24"/>
              <a:gd name="T23" fmla="*/ 0 h 33"/>
              <a:gd name="T24" fmla="*/ 24 w 24"/>
              <a:gd name="T25" fmla="*/ 1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" h="33">
                <a:moveTo>
                  <a:pt x="24" y="10"/>
                </a:moveTo>
                <a:cubicBezTo>
                  <a:pt x="24" y="16"/>
                  <a:pt x="18" y="21"/>
                  <a:pt x="12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5" y="21"/>
                  <a:pt x="0" y="16"/>
                  <a:pt x="0" y="1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8"/>
                  <a:pt x="5" y="33"/>
                  <a:pt x="11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8" y="33"/>
                  <a:pt x="24" y="28"/>
                  <a:pt x="24" y="2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lnTo>
                  <a:pt x="24" y="10"/>
                </a:lnTo>
                <a:close/>
              </a:path>
            </a:pathLst>
          </a:custGeom>
          <a:solidFill>
            <a:srgbClr val="4625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7" name="Freeform 479"/>
          <p:cNvSpPr>
            <a:spLocks/>
          </p:cNvSpPr>
          <p:nvPr/>
        </p:nvSpPr>
        <p:spPr bwMode="auto">
          <a:xfrm>
            <a:off x="10293350" y="1614489"/>
            <a:ext cx="42863" cy="106363"/>
          </a:xfrm>
          <a:custGeom>
            <a:avLst/>
            <a:gdLst>
              <a:gd name="T0" fmla="*/ 23 w 23"/>
              <a:gd name="T1" fmla="*/ 3 h 57"/>
              <a:gd name="T2" fmla="*/ 23 w 23"/>
              <a:gd name="T3" fmla="*/ 0 h 57"/>
              <a:gd name="T4" fmla="*/ 23 w 23"/>
              <a:gd name="T5" fmla="*/ 3 h 57"/>
              <a:gd name="T6" fmla="*/ 23 w 23"/>
              <a:gd name="T7" fmla="*/ 5 h 57"/>
              <a:gd name="T8" fmla="*/ 19 w 23"/>
              <a:gd name="T9" fmla="*/ 35 h 57"/>
              <a:gd name="T10" fmla="*/ 12 w 23"/>
              <a:gd name="T11" fmla="*/ 33 h 57"/>
              <a:gd name="T12" fmla="*/ 12 w 23"/>
              <a:gd name="T13" fmla="*/ 33 h 57"/>
              <a:gd name="T14" fmla="*/ 0 w 23"/>
              <a:gd name="T15" fmla="*/ 45 h 57"/>
              <a:gd name="T16" fmla="*/ 0 w 23"/>
              <a:gd name="T17" fmla="*/ 57 h 57"/>
              <a:gd name="T18" fmla="*/ 12 w 23"/>
              <a:gd name="T19" fmla="*/ 45 h 57"/>
              <a:gd name="T20" fmla="*/ 12 w 23"/>
              <a:gd name="T21" fmla="*/ 45 h 57"/>
              <a:gd name="T22" fmla="*/ 19 w 23"/>
              <a:gd name="T23" fmla="*/ 47 h 57"/>
              <a:gd name="T24" fmla="*/ 23 w 23"/>
              <a:gd name="T25" fmla="*/ 17 h 57"/>
              <a:gd name="T26" fmla="*/ 23 w 23"/>
              <a:gd name="T27" fmla="*/ 15 h 57"/>
              <a:gd name="T28" fmla="*/ 23 w 23"/>
              <a:gd name="T29" fmla="*/ 9 h 57"/>
              <a:gd name="T30" fmla="*/ 23 w 23"/>
              <a:gd name="T31" fmla="*/ 6 h 57"/>
              <a:gd name="T32" fmla="*/ 23 w 23"/>
              <a:gd name="T33" fmla="*/ 6 h 57"/>
              <a:gd name="T34" fmla="*/ 23 w 23"/>
              <a:gd name="T35" fmla="*/ 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" h="57">
                <a:moveTo>
                  <a:pt x="23" y="3"/>
                </a:moveTo>
                <a:cubicBezTo>
                  <a:pt x="23" y="2"/>
                  <a:pt x="23" y="1"/>
                  <a:pt x="23" y="0"/>
                </a:cubicBezTo>
                <a:cubicBezTo>
                  <a:pt x="23" y="1"/>
                  <a:pt x="23" y="2"/>
                  <a:pt x="23" y="3"/>
                </a:cubicBezTo>
                <a:cubicBezTo>
                  <a:pt x="23" y="4"/>
                  <a:pt x="23" y="4"/>
                  <a:pt x="23" y="5"/>
                </a:cubicBezTo>
                <a:cubicBezTo>
                  <a:pt x="22" y="15"/>
                  <a:pt x="21" y="25"/>
                  <a:pt x="19" y="35"/>
                </a:cubicBezTo>
                <a:cubicBezTo>
                  <a:pt x="17" y="34"/>
                  <a:pt x="15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5" y="33"/>
                  <a:pt x="0" y="39"/>
                  <a:pt x="0" y="4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1"/>
                  <a:pt x="5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5" y="45"/>
                  <a:pt x="17" y="46"/>
                  <a:pt x="19" y="47"/>
                </a:cubicBezTo>
                <a:cubicBezTo>
                  <a:pt x="21" y="37"/>
                  <a:pt x="22" y="27"/>
                  <a:pt x="23" y="17"/>
                </a:cubicBezTo>
                <a:cubicBezTo>
                  <a:pt x="23" y="16"/>
                  <a:pt x="23" y="16"/>
                  <a:pt x="23" y="15"/>
                </a:cubicBezTo>
                <a:cubicBezTo>
                  <a:pt x="23" y="13"/>
                  <a:pt x="23" y="11"/>
                  <a:pt x="23" y="9"/>
                </a:cubicBezTo>
                <a:cubicBezTo>
                  <a:pt x="23" y="8"/>
                  <a:pt x="23" y="7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5"/>
                  <a:pt x="23" y="4"/>
                  <a:pt x="23" y="3"/>
                </a:cubicBezTo>
                <a:close/>
              </a:path>
            </a:pathLst>
          </a:custGeom>
          <a:solidFill>
            <a:srgbClr val="4625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8" name="Freeform 480"/>
          <p:cNvSpPr>
            <a:spLocks/>
          </p:cNvSpPr>
          <p:nvPr/>
        </p:nvSpPr>
        <p:spPr bwMode="auto">
          <a:xfrm>
            <a:off x="10202863" y="1624014"/>
            <a:ext cx="44450" cy="44450"/>
          </a:xfrm>
          <a:custGeom>
            <a:avLst/>
            <a:gdLst>
              <a:gd name="T0" fmla="*/ 24 w 24"/>
              <a:gd name="T1" fmla="*/ 12 h 24"/>
              <a:gd name="T2" fmla="*/ 22 w 24"/>
              <a:gd name="T3" fmla="*/ 7 h 24"/>
              <a:gd name="T4" fmla="*/ 12 w 24"/>
              <a:gd name="T5" fmla="*/ 0 h 24"/>
              <a:gd name="T6" fmla="*/ 12 w 24"/>
              <a:gd name="T7" fmla="*/ 0 h 24"/>
              <a:gd name="T8" fmla="*/ 9 w 24"/>
              <a:gd name="T9" fmla="*/ 0 h 24"/>
              <a:gd name="T10" fmla="*/ 0 w 24"/>
              <a:gd name="T11" fmla="*/ 11 h 24"/>
              <a:gd name="T12" fmla="*/ 0 w 24"/>
              <a:gd name="T13" fmla="*/ 23 h 24"/>
              <a:gd name="T14" fmla="*/ 9 w 24"/>
              <a:gd name="T15" fmla="*/ 12 h 24"/>
              <a:gd name="T16" fmla="*/ 12 w 24"/>
              <a:gd name="T17" fmla="*/ 12 h 24"/>
              <a:gd name="T18" fmla="*/ 12 w 24"/>
              <a:gd name="T19" fmla="*/ 12 h 24"/>
              <a:gd name="T20" fmla="*/ 22 w 24"/>
              <a:gd name="T21" fmla="*/ 19 h 24"/>
              <a:gd name="T22" fmla="*/ 24 w 24"/>
              <a:gd name="T23" fmla="*/ 24 h 24"/>
              <a:gd name="T24" fmla="*/ 24 w 24"/>
              <a:gd name="T25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" h="24">
                <a:moveTo>
                  <a:pt x="24" y="12"/>
                </a:moveTo>
                <a:cubicBezTo>
                  <a:pt x="24" y="10"/>
                  <a:pt x="23" y="8"/>
                  <a:pt x="22" y="7"/>
                </a:cubicBezTo>
                <a:cubicBezTo>
                  <a:pt x="20" y="3"/>
                  <a:pt x="16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0" y="0"/>
                  <a:pt x="9" y="0"/>
                </a:cubicBezTo>
                <a:cubicBezTo>
                  <a:pt x="4" y="2"/>
                  <a:pt x="0" y="6"/>
                  <a:pt x="0" y="1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4" y="14"/>
                  <a:pt x="9" y="12"/>
                </a:cubicBezTo>
                <a:cubicBezTo>
                  <a:pt x="10" y="12"/>
                  <a:pt x="11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6" y="12"/>
                  <a:pt x="20" y="15"/>
                  <a:pt x="22" y="19"/>
                </a:cubicBezTo>
                <a:cubicBezTo>
                  <a:pt x="23" y="20"/>
                  <a:pt x="24" y="22"/>
                  <a:pt x="24" y="24"/>
                </a:cubicBezTo>
                <a:lnTo>
                  <a:pt x="24" y="12"/>
                </a:lnTo>
                <a:close/>
              </a:path>
            </a:pathLst>
          </a:custGeom>
          <a:solidFill>
            <a:srgbClr val="4625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9" name="Freeform 481"/>
          <p:cNvSpPr>
            <a:spLocks/>
          </p:cNvSpPr>
          <p:nvPr/>
        </p:nvSpPr>
        <p:spPr bwMode="auto">
          <a:xfrm>
            <a:off x="9986963" y="1382714"/>
            <a:ext cx="77788" cy="49213"/>
          </a:xfrm>
          <a:custGeom>
            <a:avLst/>
            <a:gdLst>
              <a:gd name="T0" fmla="*/ 40 w 41"/>
              <a:gd name="T1" fmla="*/ 22 h 26"/>
              <a:gd name="T2" fmla="*/ 32 w 41"/>
              <a:gd name="T3" fmla="*/ 25 h 26"/>
              <a:gd name="T4" fmla="*/ 4 w 41"/>
              <a:gd name="T5" fmla="*/ 11 h 26"/>
              <a:gd name="T6" fmla="*/ 1 w 41"/>
              <a:gd name="T7" fmla="*/ 4 h 26"/>
              <a:gd name="T8" fmla="*/ 9 w 41"/>
              <a:gd name="T9" fmla="*/ 1 h 26"/>
              <a:gd name="T10" fmla="*/ 37 w 41"/>
              <a:gd name="T11" fmla="*/ 15 h 26"/>
              <a:gd name="T12" fmla="*/ 40 w 41"/>
              <a:gd name="T13" fmla="*/ 2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6">
                <a:moveTo>
                  <a:pt x="40" y="22"/>
                </a:moveTo>
                <a:cubicBezTo>
                  <a:pt x="38" y="25"/>
                  <a:pt x="35" y="26"/>
                  <a:pt x="32" y="25"/>
                </a:cubicBezTo>
                <a:cubicBezTo>
                  <a:pt x="4" y="11"/>
                  <a:pt x="4" y="11"/>
                  <a:pt x="4" y="11"/>
                </a:cubicBezTo>
                <a:cubicBezTo>
                  <a:pt x="1" y="10"/>
                  <a:pt x="0" y="7"/>
                  <a:pt x="1" y="4"/>
                </a:cubicBezTo>
                <a:cubicBezTo>
                  <a:pt x="3" y="1"/>
                  <a:pt x="6" y="0"/>
                  <a:pt x="9" y="1"/>
                </a:cubicBezTo>
                <a:cubicBezTo>
                  <a:pt x="37" y="15"/>
                  <a:pt x="37" y="15"/>
                  <a:pt x="37" y="15"/>
                </a:cubicBezTo>
                <a:cubicBezTo>
                  <a:pt x="40" y="16"/>
                  <a:pt x="41" y="19"/>
                  <a:pt x="40" y="22"/>
                </a:cubicBezTo>
                <a:close/>
              </a:path>
            </a:pathLst>
          </a:custGeom>
          <a:solidFill>
            <a:srgbClr val="EEC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0" name="Freeform 482"/>
          <p:cNvSpPr>
            <a:spLocks/>
          </p:cNvSpPr>
          <p:nvPr/>
        </p:nvSpPr>
        <p:spPr bwMode="auto">
          <a:xfrm>
            <a:off x="9796463" y="1314451"/>
            <a:ext cx="76200" cy="50800"/>
          </a:xfrm>
          <a:custGeom>
            <a:avLst/>
            <a:gdLst>
              <a:gd name="T0" fmla="*/ 39 w 40"/>
              <a:gd name="T1" fmla="*/ 4 h 27"/>
              <a:gd name="T2" fmla="*/ 37 w 40"/>
              <a:gd name="T3" fmla="*/ 11 h 27"/>
              <a:gd name="T4" fmla="*/ 9 w 40"/>
              <a:gd name="T5" fmla="*/ 25 h 27"/>
              <a:gd name="T6" fmla="*/ 1 w 40"/>
              <a:gd name="T7" fmla="*/ 23 h 27"/>
              <a:gd name="T8" fmla="*/ 4 w 40"/>
              <a:gd name="T9" fmla="*/ 16 h 27"/>
              <a:gd name="T10" fmla="*/ 32 w 40"/>
              <a:gd name="T11" fmla="*/ 1 h 27"/>
              <a:gd name="T12" fmla="*/ 39 w 40"/>
              <a:gd name="T13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27">
                <a:moveTo>
                  <a:pt x="39" y="4"/>
                </a:moveTo>
                <a:cubicBezTo>
                  <a:pt x="40" y="6"/>
                  <a:pt x="39" y="10"/>
                  <a:pt x="37" y="11"/>
                </a:cubicBezTo>
                <a:cubicBezTo>
                  <a:pt x="9" y="25"/>
                  <a:pt x="9" y="25"/>
                  <a:pt x="9" y="25"/>
                </a:cubicBezTo>
                <a:cubicBezTo>
                  <a:pt x="6" y="27"/>
                  <a:pt x="3" y="26"/>
                  <a:pt x="1" y="23"/>
                </a:cubicBezTo>
                <a:cubicBezTo>
                  <a:pt x="0" y="20"/>
                  <a:pt x="1" y="17"/>
                  <a:pt x="4" y="16"/>
                </a:cubicBezTo>
                <a:cubicBezTo>
                  <a:pt x="32" y="1"/>
                  <a:pt x="32" y="1"/>
                  <a:pt x="32" y="1"/>
                </a:cubicBezTo>
                <a:cubicBezTo>
                  <a:pt x="34" y="0"/>
                  <a:pt x="38" y="1"/>
                  <a:pt x="39" y="4"/>
                </a:cubicBezTo>
                <a:close/>
              </a:path>
            </a:pathLst>
          </a:custGeom>
          <a:solidFill>
            <a:srgbClr val="E27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1" name="Freeform 483"/>
          <p:cNvSpPr>
            <a:spLocks/>
          </p:cNvSpPr>
          <p:nvPr/>
        </p:nvSpPr>
        <p:spPr bwMode="auto">
          <a:xfrm>
            <a:off x="9659938" y="1422401"/>
            <a:ext cx="61913" cy="65088"/>
          </a:xfrm>
          <a:custGeom>
            <a:avLst/>
            <a:gdLst>
              <a:gd name="T0" fmla="*/ 31 w 33"/>
              <a:gd name="T1" fmla="*/ 33 h 35"/>
              <a:gd name="T2" fmla="*/ 23 w 33"/>
              <a:gd name="T3" fmla="*/ 33 h 35"/>
              <a:gd name="T4" fmla="*/ 2 w 33"/>
              <a:gd name="T5" fmla="*/ 10 h 35"/>
              <a:gd name="T6" fmla="*/ 2 w 33"/>
              <a:gd name="T7" fmla="*/ 2 h 35"/>
              <a:gd name="T8" fmla="*/ 10 w 33"/>
              <a:gd name="T9" fmla="*/ 3 h 35"/>
              <a:gd name="T10" fmla="*/ 31 w 33"/>
              <a:gd name="T11" fmla="*/ 26 h 35"/>
              <a:gd name="T12" fmla="*/ 31 w 33"/>
              <a:gd name="T13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35">
                <a:moveTo>
                  <a:pt x="31" y="33"/>
                </a:moveTo>
                <a:cubicBezTo>
                  <a:pt x="28" y="35"/>
                  <a:pt x="25" y="35"/>
                  <a:pt x="23" y="33"/>
                </a:cubicBez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4"/>
                  <a:pt x="2" y="2"/>
                </a:cubicBezTo>
                <a:cubicBezTo>
                  <a:pt x="4" y="0"/>
                  <a:pt x="8" y="0"/>
                  <a:pt x="10" y="3"/>
                </a:cubicBezTo>
                <a:cubicBezTo>
                  <a:pt x="31" y="26"/>
                  <a:pt x="31" y="26"/>
                  <a:pt x="31" y="26"/>
                </a:cubicBezTo>
                <a:cubicBezTo>
                  <a:pt x="33" y="28"/>
                  <a:pt x="33" y="31"/>
                  <a:pt x="31" y="33"/>
                </a:cubicBezTo>
                <a:close/>
              </a:path>
            </a:pathLst>
          </a:custGeom>
          <a:solidFill>
            <a:srgbClr val="EEC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2" name="Freeform 484"/>
          <p:cNvSpPr>
            <a:spLocks/>
          </p:cNvSpPr>
          <p:nvPr/>
        </p:nvSpPr>
        <p:spPr bwMode="auto">
          <a:xfrm>
            <a:off x="9637713" y="1352551"/>
            <a:ext cx="76200" cy="49213"/>
          </a:xfrm>
          <a:custGeom>
            <a:avLst/>
            <a:gdLst>
              <a:gd name="T0" fmla="*/ 40 w 41"/>
              <a:gd name="T1" fmla="*/ 3 h 26"/>
              <a:gd name="T2" fmla="*/ 37 w 41"/>
              <a:gd name="T3" fmla="*/ 11 h 26"/>
              <a:gd name="T4" fmla="*/ 9 w 41"/>
              <a:gd name="T5" fmla="*/ 24 h 26"/>
              <a:gd name="T6" fmla="*/ 2 w 41"/>
              <a:gd name="T7" fmla="*/ 22 h 26"/>
              <a:gd name="T8" fmla="*/ 4 w 41"/>
              <a:gd name="T9" fmla="*/ 14 h 26"/>
              <a:gd name="T10" fmla="*/ 33 w 41"/>
              <a:gd name="T11" fmla="*/ 1 h 26"/>
              <a:gd name="T12" fmla="*/ 40 w 41"/>
              <a:gd name="T13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6">
                <a:moveTo>
                  <a:pt x="40" y="3"/>
                </a:moveTo>
                <a:cubicBezTo>
                  <a:pt x="41" y="6"/>
                  <a:pt x="40" y="9"/>
                  <a:pt x="37" y="11"/>
                </a:cubicBezTo>
                <a:cubicBezTo>
                  <a:pt x="9" y="24"/>
                  <a:pt x="9" y="24"/>
                  <a:pt x="9" y="24"/>
                </a:cubicBezTo>
                <a:cubicBezTo>
                  <a:pt x="6" y="26"/>
                  <a:pt x="3" y="24"/>
                  <a:pt x="2" y="22"/>
                </a:cubicBezTo>
                <a:cubicBezTo>
                  <a:pt x="0" y="19"/>
                  <a:pt x="2" y="16"/>
                  <a:pt x="4" y="14"/>
                </a:cubicBezTo>
                <a:cubicBezTo>
                  <a:pt x="33" y="1"/>
                  <a:pt x="33" y="1"/>
                  <a:pt x="33" y="1"/>
                </a:cubicBezTo>
                <a:cubicBezTo>
                  <a:pt x="35" y="0"/>
                  <a:pt x="39" y="1"/>
                  <a:pt x="40" y="3"/>
                </a:cubicBezTo>
                <a:close/>
              </a:path>
            </a:pathLst>
          </a:custGeom>
          <a:solidFill>
            <a:srgbClr val="7AB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3" name="Freeform 485"/>
          <p:cNvSpPr>
            <a:spLocks/>
          </p:cNvSpPr>
          <p:nvPr/>
        </p:nvSpPr>
        <p:spPr bwMode="auto">
          <a:xfrm>
            <a:off x="9555163" y="1554164"/>
            <a:ext cx="82550" cy="20638"/>
          </a:xfrm>
          <a:custGeom>
            <a:avLst/>
            <a:gdLst>
              <a:gd name="T0" fmla="*/ 43 w 43"/>
              <a:gd name="T1" fmla="*/ 6 h 11"/>
              <a:gd name="T2" fmla="*/ 37 w 43"/>
              <a:gd name="T3" fmla="*/ 11 h 11"/>
              <a:gd name="T4" fmla="*/ 6 w 43"/>
              <a:gd name="T5" fmla="*/ 11 h 11"/>
              <a:gd name="T6" fmla="*/ 0 w 43"/>
              <a:gd name="T7" fmla="*/ 6 h 11"/>
              <a:gd name="T8" fmla="*/ 6 w 43"/>
              <a:gd name="T9" fmla="*/ 0 h 11"/>
              <a:gd name="T10" fmla="*/ 37 w 43"/>
              <a:gd name="T11" fmla="*/ 0 h 11"/>
              <a:gd name="T12" fmla="*/ 43 w 43"/>
              <a:gd name="T13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11">
                <a:moveTo>
                  <a:pt x="43" y="6"/>
                </a:moveTo>
                <a:cubicBezTo>
                  <a:pt x="43" y="9"/>
                  <a:pt x="40" y="11"/>
                  <a:pt x="37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3" y="11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0" y="0"/>
                  <a:pt x="43" y="3"/>
                  <a:pt x="43" y="6"/>
                </a:cubicBezTo>
                <a:close/>
              </a:path>
            </a:pathLst>
          </a:custGeom>
          <a:solidFill>
            <a:srgbClr val="7AB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4" name="Freeform 486"/>
          <p:cNvSpPr>
            <a:spLocks/>
          </p:cNvSpPr>
          <p:nvPr/>
        </p:nvSpPr>
        <p:spPr bwMode="auto">
          <a:xfrm>
            <a:off x="10123488" y="1401764"/>
            <a:ext cx="50800" cy="74613"/>
          </a:xfrm>
          <a:custGeom>
            <a:avLst/>
            <a:gdLst>
              <a:gd name="T0" fmla="*/ 23 w 27"/>
              <a:gd name="T1" fmla="*/ 1 h 40"/>
              <a:gd name="T2" fmla="*/ 25 w 27"/>
              <a:gd name="T3" fmla="*/ 9 h 40"/>
              <a:gd name="T4" fmla="*/ 11 w 27"/>
              <a:gd name="T5" fmla="*/ 37 h 40"/>
              <a:gd name="T6" fmla="*/ 3 w 27"/>
              <a:gd name="T7" fmla="*/ 39 h 40"/>
              <a:gd name="T8" fmla="*/ 1 w 27"/>
              <a:gd name="T9" fmla="*/ 32 h 40"/>
              <a:gd name="T10" fmla="*/ 16 w 27"/>
              <a:gd name="T11" fmla="*/ 4 h 40"/>
              <a:gd name="T12" fmla="*/ 23 w 27"/>
              <a:gd name="T13" fmla="*/ 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40">
                <a:moveTo>
                  <a:pt x="23" y="1"/>
                </a:moveTo>
                <a:cubicBezTo>
                  <a:pt x="26" y="3"/>
                  <a:pt x="27" y="6"/>
                  <a:pt x="25" y="9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9"/>
                  <a:pt x="6" y="40"/>
                  <a:pt x="3" y="39"/>
                </a:cubicBezTo>
                <a:cubicBezTo>
                  <a:pt x="1" y="38"/>
                  <a:pt x="0" y="34"/>
                  <a:pt x="1" y="32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1"/>
                  <a:pt x="20" y="0"/>
                  <a:pt x="23" y="1"/>
                </a:cubicBezTo>
                <a:close/>
              </a:path>
            </a:pathLst>
          </a:custGeom>
          <a:solidFill>
            <a:srgbClr val="7AB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5" name="Freeform 487"/>
          <p:cNvSpPr>
            <a:spLocks/>
          </p:cNvSpPr>
          <p:nvPr/>
        </p:nvSpPr>
        <p:spPr bwMode="auto">
          <a:xfrm>
            <a:off x="10036175" y="1285876"/>
            <a:ext cx="79375" cy="20638"/>
          </a:xfrm>
          <a:custGeom>
            <a:avLst/>
            <a:gdLst>
              <a:gd name="T0" fmla="*/ 42 w 42"/>
              <a:gd name="T1" fmla="*/ 5 h 11"/>
              <a:gd name="T2" fmla="*/ 37 w 42"/>
              <a:gd name="T3" fmla="*/ 11 h 11"/>
              <a:gd name="T4" fmla="*/ 5 w 42"/>
              <a:gd name="T5" fmla="*/ 11 h 11"/>
              <a:gd name="T6" fmla="*/ 0 w 42"/>
              <a:gd name="T7" fmla="*/ 5 h 11"/>
              <a:gd name="T8" fmla="*/ 5 w 42"/>
              <a:gd name="T9" fmla="*/ 0 h 11"/>
              <a:gd name="T10" fmla="*/ 37 w 42"/>
              <a:gd name="T11" fmla="*/ 0 h 11"/>
              <a:gd name="T12" fmla="*/ 42 w 42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1">
                <a:moveTo>
                  <a:pt x="42" y="5"/>
                </a:moveTo>
                <a:cubicBezTo>
                  <a:pt x="42" y="9"/>
                  <a:pt x="40" y="11"/>
                  <a:pt x="37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0" y="9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0" y="0"/>
                  <a:pt x="42" y="2"/>
                  <a:pt x="42" y="5"/>
                </a:cubicBezTo>
                <a:close/>
              </a:path>
            </a:pathLst>
          </a:custGeom>
          <a:solidFill>
            <a:srgbClr val="E27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6" name="Freeform 488"/>
          <p:cNvSpPr>
            <a:spLocks/>
          </p:cNvSpPr>
          <p:nvPr/>
        </p:nvSpPr>
        <p:spPr bwMode="auto">
          <a:xfrm>
            <a:off x="10213975" y="1517651"/>
            <a:ext cx="58738" cy="74613"/>
          </a:xfrm>
          <a:custGeom>
            <a:avLst/>
            <a:gdLst>
              <a:gd name="T0" fmla="*/ 27 w 31"/>
              <a:gd name="T1" fmla="*/ 37 h 39"/>
              <a:gd name="T2" fmla="*/ 20 w 31"/>
              <a:gd name="T3" fmla="*/ 35 h 39"/>
              <a:gd name="T4" fmla="*/ 2 w 31"/>
              <a:gd name="T5" fmla="*/ 10 h 39"/>
              <a:gd name="T6" fmla="*/ 3 w 31"/>
              <a:gd name="T7" fmla="*/ 2 h 39"/>
              <a:gd name="T8" fmla="*/ 11 w 31"/>
              <a:gd name="T9" fmla="*/ 3 h 39"/>
              <a:gd name="T10" fmla="*/ 29 w 31"/>
              <a:gd name="T11" fmla="*/ 29 h 39"/>
              <a:gd name="T12" fmla="*/ 27 w 31"/>
              <a:gd name="T13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39">
                <a:moveTo>
                  <a:pt x="27" y="37"/>
                </a:moveTo>
                <a:cubicBezTo>
                  <a:pt x="25" y="39"/>
                  <a:pt x="22" y="38"/>
                  <a:pt x="20" y="35"/>
                </a:cubicBezTo>
                <a:cubicBezTo>
                  <a:pt x="2" y="10"/>
                  <a:pt x="2" y="10"/>
                  <a:pt x="2" y="10"/>
                </a:cubicBezTo>
                <a:cubicBezTo>
                  <a:pt x="0" y="7"/>
                  <a:pt x="1" y="4"/>
                  <a:pt x="3" y="2"/>
                </a:cubicBezTo>
                <a:cubicBezTo>
                  <a:pt x="6" y="0"/>
                  <a:pt x="9" y="1"/>
                  <a:pt x="11" y="3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32"/>
                  <a:pt x="30" y="35"/>
                  <a:pt x="27" y="37"/>
                </a:cubicBezTo>
                <a:close/>
              </a:path>
            </a:pathLst>
          </a:custGeom>
          <a:solidFill>
            <a:srgbClr val="E27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7" name="Freeform 489"/>
          <p:cNvSpPr>
            <a:spLocks/>
          </p:cNvSpPr>
          <p:nvPr/>
        </p:nvSpPr>
        <p:spPr bwMode="auto">
          <a:xfrm>
            <a:off x="5568950" y="3554414"/>
            <a:ext cx="1130300" cy="1130300"/>
          </a:xfrm>
          <a:custGeom>
            <a:avLst/>
            <a:gdLst>
              <a:gd name="T0" fmla="*/ 600 w 600"/>
              <a:gd name="T1" fmla="*/ 291 h 600"/>
              <a:gd name="T2" fmla="*/ 300 w 600"/>
              <a:gd name="T3" fmla="*/ 0 h 600"/>
              <a:gd name="T4" fmla="*/ 0 w 600"/>
              <a:gd name="T5" fmla="*/ 300 h 600"/>
              <a:gd name="T6" fmla="*/ 291 w 600"/>
              <a:gd name="T7" fmla="*/ 600 h 600"/>
              <a:gd name="T8" fmla="*/ 300 w 600"/>
              <a:gd name="T9" fmla="*/ 600 h 600"/>
              <a:gd name="T10" fmla="*/ 312 w 600"/>
              <a:gd name="T11" fmla="*/ 600 h 600"/>
              <a:gd name="T12" fmla="*/ 315 w 600"/>
              <a:gd name="T13" fmla="*/ 600 h 600"/>
              <a:gd name="T14" fmla="*/ 600 w 600"/>
              <a:gd name="T15" fmla="*/ 300 h 600"/>
              <a:gd name="T16" fmla="*/ 600 w 600"/>
              <a:gd name="T17" fmla="*/ 293 h 600"/>
              <a:gd name="T18" fmla="*/ 600 w 600"/>
              <a:gd name="T19" fmla="*/ 291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0" h="600">
                <a:moveTo>
                  <a:pt x="600" y="291"/>
                </a:moveTo>
                <a:cubicBezTo>
                  <a:pt x="595" y="130"/>
                  <a:pt x="462" y="0"/>
                  <a:pt x="300" y="0"/>
                </a:cubicBezTo>
                <a:cubicBezTo>
                  <a:pt x="134" y="0"/>
                  <a:pt x="0" y="135"/>
                  <a:pt x="0" y="300"/>
                </a:cubicBezTo>
                <a:cubicBezTo>
                  <a:pt x="0" y="463"/>
                  <a:pt x="129" y="595"/>
                  <a:pt x="291" y="600"/>
                </a:cubicBezTo>
                <a:cubicBezTo>
                  <a:pt x="294" y="600"/>
                  <a:pt x="297" y="600"/>
                  <a:pt x="300" y="600"/>
                </a:cubicBezTo>
                <a:cubicBezTo>
                  <a:pt x="304" y="600"/>
                  <a:pt x="308" y="600"/>
                  <a:pt x="312" y="600"/>
                </a:cubicBezTo>
                <a:cubicBezTo>
                  <a:pt x="313" y="600"/>
                  <a:pt x="314" y="600"/>
                  <a:pt x="315" y="600"/>
                </a:cubicBezTo>
                <a:cubicBezTo>
                  <a:pt x="474" y="592"/>
                  <a:pt x="600" y="461"/>
                  <a:pt x="600" y="300"/>
                </a:cubicBezTo>
                <a:cubicBezTo>
                  <a:pt x="600" y="298"/>
                  <a:pt x="600" y="295"/>
                  <a:pt x="600" y="293"/>
                </a:cubicBezTo>
                <a:cubicBezTo>
                  <a:pt x="600" y="292"/>
                  <a:pt x="600" y="292"/>
                  <a:pt x="600" y="291"/>
                </a:cubicBezTo>
              </a:path>
            </a:pathLst>
          </a:custGeom>
          <a:solidFill>
            <a:srgbClr val="26B9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8" name="Rectangle 490"/>
          <p:cNvSpPr>
            <a:spLocks noChangeArrowheads="1"/>
          </p:cNvSpPr>
          <p:nvPr/>
        </p:nvSpPr>
        <p:spPr bwMode="auto">
          <a:xfrm>
            <a:off x="5973763" y="3667126"/>
            <a:ext cx="725488" cy="1017588"/>
          </a:xfrm>
          <a:prstGeom prst="rect">
            <a:avLst/>
          </a:prstGeom>
          <a:solidFill>
            <a:srgbClr val="20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9" name="Freeform 491"/>
          <p:cNvSpPr>
            <a:spLocks/>
          </p:cNvSpPr>
          <p:nvPr/>
        </p:nvSpPr>
        <p:spPr bwMode="auto">
          <a:xfrm>
            <a:off x="6075363" y="3649664"/>
            <a:ext cx="184150" cy="336550"/>
          </a:xfrm>
          <a:custGeom>
            <a:avLst/>
            <a:gdLst>
              <a:gd name="T0" fmla="*/ 87 w 116"/>
              <a:gd name="T1" fmla="*/ 16 h 212"/>
              <a:gd name="T2" fmla="*/ 81 w 116"/>
              <a:gd name="T3" fmla="*/ 29 h 212"/>
              <a:gd name="T4" fmla="*/ 74 w 116"/>
              <a:gd name="T5" fmla="*/ 44 h 212"/>
              <a:gd name="T6" fmla="*/ 68 w 116"/>
              <a:gd name="T7" fmla="*/ 56 h 212"/>
              <a:gd name="T8" fmla="*/ 60 w 116"/>
              <a:gd name="T9" fmla="*/ 71 h 212"/>
              <a:gd name="T10" fmla="*/ 55 w 116"/>
              <a:gd name="T11" fmla="*/ 84 h 212"/>
              <a:gd name="T12" fmla="*/ 47 w 116"/>
              <a:gd name="T13" fmla="*/ 100 h 212"/>
              <a:gd name="T14" fmla="*/ 41 w 116"/>
              <a:gd name="T15" fmla="*/ 112 h 212"/>
              <a:gd name="T16" fmla="*/ 34 w 116"/>
              <a:gd name="T17" fmla="*/ 127 h 212"/>
              <a:gd name="T18" fmla="*/ 28 w 116"/>
              <a:gd name="T19" fmla="*/ 140 h 212"/>
              <a:gd name="T20" fmla="*/ 0 w 116"/>
              <a:gd name="T21" fmla="*/ 201 h 212"/>
              <a:gd name="T22" fmla="*/ 22 w 116"/>
              <a:gd name="T23" fmla="*/ 212 h 212"/>
              <a:gd name="T24" fmla="*/ 46 w 116"/>
              <a:gd name="T25" fmla="*/ 159 h 212"/>
              <a:gd name="T26" fmla="*/ 52 w 116"/>
              <a:gd name="T27" fmla="*/ 147 h 212"/>
              <a:gd name="T28" fmla="*/ 59 w 116"/>
              <a:gd name="T29" fmla="*/ 132 h 212"/>
              <a:gd name="T30" fmla="*/ 65 w 116"/>
              <a:gd name="T31" fmla="*/ 119 h 212"/>
              <a:gd name="T32" fmla="*/ 72 w 116"/>
              <a:gd name="T33" fmla="*/ 103 h 212"/>
              <a:gd name="T34" fmla="*/ 78 w 116"/>
              <a:gd name="T35" fmla="*/ 92 h 212"/>
              <a:gd name="T36" fmla="*/ 85 w 116"/>
              <a:gd name="T37" fmla="*/ 76 h 212"/>
              <a:gd name="T38" fmla="*/ 91 w 116"/>
              <a:gd name="T39" fmla="*/ 63 h 212"/>
              <a:gd name="T40" fmla="*/ 98 w 116"/>
              <a:gd name="T41" fmla="*/ 49 h 212"/>
              <a:gd name="T42" fmla="*/ 104 w 116"/>
              <a:gd name="T43" fmla="*/ 36 h 212"/>
              <a:gd name="T44" fmla="*/ 116 w 116"/>
              <a:gd name="T45" fmla="*/ 11 h 212"/>
              <a:gd name="T46" fmla="*/ 94 w 116"/>
              <a:gd name="T47" fmla="*/ 0 h 212"/>
              <a:gd name="T48" fmla="*/ 87 w 116"/>
              <a:gd name="T49" fmla="*/ 16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6" h="212">
                <a:moveTo>
                  <a:pt x="87" y="16"/>
                </a:moveTo>
                <a:lnTo>
                  <a:pt x="81" y="29"/>
                </a:lnTo>
                <a:lnTo>
                  <a:pt x="74" y="44"/>
                </a:lnTo>
                <a:lnTo>
                  <a:pt x="68" y="56"/>
                </a:lnTo>
                <a:lnTo>
                  <a:pt x="60" y="71"/>
                </a:lnTo>
                <a:lnTo>
                  <a:pt x="55" y="84"/>
                </a:lnTo>
                <a:lnTo>
                  <a:pt x="47" y="100"/>
                </a:lnTo>
                <a:lnTo>
                  <a:pt x="41" y="112"/>
                </a:lnTo>
                <a:lnTo>
                  <a:pt x="34" y="127"/>
                </a:lnTo>
                <a:lnTo>
                  <a:pt x="28" y="140"/>
                </a:lnTo>
                <a:lnTo>
                  <a:pt x="0" y="201"/>
                </a:lnTo>
                <a:lnTo>
                  <a:pt x="22" y="212"/>
                </a:lnTo>
                <a:lnTo>
                  <a:pt x="46" y="159"/>
                </a:lnTo>
                <a:lnTo>
                  <a:pt x="52" y="147"/>
                </a:lnTo>
                <a:lnTo>
                  <a:pt x="59" y="132"/>
                </a:lnTo>
                <a:lnTo>
                  <a:pt x="65" y="119"/>
                </a:lnTo>
                <a:lnTo>
                  <a:pt x="72" y="103"/>
                </a:lnTo>
                <a:lnTo>
                  <a:pt x="78" y="92"/>
                </a:lnTo>
                <a:lnTo>
                  <a:pt x="85" y="76"/>
                </a:lnTo>
                <a:lnTo>
                  <a:pt x="91" y="63"/>
                </a:lnTo>
                <a:lnTo>
                  <a:pt x="98" y="49"/>
                </a:lnTo>
                <a:lnTo>
                  <a:pt x="104" y="36"/>
                </a:lnTo>
                <a:lnTo>
                  <a:pt x="116" y="11"/>
                </a:lnTo>
                <a:lnTo>
                  <a:pt x="94" y="0"/>
                </a:lnTo>
                <a:lnTo>
                  <a:pt x="87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0" name="Freeform 492"/>
          <p:cNvSpPr>
            <a:spLocks/>
          </p:cNvSpPr>
          <p:nvPr/>
        </p:nvSpPr>
        <p:spPr bwMode="auto">
          <a:xfrm>
            <a:off x="6203950" y="3675064"/>
            <a:ext cx="36513" cy="52388"/>
          </a:xfrm>
          <a:custGeom>
            <a:avLst/>
            <a:gdLst>
              <a:gd name="T0" fmla="*/ 0 w 23"/>
              <a:gd name="T1" fmla="*/ 13 h 33"/>
              <a:gd name="T2" fmla="*/ 17 w 23"/>
              <a:gd name="T3" fmla="*/ 33 h 33"/>
              <a:gd name="T4" fmla="*/ 23 w 23"/>
              <a:gd name="T5" fmla="*/ 20 h 33"/>
              <a:gd name="T6" fmla="*/ 6 w 23"/>
              <a:gd name="T7" fmla="*/ 0 h 33"/>
              <a:gd name="T8" fmla="*/ 0 w 2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3">
                <a:moveTo>
                  <a:pt x="0" y="13"/>
                </a:moveTo>
                <a:lnTo>
                  <a:pt x="17" y="33"/>
                </a:lnTo>
                <a:lnTo>
                  <a:pt x="23" y="20"/>
                </a:lnTo>
                <a:lnTo>
                  <a:pt x="6" y="0"/>
                </a:lnTo>
                <a:lnTo>
                  <a:pt x="0" y="13"/>
                </a:lnTo>
                <a:close/>
              </a:path>
            </a:pathLst>
          </a:custGeom>
          <a:solidFill>
            <a:srgbClr val="E64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1" name="Freeform 493"/>
          <p:cNvSpPr>
            <a:spLocks/>
          </p:cNvSpPr>
          <p:nvPr/>
        </p:nvSpPr>
        <p:spPr bwMode="auto">
          <a:xfrm>
            <a:off x="6183313" y="3719514"/>
            <a:ext cx="36513" cy="50800"/>
          </a:xfrm>
          <a:custGeom>
            <a:avLst/>
            <a:gdLst>
              <a:gd name="T0" fmla="*/ 0 w 23"/>
              <a:gd name="T1" fmla="*/ 12 h 32"/>
              <a:gd name="T2" fmla="*/ 17 w 23"/>
              <a:gd name="T3" fmla="*/ 32 h 32"/>
              <a:gd name="T4" fmla="*/ 23 w 23"/>
              <a:gd name="T5" fmla="*/ 19 h 32"/>
              <a:gd name="T6" fmla="*/ 6 w 23"/>
              <a:gd name="T7" fmla="*/ 0 h 32"/>
              <a:gd name="T8" fmla="*/ 0 w 23"/>
              <a:gd name="T9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2">
                <a:moveTo>
                  <a:pt x="0" y="12"/>
                </a:moveTo>
                <a:lnTo>
                  <a:pt x="17" y="32"/>
                </a:lnTo>
                <a:lnTo>
                  <a:pt x="23" y="19"/>
                </a:lnTo>
                <a:lnTo>
                  <a:pt x="6" y="0"/>
                </a:lnTo>
                <a:lnTo>
                  <a:pt x="0" y="12"/>
                </a:lnTo>
                <a:close/>
              </a:path>
            </a:pathLst>
          </a:custGeom>
          <a:solidFill>
            <a:srgbClr val="E64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2" name="Freeform 494"/>
          <p:cNvSpPr>
            <a:spLocks/>
          </p:cNvSpPr>
          <p:nvPr/>
        </p:nvSpPr>
        <p:spPr bwMode="auto">
          <a:xfrm>
            <a:off x="6162675" y="3762376"/>
            <a:ext cx="36513" cy="50800"/>
          </a:xfrm>
          <a:custGeom>
            <a:avLst/>
            <a:gdLst>
              <a:gd name="T0" fmla="*/ 0 w 23"/>
              <a:gd name="T1" fmla="*/ 13 h 32"/>
              <a:gd name="T2" fmla="*/ 17 w 23"/>
              <a:gd name="T3" fmla="*/ 32 h 32"/>
              <a:gd name="T4" fmla="*/ 23 w 23"/>
              <a:gd name="T5" fmla="*/ 21 h 32"/>
              <a:gd name="T6" fmla="*/ 5 w 23"/>
              <a:gd name="T7" fmla="*/ 0 h 32"/>
              <a:gd name="T8" fmla="*/ 0 w 23"/>
              <a:gd name="T9" fmla="*/ 1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2">
                <a:moveTo>
                  <a:pt x="0" y="13"/>
                </a:moveTo>
                <a:lnTo>
                  <a:pt x="17" y="32"/>
                </a:lnTo>
                <a:lnTo>
                  <a:pt x="23" y="21"/>
                </a:lnTo>
                <a:lnTo>
                  <a:pt x="5" y="0"/>
                </a:lnTo>
                <a:lnTo>
                  <a:pt x="0" y="13"/>
                </a:lnTo>
                <a:close/>
              </a:path>
            </a:pathLst>
          </a:custGeom>
          <a:solidFill>
            <a:srgbClr val="E64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3" name="Freeform 495"/>
          <p:cNvSpPr>
            <a:spLocks/>
          </p:cNvSpPr>
          <p:nvPr/>
        </p:nvSpPr>
        <p:spPr bwMode="auto">
          <a:xfrm>
            <a:off x="6140450" y="3808414"/>
            <a:ext cx="38100" cy="50800"/>
          </a:xfrm>
          <a:custGeom>
            <a:avLst/>
            <a:gdLst>
              <a:gd name="T0" fmla="*/ 0 w 24"/>
              <a:gd name="T1" fmla="*/ 12 h 32"/>
              <a:gd name="T2" fmla="*/ 18 w 24"/>
              <a:gd name="T3" fmla="*/ 32 h 32"/>
              <a:gd name="T4" fmla="*/ 24 w 24"/>
              <a:gd name="T5" fmla="*/ 19 h 32"/>
              <a:gd name="T6" fmla="*/ 6 w 24"/>
              <a:gd name="T7" fmla="*/ 0 h 32"/>
              <a:gd name="T8" fmla="*/ 0 w 24"/>
              <a:gd name="T9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2">
                <a:moveTo>
                  <a:pt x="0" y="12"/>
                </a:moveTo>
                <a:lnTo>
                  <a:pt x="18" y="32"/>
                </a:lnTo>
                <a:lnTo>
                  <a:pt x="24" y="19"/>
                </a:lnTo>
                <a:lnTo>
                  <a:pt x="6" y="0"/>
                </a:lnTo>
                <a:lnTo>
                  <a:pt x="0" y="12"/>
                </a:lnTo>
                <a:close/>
              </a:path>
            </a:pathLst>
          </a:custGeom>
          <a:solidFill>
            <a:srgbClr val="E64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4" name="Freeform 496"/>
          <p:cNvSpPr>
            <a:spLocks/>
          </p:cNvSpPr>
          <p:nvPr/>
        </p:nvSpPr>
        <p:spPr bwMode="auto">
          <a:xfrm>
            <a:off x="6119813" y="3851276"/>
            <a:ext cx="38100" cy="50800"/>
          </a:xfrm>
          <a:custGeom>
            <a:avLst/>
            <a:gdLst>
              <a:gd name="T0" fmla="*/ 0 w 24"/>
              <a:gd name="T1" fmla="*/ 13 h 32"/>
              <a:gd name="T2" fmla="*/ 18 w 24"/>
              <a:gd name="T3" fmla="*/ 32 h 32"/>
              <a:gd name="T4" fmla="*/ 24 w 24"/>
              <a:gd name="T5" fmla="*/ 20 h 32"/>
              <a:gd name="T6" fmla="*/ 6 w 24"/>
              <a:gd name="T7" fmla="*/ 0 h 32"/>
              <a:gd name="T8" fmla="*/ 0 w 24"/>
              <a:gd name="T9" fmla="*/ 1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2">
                <a:moveTo>
                  <a:pt x="0" y="13"/>
                </a:moveTo>
                <a:lnTo>
                  <a:pt x="18" y="32"/>
                </a:lnTo>
                <a:lnTo>
                  <a:pt x="24" y="20"/>
                </a:lnTo>
                <a:lnTo>
                  <a:pt x="6" y="0"/>
                </a:lnTo>
                <a:lnTo>
                  <a:pt x="0" y="13"/>
                </a:lnTo>
                <a:close/>
              </a:path>
            </a:pathLst>
          </a:custGeom>
          <a:solidFill>
            <a:srgbClr val="E64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5" name="Freeform 497"/>
          <p:cNvSpPr>
            <a:spLocks/>
          </p:cNvSpPr>
          <p:nvPr/>
        </p:nvSpPr>
        <p:spPr bwMode="auto">
          <a:xfrm>
            <a:off x="6094413" y="3887789"/>
            <a:ext cx="50800" cy="68263"/>
          </a:xfrm>
          <a:custGeom>
            <a:avLst/>
            <a:gdLst>
              <a:gd name="T0" fmla="*/ 0 w 32"/>
              <a:gd name="T1" fmla="*/ 13 h 43"/>
              <a:gd name="T2" fmla="*/ 26 w 32"/>
              <a:gd name="T3" fmla="*/ 43 h 43"/>
              <a:gd name="T4" fmla="*/ 32 w 32"/>
              <a:gd name="T5" fmla="*/ 31 h 43"/>
              <a:gd name="T6" fmla="*/ 6 w 32"/>
              <a:gd name="T7" fmla="*/ 0 h 43"/>
              <a:gd name="T8" fmla="*/ 0 w 32"/>
              <a:gd name="T9" fmla="*/ 1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43">
                <a:moveTo>
                  <a:pt x="0" y="13"/>
                </a:moveTo>
                <a:lnTo>
                  <a:pt x="26" y="43"/>
                </a:lnTo>
                <a:lnTo>
                  <a:pt x="32" y="31"/>
                </a:lnTo>
                <a:lnTo>
                  <a:pt x="6" y="0"/>
                </a:lnTo>
                <a:lnTo>
                  <a:pt x="0" y="13"/>
                </a:lnTo>
                <a:close/>
              </a:path>
            </a:pathLst>
          </a:custGeom>
          <a:solidFill>
            <a:srgbClr val="E27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6" name="Freeform 498"/>
          <p:cNvSpPr>
            <a:spLocks/>
          </p:cNvSpPr>
          <p:nvPr/>
        </p:nvSpPr>
        <p:spPr bwMode="auto">
          <a:xfrm>
            <a:off x="5922963" y="3998914"/>
            <a:ext cx="395288" cy="528638"/>
          </a:xfrm>
          <a:custGeom>
            <a:avLst/>
            <a:gdLst>
              <a:gd name="T0" fmla="*/ 0 w 210"/>
              <a:gd name="T1" fmla="*/ 8 h 281"/>
              <a:gd name="T2" fmla="*/ 27 w 210"/>
              <a:gd name="T3" fmla="*/ 266 h 281"/>
              <a:gd name="T4" fmla="*/ 185 w 210"/>
              <a:gd name="T5" fmla="*/ 266 h 281"/>
              <a:gd name="T6" fmla="*/ 210 w 210"/>
              <a:gd name="T7" fmla="*/ 8 h 281"/>
              <a:gd name="T8" fmla="*/ 0 w 210"/>
              <a:gd name="T9" fmla="*/ 8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281">
                <a:moveTo>
                  <a:pt x="0" y="8"/>
                </a:moveTo>
                <a:cubicBezTo>
                  <a:pt x="27" y="266"/>
                  <a:pt x="27" y="266"/>
                  <a:pt x="27" y="266"/>
                </a:cubicBezTo>
                <a:cubicBezTo>
                  <a:pt x="74" y="278"/>
                  <a:pt x="133" y="281"/>
                  <a:pt x="185" y="266"/>
                </a:cubicBezTo>
                <a:cubicBezTo>
                  <a:pt x="210" y="8"/>
                  <a:pt x="210" y="8"/>
                  <a:pt x="210" y="8"/>
                </a:cubicBezTo>
                <a:cubicBezTo>
                  <a:pt x="125" y="3"/>
                  <a:pt x="89" y="0"/>
                  <a:pt x="0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7" name="Freeform 499"/>
          <p:cNvSpPr>
            <a:spLocks/>
          </p:cNvSpPr>
          <p:nvPr/>
        </p:nvSpPr>
        <p:spPr bwMode="auto">
          <a:xfrm>
            <a:off x="5916613" y="3956051"/>
            <a:ext cx="411163" cy="528638"/>
          </a:xfrm>
          <a:custGeom>
            <a:avLst/>
            <a:gdLst>
              <a:gd name="T0" fmla="*/ 0 w 218"/>
              <a:gd name="T1" fmla="*/ 8 h 281"/>
              <a:gd name="T2" fmla="*/ 0 w 218"/>
              <a:gd name="T3" fmla="*/ 16 h 281"/>
              <a:gd name="T4" fmla="*/ 25 w 218"/>
              <a:gd name="T5" fmla="*/ 266 h 281"/>
              <a:gd name="T6" fmla="*/ 193 w 218"/>
              <a:gd name="T7" fmla="*/ 266 h 281"/>
              <a:gd name="T8" fmla="*/ 217 w 218"/>
              <a:gd name="T9" fmla="*/ 16 h 281"/>
              <a:gd name="T10" fmla="*/ 218 w 218"/>
              <a:gd name="T11" fmla="*/ 8 h 281"/>
              <a:gd name="T12" fmla="*/ 0 w 218"/>
              <a:gd name="T13" fmla="*/ 8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" h="281">
                <a:moveTo>
                  <a:pt x="0" y="8"/>
                </a:moveTo>
                <a:cubicBezTo>
                  <a:pt x="0" y="16"/>
                  <a:pt x="0" y="16"/>
                  <a:pt x="0" y="16"/>
                </a:cubicBezTo>
                <a:cubicBezTo>
                  <a:pt x="25" y="266"/>
                  <a:pt x="25" y="266"/>
                  <a:pt x="25" y="266"/>
                </a:cubicBezTo>
                <a:cubicBezTo>
                  <a:pt x="70" y="278"/>
                  <a:pt x="144" y="281"/>
                  <a:pt x="193" y="266"/>
                </a:cubicBezTo>
                <a:cubicBezTo>
                  <a:pt x="217" y="16"/>
                  <a:pt x="217" y="16"/>
                  <a:pt x="217" y="16"/>
                </a:cubicBezTo>
                <a:cubicBezTo>
                  <a:pt x="218" y="8"/>
                  <a:pt x="218" y="8"/>
                  <a:pt x="218" y="8"/>
                </a:cubicBezTo>
                <a:cubicBezTo>
                  <a:pt x="136" y="3"/>
                  <a:pt x="84" y="0"/>
                  <a:pt x="0" y="8"/>
                </a:cubicBezTo>
                <a:close/>
              </a:path>
            </a:pathLst>
          </a:custGeom>
          <a:solidFill>
            <a:srgbClr val="D1D1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8" name="Freeform 500"/>
          <p:cNvSpPr>
            <a:spLocks/>
          </p:cNvSpPr>
          <p:nvPr/>
        </p:nvSpPr>
        <p:spPr bwMode="auto">
          <a:xfrm>
            <a:off x="5916613" y="3952876"/>
            <a:ext cx="411163" cy="514350"/>
          </a:xfrm>
          <a:custGeom>
            <a:avLst/>
            <a:gdLst>
              <a:gd name="T0" fmla="*/ 105 w 218"/>
              <a:gd name="T1" fmla="*/ 0 h 273"/>
              <a:gd name="T2" fmla="*/ 87 w 218"/>
              <a:gd name="T3" fmla="*/ 0 h 273"/>
              <a:gd name="T4" fmla="*/ 0 w 218"/>
              <a:gd name="T5" fmla="*/ 5 h 273"/>
              <a:gd name="T6" fmla="*/ 0 w 218"/>
              <a:gd name="T7" fmla="*/ 7 h 273"/>
              <a:gd name="T8" fmla="*/ 0 w 218"/>
              <a:gd name="T9" fmla="*/ 7 h 273"/>
              <a:gd name="T10" fmla="*/ 0 w 218"/>
              <a:gd name="T11" fmla="*/ 13 h 273"/>
              <a:gd name="T12" fmla="*/ 1 w 218"/>
              <a:gd name="T13" fmla="*/ 19 h 273"/>
              <a:gd name="T14" fmla="*/ 8 w 218"/>
              <a:gd name="T15" fmla="*/ 93 h 273"/>
              <a:gd name="T16" fmla="*/ 16 w 218"/>
              <a:gd name="T17" fmla="*/ 172 h 273"/>
              <a:gd name="T18" fmla="*/ 25 w 218"/>
              <a:gd name="T19" fmla="*/ 263 h 273"/>
              <a:gd name="T20" fmla="*/ 119 w 218"/>
              <a:gd name="T21" fmla="*/ 273 h 273"/>
              <a:gd name="T22" fmla="*/ 123 w 218"/>
              <a:gd name="T23" fmla="*/ 273 h 273"/>
              <a:gd name="T24" fmla="*/ 128 w 218"/>
              <a:gd name="T25" fmla="*/ 273 h 273"/>
              <a:gd name="T26" fmla="*/ 193 w 218"/>
              <a:gd name="T27" fmla="*/ 263 h 273"/>
              <a:gd name="T28" fmla="*/ 202 w 218"/>
              <a:gd name="T29" fmla="*/ 174 h 273"/>
              <a:gd name="T30" fmla="*/ 209 w 218"/>
              <a:gd name="T31" fmla="*/ 95 h 273"/>
              <a:gd name="T32" fmla="*/ 215 w 218"/>
              <a:gd name="T33" fmla="*/ 34 h 273"/>
              <a:gd name="T34" fmla="*/ 217 w 218"/>
              <a:gd name="T35" fmla="*/ 13 h 273"/>
              <a:gd name="T36" fmla="*/ 217 w 218"/>
              <a:gd name="T37" fmla="*/ 7 h 273"/>
              <a:gd name="T38" fmla="*/ 217 w 218"/>
              <a:gd name="T39" fmla="*/ 7 h 273"/>
              <a:gd name="T40" fmla="*/ 218 w 218"/>
              <a:gd name="T41" fmla="*/ 5 h 273"/>
              <a:gd name="T42" fmla="*/ 108 w 218"/>
              <a:gd name="T43" fmla="*/ 0 h 273"/>
              <a:gd name="T44" fmla="*/ 105 w 218"/>
              <a:gd name="T45" fmla="*/ 0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8" h="273">
                <a:moveTo>
                  <a:pt x="105" y="0"/>
                </a:moveTo>
                <a:cubicBezTo>
                  <a:pt x="99" y="0"/>
                  <a:pt x="93" y="0"/>
                  <a:pt x="87" y="0"/>
                </a:cubicBezTo>
                <a:cubicBezTo>
                  <a:pt x="60" y="0"/>
                  <a:pt x="32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93"/>
                  <a:pt x="8" y="93"/>
                  <a:pt x="8" y="93"/>
                </a:cubicBezTo>
                <a:cubicBezTo>
                  <a:pt x="16" y="172"/>
                  <a:pt x="16" y="172"/>
                  <a:pt x="16" y="172"/>
                </a:cubicBezTo>
                <a:cubicBezTo>
                  <a:pt x="25" y="263"/>
                  <a:pt x="25" y="263"/>
                  <a:pt x="25" y="263"/>
                </a:cubicBezTo>
                <a:cubicBezTo>
                  <a:pt x="51" y="270"/>
                  <a:pt x="85" y="273"/>
                  <a:pt x="119" y="273"/>
                </a:cubicBezTo>
                <a:cubicBezTo>
                  <a:pt x="121" y="273"/>
                  <a:pt x="122" y="273"/>
                  <a:pt x="123" y="273"/>
                </a:cubicBezTo>
                <a:cubicBezTo>
                  <a:pt x="125" y="273"/>
                  <a:pt x="127" y="273"/>
                  <a:pt x="128" y="273"/>
                </a:cubicBezTo>
                <a:cubicBezTo>
                  <a:pt x="152" y="272"/>
                  <a:pt x="174" y="268"/>
                  <a:pt x="193" y="263"/>
                </a:cubicBezTo>
                <a:cubicBezTo>
                  <a:pt x="202" y="174"/>
                  <a:pt x="202" y="174"/>
                  <a:pt x="202" y="174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15" y="34"/>
                  <a:pt x="215" y="34"/>
                  <a:pt x="215" y="34"/>
                </a:cubicBezTo>
                <a:cubicBezTo>
                  <a:pt x="217" y="13"/>
                  <a:pt x="217" y="13"/>
                  <a:pt x="217" y="13"/>
                </a:cubicBezTo>
                <a:cubicBezTo>
                  <a:pt x="217" y="7"/>
                  <a:pt x="217" y="7"/>
                  <a:pt x="217" y="7"/>
                </a:cubicBezTo>
                <a:cubicBezTo>
                  <a:pt x="217" y="7"/>
                  <a:pt x="217" y="7"/>
                  <a:pt x="217" y="7"/>
                </a:cubicBezTo>
                <a:cubicBezTo>
                  <a:pt x="218" y="5"/>
                  <a:pt x="218" y="5"/>
                  <a:pt x="218" y="5"/>
                </a:cubicBezTo>
                <a:cubicBezTo>
                  <a:pt x="176" y="2"/>
                  <a:pt x="143" y="0"/>
                  <a:pt x="108" y="0"/>
                </a:cubicBezTo>
                <a:cubicBezTo>
                  <a:pt x="107" y="0"/>
                  <a:pt x="106" y="0"/>
                  <a:pt x="105" y="0"/>
                </a:cubicBezTo>
                <a:close/>
              </a:path>
            </a:pathLst>
          </a:custGeom>
          <a:solidFill>
            <a:srgbClr val="E64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9" name="Freeform 501"/>
          <p:cNvSpPr>
            <a:spLocks/>
          </p:cNvSpPr>
          <p:nvPr/>
        </p:nvSpPr>
        <p:spPr bwMode="auto">
          <a:xfrm>
            <a:off x="5932488" y="4098926"/>
            <a:ext cx="377825" cy="217488"/>
          </a:xfrm>
          <a:custGeom>
            <a:avLst/>
            <a:gdLst>
              <a:gd name="T0" fmla="*/ 89 w 201"/>
              <a:gd name="T1" fmla="*/ 29 h 116"/>
              <a:gd name="T2" fmla="*/ 0 w 201"/>
              <a:gd name="T3" fmla="*/ 16 h 116"/>
              <a:gd name="T4" fmla="*/ 8 w 201"/>
              <a:gd name="T5" fmla="*/ 95 h 116"/>
              <a:gd name="T6" fmla="*/ 119 w 201"/>
              <a:gd name="T7" fmla="*/ 86 h 116"/>
              <a:gd name="T8" fmla="*/ 194 w 201"/>
              <a:gd name="T9" fmla="*/ 97 h 116"/>
              <a:gd name="T10" fmla="*/ 201 w 201"/>
              <a:gd name="T11" fmla="*/ 18 h 116"/>
              <a:gd name="T12" fmla="*/ 89 w 201"/>
              <a:gd name="T13" fmla="*/ 29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" h="116">
                <a:moveTo>
                  <a:pt x="89" y="29"/>
                </a:moveTo>
                <a:cubicBezTo>
                  <a:pt x="63" y="15"/>
                  <a:pt x="36" y="0"/>
                  <a:pt x="0" y="16"/>
                </a:cubicBezTo>
                <a:cubicBezTo>
                  <a:pt x="8" y="95"/>
                  <a:pt x="8" y="95"/>
                  <a:pt x="8" y="95"/>
                </a:cubicBezTo>
                <a:cubicBezTo>
                  <a:pt x="47" y="48"/>
                  <a:pt x="85" y="67"/>
                  <a:pt x="119" y="86"/>
                </a:cubicBezTo>
                <a:cubicBezTo>
                  <a:pt x="146" y="101"/>
                  <a:pt x="172" y="116"/>
                  <a:pt x="194" y="97"/>
                </a:cubicBezTo>
                <a:cubicBezTo>
                  <a:pt x="201" y="18"/>
                  <a:pt x="201" y="18"/>
                  <a:pt x="201" y="18"/>
                </a:cubicBezTo>
                <a:cubicBezTo>
                  <a:pt x="155" y="67"/>
                  <a:pt x="123" y="48"/>
                  <a:pt x="89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0" name="Freeform 502"/>
          <p:cNvSpPr>
            <a:spLocks/>
          </p:cNvSpPr>
          <p:nvPr/>
        </p:nvSpPr>
        <p:spPr bwMode="auto">
          <a:xfrm>
            <a:off x="5916613" y="3967164"/>
            <a:ext cx="203200" cy="22225"/>
          </a:xfrm>
          <a:custGeom>
            <a:avLst/>
            <a:gdLst>
              <a:gd name="T0" fmla="*/ 0 w 128"/>
              <a:gd name="T1" fmla="*/ 2 h 14"/>
              <a:gd name="T2" fmla="*/ 0 w 128"/>
              <a:gd name="T3" fmla="*/ 7 h 14"/>
              <a:gd name="T4" fmla="*/ 1 w 128"/>
              <a:gd name="T5" fmla="*/ 14 h 14"/>
              <a:gd name="T6" fmla="*/ 128 w 128"/>
              <a:gd name="T7" fmla="*/ 14 h 14"/>
              <a:gd name="T8" fmla="*/ 128 w 128"/>
              <a:gd name="T9" fmla="*/ 14 h 14"/>
              <a:gd name="T10" fmla="*/ 128 w 128"/>
              <a:gd name="T11" fmla="*/ 0 h 14"/>
              <a:gd name="T12" fmla="*/ 0 w 128"/>
              <a:gd name="T13" fmla="*/ 0 h 14"/>
              <a:gd name="T14" fmla="*/ 0 w 128"/>
              <a:gd name="T15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14">
                <a:moveTo>
                  <a:pt x="0" y="2"/>
                </a:moveTo>
                <a:lnTo>
                  <a:pt x="0" y="7"/>
                </a:lnTo>
                <a:lnTo>
                  <a:pt x="1" y="14"/>
                </a:lnTo>
                <a:lnTo>
                  <a:pt x="128" y="14"/>
                </a:lnTo>
                <a:lnTo>
                  <a:pt x="128" y="14"/>
                </a:lnTo>
                <a:lnTo>
                  <a:pt x="128" y="0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D045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1" name="Freeform 503"/>
          <p:cNvSpPr>
            <a:spLocks/>
          </p:cNvSpPr>
          <p:nvPr/>
        </p:nvSpPr>
        <p:spPr bwMode="auto">
          <a:xfrm>
            <a:off x="5897563" y="3870326"/>
            <a:ext cx="450850" cy="96838"/>
          </a:xfrm>
          <a:custGeom>
            <a:avLst/>
            <a:gdLst>
              <a:gd name="T0" fmla="*/ 225 w 239"/>
              <a:gd name="T1" fmla="*/ 19 h 51"/>
              <a:gd name="T2" fmla="*/ 202 w 239"/>
              <a:gd name="T3" fmla="*/ 0 h 51"/>
              <a:gd name="T4" fmla="*/ 37 w 239"/>
              <a:gd name="T5" fmla="*/ 0 h 51"/>
              <a:gd name="T6" fmla="*/ 14 w 239"/>
              <a:gd name="T7" fmla="*/ 19 h 51"/>
              <a:gd name="T8" fmla="*/ 14 w 239"/>
              <a:gd name="T9" fmla="*/ 35 h 51"/>
              <a:gd name="T10" fmla="*/ 0 w 239"/>
              <a:gd name="T11" fmla="*/ 51 h 51"/>
              <a:gd name="T12" fmla="*/ 239 w 239"/>
              <a:gd name="T13" fmla="*/ 51 h 51"/>
              <a:gd name="T14" fmla="*/ 225 w 239"/>
              <a:gd name="T15" fmla="*/ 35 h 51"/>
              <a:gd name="T16" fmla="*/ 225 w 239"/>
              <a:gd name="T17" fmla="*/ 1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9" h="51">
                <a:moveTo>
                  <a:pt x="225" y="19"/>
                </a:moveTo>
                <a:cubicBezTo>
                  <a:pt x="225" y="2"/>
                  <a:pt x="217" y="1"/>
                  <a:pt x="20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2" y="1"/>
                  <a:pt x="14" y="2"/>
                  <a:pt x="14" y="19"/>
                </a:cubicBezTo>
                <a:cubicBezTo>
                  <a:pt x="14" y="35"/>
                  <a:pt x="14" y="35"/>
                  <a:pt x="14" y="35"/>
                </a:cubicBezTo>
                <a:cubicBezTo>
                  <a:pt x="0" y="51"/>
                  <a:pt x="0" y="51"/>
                  <a:pt x="0" y="51"/>
                </a:cubicBezTo>
                <a:cubicBezTo>
                  <a:pt x="239" y="51"/>
                  <a:pt x="239" y="51"/>
                  <a:pt x="239" y="51"/>
                </a:cubicBezTo>
                <a:cubicBezTo>
                  <a:pt x="225" y="35"/>
                  <a:pt x="225" y="35"/>
                  <a:pt x="225" y="35"/>
                </a:cubicBezTo>
                <a:lnTo>
                  <a:pt x="225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2" name="Freeform 504"/>
          <p:cNvSpPr>
            <a:spLocks/>
          </p:cNvSpPr>
          <p:nvPr/>
        </p:nvSpPr>
        <p:spPr bwMode="auto">
          <a:xfrm>
            <a:off x="5924550" y="3870326"/>
            <a:ext cx="396875" cy="66675"/>
          </a:xfrm>
          <a:custGeom>
            <a:avLst/>
            <a:gdLst>
              <a:gd name="T0" fmla="*/ 188 w 211"/>
              <a:gd name="T1" fmla="*/ 0 h 35"/>
              <a:gd name="T2" fmla="*/ 23 w 211"/>
              <a:gd name="T3" fmla="*/ 0 h 35"/>
              <a:gd name="T4" fmla="*/ 0 w 211"/>
              <a:gd name="T5" fmla="*/ 19 h 35"/>
              <a:gd name="T6" fmla="*/ 0 w 211"/>
              <a:gd name="T7" fmla="*/ 35 h 35"/>
              <a:gd name="T8" fmla="*/ 211 w 211"/>
              <a:gd name="T9" fmla="*/ 35 h 35"/>
              <a:gd name="T10" fmla="*/ 211 w 211"/>
              <a:gd name="T11" fmla="*/ 19 h 35"/>
              <a:gd name="T12" fmla="*/ 188 w 211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" h="35">
                <a:moveTo>
                  <a:pt x="188" y="0"/>
                </a:moveTo>
                <a:cubicBezTo>
                  <a:pt x="23" y="0"/>
                  <a:pt x="23" y="0"/>
                  <a:pt x="23" y="0"/>
                </a:cubicBezTo>
                <a:cubicBezTo>
                  <a:pt x="8" y="1"/>
                  <a:pt x="0" y="2"/>
                  <a:pt x="0" y="19"/>
                </a:cubicBezTo>
                <a:cubicBezTo>
                  <a:pt x="0" y="35"/>
                  <a:pt x="0" y="35"/>
                  <a:pt x="0" y="35"/>
                </a:cubicBezTo>
                <a:cubicBezTo>
                  <a:pt x="211" y="35"/>
                  <a:pt x="211" y="35"/>
                  <a:pt x="211" y="35"/>
                </a:cubicBezTo>
                <a:cubicBezTo>
                  <a:pt x="211" y="19"/>
                  <a:pt x="211" y="19"/>
                  <a:pt x="211" y="19"/>
                </a:cubicBezTo>
                <a:cubicBezTo>
                  <a:pt x="211" y="2"/>
                  <a:pt x="203" y="1"/>
                  <a:pt x="188" y="0"/>
                </a:cubicBezTo>
                <a:close/>
              </a:path>
            </a:pathLst>
          </a:custGeom>
          <a:solidFill>
            <a:srgbClr val="F1F1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3" name="Freeform 505"/>
          <p:cNvSpPr>
            <a:spLocks/>
          </p:cNvSpPr>
          <p:nvPr/>
        </p:nvSpPr>
        <p:spPr bwMode="auto">
          <a:xfrm>
            <a:off x="6119813" y="4241801"/>
            <a:ext cx="177800" cy="225425"/>
          </a:xfrm>
          <a:custGeom>
            <a:avLst/>
            <a:gdLst>
              <a:gd name="T0" fmla="*/ 19 w 94"/>
              <a:gd name="T1" fmla="*/ 10 h 120"/>
              <a:gd name="T2" fmla="*/ 0 w 94"/>
              <a:gd name="T3" fmla="*/ 0 h 120"/>
              <a:gd name="T4" fmla="*/ 0 w 94"/>
              <a:gd name="T5" fmla="*/ 120 h 120"/>
              <a:gd name="T6" fmla="*/ 6 w 94"/>
              <a:gd name="T7" fmla="*/ 120 h 120"/>
              <a:gd name="T8" fmla="*/ 11 w 94"/>
              <a:gd name="T9" fmla="*/ 120 h 120"/>
              <a:gd name="T10" fmla="*/ 15 w 94"/>
              <a:gd name="T11" fmla="*/ 120 h 120"/>
              <a:gd name="T12" fmla="*/ 20 w 94"/>
              <a:gd name="T13" fmla="*/ 120 h 120"/>
              <a:gd name="T14" fmla="*/ 85 w 94"/>
              <a:gd name="T15" fmla="*/ 110 h 120"/>
              <a:gd name="T16" fmla="*/ 94 w 94"/>
              <a:gd name="T17" fmla="*/ 21 h 120"/>
              <a:gd name="T18" fmla="*/ 71 w 94"/>
              <a:gd name="T19" fmla="*/ 30 h 120"/>
              <a:gd name="T20" fmla="*/ 19 w 94"/>
              <a:gd name="T21" fmla="*/ 1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4" h="120">
                <a:moveTo>
                  <a:pt x="19" y="10"/>
                </a:moveTo>
                <a:cubicBezTo>
                  <a:pt x="13" y="7"/>
                  <a:pt x="7" y="3"/>
                  <a:pt x="0" y="0"/>
                </a:cubicBezTo>
                <a:cubicBezTo>
                  <a:pt x="0" y="120"/>
                  <a:pt x="0" y="120"/>
                  <a:pt x="0" y="120"/>
                </a:cubicBezTo>
                <a:cubicBezTo>
                  <a:pt x="2" y="120"/>
                  <a:pt x="4" y="120"/>
                  <a:pt x="6" y="120"/>
                </a:cubicBezTo>
                <a:cubicBezTo>
                  <a:pt x="8" y="120"/>
                  <a:pt x="9" y="120"/>
                  <a:pt x="11" y="120"/>
                </a:cubicBezTo>
                <a:cubicBezTo>
                  <a:pt x="13" y="120"/>
                  <a:pt x="14" y="120"/>
                  <a:pt x="15" y="120"/>
                </a:cubicBezTo>
                <a:cubicBezTo>
                  <a:pt x="17" y="120"/>
                  <a:pt x="19" y="120"/>
                  <a:pt x="20" y="120"/>
                </a:cubicBezTo>
                <a:cubicBezTo>
                  <a:pt x="44" y="119"/>
                  <a:pt x="66" y="115"/>
                  <a:pt x="85" y="110"/>
                </a:cubicBezTo>
                <a:cubicBezTo>
                  <a:pt x="94" y="21"/>
                  <a:pt x="94" y="21"/>
                  <a:pt x="94" y="21"/>
                </a:cubicBezTo>
                <a:cubicBezTo>
                  <a:pt x="86" y="28"/>
                  <a:pt x="79" y="30"/>
                  <a:pt x="71" y="30"/>
                </a:cubicBezTo>
                <a:cubicBezTo>
                  <a:pt x="54" y="30"/>
                  <a:pt x="37" y="20"/>
                  <a:pt x="19" y="10"/>
                </a:cubicBezTo>
                <a:close/>
              </a:path>
            </a:pathLst>
          </a:custGeom>
          <a:solidFill>
            <a:srgbClr val="CE44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4" name="Freeform 506"/>
          <p:cNvSpPr>
            <a:spLocks/>
          </p:cNvSpPr>
          <p:nvPr/>
        </p:nvSpPr>
        <p:spPr bwMode="auto">
          <a:xfrm>
            <a:off x="6119813" y="3989389"/>
            <a:ext cx="201613" cy="201613"/>
          </a:xfrm>
          <a:custGeom>
            <a:avLst/>
            <a:gdLst>
              <a:gd name="T0" fmla="*/ 0 w 107"/>
              <a:gd name="T1" fmla="*/ 93 h 107"/>
              <a:gd name="T2" fmla="*/ 43 w 107"/>
              <a:gd name="T3" fmla="*/ 107 h 107"/>
              <a:gd name="T4" fmla="*/ 101 w 107"/>
              <a:gd name="T5" fmla="*/ 76 h 107"/>
              <a:gd name="T6" fmla="*/ 107 w 107"/>
              <a:gd name="T7" fmla="*/ 15 h 107"/>
              <a:gd name="T8" fmla="*/ 0 w 107"/>
              <a:gd name="T9" fmla="*/ 0 h 107"/>
              <a:gd name="T10" fmla="*/ 0 w 107"/>
              <a:gd name="T11" fmla="*/ 9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" h="107">
                <a:moveTo>
                  <a:pt x="0" y="93"/>
                </a:moveTo>
                <a:cubicBezTo>
                  <a:pt x="14" y="101"/>
                  <a:pt x="28" y="107"/>
                  <a:pt x="43" y="107"/>
                </a:cubicBezTo>
                <a:cubicBezTo>
                  <a:pt x="61" y="107"/>
                  <a:pt x="79" y="99"/>
                  <a:pt x="101" y="76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0" y="0"/>
                  <a:pt x="0" y="0"/>
                  <a:pt x="0" y="0"/>
                </a:cubicBezTo>
                <a:lnTo>
                  <a:pt x="0" y="93"/>
                </a:lnTo>
                <a:close/>
              </a:path>
            </a:pathLst>
          </a:custGeom>
          <a:solidFill>
            <a:srgbClr val="CE44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5" name="Freeform 507"/>
          <p:cNvSpPr>
            <a:spLocks/>
          </p:cNvSpPr>
          <p:nvPr/>
        </p:nvSpPr>
        <p:spPr bwMode="auto">
          <a:xfrm>
            <a:off x="6119813" y="4132264"/>
            <a:ext cx="190500" cy="166688"/>
          </a:xfrm>
          <a:custGeom>
            <a:avLst/>
            <a:gdLst>
              <a:gd name="T0" fmla="*/ 43 w 101"/>
              <a:gd name="T1" fmla="*/ 31 h 88"/>
              <a:gd name="T2" fmla="*/ 0 w 101"/>
              <a:gd name="T3" fmla="*/ 17 h 88"/>
              <a:gd name="T4" fmla="*/ 0 w 101"/>
              <a:gd name="T5" fmla="*/ 58 h 88"/>
              <a:gd name="T6" fmla="*/ 19 w 101"/>
              <a:gd name="T7" fmla="*/ 68 h 88"/>
              <a:gd name="T8" fmla="*/ 71 w 101"/>
              <a:gd name="T9" fmla="*/ 88 h 88"/>
              <a:gd name="T10" fmla="*/ 94 w 101"/>
              <a:gd name="T11" fmla="*/ 79 h 88"/>
              <a:gd name="T12" fmla="*/ 101 w 101"/>
              <a:gd name="T13" fmla="*/ 0 h 88"/>
              <a:gd name="T14" fmla="*/ 43 w 101"/>
              <a:gd name="T15" fmla="*/ 3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88">
                <a:moveTo>
                  <a:pt x="43" y="31"/>
                </a:moveTo>
                <a:cubicBezTo>
                  <a:pt x="28" y="31"/>
                  <a:pt x="14" y="25"/>
                  <a:pt x="0" y="17"/>
                </a:cubicBezTo>
                <a:cubicBezTo>
                  <a:pt x="0" y="58"/>
                  <a:pt x="0" y="58"/>
                  <a:pt x="0" y="58"/>
                </a:cubicBezTo>
                <a:cubicBezTo>
                  <a:pt x="7" y="61"/>
                  <a:pt x="13" y="65"/>
                  <a:pt x="19" y="68"/>
                </a:cubicBezTo>
                <a:cubicBezTo>
                  <a:pt x="37" y="78"/>
                  <a:pt x="54" y="88"/>
                  <a:pt x="71" y="88"/>
                </a:cubicBezTo>
                <a:cubicBezTo>
                  <a:pt x="79" y="88"/>
                  <a:pt x="86" y="86"/>
                  <a:pt x="94" y="79"/>
                </a:cubicBezTo>
                <a:cubicBezTo>
                  <a:pt x="101" y="0"/>
                  <a:pt x="101" y="0"/>
                  <a:pt x="101" y="0"/>
                </a:cubicBezTo>
                <a:cubicBezTo>
                  <a:pt x="79" y="23"/>
                  <a:pt x="61" y="31"/>
                  <a:pt x="43" y="31"/>
                </a:cubicBezTo>
                <a:close/>
              </a:path>
            </a:pathLst>
          </a:custGeom>
          <a:solidFill>
            <a:srgbClr val="E5E5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6" name="Freeform 508"/>
          <p:cNvSpPr>
            <a:spLocks/>
          </p:cNvSpPr>
          <p:nvPr/>
        </p:nvSpPr>
        <p:spPr bwMode="auto">
          <a:xfrm>
            <a:off x="6119813" y="3967164"/>
            <a:ext cx="206375" cy="50800"/>
          </a:xfrm>
          <a:custGeom>
            <a:avLst/>
            <a:gdLst>
              <a:gd name="T0" fmla="*/ 0 w 130"/>
              <a:gd name="T1" fmla="*/ 14 h 32"/>
              <a:gd name="T2" fmla="*/ 127 w 130"/>
              <a:gd name="T3" fmla="*/ 32 h 32"/>
              <a:gd name="T4" fmla="*/ 130 w 130"/>
              <a:gd name="T5" fmla="*/ 7 h 32"/>
              <a:gd name="T6" fmla="*/ 130 w 130"/>
              <a:gd name="T7" fmla="*/ 0 h 32"/>
              <a:gd name="T8" fmla="*/ 0 w 130"/>
              <a:gd name="T9" fmla="*/ 0 h 32"/>
              <a:gd name="T10" fmla="*/ 0 w 130"/>
              <a:gd name="T11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" h="32">
                <a:moveTo>
                  <a:pt x="0" y="14"/>
                </a:moveTo>
                <a:lnTo>
                  <a:pt x="127" y="32"/>
                </a:lnTo>
                <a:lnTo>
                  <a:pt x="130" y="7"/>
                </a:lnTo>
                <a:lnTo>
                  <a:pt x="130" y="0"/>
                </a:lnTo>
                <a:lnTo>
                  <a:pt x="0" y="0"/>
                </a:lnTo>
                <a:lnTo>
                  <a:pt x="0" y="14"/>
                </a:lnTo>
                <a:close/>
              </a:path>
            </a:pathLst>
          </a:custGeom>
          <a:solidFill>
            <a:srgbClr val="BB3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7" name="Freeform 509"/>
          <p:cNvSpPr>
            <a:spLocks/>
          </p:cNvSpPr>
          <p:nvPr/>
        </p:nvSpPr>
        <p:spPr bwMode="auto">
          <a:xfrm>
            <a:off x="6119813" y="3937001"/>
            <a:ext cx="228600" cy="30163"/>
          </a:xfrm>
          <a:custGeom>
            <a:avLst/>
            <a:gdLst>
              <a:gd name="T0" fmla="*/ 0 w 144"/>
              <a:gd name="T1" fmla="*/ 0 h 19"/>
              <a:gd name="T2" fmla="*/ 0 w 144"/>
              <a:gd name="T3" fmla="*/ 19 h 19"/>
              <a:gd name="T4" fmla="*/ 130 w 144"/>
              <a:gd name="T5" fmla="*/ 19 h 19"/>
              <a:gd name="T6" fmla="*/ 144 w 144"/>
              <a:gd name="T7" fmla="*/ 19 h 19"/>
              <a:gd name="T8" fmla="*/ 127 w 144"/>
              <a:gd name="T9" fmla="*/ 0 h 19"/>
              <a:gd name="T10" fmla="*/ 0 w 144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4" h="19">
                <a:moveTo>
                  <a:pt x="0" y="0"/>
                </a:moveTo>
                <a:lnTo>
                  <a:pt x="0" y="19"/>
                </a:lnTo>
                <a:lnTo>
                  <a:pt x="130" y="19"/>
                </a:lnTo>
                <a:lnTo>
                  <a:pt x="144" y="19"/>
                </a:lnTo>
                <a:lnTo>
                  <a:pt x="127" y="0"/>
                </a:lnTo>
                <a:lnTo>
                  <a:pt x="0" y="0"/>
                </a:lnTo>
                <a:close/>
              </a:path>
            </a:pathLst>
          </a:custGeom>
          <a:solidFill>
            <a:srgbClr val="E5E5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8" name="Freeform 510"/>
          <p:cNvSpPr>
            <a:spLocks/>
          </p:cNvSpPr>
          <p:nvPr/>
        </p:nvSpPr>
        <p:spPr bwMode="auto">
          <a:xfrm>
            <a:off x="6119813" y="3870326"/>
            <a:ext cx="201613" cy="66675"/>
          </a:xfrm>
          <a:custGeom>
            <a:avLst/>
            <a:gdLst>
              <a:gd name="T0" fmla="*/ 84 w 107"/>
              <a:gd name="T1" fmla="*/ 0 h 35"/>
              <a:gd name="T2" fmla="*/ 14 w 107"/>
              <a:gd name="T3" fmla="*/ 0 h 35"/>
              <a:gd name="T4" fmla="*/ 1 w 107"/>
              <a:gd name="T5" fmla="*/ 0 h 35"/>
              <a:gd name="T6" fmla="*/ 0 w 107"/>
              <a:gd name="T7" fmla="*/ 0 h 35"/>
              <a:gd name="T8" fmla="*/ 0 w 107"/>
              <a:gd name="T9" fmla="*/ 35 h 35"/>
              <a:gd name="T10" fmla="*/ 107 w 107"/>
              <a:gd name="T11" fmla="*/ 35 h 35"/>
              <a:gd name="T12" fmla="*/ 107 w 107"/>
              <a:gd name="T13" fmla="*/ 19 h 35"/>
              <a:gd name="T14" fmla="*/ 107 w 107"/>
              <a:gd name="T15" fmla="*/ 19 h 35"/>
              <a:gd name="T16" fmla="*/ 84 w 107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35">
                <a:moveTo>
                  <a:pt x="84" y="0"/>
                </a:moveTo>
                <a:cubicBezTo>
                  <a:pt x="14" y="0"/>
                  <a:pt x="14" y="0"/>
                  <a:pt x="14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19"/>
                  <a:pt x="107" y="19"/>
                  <a:pt x="107" y="19"/>
                </a:cubicBezTo>
                <a:cubicBezTo>
                  <a:pt x="107" y="19"/>
                  <a:pt x="107" y="19"/>
                  <a:pt x="107" y="19"/>
                </a:cubicBezTo>
                <a:cubicBezTo>
                  <a:pt x="107" y="2"/>
                  <a:pt x="99" y="1"/>
                  <a:pt x="84" y="0"/>
                </a:cubicBezTo>
                <a:close/>
              </a:path>
            </a:pathLst>
          </a:custGeom>
          <a:solidFill>
            <a:srgbClr val="D8D9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9" name="Freeform 511"/>
          <p:cNvSpPr>
            <a:spLocks/>
          </p:cNvSpPr>
          <p:nvPr/>
        </p:nvSpPr>
        <p:spPr bwMode="auto">
          <a:xfrm>
            <a:off x="6832600" y="2303464"/>
            <a:ext cx="1130300" cy="1131888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231 w 600"/>
              <a:gd name="T5" fmla="*/ 592 h 600"/>
              <a:gd name="T6" fmla="*/ 300 w 600"/>
              <a:gd name="T7" fmla="*/ 600 h 600"/>
              <a:gd name="T8" fmla="*/ 321 w 600"/>
              <a:gd name="T9" fmla="*/ 600 h 600"/>
              <a:gd name="T10" fmla="*/ 600 w 600"/>
              <a:gd name="T11" fmla="*/ 314 h 600"/>
              <a:gd name="T12" fmla="*/ 600 w 600"/>
              <a:gd name="T13" fmla="*/ 300 h 600"/>
              <a:gd name="T14" fmla="*/ 589 w 600"/>
              <a:gd name="T15" fmla="*/ 219 h 600"/>
              <a:gd name="T16" fmla="*/ 300 w 600"/>
              <a:gd name="T17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4" y="0"/>
                  <a:pt x="0" y="135"/>
                  <a:pt x="0" y="300"/>
                </a:cubicBezTo>
                <a:cubicBezTo>
                  <a:pt x="0" y="442"/>
                  <a:pt x="99" y="561"/>
                  <a:pt x="231" y="592"/>
                </a:cubicBezTo>
                <a:cubicBezTo>
                  <a:pt x="253" y="598"/>
                  <a:pt x="276" y="600"/>
                  <a:pt x="300" y="600"/>
                </a:cubicBezTo>
                <a:cubicBezTo>
                  <a:pt x="307" y="600"/>
                  <a:pt x="314" y="600"/>
                  <a:pt x="321" y="600"/>
                </a:cubicBezTo>
                <a:cubicBezTo>
                  <a:pt x="473" y="589"/>
                  <a:pt x="593" y="466"/>
                  <a:pt x="600" y="314"/>
                </a:cubicBezTo>
                <a:cubicBezTo>
                  <a:pt x="600" y="309"/>
                  <a:pt x="600" y="305"/>
                  <a:pt x="600" y="300"/>
                </a:cubicBezTo>
                <a:cubicBezTo>
                  <a:pt x="600" y="272"/>
                  <a:pt x="596" y="245"/>
                  <a:pt x="589" y="219"/>
                </a:cubicBezTo>
                <a:cubicBezTo>
                  <a:pt x="553" y="93"/>
                  <a:pt x="437" y="0"/>
                  <a:pt x="300" y="0"/>
                </a:cubicBezTo>
              </a:path>
            </a:pathLst>
          </a:custGeom>
          <a:solidFill>
            <a:srgbClr val="27B8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0" name="Freeform 512"/>
          <p:cNvSpPr>
            <a:spLocks noEditPoints="1"/>
          </p:cNvSpPr>
          <p:nvPr/>
        </p:nvSpPr>
        <p:spPr bwMode="auto">
          <a:xfrm>
            <a:off x="7042150" y="2500314"/>
            <a:ext cx="920750" cy="935038"/>
          </a:xfrm>
          <a:custGeom>
            <a:avLst/>
            <a:gdLst>
              <a:gd name="T0" fmla="*/ 5 w 489"/>
              <a:gd name="T1" fmla="*/ 373 h 496"/>
              <a:gd name="T2" fmla="*/ 7 w 489"/>
              <a:gd name="T3" fmla="*/ 375 h 496"/>
              <a:gd name="T4" fmla="*/ 5 w 489"/>
              <a:gd name="T5" fmla="*/ 373 h 496"/>
              <a:gd name="T6" fmla="*/ 5 w 489"/>
              <a:gd name="T7" fmla="*/ 373 h 496"/>
              <a:gd name="T8" fmla="*/ 5 w 489"/>
              <a:gd name="T9" fmla="*/ 373 h 496"/>
              <a:gd name="T10" fmla="*/ 5 w 489"/>
              <a:gd name="T11" fmla="*/ 373 h 496"/>
              <a:gd name="T12" fmla="*/ 5 w 489"/>
              <a:gd name="T13" fmla="*/ 372 h 496"/>
              <a:gd name="T14" fmla="*/ 5 w 489"/>
              <a:gd name="T15" fmla="*/ 373 h 496"/>
              <a:gd name="T16" fmla="*/ 5 w 489"/>
              <a:gd name="T17" fmla="*/ 372 h 496"/>
              <a:gd name="T18" fmla="*/ 0 w 489"/>
              <a:gd name="T19" fmla="*/ 367 h 496"/>
              <a:gd name="T20" fmla="*/ 5 w 489"/>
              <a:gd name="T21" fmla="*/ 372 h 496"/>
              <a:gd name="T22" fmla="*/ 0 w 489"/>
              <a:gd name="T23" fmla="*/ 367 h 496"/>
              <a:gd name="T24" fmla="*/ 358 w 489"/>
              <a:gd name="T25" fmla="*/ 0 h 496"/>
              <a:gd name="T26" fmla="*/ 373 w 489"/>
              <a:gd name="T27" fmla="*/ 10 h 496"/>
              <a:gd name="T28" fmla="*/ 381 w 489"/>
              <a:gd name="T29" fmla="*/ 50 h 496"/>
              <a:gd name="T30" fmla="*/ 374 w 489"/>
              <a:gd name="T31" fmla="*/ 109 h 496"/>
              <a:gd name="T32" fmla="*/ 106 w 489"/>
              <a:gd name="T33" fmla="*/ 378 h 496"/>
              <a:gd name="T34" fmla="*/ 72 w 489"/>
              <a:gd name="T35" fmla="*/ 392 h 496"/>
              <a:gd name="T36" fmla="*/ 47 w 489"/>
              <a:gd name="T37" fmla="*/ 385 h 496"/>
              <a:gd name="T38" fmla="*/ 36 w 489"/>
              <a:gd name="T39" fmla="*/ 389 h 496"/>
              <a:gd name="T40" fmla="*/ 7 w 489"/>
              <a:gd name="T41" fmla="*/ 375 h 496"/>
              <a:gd name="T42" fmla="*/ 7 w 489"/>
              <a:gd name="T43" fmla="*/ 375 h 496"/>
              <a:gd name="T44" fmla="*/ 7 w 489"/>
              <a:gd name="T45" fmla="*/ 375 h 496"/>
              <a:gd name="T46" fmla="*/ 120 w 489"/>
              <a:gd name="T47" fmla="*/ 488 h 496"/>
              <a:gd name="T48" fmla="*/ 189 w 489"/>
              <a:gd name="T49" fmla="*/ 496 h 496"/>
              <a:gd name="T50" fmla="*/ 210 w 489"/>
              <a:gd name="T51" fmla="*/ 496 h 496"/>
              <a:gd name="T52" fmla="*/ 489 w 489"/>
              <a:gd name="T53" fmla="*/ 210 h 496"/>
              <a:gd name="T54" fmla="*/ 489 w 489"/>
              <a:gd name="T55" fmla="*/ 196 h 496"/>
              <a:gd name="T56" fmla="*/ 478 w 489"/>
              <a:gd name="T57" fmla="*/ 115 h 496"/>
              <a:gd name="T58" fmla="*/ 478 w 489"/>
              <a:gd name="T59" fmla="*/ 115 h 496"/>
              <a:gd name="T60" fmla="*/ 373 w 489"/>
              <a:gd name="T61" fmla="*/ 10 h 496"/>
              <a:gd name="T62" fmla="*/ 358 w 489"/>
              <a:gd name="T63" fmla="*/ 0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89" h="496">
                <a:moveTo>
                  <a:pt x="5" y="373"/>
                </a:moveTo>
                <a:cubicBezTo>
                  <a:pt x="6" y="373"/>
                  <a:pt x="6" y="374"/>
                  <a:pt x="7" y="375"/>
                </a:cubicBezTo>
                <a:cubicBezTo>
                  <a:pt x="6" y="374"/>
                  <a:pt x="6" y="373"/>
                  <a:pt x="5" y="373"/>
                </a:cubicBezTo>
                <a:moveTo>
                  <a:pt x="5" y="373"/>
                </a:moveTo>
                <a:cubicBezTo>
                  <a:pt x="5" y="373"/>
                  <a:pt x="5" y="373"/>
                  <a:pt x="5" y="373"/>
                </a:cubicBezTo>
                <a:cubicBezTo>
                  <a:pt x="5" y="373"/>
                  <a:pt x="5" y="373"/>
                  <a:pt x="5" y="373"/>
                </a:cubicBezTo>
                <a:moveTo>
                  <a:pt x="5" y="372"/>
                </a:moveTo>
                <a:cubicBezTo>
                  <a:pt x="5" y="372"/>
                  <a:pt x="5" y="372"/>
                  <a:pt x="5" y="373"/>
                </a:cubicBezTo>
                <a:cubicBezTo>
                  <a:pt x="5" y="372"/>
                  <a:pt x="5" y="372"/>
                  <a:pt x="5" y="372"/>
                </a:cubicBezTo>
                <a:moveTo>
                  <a:pt x="0" y="367"/>
                </a:moveTo>
                <a:cubicBezTo>
                  <a:pt x="2" y="369"/>
                  <a:pt x="3" y="371"/>
                  <a:pt x="5" y="372"/>
                </a:cubicBezTo>
                <a:cubicBezTo>
                  <a:pt x="3" y="371"/>
                  <a:pt x="2" y="369"/>
                  <a:pt x="0" y="367"/>
                </a:cubicBezTo>
                <a:moveTo>
                  <a:pt x="358" y="0"/>
                </a:moveTo>
                <a:cubicBezTo>
                  <a:pt x="363" y="2"/>
                  <a:pt x="368" y="5"/>
                  <a:pt x="373" y="10"/>
                </a:cubicBezTo>
                <a:cubicBezTo>
                  <a:pt x="385" y="22"/>
                  <a:pt x="387" y="40"/>
                  <a:pt x="381" y="50"/>
                </a:cubicBezTo>
                <a:cubicBezTo>
                  <a:pt x="393" y="69"/>
                  <a:pt x="390" y="93"/>
                  <a:pt x="374" y="109"/>
                </a:cubicBezTo>
                <a:cubicBezTo>
                  <a:pt x="106" y="378"/>
                  <a:pt x="106" y="378"/>
                  <a:pt x="106" y="378"/>
                </a:cubicBezTo>
                <a:cubicBezTo>
                  <a:pt x="97" y="387"/>
                  <a:pt x="84" y="392"/>
                  <a:pt x="72" y="392"/>
                </a:cubicBezTo>
                <a:cubicBezTo>
                  <a:pt x="64" y="392"/>
                  <a:pt x="55" y="390"/>
                  <a:pt x="47" y="385"/>
                </a:cubicBezTo>
                <a:cubicBezTo>
                  <a:pt x="44" y="387"/>
                  <a:pt x="40" y="389"/>
                  <a:pt x="36" y="389"/>
                </a:cubicBezTo>
                <a:cubicBezTo>
                  <a:pt x="27" y="389"/>
                  <a:pt x="16" y="384"/>
                  <a:pt x="7" y="375"/>
                </a:cubicBezTo>
                <a:cubicBezTo>
                  <a:pt x="7" y="375"/>
                  <a:pt x="7" y="375"/>
                  <a:pt x="7" y="375"/>
                </a:cubicBezTo>
                <a:cubicBezTo>
                  <a:pt x="7" y="375"/>
                  <a:pt x="7" y="375"/>
                  <a:pt x="7" y="375"/>
                </a:cubicBezTo>
                <a:cubicBezTo>
                  <a:pt x="48" y="416"/>
                  <a:pt x="87" y="455"/>
                  <a:pt x="120" y="488"/>
                </a:cubicBezTo>
                <a:cubicBezTo>
                  <a:pt x="142" y="494"/>
                  <a:pt x="165" y="496"/>
                  <a:pt x="189" y="496"/>
                </a:cubicBezTo>
                <a:cubicBezTo>
                  <a:pt x="196" y="496"/>
                  <a:pt x="203" y="496"/>
                  <a:pt x="210" y="496"/>
                </a:cubicBezTo>
                <a:cubicBezTo>
                  <a:pt x="362" y="485"/>
                  <a:pt x="482" y="362"/>
                  <a:pt x="489" y="210"/>
                </a:cubicBezTo>
                <a:cubicBezTo>
                  <a:pt x="489" y="205"/>
                  <a:pt x="489" y="201"/>
                  <a:pt x="489" y="196"/>
                </a:cubicBezTo>
                <a:cubicBezTo>
                  <a:pt x="489" y="168"/>
                  <a:pt x="485" y="141"/>
                  <a:pt x="478" y="115"/>
                </a:cubicBezTo>
                <a:cubicBezTo>
                  <a:pt x="478" y="115"/>
                  <a:pt x="478" y="115"/>
                  <a:pt x="478" y="115"/>
                </a:cubicBezTo>
                <a:cubicBezTo>
                  <a:pt x="427" y="64"/>
                  <a:pt x="373" y="10"/>
                  <a:pt x="373" y="10"/>
                </a:cubicBezTo>
                <a:cubicBezTo>
                  <a:pt x="368" y="5"/>
                  <a:pt x="363" y="2"/>
                  <a:pt x="358" y="0"/>
                </a:cubicBezTo>
              </a:path>
            </a:pathLst>
          </a:custGeom>
          <a:solidFill>
            <a:srgbClr val="219D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1" name="Freeform 513"/>
          <p:cNvSpPr>
            <a:spLocks/>
          </p:cNvSpPr>
          <p:nvPr/>
        </p:nvSpPr>
        <p:spPr bwMode="auto">
          <a:xfrm>
            <a:off x="7011988" y="2474914"/>
            <a:ext cx="769938" cy="773113"/>
          </a:xfrm>
          <a:custGeom>
            <a:avLst/>
            <a:gdLst>
              <a:gd name="T0" fmla="*/ 355 w 409"/>
              <a:gd name="T1" fmla="*/ 19 h 410"/>
              <a:gd name="T2" fmla="*/ 287 w 409"/>
              <a:gd name="T3" fmla="*/ 19 h 410"/>
              <a:gd name="T4" fmla="*/ 18 w 409"/>
              <a:gd name="T5" fmla="*/ 287 h 410"/>
              <a:gd name="T6" fmla="*/ 18 w 409"/>
              <a:gd name="T7" fmla="*/ 355 h 410"/>
              <a:gd name="T8" fmla="*/ 54 w 409"/>
              <a:gd name="T9" fmla="*/ 391 h 410"/>
              <a:gd name="T10" fmla="*/ 122 w 409"/>
              <a:gd name="T11" fmla="*/ 391 h 410"/>
              <a:gd name="T12" fmla="*/ 390 w 409"/>
              <a:gd name="T13" fmla="*/ 122 h 410"/>
              <a:gd name="T14" fmla="*/ 390 w 409"/>
              <a:gd name="T15" fmla="*/ 55 h 410"/>
              <a:gd name="T16" fmla="*/ 355 w 409"/>
              <a:gd name="T17" fmla="*/ 19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9" h="410">
                <a:moveTo>
                  <a:pt x="355" y="19"/>
                </a:moveTo>
                <a:cubicBezTo>
                  <a:pt x="336" y="0"/>
                  <a:pt x="306" y="0"/>
                  <a:pt x="287" y="19"/>
                </a:cubicBezTo>
                <a:cubicBezTo>
                  <a:pt x="18" y="287"/>
                  <a:pt x="18" y="287"/>
                  <a:pt x="18" y="287"/>
                </a:cubicBezTo>
                <a:cubicBezTo>
                  <a:pt x="0" y="306"/>
                  <a:pt x="0" y="336"/>
                  <a:pt x="18" y="355"/>
                </a:cubicBezTo>
                <a:cubicBezTo>
                  <a:pt x="54" y="391"/>
                  <a:pt x="54" y="391"/>
                  <a:pt x="54" y="391"/>
                </a:cubicBezTo>
                <a:cubicBezTo>
                  <a:pt x="73" y="410"/>
                  <a:pt x="103" y="410"/>
                  <a:pt x="122" y="391"/>
                </a:cubicBezTo>
                <a:cubicBezTo>
                  <a:pt x="390" y="122"/>
                  <a:pt x="390" y="122"/>
                  <a:pt x="390" y="122"/>
                </a:cubicBezTo>
                <a:cubicBezTo>
                  <a:pt x="409" y="104"/>
                  <a:pt x="409" y="73"/>
                  <a:pt x="390" y="55"/>
                </a:cubicBezTo>
                <a:lnTo>
                  <a:pt x="355" y="19"/>
                </a:lnTo>
                <a:close/>
              </a:path>
            </a:pathLst>
          </a:custGeom>
          <a:solidFill>
            <a:srgbClr val="F9A1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2" name="Freeform 514"/>
          <p:cNvSpPr>
            <a:spLocks/>
          </p:cNvSpPr>
          <p:nvPr/>
        </p:nvSpPr>
        <p:spPr bwMode="auto">
          <a:xfrm>
            <a:off x="7023100" y="2490789"/>
            <a:ext cx="750888" cy="749300"/>
          </a:xfrm>
          <a:custGeom>
            <a:avLst/>
            <a:gdLst>
              <a:gd name="T0" fmla="*/ 337 w 398"/>
              <a:gd name="T1" fmla="*/ 9 h 398"/>
              <a:gd name="T2" fmla="*/ 9 w 398"/>
              <a:gd name="T3" fmla="*/ 338 h 398"/>
              <a:gd name="T4" fmla="*/ 17 w 398"/>
              <a:gd name="T5" fmla="*/ 380 h 398"/>
              <a:gd name="T6" fmla="*/ 60 w 398"/>
              <a:gd name="T7" fmla="*/ 388 h 398"/>
              <a:gd name="T8" fmla="*/ 388 w 398"/>
              <a:gd name="T9" fmla="*/ 60 h 398"/>
              <a:gd name="T10" fmla="*/ 383 w 398"/>
              <a:gd name="T11" fmla="*/ 15 h 398"/>
              <a:gd name="T12" fmla="*/ 337 w 398"/>
              <a:gd name="T13" fmla="*/ 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8" h="398">
                <a:moveTo>
                  <a:pt x="337" y="9"/>
                </a:moveTo>
                <a:cubicBezTo>
                  <a:pt x="9" y="338"/>
                  <a:pt x="9" y="338"/>
                  <a:pt x="9" y="338"/>
                </a:cubicBezTo>
                <a:cubicBezTo>
                  <a:pt x="0" y="347"/>
                  <a:pt x="3" y="366"/>
                  <a:pt x="17" y="380"/>
                </a:cubicBezTo>
                <a:cubicBezTo>
                  <a:pt x="31" y="394"/>
                  <a:pt x="50" y="398"/>
                  <a:pt x="60" y="388"/>
                </a:cubicBezTo>
                <a:cubicBezTo>
                  <a:pt x="388" y="60"/>
                  <a:pt x="388" y="60"/>
                  <a:pt x="388" y="60"/>
                </a:cubicBezTo>
                <a:cubicBezTo>
                  <a:pt x="398" y="50"/>
                  <a:pt x="397" y="29"/>
                  <a:pt x="383" y="15"/>
                </a:cubicBezTo>
                <a:cubicBezTo>
                  <a:pt x="369" y="1"/>
                  <a:pt x="347" y="0"/>
                  <a:pt x="337" y="9"/>
                </a:cubicBezTo>
                <a:close/>
              </a:path>
            </a:pathLst>
          </a:custGeom>
          <a:solidFill>
            <a:srgbClr val="A529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3" name="Freeform 515"/>
          <p:cNvSpPr>
            <a:spLocks/>
          </p:cNvSpPr>
          <p:nvPr/>
        </p:nvSpPr>
        <p:spPr bwMode="auto">
          <a:xfrm>
            <a:off x="7105650" y="3103564"/>
            <a:ext cx="50800" cy="50800"/>
          </a:xfrm>
          <a:custGeom>
            <a:avLst/>
            <a:gdLst>
              <a:gd name="T0" fmla="*/ 1 w 27"/>
              <a:gd name="T1" fmla="*/ 2 h 27"/>
              <a:gd name="T2" fmla="*/ 13 w 27"/>
              <a:gd name="T3" fmla="*/ 14 h 27"/>
              <a:gd name="T4" fmla="*/ 25 w 27"/>
              <a:gd name="T5" fmla="*/ 27 h 27"/>
              <a:gd name="T6" fmla="*/ 19 w 27"/>
              <a:gd name="T7" fmla="*/ 8 h 27"/>
              <a:gd name="T8" fmla="*/ 1 w 27"/>
              <a:gd name="T9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7">
                <a:moveTo>
                  <a:pt x="1" y="2"/>
                </a:moveTo>
                <a:cubicBezTo>
                  <a:pt x="0" y="5"/>
                  <a:pt x="7" y="8"/>
                  <a:pt x="13" y="14"/>
                </a:cubicBezTo>
                <a:cubicBezTo>
                  <a:pt x="19" y="20"/>
                  <a:pt x="23" y="27"/>
                  <a:pt x="25" y="27"/>
                </a:cubicBezTo>
                <a:cubicBezTo>
                  <a:pt x="27" y="27"/>
                  <a:pt x="27" y="16"/>
                  <a:pt x="19" y="8"/>
                </a:cubicBezTo>
                <a:cubicBezTo>
                  <a:pt x="11" y="0"/>
                  <a:pt x="1" y="0"/>
                  <a:pt x="1" y="2"/>
                </a:cubicBezTo>
                <a:close/>
              </a:path>
            </a:pathLst>
          </a:custGeom>
          <a:solidFill>
            <a:srgbClr val="3F14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4" name="Freeform 516"/>
          <p:cNvSpPr>
            <a:spLocks/>
          </p:cNvSpPr>
          <p:nvPr/>
        </p:nvSpPr>
        <p:spPr bwMode="auto">
          <a:xfrm>
            <a:off x="7102475" y="3106739"/>
            <a:ext cx="52388" cy="50800"/>
          </a:xfrm>
          <a:custGeom>
            <a:avLst/>
            <a:gdLst>
              <a:gd name="T0" fmla="*/ 1 w 28"/>
              <a:gd name="T1" fmla="*/ 2 h 27"/>
              <a:gd name="T2" fmla="*/ 14 w 28"/>
              <a:gd name="T3" fmla="*/ 14 h 27"/>
              <a:gd name="T4" fmla="*/ 26 w 28"/>
              <a:gd name="T5" fmla="*/ 27 h 27"/>
              <a:gd name="T6" fmla="*/ 20 w 28"/>
              <a:gd name="T7" fmla="*/ 8 h 27"/>
              <a:gd name="T8" fmla="*/ 1 w 28"/>
              <a:gd name="T9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1" y="2"/>
                </a:moveTo>
                <a:cubicBezTo>
                  <a:pt x="0" y="4"/>
                  <a:pt x="8" y="8"/>
                  <a:pt x="14" y="14"/>
                </a:cubicBezTo>
                <a:cubicBezTo>
                  <a:pt x="20" y="20"/>
                  <a:pt x="23" y="27"/>
                  <a:pt x="26" y="27"/>
                </a:cubicBezTo>
                <a:cubicBezTo>
                  <a:pt x="28" y="26"/>
                  <a:pt x="28" y="16"/>
                  <a:pt x="20" y="8"/>
                </a:cubicBezTo>
                <a:cubicBezTo>
                  <a:pt x="11" y="0"/>
                  <a:pt x="1" y="0"/>
                  <a:pt x="1" y="2"/>
                </a:cubicBezTo>
                <a:close/>
              </a:path>
            </a:pathLst>
          </a:custGeom>
          <a:solidFill>
            <a:srgbClr val="EE3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5" name="Freeform 517"/>
          <p:cNvSpPr>
            <a:spLocks/>
          </p:cNvSpPr>
          <p:nvPr/>
        </p:nvSpPr>
        <p:spPr bwMode="auto">
          <a:xfrm>
            <a:off x="7202488" y="3006726"/>
            <a:ext cx="52388" cy="50800"/>
          </a:xfrm>
          <a:custGeom>
            <a:avLst/>
            <a:gdLst>
              <a:gd name="T0" fmla="*/ 1 w 28"/>
              <a:gd name="T1" fmla="*/ 2 h 27"/>
              <a:gd name="T2" fmla="*/ 13 w 28"/>
              <a:gd name="T3" fmla="*/ 14 h 27"/>
              <a:gd name="T4" fmla="*/ 25 w 28"/>
              <a:gd name="T5" fmla="*/ 27 h 27"/>
              <a:gd name="T6" fmla="*/ 19 w 28"/>
              <a:gd name="T7" fmla="*/ 8 h 27"/>
              <a:gd name="T8" fmla="*/ 1 w 28"/>
              <a:gd name="T9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1" y="2"/>
                </a:moveTo>
                <a:cubicBezTo>
                  <a:pt x="0" y="5"/>
                  <a:pt x="7" y="8"/>
                  <a:pt x="13" y="14"/>
                </a:cubicBezTo>
                <a:cubicBezTo>
                  <a:pt x="20" y="20"/>
                  <a:pt x="23" y="27"/>
                  <a:pt x="25" y="27"/>
                </a:cubicBezTo>
                <a:cubicBezTo>
                  <a:pt x="28" y="27"/>
                  <a:pt x="28" y="16"/>
                  <a:pt x="19" y="8"/>
                </a:cubicBezTo>
                <a:cubicBezTo>
                  <a:pt x="11" y="0"/>
                  <a:pt x="1" y="0"/>
                  <a:pt x="1" y="2"/>
                </a:cubicBezTo>
                <a:close/>
              </a:path>
            </a:pathLst>
          </a:custGeom>
          <a:solidFill>
            <a:srgbClr val="3F14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6" name="Freeform 518"/>
          <p:cNvSpPr>
            <a:spLocks/>
          </p:cNvSpPr>
          <p:nvPr/>
        </p:nvSpPr>
        <p:spPr bwMode="auto">
          <a:xfrm>
            <a:off x="7200900" y="3011489"/>
            <a:ext cx="50800" cy="50800"/>
          </a:xfrm>
          <a:custGeom>
            <a:avLst/>
            <a:gdLst>
              <a:gd name="T0" fmla="*/ 0 w 27"/>
              <a:gd name="T1" fmla="*/ 2 h 27"/>
              <a:gd name="T2" fmla="*/ 13 w 27"/>
              <a:gd name="T3" fmla="*/ 14 h 27"/>
              <a:gd name="T4" fmla="*/ 25 w 27"/>
              <a:gd name="T5" fmla="*/ 27 h 27"/>
              <a:gd name="T6" fmla="*/ 19 w 27"/>
              <a:gd name="T7" fmla="*/ 8 h 27"/>
              <a:gd name="T8" fmla="*/ 0 w 27"/>
              <a:gd name="T9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7">
                <a:moveTo>
                  <a:pt x="0" y="2"/>
                </a:moveTo>
                <a:cubicBezTo>
                  <a:pt x="0" y="4"/>
                  <a:pt x="7" y="8"/>
                  <a:pt x="13" y="14"/>
                </a:cubicBezTo>
                <a:cubicBezTo>
                  <a:pt x="19" y="20"/>
                  <a:pt x="22" y="27"/>
                  <a:pt x="25" y="27"/>
                </a:cubicBezTo>
                <a:cubicBezTo>
                  <a:pt x="27" y="26"/>
                  <a:pt x="27" y="16"/>
                  <a:pt x="19" y="8"/>
                </a:cubicBezTo>
                <a:cubicBezTo>
                  <a:pt x="10" y="0"/>
                  <a:pt x="0" y="0"/>
                  <a:pt x="0" y="2"/>
                </a:cubicBezTo>
                <a:close/>
              </a:path>
            </a:pathLst>
          </a:custGeom>
          <a:solidFill>
            <a:srgbClr val="EE3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7" name="Freeform 519"/>
          <p:cNvSpPr>
            <a:spLocks/>
          </p:cNvSpPr>
          <p:nvPr/>
        </p:nvSpPr>
        <p:spPr bwMode="auto">
          <a:xfrm>
            <a:off x="7297738" y="2911476"/>
            <a:ext cx="53975" cy="50800"/>
          </a:xfrm>
          <a:custGeom>
            <a:avLst/>
            <a:gdLst>
              <a:gd name="T0" fmla="*/ 1 w 28"/>
              <a:gd name="T1" fmla="*/ 2 h 27"/>
              <a:gd name="T2" fmla="*/ 13 w 28"/>
              <a:gd name="T3" fmla="*/ 14 h 27"/>
              <a:gd name="T4" fmla="*/ 25 w 28"/>
              <a:gd name="T5" fmla="*/ 27 h 27"/>
              <a:gd name="T6" fmla="*/ 19 w 28"/>
              <a:gd name="T7" fmla="*/ 8 h 27"/>
              <a:gd name="T8" fmla="*/ 1 w 28"/>
              <a:gd name="T9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1" y="2"/>
                </a:moveTo>
                <a:cubicBezTo>
                  <a:pt x="0" y="5"/>
                  <a:pt x="7" y="8"/>
                  <a:pt x="13" y="14"/>
                </a:cubicBezTo>
                <a:cubicBezTo>
                  <a:pt x="20" y="20"/>
                  <a:pt x="23" y="27"/>
                  <a:pt x="25" y="27"/>
                </a:cubicBezTo>
                <a:cubicBezTo>
                  <a:pt x="28" y="27"/>
                  <a:pt x="28" y="16"/>
                  <a:pt x="19" y="8"/>
                </a:cubicBezTo>
                <a:cubicBezTo>
                  <a:pt x="11" y="0"/>
                  <a:pt x="1" y="0"/>
                  <a:pt x="1" y="2"/>
                </a:cubicBezTo>
                <a:close/>
              </a:path>
            </a:pathLst>
          </a:custGeom>
          <a:solidFill>
            <a:srgbClr val="3F14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8" name="Freeform 520"/>
          <p:cNvSpPr>
            <a:spLocks/>
          </p:cNvSpPr>
          <p:nvPr/>
        </p:nvSpPr>
        <p:spPr bwMode="auto">
          <a:xfrm>
            <a:off x="7296150" y="2914651"/>
            <a:ext cx="50800" cy="50800"/>
          </a:xfrm>
          <a:custGeom>
            <a:avLst/>
            <a:gdLst>
              <a:gd name="T0" fmla="*/ 0 w 27"/>
              <a:gd name="T1" fmla="*/ 2 h 27"/>
              <a:gd name="T2" fmla="*/ 13 w 27"/>
              <a:gd name="T3" fmla="*/ 14 h 27"/>
              <a:gd name="T4" fmla="*/ 25 w 27"/>
              <a:gd name="T5" fmla="*/ 26 h 27"/>
              <a:gd name="T6" fmla="*/ 19 w 27"/>
              <a:gd name="T7" fmla="*/ 8 h 27"/>
              <a:gd name="T8" fmla="*/ 0 w 27"/>
              <a:gd name="T9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7">
                <a:moveTo>
                  <a:pt x="0" y="2"/>
                </a:moveTo>
                <a:cubicBezTo>
                  <a:pt x="0" y="4"/>
                  <a:pt x="7" y="8"/>
                  <a:pt x="13" y="14"/>
                </a:cubicBezTo>
                <a:cubicBezTo>
                  <a:pt x="19" y="20"/>
                  <a:pt x="22" y="27"/>
                  <a:pt x="25" y="26"/>
                </a:cubicBezTo>
                <a:cubicBezTo>
                  <a:pt x="27" y="26"/>
                  <a:pt x="27" y="16"/>
                  <a:pt x="19" y="8"/>
                </a:cubicBezTo>
                <a:cubicBezTo>
                  <a:pt x="10" y="0"/>
                  <a:pt x="0" y="0"/>
                  <a:pt x="0" y="2"/>
                </a:cubicBezTo>
                <a:close/>
              </a:path>
            </a:pathLst>
          </a:custGeom>
          <a:solidFill>
            <a:srgbClr val="EE3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9" name="Freeform 521"/>
          <p:cNvSpPr>
            <a:spLocks/>
          </p:cNvSpPr>
          <p:nvPr/>
        </p:nvSpPr>
        <p:spPr bwMode="auto">
          <a:xfrm>
            <a:off x="7394575" y="2814639"/>
            <a:ext cx="52388" cy="50800"/>
          </a:xfrm>
          <a:custGeom>
            <a:avLst/>
            <a:gdLst>
              <a:gd name="T0" fmla="*/ 1 w 28"/>
              <a:gd name="T1" fmla="*/ 2 h 27"/>
              <a:gd name="T2" fmla="*/ 13 w 28"/>
              <a:gd name="T3" fmla="*/ 14 h 27"/>
              <a:gd name="T4" fmla="*/ 25 w 28"/>
              <a:gd name="T5" fmla="*/ 27 h 27"/>
              <a:gd name="T6" fmla="*/ 19 w 28"/>
              <a:gd name="T7" fmla="*/ 8 h 27"/>
              <a:gd name="T8" fmla="*/ 1 w 28"/>
              <a:gd name="T9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1" y="2"/>
                </a:moveTo>
                <a:cubicBezTo>
                  <a:pt x="0" y="4"/>
                  <a:pt x="7" y="8"/>
                  <a:pt x="13" y="14"/>
                </a:cubicBezTo>
                <a:cubicBezTo>
                  <a:pt x="20" y="20"/>
                  <a:pt x="23" y="27"/>
                  <a:pt x="25" y="27"/>
                </a:cubicBezTo>
                <a:cubicBezTo>
                  <a:pt x="28" y="27"/>
                  <a:pt x="28" y="16"/>
                  <a:pt x="19" y="8"/>
                </a:cubicBezTo>
                <a:cubicBezTo>
                  <a:pt x="11" y="0"/>
                  <a:pt x="1" y="0"/>
                  <a:pt x="1" y="2"/>
                </a:cubicBezTo>
                <a:close/>
              </a:path>
            </a:pathLst>
          </a:custGeom>
          <a:solidFill>
            <a:srgbClr val="3F14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0" name="Freeform 522"/>
          <p:cNvSpPr>
            <a:spLocks/>
          </p:cNvSpPr>
          <p:nvPr/>
        </p:nvSpPr>
        <p:spPr bwMode="auto">
          <a:xfrm>
            <a:off x="7392988" y="2816226"/>
            <a:ext cx="50800" cy="53975"/>
          </a:xfrm>
          <a:custGeom>
            <a:avLst/>
            <a:gdLst>
              <a:gd name="T0" fmla="*/ 0 w 27"/>
              <a:gd name="T1" fmla="*/ 3 h 28"/>
              <a:gd name="T2" fmla="*/ 13 w 27"/>
              <a:gd name="T3" fmla="*/ 15 h 28"/>
              <a:gd name="T4" fmla="*/ 25 w 27"/>
              <a:gd name="T5" fmla="*/ 27 h 28"/>
              <a:gd name="T6" fmla="*/ 19 w 27"/>
              <a:gd name="T7" fmla="*/ 9 h 28"/>
              <a:gd name="T8" fmla="*/ 0 w 27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8">
                <a:moveTo>
                  <a:pt x="0" y="3"/>
                </a:moveTo>
                <a:cubicBezTo>
                  <a:pt x="0" y="5"/>
                  <a:pt x="7" y="9"/>
                  <a:pt x="13" y="15"/>
                </a:cubicBezTo>
                <a:cubicBezTo>
                  <a:pt x="19" y="21"/>
                  <a:pt x="22" y="28"/>
                  <a:pt x="25" y="27"/>
                </a:cubicBezTo>
                <a:cubicBezTo>
                  <a:pt x="27" y="27"/>
                  <a:pt x="27" y="17"/>
                  <a:pt x="19" y="9"/>
                </a:cubicBezTo>
                <a:cubicBezTo>
                  <a:pt x="11" y="0"/>
                  <a:pt x="0" y="0"/>
                  <a:pt x="0" y="3"/>
                </a:cubicBezTo>
                <a:close/>
              </a:path>
            </a:pathLst>
          </a:custGeom>
          <a:solidFill>
            <a:srgbClr val="EE3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1" name="Freeform 523"/>
          <p:cNvSpPr>
            <a:spLocks/>
          </p:cNvSpPr>
          <p:nvPr/>
        </p:nvSpPr>
        <p:spPr bwMode="auto">
          <a:xfrm>
            <a:off x="7489825" y="2719389"/>
            <a:ext cx="53975" cy="50800"/>
          </a:xfrm>
          <a:custGeom>
            <a:avLst/>
            <a:gdLst>
              <a:gd name="T0" fmla="*/ 1 w 28"/>
              <a:gd name="T1" fmla="*/ 2 h 27"/>
              <a:gd name="T2" fmla="*/ 13 w 28"/>
              <a:gd name="T3" fmla="*/ 14 h 27"/>
              <a:gd name="T4" fmla="*/ 25 w 28"/>
              <a:gd name="T5" fmla="*/ 27 h 27"/>
              <a:gd name="T6" fmla="*/ 19 w 28"/>
              <a:gd name="T7" fmla="*/ 8 h 27"/>
              <a:gd name="T8" fmla="*/ 1 w 28"/>
              <a:gd name="T9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1" y="2"/>
                </a:moveTo>
                <a:cubicBezTo>
                  <a:pt x="0" y="4"/>
                  <a:pt x="7" y="8"/>
                  <a:pt x="13" y="14"/>
                </a:cubicBezTo>
                <a:cubicBezTo>
                  <a:pt x="20" y="20"/>
                  <a:pt x="23" y="27"/>
                  <a:pt x="25" y="27"/>
                </a:cubicBezTo>
                <a:cubicBezTo>
                  <a:pt x="28" y="26"/>
                  <a:pt x="28" y="16"/>
                  <a:pt x="19" y="8"/>
                </a:cubicBezTo>
                <a:cubicBezTo>
                  <a:pt x="11" y="0"/>
                  <a:pt x="1" y="0"/>
                  <a:pt x="1" y="2"/>
                </a:cubicBezTo>
                <a:close/>
              </a:path>
            </a:pathLst>
          </a:custGeom>
          <a:solidFill>
            <a:srgbClr val="3F14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2" name="Freeform 524"/>
          <p:cNvSpPr>
            <a:spLocks/>
          </p:cNvSpPr>
          <p:nvPr/>
        </p:nvSpPr>
        <p:spPr bwMode="auto">
          <a:xfrm>
            <a:off x="7488238" y="2720976"/>
            <a:ext cx="50800" cy="52388"/>
          </a:xfrm>
          <a:custGeom>
            <a:avLst/>
            <a:gdLst>
              <a:gd name="T0" fmla="*/ 0 w 27"/>
              <a:gd name="T1" fmla="*/ 3 h 28"/>
              <a:gd name="T2" fmla="*/ 13 w 27"/>
              <a:gd name="T3" fmla="*/ 15 h 28"/>
              <a:gd name="T4" fmla="*/ 25 w 27"/>
              <a:gd name="T5" fmla="*/ 27 h 28"/>
              <a:gd name="T6" fmla="*/ 19 w 27"/>
              <a:gd name="T7" fmla="*/ 9 h 28"/>
              <a:gd name="T8" fmla="*/ 0 w 27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8">
                <a:moveTo>
                  <a:pt x="0" y="3"/>
                </a:moveTo>
                <a:cubicBezTo>
                  <a:pt x="0" y="5"/>
                  <a:pt x="7" y="8"/>
                  <a:pt x="13" y="15"/>
                </a:cubicBezTo>
                <a:cubicBezTo>
                  <a:pt x="19" y="21"/>
                  <a:pt x="22" y="28"/>
                  <a:pt x="25" y="27"/>
                </a:cubicBezTo>
                <a:cubicBezTo>
                  <a:pt x="27" y="27"/>
                  <a:pt x="27" y="17"/>
                  <a:pt x="19" y="9"/>
                </a:cubicBezTo>
                <a:cubicBezTo>
                  <a:pt x="11" y="0"/>
                  <a:pt x="0" y="0"/>
                  <a:pt x="0" y="3"/>
                </a:cubicBezTo>
                <a:close/>
              </a:path>
            </a:pathLst>
          </a:custGeom>
          <a:solidFill>
            <a:srgbClr val="EE3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3" name="Freeform 525"/>
          <p:cNvSpPr>
            <a:spLocks/>
          </p:cNvSpPr>
          <p:nvPr/>
        </p:nvSpPr>
        <p:spPr bwMode="auto">
          <a:xfrm>
            <a:off x="7586663" y="2622551"/>
            <a:ext cx="52388" cy="50800"/>
          </a:xfrm>
          <a:custGeom>
            <a:avLst/>
            <a:gdLst>
              <a:gd name="T0" fmla="*/ 1 w 28"/>
              <a:gd name="T1" fmla="*/ 2 h 27"/>
              <a:gd name="T2" fmla="*/ 13 w 28"/>
              <a:gd name="T3" fmla="*/ 14 h 27"/>
              <a:gd name="T4" fmla="*/ 25 w 28"/>
              <a:gd name="T5" fmla="*/ 27 h 27"/>
              <a:gd name="T6" fmla="*/ 20 w 28"/>
              <a:gd name="T7" fmla="*/ 8 h 27"/>
              <a:gd name="T8" fmla="*/ 1 w 28"/>
              <a:gd name="T9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1" y="2"/>
                </a:moveTo>
                <a:cubicBezTo>
                  <a:pt x="0" y="4"/>
                  <a:pt x="7" y="8"/>
                  <a:pt x="13" y="14"/>
                </a:cubicBezTo>
                <a:cubicBezTo>
                  <a:pt x="20" y="20"/>
                  <a:pt x="23" y="27"/>
                  <a:pt x="25" y="27"/>
                </a:cubicBezTo>
                <a:cubicBezTo>
                  <a:pt x="28" y="26"/>
                  <a:pt x="28" y="16"/>
                  <a:pt x="20" y="8"/>
                </a:cubicBezTo>
                <a:cubicBezTo>
                  <a:pt x="11" y="0"/>
                  <a:pt x="1" y="0"/>
                  <a:pt x="1" y="2"/>
                </a:cubicBezTo>
                <a:close/>
              </a:path>
            </a:pathLst>
          </a:custGeom>
          <a:solidFill>
            <a:srgbClr val="3F14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4" name="Freeform 526"/>
          <p:cNvSpPr>
            <a:spLocks/>
          </p:cNvSpPr>
          <p:nvPr/>
        </p:nvSpPr>
        <p:spPr bwMode="auto">
          <a:xfrm>
            <a:off x="7585075" y="2624139"/>
            <a:ext cx="50800" cy="52388"/>
          </a:xfrm>
          <a:custGeom>
            <a:avLst/>
            <a:gdLst>
              <a:gd name="T0" fmla="*/ 0 w 27"/>
              <a:gd name="T1" fmla="*/ 3 h 28"/>
              <a:gd name="T2" fmla="*/ 13 w 27"/>
              <a:gd name="T3" fmla="*/ 15 h 28"/>
              <a:gd name="T4" fmla="*/ 25 w 27"/>
              <a:gd name="T5" fmla="*/ 27 h 28"/>
              <a:gd name="T6" fmla="*/ 19 w 27"/>
              <a:gd name="T7" fmla="*/ 9 h 28"/>
              <a:gd name="T8" fmla="*/ 0 w 27"/>
              <a:gd name="T9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8">
                <a:moveTo>
                  <a:pt x="0" y="3"/>
                </a:moveTo>
                <a:cubicBezTo>
                  <a:pt x="0" y="5"/>
                  <a:pt x="7" y="8"/>
                  <a:pt x="13" y="15"/>
                </a:cubicBezTo>
                <a:cubicBezTo>
                  <a:pt x="19" y="21"/>
                  <a:pt x="22" y="28"/>
                  <a:pt x="25" y="27"/>
                </a:cubicBezTo>
                <a:cubicBezTo>
                  <a:pt x="27" y="27"/>
                  <a:pt x="27" y="17"/>
                  <a:pt x="19" y="9"/>
                </a:cubicBezTo>
                <a:cubicBezTo>
                  <a:pt x="11" y="0"/>
                  <a:pt x="0" y="0"/>
                  <a:pt x="0" y="3"/>
                </a:cubicBezTo>
                <a:close/>
              </a:path>
            </a:pathLst>
          </a:custGeom>
          <a:solidFill>
            <a:srgbClr val="EE3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5" name="Freeform 527"/>
          <p:cNvSpPr>
            <a:spLocks/>
          </p:cNvSpPr>
          <p:nvPr/>
        </p:nvSpPr>
        <p:spPr bwMode="auto">
          <a:xfrm>
            <a:off x="7099300" y="3113089"/>
            <a:ext cx="33338" cy="30163"/>
          </a:xfrm>
          <a:custGeom>
            <a:avLst/>
            <a:gdLst>
              <a:gd name="T0" fmla="*/ 3 w 18"/>
              <a:gd name="T1" fmla="*/ 0 h 16"/>
              <a:gd name="T2" fmla="*/ 4 w 18"/>
              <a:gd name="T3" fmla="*/ 13 h 16"/>
              <a:gd name="T4" fmla="*/ 11 w 18"/>
              <a:gd name="T5" fmla="*/ 16 h 16"/>
              <a:gd name="T6" fmla="*/ 18 w 18"/>
              <a:gd name="T7" fmla="*/ 13 h 16"/>
              <a:gd name="T8" fmla="*/ 16 w 18"/>
              <a:gd name="T9" fmla="*/ 11 h 16"/>
              <a:gd name="T10" fmla="*/ 3 w 18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6">
                <a:moveTo>
                  <a:pt x="3" y="0"/>
                </a:moveTo>
                <a:cubicBezTo>
                  <a:pt x="0" y="4"/>
                  <a:pt x="0" y="10"/>
                  <a:pt x="4" y="13"/>
                </a:cubicBezTo>
                <a:cubicBezTo>
                  <a:pt x="6" y="15"/>
                  <a:pt x="8" y="16"/>
                  <a:pt x="11" y="16"/>
                </a:cubicBezTo>
                <a:cubicBezTo>
                  <a:pt x="13" y="16"/>
                  <a:pt x="16" y="15"/>
                  <a:pt x="18" y="13"/>
                </a:cubicBezTo>
                <a:cubicBezTo>
                  <a:pt x="17" y="13"/>
                  <a:pt x="16" y="12"/>
                  <a:pt x="16" y="11"/>
                </a:cubicBezTo>
                <a:cubicBezTo>
                  <a:pt x="10" y="6"/>
                  <a:pt x="4" y="2"/>
                  <a:pt x="3" y="0"/>
                </a:cubicBezTo>
                <a:close/>
              </a:path>
            </a:pathLst>
          </a:custGeom>
          <a:solidFill>
            <a:srgbClr val="741E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6" name="Freeform 528"/>
          <p:cNvSpPr>
            <a:spLocks/>
          </p:cNvSpPr>
          <p:nvPr/>
        </p:nvSpPr>
        <p:spPr bwMode="auto">
          <a:xfrm>
            <a:off x="7112000" y="2922589"/>
            <a:ext cx="215900" cy="203200"/>
          </a:xfrm>
          <a:custGeom>
            <a:avLst/>
            <a:gdLst>
              <a:gd name="T0" fmla="*/ 100 w 115"/>
              <a:gd name="T1" fmla="*/ 0 h 108"/>
              <a:gd name="T2" fmla="*/ 91 w 115"/>
              <a:gd name="T3" fmla="*/ 32 h 108"/>
              <a:gd name="T4" fmla="*/ 76 w 115"/>
              <a:gd name="T5" fmla="*/ 66 h 108"/>
              <a:gd name="T6" fmla="*/ 75 w 115"/>
              <a:gd name="T7" fmla="*/ 68 h 108"/>
              <a:gd name="T8" fmla="*/ 73 w 115"/>
              <a:gd name="T9" fmla="*/ 72 h 108"/>
              <a:gd name="T10" fmla="*/ 73 w 115"/>
              <a:gd name="T11" fmla="*/ 72 h 108"/>
              <a:gd name="T12" fmla="*/ 73 w 115"/>
              <a:gd name="T13" fmla="*/ 72 h 108"/>
              <a:gd name="T14" fmla="*/ 72 w 115"/>
              <a:gd name="T15" fmla="*/ 74 h 108"/>
              <a:gd name="T16" fmla="*/ 71 w 115"/>
              <a:gd name="T17" fmla="*/ 74 h 108"/>
              <a:gd name="T18" fmla="*/ 69 w 115"/>
              <a:gd name="T19" fmla="*/ 72 h 108"/>
              <a:gd name="T20" fmla="*/ 43 w 115"/>
              <a:gd name="T21" fmla="*/ 80 h 108"/>
              <a:gd name="T22" fmla="*/ 0 w 115"/>
              <a:gd name="T23" fmla="*/ 97 h 108"/>
              <a:gd name="T24" fmla="*/ 1 w 115"/>
              <a:gd name="T25" fmla="*/ 97 h 108"/>
              <a:gd name="T26" fmla="*/ 16 w 115"/>
              <a:gd name="T27" fmla="*/ 104 h 108"/>
              <a:gd name="T28" fmla="*/ 19 w 115"/>
              <a:gd name="T29" fmla="*/ 108 h 108"/>
              <a:gd name="T30" fmla="*/ 45 w 115"/>
              <a:gd name="T31" fmla="*/ 100 h 108"/>
              <a:gd name="T32" fmla="*/ 91 w 115"/>
              <a:gd name="T33" fmla="*/ 80 h 108"/>
              <a:gd name="T34" fmla="*/ 110 w 115"/>
              <a:gd name="T35" fmla="*/ 34 h 108"/>
              <a:gd name="T36" fmla="*/ 115 w 115"/>
              <a:gd name="T37" fmla="*/ 14 h 108"/>
              <a:gd name="T38" fmla="*/ 111 w 115"/>
              <a:gd name="T39" fmla="*/ 10 h 108"/>
              <a:gd name="T40" fmla="*/ 100 w 115"/>
              <a:gd name="T41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5" h="108">
                <a:moveTo>
                  <a:pt x="100" y="0"/>
                </a:moveTo>
                <a:cubicBezTo>
                  <a:pt x="93" y="12"/>
                  <a:pt x="92" y="22"/>
                  <a:pt x="91" y="32"/>
                </a:cubicBezTo>
                <a:cubicBezTo>
                  <a:pt x="89" y="44"/>
                  <a:pt x="88" y="54"/>
                  <a:pt x="76" y="66"/>
                </a:cubicBezTo>
                <a:cubicBezTo>
                  <a:pt x="76" y="66"/>
                  <a:pt x="75" y="67"/>
                  <a:pt x="75" y="68"/>
                </a:cubicBezTo>
                <a:cubicBezTo>
                  <a:pt x="75" y="70"/>
                  <a:pt x="74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3"/>
                  <a:pt x="72" y="73"/>
                  <a:pt x="72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4"/>
                  <a:pt x="70" y="73"/>
                  <a:pt x="69" y="72"/>
                </a:cubicBezTo>
                <a:cubicBezTo>
                  <a:pt x="60" y="78"/>
                  <a:pt x="52" y="79"/>
                  <a:pt x="43" y="80"/>
                </a:cubicBezTo>
                <a:cubicBezTo>
                  <a:pt x="30" y="82"/>
                  <a:pt x="16" y="83"/>
                  <a:pt x="0" y="97"/>
                </a:cubicBezTo>
                <a:cubicBezTo>
                  <a:pt x="1" y="97"/>
                  <a:pt x="1" y="97"/>
                  <a:pt x="1" y="97"/>
                </a:cubicBezTo>
                <a:cubicBezTo>
                  <a:pt x="5" y="97"/>
                  <a:pt x="11" y="99"/>
                  <a:pt x="16" y="104"/>
                </a:cubicBezTo>
                <a:cubicBezTo>
                  <a:pt x="17" y="105"/>
                  <a:pt x="18" y="106"/>
                  <a:pt x="19" y="108"/>
                </a:cubicBezTo>
                <a:cubicBezTo>
                  <a:pt x="28" y="102"/>
                  <a:pt x="35" y="101"/>
                  <a:pt x="45" y="100"/>
                </a:cubicBezTo>
                <a:cubicBezTo>
                  <a:pt x="58" y="98"/>
                  <a:pt x="74" y="97"/>
                  <a:pt x="91" y="80"/>
                </a:cubicBezTo>
                <a:cubicBezTo>
                  <a:pt x="107" y="63"/>
                  <a:pt x="109" y="48"/>
                  <a:pt x="110" y="34"/>
                </a:cubicBezTo>
                <a:cubicBezTo>
                  <a:pt x="111" y="27"/>
                  <a:pt x="112" y="21"/>
                  <a:pt x="115" y="14"/>
                </a:cubicBezTo>
                <a:cubicBezTo>
                  <a:pt x="114" y="13"/>
                  <a:pt x="112" y="11"/>
                  <a:pt x="111" y="10"/>
                </a:cubicBezTo>
                <a:cubicBezTo>
                  <a:pt x="107" y="6"/>
                  <a:pt x="102" y="3"/>
                  <a:pt x="100" y="0"/>
                </a:cubicBezTo>
                <a:close/>
              </a:path>
            </a:pathLst>
          </a:custGeom>
          <a:solidFill>
            <a:srgbClr val="741E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7" name="Freeform 529"/>
          <p:cNvSpPr>
            <a:spLocks/>
          </p:cNvSpPr>
          <p:nvPr/>
        </p:nvSpPr>
        <p:spPr bwMode="auto">
          <a:xfrm>
            <a:off x="7305675" y="2736851"/>
            <a:ext cx="228600" cy="195263"/>
          </a:xfrm>
          <a:custGeom>
            <a:avLst/>
            <a:gdLst>
              <a:gd name="T0" fmla="*/ 110 w 121"/>
              <a:gd name="T1" fmla="*/ 6 h 103"/>
              <a:gd name="T2" fmla="*/ 104 w 121"/>
              <a:gd name="T3" fmla="*/ 0 h 103"/>
              <a:gd name="T4" fmla="*/ 101 w 121"/>
              <a:gd name="T5" fmla="*/ 16 h 103"/>
              <a:gd name="T6" fmla="*/ 87 w 121"/>
              <a:gd name="T7" fmla="*/ 50 h 103"/>
              <a:gd name="T8" fmla="*/ 73 w 121"/>
              <a:gd name="T9" fmla="*/ 60 h 103"/>
              <a:gd name="T10" fmla="*/ 72 w 121"/>
              <a:gd name="T11" fmla="*/ 68 h 103"/>
              <a:gd name="T12" fmla="*/ 72 w 121"/>
              <a:gd name="T13" fmla="*/ 68 h 103"/>
              <a:gd name="T14" fmla="*/ 72 w 121"/>
              <a:gd name="T15" fmla="*/ 68 h 103"/>
              <a:gd name="T16" fmla="*/ 71 w 121"/>
              <a:gd name="T17" fmla="*/ 69 h 103"/>
              <a:gd name="T18" fmla="*/ 70 w 121"/>
              <a:gd name="T19" fmla="*/ 69 h 103"/>
              <a:gd name="T20" fmla="*/ 64 w 121"/>
              <a:gd name="T21" fmla="*/ 63 h 103"/>
              <a:gd name="T22" fmla="*/ 53 w 121"/>
              <a:gd name="T23" fmla="*/ 64 h 103"/>
              <a:gd name="T24" fmla="*/ 8 w 121"/>
              <a:gd name="T25" fmla="*/ 84 h 103"/>
              <a:gd name="T26" fmla="*/ 0 w 121"/>
              <a:gd name="T27" fmla="*/ 93 h 103"/>
              <a:gd name="T28" fmla="*/ 15 w 121"/>
              <a:gd name="T29" fmla="*/ 100 h 103"/>
              <a:gd name="T30" fmla="*/ 18 w 121"/>
              <a:gd name="T31" fmla="*/ 103 h 103"/>
              <a:gd name="T32" fmla="*/ 22 w 121"/>
              <a:gd name="T33" fmla="*/ 99 h 103"/>
              <a:gd name="T34" fmla="*/ 56 w 121"/>
              <a:gd name="T35" fmla="*/ 84 h 103"/>
              <a:gd name="T36" fmla="*/ 101 w 121"/>
              <a:gd name="T37" fmla="*/ 64 h 103"/>
              <a:gd name="T38" fmla="*/ 121 w 121"/>
              <a:gd name="T39" fmla="*/ 19 h 103"/>
              <a:gd name="T40" fmla="*/ 121 w 121"/>
              <a:gd name="T41" fmla="*/ 18 h 103"/>
              <a:gd name="T42" fmla="*/ 110 w 121"/>
              <a:gd name="T43" fmla="*/ 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1" h="103">
                <a:moveTo>
                  <a:pt x="110" y="6"/>
                </a:moveTo>
                <a:cubicBezTo>
                  <a:pt x="108" y="4"/>
                  <a:pt x="106" y="2"/>
                  <a:pt x="104" y="0"/>
                </a:cubicBezTo>
                <a:cubicBezTo>
                  <a:pt x="102" y="6"/>
                  <a:pt x="102" y="11"/>
                  <a:pt x="101" y="16"/>
                </a:cubicBezTo>
                <a:cubicBezTo>
                  <a:pt x="100" y="29"/>
                  <a:pt x="99" y="38"/>
                  <a:pt x="87" y="50"/>
                </a:cubicBezTo>
                <a:cubicBezTo>
                  <a:pt x="82" y="55"/>
                  <a:pt x="78" y="58"/>
                  <a:pt x="73" y="60"/>
                </a:cubicBezTo>
                <a:cubicBezTo>
                  <a:pt x="74" y="64"/>
                  <a:pt x="74" y="68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9"/>
                  <a:pt x="71" y="69"/>
                  <a:pt x="71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69" y="69"/>
                  <a:pt x="67" y="67"/>
                  <a:pt x="64" y="63"/>
                </a:cubicBezTo>
                <a:cubicBezTo>
                  <a:pt x="61" y="64"/>
                  <a:pt x="57" y="64"/>
                  <a:pt x="53" y="64"/>
                </a:cubicBezTo>
                <a:cubicBezTo>
                  <a:pt x="40" y="66"/>
                  <a:pt x="24" y="68"/>
                  <a:pt x="8" y="84"/>
                </a:cubicBezTo>
                <a:cubicBezTo>
                  <a:pt x="5" y="87"/>
                  <a:pt x="2" y="90"/>
                  <a:pt x="0" y="93"/>
                </a:cubicBezTo>
                <a:cubicBezTo>
                  <a:pt x="4" y="93"/>
                  <a:pt x="10" y="95"/>
                  <a:pt x="15" y="100"/>
                </a:cubicBezTo>
                <a:cubicBezTo>
                  <a:pt x="16" y="101"/>
                  <a:pt x="17" y="102"/>
                  <a:pt x="18" y="103"/>
                </a:cubicBezTo>
                <a:cubicBezTo>
                  <a:pt x="19" y="101"/>
                  <a:pt x="20" y="100"/>
                  <a:pt x="22" y="99"/>
                </a:cubicBezTo>
                <a:cubicBezTo>
                  <a:pt x="33" y="87"/>
                  <a:pt x="43" y="86"/>
                  <a:pt x="56" y="84"/>
                </a:cubicBezTo>
                <a:cubicBezTo>
                  <a:pt x="69" y="83"/>
                  <a:pt x="85" y="81"/>
                  <a:pt x="101" y="64"/>
                </a:cubicBezTo>
                <a:cubicBezTo>
                  <a:pt x="118" y="48"/>
                  <a:pt x="120" y="32"/>
                  <a:pt x="121" y="19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19" y="18"/>
                  <a:pt x="116" y="11"/>
                  <a:pt x="110" y="6"/>
                </a:cubicBezTo>
                <a:close/>
              </a:path>
            </a:pathLst>
          </a:custGeom>
          <a:solidFill>
            <a:srgbClr val="741E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8" name="Freeform 530"/>
          <p:cNvSpPr>
            <a:spLocks/>
          </p:cNvSpPr>
          <p:nvPr/>
        </p:nvSpPr>
        <p:spPr bwMode="auto">
          <a:xfrm>
            <a:off x="7507288" y="2613026"/>
            <a:ext cx="211138" cy="136525"/>
          </a:xfrm>
          <a:custGeom>
            <a:avLst/>
            <a:gdLst>
              <a:gd name="T0" fmla="*/ 101 w 112"/>
              <a:gd name="T1" fmla="*/ 0 h 72"/>
              <a:gd name="T2" fmla="*/ 94 w 112"/>
              <a:gd name="T3" fmla="*/ 2 h 72"/>
              <a:gd name="T4" fmla="*/ 64 w 112"/>
              <a:gd name="T5" fmla="*/ 16 h 72"/>
              <a:gd name="T6" fmla="*/ 67 w 112"/>
              <a:gd name="T7" fmla="*/ 32 h 72"/>
              <a:gd name="T8" fmla="*/ 67 w 112"/>
              <a:gd name="T9" fmla="*/ 32 h 72"/>
              <a:gd name="T10" fmla="*/ 67 w 112"/>
              <a:gd name="T11" fmla="*/ 32 h 72"/>
              <a:gd name="T12" fmla="*/ 66 w 112"/>
              <a:gd name="T13" fmla="*/ 33 h 72"/>
              <a:gd name="T14" fmla="*/ 66 w 112"/>
              <a:gd name="T15" fmla="*/ 33 h 72"/>
              <a:gd name="T16" fmla="*/ 54 w 112"/>
              <a:gd name="T17" fmla="*/ 21 h 72"/>
              <a:gd name="T18" fmla="*/ 51 w 112"/>
              <a:gd name="T19" fmla="*/ 18 h 72"/>
              <a:gd name="T20" fmla="*/ 14 w 112"/>
              <a:gd name="T21" fmla="*/ 37 h 72"/>
              <a:gd name="T22" fmla="*/ 0 w 112"/>
              <a:gd name="T23" fmla="*/ 58 h 72"/>
              <a:gd name="T24" fmla="*/ 10 w 112"/>
              <a:gd name="T25" fmla="*/ 64 h 72"/>
              <a:gd name="T26" fmla="*/ 16 w 112"/>
              <a:gd name="T27" fmla="*/ 72 h 72"/>
              <a:gd name="T28" fmla="*/ 28 w 112"/>
              <a:gd name="T29" fmla="*/ 51 h 72"/>
              <a:gd name="T30" fmla="*/ 62 w 112"/>
              <a:gd name="T31" fmla="*/ 37 h 72"/>
              <a:gd name="T32" fmla="*/ 108 w 112"/>
              <a:gd name="T33" fmla="*/ 17 h 72"/>
              <a:gd name="T34" fmla="*/ 108 w 112"/>
              <a:gd name="T35" fmla="*/ 2 h 72"/>
              <a:gd name="T36" fmla="*/ 101 w 112"/>
              <a:gd name="T3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2" h="72">
                <a:moveTo>
                  <a:pt x="101" y="0"/>
                </a:moveTo>
                <a:cubicBezTo>
                  <a:pt x="98" y="0"/>
                  <a:pt x="96" y="1"/>
                  <a:pt x="94" y="2"/>
                </a:cubicBezTo>
                <a:cubicBezTo>
                  <a:pt x="83" y="13"/>
                  <a:pt x="75" y="15"/>
                  <a:pt x="64" y="16"/>
                </a:cubicBezTo>
                <a:cubicBezTo>
                  <a:pt x="70" y="24"/>
                  <a:pt x="69" y="31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3" y="33"/>
                  <a:pt x="60" y="26"/>
                  <a:pt x="54" y="21"/>
                </a:cubicBezTo>
                <a:cubicBezTo>
                  <a:pt x="53" y="20"/>
                  <a:pt x="52" y="19"/>
                  <a:pt x="51" y="18"/>
                </a:cubicBezTo>
                <a:cubicBezTo>
                  <a:pt x="40" y="20"/>
                  <a:pt x="27" y="24"/>
                  <a:pt x="14" y="37"/>
                </a:cubicBezTo>
                <a:cubicBezTo>
                  <a:pt x="7" y="44"/>
                  <a:pt x="3" y="51"/>
                  <a:pt x="0" y="58"/>
                </a:cubicBezTo>
                <a:cubicBezTo>
                  <a:pt x="3" y="59"/>
                  <a:pt x="7" y="61"/>
                  <a:pt x="10" y="64"/>
                </a:cubicBezTo>
                <a:cubicBezTo>
                  <a:pt x="13" y="67"/>
                  <a:pt x="15" y="70"/>
                  <a:pt x="16" y="72"/>
                </a:cubicBezTo>
                <a:cubicBezTo>
                  <a:pt x="18" y="65"/>
                  <a:pt x="21" y="58"/>
                  <a:pt x="28" y="51"/>
                </a:cubicBezTo>
                <a:cubicBezTo>
                  <a:pt x="40" y="39"/>
                  <a:pt x="50" y="38"/>
                  <a:pt x="62" y="37"/>
                </a:cubicBezTo>
                <a:cubicBezTo>
                  <a:pt x="76" y="35"/>
                  <a:pt x="91" y="33"/>
                  <a:pt x="108" y="17"/>
                </a:cubicBezTo>
                <a:cubicBezTo>
                  <a:pt x="112" y="13"/>
                  <a:pt x="112" y="6"/>
                  <a:pt x="108" y="2"/>
                </a:cubicBezTo>
                <a:cubicBezTo>
                  <a:pt x="106" y="1"/>
                  <a:pt x="103" y="0"/>
                  <a:pt x="101" y="0"/>
                </a:cubicBezTo>
                <a:close/>
              </a:path>
            </a:pathLst>
          </a:custGeom>
          <a:solidFill>
            <a:srgbClr val="741E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9" name="Freeform 531"/>
          <p:cNvSpPr>
            <a:spLocks/>
          </p:cNvSpPr>
          <p:nvPr/>
        </p:nvSpPr>
        <p:spPr bwMode="auto">
          <a:xfrm>
            <a:off x="7107238" y="3105151"/>
            <a:ext cx="39688" cy="22225"/>
          </a:xfrm>
          <a:custGeom>
            <a:avLst/>
            <a:gdLst>
              <a:gd name="T0" fmla="*/ 3 w 21"/>
              <a:gd name="T1" fmla="*/ 0 h 12"/>
              <a:gd name="T2" fmla="*/ 2 w 21"/>
              <a:gd name="T3" fmla="*/ 0 h 12"/>
              <a:gd name="T4" fmla="*/ 0 w 21"/>
              <a:gd name="T5" fmla="*/ 2 h 12"/>
              <a:gd name="T6" fmla="*/ 1 w 21"/>
              <a:gd name="T7" fmla="*/ 2 h 12"/>
              <a:gd name="T8" fmla="*/ 17 w 21"/>
              <a:gd name="T9" fmla="*/ 9 h 12"/>
              <a:gd name="T10" fmla="*/ 19 w 21"/>
              <a:gd name="T11" fmla="*/ 12 h 12"/>
              <a:gd name="T12" fmla="*/ 21 w 21"/>
              <a:gd name="T13" fmla="*/ 11 h 12"/>
              <a:gd name="T14" fmla="*/ 18 w 21"/>
              <a:gd name="T15" fmla="*/ 7 h 12"/>
              <a:gd name="T16" fmla="*/ 3 w 21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12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5" y="2"/>
                  <a:pt x="11" y="3"/>
                  <a:pt x="17" y="9"/>
                </a:cubicBezTo>
                <a:cubicBezTo>
                  <a:pt x="18" y="10"/>
                  <a:pt x="18" y="11"/>
                  <a:pt x="19" y="12"/>
                </a:cubicBezTo>
                <a:cubicBezTo>
                  <a:pt x="20" y="11"/>
                  <a:pt x="20" y="11"/>
                  <a:pt x="21" y="11"/>
                </a:cubicBezTo>
                <a:cubicBezTo>
                  <a:pt x="20" y="9"/>
                  <a:pt x="19" y="8"/>
                  <a:pt x="18" y="7"/>
                </a:cubicBezTo>
                <a:cubicBezTo>
                  <a:pt x="13" y="2"/>
                  <a:pt x="7" y="0"/>
                  <a:pt x="3" y="0"/>
                </a:cubicBezTo>
                <a:close/>
              </a:path>
            </a:pathLst>
          </a:custGeom>
          <a:solidFill>
            <a:srgbClr val="2D11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0" name="Freeform 532"/>
          <p:cNvSpPr>
            <a:spLocks/>
          </p:cNvSpPr>
          <p:nvPr/>
        </p:nvSpPr>
        <p:spPr bwMode="auto">
          <a:xfrm>
            <a:off x="7104063" y="3108326"/>
            <a:ext cx="39688" cy="28575"/>
          </a:xfrm>
          <a:custGeom>
            <a:avLst/>
            <a:gdLst>
              <a:gd name="T0" fmla="*/ 3 w 21"/>
              <a:gd name="T1" fmla="*/ 0 h 15"/>
              <a:gd name="T2" fmla="*/ 2 w 21"/>
              <a:gd name="T3" fmla="*/ 0 h 15"/>
              <a:gd name="T4" fmla="*/ 1 w 21"/>
              <a:gd name="T5" fmla="*/ 1 h 15"/>
              <a:gd name="T6" fmla="*/ 0 w 21"/>
              <a:gd name="T7" fmla="*/ 2 h 15"/>
              <a:gd name="T8" fmla="*/ 13 w 21"/>
              <a:gd name="T9" fmla="*/ 13 h 15"/>
              <a:gd name="T10" fmla="*/ 15 w 21"/>
              <a:gd name="T11" fmla="*/ 15 h 15"/>
              <a:gd name="T12" fmla="*/ 15 w 21"/>
              <a:gd name="T13" fmla="*/ 15 h 15"/>
              <a:gd name="T14" fmla="*/ 21 w 21"/>
              <a:gd name="T15" fmla="*/ 10 h 15"/>
              <a:gd name="T16" fmla="*/ 19 w 21"/>
              <a:gd name="T17" fmla="*/ 7 h 15"/>
              <a:gd name="T18" fmla="*/ 3 w 21"/>
              <a:gd name="T1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15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4"/>
                  <a:pt x="7" y="8"/>
                  <a:pt x="13" y="13"/>
                </a:cubicBezTo>
                <a:cubicBezTo>
                  <a:pt x="13" y="14"/>
                  <a:pt x="14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7" y="13"/>
                  <a:pt x="19" y="11"/>
                  <a:pt x="21" y="10"/>
                </a:cubicBezTo>
                <a:cubicBezTo>
                  <a:pt x="20" y="9"/>
                  <a:pt x="20" y="8"/>
                  <a:pt x="19" y="7"/>
                </a:cubicBezTo>
                <a:cubicBezTo>
                  <a:pt x="13" y="1"/>
                  <a:pt x="7" y="0"/>
                  <a:pt x="3" y="0"/>
                </a:cubicBezTo>
                <a:close/>
              </a:path>
            </a:pathLst>
          </a:custGeom>
          <a:solidFill>
            <a:srgbClr val="A829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1" name="Freeform 533"/>
          <p:cNvSpPr>
            <a:spLocks/>
          </p:cNvSpPr>
          <p:nvPr/>
        </p:nvSpPr>
        <p:spPr bwMode="auto">
          <a:xfrm>
            <a:off x="7248525" y="3051176"/>
            <a:ext cx="4763" cy="6350"/>
          </a:xfrm>
          <a:custGeom>
            <a:avLst/>
            <a:gdLst>
              <a:gd name="T0" fmla="*/ 0 w 2"/>
              <a:gd name="T1" fmla="*/ 1 h 4"/>
              <a:gd name="T2" fmla="*/ 0 w 2"/>
              <a:gd name="T3" fmla="*/ 4 h 4"/>
              <a:gd name="T4" fmla="*/ 0 w 2"/>
              <a:gd name="T5" fmla="*/ 4 h 4"/>
              <a:gd name="T6" fmla="*/ 0 w 2"/>
              <a:gd name="T7" fmla="*/ 4 h 4"/>
              <a:gd name="T8" fmla="*/ 2 w 2"/>
              <a:gd name="T9" fmla="*/ 0 h 4"/>
              <a:gd name="T10" fmla="*/ 0 w 2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0" y="1"/>
                </a:move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2"/>
                  <a:pt x="2" y="0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2D11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2" name="Freeform 534"/>
          <p:cNvSpPr>
            <a:spLocks/>
          </p:cNvSpPr>
          <p:nvPr/>
        </p:nvSpPr>
        <p:spPr bwMode="auto">
          <a:xfrm>
            <a:off x="7242175" y="3052764"/>
            <a:ext cx="6350" cy="9525"/>
          </a:xfrm>
          <a:custGeom>
            <a:avLst/>
            <a:gdLst>
              <a:gd name="T0" fmla="*/ 0 w 4"/>
              <a:gd name="T1" fmla="*/ 3 h 5"/>
              <a:gd name="T2" fmla="*/ 2 w 4"/>
              <a:gd name="T3" fmla="*/ 5 h 5"/>
              <a:gd name="T4" fmla="*/ 3 w 4"/>
              <a:gd name="T5" fmla="*/ 5 h 5"/>
              <a:gd name="T6" fmla="*/ 4 w 4"/>
              <a:gd name="T7" fmla="*/ 3 h 5"/>
              <a:gd name="T8" fmla="*/ 4 w 4"/>
              <a:gd name="T9" fmla="*/ 0 h 5"/>
              <a:gd name="T10" fmla="*/ 0 w 4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0" y="3"/>
                </a:moveTo>
                <a:cubicBezTo>
                  <a:pt x="1" y="4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4" y="4"/>
                  <a:pt x="4" y="3"/>
                </a:cubicBezTo>
                <a:cubicBezTo>
                  <a:pt x="4" y="2"/>
                  <a:pt x="4" y="1"/>
                  <a:pt x="4" y="0"/>
                </a:cubicBezTo>
                <a:cubicBezTo>
                  <a:pt x="3" y="1"/>
                  <a:pt x="1" y="2"/>
                  <a:pt x="0" y="3"/>
                </a:cubicBezTo>
                <a:close/>
              </a:path>
            </a:pathLst>
          </a:custGeom>
          <a:solidFill>
            <a:srgbClr val="A829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3" name="Freeform 535"/>
          <p:cNvSpPr>
            <a:spLocks/>
          </p:cNvSpPr>
          <p:nvPr/>
        </p:nvSpPr>
        <p:spPr bwMode="auto">
          <a:xfrm>
            <a:off x="7304088" y="2913064"/>
            <a:ext cx="34925" cy="22225"/>
          </a:xfrm>
          <a:custGeom>
            <a:avLst/>
            <a:gdLst>
              <a:gd name="T0" fmla="*/ 1 w 19"/>
              <a:gd name="T1" fmla="*/ 0 h 12"/>
              <a:gd name="T2" fmla="*/ 0 w 19"/>
              <a:gd name="T3" fmla="*/ 2 h 12"/>
              <a:gd name="T4" fmla="*/ 15 w 19"/>
              <a:gd name="T5" fmla="*/ 9 h 12"/>
              <a:gd name="T6" fmla="*/ 17 w 19"/>
              <a:gd name="T7" fmla="*/ 12 h 12"/>
              <a:gd name="T8" fmla="*/ 19 w 19"/>
              <a:gd name="T9" fmla="*/ 10 h 12"/>
              <a:gd name="T10" fmla="*/ 16 w 19"/>
              <a:gd name="T11" fmla="*/ 7 h 12"/>
              <a:gd name="T12" fmla="*/ 1 w 19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">
                <a:moveTo>
                  <a:pt x="1" y="0"/>
                </a:moveTo>
                <a:cubicBezTo>
                  <a:pt x="1" y="0"/>
                  <a:pt x="0" y="1"/>
                  <a:pt x="0" y="2"/>
                </a:cubicBezTo>
                <a:cubicBezTo>
                  <a:pt x="4" y="2"/>
                  <a:pt x="10" y="4"/>
                  <a:pt x="15" y="9"/>
                </a:cubicBezTo>
                <a:cubicBezTo>
                  <a:pt x="16" y="10"/>
                  <a:pt x="17" y="11"/>
                  <a:pt x="17" y="12"/>
                </a:cubicBezTo>
                <a:cubicBezTo>
                  <a:pt x="18" y="11"/>
                  <a:pt x="18" y="11"/>
                  <a:pt x="19" y="10"/>
                </a:cubicBezTo>
                <a:cubicBezTo>
                  <a:pt x="18" y="9"/>
                  <a:pt x="17" y="8"/>
                  <a:pt x="16" y="7"/>
                </a:cubicBezTo>
                <a:cubicBezTo>
                  <a:pt x="11" y="2"/>
                  <a:pt x="5" y="0"/>
                  <a:pt x="1" y="0"/>
                </a:cubicBezTo>
                <a:close/>
              </a:path>
            </a:pathLst>
          </a:custGeom>
          <a:solidFill>
            <a:srgbClr val="2D11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4" name="Freeform 536"/>
          <p:cNvSpPr>
            <a:spLocks/>
          </p:cNvSpPr>
          <p:nvPr/>
        </p:nvSpPr>
        <p:spPr bwMode="auto">
          <a:xfrm>
            <a:off x="7300913" y="2916239"/>
            <a:ext cx="34925" cy="31750"/>
          </a:xfrm>
          <a:custGeom>
            <a:avLst/>
            <a:gdLst>
              <a:gd name="T0" fmla="*/ 2 w 19"/>
              <a:gd name="T1" fmla="*/ 0 h 17"/>
              <a:gd name="T2" fmla="*/ 0 w 19"/>
              <a:gd name="T3" fmla="*/ 3 h 17"/>
              <a:gd name="T4" fmla="*/ 11 w 19"/>
              <a:gd name="T5" fmla="*/ 13 h 17"/>
              <a:gd name="T6" fmla="*/ 15 w 19"/>
              <a:gd name="T7" fmla="*/ 17 h 17"/>
              <a:gd name="T8" fmla="*/ 19 w 19"/>
              <a:gd name="T9" fmla="*/ 10 h 17"/>
              <a:gd name="T10" fmla="*/ 17 w 19"/>
              <a:gd name="T11" fmla="*/ 7 h 17"/>
              <a:gd name="T12" fmla="*/ 2 w 19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7">
                <a:moveTo>
                  <a:pt x="2" y="0"/>
                </a:moveTo>
                <a:cubicBezTo>
                  <a:pt x="1" y="1"/>
                  <a:pt x="0" y="2"/>
                  <a:pt x="0" y="3"/>
                </a:cubicBezTo>
                <a:cubicBezTo>
                  <a:pt x="2" y="6"/>
                  <a:pt x="7" y="9"/>
                  <a:pt x="11" y="13"/>
                </a:cubicBezTo>
                <a:cubicBezTo>
                  <a:pt x="12" y="14"/>
                  <a:pt x="14" y="16"/>
                  <a:pt x="15" y="17"/>
                </a:cubicBezTo>
                <a:cubicBezTo>
                  <a:pt x="16" y="15"/>
                  <a:pt x="17" y="12"/>
                  <a:pt x="19" y="10"/>
                </a:cubicBezTo>
                <a:cubicBezTo>
                  <a:pt x="19" y="9"/>
                  <a:pt x="18" y="8"/>
                  <a:pt x="17" y="7"/>
                </a:cubicBezTo>
                <a:cubicBezTo>
                  <a:pt x="12" y="2"/>
                  <a:pt x="6" y="0"/>
                  <a:pt x="2" y="0"/>
                </a:cubicBezTo>
                <a:close/>
              </a:path>
            </a:pathLst>
          </a:custGeom>
          <a:solidFill>
            <a:srgbClr val="A829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5" name="Freeform 537"/>
          <p:cNvSpPr>
            <a:spLocks/>
          </p:cNvSpPr>
          <p:nvPr/>
        </p:nvSpPr>
        <p:spPr bwMode="auto">
          <a:xfrm>
            <a:off x="7439025" y="2851151"/>
            <a:ext cx="6350" cy="14288"/>
          </a:xfrm>
          <a:custGeom>
            <a:avLst/>
            <a:gdLst>
              <a:gd name="T0" fmla="*/ 0 w 3"/>
              <a:gd name="T1" fmla="*/ 1 h 8"/>
              <a:gd name="T2" fmla="*/ 1 w 3"/>
              <a:gd name="T3" fmla="*/ 8 h 8"/>
              <a:gd name="T4" fmla="*/ 1 w 3"/>
              <a:gd name="T5" fmla="*/ 8 h 8"/>
              <a:gd name="T6" fmla="*/ 1 w 3"/>
              <a:gd name="T7" fmla="*/ 8 h 8"/>
              <a:gd name="T8" fmla="*/ 2 w 3"/>
              <a:gd name="T9" fmla="*/ 0 h 8"/>
              <a:gd name="T10" fmla="*/ 0 w 3"/>
              <a:gd name="T1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8">
                <a:moveTo>
                  <a:pt x="0" y="1"/>
                </a:moveTo>
                <a:cubicBezTo>
                  <a:pt x="1" y="4"/>
                  <a:pt x="1" y="6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3" y="8"/>
                  <a:pt x="3" y="4"/>
                  <a:pt x="2" y="0"/>
                </a:cubicBezTo>
                <a:cubicBezTo>
                  <a:pt x="1" y="0"/>
                  <a:pt x="1" y="1"/>
                  <a:pt x="0" y="1"/>
                </a:cubicBezTo>
                <a:close/>
              </a:path>
            </a:pathLst>
          </a:custGeom>
          <a:solidFill>
            <a:srgbClr val="2D11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6" name="Freeform 538"/>
          <p:cNvSpPr>
            <a:spLocks/>
          </p:cNvSpPr>
          <p:nvPr/>
        </p:nvSpPr>
        <p:spPr bwMode="auto">
          <a:xfrm>
            <a:off x="7426325" y="2852739"/>
            <a:ext cx="15875" cy="14288"/>
          </a:xfrm>
          <a:custGeom>
            <a:avLst/>
            <a:gdLst>
              <a:gd name="T0" fmla="*/ 0 w 8"/>
              <a:gd name="T1" fmla="*/ 2 h 8"/>
              <a:gd name="T2" fmla="*/ 6 w 8"/>
              <a:gd name="T3" fmla="*/ 8 h 8"/>
              <a:gd name="T4" fmla="*/ 7 w 8"/>
              <a:gd name="T5" fmla="*/ 8 h 8"/>
              <a:gd name="T6" fmla="*/ 8 w 8"/>
              <a:gd name="T7" fmla="*/ 7 h 8"/>
              <a:gd name="T8" fmla="*/ 7 w 8"/>
              <a:gd name="T9" fmla="*/ 0 h 8"/>
              <a:gd name="T10" fmla="*/ 0 w 8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0" y="2"/>
                </a:moveTo>
                <a:cubicBezTo>
                  <a:pt x="3" y="6"/>
                  <a:pt x="5" y="8"/>
                  <a:pt x="6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8" y="8"/>
                  <a:pt x="8" y="7"/>
                </a:cubicBezTo>
                <a:cubicBezTo>
                  <a:pt x="8" y="5"/>
                  <a:pt x="8" y="3"/>
                  <a:pt x="7" y="0"/>
                </a:cubicBezTo>
                <a:cubicBezTo>
                  <a:pt x="5" y="1"/>
                  <a:pt x="3" y="1"/>
                  <a:pt x="0" y="2"/>
                </a:cubicBezTo>
                <a:close/>
              </a:path>
            </a:pathLst>
          </a:custGeom>
          <a:solidFill>
            <a:srgbClr val="A829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7" name="Freeform 539"/>
          <p:cNvSpPr>
            <a:spLocks/>
          </p:cNvSpPr>
          <p:nvPr/>
        </p:nvSpPr>
        <p:spPr bwMode="auto">
          <a:xfrm>
            <a:off x="7505700" y="2722564"/>
            <a:ext cx="31750" cy="33338"/>
          </a:xfrm>
          <a:custGeom>
            <a:avLst/>
            <a:gdLst>
              <a:gd name="T0" fmla="*/ 1 w 17"/>
              <a:gd name="T1" fmla="*/ 0 h 18"/>
              <a:gd name="T2" fmla="*/ 0 w 17"/>
              <a:gd name="T3" fmla="*/ 1 h 18"/>
              <a:gd name="T4" fmla="*/ 10 w 17"/>
              <a:gd name="T5" fmla="*/ 8 h 18"/>
              <a:gd name="T6" fmla="*/ 16 w 17"/>
              <a:gd name="T7" fmla="*/ 18 h 18"/>
              <a:gd name="T8" fmla="*/ 17 w 17"/>
              <a:gd name="T9" fmla="*/ 14 h 18"/>
              <a:gd name="T10" fmla="*/ 11 w 17"/>
              <a:gd name="T11" fmla="*/ 6 h 18"/>
              <a:gd name="T12" fmla="*/ 1 w 17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8">
                <a:moveTo>
                  <a:pt x="1" y="0"/>
                </a:moveTo>
                <a:cubicBezTo>
                  <a:pt x="1" y="0"/>
                  <a:pt x="0" y="1"/>
                  <a:pt x="0" y="1"/>
                </a:cubicBezTo>
                <a:cubicBezTo>
                  <a:pt x="3" y="3"/>
                  <a:pt x="7" y="4"/>
                  <a:pt x="10" y="8"/>
                </a:cubicBezTo>
                <a:cubicBezTo>
                  <a:pt x="13" y="11"/>
                  <a:pt x="15" y="15"/>
                  <a:pt x="16" y="18"/>
                </a:cubicBezTo>
                <a:cubicBezTo>
                  <a:pt x="17" y="17"/>
                  <a:pt x="17" y="16"/>
                  <a:pt x="17" y="14"/>
                </a:cubicBezTo>
                <a:cubicBezTo>
                  <a:pt x="16" y="12"/>
                  <a:pt x="14" y="9"/>
                  <a:pt x="11" y="6"/>
                </a:cubicBezTo>
                <a:cubicBezTo>
                  <a:pt x="8" y="3"/>
                  <a:pt x="4" y="1"/>
                  <a:pt x="1" y="0"/>
                </a:cubicBezTo>
                <a:close/>
              </a:path>
            </a:pathLst>
          </a:custGeom>
          <a:solidFill>
            <a:srgbClr val="2D11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8" name="Freeform 540"/>
          <p:cNvSpPr>
            <a:spLocks/>
          </p:cNvSpPr>
          <p:nvPr/>
        </p:nvSpPr>
        <p:spPr bwMode="auto">
          <a:xfrm>
            <a:off x="7502525" y="2724151"/>
            <a:ext cx="33338" cy="47625"/>
          </a:xfrm>
          <a:custGeom>
            <a:avLst/>
            <a:gdLst>
              <a:gd name="T0" fmla="*/ 2 w 18"/>
              <a:gd name="T1" fmla="*/ 0 h 25"/>
              <a:gd name="T2" fmla="*/ 0 w 18"/>
              <a:gd name="T3" fmla="*/ 7 h 25"/>
              <a:gd name="T4" fmla="*/ 6 w 18"/>
              <a:gd name="T5" fmla="*/ 13 h 25"/>
              <a:gd name="T6" fmla="*/ 17 w 18"/>
              <a:gd name="T7" fmla="*/ 25 h 25"/>
              <a:gd name="T8" fmla="*/ 18 w 18"/>
              <a:gd name="T9" fmla="*/ 17 h 25"/>
              <a:gd name="T10" fmla="*/ 12 w 18"/>
              <a:gd name="T11" fmla="*/ 7 h 25"/>
              <a:gd name="T12" fmla="*/ 2 w 18"/>
              <a:gd name="T1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5">
                <a:moveTo>
                  <a:pt x="2" y="0"/>
                </a:moveTo>
                <a:cubicBezTo>
                  <a:pt x="1" y="3"/>
                  <a:pt x="0" y="5"/>
                  <a:pt x="0" y="7"/>
                </a:cubicBezTo>
                <a:cubicBezTo>
                  <a:pt x="2" y="9"/>
                  <a:pt x="4" y="11"/>
                  <a:pt x="6" y="13"/>
                </a:cubicBezTo>
                <a:cubicBezTo>
                  <a:pt x="12" y="18"/>
                  <a:pt x="15" y="25"/>
                  <a:pt x="17" y="25"/>
                </a:cubicBezTo>
                <a:cubicBezTo>
                  <a:pt x="18" y="23"/>
                  <a:pt x="18" y="20"/>
                  <a:pt x="18" y="17"/>
                </a:cubicBezTo>
                <a:cubicBezTo>
                  <a:pt x="17" y="14"/>
                  <a:pt x="15" y="10"/>
                  <a:pt x="12" y="7"/>
                </a:cubicBezTo>
                <a:cubicBezTo>
                  <a:pt x="9" y="3"/>
                  <a:pt x="5" y="2"/>
                  <a:pt x="2" y="0"/>
                </a:cubicBezTo>
                <a:close/>
              </a:path>
            </a:pathLst>
          </a:custGeom>
          <a:solidFill>
            <a:srgbClr val="A829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9" name="Freeform 541"/>
          <p:cNvSpPr>
            <a:spLocks/>
          </p:cNvSpPr>
          <p:nvPr/>
        </p:nvSpPr>
        <p:spPr bwMode="auto">
          <a:xfrm>
            <a:off x="7624763" y="2643189"/>
            <a:ext cx="14288" cy="30163"/>
          </a:xfrm>
          <a:custGeom>
            <a:avLst/>
            <a:gdLst>
              <a:gd name="T0" fmla="*/ 0 w 8"/>
              <a:gd name="T1" fmla="*/ 1 h 16"/>
              <a:gd name="T2" fmla="*/ 5 w 8"/>
              <a:gd name="T3" fmla="*/ 16 h 16"/>
              <a:gd name="T4" fmla="*/ 5 w 8"/>
              <a:gd name="T5" fmla="*/ 16 h 16"/>
              <a:gd name="T6" fmla="*/ 5 w 8"/>
              <a:gd name="T7" fmla="*/ 16 h 16"/>
              <a:gd name="T8" fmla="*/ 2 w 8"/>
              <a:gd name="T9" fmla="*/ 0 h 16"/>
              <a:gd name="T10" fmla="*/ 0 w 8"/>
              <a:gd name="T11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6">
                <a:moveTo>
                  <a:pt x="0" y="1"/>
                </a:moveTo>
                <a:cubicBezTo>
                  <a:pt x="4" y="6"/>
                  <a:pt x="6" y="13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7" y="15"/>
                  <a:pt x="8" y="8"/>
                  <a:pt x="2" y="0"/>
                </a:cubicBezTo>
                <a:cubicBezTo>
                  <a:pt x="1" y="0"/>
                  <a:pt x="1" y="0"/>
                  <a:pt x="0" y="1"/>
                </a:cubicBezTo>
                <a:close/>
              </a:path>
            </a:pathLst>
          </a:custGeom>
          <a:solidFill>
            <a:srgbClr val="2D11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0" name="Freeform 542"/>
          <p:cNvSpPr>
            <a:spLocks/>
          </p:cNvSpPr>
          <p:nvPr/>
        </p:nvSpPr>
        <p:spPr bwMode="auto">
          <a:xfrm>
            <a:off x="7604125" y="2644776"/>
            <a:ext cx="31750" cy="30163"/>
          </a:xfrm>
          <a:custGeom>
            <a:avLst/>
            <a:gdLst>
              <a:gd name="T0" fmla="*/ 9 w 17"/>
              <a:gd name="T1" fmla="*/ 0 h 16"/>
              <a:gd name="T2" fmla="*/ 0 w 17"/>
              <a:gd name="T3" fmla="*/ 1 h 16"/>
              <a:gd name="T4" fmla="*/ 3 w 17"/>
              <a:gd name="T5" fmla="*/ 4 h 16"/>
              <a:gd name="T6" fmla="*/ 15 w 17"/>
              <a:gd name="T7" fmla="*/ 16 h 16"/>
              <a:gd name="T8" fmla="*/ 15 w 17"/>
              <a:gd name="T9" fmla="*/ 16 h 16"/>
              <a:gd name="T10" fmla="*/ 16 w 17"/>
              <a:gd name="T11" fmla="*/ 15 h 16"/>
              <a:gd name="T12" fmla="*/ 11 w 17"/>
              <a:gd name="T13" fmla="*/ 0 h 16"/>
              <a:gd name="T14" fmla="*/ 9 w 17"/>
              <a:gd name="T1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16">
                <a:moveTo>
                  <a:pt x="9" y="0"/>
                </a:moveTo>
                <a:cubicBezTo>
                  <a:pt x="6" y="0"/>
                  <a:pt x="3" y="0"/>
                  <a:pt x="0" y="1"/>
                </a:cubicBezTo>
                <a:cubicBezTo>
                  <a:pt x="1" y="2"/>
                  <a:pt x="2" y="3"/>
                  <a:pt x="3" y="4"/>
                </a:cubicBezTo>
                <a:cubicBezTo>
                  <a:pt x="9" y="9"/>
                  <a:pt x="12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6" y="16"/>
                  <a:pt x="16" y="15"/>
                </a:cubicBezTo>
                <a:cubicBezTo>
                  <a:pt x="17" y="12"/>
                  <a:pt x="15" y="5"/>
                  <a:pt x="11" y="0"/>
                </a:cubicBezTo>
                <a:cubicBezTo>
                  <a:pt x="10" y="0"/>
                  <a:pt x="10" y="0"/>
                  <a:pt x="9" y="0"/>
                </a:cubicBezTo>
                <a:close/>
              </a:path>
            </a:pathLst>
          </a:custGeom>
          <a:solidFill>
            <a:srgbClr val="A829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1" name="Freeform 543"/>
          <p:cNvSpPr>
            <a:spLocks/>
          </p:cNvSpPr>
          <p:nvPr/>
        </p:nvSpPr>
        <p:spPr bwMode="auto">
          <a:xfrm>
            <a:off x="7089775" y="2601914"/>
            <a:ext cx="619125" cy="534988"/>
          </a:xfrm>
          <a:custGeom>
            <a:avLst/>
            <a:gdLst>
              <a:gd name="T0" fmla="*/ 311 w 329"/>
              <a:gd name="T1" fmla="*/ 4 h 284"/>
              <a:gd name="T2" fmla="*/ 277 w 329"/>
              <a:gd name="T3" fmla="*/ 18 h 284"/>
              <a:gd name="T4" fmla="*/ 232 w 329"/>
              <a:gd name="T5" fmla="*/ 38 h 284"/>
              <a:gd name="T6" fmla="*/ 212 w 329"/>
              <a:gd name="T7" fmla="*/ 84 h 284"/>
              <a:gd name="T8" fmla="*/ 198 w 329"/>
              <a:gd name="T9" fmla="*/ 118 h 284"/>
              <a:gd name="T10" fmla="*/ 164 w 329"/>
              <a:gd name="T11" fmla="*/ 132 h 284"/>
              <a:gd name="T12" fmla="*/ 118 w 329"/>
              <a:gd name="T13" fmla="*/ 152 h 284"/>
              <a:gd name="T14" fmla="*/ 98 w 329"/>
              <a:gd name="T15" fmla="*/ 198 h 284"/>
              <a:gd name="T16" fmla="*/ 84 w 329"/>
              <a:gd name="T17" fmla="*/ 231 h 284"/>
              <a:gd name="T18" fmla="*/ 50 w 329"/>
              <a:gd name="T19" fmla="*/ 246 h 284"/>
              <a:gd name="T20" fmla="*/ 4 w 329"/>
              <a:gd name="T21" fmla="*/ 266 h 284"/>
              <a:gd name="T22" fmla="*/ 4 w 329"/>
              <a:gd name="T23" fmla="*/ 280 h 284"/>
              <a:gd name="T24" fmla="*/ 19 w 329"/>
              <a:gd name="T25" fmla="*/ 280 h 284"/>
              <a:gd name="T26" fmla="*/ 52 w 329"/>
              <a:gd name="T27" fmla="*/ 265 h 284"/>
              <a:gd name="T28" fmla="*/ 98 w 329"/>
              <a:gd name="T29" fmla="*/ 245 h 284"/>
              <a:gd name="T30" fmla="*/ 118 w 329"/>
              <a:gd name="T31" fmla="*/ 200 h 284"/>
              <a:gd name="T32" fmla="*/ 132 w 329"/>
              <a:gd name="T33" fmla="*/ 166 h 284"/>
              <a:gd name="T34" fmla="*/ 166 w 329"/>
              <a:gd name="T35" fmla="*/ 152 h 284"/>
              <a:gd name="T36" fmla="*/ 212 w 329"/>
              <a:gd name="T37" fmla="*/ 132 h 284"/>
              <a:gd name="T38" fmla="*/ 232 w 329"/>
              <a:gd name="T39" fmla="*/ 86 h 284"/>
              <a:gd name="T40" fmla="*/ 246 w 329"/>
              <a:gd name="T41" fmla="*/ 52 h 284"/>
              <a:gd name="T42" fmla="*/ 280 w 329"/>
              <a:gd name="T43" fmla="*/ 38 h 284"/>
              <a:gd name="T44" fmla="*/ 325 w 329"/>
              <a:gd name="T45" fmla="*/ 18 h 284"/>
              <a:gd name="T46" fmla="*/ 325 w 329"/>
              <a:gd name="T47" fmla="*/ 4 h 284"/>
              <a:gd name="T48" fmla="*/ 311 w 329"/>
              <a:gd name="T49" fmla="*/ 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9" h="284">
                <a:moveTo>
                  <a:pt x="311" y="4"/>
                </a:moveTo>
                <a:cubicBezTo>
                  <a:pt x="300" y="16"/>
                  <a:pt x="290" y="17"/>
                  <a:pt x="277" y="18"/>
                </a:cubicBezTo>
                <a:cubicBezTo>
                  <a:pt x="264" y="20"/>
                  <a:pt x="248" y="21"/>
                  <a:pt x="232" y="38"/>
                </a:cubicBezTo>
                <a:cubicBezTo>
                  <a:pt x="215" y="55"/>
                  <a:pt x="213" y="70"/>
                  <a:pt x="212" y="84"/>
                </a:cubicBezTo>
                <a:cubicBezTo>
                  <a:pt x="210" y="96"/>
                  <a:pt x="209" y="106"/>
                  <a:pt x="198" y="118"/>
                </a:cubicBezTo>
                <a:cubicBezTo>
                  <a:pt x="186" y="129"/>
                  <a:pt x="176" y="130"/>
                  <a:pt x="164" y="132"/>
                </a:cubicBezTo>
                <a:cubicBezTo>
                  <a:pt x="150" y="133"/>
                  <a:pt x="135" y="135"/>
                  <a:pt x="118" y="152"/>
                </a:cubicBezTo>
                <a:cubicBezTo>
                  <a:pt x="101" y="169"/>
                  <a:pt x="100" y="184"/>
                  <a:pt x="98" y="198"/>
                </a:cubicBezTo>
                <a:cubicBezTo>
                  <a:pt x="97" y="210"/>
                  <a:pt x="96" y="220"/>
                  <a:pt x="84" y="231"/>
                </a:cubicBezTo>
                <a:cubicBezTo>
                  <a:pt x="72" y="243"/>
                  <a:pt x="62" y="244"/>
                  <a:pt x="50" y="246"/>
                </a:cubicBezTo>
                <a:cubicBezTo>
                  <a:pt x="36" y="247"/>
                  <a:pt x="21" y="249"/>
                  <a:pt x="4" y="266"/>
                </a:cubicBezTo>
                <a:cubicBezTo>
                  <a:pt x="0" y="269"/>
                  <a:pt x="0" y="276"/>
                  <a:pt x="4" y="280"/>
                </a:cubicBezTo>
                <a:cubicBezTo>
                  <a:pt x="8" y="284"/>
                  <a:pt x="15" y="284"/>
                  <a:pt x="19" y="280"/>
                </a:cubicBezTo>
                <a:cubicBezTo>
                  <a:pt x="30" y="268"/>
                  <a:pt x="40" y="267"/>
                  <a:pt x="52" y="265"/>
                </a:cubicBezTo>
                <a:cubicBezTo>
                  <a:pt x="66" y="264"/>
                  <a:pt x="81" y="262"/>
                  <a:pt x="98" y="245"/>
                </a:cubicBezTo>
                <a:cubicBezTo>
                  <a:pt x="115" y="229"/>
                  <a:pt x="116" y="213"/>
                  <a:pt x="118" y="200"/>
                </a:cubicBezTo>
                <a:cubicBezTo>
                  <a:pt x="119" y="187"/>
                  <a:pt x="120" y="178"/>
                  <a:pt x="132" y="166"/>
                </a:cubicBezTo>
                <a:cubicBezTo>
                  <a:pt x="144" y="154"/>
                  <a:pt x="154" y="153"/>
                  <a:pt x="166" y="152"/>
                </a:cubicBezTo>
                <a:cubicBezTo>
                  <a:pt x="180" y="150"/>
                  <a:pt x="195" y="148"/>
                  <a:pt x="212" y="132"/>
                </a:cubicBezTo>
                <a:cubicBezTo>
                  <a:pt x="228" y="115"/>
                  <a:pt x="230" y="100"/>
                  <a:pt x="232" y="86"/>
                </a:cubicBezTo>
                <a:cubicBezTo>
                  <a:pt x="233" y="74"/>
                  <a:pt x="234" y="64"/>
                  <a:pt x="246" y="52"/>
                </a:cubicBezTo>
                <a:cubicBezTo>
                  <a:pt x="258" y="41"/>
                  <a:pt x="267" y="39"/>
                  <a:pt x="280" y="38"/>
                </a:cubicBezTo>
                <a:cubicBezTo>
                  <a:pt x="293" y="37"/>
                  <a:pt x="309" y="35"/>
                  <a:pt x="325" y="18"/>
                </a:cubicBezTo>
                <a:cubicBezTo>
                  <a:pt x="329" y="14"/>
                  <a:pt x="329" y="8"/>
                  <a:pt x="325" y="4"/>
                </a:cubicBezTo>
                <a:cubicBezTo>
                  <a:pt x="321" y="0"/>
                  <a:pt x="315" y="0"/>
                  <a:pt x="311" y="4"/>
                </a:cubicBezTo>
                <a:close/>
              </a:path>
            </a:pathLst>
          </a:custGeom>
          <a:solidFill>
            <a:srgbClr val="FAAD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2" name="Freeform 544"/>
          <p:cNvSpPr>
            <a:spLocks/>
          </p:cNvSpPr>
          <p:nvPr/>
        </p:nvSpPr>
        <p:spPr bwMode="auto">
          <a:xfrm>
            <a:off x="7099300" y="2609851"/>
            <a:ext cx="601663" cy="517525"/>
          </a:xfrm>
          <a:custGeom>
            <a:avLst/>
            <a:gdLst>
              <a:gd name="T0" fmla="*/ 309 w 320"/>
              <a:gd name="T1" fmla="*/ 3 h 275"/>
              <a:gd name="T2" fmla="*/ 273 w 320"/>
              <a:gd name="T3" fmla="*/ 18 h 275"/>
              <a:gd name="T4" fmla="*/ 230 w 320"/>
              <a:gd name="T5" fmla="*/ 37 h 275"/>
              <a:gd name="T6" fmla="*/ 211 w 320"/>
              <a:gd name="T7" fmla="*/ 80 h 275"/>
              <a:gd name="T8" fmla="*/ 195 w 320"/>
              <a:gd name="T9" fmla="*/ 116 h 275"/>
              <a:gd name="T10" fmla="*/ 159 w 320"/>
              <a:gd name="T11" fmla="*/ 132 h 275"/>
              <a:gd name="T12" fmla="*/ 116 w 320"/>
              <a:gd name="T13" fmla="*/ 151 h 275"/>
              <a:gd name="T14" fmla="*/ 97 w 320"/>
              <a:gd name="T15" fmla="*/ 194 h 275"/>
              <a:gd name="T16" fmla="*/ 82 w 320"/>
              <a:gd name="T17" fmla="*/ 230 h 275"/>
              <a:gd name="T18" fmla="*/ 45 w 320"/>
              <a:gd name="T19" fmla="*/ 246 h 275"/>
              <a:gd name="T20" fmla="*/ 2 w 320"/>
              <a:gd name="T21" fmla="*/ 264 h 275"/>
              <a:gd name="T22" fmla="*/ 2 w 320"/>
              <a:gd name="T23" fmla="*/ 273 h 275"/>
              <a:gd name="T24" fmla="*/ 11 w 320"/>
              <a:gd name="T25" fmla="*/ 273 h 275"/>
              <a:gd name="T26" fmla="*/ 47 w 320"/>
              <a:gd name="T27" fmla="*/ 257 h 275"/>
              <a:gd name="T28" fmla="*/ 90 w 320"/>
              <a:gd name="T29" fmla="*/ 239 h 275"/>
              <a:gd name="T30" fmla="*/ 109 w 320"/>
              <a:gd name="T31" fmla="*/ 195 h 275"/>
              <a:gd name="T32" fmla="*/ 124 w 320"/>
              <a:gd name="T33" fmla="*/ 159 h 275"/>
              <a:gd name="T34" fmla="*/ 161 w 320"/>
              <a:gd name="T35" fmla="*/ 144 h 275"/>
              <a:gd name="T36" fmla="*/ 204 w 320"/>
              <a:gd name="T37" fmla="*/ 125 h 275"/>
              <a:gd name="T38" fmla="*/ 223 w 320"/>
              <a:gd name="T39" fmla="*/ 82 h 275"/>
              <a:gd name="T40" fmla="*/ 238 w 320"/>
              <a:gd name="T41" fmla="*/ 45 h 275"/>
              <a:gd name="T42" fmla="*/ 274 w 320"/>
              <a:gd name="T43" fmla="*/ 30 h 275"/>
              <a:gd name="T44" fmla="*/ 318 w 320"/>
              <a:gd name="T45" fmla="*/ 11 h 275"/>
              <a:gd name="T46" fmla="*/ 318 w 320"/>
              <a:gd name="T47" fmla="*/ 3 h 275"/>
              <a:gd name="T48" fmla="*/ 309 w 320"/>
              <a:gd name="T49" fmla="*/ 3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0" h="275">
                <a:moveTo>
                  <a:pt x="309" y="3"/>
                </a:moveTo>
                <a:cubicBezTo>
                  <a:pt x="296" y="15"/>
                  <a:pt x="285" y="17"/>
                  <a:pt x="273" y="18"/>
                </a:cubicBezTo>
                <a:cubicBezTo>
                  <a:pt x="259" y="20"/>
                  <a:pt x="245" y="21"/>
                  <a:pt x="230" y="37"/>
                </a:cubicBezTo>
                <a:cubicBezTo>
                  <a:pt x="214" y="53"/>
                  <a:pt x="212" y="67"/>
                  <a:pt x="211" y="80"/>
                </a:cubicBezTo>
                <a:cubicBezTo>
                  <a:pt x="209" y="93"/>
                  <a:pt x="208" y="104"/>
                  <a:pt x="195" y="116"/>
                </a:cubicBezTo>
                <a:cubicBezTo>
                  <a:pt x="183" y="129"/>
                  <a:pt x="172" y="130"/>
                  <a:pt x="159" y="132"/>
                </a:cubicBezTo>
                <a:cubicBezTo>
                  <a:pt x="146" y="133"/>
                  <a:pt x="132" y="135"/>
                  <a:pt x="116" y="151"/>
                </a:cubicBezTo>
                <a:cubicBezTo>
                  <a:pt x="100" y="166"/>
                  <a:pt x="99" y="180"/>
                  <a:pt x="97" y="194"/>
                </a:cubicBezTo>
                <a:cubicBezTo>
                  <a:pt x="96" y="207"/>
                  <a:pt x="94" y="217"/>
                  <a:pt x="82" y="230"/>
                </a:cubicBezTo>
                <a:cubicBezTo>
                  <a:pt x="69" y="243"/>
                  <a:pt x="58" y="244"/>
                  <a:pt x="45" y="246"/>
                </a:cubicBezTo>
                <a:cubicBezTo>
                  <a:pt x="32" y="247"/>
                  <a:pt x="18" y="249"/>
                  <a:pt x="2" y="264"/>
                </a:cubicBezTo>
                <a:cubicBezTo>
                  <a:pt x="0" y="267"/>
                  <a:pt x="0" y="271"/>
                  <a:pt x="2" y="273"/>
                </a:cubicBezTo>
                <a:cubicBezTo>
                  <a:pt x="5" y="275"/>
                  <a:pt x="8" y="275"/>
                  <a:pt x="11" y="273"/>
                </a:cubicBezTo>
                <a:cubicBezTo>
                  <a:pt x="23" y="260"/>
                  <a:pt x="34" y="259"/>
                  <a:pt x="47" y="257"/>
                </a:cubicBezTo>
                <a:cubicBezTo>
                  <a:pt x="60" y="256"/>
                  <a:pt x="74" y="254"/>
                  <a:pt x="90" y="239"/>
                </a:cubicBezTo>
                <a:cubicBezTo>
                  <a:pt x="106" y="223"/>
                  <a:pt x="107" y="209"/>
                  <a:pt x="109" y="195"/>
                </a:cubicBezTo>
                <a:cubicBezTo>
                  <a:pt x="110" y="183"/>
                  <a:pt x="112" y="172"/>
                  <a:pt x="124" y="159"/>
                </a:cubicBezTo>
                <a:cubicBezTo>
                  <a:pt x="137" y="146"/>
                  <a:pt x="148" y="145"/>
                  <a:pt x="161" y="144"/>
                </a:cubicBezTo>
                <a:cubicBezTo>
                  <a:pt x="174" y="142"/>
                  <a:pt x="188" y="141"/>
                  <a:pt x="204" y="125"/>
                </a:cubicBezTo>
                <a:cubicBezTo>
                  <a:pt x="220" y="109"/>
                  <a:pt x="221" y="95"/>
                  <a:pt x="223" y="82"/>
                </a:cubicBezTo>
                <a:cubicBezTo>
                  <a:pt x="224" y="69"/>
                  <a:pt x="225" y="58"/>
                  <a:pt x="238" y="45"/>
                </a:cubicBezTo>
                <a:cubicBezTo>
                  <a:pt x="251" y="33"/>
                  <a:pt x="262" y="32"/>
                  <a:pt x="274" y="30"/>
                </a:cubicBezTo>
                <a:cubicBezTo>
                  <a:pt x="288" y="29"/>
                  <a:pt x="302" y="27"/>
                  <a:pt x="318" y="11"/>
                </a:cubicBezTo>
                <a:cubicBezTo>
                  <a:pt x="320" y="9"/>
                  <a:pt x="320" y="5"/>
                  <a:pt x="318" y="3"/>
                </a:cubicBezTo>
                <a:cubicBezTo>
                  <a:pt x="315" y="0"/>
                  <a:pt x="311" y="0"/>
                  <a:pt x="309" y="3"/>
                </a:cubicBezTo>
                <a:close/>
              </a:path>
            </a:pathLst>
          </a:custGeom>
          <a:solidFill>
            <a:srgbClr val="F6EB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3" name="Freeform 545"/>
          <p:cNvSpPr>
            <a:spLocks/>
          </p:cNvSpPr>
          <p:nvPr/>
        </p:nvSpPr>
        <p:spPr bwMode="auto">
          <a:xfrm>
            <a:off x="8097838" y="2303464"/>
            <a:ext cx="1130300" cy="1131888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291 w 600"/>
              <a:gd name="T5" fmla="*/ 600 h 600"/>
              <a:gd name="T6" fmla="*/ 300 w 600"/>
              <a:gd name="T7" fmla="*/ 600 h 600"/>
              <a:gd name="T8" fmla="*/ 315 w 600"/>
              <a:gd name="T9" fmla="*/ 600 h 600"/>
              <a:gd name="T10" fmla="*/ 321 w 600"/>
              <a:gd name="T11" fmla="*/ 600 h 600"/>
              <a:gd name="T12" fmla="*/ 599 w 600"/>
              <a:gd name="T13" fmla="*/ 325 h 600"/>
              <a:gd name="T14" fmla="*/ 600 w 600"/>
              <a:gd name="T15" fmla="*/ 300 h 600"/>
              <a:gd name="T16" fmla="*/ 600 w 600"/>
              <a:gd name="T17" fmla="*/ 291 h 600"/>
              <a:gd name="T18" fmla="*/ 300 w 600"/>
              <a:gd name="T19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4" y="0"/>
                  <a:pt x="0" y="135"/>
                  <a:pt x="0" y="300"/>
                </a:cubicBezTo>
                <a:cubicBezTo>
                  <a:pt x="0" y="463"/>
                  <a:pt x="130" y="596"/>
                  <a:pt x="291" y="600"/>
                </a:cubicBezTo>
                <a:cubicBezTo>
                  <a:pt x="294" y="600"/>
                  <a:pt x="297" y="600"/>
                  <a:pt x="300" y="600"/>
                </a:cubicBezTo>
                <a:cubicBezTo>
                  <a:pt x="305" y="600"/>
                  <a:pt x="310" y="600"/>
                  <a:pt x="315" y="600"/>
                </a:cubicBezTo>
                <a:cubicBezTo>
                  <a:pt x="317" y="600"/>
                  <a:pt x="319" y="600"/>
                  <a:pt x="321" y="600"/>
                </a:cubicBezTo>
                <a:cubicBezTo>
                  <a:pt x="469" y="589"/>
                  <a:pt x="587" y="472"/>
                  <a:pt x="599" y="325"/>
                </a:cubicBezTo>
                <a:cubicBezTo>
                  <a:pt x="600" y="317"/>
                  <a:pt x="600" y="309"/>
                  <a:pt x="600" y="300"/>
                </a:cubicBezTo>
                <a:cubicBezTo>
                  <a:pt x="600" y="297"/>
                  <a:pt x="600" y="294"/>
                  <a:pt x="600" y="291"/>
                </a:cubicBezTo>
                <a:cubicBezTo>
                  <a:pt x="595" y="130"/>
                  <a:pt x="463" y="0"/>
                  <a:pt x="300" y="0"/>
                </a:cubicBezTo>
              </a:path>
            </a:pathLst>
          </a:custGeom>
          <a:solidFill>
            <a:srgbClr val="70C5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4" name="Freeform 546"/>
          <p:cNvSpPr>
            <a:spLocks/>
          </p:cNvSpPr>
          <p:nvPr/>
        </p:nvSpPr>
        <p:spPr bwMode="auto">
          <a:xfrm>
            <a:off x="8483600" y="2449514"/>
            <a:ext cx="742950" cy="985838"/>
          </a:xfrm>
          <a:custGeom>
            <a:avLst/>
            <a:gdLst>
              <a:gd name="T0" fmla="*/ 135 w 394"/>
              <a:gd name="T1" fmla="*/ 0 h 523"/>
              <a:gd name="T2" fmla="*/ 143 w 394"/>
              <a:gd name="T3" fmla="*/ 19 h 523"/>
              <a:gd name="T4" fmla="*/ 144 w 394"/>
              <a:gd name="T5" fmla="*/ 40 h 523"/>
              <a:gd name="T6" fmla="*/ 160 w 394"/>
              <a:gd name="T7" fmla="*/ 54 h 523"/>
              <a:gd name="T8" fmla="*/ 170 w 394"/>
              <a:gd name="T9" fmla="*/ 73 h 523"/>
              <a:gd name="T10" fmla="*/ 191 w 394"/>
              <a:gd name="T11" fmla="*/ 78 h 523"/>
              <a:gd name="T12" fmla="*/ 204 w 394"/>
              <a:gd name="T13" fmla="*/ 89 h 523"/>
              <a:gd name="T14" fmla="*/ 204 w 394"/>
              <a:gd name="T15" fmla="*/ 334 h 523"/>
              <a:gd name="T16" fmla="*/ 176 w 394"/>
              <a:gd name="T17" fmla="*/ 362 h 523"/>
              <a:gd name="T18" fmla="*/ 14 w 394"/>
              <a:gd name="T19" fmla="*/ 362 h 523"/>
              <a:gd name="T20" fmla="*/ 0 w 394"/>
              <a:gd name="T21" fmla="*/ 358 h 523"/>
              <a:gd name="T22" fmla="*/ 70 w 394"/>
              <a:gd name="T23" fmla="*/ 428 h 523"/>
              <a:gd name="T24" fmla="*/ 71 w 394"/>
              <a:gd name="T25" fmla="*/ 430 h 523"/>
              <a:gd name="T26" fmla="*/ 71 w 394"/>
              <a:gd name="T27" fmla="*/ 475 h 523"/>
              <a:gd name="T28" fmla="*/ 81 w 394"/>
              <a:gd name="T29" fmla="*/ 487 h 523"/>
              <a:gd name="T30" fmla="*/ 116 w 394"/>
              <a:gd name="T31" fmla="*/ 523 h 523"/>
              <a:gd name="T32" fmla="*/ 394 w 394"/>
              <a:gd name="T33" fmla="*/ 248 h 523"/>
              <a:gd name="T34" fmla="*/ 154 w 394"/>
              <a:gd name="T35" fmla="*/ 10 h 523"/>
              <a:gd name="T36" fmla="*/ 154 w 394"/>
              <a:gd name="T37" fmla="*/ 10 h 523"/>
              <a:gd name="T38" fmla="*/ 151 w 394"/>
              <a:gd name="T39" fmla="*/ 4 h 523"/>
              <a:gd name="T40" fmla="*/ 144 w 394"/>
              <a:gd name="T41" fmla="*/ 0 h 523"/>
              <a:gd name="T42" fmla="*/ 135 w 394"/>
              <a:gd name="T43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4" h="523">
                <a:moveTo>
                  <a:pt x="135" y="0"/>
                </a:moveTo>
                <a:cubicBezTo>
                  <a:pt x="135" y="6"/>
                  <a:pt x="142" y="13"/>
                  <a:pt x="143" y="19"/>
                </a:cubicBezTo>
                <a:cubicBezTo>
                  <a:pt x="145" y="26"/>
                  <a:pt x="141" y="34"/>
                  <a:pt x="144" y="40"/>
                </a:cubicBezTo>
                <a:cubicBezTo>
                  <a:pt x="147" y="46"/>
                  <a:pt x="156" y="49"/>
                  <a:pt x="160" y="54"/>
                </a:cubicBezTo>
                <a:cubicBezTo>
                  <a:pt x="164" y="59"/>
                  <a:pt x="165" y="69"/>
                  <a:pt x="170" y="73"/>
                </a:cubicBezTo>
                <a:cubicBezTo>
                  <a:pt x="176" y="77"/>
                  <a:pt x="185" y="76"/>
                  <a:pt x="191" y="78"/>
                </a:cubicBezTo>
                <a:cubicBezTo>
                  <a:pt x="195" y="81"/>
                  <a:pt x="199" y="86"/>
                  <a:pt x="204" y="89"/>
                </a:cubicBezTo>
                <a:cubicBezTo>
                  <a:pt x="204" y="334"/>
                  <a:pt x="204" y="334"/>
                  <a:pt x="204" y="334"/>
                </a:cubicBezTo>
                <a:cubicBezTo>
                  <a:pt x="204" y="350"/>
                  <a:pt x="191" y="362"/>
                  <a:pt x="176" y="362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9" y="362"/>
                  <a:pt x="4" y="361"/>
                  <a:pt x="0" y="358"/>
                </a:cubicBezTo>
                <a:cubicBezTo>
                  <a:pt x="2" y="361"/>
                  <a:pt x="68" y="427"/>
                  <a:pt x="70" y="428"/>
                </a:cubicBezTo>
                <a:cubicBezTo>
                  <a:pt x="70" y="429"/>
                  <a:pt x="71" y="429"/>
                  <a:pt x="71" y="430"/>
                </a:cubicBezTo>
                <a:cubicBezTo>
                  <a:pt x="71" y="475"/>
                  <a:pt x="71" y="475"/>
                  <a:pt x="71" y="475"/>
                </a:cubicBezTo>
                <a:cubicBezTo>
                  <a:pt x="71" y="481"/>
                  <a:pt x="75" y="486"/>
                  <a:pt x="81" y="487"/>
                </a:cubicBezTo>
                <a:cubicBezTo>
                  <a:pt x="116" y="523"/>
                  <a:pt x="116" y="523"/>
                  <a:pt x="116" y="523"/>
                </a:cubicBezTo>
                <a:cubicBezTo>
                  <a:pt x="264" y="512"/>
                  <a:pt x="382" y="395"/>
                  <a:pt x="394" y="248"/>
                </a:cubicBezTo>
                <a:cubicBezTo>
                  <a:pt x="319" y="174"/>
                  <a:pt x="154" y="10"/>
                  <a:pt x="154" y="10"/>
                </a:cubicBezTo>
                <a:cubicBezTo>
                  <a:pt x="154" y="10"/>
                  <a:pt x="154" y="10"/>
                  <a:pt x="154" y="10"/>
                </a:cubicBezTo>
                <a:cubicBezTo>
                  <a:pt x="153" y="8"/>
                  <a:pt x="151" y="6"/>
                  <a:pt x="151" y="4"/>
                </a:cubicBezTo>
                <a:cubicBezTo>
                  <a:pt x="150" y="1"/>
                  <a:pt x="147" y="0"/>
                  <a:pt x="144" y="0"/>
                </a:cubicBezTo>
                <a:cubicBezTo>
                  <a:pt x="135" y="0"/>
                  <a:pt x="135" y="0"/>
                  <a:pt x="135" y="0"/>
                </a:cubicBezTo>
              </a:path>
            </a:pathLst>
          </a:custGeom>
          <a:solidFill>
            <a:srgbClr val="5FA8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5" name="Freeform 547"/>
          <p:cNvSpPr>
            <a:spLocks/>
          </p:cNvSpPr>
          <p:nvPr/>
        </p:nvSpPr>
        <p:spPr bwMode="auto">
          <a:xfrm>
            <a:off x="8616950" y="3071814"/>
            <a:ext cx="90488" cy="296863"/>
          </a:xfrm>
          <a:custGeom>
            <a:avLst/>
            <a:gdLst>
              <a:gd name="T0" fmla="*/ 0 w 48"/>
              <a:gd name="T1" fmla="*/ 145 h 158"/>
              <a:gd name="T2" fmla="*/ 12 w 48"/>
              <a:gd name="T3" fmla="*/ 158 h 158"/>
              <a:gd name="T4" fmla="*/ 36 w 48"/>
              <a:gd name="T5" fmla="*/ 158 h 158"/>
              <a:gd name="T6" fmla="*/ 48 w 48"/>
              <a:gd name="T7" fmla="*/ 145 h 158"/>
              <a:gd name="T8" fmla="*/ 48 w 48"/>
              <a:gd name="T9" fmla="*/ 0 h 158"/>
              <a:gd name="T10" fmla="*/ 0 w 48"/>
              <a:gd name="T11" fmla="*/ 0 h 158"/>
              <a:gd name="T12" fmla="*/ 0 w 48"/>
              <a:gd name="T13" fmla="*/ 14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158">
                <a:moveTo>
                  <a:pt x="0" y="145"/>
                </a:moveTo>
                <a:cubicBezTo>
                  <a:pt x="0" y="152"/>
                  <a:pt x="5" y="158"/>
                  <a:pt x="12" y="158"/>
                </a:cubicBezTo>
                <a:cubicBezTo>
                  <a:pt x="36" y="158"/>
                  <a:pt x="36" y="158"/>
                  <a:pt x="36" y="158"/>
                </a:cubicBezTo>
                <a:cubicBezTo>
                  <a:pt x="43" y="158"/>
                  <a:pt x="48" y="152"/>
                  <a:pt x="48" y="145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0"/>
                  <a:pt x="0" y="0"/>
                  <a:pt x="0" y="0"/>
                </a:cubicBezTo>
                <a:lnTo>
                  <a:pt x="0" y="145"/>
                </a:lnTo>
                <a:close/>
              </a:path>
            </a:pathLst>
          </a:custGeom>
          <a:solidFill>
            <a:srgbClr val="FFFC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6" name="Freeform 548"/>
          <p:cNvSpPr>
            <a:spLocks/>
          </p:cNvSpPr>
          <p:nvPr/>
        </p:nvSpPr>
        <p:spPr bwMode="auto">
          <a:xfrm>
            <a:off x="8626475" y="3071814"/>
            <a:ext cx="90488" cy="296863"/>
          </a:xfrm>
          <a:custGeom>
            <a:avLst/>
            <a:gdLst>
              <a:gd name="T0" fmla="*/ 0 w 48"/>
              <a:gd name="T1" fmla="*/ 145 h 158"/>
              <a:gd name="T2" fmla="*/ 12 w 48"/>
              <a:gd name="T3" fmla="*/ 158 h 158"/>
              <a:gd name="T4" fmla="*/ 36 w 48"/>
              <a:gd name="T5" fmla="*/ 158 h 158"/>
              <a:gd name="T6" fmla="*/ 48 w 48"/>
              <a:gd name="T7" fmla="*/ 145 h 158"/>
              <a:gd name="T8" fmla="*/ 48 w 48"/>
              <a:gd name="T9" fmla="*/ 0 h 158"/>
              <a:gd name="T10" fmla="*/ 0 w 48"/>
              <a:gd name="T11" fmla="*/ 0 h 158"/>
              <a:gd name="T12" fmla="*/ 0 w 48"/>
              <a:gd name="T13" fmla="*/ 14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158">
                <a:moveTo>
                  <a:pt x="0" y="145"/>
                </a:moveTo>
                <a:cubicBezTo>
                  <a:pt x="0" y="152"/>
                  <a:pt x="5" y="158"/>
                  <a:pt x="12" y="158"/>
                </a:cubicBezTo>
                <a:cubicBezTo>
                  <a:pt x="36" y="158"/>
                  <a:pt x="36" y="158"/>
                  <a:pt x="36" y="158"/>
                </a:cubicBezTo>
                <a:cubicBezTo>
                  <a:pt x="43" y="158"/>
                  <a:pt x="48" y="152"/>
                  <a:pt x="48" y="145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0"/>
                  <a:pt x="0" y="0"/>
                  <a:pt x="0" y="0"/>
                </a:cubicBezTo>
                <a:lnTo>
                  <a:pt x="0" y="145"/>
                </a:lnTo>
                <a:close/>
              </a:path>
            </a:pathLst>
          </a:custGeom>
          <a:solidFill>
            <a:srgbClr val="FFE0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7" name="Freeform 549"/>
          <p:cNvSpPr>
            <a:spLocks/>
          </p:cNvSpPr>
          <p:nvPr/>
        </p:nvSpPr>
        <p:spPr bwMode="auto">
          <a:xfrm>
            <a:off x="8694738" y="3122614"/>
            <a:ext cx="19050" cy="244475"/>
          </a:xfrm>
          <a:custGeom>
            <a:avLst/>
            <a:gdLst>
              <a:gd name="T0" fmla="*/ 7 w 10"/>
              <a:gd name="T1" fmla="*/ 48 h 130"/>
              <a:gd name="T2" fmla="*/ 7 w 10"/>
              <a:gd name="T3" fmla="*/ 46 h 130"/>
              <a:gd name="T4" fmla="*/ 7 w 10"/>
              <a:gd name="T5" fmla="*/ 45 h 130"/>
              <a:gd name="T6" fmla="*/ 6 w 10"/>
              <a:gd name="T7" fmla="*/ 42 h 130"/>
              <a:gd name="T8" fmla="*/ 4 w 10"/>
              <a:gd name="T9" fmla="*/ 30 h 130"/>
              <a:gd name="T10" fmla="*/ 1 w 10"/>
              <a:gd name="T11" fmla="*/ 19 h 130"/>
              <a:gd name="T12" fmla="*/ 1 w 10"/>
              <a:gd name="T13" fmla="*/ 10 h 130"/>
              <a:gd name="T14" fmla="*/ 3 w 10"/>
              <a:gd name="T15" fmla="*/ 3 h 130"/>
              <a:gd name="T16" fmla="*/ 6 w 10"/>
              <a:gd name="T17" fmla="*/ 0 h 130"/>
              <a:gd name="T18" fmla="*/ 8 w 10"/>
              <a:gd name="T19" fmla="*/ 0 h 130"/>
              <a:gd name="T20" fmla="*/ 6 w 10"/>
              <a:gd name="T21" fmla="*/ 0 h 130"/>
              <a:gd name="T22" fmla="*/ 3 w 10"/>
              <a:gd name="T23" fmla="*/ 3 h 130"/>
              <a:gd name="T24" fmla="*/ 0 w 10"/>
              <a:gd name="T25" fmla="*/ 10 h 130"/>
              <a:gd name="T26" fmla="*/ 1 w 10"/>
              <a:gd name="T27" fmla="*/ 19 h 130"/>
              <a:gd name="T28" fmla="*/ 2 w 10"/>
              <a:gd name="T29" fmla="*/ 30 h 130"/>
              <a:gd name="T30" fmla="*/ 5 w 10"/>
              <a:gd name="T31" fmla="*/ 42 h 130"/>
              <a:gd name="T32" fmla="*/ 5 w 10"/>
              <a:gd name="T33" fmla="*/ 45 h 130"/>
              <a:gd name="T34" fmla="*/ 6 w 10"/>
              <a:gd name="T35" fmla="*/ 47 h 130"/>
              <a:gd name="T36" fmla="*/ 6 w 10"/>
              <a:gd name="T37" fmla="*/ 48 h 130"/>
              <a:gd name="T38" fmla="*/ 8 w 10"/>
              <a:gd name="T39" fmla="*/ 55 h 130"/>
              <a:gd name="T40" fmla="*/ 8 w 10"/>
              <a:gd name="T41" fmla="*/ 61 h 130"/>
              <a:gd name="T42" fmla="*/ 7 w 10"/>
              <a:gd name="T43" fmla="*/ 64 h 130"/>
              <a:gd name="T44" fmla="*/ 5 w 10"/>
              <a:gd name="T45" fmla="*/ 66 h 130"/>
              <a:gd name="T46" fmla="*/ 0 w 10"/>
              <a:gd name="T47" fmla="*/ 72 h 130"/>
              <a:gd name="T48" fmla="*/ 0 w 10"/>
              <a:gd name="T49" fmla="*/ 75 h 130"/>
              <a:gd name="T50" fmla="*/ 0 w 10"/>
              <a:gd name="T51" fmla="*/ 79 h 130"/>
              <a:gd name="T52" fmla="*/ 5 w 10"/>
              <a:gd name="T53" fmla="*/ 91 h 130"/>
              <a:gd name="T54" fmla="*/ 8 w 10"/>
              <a:gd name="T55" fmla="*/ 97 h 130"/>
              <a:gd name="T56" fmla="*/ 8 w 10"/>
              <a:gd name="T57" fmla="*/ 102 h 130"/>
              <a:gd name="T58" fmla="*/ 5 w 10"/>
              <a:gd name="T59" fmla="*/ 113 h 130"/>
              <a:gd name="T60" fmla="*/ 1 w 10"/>
              <a:gd name="T61" fmla="*/ 121 h 130"/>
              <a:gd name="T62" fmla="*/ 0 w 10"/>
              <a:gd name="T63" fmla="*/ 128 h 130"/>
              <a:gd name="T64" fmla="*/ 0 w 10"/>
              <a:gd name="T65" fmla="*/ 130 h 130"/>
              <a:gd name="T66" fmla="*/ 1 w 10"/>
              <a:gd name="T67" fmla="*/ 130 h 130"/>
              <a:gd name="T68" fmla="*/ 1 w 10"/>
              <a:gd name="T69" fmla="*/ 128 h 130"/>
              <a:gd name="T70" fmla="*/ 2 w 10"/>
              <a:gd name="T71" fmla="*/ 121 h 130"/>
              <a:gd name="T72" fmla="*/ 6 w 10"/>
              <a:gd name="T73" fmla="*/ 113 h 130"/>
              <a:gd name="T74" fmla="*/ 8 w 10"/>
              <a:gd name="T75" fmla="*/ 108 h 130"/>
              <a:gd name="T76" fmla="*/ 9 w 10"/>
              <a:gd name="T77" fmla="*/ 103 h 130"/>
              <a:gd name="T78" fmla="*/ 9 w 10"/>
              <a:gd name="T79" fmla="*/ 96 h 130"/>
              <a:gd name="T80" fmla="*/ 6 w 10"/>
              <a:gd name="T81" fmla="*/ 91 h 130"/>
              <a:gd name="T82" fmla="*/ 2 w 10"/>
              <a:gd name="T83" fmla="*/ 79 h 130"/>
              <a:gd name="T84" fmla="*/ 1 w 10"/>
              <a:gd name="T85" fmla="*/ 75 h 130"/>
              <a:gd name="T86" fmla="*/ 2 w 10"/>
              <a:gd name="T87" fmla="*/ 72 h 130"/>
              <a:gd name="T88" fmla="*/ 6 w 10"/>
              <a:gd name="T89" fmla="*/ 67 h 130"/>
              <a:gd name="T90" fmla="*/ 8 w 10"/>
              <a:gd name="T91" fmla="*/ 65 h 130"/>
              <a:gd name="T92" fmla="*/ 10 w 10"/>
              <a:gd name="T93" fmla="*/ 61 h 130"/>
              <a:gd name="T94" fmla="*/ 9 w 10"/>
              <a:gd name="T95" fmla="*/ 54 h 130"/>
              <a:gd name="T96" fmla="*/ 7 w 10"/>
              <a:gd name="T97" fmla="*/ 4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" h="130">
                <a:moveTo>
                  <a:pt x="7" y="48"/>
                </a:moveTo>
                <a:cubicBezTo>
                  <a:pt x="7" y="46"/>
                  <a:pt x="7" y="46"/>
                  <a:pt x="7" y="46"/>
                </a:cubicBezTo>
                <a:cubicBezTo>
                  <a:pt x="7" y="46"/>
                  <a:pt x="7" y="45"/>
                  <a:pt x="7" y="45"/>
                </a:cubicBezTo>
                <a:cubicBezTo>
                  <a:pt x="7" y="44"/>
                  <a:pt x="6" y="43"/>
                  <a:pt x="6" y="42"/>
                </a:cubicBezTo>
                <a:cubicBezTo>
                  <a:pt x="6" y="37"/>
                  <a:pt x="4" y="34"/>
                  <a:pt x="4" y="30"/>
                </a:cubicBezTo>
                <a:cubicBezTo>
                  <a:pt x="3" y="26"/>
                  <a:pt x="2" y="22"/>
                  <a:pt x="1" y="19"/>
                </a:cubicBezTo>
                <a:cubicBezTo>
                  <a:pt x="1" y="16"/>
                  <a:pt x="1" y="13"/>
                  <a:pt x="1" y="10"/>
                </a:cubicBezTo>
                <a:cubicBezTo>
                  <a:pt x="1" y="7"/>
                  <a:pt x="2" y="5"/>
                  <a:pt x="3" y="3"/>
                </a:cubicBezTo>
                <a:cubicBezTo>
                  <a:pt x="4" y="2"/>
                  <a:pt x="5" y="1"/>
                  <a:pt x="6" y="0"/>
                </a:cubicBezTo>
                <a:cubicBezTo>
                  <a:pt x="7" y="0"/>
                  <a:pt x="8" y="0"/>
                  <a:pt x="8" y="0"/>
                </a:cubicBezTo>
                <a:cubicBezTo>
                  <a:pt x="8" y="0"/>
                  <a:pt x="7" y="0"/>
                  <a:pt x="6" y="0"/>
                </a:cubicBezTo>
                <a:cubicBezTo>
                  <a:pt x="5" y="1"/>
                  <a:pt x="4" y="1"/>
                  <a:pt x="3" y="3"/>
                </a:cubicBezTo>
                <a:cubicBezTo>
                  <a:pt x="1" y="5"/>
                  <a:pt x="1" y="7"/>
                  <a:pt x="0" y="10"/>
                </a:cubicBezTo>
                <a:cubicBezTo>
                  <a:pt x="0" y="13"/>
                  <a:pt x="0" y="16"/>
                  <a:pt x="1" y="19"/>
                </a:cubicBezTo>
                <a:cubicBezTo>
                  <a:pt x="1" y="23"/>
                  <a:pt x="2" y="26"/>
                  <a:pt x="2" y="30"/>
                </a:cubicBezTo>
                <a:cubicBezTo>
                  <a:pt x="3" y="34"/>
                  <a:pt x="4" y="38"/>
                  <a:pt x="5" y="42"/>
                </a:cubicBezTo>
                <a:cubicBezTo>
                  <a:pt x="5" y="43"/>
                  <a:pt x="5" y="44"/>
                  <a:pt x="5" y="45"/>
                </a:cubicBezTo>
                <a:cubicBezTo>
                  <a:pt x="5" y="46"/>
                  <a:pt x="6" y="46"/>
                  <a:pt x="6" y="47"/>
                </a:cubicBezTo>
                <a:cubicBezTo>
                  <a:pt x="6" y="48"/>
                  <a:pt x="6" y="48"/>
                  <a:pt x="6" y="48"/>
                </a:cubicBezTo>
                <a:cubicBezTo>
                  <a:pt x="7" y="50"/>
                  <a:pt x="7" y="53"/>
                  <a:pt x="8" y="55"/>
                </a:cubicBezTo>
                <a:cubicBezTo>
                  <a:pt x="8" y="57"/>
                  <a:pt x="9" y="59"/>
                  <a:pt x="8" y="61"/>
                </a:cubicBezTo>
                <a:cubicBezTo>
                  <a:pt x="8" y="62"/>
                  <a:pt x="7" y="63"/>
                  <a:pt x="7" y="64"/>
                </a:cubicBezTo>
                <a:cubicBezTo>
                  <a:pt x="6" y="65"/>
                  <a:pt x="5" y="65"/>
                  <a:pt x="5" y="66"/>
                </a:cubicBezTo>
                <a:cubicBezTo>
                  <a:pt x="3" y="68"/>
                  <a:pt x="1" y="70"/>
                  <a:pt x="0" y="72"/>
                </a:cubicBezTo>
                <a:cubicBezTo>
                  <a:pt x="0" y="73"/>
                  <a:pt x="0" y="74"/>
                  <a:pt x="0" y="75"/>
                </a:cubicBezTo>
                <a:cubicBezTo>
                  <a:pt x="0" y="77"/>
                  <a:pt x="0" y="78"/>
                  <a:pt x="0" y="79"/>
                </a:cubicBezTo>
                <a:cubicBezTo>
                  <a:pt x="1" y="83"/>
                  <a:pt x="3" y="87"/>
                  <a:pt x="5" y="91"/>
                </a:cubicBezTo>
                <a:cubicBezTo>
                  <a:pt x="6" y="93"/>
                  <a:pt x="7" y="95"/>
                  <a:pt x="8" y="97"/>
                </a:cubicBezTo>
                <a:cubicBezTo>
                  <a:pt x="8" y="99"/>
                  <a:pt x="8" y="101"/>
                  <a:pt x="8" y="102"/>
                </a:cubicBezTo>
                <a:cubicBezTo>
                  <a:pt x="8" y="106"/>
                  <a:pt x="6" y="110"/>
                  <a:pt x="5" y="113"/>
                </a:cubicBezTo>
                <a:cubicBezTo>
                  <a:pt x="3" y="116"/>
                  <a:pt x="2" y="118"/>
                  <a:pt x="1" y="121"/>
                </a:cubicBezTo>
                <a:cubicBezTo>
                  <a:pt x="0" y="124"/>
                  <a:pt x="0" y="126"/>
                  <a:pt x="0" y="128"/>
                </a:cubicBezTo>
                <a:cubicBezTo>
                  <a:pt x="0" y="129"/>
                  <a:pt x="0" y="129"/>
                  <a:pt x="0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1" y="129"/>
                  <a:pt x="1" y="129"/>
                  <a:pt x="1" y="128"/>
                </a:cubicBezTo>
                <a:cubicBezTo>
                  <a:pt x="1" y="126"/>
                  <a:pt x="1" y="124"/>
                  <a:pt x="2" y="121"/>
                </a:cubicBezTo>
                <a:cubicBezTo>
                  <a:pt x="3" y="119"/>
                  <a:pt x="4" y="116"/>
                  <a:pt x="6" y="113"/>
                </a:cubicBezTo>
                <a:cubicBezTo>
                  <a:pt x="7" y="111"/>
                  <a:pt x="7" y="110"/>
                  <a:pt x="8" y="108"/>
                </a:cubicBezTo>
                <a:cubicBezTo>
                  <a:pt x="9" y="106"/>
                  <a:pt x="9" y="104"/>
                  <a:pt x="9" y="103"/>
                </a:cubicBezTo>
                <a:cubicBezTo>
                  <a:pt x="10" y="100"/>
                  <a:pt x="9" y="98"/>
                  <a:pt x="9" y="96"/>
                </a:cubicBezTo>
                <a:cubicBezTo>
                  <a:pt x="8" y="94"/>
                  <a:pt x="7" y="92"/>
                  <a:pt x="6" y="91"/>
                </a:cubicBezTo>
                <a:cubicBezTo>
                  <a:pt x="4" y="87"/>
                  <a:pt x="2" y="83"/>
                  <a:pt x="2" y="79"/>
                </a:cubicBezTo>
                <a:cubicBezTo>
                  <a:pt x="1" y="78"/>
                  <a:pt x="1" y="77"/>
                  <a:pt x="1" y="75"/>
                </a:cubicBezTo>
                <a:cubicBezTo>
                  <a:pt x="1" y="74"/>
                  <a:pt x="2" y="73"/>
                  <a:pt x="2" y="72"/>
                </a:cubicBezTo>
                <a:cubicBezTo>
                  <a:pt x="2" y="70"/>
                  <a:pt x="4" y="69"/>
                  <a:pt x="6" y="67"/>
                </a:cubicBezTo>
                <a:cubicBezTo>
                  <a:pt x="6" y="66"/>
                  <a:pt x="7" y="66"/>
                  <a:pt x="8" y="65"/>
                </a:cubicBezTo>
                <a:cubicBezTo>
                  <a:pt x="9" y="64"/>
                  <a:pt x="9" y="62"/>
                  <a:pt x="10" y="61"/>
                </a:cubicBezTo>
                <a:cubicBezTo>
                  <a:pt x="10" y="59"/>
                  <a:pt x="10" y="57"/>
                  <a:pt x="9" y="54"/>
                </a:cubicBezTo>
                <a:cubicBezTo>
                  <a:pt x="9" y="52"/>
                  <a:pt x="8" y="50"/>
                  <a:pt x="7" y="48"/>
                </a:cubicBezTo>
                <a:close/>
              </a:path>
            </a:pathLst>
          </a:custGeom>
          <a:solidFill>
            <a:srgbClr val="A794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8" name="Freeform 550"/>
          <p:cNvSpPr>
            <a:spLocks/>
          </p:cNvSpPr>
          <p:nvPr/>
        </p:nvSpPr>
        <p:spPr bwMode="auto">
          <a:xfrm>
            <a:off x="8637588" y="3113089"/>
            <a:ext cx="50800" cy="254000"/>
          </a:xfrm>
          <a:custGeom>
            <a:avLst/>
            <a:gdLst>
              <a:gd name="T0" fmla="*/ 8 w 27"/>
              <a:gd name="T1" fmla="*/ 48 h 135"/>
              <a:gd name="T2" fmla="*/ 7 w 27"/>
              <a:gd name="T3" fmla="*/ 52 h 135"/>
              <a:gd name="T4" fmla="*/ 8 w 27"/>
              <a:gd name="T5" fmla="*/ 57 h 135"/>
              <a:gd name="T6" fmla="*/ 12 w 27"/>
              <a:gd name="T7" fmla="*/ 58 h 135"/>
              <a:gd name="T8" fmla="*/ 16 w 27"/>
              <a:gd name="T9" fmla="*/ 58 h 135"/>
              <a:gd name="T10" fmla="*/ 17 w 27"/>
              <a:gd name="T11" fmla="*/ 56 h 135"/>
              <a:gd name="T12" fmla="*/ 18 w 27"/>
              <a:gd name="T13" fmla="*/ 55 h 135"/>
              <a:gd name="T14" fmla="*/ 19 w 27"/>
              <a:gd name="T15" fmla="*/ 55 h 135"/>
              <a:gd name="T16" fmla="*/ 19 w 27"/>
              <a:gd name="T17" fmla="*/ 55 h 135"/>
              <a:gd name="T18" fmla="*/ 18 w 27"/>
              <a:gd name="T19" fmla="*/ 62 h 135"/>
              <a:gd name="T20" fmla="*/ 4 w 27"/>
              <a:gd name="T21" fmla="*/ 56 h 135"/>
              <a:gd name="T22" fmla="*/ 1 w 27"/>
              <a:gd name="T23" fmla="*/ 48 h 135"/>
              <a:gd name="T24" fmla="*/ 1 w 27"/>
              <a:gd name="T25" fmla="*/ 40 h 135"/>
              <a:gd name="T26" fmla="*/ 2 w 27"/>
              <a:gd name="T27" fmla="*/ 23 h 135"/>
              <a:gd name="T28" fmla="*/ 0 w 27"/>
              <a:gd name="T29" fmla="*/ 28 h 135"/>
              <a:gd name="T30" fmla="*/ 0 w 27"/>
              <a:gd name="T31" fmla="*/ 42 h 135"/>
              <a:gd name="T32" fmla="*/ 1 w 27"/>
              <a:gd name="T33" fmla="*/ 50 h 135"/>
              <a:gd name="T34" fmla="*/ 7 w 27"/>
              <a:gd name="T35" fmla="*/ 61 h 135"/>
              <a:gd name="T36" fmla="*/ 21 w 27"/>
              <a:gd name="T37" fmla="*/ 61 h 135"/>
              <a:gd name="T38" fmla="*/ 19 w 27"/>
              <a:gd name="T39" fmla="*/ 53 h 135"/>
              <a:gd name="T40" fmla="*/ 12 w 27"/>
              <a:gd name="T41" fmla="*/ 53 h 135"/>
              <a:gd name="T42" fmla="*/ 12 w 27"/>
              <a:gd name="T43" fmla="*/ 54 h 135"/>
              <a:gd name="T44" fmla="*/ 12 w 27"/>
              <a:gd name="T45" fmla="*/ 55 h 135"/>
              <a:gd name="T46" fmla="*/ 12 w 27"/>
              <a:gd name="T47" fmla="*/ 56 h 135"/>
              <a:gd name="T48" fmla="*/ 13 w 27"/>
              <a:gd name="T49" fmla="*/ 56 h 135"/>
              <a:gd name="T50" fmla="*/ 15 w 27"/>
              <a:gd name="T51" fmla="*/ 56 h 135"/>
              <a:gd name="T52" fmla="*/ 12 w 27"/>
              <a:gd name="T53" fmla="*/ 57 h 135"/>
              <a:gd name="T54" fmla="*/ 9 w 27"/>
              <a:gd name="T55" fmla="*/ 56 h 135"/>
              <a:gd name="T56" fmla="*/ 9 w 27"/>
              <a:gd name="T57" fmla="*/ 52 h 135"/>
              <a:gd name="T58" fmla="*/ 21 w 27"/>
              <a:gd name="T59" fmla="*/ 52 h 135"/>
              <a:gd name="T60" fmla="*/ 20 w 27"/>
              <a:gd name="T61" fmla="*/ 70 h 135"/>
              <a:gd name="T62" fmla="*/ 6 w 27"/>
              <a:gd name="T63" fmla="*/ 80 h 135"/>
              <a:gd name="T64" fmla="*/ 4 w 27"/>
              <a:gd name="T65" fmla="*/ 82 h 135"/>
              <a:gd name="T66" fmla="*/ 3 w 27"/>
              <a:gd name="T67" fmla="*/ 89 h 135"/>
              <a:gd name="T68" fmla="*/ 4 w 27"/>
              <a:gd name="T69" fmla="*/ 100 h 135"/>
              <a:gd name="T70" fmla="*/ 6 w 27"/>
              <a:gd name="T71" fmla="*/ 115 h 135"/>
              <a:gd name="T72" fmla="*/ 10 w 27"/>
              <a:gd name="T73" fmla="*/ 129 h 135"/>
              <a:gd name="T74" fmla="*/ 13 w 27"/>
              <a:gd name="T75" fmla="*/ 135 h 135"/>
              <a:gd name="T76" fmla="*/ 9 w 27"/>
              <a:gd name="T77" fmla="*/ 122 h 135"/>
              <a:gd name="T78" fmla="*/ 6 w 27"/>
              <a:gd name="T79" fmla="*/ 107 h 135"/>
              <a:gd name="T80" fmla="*/ 4 w 27"/>
              <a:gd name="T81" fmla="*/ 93 h 135"/>
              <a:gd name="T82" fmla="*/ 5 w 27"/>
              <a:gd name="T83" fmla="*/ 84 h 135"/>
              <a:gd name="T84" fmla="*/ 6 w 27"/>
              <a:gd name="T85" fmla="*/ 81 h 135"/>
              <a:gd name="T86" fmla="*/ 14 w 27"/>
              <a:gd name="T87" fmla="*/ 75 h 135"/>
              <a:gd name="T88" fmla="*/ 26 w 27"/>
              <a:gd name="T89" fmla="*/ 58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" h="135">
                <a:moveTo>
                  <a:pt x="22" y="51"/>
                </a:moveTo>
                <a:cubicBezTo>
                  <a:pt x="21" y="49"/>
                  <a:pt x="18" y="48"/>
                  <a:pt x="15" y="48"/>
                </a:cubicBezTo>
                <a:cubicBezTo>
                  <a:pt x="13" y="47"/>
                  <a:pt x="10" y="47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3"/>
                  <a:pt x="7" y="54"/>
                  <a:pt x="7" y="54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7"/>
                  <a:pt x="8" y="57"/>
                  <a:pt x="8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10" y="58"/>
                  <a:pt x="10" y="58"/>
                  <a:pt x="10" y="58"/>
                </a:cubicBezTo>
                <a:cubicBezTo>
                  <a:pt x="11" y="58"/>
                  <a:pt x="11" y="58"/>
                  <a:pt x="12" y="58"/>
                </a:cubicBezTo>
                <a:cubicBezTo>
                  <a:pt x="13" y="59"/>
                  <a:pt x="14" y="59"/>
                  <a:pt x="16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7"/>
                  <a:pt x="16" y="57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20" y="56"/>
                  <a:pt x="21" y="57"/>
                  <a:pt x="21" y="58"/>
                </a:cubicBezTo>
                <a:cubicBezTo>
                  <a:pt x="21" y="58"/>
                  <a:pt x="20" y="59"/>
                  <a:pt x="20" y="60"/>
                </a:cubicBezTo>
                <a:cubicBezTo>
                  <a:pt x="19" y="61"/>
                  <a:pt x="18" y="61"/>
                  <a:pt x="18" y="62"/>
                </a:cubicBezTo>
                <a:cubicBezTo>
                  <a:pt x="16" y="62"/>
                  <a:pt x="14" y="63"/>
                  <a:pt x="12" y="63"/>
                </a:cubicBezTo>
                <a:cubicBezTo>
                  <a:pt x="11" y="62"/>
                  <a:pt x="9" y="61"/>
                  <a:pt x="8" y="60"/>
                </a:cubicBezTo>
                <a:cubicBezTo>
                  <a:pt x="6" y="59"/>
                  <a:pt x="5" y="57"/>
                  <a:pt x="4" y="56"/>
                </a:cubicBezTo>
                <a:cubicBezTo>
                  <a:pt x="4" y="54"/>
                  <a:pt x="3" y="53"/>
                  <a:pt x="2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8"/>
                  <a:pt x="1" y="48"/>
                </a:cubicBezTo>
                <a:cubicBezTo>
                  <a:pt x="1" y="47"/>
                  <a:pt x="1" y="46"/>
                  <a:pt x="1" y="45"/>
                </a:cubicBezTo>
                <a:cubicBezTo>
                  <a:pt x="1" y="44"/>
                  <a:pt x="1" y="43"/>
                  <a:pt x="1" y="42"/>
                </a:cubicBezTo>
                <a:cubicBezTo>
                  <a:pt x="1" y="41"/>
                  <a:pt x="1" y="41"/>
                  <a:pt x="1" y="40"/>
                </a:cubicBezTo>
                <a:cubicBezTo>
                  <a:pt x="1" y="38"/>
                  <a:pt x="1" y="36"/>
                  <a:pt x="1" y="34"/>
                </a:cubicBezTo>
                <a:cubicBezTo>
                  <a:pt x="1" y="32"/>
                  <a:pt x="1" y="30"/>
                  <a:pt x="1" y="28"/>
                </a:cubicBezTo>
                <a:cubicBezTo>
                  <a:pt x="1" y="26"/>
                  <a:pt x="2" y="24"/>
                  <a:pt x="2" y="23"/>
                </a:cubicBezTo>
                <a:cubicBezTo>
                  <a:pt x="3" y="15"/>
                  <a:pt x="5" y="8"/>
                  <a:pt x="7" y="0"/>
                </a:cubicBezTo>
                <a:cubicBezTo>
                  <a:pt x="4" y="8"/>
                  <a:pt x="3" y="15"/>
                  <a:pt x="1" y="23"/>
                </a:cubicBezTo>
                <a:cubicBezTo>
                  <a:pt x="1" y="24"/>
                  <a:pt x="1" y="26"/>
                  <a:pt x="0" y="28"/>
                </a:cubicBezTo>
                <a:cubicBezTo>
                  <a:pt x="0" y="30"/>
                  <a:pt x="0" y="32"/>
                  <a:pt x="0" y="34"/>
                </a:cubicBezTo>
                <a:cubicBezTo>
                  <a:pt x="0" y="36"/>
                  <a:pt x="0" y="38"/>
                  <a:pt x="0" y="40"/>
                </a:cubicBezTo>
                <a:cubicBezTo>
                  <a:pt x="0" y="41"/>
                  <a:pt x="0" y="42"/>
                  <a:pt x="0" y="42"/>
                </a:cubicBezTo>
                <a:cubicBezTo>
                  <a:pt x="0" y="43"/>
                  <a:pt x="0" y="44"/>
                  <a:pt x="0" y="45"/>
                </a:cubicBezTo>
                <a:cubicBezTo>
                  <a:pt x="0" y="46"/>
                  <a:pt x="0" y="47"/>
                  <a:pt x="0" y="48"/>
                </a:cubicBezTo>
                <a:cubicBezTo>
                  <a:pt x="1" y="49"/>
                  <a:pt x="1" y="49"/>
                  <a:pt x="1" y="50"/>
                </a:cubicBezTo>
                <a:cubicBezTo>
                  <a:pt x="1" y="51"/>
                  <a:pt x="1" y="51"/>
                  <a:pt x="1" y="51"/>
                </a:cubicBezTo>
                <a:cubicBezTo>
                  <a:pt x="2" y="53"/>
                  <a:pt x="3" y="55"/>
                  <a:pt x="3" y="56"/>
                </a:cubicBezTo>
                <a:cubicBezTo>
                  <a:pt x="4" y="58"/>
                  <a:pt x="5" y="60"/>
                  <a:pt x="7" y="61"/>
                </a:cubicBezTo>
                <a:cubicBezTo>
                  <a:pt x="8" y="62"/>
                  <a:pt x="10" y="63"/>
                  <a:pt x="12" y="64"/>
                </a:cubicBezTo>
                <a:cubicBezTo>
                  <a:pt x="14" y="64"/>
                  <a:pt x="16" y="64"/>
                  <a:pt x="18" y="63"/>
                </a:cubicBezTo>
                <a:cubicBezTo>
                  <a:pt x="19" y="62"/>
                  <a:pt x="20" y="62"/>
                  <a:pt x="21" y="61"/>
                </a:cubicBezTo>
                <a:cubicBezTo>
                  <a:pt x="21" y="60"/>
                  <a:pt x="22" y="59"/>
                  <a:pt x="22" y="58"/>
                </a:cubicBezTo>
                <a:cubicBezTo>
                  <a:pt x="22" y="57"/>
                  <a:pt x="22" y="56"/>
                  <a:pt x="21" y="55"/>
                </a:cubicBezTo>
                <a:cubicBezTo>
                  <a:pt x="20" y="54"/>
                  <a:pt x="19" y="53"/>
                  <a:pt x="19" y="53"/>
                </a:cubicBezTo>
                <a:cubicBezTo>
                  <a:pt x="17" y="52"/>
                  <a:pt x="15" y="52"/>
                  <a:pt x="13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4" y="56"/>
                  <a:pt x="15" y="56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8"/>
                  <a:pt x="15" y="58"/>
                  <a:pt x="15" y="58"/>
                </a:cubicBezTo>
                <a:cubicBezTo>
                  <a:pt x="14" y="57"/>
                  <a:pt x="13" y="57"/>
                  <a:pt x="12" y="57"/>
                </a:cubicBezTo>
                <a:cubicBezTo>
                  <a:pt x="12" y="57"/>
                  <a:pt x="11" y="57"/>
                  <a:pt x="10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4"/>
                  <a:pt x="9" y="53"/>
                  <a:pt x="9" y="52"/>
                </a:cubicBezTo>
                <a:cubicBezTo>
                  <a:pt x="9" y="49"/>
                  <a:pt x="9" y="49"/>
                  <a:pt x="9" y="49"/>
                </a:cubicBezTo>
                <a:cubicBezTo>
                  <a:pt x="11" y="49"/>
                  <a:pt x="13" y="49"/>
                  <a:pt x="15" y="49"/>
                </a:cubicBezTo>
                <a:cubicBezTo>
                  <a:pt x="18" y="49"/>
                  <a:pt x="20" y="50"/>
                  <a:pt x="21" y="52"/>
                </a:cubicBezTo>
                <a:cubicBezTo>
                  <a:pt x="23" y="54"/>
                  <a:pt x="24" y="56"/>
                  <a:pt x="25" y="58"/>
                </a:cubicBezTo>
                <a:cubicBezTo>
                  <a:pt x="25" y="60"/>
                  <a:pt x="25" y="63"/>
                  <a:pt x="24" y="65"/>
                </a:cubicBezTo>
                <a:cubicBezTo>
                  <a:pt x="23" y="67"/>
                  <a:pt x="22" y="69"/>
                  <a:pt x="20" y="70"/>
                </a:cubicBezTo>
                <a:cubicBezTo>
                  <a:pt x="18" y="71"/>
                  <a:pt x="15" y="72"/>
                  <a:pt x="13" y="74"/>
                </a:cubicBezTo>
                <a:cubicBezTo>
                  <a:pt x="11" y="75"/>
                  <a:pt x="9" y="76"/>
                  <a:pt x="7" y="78"/>
                </a:cubicBezTo>
                <a:cubicBezTo>
                  <a:pt x="7" y="79"/>
                  <a:pt x="6" y="79"/>
                  <a:pt x="6" y="80"/>
                </a:cubicBezTo>
                <a:cubicBezTo>
                  <a:pt x="5" y="81"/>
                  <a:pt x="5" y="81"/>
                  <a:pt x="5" y="81"/>
                </a:cubicBezTo>
                <a:cubicBezTo>
                  <a:pt x="5" y="81"/>
                  <a:pt x="5" y="81"/>
                  <a:pt x="5" y="81"/>
                </a:cubicBezTo>
                <a:cubicBezTo>
                  <a:pt x="4" y="82"/>
                  <a:pt x="4" y="82"/>
                  <a:pt x="4" y="82"/>
                </a:cubicBezTo>
                <a:cubicBezTo>
                  <a:pt x="4" y="83"/>
                  <a:pt x="4" y="83"/>
                  <a:pt x="4" y="83"/>
                </a:cubicBezTo>
                <a:cubicBezTo>
                  <a:pt x="4" y="85"/>
                  <a:pt x="4" y="85"/>
                  <a:pt x="4" y="85"/>
                </a:cubicBezTo>
                <a:cubicBezTo>
                  <a:pt x="4" y="86"/>
                  <a:pt x="3" y="88"/>
                  <a:pt x="3" y="89"/>
                </a:cubicBezTo>
                <a:cubicBezTo>
                  <a:pt x="3" y="90"/>
                  <a:pt x="3" y="91"/>
                  <a:pt x="3" y="93"/>
                </a:cubicBezTo>
                <a:cubicBezTo>
                  <a:pt x="3" y="94"/>
                  <a:pt x="3" y="95"/>
                  <a:pt x="3" y="96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103"/>
                  <a:pt x="4" y="105"/>
                  <a:pt x="5" y="107"/>
                </a:cubicBezTo>
                <a:cubicBezTo>
                  <a:pt x="5" y="109"/>
                  <a:pt x="5" y="110"/>
                  <a:pt x="5" y="111"/>
                </a:cubicBezTo>
                <a:cubicBezTo>
                  <a:pt x="6" y="112"/>
                  <a:pt x="6" y="114"/>
                  <a:pt x="6" y="115"/>
                </a:cubicBezTo>
                <a:cubicBezTo>
                  <a:pt x="7" y="118"/>
                  <a:pt x="7" y="118"/>
                  <a:pt x="7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9" y="124"/>
                  <a:pt x="9" y="127"/>
                  <a:pt x="10" y="129"/>
                </a:cubicBezTo>
                <a:cubicBezTo>
                  <a:pt x="11" y="130"/>
                  <a:pt x="11" y="131"/>
                  <a:pt x="12" y="133"/>
                </a:cubicBezTo>
                <a:cubicBezTo>
                  <a:pt x="12" y="133"/>
                  <a:pt x="12" y="134"/>
                  <a:pt x="13" y="135"/>
                </a:cubicBezTo>
                <a:cubicBezTo>
                  <a:pt x="13" y="135"/>
                  <a:pt x="13" y="135"/>
                  <a:pt x="13" y="135"/>
                </a:cubicBezTo>
                <a:cubicBezTo>
                  <a:pt x="13" y="134"/>
                  <a:pt x="12" y="133"/>
                  <a:pt x="12" y="132"/>
                </a:cubicBezTo>
                <a:cubicBezTo>
                  <a:pt x="11" y="131"/>
                  <a:pt x="11" y="130"/>
                  <a:pt x="11" y="129"/>
                </a:cubicBezTo>
                <a:cubicBezTo>
                  <a:pt x="10" y="127"/>
                  <a:pt x="9" y="124"/>
                  <a:pt x="9" y="122"/>
                </a:cubicBezTo>
                <a:cubicBezTo>
                  <a:pt x="8" y="118"/>
                  <a:pt x="8" y="118"/>
                  <a:pt x="8" y="118"/>
                </a:cubicBezTo>
                <a:cubicBezTo>
                  <a:pt x="7" y="115"/>
                  <a:pt x="7" y="115"/>
                  <a:pt x="7" y="115"/>
                </a:cubicBezTo>
                <a:cubicBezTo>
                  <a:pt x="6" y="112"/>
                  <a:pt x="6" y="110"/>
                  <a:pt x="6" y="107"/>
                </a:cubicBezTo>
                <a:cubicBezTo>
                  <a:pt x="5" y="105"/>
                  <a:pt x="5" y="102"/>
                  <a:pt x="5" y="100"/>
                </a:cubicBezTo>
                <a:cubicBezTo>
                  <a:pt x="4" y="96"/>
                  <a:pt x="4" y="96"/>
                  <a:pt x="4" y="96"/>
                </a:cubicBezTo>
                <a:cubicBezTo>
                  <a:pt x="4" y="95"/>
                  <a:pt x="4" y="94"/>
                  <a:pt x="4" y="93"/>
                </a:cubicBezTo>
                <a:cubicBezTo>
                  <a:pt x="4" y="91"/>
                  <a:pt x="4" y="90"/>
                  <a:pt x="4" y="89"/>
                </a:cubicBezTo>
                <a:cubicBezTo>
                  <a:pt x="4" y="88"/>
                  <a:pt x="5" y="87"/>
                  <a:pt x="5" y="85"/>
                </a:cubicBezTo>
                <a:cubicBezTo>
                  <a:pt x="5" y="84"/>
                  <a:pt x="5" y="84"/>
                  <a:pt x="5" y="84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2"/>
                  <a:pt x="6" y="82"/>
                  <a:pt x="6" y="82"/>
                </a:cubicBezTo>
                <a:cubicBezTo>
                  <a:pt x="6" y="81"/>
                  <a:pt x="6" y="81"/>
                  <a:pt x="6" y="81"/>
                </a:cubicBezTo>
                <a:cubicBezTo>
                  <a:pt x="7" y="80"/>
                  <a:pt x="7" y="80"/>
                  <a:pt x="7" y="80"/>
                </a:cubicBezTo>
                <a:cubicBezTo>
                  <a:pt x="7" y="80"/>
                  <a:pt x="8" y="79"/>
                  <a:pt x="8" y="79"/>
                </a:cubicBezTo>
                <a:cubicBezTo>
                  <a:pt x="10" y="77"/>
                  <a:pt x="12" y="76"/>
                  <a:pt x="14" y="75"/>
                </a:cubicBezTo>
                <a:cubicBezTo>
                  <a:pt x="16" y="74"/>
                  <a:pt x="18" y="73"/>
                  <a:pt x="20" y="71"/>
                </a:cubicBezTo>
                <a:cubicBezTo>
                  <a:pt x="22" y="70"/>
                  <a:pt x="25" y="68"/>
                  <a:pt x="26" y="65"/>
                </a:cubicBezTo>
                <a:cubicBezTo>
                  <a:pt x="26" y="63"/>
                  <a:pt x="27" y="60"/>
                  <a:pt x="26" y="58"/>
                </a:cubicBezTo>
                <a:cubicBezTo>
                  <a:pt x="26" y="55"/>
                  <a:pt x="24" y="53"/>
                  <a:pt x="22" y="51"/>
                </a:cubicBezTo>
                <a:close/>
              </a:path>
            </a:pathLst>
          </a:custGeom>
          <a:solidFill>
            <a:srgbClr val="A794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9" name="Freeform 551"/>
          <p:cNvSpPr>
            <a:spLocks/>
          </p:cNvSpPr>
          <p:nvPr/>
        </p:nvSpPr>
        <p:spPr bwMode="auto">
          <a:xfrm>
            <a:off x="8661400" y="3128964"/>
            <a:ext cx="22225" cy="66675"/>
          </a:xfrm>
          <a:custGeom>
            <a:avLst/>
            <a:gdLst>
              <a:gd name="T0" fmla="*/ 9 w 12"/>
              <a:gd name="T1" fmla="*/ 33 h 35"/>
              <a:gd name="T2" fmla="*/ 7 w 12"/>
              <a:gd name="T3" fmla="*/ 31 h 35"/>
              <a:gd name="T4" fmla="*/ 4 w 12"/>
              <a:gd name="T5" fmla="*/ 29 h 35"/>
              <a:gd name="T6" fmla="*/ 2 w 12"/>
              <a:gd name="T7" fmla="*/ 26 h 35"/>
              <a:gd name="T8" fmla="*/ 1 w 12"/>
              <a:gd name="T9" fmla="*/ 23 h 35"/>
              <a:gd name="T10" fmla="*/ 2 w 12"/>
              <a:gd name="T11" fmla="*/ 20 h 35"/>
              <a:gd name="T12" fmla="*/ 6 w 12"/>
              <a:gd name="T13" fmla="*/ 13 h 35"/>
              <a:gd name="T14" fmla="*/ 8 w 12"/>
              <a:gd name="T15" fmla="*/ 6 h 35"/>
              <a:gd name="T16" fmla="*/ 8 w 12"/>
              <a:gd name="T17" fmla="*/ 4 h 35"/>
              <a:gd name="T18" fmla="*/ 9 w 12"/>
              <a:gd name="T19" fmla="*/ 1 h 35"/>
              <a:gd name="T20" fmla="*/ 9 w 12"/>
              <a:gd name="T21" fmla="*/ 0 h 35"/>
              <a:gd name="T22" fmla="*/ 8 w 12"/>
              <a:gd name="T23" fmla="*/ 1 h 35"/>
              <a:gd name="T24" fmla="*/ 7 w 12"/>
              <a:gd name="T25" fmla="*/ 6 h 35"/>
              <a:gd name="T26" fmla="*/ 4 w 12"/>
              <a:gd name="T27" fmla="*/ 12 h 35"/>
              <a:gd name="T28" fmla="*/ 1 w 12"/>
              <a:gd name="T29" fmla="*/ 19 h 35"/>
              <a:gd name="T30" fmla="*/ 0 w 12"/>
              <a:gd name="T31" fmla="*/ 23 h 35"/>
              <a:gd name="T32" fmla="*/ 1 w 12"/>
              <a:gd name="T33" fmla="*/ 27 h 35"/>
              <a:gd name="T34" fmla="*/ 3 w 12"/>
              <a:gd name="T35" fmla="*/ 30 h 35"/>
              <a:gd name="T36" fmla="*/ 6 w 12"/>
              <a:gd name="T37" fmla="*/ 32 h 35"/>
              <a:gd name="T38" fmla="*/ 10 w 12"/>
              <a:gd name="T39" fmla="*/ 34 h 35"/>
              <a:gd name="T40" fmla="*/ 12 w 12"/>
              <a:gd name="T41" fmla="*/ 35 h 35"/>
              <a:gd name="T42" fmla="*/ 10 w 12"/>
              <a:gd name="T43" fmla="*/ 34 h 35"/>
              <a:gd name="T44" fmla="*/ 9 w 12"/>
              <a:gd name="T45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" h="35">
                <a:moveTo>
                  <a:pt x="9" y="33"/>
                </a:moveTo>
                <a:cubicBezTo>
                  <a:pt x="8" y="32"/>
                  <a:pt x="7" y="32"/>
                  <a:pt x="7" y="31"/>
                </a:cubicBezTo>
                <a:cubicBezTo>
                  <a:pt x="6" y="31"/>
                  <a:pt x="5" y="30"/>
                  <a:pt x="4" y="29"/>
                </a:cubicBezTo>
                <a:cubicBezTo>
                  <a:pt x="3" y="28"/>
                  <a:pt x="3" y="27"/>
                  <a:pt x="2" y="26"/>
                </a:cubicBezTo>
                <a:cubicBezTo>
                  <a:pt x="1" y="25"/>
                  <a:pt x="1" y="24"/>
                  <a:pt x="1" y="23"/>
                </a:cubicBezTo>
                <a:cubicBezTo>
                  <a:pt x="1" y="22"/>
                  <a:pt x="2" y="21"/>
                  <a:pt x="2" y="20"/>
                </a:cubicBezTo>
                <a:cubicBezTo>
                  <a:pt x="3" y="17"/>
                  <a:pt x="4" y="15"/>
                  <a:pt x="6" y="13"/>
                </a:cubicBezTo>
                <a:cubicBezTo>
                  <a:pt x="7" y="10"/>
                  <a:pt x="7" y="8"/>
                  <a:pt x="8" y="6"/>
                </a:cubicBezTo>
                <a:cubicBezTo>
                  <a:pt x="8" y="5"/>
                  <a:pt x="8" y="4"/>
                  <a:pt x="8" y="4"/>
                </a:cubicBezTo>
                <a:cubicBezTo>
                  <a:pt x="9" y="3"/>
                  <a:pt x="9" y="2"/>
                  <a:pt x="9" y="1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8" y="1"/>
                </a:cubicBezTo>
                <a:cubicBezTo>
                  <a:pt x="8" y="3"/>
                  <a:pt x="8" y="4"/>
                  <a:pt x="7" y="6"/>
                </a:cubicBezTo>
                <a:cubicBezTo>
                  <a:pt x="6" y="8"/>
                  <a:pt x="6" y="10"/>
                  <a:pt x="4" y="12"/>
                </a:cubicBezTo>
                <a:cubicBezTo>
                  <a:pt x="3" y="14"/>
                  <a:pt x="2" y="17"/>
                  <a:pt x="1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0" y="25"/>
                  <a:pt x="0" y="26"/>
                  <a:pt x="1" y="27"/>
                </a:cubicBezTo>
                <a:cubicBezTo>
                  <a:pt x="2" y="28"/>
                  <a:pt x="3" y="29"/>
                  <a:pt x="3" y="30"/>
                </a:cubicBezTo>
                <a:cubicBezTo>
                  <a:pt x="4" y="31"/>
                  <a:pt x="5" y="31"/>
                  <a:pt x="6" y="32"/>
                </a:cubicBezTo>
                <a:cubicBezTo>
                  <a:pt x="8" y="33"/>
                  <a:pt x="9" y="34"/>
                  <a:pt x="10" y="34"/>
                </a:cubicBezTo>
                <a:cubicBezTo>
                  <a:pt x="11" y="35"/>
                  <a:pt x="12" y="35"/>
                  <a:pt x="12" y="35"/>
                </a:cubicBezTo>
                <a:cubicBezTo>
                  <a:pt x="12" y="35"/>
                  <a:pt x="11" y="35"/>
                  <a:pt x="10" y="34"/>
                </a:cubicBezTo>
                <a:cubicBezTo>
                  <a:pt x="10" y="34"/>
                  <a:pt x="9" y="33"/>
                  <a:pt x="9" y="33"/>
                </a:cubicBezTo>
                <a:close/>
              </a:path>
            </a:pathLst>
          </a:custGeom>
          <a:solidFill>
            <a:srgbClr val="A794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0" name="Freeform 552"/>
          <p:cNvSpPr>
            <a:spLocks/>
          </p:cNvSpPr>
          <p:nvPr/>
        </p:nvSpPr>
        <p:spPr bwMode="auto">
          <a:xfrm>
            <a:off x="8667750" y="3276601"/>
            <a:ext cx="20638" cy="90488"/>
          </a:xfrm>
          <a:custGeom>
            <a:avLst/>
            <a:gdLst>
              <a:gd name="T0" fmla="*/ 9 w 11"/>
              <a:gd name="T1" fmla="*/ 19 h 48"/>
              <a:gd name="T2" fmla="*/ 6 w 11"/>
              <a:gd name="T3" fmla="*/ 15 h 48"/>
              <a:gd name="T4" fmla="*/ 3 w 11"/>
              <a:gd name="T5" fmla="*/ 12 h 48"/>
              <a:gd name="T6" fmla="*/ 1 w 11"/>
              <a:gd name="T7" fmla="*/ 8 h 48"/>
              <a:gd name="T8" fmla="*/ 1 w 11"/>
              <a:gd name="T9" fmla="*/ 7 h 48"/>
              <a:gd name="T10" fmla="*/ 1 w 11"/>
              <a:gd name="T11" fmla="*/ 6 h 48"/>
              <a:gd name="T12" fmla="*/ 1 w 11"/>
              <a:gd name="T13" fmla="*/ 6 h 48"/>
              <a:gd name="T14" fmla="*/ 1 w 11"/>
              <a:gd name="T15" fmla="*/ 5 h 48"/>
              <a:gd name="T16" fmla="*/ 1 w 11"/>
              <a:gd name="T17" fmla="*/ 2 h 48"/>
              <a:gd name="T18" fmla="*/ 2 w 11"/>
              <a:gd name="T19" fmla="*/ 0 h 48"/>
              <a:gd name="T20" fmla="*/ 2 w 11"/>
              <a:gd name="T21" fmla="*/ 1 h 48"/>
              <a:gd name="T22" fmla="*/ 1 w 11"/>
              <a:gd name="T23" fmla="*/ 2 h 48"/>
              <a:gd name="T24" fmla="*/ 0 w 11"/>
              <a:gd name="T25" fmla="*/ 5 h 48"/>
              <a:gd name="T26" fmla="*/ 0 w 11"/>
              <a:gd name="T27" fmla="*/ 6 h 48"/>
              <a:gd name="T28" fmla="*/ 0 w 11"/>
              <a:gd name="T29" fmla="*/ 7 h 48"/>
              <a:gd name="T30" fmla="*/ 1 w 11"/>
              <a:gd name="T31" fmla="*/ 8 h 48"/>
              <a:gd name="T32" fmla="*/ 2 w 11"/>
              <a:gd name="T33" fmla="*/ 12 h 48"/>
              <a:gd name="T34" fmla="*/ 5 w 11"/>
              <a:gd name="T35" fmla="*/ 16 h 48"/>
              <a:gd name="T36" fmla="*/ 8 w 11"/>
              <a:gd name="T37" fmla="*/ 20 h 48"/>
              <a:gd name="T38" fmla="*/ 9 w 11"/>
              <a:gd name="T39" fmla="*/ 24 h 48"/>
              <a:gd name="T40" fmla="*/ 9 w 11"/>
              <a:gd name="T41" fmla="*/ 29 h 48"/>
              <a:gd name="T42" fmla="*/ 7 w 11"/>
              <a:gd name="T43" fmla="*/ 33 h 48"/>
              <a:gd name="T44" fmla="*/ 6 w 11"/>
              <a:gd name="T45" fmla="*/ 38 h 48"/>
              <a:gd name="T46" fmla="*/ 6 w 11"/>
              <a:gd name="T47" fmla="*/ 42 h 48"/>
              <a:gd name="T48" fmla="*/ 6 w 11"/>
              <a:gd name="T49" fmla="*/ 44 h 48"/>
              <a:gd name="T50" fmla="*/ 6 w 11"/>
              <a:gd name="T51" fmla="*/ 45 h 48"/>
              <a:gd name="T52" fmla="*/ 7 w 11"/>
              <a:gd name="T53" fmla="*/ 48 h 48"/>
              <a:gd name="T54" fmla="*/ 7 w 11"/>
              <a:gd name="T55" fmla="*/ 48 h 48"/>
              <a:gd name="T56" fmla="*/ 7 w 11"/>
              <a:gd name="T57" fmla="*/ 48 h 48"/>
              <a:gd name="T58" fmla="*/ 7 w 11"/>
              <a:gd name="T59" fmla="*/ 48 h 48"/>
              <a:gd name="T60" fmla="*/ 7 w 11"/>
              <a:gd name="T61" fmla="*/ 45 h 48"/>
              <a:gd name="T62" fmla="*/ 7 w 11"/>
              <a:gd name="T63" fmla="*/ 44 h 48"/>
              <a:gd name="T64" fmla="*/ 7 w 11"/>
              <a:gd name="T65" fmla="*/ 42 h 48"/>
              <a:gd name="T66" fmla="*/ 7 w 11"/>
              <a:gd name="T67" fmla="*/ 38 h 48"/>
              <a:gd name="T68" fmla="*/ 9 w 11"/>
              <a:gd name="T69" fmla="*/ 34 h 48"/>
              <a:gd name="T70" fmla="*/ 10 w 11"/>
              <a:gd name="T71" fmla="*/ 29 h 48"/>
              <a:gd name="T72" fmla="*/ 11 w 11"/>
              <a:gd name="T73" fmla="*/ 24 h 48"/>
              <a:gd name="T74" fmla="*/ 9 w 11"/>
              <a:gd name="T75" fmla="*/ 19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" h="48">
                <a:moveTo>
                  <a:pt x="9" y="19"/>
                </a:moveTo>
                <a:cubicBezTo>
                  <a:pt x="8" y="18"/>
                  <a:pt x="7" y="16"/>
                  <a:pt x="6" y="15"/>
                </a:cubicBezTo>
                <a:cubicBezTo>
                  <a:pt x="5" y="14"/>
                  <a:pt x="4" y="13"/>
                  <a:pt x="3" y="12"/>
                </a:cubicBezTo>
                <a:cubicBezTo>
                  <a:pt x="2" y="10"/>
                  <a:pt x="2" y="9"/>
                  <a:pt x="1" y="8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3"/>
                  <a:pt x="1" y="2"/>
                </a:cubicBezTo>
                <a:cubicBezTo>
                  <a:pt x="2" y="1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2"/>
                  <a:pt x="1" y="2"/>
                </a:cubicBezTo>
                <a:cubicBezTo>
                  <a:pt x="1" y="3"/>
                  <a:pt x="0" y="4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1" y="10"/>
                  <a:pt x="2" y="11"/>
                  <a:pt x="2" y="12"/>
                </a:cubicBezTo>
                <a:cubicBezTo>
                  <a:pt x="3" y="13"/>
                  <a:pt x="4" y="15"/>
                  <a:pt x="5" y="16"/>
                </a:cubicBezTo>
                <a:cubicBezTo>
                  <a:pt x="6" y="17"/>
                  <a:pt x="7" y="18"/>
                  <a:pt x="8" y="20"/>
                </a:cubicBezTo>
                <a:cubicBezTo>
                  <a:pt x="9" y="21"/>
                  <a:pt x="9" y="23"/>
                  <a:pt x="9" y="24"/>
                </a:cubicBezTo>
                <a:cubicBezTo>
                  <a:pt x="10" y="26"/>
                  <a:pt x="9" y="27"/>
                  <a:pt x="9" y="29"/>
                </a:cubicBezTo>
                <a:cubicBezTo>
                  <a:pt x="9" y="30"/>
                  <a:pt x="8" y="32"/>
                  <a:pt x="7" y="33"/>
                </a:cubicBezTo>
                <a:cubicBezTo>
                  <a:pt x="7" y="35"/>
                  <a:pt x="6" y="36"/>
                  <a:pt x="6" y="38"/>
                </a:cubicBezTo>
                <a:cubicBezTo>
                  <a:pt x="6" y="39"/>
                  <a:pt x="6" y="41"/>
                  <a:pt x="6" y="42"/>
                </a:cubicBezTo>
                <a:cubicBezTo>
                  <a:pt x="6" y="43"/>
                  <a:pt x="6" y="43"/>
                  <a:pt x="6" y="44"/>
                </a:cubicBezTo>
                <a:cubicBezTo>
                  <a:pt x="6" y="44"/>
                  <a:pt x="6" y="45"/>
                  <a:pt x="6" y="45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7"/>
                  <a:pt x="7" y="46"/>
                  <a:pt x="7" y="45"/>
                </a:cubicBezTo>
                <a:cubicBezTo>
                  <a:pt x="7" y="45"/>
                  <a:pt x="7" y="44"/>
                  <a:pt x="7" y="44"/>
                </a:cubicBezTo>
                <a:cubicBezTo>
                  <a:pt x="7" y="43"/>
                  <a:pt x="7" y="43"/>
                  <a:pt x="7" y="42"/>
                </a:cubicBezTo>
                <a:cubicBezTo>
                  <a:pt x="7" y="41"/>
                  <a:pt x="7" y="39"/>
                  <a:pt x="7" y="38"/>
                </a:cubicBezTo>
                <a:cubicBezTo>
                  <a:pt x="8" y="37"/>
                  <a:pt x="8" y="35"/>
                  <a:pt x="9" y="34"/>
                </a:cubicBezTo>
                <a:cubicBezTo>
                  <a:pt x="9" y="32"/>
                  <a:pt x="10" y="31"/>
                  <a:pt x="10" y="29"/>
                </a:cubicBezTo>
                <a:cubicBezTo>
                  <a:pt x="11" y="28"/>
                  <a:pt x="11" y="26"/>
                  <a:pt x="11" y="24"/>
                </a:cubicBezTo>
                <a:cubicBezTo>
                  <a:pt x="11" y="22"/>
                  <a:pt x="10" y="21"/>
                  <a:pt x="9" y="19"/>
                </a:cubicBezTo>
                <a:close/>
              </a:path>
            </a:pathLst>
          </a:custGeom>
          <a:solidFill>
            <a:srgbClr val="A794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1" name="Freeform 553"/>
          <p:cNvSpPr>
            <a:spLocks/>
          </p:cNvSpPr>
          <p:nvPr/>
        </p:nvSpPr>
        <p:spPr bwMode="auto">
          <a:xfrm>
            <a:off x="8456613" y="2449514"/>
            <a:ext cx="411163" cy="682625"/>
          </a:xfrm>
          <a:custGeom>
            <a:avLst/>
            <a:gdLst>
              <a:gd name="T0" fmla="*/ 184 w 218"/>
              <a:gd name="T1" fmla="*/ 73 h 362"/>
              <a:gd name="T2" fmla="*/ 174 w 218"/>
              <a:gd name="T3" fmla="*/ 54 h 362"/>
              <a:gd name="T4" fmla="*/ 158 w 218"/>
              <a:gd name="T5" fmla="*/ 40 h 362"/>
              <a:gd name="T6" fmla="*/ 157 w 218"/>
              <a:gd name="T7" fmla="*/ 19 h 362"/>
              <a:gd name="T8" fmla="*/ 149 w 218"/>
              <a:gd name="T9" fmla="*/ 0 h 362"/>
              <a:gd name="T10" fmla="*/ 55 w 218"/>
              <a:gd name="T11" fmla="*/ 0 h 362"/>
              <a:gd name="T12" fmla="*/ 0 w 218"/>
              <a:gd name="T13" fmla="*/ 55 h 362"/>
              <a:gd name="T14" fmla="*/ 0 w 218"/>
              <a:gd name="T15" fmla="*/ 334 h 362"/>
              <a:gd name="T16" fmla="*/ 28 w 218"/>
              <a:gd name="T17" fmla="*/ 362 h 362"/>
              <a:gd name="T18" fmla="*/ 190 w 218"/>
              <a:gd name="T19" fmla="*/ 362 h 362"/>
              <a:gd name="T20" fmla="*/ 218 w 218"/>
              <a:gd name="T21" fmla="*/ 334 h 362"/>
              <a:gd name="T22" fmla="*/ 218 w 218"/>
              <a:gd name="T23" fmla="*/ 89 h 362"/>
              <a:gd name="T24" fmla="*/ 205 w 218"/>
              <a:gd name="T25" fmla="*/ 78 h 362"/>
              <a:gd name="T26" fmla="*/ 184 w 218"/>
              <a:gd name="T27" fmla="*/ 73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8" h="362">
                <a:moveTo>
                  <a:pt x="184" y="73"/>
                </a:moveTo>
                <a:cubicBezTo>
                  <a:pt x="179" y="69"/>
                  <a:pt x="178" y="59"/>
                  <a:pt x="174" y="54"/>
                </a:cubicBezTo>
                <a:cubicBezTo>
                  <a:pt x="170" y="49"/>
                  <a:pt x="161" y="46"/>
                  <a:pt x="158" y="40"/>
                </a:cubicBezTo>
                <a:cubicBezTo>
                  <a:pt x="155" y="34"/>
                  <a:pt x="159" y="26"/>
                  <a:pt x="157" y="19"/>
                </a:cubicBezTo>
                <a:cubicBezTo>
                  <a:pt x="156" y="13"/>
                  <a:pt x="149" y="6"/>
                  <a:pt x="149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50"/>
                  <a:pt x="13" y="362"/>
                  <a:pt x="28" y="362"/>
                </a:cubicBezTo>
                <a:cubicBezTo>
                  <a:pt x="190" y="362"/>
                  <a:pt x="190" y="362"/>
                  <a:pt x="190" y="362"/>
                </a:cubicBezTo>
                <a:cubicBezTo>
                  <a:pt x="205" y="362"/>
                  <a:pt x="218" y="350"/>
                  <a:pt x="218" y="334"/>
                </a:cubicBezTo>
                <a:cubicBezTo>
                  <a:pt x="218" y="89"/>
                  <a:pt x="218" y="89"/>
                  <a:pt x="218" y="89"/>
                </a:cubicBezTo>
                <a:cubicBezTo>
                  <a:pt x="213" y="86"/>
                  <a:pt x="209" y="81"/>
                  <a:pt x="205" y="78"/>
                </a:cubicBezTo>
                <a:cubicBezTo>
                  <a:pt x="199" y="76"/>
                  <a:pt x="190" y="77"/>
                  <a:pt x="184" y="73"/>
                </a:cubicBezTo>
                <a:close/>
              </a:path>
            </a:pathLst>
          </a:custGeom>
          <a:solidFill>
            <a:srgbClr val="E155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2" name="Freeform 554"/>
          <p:cNvSpPr>
            <a:spLocks/>
          </p:cNvSpPr>
          <p:nvPr/>
        </p:nvSpPr>
        <p:spPr bwMode="auto">
          <a:xfrm>
            <a:off x="8472488" y="2462214"/>
            <a:ext cx="119063" cy="309563"/>
          </a:xfrm>
          <a:custGeom>
            <a:avLst/>
            <a:gdLst>
              <a:gd name="T0" fmla="*/ 60 w 63"/>
              <a:gd name="T1" fmla="*/ 0 h 164"/>
              <a:gd name="T2" fmla="*/ 59 w 63"/>
              <a:gd name="T3" fmla="*/ 0 h 164"/>
              <a:gd name="T4" fmla="*/ 0 w 63"/>
              <a:gd name="T5" fmla="*/ 53 h 164"/>
              <a:gd name="T6" fmla="*/ 0 w 63"/>
              <a:gd name="T7" fmla="*/ 160 h 164"/>
              <a:gd name="T8" fmla="*/ 4 w 63"/>
              <a:gd name="T9" fmla="*/ 164 h 164"/>
              <a:gd name="T10" fmla="*/ 4 w 63"/>
              <a:gd name="T11" fmla="*/ 164 h 164"/>
              <a:gd name="T12" fmla="*/ 8 w 63"/>
              <a:gd name="T13" fmla="*/ 160 h 164"/>
              <a:gd name="T14" fmla="*/ 8 w 63"/>
              <a:gd name="T15" fmla="*/ 53 h 164"/>
              <a:gd name="T16" fmla="*/ 59 w 63"/>
              <a:gd name="T17" fmla="*/ 7 h 164"/>
              <a:gd name="T18" fmla="*/ 60 w 63"/>
              <a:gd name="T19" fmla="*/ 7 h 164"/>
              <a:gd name="T20" fmla="*/ 63 w 63"/>
              <a:gd name="T21" fmla="*/ 3 h 164"/>
              <a:gd name="T22" fmla="*/ 60 w 63"/>
              <a:gd name="T23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" h="164">
                <a:moveTo>
                  <a:pt x="60" y="0"/>
                </a:moveTo>
                <a:cubicBezTo>
                  <a:pt x="59" y="0"/>
                  <a:pt x="59" y="0"/>
                  <a:pt x="59" y="0"/>
                </a:cubicBezTo>
                <a:cubicBezTo>
                  <a:pt x="29" y="0"/>
                  <a:pt x="2" y="24"/>
                  <a:pt x="0" y="53"/>
                </a:cubicBezTo>
                <a:cubicBezTo>
                  <a:pt x="0" y="75"/>
                  <a:pt x="0" y="160"/>
                  <a:pt x="0" y="160"/>
                </a:cubicBezTo>
                <a:cubicBezTo>
                  <a:pt x="0" y="162"/>
                  <a:pt x="2" y="164"/>
                  <a:pt x="4" y="164"/>
                </a:cubicBezTo>
                <a:cubicBezTo>
                  <a:pt x="4" y="164"/>
                  <a:pt x="4" y="164"/>
                  <a:pt x="4" y="164"/>
                </a:cubicBezTo>
                <a:cubicBezTo>
                  <a:pt x="7" y="164"/>
                  <a:pt x="8" y="162"/>
                  <a:pt x="8" y="160"/>
                </a:cubicBezTo>
                <a:cubicBezTo>
                  <a:pt x="8" y="53"/>
                  <a:pt x="8" y="53"/>
                  <a:pt x="8" y="53"/>
                </a:cubicBezTo>
                <a:cubicBezTo>
                  <a:pt x="9" y="29"/>
                  <a:pt x="33" y="7"/>
                  <a:pt x="59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2" y="7"/>
                  <a:pt x="63" y="6"/>
                  <a:pt x="63" y="3"/>
                </a:cubicBezTo>
                <a:cubicBezTo>
                  <a:pt x="63" y="1"/>
                  <a:pt x="62" y="0"/>
                  <a:pt x="60" y="0"/>
                </a:cubicBezTo>
                <a:close/>
              </a:path>
            </a:pathLst>
          </a:custGeom>
          <a:solidFill>
            <a:srgbClr val="F0A9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3" name="Freeform 555"/>
          <p:cNvSpPr>
            <a:spLocks/>
          </p:cNvSpPr>
          <p:nvPr/>
        </p:nvSpPr>
        <p:spPr bwMode="auto">
          <a:xfrm>
            <a:off x="8737600" y="2449514"/>
            <a:ext cx="130175" cy="166688"/>
          </a:xfrm>
          <a:custGeom>
            <a:avLst/>
            <a:gdLst>
              <a:gd name="T0" fmla="*/ 65 w 69"/>
              <a:gd name="T1" fmla="*/ 77 h 89"/>
              <a:gd name="T2" fmla="*/ 50 w 69"/>
              <a:gd name="T3" fmla="*/ 72 h 89"/>
              <a:gd name="T4" fmla="*/ 39 w 69"/>
              <a:gd name="T5" fmla="*/ 54 h 89"/>
              <a:gd name="T6" fmla="*/ 24 w 69"/>
              <a:gd name="T7" fmla="*/ 40 h 89"/>
              <a:gd name="T8" fmla="*/ 23 w 69"/>
              <a:gd name="T9" fmla="*/ 19 h 89"/>
              <a:gd name="T10" fmla="*/ 16 w 69"/>
              <a:gd name="T11" fmla="*/ 4 h 89"/>
              <a:gd name="T12" fmla="*/ 9 w 69"/>
              <a:gd name="T13" fmla="*/ 0 h 89"/>
              <a:gd name="T14" fmla="*/ 0 w 69"/>
              <a:gd name="T15" fmla="*/ 0 h 89"/>
              <a:gd name="T16" fmla="*/ 8 w 69"/>
              <a:gd name="T17" fmla="*/ 19 h 89"/>
              <a:gd name="T18" fmla="*/ 9 w 69"/>
              <a:gd name="T19" fmla="*/ 40 h 89"/>
              <a:gd name="T20" fmla="*/ 25 w 69"/>
              <a:gd name="T21" fmla="*/ 54 h 89"/>
              <a:gd name="T22" fmla="*/ 34 w 69"/>
              <a:gd name="T23" fmla="*/ 73 h 89"/>
              <a:gd name="T24" fmla="*/ 40 w 69"/>
              <a:gd name="T25" fmla="*/ 75 h 89"/>
              <a:gd name="T26" fmla="*/ 55 w 69"/>
              <a:gd name="T27" fmla="*/ 79 h 89"/>
              <a:gd name="T28" fmla="*/ 69 w 69"/>
              <a:gd name="T29" fmla="*/ 89 h 89"/>
              <a:gd name="T30" fmla="*/ 67 w 69"/>
              <a:gd name="T31" fmla="*/ 82 h 89"/>
              <a:gd name="T32" fmla="*/ 65 w 69"/>
              <a:gd name="T33" fmla="*/ 7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9" h="89">
                <a:moveTo>
                  <a:pt x="65" y="77"/>
                </a:moveTo>
                <a:cubicBezTo>
                  <a:pt x="61" y="76"/>
                  <a:pt x="55" y="75"/>
                  <a:pt x="50" y="72"/>
                </a:cubicBezTo>
                <a:cubicBezTo>
                  <a:pt x="45" y="67"/>
                  <a:pt x="43" y="59"/>
                  <a:pt x="39" y="54"/>
                </a:cubicBezTo>
                <a:cubicBezTo>
                  <a:pt x="35" y="49"/>
                  <a:pt x="27" y="46"/>
                  <a:pt x="24" y="40"/>
                </a:cubicBezTo>
                <a:cubicBezTo>
                  <a:pt x="21" y="34"/>
                  <a:pt x="24" y="26"/>
                  <a:pt x="23" y="19"/>
                </a:cubicBezTo>
                <a:cubicBezTo>
                  <a:pt x="21" y="13"/>
                  <a:pt x="17" y="9"/>
                  <a:pt x="16" y="4"/>
                </a:cubicBezTo>
                <a:cubicBezTo>
                  <a:pt x="15" y="1"/>
                  <a:pt x="12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7" y="13"/>
                  <a:pt x="8" y="19"/>
                </a:cubicBezTo>
                <a:cubicBezTo>
                  <a:pt x="10" y="26"/>
                  <a:pt x="6" y="34"/>
                  <a:pt x="9" y="40"/>
                </a:cubicBezTo>
                <a:cubicBezTo>
                  <a:pt x="12" y="46"/>
                  <a:pt x="20" y="49"/>
                  <a:pt x="25" y="54"/>
                </a:cubicBezTo>
                <a:cubicBezTo>
                  <a:pt x="29" y="59"/>
                  <a:pt x="29" y="69"/>
                  <a:pt x="34" y="73"/>
                </a:cubicBezTo>
                <a:cubicBezTo>
                  <a:pt x="36" y="74"/>
                  <a:pt x="38" y="75"/>
                  <a:pt x="40" y="75"/>
                </a:cubicBezTo>
                <a:cubicBezTo>
                  <a:pt x="45" y="77"/>
                  <a:pt x="51" y="76"/>
                  <a:pt x="55" y="79"/>
                </a:cubicBezTo>
                <a:cubicBezTo>
                  <a:pt x="61" y="82"/>
                  <a:pt x="64" y="89"/>
                  <a:pt x="69" y="89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79"/>
                  <a:pt x="67" y="78"/>
                  <a:pt x="65" y="77"/>
                </a:cubicBezTo>
                <a:close/>
              </a:path>
            </a:pathLst>
          </a:custGeom>
          <a:solidFill>
            <a:srgbClr val="EFDB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4" name="Freeform 556"/>
          <p:cNvSpPr>
            <a:spLocks/>
          </p:cNvSpPr>
          <p:nvPr/>
        </p:nvSpPr>
        <p:spPr bwMode="auto">
          <a:xfrm>
            <a:off x="8737600" y="2449514"/>
            <a:ext cx="130175" cy="166688"/>
          </a:xfrm>
          <a:custGeom>
            <a:avLst/>
            <a:gdLst>
              <a:gd name="T0" fmla="*/ 65 w 69"/>
              <a:gd name="T1" fmla="*/ 77 h 89"/>
              <a:gd name="T2" fmla="*/ 50 w 69"/>
              <a:gd name="T3" fmla="*/ 72 h 89"/>
              <a:gd name="T4" fmla="*/ 39 w 69"/>
              <a:gd name="T5" fmla="*/ 54 h 89"/>
              <a:gd name="T6" fmla="*/ 24 w 69"/>
              <a:gd name="T7" fmla="*/ 40 h 89"/>
              <a:gd name="T8" fmla="*/ 23 w 69"/>
              <a:gd name="T9" fmla="*/ 19 h 89"/>
              <a:gd name="T10" fmla="*/ 16 w 69"/>
              <a:gd name="T11" fmla="*/ 4 h 89"/>
              <a:gd name="T12" fmla="*/ 9 w 69"/>
              <a:gd name="T13" fmla="*/ 0 h 89"/>
              <a:gd name="T14" fmla="*/ 0 w 69"/>
              <a:gd name="T15" fmla="*/ 0 h 89"/>
              <a:gd name="T16" fmla="*/ 0 w 69"/>
              <a:gd name="T17" fmla="*/ 0 h 89"/>
              <a:gd name="T18" fmla="*/ 7 w 69"/>
              <a:gd name="T19" fmla="*/ 0 h 89"/>
              <a:gd name="T20" fmla="*/ 14 w 69"/>
              <a:gd name="T21" fmla="*/ 4 h 89"/>
              <a:gd name="T22" fmla="*/ 21 w 69"/>
              <a:gd name="T23" fmla="*/ 19 h 89"/>
              <a:gd name="T24" fmla="*/ 22 w 69"/>
              <a:gd name="T25" fmla="*/ 40 h 89"/>
              <a:gd name="T26" fmla="*/ 37 w 69"/>
              <a:gd name="T27" fmla="*/ 54 h 89"/>
              <a:gd name="T28" fmla="*/ 48 w 69"/>
              <a:gd name="T29" fmla="*/ 72 h 89"/>
              <a:gd name="T30" fmla="*/ 63 w 69"/>
              <a:gd name="T31" fmla="*/ 77 h 89"/>
              <a:gd name="T32" fmla="*/ 65 w 69"/>
              <a:gd name="T33" fmla="*/ 82 h 89"/>
              <a:gd name="T34" fmla="*/ 67 w 69"/>
              <a:gd name="T35" fmla="*/ 89 h 89"/>
              <a:gd name="T36" fmla="*/ 69 w 69"/>
              <a:gd name="T37" fmla="*/ 89 h 89"/>
              <a:gd name="T38" fmla="*/ 67 w 69"/>
              <a:gd name="T39" fmla="*/ 82 h 89"/>
              <a:gd name="T40" fmla="*/ 65 w 69"/>
              <a:gd name="T41" fmla="*/ 7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9" h="89">
                <a:moveTo>
                  <a:pt x="65" y="77"/>
                </a:moveTo>
                <a:cubicBezTo>
                  <a:pt x="61" y="76"/>
                  <a:pt x="55" y="75"/>
                  <a:pt x="50" y="72"/>
                </a:cubicBezTo>
                <a:cubicBezTo>
                  <a:pt x="45" y="67"/>
                  <a:pt x="43" y="59"/>
                  <a:pt x="39" y="54"/>
                </a:cubicBezTo>
                <a:cubicBezTo>
                  <a:pt x="35" y="49"/>
                  <a:pt x="27" y="46"/>
                  <a:pt x="24" y="40"/>
                </a:cubicBezTo>
                <a:cubicBezTo>
                  <a:pt x="21" y="34"/>
                  <a:pt x="24" y="26"/>
                  <a:pt x="23" y="19"/>
                </a:cubicBezTo>
                <a:cubicBezTo>
                  <a:pt x="21" y="13"/>
                  <a:pt x="17" y="9"/>
                  <a:pt x="16" y="4"/>
                </a:cubicBezTo>
                <a:cubicBezTo>
                  <a:pt x="15" y="1"/>
                  <a:pt x="12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10" y="0"/>
                  <a:pt x="13" y="1"/>
                  <a:pt x="14" y="4"/>
                </a:cubicBezTo>
                <a:cubicBezTo>
                  <a:pt x="15" y="9"/>
                  <a:pt x="19" y="13"/>
                  <a:pt x="21" y="19"/>
                </a:cubicBezTo>
                <a:cubicBezTo>
                  <a:pt x="22" y="26"/>
                  <a:pt x="19" y="34"/>
                  <a:pt x="22" y="40"/>
                </a:cubicBezTo>
                <a:cubicBezTo>
                  <a:pt x="25" y="46"/>
                  <a:pt x="33" y="49"/>
                  <a:pt x="37" y="54"/>
                </a:cubicBezTo>
                <a:cubicBezTo>
                  <a:pt x="41" y="59"/>
                  <a:pt x="43" y="67"/>
                  <a:pt x="48" y="72"/>
                </a:cubicBezTo>
                <a:cubicBezTo>
                  <a:pt x="53" y="75"/>
                  <a:pt x="59" y="76"/>
                  <a:pt x="63" y="77"/>
                </a:cubicBezTo>
                <a:cubicBezTo>
                  <a:pt x="65" y="78"/>
                  <a:pt x="65" y="79"/>
                  <a:pt x="65" y="82"/>
                </a:cubicBezTo>
                <a:cubicBezTo>
                  <a:pt x="67" y="89"/>
                  <a:pt x="67" y="89"/>
                  <a:pt x="67" y="89"/>
                </a:cubicBezTo>
                <a:cubicBezTo>
                  <a:pt x="67" y="89"/>
                  <a:pt x="68" y="89"/>
                  <a:pt x="69" y="89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79"/>
                  <a:pt x="67" y="78"/>
                  <a:pt x="65" y="77"/>
                </a:cubicBezTo>
                <a:close/>
              </a:path>
            </a:pathLst>
          </a:custGeom>
          <a:solidFill>
            <a:srgbClr val="CB1E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5" name="Freeform 557"/>
          <p:cNvSpPr>
            <a:spLocks/>
          </p:cNvSpPr>
          <p:nvPr/>
        </p:nvSpPr>
        <p:spPr bwMode="auto">
          <a:xfrm>
            <a:off x="8531225" y="2605089"/>
            <a:ext cx="76200" cy="466725"/>
          </a:xfrm>
          <a:custGeom>
            <a:avLst/>
            <a:gdLst>
              <a:gd name="T0" fmla="*/ 27 w 41"/>
              <a:gd name="T1" fmla="*/ 0 h 247"/>
              <a:gd name="T2" fmla="*/ 13 w 41"/>
              <a:gd name="T3" fmla="*/ 0 h 247"/>
              <a:gd name="T4" fmla="*/ 0 w 41"/>
              <a:gd name="T5" fmla="*/ 13 h 247"/>
              <a:gd name="T6" fmla="*/ 0 w 41"/>
              <a:gd name="T7" fmla="*/ 234 h 247"/>
              <a:gd name="T8" fmla="*/ 13 w 41"/>
              <a:gd name="T9" fmla="*/ 247 h 247"/>
              <a:gd name="T10" fmla="*/ 27 w 41"/>
              <a:gd name="T11" fmla="*/ 247 h 247"/>
              <a:gd name="T12" fmla="*/ 41 w 41"/>
              <a:gd name="T13" fmla="*/ 234 h 247"/>
              <a:gd name="T14" fmla="*/ 41 w 41"/>
              <a:gd name="T15" fmla="*/ 13 h 247"/>
              <a:gd name="T16" fmla="*/ 27 w 41"/>
              <a:gd name="T17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247">
                <a:moveTo>
                  <a:pt x="27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41"/>
                  <a:pt x="6" y="247"/>
                  <a:pt x="13" y="247"/>
                </a:cubicBezTo>
                <a:cubicBezTo>
                  <a:pt x="27" y="247"/>
                  <a:pt x="27" y="247"/>
                  <a:pt x="27" y="247"/>
                </a:cubicBezTo>
                <a:cubicBezTo>
                  <a:pt x="35" y="247"/>
                  <a:pt x="41" y="241"/>
                  <a:pt x="41" y="234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6"/>
                  <a:pt x="35" y="0"/>
                  <a:pt x="27" y="0"/>
                </a:cubicBezTo>
                <a:close/>
              </a:path>
            </a:pathLst>
          </a:custGeom>
          <a:solidFill>
            <a:srgbClr val="CD4B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6" name="Freeform 558"/>
          <p:cNvSpPr>
            <a:spLocks/>
          </p:cNvSpPr>
          <p:nvPr/>
        </p:nvSpPr>
        <p:spPr bwMode="auto">
          <a:xfrm>
            <a:off x="8531225" y="2605089"/>
            <a:ext cx="74613" cy="463550"/>
          </a:xfrm>
          <a:custGeom>
            <a:avLst/>
            <a:gdLst>
              <a:gd name="T0" fmla="*/ 27 w 40"/>
              <a:gd name="T1" fmla="*/ 0 h 246"/>
              <a:gd name="T2" fmla="*/ 13 w 40"/>
              <a:gd name="T3" fmla="*/ 0 h 246"/>
              <a:gd name="T4" fmla="*/ 0 w 40"/>
              <a:gd name="T5" fmla="*/ 13 h 246"/>
              <a:gd name="T6" fmla="*/ 0 w 40"/>
              <a:gd name="T7" fmla="*/ 234 h 246"/>
              <a:gd name="T8" fmla="*/ 0 w 40"/>
              <a:gd name="T9" fmla="*/ 234 h 246"/>
              <a:gd name="T10" fmla="*/ 0 w 40"/>
              <a:gd name="T11" fmla="*/ 234 h 246"/>
              <a:gd name="T12" fmla="*/ 0 w 40"/>
              <a:gd name="T13" fmla="*/ 234 h 246"/>
              <a:gd name="T14" fmla="*/ 0 w 40"/>
              <a:gd name="T15" fmla="*/ 234 h 246"/>
              <a:gd name="T16" fmla="*/ 0 w 40"/>
              <a:gd name="T17" fmla="*/ 234 h 246"/>
              <a:gd name="T18" fmla="*/ 0 w 40"/>
              <a:gd name="T19" fmla="*/ 234 h 246"/>
              <a:gd name="T20" fmla="*/ 0 w 40"/>
              <a:gd name="T21" fmla="*/ 234 h 246"/>
              <a:gd name="T22" fmla="*/ 0 w 40"/>
              <a:gd name="T23" fmla="*/ 234 h 246"/>
              <a:gd name="T24" fmla="*/ 0 w 40"/>
              <a:gd name="T25" fmla="*/ 234 h 246"/>
              <a:gd name="T26" fmla="*/ 0 w 40"/>
              <a:gd name="T27" fmla="*/ 234 h 246"/>
              <a:gd name="T28" fmla="*/ 0 w 40"/>
              <a:gd name="T29" fmla="*/ 234 h 246"/>
              <a:gd name="T30" fmla="*/ 0 w 40"/>
              <a:gd name="T31" fmla="*/ 235 h 246"/>
              <a:gd name="T32" fmla="*/ 0 w 40"/>
              <a:gd name="T33" fmla="*/ 235 h 246"/>
              <a:gd name="T34" fmla="*/ 0 w 40"/>
              <a:gd name="T35" fmla="*/ 235 h 246"/>
              <a:gd name="T36" fmla="*/ 0 w 40"/>
              <a:gd name="T37" fmla="*/ 235 h 246"/>
              <a:gd name="T38" fmla="*/ 0 w 40"/>
              <a:gd name="T39" fmla="*/ 235 h 246"/>
              <a:gd name="T40" fmla="*/ 0 w 40"/>
              <a:gd name="T41" fmla="*/ 235 h 246"/>
              <a:gd name="T42" fmla="*/ 0 w 40"/>
              <a:gd name="T43" fmla="*/ 235 h 246"/>
              <a:gd name="T44" fmla="*/ 0 w 40"/>
              <a:gd name="T45" fmla="*/ 235 h 246"/>
              <a:gd name="T46" fmla="*/ 0 w 40"/>
              <a:gd name="T47" fmla="*/ 235 h 246"/>
              <a:gd name="T48" fmla="*/ 0 w 40"/>
              <a:gd name="T49" fmla="*/ 235 h 246"/>
              <a:gd name="T50" fmla="*/ 0 w 40"/>
              <a:gd name="T51" fmla="*/ 235 h 246"/>
              <a:gd name="T52" fmla="*/ 0 w 40"/>
              <a:gd name="T53" fmla="*/ 235 h 246"/>
              <a:gd name="T54" fmla="*/ 0 w 40"/>
              <a:gd name="T55" fmla="*/ 235 h 246"/>
              <a:gd name="T56" fmla="*/ 0 w 40"/>
              <a:gd name="T57" fmla="*/ 235 h 246"/>
              <a:gd name="T58" fmla="*/ 0 w 40"/>
              <a:gd name="T59" fmla="*/ 235 h 246"/>
              <a:gd name="T60" fmla="*/ 0 w 40"/>
              <a:gd name="T61" fmla="*/ 235 h 246"/>
              <a:gd name="T62" fmla="*/ 0 w 40"/>
              <a:gd name="T63" fmla="*/ 235 h 246"/>
              <a:gd name="T64" fmla="*/ 0 w 40"/>
              <a:gd name="T65" fmla="*/ 235 h 246"/>
              <a:gd name="T66" fmla="*/ 0 w 40"/>
              <a:gd name="T67" fmla="*/ 235 h 246"/>
              <a:gd name="T68" fmla="*/ 0 w 40"/>
              <a:gd name="T69" fmla="*/ 235 h 246"/>
              <a:gd name="T70" fmla="*/ 0 w 40"/>
              <a:gd name="T71" fmla="*/ 235 h 246"/>
              <a:gd name="T72" fmla="*/ 0 w 40"/>
              <a:gd name="T73" fmla="*/ 235 h 246"/>
              <a:gd name="T74" fmla="*/ 0 w 40"/>
              <a:gd name="T75" fmla="*/ 235 h 246"/>
              <a:gd name="T76" fmla="*/ 0 w 40"/>
              <a:gd name="T77" fmla="*/ 235 h 246"/>
              <a:gd name="T78" fmla="*/ 0 w 40"/>
              <a:gd name="T79" fmla="*/ 236 h 246"/>
              <a:gd name="T80" fmla="*/ 0 w 40"/>
              <a:gd name="T81" fmla="*/ 236 h 246"/>
              <a:gd name="T82" fmla="*/ 0 w 40"/>
              <a:gd name="T83" fmla="*/ 236 h 246"/>
              <a:gd name="T84" fmla="*/ 0 w 40"/>
              <a:gd name="T85" fmla="*/ 236 h 246"/>
              <a:gd name="T86" fmla="*/ 8 w 40"/>
              <a:gd name="T87" fmla="*/ 246 h 246"/>
              <a:gd name="T88" fmla="*/ 8 w 40"/>
              <a:gd name="T89" fmla="*/ 243 h 246"/>
              <a:gd name="T90" fmla="*/ 8 w 40"/>
              <a:gd name="T91" fmla="*/ 22 h 246"/>
              <a:gd name="T92" fmla="*/ 21 w 40"/>
              <a:gd name="T93" fmla="*/ 8 h 246"/>
              <a:gd name="T94" fmla="*/ 35 w 40"/>
              <a:gd name="T95" fmla="*/ 8 h 246"/>
              <a:gd name="T96" fmla="*/ 40 w 40"/>
              <a:gd name="T97" fmla="*/ 9 h 246"/>
              <a:gd name="T98" fmla="*/ 27 w 40"/>
              <a:gd name="T99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0" h="246">
                <a:moveTo>
                  <a:pt x="27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1" y="241"/>
                  <a:pt x="4" y="245"/>
                  <a:pt x="8" y="246"/>
                </a:cubicBezTo>
                <a:cubicBezTo>
                  <a:pt x="8" y="245"/>
                  <a:pt x="8" y="244"/>
                  <a:pt x="8" y="24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4"/>
                  <a:pt x="14" y="8"/>
                  <a:pt x="21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7" y="8"/>
                  <a:pt x="39" y="8"/>
                  <a:pt x="40" y="9"/>
                </a:cubicBezTo>
                <a:cubicBezTo>
                  <a:pt x="38" y="4"/>
                  <a:pt x="33" y="0"/>
                  <a:pt x="27" y="0"/>
                </a:cubicBezTo>
                <a:close/>
              </a:path>
            </a:pathLst>
          </a:custGeom>
          <a:solidFill>
            <a:srgbClr val="B744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7" name="Freeform 559"/>
          <p:cNvSpPr>
            <a:spLocks/>
          </p:cNvSpPr>
          <p:nvPr/>
        </p:nvSpPr>
        <p:spPr bwMode="auto">
          <a:xfrm>
            <a:off x="8728075" y="2605089"/>
            <a:ext cx="77788" cy="466725"/>
          </a:xfrm>
          <a:custGeom>
            <a:avLst/>
            <a:gdLst>
              <a:gd name="T0" fmla="*/ 27 w 41"/>
              <a:gd name="T1" fmla="*/ 0 h 247"/>
              <a:gd name="T2" fmla="*/ 13 w 41"/>
              <a:gd name="T3" fmla="*/ 0 h 247"/>
              <a:gd name="T4" fmla="*/ 0 w 41"/>
              <a:gd name="T5" fmla="*/ 13 h 247"/>
              <a:gd name="T6" fmla="*/ 0 w 41"/>
              <a:gd name="T7" fmla="*/ 234 h 247"/>
              <a:gd name="T8" fmla="*/ 13 w 41"/>
              <a:gd name="T9" fmla="*/ 247 h 247"/>
              <a:gd name="T10" fmla="*/ 27 w 41"/>
              <a:gd name="T11" fmla="*/ 247 h 247"/>
              <a:gd name="T12" fmla="*/ 41 w 41"/>
              <a:gd name="T13" fmla="*/ 234 h 247"/>
              <a:gd name="T14" fmla="*/ 41 w 41"/>
              <a:gd name="T15" fmla="*/ 13 h 247"/>
              <a:gd name="T16" fmla="*/ 27 w 41"/>
              <a:gd name="T17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247">
                <a:moveTo>
                  <a:pt x="27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41"/>
                  <a:pt x="6" y="247"/>
                  <a:pt x="13" y="247"/>
                </a:cubicBezTo>
                <a:cubicBezTo>
                  <a:pt x="27" y="247"/>
                  <a:pt x="27" y="247"/>
                  <a:pt x="27" y="247"/>
                </a:cubicBezTo>
                <a:cubicBezTo>
                  <a:pt x="35" y="247"/>
                  <a:pt x="41" y="241"/>
                  <a:pt x="41" y="234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6"/>
                  <a:pt x="35" y="0"/>
                  <a:pt x="27" y="0"/>
                </a:cubicBezTo>
                <a:close/>
              </a:path>
            </a:pathLst>
          </a:custGeom>
          <a:solidFill>
            <a:srgbClr val="CD4B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8" name="Freeform 560"/>
          <p:cNvSpPr>
            <a:spLocks/>
          </p:cNvSpPr>
          <p:nvPr/>
        </p:nvSpPr>
        <p:spPr bwMode="auto">
          <a:xfrm>
            <a:off x="8728075" y="2614614"/>
            <a:ext cx="4763" cy="442913"/>
          </a:xfrm>
          <a:custGeom>
            <a:avLst/>
            <a:gdLst>
              <a:gd name="T0" fmla="*/ 2 w 2"/>
              <a:gd name="T1" fmla="*/ 0 h 235"/>
              <a:gd name="T2" fmla="*/ 0 w 2"/>
              <a:gd name="T3" fmla="*/ 8 h 235"/>
              <a:gd name="T4" fmla="*/ 0 w 2"/>
              <a:gd name="T5" fmla="*/ 229 h 235"/>
              <a:gd name="T6" fmla="*/ 1 w 2"/>
              <a:gd name="T7" fmla="*/ 235 h 235"/>
              <a:gd name="T8" fmla="*/ 0 w 2"/>
              <a:gd name="T9" fmla="*/ 229 h 235"/>
              <a:gd name="T10" fmla="*/ 0 w 2"/>
              <a:gd name="T11" fmla="*/ 8 h 235"/>
              <a:gd name="T12" fmla="*/ 2 w 2"/>
              <a:gd name="T13" fmla="*/ 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235">
                <a:moveTo>
                  <a:pt x="2" y="0"/>
                </a:moveTo>
                <a:cubicBezTo>
                  <a:pt x="1" y="2"/>
                  <a:pt x="0" y="5"/>
                  <a:pt x="0" y="8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31"/>
                  <a:pt x="0" y="234"/>
                  <a:pt x="1" y="235"/>
                </a:cubicBezTo>
                <a:cubicBezTo>
                  <a:pt x="0" y="234"/>
                  <a:pt x="0" y="231"/>
                  <a:pt x="0" y="229"/>
                </a:cubicBezTo>
                <a:cubicBezTo>
                  <a:pt x="0" y="8"/>
                  <a:pt x="0" y="8"/>
                  <a:pt x="0" y="8"/>
                </a:cubicBezTo>
                <a:cubicBezTo>
                  <a:pt x="0" y="5"/>
                  <a:pt x="1" y="2"/>
                  <a:pt x="2" y="0"/>
                </a:cubicBezTo>
                <a:close/>
              </a:path>
            </a:pathLst>
          </a:custGeom>
          <a:solidFill>
            <a:srgbClr val="CB4B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9" name="Freeform 561"/>
          <p:cNvSpPr>
            <a:spLocks/>
          </p:cNvSpPr>
          <p:nvPr/>
        </p:nvSpPr>
        <p:spPr bwMode="auto">
          <a:xfrm>
            <a:off x="8728075" y="2605089"/>
            <a:ext cx="76200" cy="463550"/>
          </a:xfrm>
          <a:custGeom>
            <a:avLst/>
            <a:gdLst>
              <a:gd name="T0" fmla="*/ 27 w 40"/>
              <a:gd name="T1" fmla="*/ 0 h 246"/>
              <a:gd name="T2" fmla="*/ 13 w 40"/>
              <a:gd name="T3" fmla="*/ 0 h 246"/>
              <a:gd name="T4" fmla="*/ 2 w 40"/>
              <a:gd name="T5" fmla="*/ 5 h 246"/>
              <a:gd name="T6" fmla="*/ 0 w 40"/>
              <a:gd name="T7" fmla="*/ 13 h 246"/>
              <a:gd name="T8" fmla="*/ 0 w 40"/>
              <a:gd name="T9" fmla="*/ 234 h 246"/>
              <a:gd name="T10" fmla="*/ 1 w 40"/>
              <a:gd name="T11" fmla="*/ 240 h 246"/>
              <a:gd name="T12" fmla="*/ 8 w 40"/>
              <a:gd name="T13" fmla="*/ 246 h 246"/>
              <a:gd name="T14" fmla="*/ 8 w 40"/>
              <a:gd name="T15" fmla="*/ 243 h 246"/>
              <a:gd name="T16" fmla="*/ 8 w 40"/>
              <a:gd name="T17" fmla="*/ 22 h 246"/>
              <a:gd name="T18" fmla="*/ 21 w 40"/>
              <a:gd name="T19" fmla="*/ 8 h 246"/>
              <a:gd name="T20" fmla="*/ 35 w 40"/>
              <a:gd name="T21" fmla="*/ 8 h 246"/>
              <a:gd name="T22" fmla="*/ 40 w 40"/>
              <a:gd name="T23" fmla="*/ 9 h 246"/>
              <a:gd name="T24" fmla="*/ 27 w 40"/>
              <a:gd name="T25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246">
                <a:moveTo>
                  <a:pt x="27" y="0"/>
                </a:move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5" y="2"/>
                  <a:pt x="2" y="5"/>
                </a:cubicBezTo>
                <a:cubicBezTo>
                  <a:pt x="1" y="7"/>
                  <a:pt x="0" y="10"/>
                  <a:pt x="0" y="13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6"/>
                  <a:pt x="0" y="239"/>
                  <a:pt x="1" y="240"/>
                </a:cubicBezTo>
                <a:cubicBezTo>
                  <a:pt x="3" y="243"/>
                  <a:pt x="5" y="245"/>
                  <a:pt x="8" y="246"/>
                </a:cubicBezTo>
                <a:cubicBezTo>
                  <a:pt x="8" y="245"/>
                  <a:pt x="8" y="244"/>
                  <a:pt x="8" y="24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4"/>
                  <a:pt x="14" y="8"/>
                  <a:pt x="21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7" y="8"/>
                  <a:pt x="39" y="8"/>
                  <a:pt x="40" y="9"/>
                </a:cubicBezTo>
                <a:cubicBezTo>
                  <a:pt x="38" y="4"/>
                  <a:pt x="33" y="0"/>
                  <a:pt x="27" y="0"/>
                </a:cubicBezTo>
                <a:close/>
              </a:path>
            </a:pathLst>
          </a:custGeom>
          <a:solidFill>
            <a:srgbClr val="B744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0" name="Freeform 562"/>
          <p:cNvSpPr>
            <a:spLocks/>
          </p:cNvSpPr>
          <p:nvPr/>
        </p:nvSpPr>
        <p:spPr bwMode="auto">
          <a:xfrm>
            <a:off x="6832600" y="3554414"/>
            <a:ext cx="1130300" cy="1130300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300 w 600"/>
              <a:gd name="T5" fmla="*/ 600 h 600"/>
              <a:gd name="T6" fmla="*/ 363 w 600"/>
              <a:gd name="T7" fmla="*/ 594 h 600"/>
              <a:gd name="T8" fmla="*/ 369 w 600"/>
              <a:gd name="T9" fmla="*/ 592 h 600"/>
              <a:gd name="T10" fmla="*/ 597 w 600"/>
              <a:gd name="T11" fmla="*/ 342 h 600"/>
              <a:gd name="T12" fmla="*/ 598 w 600"/>
              <a:gd name="T13" fmla="*/ 335 h 600"/>
              <a:gd name="T14" fmla="*/ 600 w 600"/>
              <a:gd name="T15" fmla="*/ 300 h 600"/>
              <a:gd name="T16" fmla="*/ 300 w 600"/>
              <a:gd name="T17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4" y="0"/>
                  <a:pt x="0" y="135"/>
                  <a:pt x="0" y="300"/>
                </a:cubicBezTo>
                <a:cubicBezTo>
                  <a:pt x="0" y="466"/>
                  <a:pt x="134" y="600"/>
                  <a:pt x="300" y="600"/>
                </a:cubicBezTo>
                <a:cubicBezTo>
                  <a:pt x="322" y="600"/>
                  <a:pt x="343" y="598"/>
                  <a:pt x="363" y="594"/>
                </a:cubicBezTo>
                <a:cubicBezTo>
                  <a:pt x="365" y="593"/>
                  <a:pt x="367" y="593"/>
                  <a:pt x="369" y="592"/>
                </a:cubicBezTo>
                <a:cubicBezTo>
                  <a:pt x="488" y="564"/>
                  <a:pt x="580" y="465"/>
                  <a:pt x="597" y="342"/>
                </a:cubicBezTo>
                <a:cubicBezTo>
                  <a:pt x="597" y="339"/>
                  <a:pt x="598" y="337"/>
                  <a:pt x="598" y="335"/>
                </a:cubicBezTo>
                <a:cubicBezTo>
                  <a:pt x="599" y="324"/>
                  <a:pt x="600" y="312"/>
                  <a:pt x="600" y="300"/>
                </a:cubicBezTo>
                <a:cubicBezTo>
                  <a:pt x="600" y="135"/>
                  <a:pt x="466" y="0"/>
                  <a:pt x="300" y="0"/>
                </a:cubicBezTo>
              </a:path>
            </a:pathLst>
          </a:custGeom>
          <a:solidFill>
            <a:srgbClr val="71C6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1" name="Freeform 563"/>
          <p:cNvSpPr>
            <a:spLocks/>
          </p:cNvSpPr>
          <p:nvPr/>
        </p:nvSpPr>
        <p:spPr bwMode="auto">
          <a:xfrm>
            <a:off x="7518400" y="4672014"/>
            <a:ext cx="4763" cy="0"/>
          </a:xfrm>
          <a:custGeom>
            <a:avLst/>
            <a:gdLst>
              <a:gd name="T0" fmla="*/ 2 w 2"/>
              <a:gd name="T1" fmla="*/ 0 w 2"/>
              <a:gd name="T2" fmla="*/ 0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2" name="Freeform 564"/>
          <p:cNvSpPr>
            <a:spLocks/>
          </p:cNvSpPr>
          <p:nvPr/>
        </p:nvSpPr>
        <p:spPr bwMode="auto">
          <a:xfrm>
            <a:off x="7151688" y="3790951"/>
            <a:ext cx="806450" cy="881063"/>
          </a:xfrm>
          <a:custGeom>
            <a:avLst/>
            <a:gdLst>
              <a:gd name="T0" fmla="*/ 221 w 428"/>
              <a:gd name="T1" fmla="*/ 31 h 467"/>
              <a:gd name="T2" fmla="*/ 221 w 428"/>
              <a:gd name="T3" fmla="*/ 33 h 467"/>
              <a:gd name="T4" fmla="*/ 221 w 428"/>
              <a:gd name="T5" fmla="*/ 33 h 467"/>
              <a:gd name="T6" fmla="*/ 250 w 428"/>
              <a:gd name="T7" fmla="*/ 59 h 467"/>
              <a:gd name="T8" fmla="*/ 250 w 428"/>
              <a:gd name="T9" fmla="*/ 59 h 467"/>
              <a:gd name="T10" fmla="*/ 268 w 428"/>
              <a:gd name="T11" fmla="*/ 105 h 467"/>
              <a:gd name="T12" fmla="*/ 268 w 428"/>
              <a:gd name="T13" fmla="*/ 105 h 467"/>
              <a:gd name="T14" fmla="*/ 268 w 428"/>
              <a:gd name="T15" fmla="*/ 106 h 467"/>
              <a:gd name="T16" fmla="*/ 268 w 428"/>
              <a:gd name="T17" fmla="*/ 107 h 467"/>
              <a:gd name="T18" fmla="*/ 268 w 428"/>
              <a:gd name="T19" fmla="*/ 108 h 467"/>
              <a:gd name="T20" fmla="*/ 268 w 428"/>
              <a:gd name="T21" fmla="*/ 108 h 467"/>
              <a:gd name="T22" fmla="*/ 268 w 428"/>
              <a:gd name="T23" fmla="*/ 108 h 467"/>
              <a:gd name="T24" fmla="*/ 268 w 428"/>
              <a:gd name="T25" fmla="*/ 109 h 467"/>
              <a:gd name="T26" fmla="*/ 268 w 428"/>
              <a:gd name="T27" fmla="*/ 109 h 467"/>
              <a:gd name="T28" fmla="*/ 268 w 428"/>
              <a:gd name="T29" fmla="*/ 110 h 467"/>
              <a:gd name="T30" fmla="*/ 268 w 428"/>
              <a:gd name="T31" fmla="*/ 110 h 467"/>
              <a:gd name="T32" fmla="*/ 268 w 428"/>
              <a:gd name="T33" fmla="*/ 111 h 467"/>
              <a:gd name="T34" fmla="*/ 268 w 428"/>
              <a:gd name="T35" fmla="*/ 112 h 467"/>
              <a:gd name="T36" fmla="*/ 268 w 428"/>
              <a:gd name="T37" fmla="*/ 112 h 467"/>
              <a:gd name="T38" fmla="*/ 268 w 428"/>
              <a:gd name="T39" fmla="*/ 113 h 467"/>
              <a:gd name="T40" fmla="*/ 268 w 428"/>
              <a:gd name="T41" fmla="*/ 113 h 467"/>
              <a:gd name="T42" fmla="*/ 268 w 428"/>
              <a:gd name="T43" fmla="*/ 114 h 467"/>
              <a:gd name="T44" fmla="*/ 268 w 428"/>
              <a:gd name="T45" fmla="*/ 114 h 467"/>
              <a:gd name="T46" fmla="*/ 268 w 428"/>
              <a:gd name="T47" fmla="*/ 115 h 467"/>
              <a:gd name="T48" fmla="*/ 268 w 428"/>
              <a:gd name="T49" fmla="*/ 115 h 467"/>
              <a:gd name="T50" fmla="*/ 267 w 428"/>
              <a:gd name="T51" fmla="*/ 115 h 467"/>
              <a:gd name="T52" fmla="*/ 267 w 428"/>
              <a:gd name="T53" fmla="*/ 116 h 467"/>
              <a:gd name="T54" fmla="*/ 267 w 428"/>
              <a:gd name="T55" fmla="*/ 116 h 467"/>
              <a:gd name="T56" fmla="*/ 267 w 428"/>
              <a:gd name="T57" fmla="*/ 117 h 467"/>
              <a:gd name="T58" fmla="*/ 267 w 428"/>
              <a:gd name="T59" fmla="*/ 117 h 467"/>
              <a:gd name="T60" fmla="*/ 267 w 428"/>
              <a:gd name="T61" fmla="*/ 118 h 467"/>
              <a:gd name="T62" fmla="*/ 267 w 428"/>
              <a:gd name="T63" fmla="*/ 118 h 467"/>
              <a:gd name="T64" fmla="*/ 267 w 428"/>
              <a:gd name="T65" fmla="*/ 119 h 467"/>
              <a:gd name="T66" fmla="*/ 267 w 428"/>
              <a:gd name="T67" fmla="*/ 119 h 467"/>
              <a:gd name="T68" fmla="*/ 267 w 428"/>
              <a:gd name="T69" fmla="*/ 120 h 467"/>
              <a:gd name="T70" fmla="*/ 267 w 428"/>
              <a:gd name="T71" fmla="*/ 120 h 467"/>
              <a:gd name="T72" fmla="*/ 267 w 428"/>
              <a:gd name="T73" fmla="*/ 120 h 467"/>
              <a:gd name="T74" fmla="*/ 267 w 428"/>
              <a:gd name="T75" fmla="*/ 121 h 467"/>
              <a:gd name="T76" fmla="*/ 267 w 428"/>
              <a:gd name="T77" fmla="*/ 121 h 467"/>
              <a:gd name="T78" fmla="*/ 267 w 428"/>
              <a:gd name="T79" fmla="*/ 122 h 467"/>
              <a:gd name="T80" fmla="*/ 266 w 428"/>
              <a:gd name="T81" fmla="*/ 122 h 467"/>
              <a:gd name="T82" fmla="*/ 266 w 428"/>
              <a:gd name="T83" fmla="*/ 123 h 467"/>
              <a:gd name="T84" fmla="*/ 266 w 428"/>
              <a:gd name="T85" fmla="*/ 123 h 467"/>
              <a:gd name="T86" fmla="*/ 266 w 428"/>
              <a:gd name="T87" fmla="*/ 123 h 467"/>
              <a:gd name="T88" fmla="*/ 266 w 428"/>
              <a:gd name="T89" fmla="*/ 124 h 467"/>
              <a:gd name="T90" fmla="*/ 266 w 428"/>
              <a:gd name="T91" fmla="*/ 124 h 467"/>
              <a:gd name="T92" fmla="*/ 266 w 428"/>
              <a:gd name="T93" fmla="*/ 125 h 467"/>
              <a:gd name="T94" fmla="*/ 266 w 428"/>
              <a:gd name="T95" fmla="*/ 125 h 467"/>
              <a:gd name="T96" fmla="*/ 266 w 428"/>
              <a:gd name="T97" fmla="*/ 126 h 467"/>
              <a:gd name="T98" fmla="*/ 266 w 428"/>
              <a:gd name="T99" fmla="*/ 126 h 467"/>
              <a:gd name="T100" fmla="*/ 265 w 428"/>
              <a:gd name="T101" fmla="*/ 127 h 467"/>
              <a:gd name="T102" fmla="*/ 265 w 428"/>
              <a:gd name="T103" fmla="*/ 127 h 467"/>
              <a:gd name="T104" fmla="*/ 265 w 428"/>
              <a:gd name="T105" fmla="*/ 128 h 467"/>
              <a:gd name="T106" fmla="*/ 265 w 428"/>
              <a:gd name="T107" fmla="*/ 128 h 467"/>
              <a:gd name="T108" fmla="*/ 265 w 428"/>
              <a:gd name="T109" fmla="*/ 129 h 467"/>
              <a:gd name="T110" fmla="*/ 121 w 428"/>
              <a:gd name="T111" fmla="*/ 389 h 467"/>
              <a:gd name="T112" fmla="*/ 0 w 428"/>
              <a:gd name="T113" fmla="*/ 113 h 467"/>
              <a:gd name="T114" fmla="*/ 55 w 428"/>
              <a:gd name="T115" fmla="*/ 200 h 467"/>
              <a:gd name="T116" fmla="*/ 200 w 428"/>
              <a:gd name="T117" fmla="*/ 46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28" h="467">
                <a:moveTo>
                  <a:pt x="214" y="0"/>
                </a:moveTo>
                <a:cubicBezTo>
                  <a:pt x="218" y="9"/>
                  <a:pt x="221" y="19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21" y="32"/>
                  <a:pt x="221" y="32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21" y="34"/>
                  <a:pt x="221" y="35"/>
                  <a:pt x="221" y="36"/>
                </a:cubicBezTo>
                <a:cubicBezTo>
                  <a:pt x="232" y="42"/>
                  <a:pt x="242" y="49"/>
                  <a:pt x="250" y="58"/>
                </a:cubicBezTo>
                <a:cubicBezTo>
                  <a:pt x="250" y="58"/>
                  <a:pt x="250" y="58"/>
                  <a:pt x="250" y="58"/>
                </a:cubicBezTo>
                <a:cubicBezTo>
                  <a:pt x="250" y="58"/>
                  <a:pt x="250" y="59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61" y="72"/>
                  <a:pt x="267" y="87"/>
                  <a:pt x="268" y="105"/>
                </a:cubicBezTo>
                <a:cubicBezTo>
                  <a:pt x="268" y="105"/>
                  <a:pt x="268" y="105"/>
                  <a:pt x="268" y="105"/>
                </a:cubicBezTo>
                <a:cubicBezTo>
                  <a:pt x="268" y="105"/>
                  <a:pt x="268" y="105"/>
                  <a:pt x="268" y="105"/>
                </a:cubicBezTo>
                <a:cubicBezTo>
                  <a:pt x="268" y="105"/>
                  <a:pt x="268" y="105"/>
                  <a:pt x="268" y="105"/>
                </a:cubicBezTo>
                <a:cubicBezTo>
                  <a:pt x="268" y="105"/>
                  <a:pt x="268" y="105"/>
                  <a:pt x="268" y="105"/>
                </a:cubicBezTo>
                <a:cubicBezTo>
                  <a:pt x="268" y="105"/>
                  <a:pt x="268" y="105"/>
                  <a:pt x="268" y="105"/>
                </a:cubicBezTo>
                <a:cubicBezTo>
                  <a:pt x="268" y="105"/>
                  <a:pt x="268" y="105"/>
                  <a:pt x="268" y="105"/>
                </a:cubicBezTo>
                <a:cubicBezTo>
                  <a:pt x="268" y="105"/>
                  <a:pt x="268" y="105"/>
                  <a:pt x="268" y="105"/>
                </a:cubicBezTo>
                <a:cubicBezTo>
                  <a:pt x="268" y="105"/>
                  <a:pt x="268" y="105"/>
                  <a:pt x="268" y="105"/>
                </a:cubicBezTo>
                <a:cubicBezTo>
                  <a:pt x="268" y="105"/>
                  <a:pt x="268" y="106"/>
                  <a:pt x="268" y="106"/>
                </a:cubicBezTo>
                <a:cubicBezTo>
                  <a:pt x="268" y="106"/>
                  <a:pt x="268" y="106"/>
                  <a:pt x="268" y="106"/>
                </a:cubicBezTo>
                <a:cubicBezTo>
                  <a:pt x="268" y="106"/>
                  <a:pt x="268" y="106"/>
                  <a:pt x="268" y="106"/>
                </a:cubicBezTo>
                <a:cubicBezTo>
                  <a:pt x="268" y="106"/>
                  <a:pt x="268" y="106"/>
                  <a:pt x="268" y="106"/>
                </a:cubicBezTo>
                <a:cubicBezTo>
                  <a:pt x="268" y="106"/>
                  <a:pt x="268" y="106"/>
                  <a:pt x="268" y="106"/>
                </a:cubicBezTo>
                <a:cubicBezTo>
                  <a:pt x="268" y="106"/>
                  <a:pt x="268" y="106"/>
                  <a:pt x="268" y="106"/>
                </a:cubicBezTo>
                <a:cubicBezTo>
                  <a:pt x="268" y="106"/>
                  <a:pt x="268" y="107"/>
                  <a:pt x="268" y="107"/>
                </a:cubicBezTo>
                <a:cubicBezTo>
                  <a:pt x="268" y="107"/>
                  <a:pt x="268" y="107"/>
                  <a:pt x="268" y="107"/>
                </a:cubicBezTo>
                <a:cubicBezTo>
                  <a:pt x="268" y="107"/>
                  <a:pt x="268" y="107"/>
                  <a:pt x="268" y="107"/>
                </a:cubicBezTo>
                <a:cubicBezTo>
                  <a:pt x="268" y="107"/>
                  <a:pt x="268" y="107"/>
                  <a:pt x="268" y="107"/>
                </a:cubicBezTo>
                <a:cubicBezTo>
                  <a:pt x="268" y="107"/>
                  <a:pt x="268" y="107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8"/>
                  <a:pt x="268" y="108"/>
                </a:cubicBezTo>
                <a:cubicBezTo>
                  <a:pt x="268" y="108"/>
                  <a:pt x="268" y="109"/>
                  <a:pt x="268" y="109"/>
                </a:cubicBezTo>
                <a:cubicBezTo>
                  <a:pt x="268" y="109"/>
                  <a:pt x="268" y="109"/>
                  <a:pt x="268" y="109"/>
                </a:cubicBezTo>
                <a:cubicBezTo>
                  <a:pt x="268" y="109"/>
                  <a:pt x="268" y="109"/>
                  <a:pt x="268" y="109"/>
                </a:cubicBezTo>
                <a:cubicBezTo>
                  <a:pt x="268" y="109"/>
                  <a:pt x="268" y="109"/>
                  <a:pt x="268" y="109"/>
                </a:cubicBezTo>
                <a:cubicBezTo>
                  <a:pt x="268" y="109"/>
                  <a:pt x="268" y="109"/>
                  <a:pt x="268" y="109"/>
                </a:cubicBezTo>
                <a:cubicBezTo>
                  <a:pt x="268" y="109"/>
                  <a:pt x="268" y="109"/>
                  <a:pt x="268" y="109"/>
                </a:cubicBezTo>
                <a:cubicBezTo>
                  <a:pt x="268" y="109"/>
                  <a:pt x="268" y="109"/>
                  <a:pt x="268" y="109"/>
                </a:cubicBezTo>
                <a:cubicBezTo>
                  <a:pt x="268" y="109"/>
                  <a:pt x="268" y="109"/>
                  <a:pt x="268" y="109"/>
                </a:cubicBezTo>
                <a:cubicBezTo>
                  <a:pt x="268" y="109"/>
                  <a:pt x="268" y="109"/>
                  <a:pt x="268" y="109"/>
                </a:cubicBezTo>
                <a:cubicBezTo>
                  <a:pt x="268" y="109"/>
                  <a:pt x="268" y="109"/>
                  <a:pt x="268" y="109"/>
                </a:cubicBezTo>
                <a:cubicBezTo>
                  <a:pt x="268" y="109"/>
                  <a:pt x="268" y="109"/>
                  <a:pt x="268" y="109"/>
                </a:cubicBezTo>
                <a:cubicBezTo>
                  <a:pt x="268" y="110"/>
                  <a:pt x="268" y="110"/>
                  <a:pt x="268" y="110"/>
                </a:cubicBezTo>
                <a:cubicBezTo>
                  <a:pt x="268" y="110"/>
                  <a:pt x="268" y="110"/>
                  <a:pt x="268" y="110"/>
                </a:cubicBezTo>
                <a:cubicBezTo>
                  <a:pt x="268" y="110"/>
                  <a:pt x="268" y="110"/>
                  <a:pt x="268" y="110"/>
                </a:cubicBezTo>
                <a:cubicBezTo>
                  <a:pt x="268" y="110"/>
                  <a:pt x="268" y="110"/>
                  <a:pt x="268" y="110"/>
                </a:cubicBezTo>
                <a:cubicBezTo>
                  <a:pt x="268" y="110"/>
                  <a:pt x="268" y="110"/>
                  <a:pt x="268" y="110"/>
                </a:cubicBezTo>
                <a:cubicBezTo>
                  <a:pt x="268" y="110"/>
                  <a:pt x="268" y="110"/>
                  <a:pt x="268" y="110"/>
                </a:cubicBezTo>
                <a:cubicBezTo>
                  <a:pt x="268" y="110"/>
                  <a:pt x="268" y="110"/>
                  <a:pt x="268" y="110"/>
                </a:cubicBezTo>
                <a:cubicBezTo>
                  <a:pt x="268" y="110"/>
                  <a:pt x="268" y="110"/>
                  <a:pt x="268" y="110"/>
                </a:cubicBezTo>
                <a:cubicBezTo>
                  <a:pt x="268" y="110"/>
                  <a:pt x="268" y="110"/>
                  <a:pt x="268" y="110"/>
                </a:cubicBezTo>
                <a:cubicBezTo>
                  <a:pt x="268" y="111"/>
                  <a:pt x="268" y="111"/>
                  <a:pt x="268" y="111"/>
                </a:cubicBezTo>
                <a:cubicBezTo>
                  <a:pt x="268" y="111"/>
                  <a:pt x="268" y="111"/>
                  <a:pt x="268" y="111"/>
                </a:cubicBezTo>
                <a:cubicBezTo>
                  <a:pt x="268" y="111"/>
                  <a:pt x="268" y="111"/>
                  <a:pt x="268" y="111"/>
                </a:cubicBezTo>
                <a:cubicBezTo>
                  <a:pt x="268" y="111"/>
                  <a:pt x="268" y="111"/>
                  <a:pt x="268" y="111"/>
                </a:cubicBezTo>
                <a:cubicBezTo>
                  <a:pt x="268" y="111"/>
                  <a:pt x="268" y="111"/>
                  <a:pt x="268" y="111"/>
                </a:cubicBezTo>
                <a:cubicBezTo>
                  <a:pt x="268" y="111"/>
                  <a:pt x="268" y="111"/>
                  <a:pt x="268" y="111"/>
                </a:cubicBezTo>
                <a:cubicBezTo>
                  <a:pt x="268" y="111"/>
                  <a:pt x="268" y="111"/>
                  <a:pt x="268" y="111"/>
                </a:cubicBezTo>
                <a:cubicBezTo>
                  <a:pt x="268" y="111"/>
                  <a:pt x="268" y="111"/>
                  <a:pt x="268" y="111"/>
                </a:cubicBezTo>
                <a:cubicBezTo>
                  <a:pt x="268" y="111"/>
                  <a:pt x="268" y="112"/>
                  <a:pt x="268" y="112"/>
                </a:cubicBezTo>
                <a:cubicBezTo>
                  <a:pt x="268" y="112"/>
                  <a:pt x="268" y="112"/>
                  <a:pt x="268" y="112"/>
                </a:cubicBezTo>
                <a:cubicBezTo>
                  <a:pt x="268" y="112"/>
                  <a:pt x="268" y="112"/>
                  <a:pt x="268" y="112"/>
                </a:cubicBezTo>
                <a:cubicBezTo>
                  <a:pt x="268" y="112"/>
                  <a:pt x="268" y="112"/>
                  <a:pt x="268" y="112"/>
                </a:cubicBezTo>
                <a:cubicBezTo>
                  <a:pt x="268" y="112"/>
                  <a:pt x="268" y="112"/>
                  <a:pt x="268" y="112"/>
                </a:cubicBezTo>
                <a:cubicBezTo>
                  <a:pt x="268" y="112"/>
                  <a:pt x="268" y="112"/>
                  <a:pt x="268" y="112"/>
                </a:cubicBezTo>
                <a:cubicBezTo>
                  <a:pt x="268" y="112"/>
                  <a:pt x="268" y="112"/>
                  <a:pt x="268" y="112"/>
                </a:cubicBezTo>
                <a:cubicBezTo>
                  <a:pt x="268" y="112"/>
                  <a:pt x="268" y="112"/>
                  <a:pt x="268" y="112"/>
                </a:cubicBezTo>
                <a:cubicBezTo>
                  <a:pt x="268" y="112"/>
                  <a:pt x="268" y="112"/>
                  <a:pt x="268" y="113"/>
                </a:cubicBezTo>
                <a:cubicBezTo>
                  <a:pt x="268" y="113"/>
                  <a:pt x="268" y="113"/>
                  <a:pt x="268" y="113"/>
                </a:cubicBezTo>
                <a:cubicBezTo>
                  <a:pt x="268" y="113"/>
                  <a:pt x="268" y="113"/>
                  <a:pt x="268" y="113"/>
                </a:cubicBezTo>
                <a:cubicBezTo>
                  <a:pt x="268" y="113"/>
                  <a:pt x="268" y="113"/>
                  <a:pt x="268" y="113"/>
                </a:cubicBezTo>
                <a:cubicBezTo>
                  <a:pt x="268" y="113"/>
                  <a:pt x="268" y="113"/>
                  <a:pt x="268" y="113"/>
                </a:cubicBezTo>
                <a:cubicBezTo>
                  <a:pt x="268" y="113"/>
                  <a:pt x="268" y="113"/>
                  <a:pt x="268" y="113"/>
                </a:cubicBezTo>
                <a:cubicBezTo>
                  <a:pt x="268" y="113"/>
                  <a:pt x="268" y="113"/>
                  <a:pt x="268" y="113"/>
                </a:cubicBezTo>
                <a:cubicBezTo>
                  <a:pt x="268" y="113"/>
                  <a:pt x="268" y="113"/>
                  <a:pt x="268" y="113"/>
                </a:cubicBezTo>
                <a:cubicBezTo>
                  <a:pt x="268" y="113"/>
                  <a:pt x="268" y="113"/>
                  <a:pt x="268" y="113"/>
                </a:cubicBezTo>
                <a:cubicBezTo>
                  <a:pt x="268" y="113"/>
                  <a:pt x="268" y="113"/>
                  <a:pt x="268" y="113"/>
                </a:cubicBezTo>
                <a:cubicBezTo>
                  <a:pt x="268" y="113"/>
                  <a:pt x="268" y="113"/>
                  <a:pt x="268" y="113"/>
                </a:cubicBezTo>
                <a:cubicBezTo>
                  <a:pt x="268" y="113"/>
                  <a:pt x="268" y="114"/>
                  <a:pt x="268" y="114"/>
                </a:cubicBezTo>
                <a:cubicBezTo>
                  <a:pt x="268" y="114"/>
                  <a:pt x="268" y="114"/>
                  <a:pt x="268" y="114"/>
                </a:cubicBezTo>
                <a:cubicBezTo>
                  <a:pt x="268" y="114"/>
                  <a:pt x="268" y="114"/>
                  <a:pt x="268" y="114"/>
                </a:cubicBezTo>
                <a:cubicBezTo>
                  <a:pt x="268" y="114"/>
                  <a:pt x="268" y="114"/>
                  <a:pt x="268" y="114"/>
                </a:cubicBezTo>
                <a:cubicBezTo>
                  <a:pt x="268" y="114"/>
                  <a:pt x="268" y="114"/>
                  <a:pt x="268" y="114"/>
                </a:cubicBezTo>
                <a:cubicBezTo>
                  <a:pt x="268" y="114"/>
                  <a:pt x="268" y="114"/>
                  <a:pt x="268" y="114"/>
                </a:cubicBezTo>
                <a:cubicBezTo>
                  <a:pt x="268" y="114"/>
                  <a:pt x="268" y="114"/>
                  <a:pt x="268" y="114"/>
                </a:cubicBezTo>
                <a:cubicBezTo>
                  <a:pt x="268" y="114"/>
                  <a:pt x="268" y="114"/>
                  <a:pt x="268" y="114"/>
                </a:cubicBezTo>
                <a:cubicBezTo>
                  <a:pt x="268" y="114"/>
                  <a:pt x="268" y="114"/>
                  <a:pt x="268" y="114"/>
                </a:cubicBezTo>
                <a:cubicBezTo>
                  <a:pt x="268" y="114"/>
                  <a:pt x="268" y="114"/>
                  <a:pt x="268" y="114"/>
                </a:cubicBezTo>
                <a:cubicBezTo>
                  <a:pt x="268" y="114"/>
                  <a:pt x="268" y="114"/>
                  <a:pt x="268" y="114"/>
                </a:cubicBezTo>
                <a:cubicBezTo>
                  <a:pt x="268" y="114"/>
                  <a:pt x="268" y="115"/>
                  <a:pt x="268" y="115"/>
                </a:cubicBezTo>
                <a:cubicBezTo>
                  <a:pt x="268" y="115"/>
                  <a:pt x="268" y="115"/>
                  <a:pt x="268" y="115"/>
                </a:cubicBezTo>
                <a:cubicBezTo>
                  <a:pt x="268" y="115"/>
                  <a:pt x="268" y="115"/>
                  <a:pt x="268" y="115"/>
                </a:cubicBezTo>
                <a:cubicBezTo>
                  <a:pt x="268" y="115"/>
                  <a:pt x="268" y="115"/>
                  <a:pt x="268" y="115"/>
                </a:cubicBezTo>
                <a:cubicBezTo>
                  <a:pt x="268" y="115"/>
                  <a:pt x="268" y="115"/>
                  <a:pt x="268" y="115"/>
                </a:cubicBezTo>
                <a:cubicBezTo>
                  <a:pt x="268" y="115"/>
                  <a:pt x="268" y="115"/>
                  <a:pt x="268" y="115"/>
                </a:cubicBezTo>
                <a:cubicBezTo>
                  <a:pt x="268" y="115"/>
                  <a:pt x="268" y="115"/>
                  <a:pt x="268" y="115"/>
                </a:cubicBezTo>
                <a:cubicBezTo>
                  <a:pt x="268" y="115"/>
                  <a:pt x="268" y="115"/>
                  <a:pt x="268" y="115"/>
                </a:cubicBezTo>
                <a:cubicBezTo>
                  <a:pt x="268" y="115"/>
                  <a:pt x="268" y="115"/>
                  <a:pt x="267" y="115"/>
                </a:cubicBezTo>
                <a:cubicBezTo>
                  <a:pt x="267" y="115"/>
                  <a:pt x="267" y="115"/>
                  <a:pt x="267" y="115"/>
                </a:cubicBezTo>
                <a:cubicBezTo>
                  <a:pt x="267" y="115"/>
                  <a:pt x="267" y="115"/>
                  <a:pt x="267" y="115"/>
                </a:cubicBezTo>
                <a:cubicBezTo>
                  <a:pt x="267" y="115"/>
                  <a:pt x="267" y="115"/>
                  <a:pt x="267" y="115"/>
                </a:cubicBezTo>
                <a:cubicBezTo>
                  <a:pt x="267" y="116"/>
                  <a:pt x="267" y="116"/>
                  <a:pt x="267" y="116"/>
                </a:cubicBezTo>
                <a:cubicBezTo>
                  <a:pt x="267" y="116"/>
                  <a:pt x="267" y="116"/>
                  <a:pt x="267" y="116"/>
                </a:cubicBezTo>
                <a:cubicBezTo>
                  <a:pt x="267" y="116"/>
                  <a:pt x="267" y="116"/>
                  <a:pt x="267" y="116"/>
                </a:cubicBezTo>
                <a:cubicBezTo>
                  <a:pt x="267" y="116"/>
                  <a:pt x="267" y="116"/>
                  <a:pt x="267" y="116"/>
                </a:cubicBezTo>
                <a:cubicBezTo>
                  <a:pt x="267" y="116"/>
                  <a:pt x="267" y="116"/>
                  <a:pt x="267" y="116"/>
                </a:cubicBezTo>
                <a:cubicBezTo>
                  <a:pt x="267" y="116"/>
                  <a:pt x="267" y="116"/>
                  <a:pt x="267" y="116"/>
                </a:cubicBezTo>
                <a:cubicBezTo>
                  <a:pt x="267" y="116"/>
                  <a:pt x="267" y="116"/>
                  <a:pt x="267" y="116"/>
                </a:cubicBezTo>
                <a:cubicBezTo>
                  <a:pt x="267" y="116"/>
                  <a:pt x="267" y="116"/>
                  <a:pt x="267" y="116"/>
                </a:cubicBezTo>
                <a:cubicBezTo>
                  <a:pt x="267" y="116"/>
                  <a:pt x="267" y="116"/>
                  <a:pt x="267" y="116"/>
                </a:cubicBezTo>
                <a:cubicBezTo>
                  <a:pt x="267" y="116"/>
                  <a:pt x="267" y="116"/>
                  <a:pt x="267" y="116"/>
                </a:cubicBezTo>
                <a:cubicBezTo>
                  <a:pt x="267" y="116"/>
                  <a:pt x="267" y="116"/>
                  <a:pt x="267" y="117"/>
                </a:cubicBezTo>
                <a:cubicBezTo>
                  <a:pt x="267" y="117"/>
                  <a:pt x="267" y="117"/>
                  <a:pt x="267" y="117"/>
                </a:cubicBezTo>
                <a:cubicBezTo>
                  <a:pt x="267" y="117"/>
                  <a:pt x="267" y="117"/>
                  <a:pt x="267" y="117"/>
                </a:cubicBezTo>
                <a:cubicBezTo>
                  <a:pt x="267" y="117"/>
                  <a:pt x="267" y="117"/>
                  <a:pt x="267" y="117"/>
                </a:cubicBezTo>
                <a:cubicBezTo>
                  <a:pt x="267" y="117"/>
                  <a:pt x="267" y="117"/>
                  <a:pt x="267" y="117"/>
                </a:cubicBezTo>
                <a:cubicBezTo>
                  <a:pt x="267" y="117"/>
                  <a:pt x="267" y="117"/>
                  <a:pt x="267" y="117"/>
                </a:cubicBezTo>
                <a:cubicBezTo>
                  <a:pt x="267" y="117"/>
                  <a:pt x="267" y="117"/>
                  <a:pt x="267" y="117"/>
                </a:cubicBezTo>
                <a:cubicBezTo>
                  <a:pt x="267" y="117"/>
                  <a:pt x="267" y="117"/>
                  <a:pt x="267" y="117"/>
                </a:cubicBezTo>
                <a:cubicBezTo>
                  <a:pt x="267" y="117"/>
                  <a:pt x="267" y="117"/>
                  <a:pt x="267" y="117"/>
                </a:cubicBezTo>
                <a:cubicBezTo>
                  <a:pt x="267" y="117"/>
                  <a:pt x="267" y="117"/>
                  <a:pt x="267" y="117"/>
                </a:cubicBezTo>
                <a:cubicBezTo>
                  <a:pt x="267" y="117"/>
                  <a:pt x="267" y="117"/>
                  <a:pt x="267" y="117"/>
                </a:cubicBezTo>
                <a:cubicBezTo>
                  <a:pt x="267" y="117"/>
                  <a:pt x="267" y="117"/>
                  <a:pt x="267" y="117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7" y="118"/>
                  <a:pt x="267" y="118"/>
                  <a:pt x="267" y="118"/>
                </a:cubicBezTo>
                <a:cubicBezTo>
                  <a:pt x="267" y="118"/>
                  <a:pt x="267" y="119"/>
                  <a:pt x="267" y="119"/>
                </a:cubicBezTo>
                <a:cubicBezTo>
                  <a:pt x="267" y="119"/>
                  <a:pt x="267" y="119"/>
                  <a:pt x="267" y="119"/>
                </a:cubicBezTo>
                <a:cubicBezTo>
                  <a:pt x="267" y="119"/>
                  <a:pt x="267" y="119"/>
                  <a:pt x="267" y="119"/>
                </a:cubicBezTo>
                <a:cubicBezTo>
                  <a:pt x="267" y="119"/>
                  <a:pt x="267" y="119"/>
                  <a:pt x="267" y="119"/>
                </a:cubicBezTo>
                <a:cubicBezTo>
                  <a:pt x="267" y="119"/>
                  <a:pt x="267" y="119"/>
                  <a:pt x="267" y="119"/>
                </a:cubicBezTo>
                <a:cubicBezTo>
                  <a:pt x="267" y="119"/>
                  <a:pt x="267" y="119"/>
                  <a:pt x="267" y="119"/>
                </a:cubicBezTo>
                <a:cubicBezTo>
                  <a:pt x="267" y="119"/>
                  <a:pt x="267" y="119"/>
                  <a:pt x="267" y="119"/>
                </a:cubicBezTo>
                <a:cubicBezTo>
                  <a:pt x="267" y="119"/>
                  <a:pt x="267" y="119"/>
                  <a:pt x="267" y="119"/>
                </a:cubicBezTo>
                <a:cubicBezTo>
                  <a:pt x="267" y="119"/>
                  <a:pt x="267" y="119"/>
                  <a:pt x="267" y="119"/>
                </a:cubicBezTo>
                <a:cubicBezTo>
                  <a:pt x="267" y="119"/>
                  <a:pt x="267" y="119"/>
                  <a:pt x="267" y="119"/>
                </a:cubicBezTo>
                <a:cubicBezTo>
                  <a:pt x="267" y="119"/>
                  <a:pt x="267" y="119"/>
                  <a:pt x="267" y="119"/>
                </a:cubicBezTo>
                <a:cubicBezTo>
                  <a:pt x="267" y="119"/>
                  <a:pt x="267" y="120"/>
                  <a:pt x="267" y="120"/>
                </a:cubicBezTo>
                <a:cubicBezTo>
                  <a:pt x="267" y="120"/>
                  <a:pt x="267" y="120"/>
                  <a:pt x="267" y="120"/>
                </a:cubicBezTo>
                <a:cubicBezTo>
                  <a:pt x="267" y="120"/>
                  <a:pt x="267" y="120"/>
                  <a:pt x="267" y="120"/>
                </a:cubicBezTo>
                <a:cubicBezTo>
                  <a:pt x="267" y="120"/>
                  <a:pt x="267" y="120"/>
                  <a:pt x="267" y="120"/>
                </a:cubicBezTo>
                <a:cubicBezTo>
                  <a:pt x="267" y="120"/>
                  <a:pt x="267" y="120"/>
                  <a:pt x="267" y="120"/>
                </a:cubicBezTo>
                <a:cubicBezTo>
                  <a:pt x="267" y="120"/>
                  <a:pt x="267" y="120"/>
                  <a:pt x="267" y="120"/>
                </a:cubicBezTo>
                <a:cubicBezTo>
                  <a:pt x="267" y="120"/>
                  <a:pt x="267" y="120"/>
                  <a:pt x="267" y="120"/>
                </a:cubicBezTo>
                <a:cubicBezTo>
                  <a:pt x="267" y="120"/>
                  <a:pt x="267" y="120"/>
                  <a:pt x="267" y="120"/>
                </a:cubicBezTo>
                <a:cubicBezTo>
                  <a:pt x="267" y="120"/>
                  <a:pt x="267" y="120"/>
                  <a:pt x="267" y="120"/>
                </a:cubicBezTo>
                <a:cubicBezTo>
                  <a:pt x="267" y="120"/>
                  <a:pt x="267" y="120"/>
                  <a:pt x="267" y="120"/>
                </a:cubicBezTo>
                <a:cubicBezTo>
                  <a:pt x="267" y="120"/>
                  <a:pt x="267" y="120"/>
                  <a:pt x="267" y="120"/>
                </a:cubicBezTo>
                <a:cubicBezTo>
                  <a:pt x="267" y="120"/>
                  <a:pt x="267" y="120"/>
                  <a:pt x="267" y="120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2"/>
                  <a:pt x="267" y="122"/>
                </a:cubicBezTo>
                <a:cubicBezTo>
                  <a:pt x="267" y="122"/>
                  <a:pt x="267" y="122"/>
                  <a:pt x="267" y="122"/>
                </a:cubicBezTo>
                <a:cubicBezTo>
                  <a:pt x="267" y="122"/>
                  <a:pt x="267" y="122"/>
                  <a:pt x="267" y="122"/>
                </a:cubicBezTo>
                <a:cubicBezTo>
                  <a:pt x="267" y="122"/>
                  <a:pt x="267" y="122"/>
                  <a:pt x="267" y="122"/>
                </a:cubicBezTo>
                <a:cubicBezTo>
                  <a:pt x="267" y="122"/>
                  <a:pt x="267" y="122"/>
                  <a:pt x="267" y="122"/>
                </a:cubicBezTo>
                <a:cubicBezTo>
                  <a:pt x="267" y="122"/>
                  <a:pt x="267" y="122"/>
                  <a:pt x="267" y="122"/>
                </a:cubicBezTo>
                <a:cubicBezTo>
                  <a:pt x="267" y="122"/>
                  <a:pt x="267" y="122"/>
                  <a:pt x="267" y="122"/>
                </a:cubicBezTo>
                <a:cubicBezTo>
                  <a:pt x="267" y="122"/>
                  <a:pt x="267" y="122"/>
                  <a:pt x="266" y="122"/>
                </a:cubicBezTo>
                <a:cubicBezTo>
                  <a:pt x="266" y="122"/>
                  <a:pt x="266" y="122"/>
                  <a:pt x="266" y="122"/>
                </a:cubicBezTo>
                <a:cubicBezTo>
                  <a:pt x="266" y="122"/>
                  <a:pt x="266" y="122"/>
                  <a:pt x="266" y="122"/>
                </a:cubicBezTo>
                <a:cubicBezTo>
                  <a:pt x="266" y="122"/>
                  <a:pt x="266" y="122"/>
                  <a:pt x="266" y="122"/>
                </a:cubicBezTo>
                <a:cubicBezTo>
                  <a:pt x="266" y="122"/>
                  <a:pt x="266" y="122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66" y="124"/>
                  <a:pt x="266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66" y="124"/>
                  <a:pt x="266" y="124"/>
                  <a:pt x="266" y="124"/>
                </a:cubicBezTo>
                <a:cubicBezTo>
                  <a:pt x="266" y="125"/>
                  <a:pt x="266" y="125"/>
                  <a:pt x="266" y="125"/>
                </a:cubicBezTo>
                <a:cubicBezTo>
                  <a:pt x="266" y="125"/>
                  <a:pt x="266" y="125"/>
                  <a:pt x="266" y="125"/>
                </a:cubicBezTo>
                <a:cubicBezTo>
                  <a:pt x="266" y="125"/>
                  <a:pt x="266" y="125"/>
                  <a:pt x="266" y="125"/>
                </a:cubicBezTo>
                <a:cubicBezTo>
                  <a:pt x="266" y="125"/>
                  <a:pt x="266" y="125"/>
                  <a:pt x="266" y="125"/>
                </a:cubicBezTo>
                <a:cubicBezTo>
                  <a:pt x="266" y="125"/>
                  <a:pt x="266" y="125"/>
                  <a:pt x="266" y="125"/>
                </a:cubicBezTo>
                <a:cubicBezTo>
                  <a:pt x="266" y="125"/>
                  <a:pt x="266" y="125"/>
                  <a:pt x="266" y="125"/>
                </a:cubicBezTo>
                <a:cubicBezTo>
                  <a:pt x="266" y="125"/>
                  <a:pt x="266" y="125"/>
                  <a:pt x="266" y="125"/>
                </a:cubicBezTo>
                <a:cubicBezTo>
                  <a:pt x="266" y="125"/>
                  <a:pt x="266" y="125"/>
                  <a:pt x="266" y="125"/>
                </a:cubicBezTo>
                <a:cubicBezTo>
                  <a:pt x="266" y="125"/>
                  <a:pt x="266" y="125"/>
                  <a:pt x="266" y="125"/>
                </a:cubicBezTo>
                <a:cubicBezTo>
                  <a:pt x="266" y="125"/>
                  <a:pt x="266" y="125"/>
                  <a:pt x="266" y="125"/>
                </a:cubicBezTo>
                <a:cubicBezTo>
                  <a:pt x="266" y="125"/>
                  <a:pt x="266" y="125"/>
                  <a:pt x="266" y="125"/>
                </a:cubicBezTo>
                <a:cubicBezTo>
                  <a:pt x="266" y="125"/>
                  <a:pt x="266" y="125"/>
                  <a:pt x="266" y="126"/>
                </a:cubicBezTo>
                <a:cubicBezTo>
                  <a:pt x="266" y="126"/>
                  <a:pt x="266" y="126"/>
                  <a:pt x="266" y="126"/>
                </a:cubicBezTo>
                <a:cubicBezTo>
                  <a:pt x="266" y="126"/>
                  <a:pt x="266" y="126"/>
                  <a:pt x="266" y="126"/>
                </a:cubicBezTo>
                <a:cubicBezTo>
                  <a:pt x="266" y="126"/>
                  <a:pt x="266" y="126"/>
                  <a:pt x="266" y="126"/>
                </a:cubicBezTo>
                <a:cubicBezTo>
                  <a:pt x="266" y="126"/>
                  <a:pt x="266" y="126"/>
                  <a:pt x="266" y="126"/>
                </a:cubicBezTo>
                <a:cubicBezTo>
                  <a:pt x="266" y="126"/>
                  <a:pt x="266" y="126"/>
                  <a:pt x="266" y="126"/>
                </a:cubicBezTo>
                <a:cubicBezTo>
                  <a:pt x="266" y="126"/>
                  <a:pt x="266" y="126"/>
                  <a:pt x="266" y="126"/>
                </a:cubicBezTo>
                <a:cubicBezTo>
                  <a:pt x="266" y="126"/>
                  <a:pt x="266" y="126"/>
                  <a:pt x="266" y="126"/>
                </a:cubicBezTo>
                <a:cubicBezTo>
                  <a:pt x="266" y="126"/>
                  <a:pt x="266" y="126"/>
                  <a:pt x="266" y="126"/>
                </a:cubicBezTo>
                <a:cubicBezTo>
                  <a:pt x="266" y="126"/>
                  <a:pt x="266" y="126"/>
                  <a:pt x="266" y="126"/>
                </a:cubicBezTo>
                <a:cubicBezTo>
                  <a:pt x="266" y="126"/>
                  <a:pt x="266" y="126"/>
                  <a:pt x="265" y="127"/>
                </a:cubicBezTo>
                <a:cubicBezTo>
                  <a:pt x="265" y="127"/>
                  <a:pt x="265" y="127"/>
                  <a:pt x="265" y="127"/>
                </a:cubicBezTo>
                <a:cubicBezTo>
                  <a:pt x="265" y="127"/>
                  <a:pt x="265" y="127"/>
                  <a:pt x="265" y="127"/>
                </a:cubicBezTo>
                <a:cubicBezTo>
                  <a:pt x="265" y="127"/>
                  <a:pt x="265" y="127"/>
                  <a:pt x="265" y="127"/>
                </a:cubicBezTo>
                <a:cubicBezTo>
                  <a:pt x="265" y="127"/>
                  <a:pt x="265" y="127"/>
                  <a:pt x="265" y="127"/>
                </a:cubicBezTo>
                <a:cubicBezTo>
                  <a:pt x="265" y="127"/>
                  <a:pt x="265" y="127"/>
                  <a:pt x="265" y="127"/>
                </a:cubicBezTo>
                <a:cubicBezTo>
                  <a:pt x="265" y="127"/>
                  <a:pt x="265" y="127"/>
                  <a:pt x="265" y="127"/>
                </a:cubicBezTo>
                <a:cubicBezTo>
                  <a:pt x="265" y="127"/>
                  <a:pt x="265" y="127"/>
                  <a:pt x="265" y="127"/>
                </a:cubicBezTo>
                <a:cubicBezTo>
                  <a:pt x="265" y="127"/>
                  <a:pt x="265" y="127"/>
                  <a:pt x="265" y="127"/>
                </a:cubicBezTo>
                <a:cubicBezTo>
                  <a:pt x="265" y="127"/>
                  <a:pt x="265" y="127"/>
                  <a:pt x="265" y="127"/>
                </a:cubicBezTo>
                <a:cubicBezTo>
                  <a:pt x="265" y="128"/>
                  <a:pt x="265" y="128"/>
                  <a:pt x="265" y="128"/>
                </a:cubicBezTo>
                <a:cubicBezTo>
                  <a:pt x="265" y="128"/>
                  <a:pt x="265" y="128"/>
                  <a:pt x="265" y="128"/>
                </a:cubicBezTo>
                <a:cubicBezTo>
                  <a:pt x="265" y="128"/>
                  <a:pt x="265" y="128"/>
                  <a:pt x="265" y="128"/>
                </a:cubicBezTo>
                <a:cubicBezTo>
                  <a:pt x="265" y="128"/>
                  <a:pt x="265" y="128"/>
                  <a:pt x="265" y="128"/>
                </a:cubicBezTo>
                <a:cubicBezTo>
                  <a:pt x="265" y="128"/>
                  <a:pt x="265" y="128"/>
                  <a:pt x="265" y="128"/>
                </a:cubicBezTo>
                <a:cubicBezTo>
                  <a:pt x="265" y="128"/>
                  <a:pt x="265" y="128"/>
                  <a:pt x="265" y="128"/>
                </a:cubicBezTo>
                <a:cubicBezTo>
                  <a:pt x="265" y="128"/>
                  <a:pt x="265" y="128"/>
                  <a:pt x="265" y="128"/>
                </a:cubicBezTo>
                <a:cubicBezTo>
                  <a:pt x="265" y="128"/>
                  <a:pt x="265" y="128"/>
                  <a:pt x="265" y="128"/>
                </a:cubicBezTo>
                <a:cubicBezTo>
                  <a:pt x="265" y="128"/>
                  <a:pt x="265" y="129"/>
                  <a:pt x="265" y="129"/>
                </a:cubicBezTo>
                <a:cubicBezTo>
                  <a:pt x="265" y="129"/>
                  <a:pt x="265" y="129"/>
                  <a:pt x="265" y="129"/>
                </a:cubicBezTo>
                <a:cubicBezTo>
                  <a:pt x="265" y="129"/>
                  <a:pt x="265" y="129"/>
                  <a:pt x="265" y="129"/>
                </a:cubicBezTo>
                <a:cubicBezTo>
                  <a:pt x="265" y="129"/>
                  <a:pt x="265" y="129"/>
                  <a:pt x="265" y="129"/>
                </a:cubicBezTo>
                <a:cubicBezTo>
                  <a:pt x="258" y="151"/>
                  <a:pt x="242" y="169"/>
                  <a:pt x="220" y="180"/>
                </a:cubicBezTo>
                <a:cubicBezTo>
                  <a:pt x="150" y="389"/>
                  <a:pt x="150" y="389"/>
                  <a:pt x="150" y="389"/>
                </a:cubicBezTo>
                <a:cubicBezTo>
                  <a:pt x="148" y="395"/>
                  <a:pt x="142" y="399"/>
                  <a:pt x="135" y="399"/>
                </a:cubicBezTo>
                <a:cubicBezTo>
                  <a:pt x="129" y="399"/>
                  <a:pt x="123" y="395"/>
                  <a:pt x="121" y="389"/>
                </a:cubicBezTo>
                <a:cubicBezTo>
                  <a:pt x="121" y="389"/>
                  <a:pt x="121" y="389"/>
                  <a:pt x="121" y="389"/>
                </a:cubicBezTo>
                <a:cubicBezTo>
                  <a:pt x="51" y="182"/>
                  <a:pt x="51" y="182"/>
                  <a:pt x="51" y="182"/>
                </a:cubicBezTo>
                <a:cubicBezTo>
                  <a:pt x="36" y="176"/>
                  <a:pt x="23" y="165"/>
                  <a:pt x="14" y="152"/>
                </a:cubicBezTo>
                <a:cubicBezTo>
                  <a:pt x="14" y="152"/>
                  <a:pt x="14" y="152"/>
                  <a:pt x="14" y="152"/>
                </a:cubicBezTo>
                <a:cubicBezTo>
                  <a:pt x="6" y="140"/>
                  <a:pt x="1" y="126"/>
                  <a:pt x="0" y="111"/>
                </a:cubicBezTo>
                <a:cubicBezTo>
                  <a:pt x="0" y="112"/>
                  <a:pt x="0" y="113"/>
                  <a:pt x="0" y="113"/>
                </a:cubicBezTo>
                <a:cubicBezTo>
                  <a:pt x="0" y="130"/>
                  <a:pt x="5" y="145"/>
                  <a:pt x="14" y="158"/>
                </a:cubicBezTo>
                <a:cubicBezTo>
                  <a:pt x="14" y="157"/>
                  <a:pt x="14" y="157"/>
                  <a:pt x="14" y="157"/>
                </a:cubicBezTo>
                <a:cubicBezTo>
                  <a:pt x="18" y="164"/>
                  <a:pt x="24" y="170"/>
                  <a:pt x="30" y="175"/>
                </a:cubicBezTo>
                <a:cubicBezTo>
                  <a:pt x="34" y="180"/>
                  <a:pt x="38" y="184"/>
                  <a:pt x="43" y="188"/>
                </a:cubicBezTo>
                <a:cubicBezTo>
                  <a:pt x="47" y="192"/>
                  <a:pt x="51" y="197"/>
                  <a:pt x="55" y="200"/>
                </a:cubicBezTo>
                <a:cubicBezTo>
                  <a:pt x="121" y="394"/>
                  <a:pt x="121" y="394"/>
                  <a:pt x="121" y="394"/>
                </a:cubicBezTo>
                <a:cubicBezTo>
                  <a:pt x="122" y="399"/>
                  <a:pt x="127" y="403"/>
                  <a:pt x="133" y="404"/>
                </a:cubicBezTo>
                <a:cubicBezTo>
                  <a:pt x="133" y="404"/>
                  <a:pt x="160" y="432"/>
                  <a:pt x="195" y="467"/>
                </a:cubicBezTo>
                <a:cubicBezTo>
                  <a:pt x="196" y="467"/>
                  <a:pt x="196" y="467"/>
                  <a:pt x="197" y="467"/>
                </a:cubicBezTo>
                <a:cubicBezTo>
                  <a:pt x="198" y="467"/>
                  <a:pt x="199" y="466"/>
                  <a:pt x="200" y="466"/>
                </a:cubicBezTo>
                <a:cubicBezTo>
                  <a:pt x="319" y="438"/>
                  <a:pt x="411" y="339"/>
                  <a:pt x="428" y="216"/>
                </a:cubicBezTo>
                <a:cubicBezTo>
                  <a:pt x="428" y="215"/>
                  <a:pt x="428" y="215"/>
                  <a:pt x="428" y="214"/>
                </a:cubicBezTo>
                <a:cubicBezTo>
                  <a:pt x="354" y="140"/>
                  <a:pt x="245" y="31"/>
                  <a:pt x="214" y="0"/>
                </a:cubicBezTo>
              </a:path>
            </a:pathLst>
          </a:custGeom>
          <a:solidFill>
            <a:srgbClr val="60A8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3" name="Freeform 565"/>
          <p:cNvSpPr>
            <a:spLocks/>
          </p:cNvSpPr>
          <p:nvPr/>
        </p:nvSpPr>
        <p:spPr bwMode="auto">
          <a:xfrm>
            <a:off x="7243763" y="4124326"/>
            <a:ext cx="323850" cy="419100"/>
          </a:xfrm>
          <a:custGeom>
            <a:avLst/>
            <a:gdLst>
              <a:gd name="T0" fmla="*/ 72 w 172"/>
              <a:gd name="T1" fmla="*/ 212 h 222"/>
              <a:gd name="T2" fmla="*/ 86 w 172"/>
              <a:gd name="T3" fmla="*/ 222 h 222"/>
              <a:gd name="T4" fmla="*/ 101 w 172"/>
              <a:gd name="T5" fmla="*/ 212 h 222"/>
              <a:gd name="T6" fmla="*/ 172 w 172"/>
              <a:gd name="T7" fmla="*/ 0 h 222"/>
              <a:gd name="T8" fmla="*/ 0 w 172"/>
              <a:gd name="T9" fmla="*/ 0 h 222"/>
              <a:gd name="T10" fmla="*/ 72 w 172"/>
              <a:gd name="T11" fmla="*/ 21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222">
                <a:moveTo>
                  <a:pt x="72" y="212"/>
                </a:moveTo>
                <a:cubicBezTo>
                  <a:pt x="74" y="218"/>
                  <a:pt x="80" y="222"/>
                  <a:pt x="86" y="222"/>
                </a:cubicBezTo>
                <a:cubicBezTo>
                  <a:pt x="93" y="222"/>
                  <a:pt x="99" y="218"/>
                  <a:pt x="101" y="212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72" y="212"/>
                  <a:pt x="72" y="212"/>
                  <a:pt x="72" y="212"/>
                </a:cubicBezTo>
              </a:path>
            </a:pathLst>
          </a:custGeom>
          <a:solidFill>
            <a:srgbClr val="E39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4" name="Freeform 566"/>
          <p:cNvSpPr>
            <a:spLocks/>
          </p:cNvSpPr>
          <p:nvPr/>
        </p:nvSpPr>
        <p:spPr bwMode="auto">
          <a:xfrm>
            <a:off x="7297738" y="4133851"/>
            <a:ext cx="57150" cy="61913"/>
          </a:xfrm>
          <a:custGeom>
            <a:avLst/>
            <a:gdLst>
              <a:gd name="T0" fmla="*/ 0 w 36"/>
              <a:gd name="T1" fmla="*/ 39 h 39"/>
              <a:gd name="T2" fmla="*/ 36 w 36"/>
              <a:gd name="T3" fmla="*/ 39 h 39"/>
              <a:gd name="T4" fmla="*/ 18 w 36"/>
              <a:gd name="T5" fmla="*/ 0 h 39"/>
              <a:gd name="T6" fmla="*/ 0 w 36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9">
                <a:moveTo>
                  <a:pt x="0" y="39"/>
                </a:moveTo>
                <a:lnTo>
                  <a:pt x="36" y="39"/>
                </a:lnTo>
                <a:lnTo>
                  <a:pt x="18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5" name="Freeform 567"/>
          <p:cNvSpPr>
            <a:spLocks/>
          </p:cNvSpPr>
          <p:nvPr/>
        </p:nvSpPr>
        <p:spPr bwMode="auto">
          <a:xfrm>
            <a:off x="7297738" y="4133851"/>
            <a:ext cx="57150" cy="61913"/>
          </a:xfrm>
          <a:custGeom>
            <a:avLst/>
            <a:gdLst>
              <a:gd name="T0" fmla="*/ 0 w 36"/>
              <a:gd name="T1" fmla="*/ 39 h 39"/>
              <a:gd name="T2" fmla="*/ 36 w 36"/>
              <a:gd name="T3" fmla="*/ 39 h 39"/>
              <a:gd name="T4" fmla="*/ 18 w 36"/>
              <a:gd name="T5" fmla="*/ 0 h 39"/>
              <a:gd name="T6" fmla="*/ 0 w 36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9">
                <a:moveTo>
                  <a:pt x="0" y="39"/>
                </a:moveTo>
                <a:lnTo>
                  <a:pt x="36" y="39"/>
                </a:lnTo>
                <a:lnTo>
                  <a:pt x="18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6" name="Freeform 568"/>
          <p:cNvSpPr>
            <a:spLocks/>
          </p:cNvSpPr>
          <p:nvPr/>
        </p:nvSpPr>
        <p:spPr bwMode="auto">
          <a:xfrm>
            <a:off x="7286625" y="412750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9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F8A1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7" name="Freeform 569"/>
          <p:cNvSpPr>
            <a:spLocks/>
          </p:cNvSpPr>
          <p:nvPr/>
        </p:nvSpPr>
        <p:spPr bwMode="auto">
          <a:xfrm>
            <a:off x="7286625" y="412750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9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9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8" name="Freeform 570"/>
          <p:cNvSpPr>
            <a:spLocks/>
          </p:cNvSpPr>
          <p:nvPr/>
        </p:nvSpPr>
        <p:spPr bwMode="auto">
          <a:xfrm>
            <a:off x="7378700" y="413385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8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8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9" name="Freeform 571"/>
          <p:cNvSpPr>
            <a:spLocks/>
          </p:cNvSpPr>
          <p:nvPr/>
        </p:nvSpPr>
        <p:spPr bwMode="auto">
          <a:xfrm>
            <a:off x="7378700" y="413385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8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8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0" name="Freeform 572"/>
          <p:cNvSpPr>
            <a:spLocks/>
          </p:cNvSpPr>
          <p:nvPr/>
        </p:nvSpPr>
        <p:spPr bwMode="auto">
          <a:xfrm>
            <a:off x="7367588" y="4127501"/>
            <a:ext cx="60325" cy="61913"/>
          </a:xfrm>
          <a:custGeom>
            <a:avLst/>
            <a:gdLst>
              <a:gd name="T0" fmla="*/ 0 w 38"/>
              <a:gd name="T1" fmla="*/ 39 h 39"/>
              <a:gd name="T2" fmla="*/ 38 w 38"/>
              <a:gd name="T3" fmla="*/ 39 h 39"/>
              <a:gd name="T4" fmla="*/ 19 w 38"/>
              <a:gd name="T5" fmla="*/ 0 h 39"/>
              <a:gd name="T6" fmla="*/ 0 w 38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9">
                <a:moveTo>
                  <a:pt x="0" y="39"/>
                </a:moveTo>
                <a:lnTo>
                  <a:pt x="38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F8A1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1" name="Freeform 573"/>
          <p:cNvSpPr>
            <a:spLocks/>
          </p:cNvSpPr>
          <p:nvPr/>
        </p:nvSpPr>
        <p:spPr bwMode="auto">
          <a:xfrm>
            <a:off x="7367588" y="4127501"/>
            <a:ext cx="60325" cy="61913"/>
          </a:xfrm>
          <a:custGeom>
            <a:avLst/>
            <a:gdLst>
              <a:gd name="T0" fmla="*/ 0 w 38"/>
              <a:gd name="T1" fmla="*/ 39 h 39"/>
              <a:gd name="T2" fmla="*/ 38 w 38"/>
              <a:gd name="T3" fmla="*/ 39 h 39"/>
              <a:gd name="T4" fmla="*/ 19 w 38"/>
              <a:gd name="T5" fmla="*/ 0 h 39"/>
              <a:gd name="T6" fmla="*/ 0 w 38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9">
                <a:moveTo>
                  <a:pt x="0" y="39"/>
                </a:moveTo>
                <a:lnTo>
                  <a:pt x="38" y="39"/>
                </a:lnTo>
                <a:lnTo>
                  <a:pt x="19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2" name="Freeform 574"/>
          <p:cNvSpPr>
            <a:spLocks/>
          </p:cNvSpPr>
          <p:nvPr/>
        </p:nvSpPr>
        <p:spPr bwMode="auto">
          <a:xfrm>
            <a:off x="7459663" y="413385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9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3" name="Freeform 575"/>
          <p:cNvSpPr>
            <a:spLocks/>
          </p:cNvSpPr>
          <p:nvPr/>
        </p:nvSpPr>
        <p:spPr bwMode="auto">
          <a:xfrm>
            <a:off x="7459663" y="413385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9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9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4" name="Freeform 576"/>
          <p:cNvSpPr>
            <a:spLocks/>
          </p:cNvSpPr>
          <p:nvPr/>
        </p:nvSpPr>
        <p:spPr bwMode="auto">
          <a:xfrm>
            <a:off x="7448550" y="4127501"/>
            <a:ext cx="60325" cy="61913"/>
          </a:xfrm>
          <a:custGeom>
            <a:avLst/>
            <a:gdLst>
              <a:gd name="T0" fmla="*/ 0 w 38"/>
              <a:gd name="T1" fmla="*/ 39 h 39"/>
              <a:gd name="T2" fmla="*/ 38 w 38"/>
              <a:gd name="T3" fmla="*/ 39 h 39"/>
              <a:gd name="T4" fmla="*/ 19 w 38"/>
              <a:gd name="T5" fmla="*/ 0 h 39"/>
              <a:gd name="T6" fmla="*/ 0 w 38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9">
                <a:moveTo>
                  <a:pt x="0" y="39"/>
                </a:moveTo>
                <a:lnTo>
                  <a:pt x="38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F8A1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5" name="Freeform 577"/>
          <p:cNvSpPr>
            <a:spLocks/>
          </p:cNvSpPr>
          <p:nvPr/>
        </p:nvSpPr>
        <p:spPr bwMode="auto">
          <a:xfrm>
            <a:off x="7448550" y="4127501"/>
            <a:ext cx="60325" cy="61913"/>
          </a:xfrm>
          <a:custGeom>
            <a:avLst/>
            <a:gdLst>
              <a:gd name="T0" fmla="*/ 0 w 38"/>
              <a:gd name="T1" fmla="*/ 39 h 39"/>
              <a:gd name="T2" fmla="*/ 38 w 38"/>
              <a:gd name="T3" fmla="*/ 39 h 39"/>
              <a:gd name="T4" fmla="*/ 19 w 38"/>
              <a:gd name="T5" fmla="*/ 0 h 39"/>
              <a:gd name="T6" fmla="*/ 0 w 38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9">
                <a:moveTo>
                  <a:pt x="0" y="39"/>
                </a:moveTo>
                <a:lnTo>
                  <a:pt x="38" y="39"/>
                </a:lnTo>
                <a:lnTo>
                  <a:pt x="19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6" name="Freeform 578"/>
          <p:cNvSpPr>
            <a:spLocks/>
          </p:cNvSpPr>
          <p:nvPr/>
        </p:nvSpPr>
        <p:spPr bwMode="auto">
          <a:xfrm>
            <a:off x="7437438" y="4224339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9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7" name="Freeform 579"/>
          <p:cNvSpPr>
            <a:spLocks/>
          </p:cNvSpPr>
          <p:nvPr/>
        </p:nvSpPr>
        <p:spPr bwMode="auto">
          <a:xfrm>
            <a:off x="7426325" y="4217989"/>
            <a:ext cx="60325" cy="61913"/>
          </a:xfrm>
          <a:custGeom>
            <a:avLst/>
            <a:gdLst>
              <a:gd name="T0" fmla="*/ 0 w 38"/>
              <a:gd name="T1" fmla="*/ 39 h 39"/>
              <a:gd name="T2" fmla="*/ 38 w 38"/>
              <a:gd name="T3" fmla="*/ 39 h 39"/>
              <a:gd name="T4" fmla="*/ 19 w 38"/>
              <a:gd name="T5" fmla="*/ 0 h 39"/>
              <a:gd name="T6" fmla="*/ 0 w 38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9">
                <a:moveTo>
                  <a:pt x="0" y="39"/>
                </a:moveTo>
                <a:lnTo>
                  <a:pt x="38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F8A1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8" name="Freeform 580"/>
          <p:cNvSpPr>
            <a:spLocks/>
          </p:cNvSpPr>
          <p:nvPr/>
        </p:nvSpPr>
        <p:spPr bwMode="auto">
          <a:xfrm>
            <a:off x="7392988" y="4329114"/>
            <a:ext cx="55563" cy="61913"/>
          </a:xfrm>
          <a:custGeom>
            <a:avLst/>
            <a:gdLst>
              <a:gd name="T0" fmla="*/ 0 w 35"/>
              <a:gd name="T1" fmla="*/ 39 h 39"/>
              <a:gd name="T2" fmla="*/ 35 w 35"/>
              <a:gd name="T3" fmla="*/ 39 h 39"/>
              <a:gd name="T4" fmla="*/ 18 w 35"/>
              <a:gd name="T5" fmla="*/ 0 h 39"/>
              <a:gd name="T6" fmla="*/ 0 w 35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39">
                <a:moveTo>
                  <a:pt x="0" y="39"/>
                </a:moveTo>
                <a:lnTo>
                  <a:pt x="35" y="39"/>
                </a:lnTo>
                <a:lnTo>
                  <a:pt x="18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9" name="Freeform 581"/>
          <p:cNvSpPr>
            <a:spLocks/>
          </p:cNvSpPr>
          <p:nvPr/>
        </p:nvSpPr>
        <p:spPr bwMode="auto">
          <a:xfrm>
            <a:off x="7381875" y="4321176"/>
            <a:ext cx="57150" cy="61913"/>
          </a:xfrm>
          <a:custGeom>
            <a:avLst/>
            <a:gdLst>
              <a:gd name="T0" fmla="*/ 0 w 36"/>
              <a:gd name="T1" fmla="*/ 39 h 39"/>
              <a:gd name="T2" fmla="*/ 36 w 36"/>
              <a:gd name="T3" fmla="*/ 39 h 39"/>
              <a:gd name="T4" fmla="*/ 17 w 36"/>
              <a:gd name="T5" fmla="*/ 0 h 39"/>
              <a:gd name="T6" fmla="*/ 0 w 36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9">
                <a:moveTo>
                  <a:pt x="0" y="39"/>
                </a:moveTo>
                <a:lnTo>
                  <a:pt x="36" y="39"/>
                </a:lnTo>
                <a:lnTo>
                  <a:pt x="17" y="0"/>
                </a:lnTo>
                <a:lnTo>
                  <a:pt x="0" y="39"/>
                </a:lnTo>
                <a:close/>
              </a:path>
            </a:pathLst>
          </a:custGeom>
          <a:solidFill>
            <a:srgbClr val="F8A1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0" name="Freeform 582"/>
          <p:cNvSpPr>
            <a:spLocks/>
          </p:cNvSpPr>
          <p:nvPr/>
        </p:nvSpPr>
        <p:spPr bwMode="auto">
          <a:xfrm>
            <a:off x="7345363" y="4224339"/>
            <a:ext cx="57150" cy="61913"/>
          </a:xfrm>
          <a:custGeom>
            <a:avLst/>
            <a:gdLst>
              <a:gd name="T0" fmla="*/ 0 w 36"/>
              <a:gd name="T1" fmla="*/ 39 h 39"/>
              <a:gd name="T2" fmla="*/ 36 w 36"/>
              <a:gd name="T3" fmla="*/ 39 h 39"/>
              <a:gd name="T4" fmla="*/ 18 w 36"/>
              <a:gd name="T5" fmla="*/ 0 h 39"/>
              <a:gd name="T6" fmla="*/ 0 w 36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9">
                <a:moveTo>
                  <a:pt x="0" y="39"/>
                </a:moveTo>
                <a:lnTo>
                  <a:pt x="36" y="39"/>
                </a:lnTo>
                <a:lnTo>
                  <a:pt x="18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1" name="Freeform 583"/>
          <p:cNvSpPr>
            <a:spLocks/>
          </p:cNvSpPr>
          <p:nvPr/>
        </p:nvSpPr>
        <p:spPr bwMode="auto">
          <a:xfrm>
            <a:off x="7334250" y="4217989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8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8" y="0"/>
                </a:lnTo>
                <a:lnTo>
                  <a:pt x="0" y="39"/>
                </a:lnTo>
                <a:close/>
              </a:path>
            </a:pathLst>
          </a:custGeom>
          <a:solidFill>
            <a:srgbClr val="F8A1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2" name="Freeform 584"/>
          <p:cNvSpPr>
            <a:spLocks/>
          </p:cNvSpPr>
          <p:nvPr/>
        </p:nvSpPr>
        <p:spPr bwMode="auto">
          <a:xfrm>
            <a:off x="7243763" y="4124326"/>
            <a:ext cx="323850" cy="419100"/>
          </a:xfrm>
          <a:custGeom>
            <a:avLst/>
            <a:gdLst>
              <a:gd name="T0" fmla="*/ 72 w 172"/>
              <a:gd name="T1" fmla="*/ 212 h 222"/>
              <a:gd name="T2" fmla="*/ 86 w 172"/>
              <a:gd name="T3" fmla="*/ 222 h 222"/>
              <a:gd name="T4" fmla="*/ 101 w 172"/>
              <a:gd name="T5" fmla="*/ 212 h 222"/>
              <a:gd name="T6" fmla="*/ 172 w 172"/>
              <a:gd name="T7" fmla="*/ 0 h 222"/>
              <a:gd name="T8" fmla="*/ 0 w 172"/>
              <a:gd name="T9" fmla="*/ 0 h 222"/>
              <a:gd name="T10" fmla="*/ 72 w 172"/>
              <a:gd name="T11" fmla="*/ 21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222">
                <a:moveTo>
                  <a:pt x="72" y="212"/>
                </a:moveTo>
                <a:cubicBezTo>
                  <a:pt x="74" y="218"/>
                  <a:pt x="80" y="222"/>
                  <a:pt x="86" y="222"/>
                </a:cubicBezTo>
                <a:cubicBezTo>
                  <a:pt x="93" y="222"/>
                  <a:pt x="99" y="218"/>
                  <a:pt x="101" y="212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72" y="212"/>
                  <a:pt x="72" y="212"/>
                  <a:pt x="72" y="212"/>
                </a:cubicBezTo>
              </a:path>
            </a:pathLst>
          </a:custGeom>
          <a:solidFill>
            <a:srgbClr val="F19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3" name="Freeform 585"/>
          <p:cNvSpPr>
            <a:spLocks/>
          </p:cNvSpPr>
          <p:nvPr/>
        </p:nvSpPr>
        <p:spPr bwMode="auto">
          <a:xfrm>
            <a:off x="7297738" y="4133851"/>
            <a:ext cx="57150" cy="61913"/>
          </a:xfrm>
          <a:custGeom>
            <a:avLst/>
            <a:gdLst>
              <a:gd name="T0" fmla="*/ 0 w 36"/>
              <a:gd name="T1" fmla="*/ 39 h 39"/>
              <a:gd name="T2" fmla="*/ 36 w 36"/>
              <a:gd name="T3" fmla="*/ 39 h 39"/>
              <a:gd name="T4" fmla="*/ 18 w 36"/>
              <a:gd name="T5" fmla="*/ 0 h 39"/>
              <a:gd name="T6" fmla="*/ 0 w 36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9">
                <a:moveTo>
                  <a:pt x="0" y="39"/>
                </a:moveTo>
                <a:lnTo>
                  <a:pt x="36" y="39"/>
                </a:lnTo>
                <a:lnTo>
                  <a:pt x="18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4" name="Freeform 586"/>
          <p:cNvSpPr>
            <a:spLocks/>
          </p:cNvSpPr>
          <p:nvPr/>
        </p:nvSpPr>
        <p:spPr bwMode="auto">
          <a:xfrm>
            <a:off x="7297738" y="4133851"/>
            <a:ext cx="57150" cy="61913"/>
          </a:xfrm>
          <a:custGeom>
            <a:avLst/>
            <a:gdLst>
              <a:gd name="T0" fmla="*/ 0 w 36"/>
              <a:gd name="T1" fmla="*/ 39 h 39"/>
              <a:gd name="T2" fmla="*/ 36 w 36"/>
              <a:gd name="T3" fmla="*/ 39 h 39"/>
              <a:gd name="T4" fmla="*/ 18 w 36"/>
              <a:gd name="T5" fmla="*/ 0 h 39"/>
              <a:gd name="T6" fmla="*/ 0 w 36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9">
                <a:moveTo>
                  <a:pt x="0" y="39"/>
                </a:moveTo>
                <a:lnTo>
                  <a:pt x="36" y="39"/>
                </a:lnTo>
                <a:lnTo>
                  <a:pt x="18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5" name="Freeform 587"/>
          <p:cNvSpPr>
            <a:spLocks/>
          </p:cNvSpPr>
          <p:nvPr/>
        </p:nvSpPr>
        <p:spPr bwMode="auto">
          <a:xfrm>
            <a:off x="7286625" y="412750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9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F2B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6" name="Freeform 588"/>
          <p:cNvSpPr>
            <a:spLocks/>
          </p:cNvSpPr>
          <p:nvPr/>
        </p:nvSpPr>
        <p:spPr bwMode="auto">
          <a:xfrm>
            <a:off x="7286625" y="412750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9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9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7" name="Freeform 589"/>
          <p:cNvSpPr>
            <a:spLocks/>
          </p:cNvSpPr>
          <p:nvPr/>
        </p:nvSpPr>
        <p:spPr bwMode="auto">
          <a:xfrm>
            <a:off x="7378700" y="413385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8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8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8" name="Freeform 590"/>
          <p:cNvSpPr>
            <a:spLocks/>
          </p:cNvSpPr>
          <p:nvPr/>
        </p:nvSpPr>
        <p:spPr bwMode="auto">
          <a:xfrm>
            <a:off x="7378700" y="413385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8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8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9" name="Freeform 592"/>
          <p:cNvSpPr>
            <a:spLocks/>
          </p:cNvSpPr>
          <p:nvPr/>
        </p:nvSpPr>
        <p:spPr bwMode="auto">
          <a:xfrm>
            <a:off x="7367588" y="4127501"/>
            <a:ext cx="60325" cy="61913"/>
          </a:xfrm>
          <a:custGeom>
            <a:avLst/>
            <a:gdLst>
              <a:gd name="T0" fmla="*/ 0 w 38"/>
              <a:gd name="T1" fmla="*/ 39 h 39"/>
              <a:gd name="T2" fmla="*/ 38 w 38"/>
              <a:gd name="T3" fmla="*/ 39 h 39"/>
              <a:gd name="T4" fmla="*/ 19 w 38"/>
              <a:gd name="T5" fmla="*/ 0 h 39"/>
              <a:gd name="T6" fmla="*/ 0 w 38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9">
                <a:moveTo>
                  <a:pt x="0" y="39"/>
                </a:moveTo>
                <a:lnTo>
                  <a:pt x="38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F2B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0" name="Freeform 593"/>
          <p:cNvSpPr>
            <a:spLocks/>
          </p:cNvSpPr>
          <p:nvPr/>
        </p:nvSpPr>
        <p:spPr bwMode="auto">
          <a:xfrm>
            <a:off x="7367588" y="4127501"/>
            <a:ext cx="60325" cy="61913"/>
          </a:xfrm>
          <a:custGeom>
            <a:avLst/>
            <a:gdLst>
              <a:gd name="T0" fmla="*/ 0 w 38"/>
              <a:gd name="T1" fmla="*/ 39 h 39"/>
              <a:gd name="T2" fmla="*/ 38 w 38"/>
              <a:gd name="T3" fmla="*/ 39 h 39"/>
              <a:gd name="T4" fmla="*/ 19 w 38"/>
              <a:gd name="T5" fmla="*/ 0 h 39"/>
              <a:gd name="T6" fmla="*/ 0 w 38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9">
                <a:moveTo>
                  <a:pt x="0" y="39"/>
                </a:moveTo>
                <a:lnTo>
                  <a:pt x="38" y="39"/>
                </a:lnTo>
                <a:lnTo>
                  <a:pt x="19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1" name="Freeform 594"/>
          <p:cNvSpPr>
            <a:spLocks/>
          </p:cNvSpPr>
          <p:nvPr/>
        </p:nvSpPr>
        <p:spPr bwMode="auto">
          <a:xfrm>
            <a:off x="7459663" y="413385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9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2" name="Freeform 595"/>
          <p:cNvSpPr>
            <a:spLocks/>
          </p:cNvSpPr>
          <p:nvPr/>
        </p:nvSpPr>
        <p:spPr bwMode="auto">
          <a:xfrm>
            <a:off x="7459663" y="4133851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9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9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3" name="Freeform 596"/>
          <p:cNvSpPr>
            <a:spLocks/>
          </p:cNvSpPr>
          <p:nvPr/>
        </p:nvSpPr>
        <p:spPr bwMode="auto">
          <a:xfrm>
            <a:off x="7448551" y="4127501"/>
            <a:ext cx="60325" cy="61913"/>
          </a:xfrm>
          <a:custGeom>
            <a:avLst/>
            <a:gdLst>
              <a:gd name="T0" fmla="*/ 0 w 38"/>
              <a:gd name="T1" fmla="*/ 39 h 39"/>
              <a:gd name="T2" fmla="*/ 38 w 38"/>
              <a:gd name="T3" fmla="*/ 39 h 39"/>
              <a:gd name="T4" fmla="*/ 19 w 38"/>
              <a:gd name="T5" fmla="*/ 0 h 39"/>
              <a:gd name="T6" fmla="*/ 0 w 38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9">
                <a:moveTo>
                  <a:pt x="0" y="39"/>
                </a:moveTo>
                <a:lnTo>
                  <a:pt x="38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F2B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4" name="Freeform 597"/>
          <p:cNvSpPr>
            <a:spLocks/>
          </p:cNvSpPr>
          <p:nvPr/>
        </p:nvSpPr>
        <p:spPr bwMode="auto">
          <a:xfrm>
            <a:off x="7448551" y="4127501"/>
            <a:ext cx="60325" cy="61913"/>
          </a:xfrm>
          <a:custGeom>
            <a:avLst/>
            <a:gdLst>
              <a:gd name="T0" fmla="*/ 0 w 38"/>
              <a:gd name="T1" fmla="*/ 39 h 39"/>
              <a:gd name="T2" fmla="*/ 38 w 38"/>
              <a:gd name="T3" fmla="*/ 39 h 39"/>
              <a:gd name="T4" fmla="*/ 19 w 38"/>
              <a:gd name="T5" fmla="*/ 0 h 39"/>
              <a:gd name="T6" fmla="*/ 0 w 38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9">
                <a:moveTo>
                  <a:pt x="0" y="39"/>
                </a:moveTo>
                <a:lnTo>
                  <a:pt x="38" y="39"/>
                </a:lnTo>
                <a:lnTo>
                  <a:pt x="19" y="0"/>
                </a:lnTo>
                <a:lnTo>
                  <a:pt x="0" y="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5" name="Freeform 598"/>
          <p:cNvSpPr>
            <a:spLocks/>
          </p:cNvSpPr>
          <p:nvPr/>
        </p:nvSpPr>
        <p:spPr bwMode="auto">
          <a:xfrm>
            <a:off x="7437438" y="4224338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9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6" name="Freeform 599"/>
          <p:cNvSpPr>
            <a:spLocks/>
          </p:cNvSpPr>
          <p:nvPr/>
        </p:nvSpPr>
        <p:spPr bwMode="auto">
          <a:xfrm>
            <a:off x="7426326" y="4217988"/>
            <a:ext cx="60325" cy="61913"/>
          </a:xfrm>
          <a:custGeom>
            <a:avLst/>
            <a:gdLst>
              <a:gd name="T0" fmla="*/ 0 w 38"/>
              <a:gd name="T1" fmla="*/ 39 h 39"/>
              <a:gd name="T2" fmla="*/ 38 w 38"/>
              <a:gd name="T3" fmla="*/ 39 h 39"/>
              <a:gd name="T4" fmla="*/ 19 w 38"/>
              <a:gd name="T5" fmla="*/ 0 h 39"/>
              <a:gd name="T6" fmla="*/ 0 w 38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9">
                <a:moveTo>
                  <a:pt x="0" y="39"/>
                </a:moveTo>
                <a:lnTo>
                  <a:pt x="38" y="39"/>
                </a:lnTo>
                <a:lnTo>
                  <a:pt x="19" y="0"/>
                </a:lnTo>
                <a:lnTo>
                  <a:pt x="0" y="39"/>
                </a:lnTo>
                <a:close/>
              </a:path>
            </a:pathLst>
          </a:custGeom>
          <a:solidFill>
            <a:srgbClr val="F2B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7" name="Freeform 600"/>
          <p:cNvSpPr>
            <a:spLocks/>
          </p:cNvSpPr>
          <p:nvPr/>
        </p:nvSpPr>
        <p:spPr bwMode="auto">
          <a:xfrm>
            <a:off x="7392988" y="4329113"/>
            <a:ext cx="55563" cy="61913"/>
          </a:xfrm>
          <a:custGeom>
            <a:avLst/>
            <a:gdLst>
              <a:gd name="T0" fmla="*/ 0 w 35"/>
              <a:gd name="T1" fmla="*/ 39 h 39"/>
              <a:gd name="T2" fmla="*/ 35 w 35"/>
              <a:gd name="T3" fmla="*/ 39 h 39"/>
              <a:gd name="T4" fmla="*/ 18 w 35"/>
              <a:gd name="T5" fmla="*/ 0 h 39"/>
              <a:gd name="T6" fmla="*/ 0 w 35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39">
                <a:moveTo>
                  <a:pt x="0" y="39"/>
                </a:moveTo>
                <a:lnTo>
                  <a:pt x="35" y="39"/>
                </a:lnTo>
                <a:lnTo>
                  <a:pt x="18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8" name="Freeform 601"/>
          <p:cNvSpPr>
            <a:spLocks/>
          </p:cNvSpPr>
          <p:nvPr/>
        </p:nvSpPr>
        <p:spPr bwMode="auto">
          <a:xfrm>
            <a:off x="7381876" y="4321176"/>
            <a:ext cx="57150" cy="61913"/>
          </a:xfrm>
          <a:custGeom>
            <a:avLst/>
            <a:gdLst>
              <a:gd name="T0" fmla="*/ 0 w 36"/>
              <a:gd name="T1" fmla="*/ 39 h 39"/>
              <a:gd name="T2" fmla="*/ 36 w 36"/>
              <a:gd name="T3" fmla="*/ 39 h 39"/>
              <a:gd name="T4" fmla="*/ 17 w 36"/>
              <a:gd name="T5" fmla="*/ 0 h 39"/>
              <a:gd name="T6" fmla="*/ 0 w 36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9">
                <a:moveTo>
                  <a:pt x="0" y="39"/>
                </a:moveTo>
                <a:lnTo>
                  <a:pt x="36" y="39"/>
                </a:lnTo>
                <a:lnTo>
                  <a:pt x="17" y="0"/>
                </a:lnTo>
                <a:lnTo>
                  <a:pt x="0" y="39"/>
                </a:lnTo>
                <a:close/>
              </a:path>
            </a:pathLst>
          </a:custGeom>
          <a:solidFill>
            <a:srgbClr val="F2B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9" name="Freeform 602"/>
          <p:cNvSpPr>
            <a:spLocks/>
          </p:cNvSpPr>
          <p:nvPr/>
        </p:nvSpPr>
        <p:spPr bwMode="auto">
          <a:xfrm>
            <a:off x="7345363" y="4224338"/>
            <a:ext cx="57150" cy="61913"/>
          </a:xfrm>
          <a:custGeom>
            <a:avLst/>
            <a:gdLst>
              <a:gd name="T0" fmla="*/ 0 w 36"/>
              <a:gd name="T1" fmla="*/ 39 h 39"/>
              <a:gd name="T2" fmla="*/ 36 w 36"/>
              <a:gd name="T3" fmla="*/ 39 h 39"/>
              <a:gd name="T4" fmla="*/ 18 w 36"/>
              <a:gd name="T5" fmla="*/ 0 h 39"/>
              <a:gd name="T6" fmla="*/ 0 w 36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9">
                <a:moveTo>
                  <a:pt x="0" y="39"/>
                </a:moveTo>
                <a:lnTo>
                  <a:pt x="36" y="39"/>
                </a:lnTo>
                <a:lnTo>
                  <a:pt x="18" y="0"/>
                </a:lnTo>
                <a:lnTo>
                  <a:pt x="0" y="39"/>
                </a:lnTo>
                <a:close/>
              </a:path>
            </a:pathLst>
          </a:custGeom>
          <a:solidFill>
            <a:srgbClr val="AA74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0" name="Freeform 603"/>
          <p:cNvSpPr>
            <a:spLocks/>
          </p:cNvSpPr>
          <p:nvPr/>
        </p:nvSpPr>
        <p:spPr bwMode="auto">
          <a:xfrm>
            <a:off x="7334251" y="4217988"/>
            <a:ext cx="58738" cy="61913"/>
          </a:xfrm>
          <a:custGeom>
            <a:avLst/>
            <a:gdLst>
              <a:gd name="T0" fmla="*/ 0 w 37"/>
              <a:gd name="T1" fmla="*/ 39 h 39"/>
              <a:gd name="T2" fmla="*/ 37 w 37"/>
              <a:gd name="T3" fmla="*/ 39 h 39"/>
              <a:gd name="T4" fmla="*/ 18 w 37"/>
              <a:gd name="T5" fmla="*/ 0 h 39"/>
              <a:gd name="T6" fmla="*/ 0 w 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9">
                <a:moveTo>
                  <a:pt x="0" y="39"/>
                </a:moveTo>
                <a:lnTo>
                  <a:pt x="37" y="39"/>
                </a:lnTo>
                <a:lnTo>
                  <a:pt x="18" y="0"/>
                </a:lnTo>
                <a:lnTo>
                  <a:pt x="0" y="39"/>
                </a:lnTo>
                <a:close/>
              </a:path>
            </a:pathLst>
          </a:custGeom>
          <a:solidFill>
            <a:srgbClr val="F2B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1" name="Oval 604"/>
          <p:cNvSpPr>
            <a:spLocks noChangeArrowheads="1"/>
          </p:cNvSpPr>
          <p:nvPr/>
        </p:nvSpPr>
        <p:spPr bwMode="auto">
          <a:xfrm>
            <a:off x="7237413" y="3700463"/>
            <a:ext cx="330200" cy="306388"/>
          </a:xfrm>
          <a:prstGeom prst="ellipse">
            <a:avLst/>
          </a:prstGeom>
          <a:solidFill>
            <a:srgbClr val="E64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2" name="Freeform 605"/>
          <p:cNvSpPr>
            <a:spLocks/>
          </p:cNvSpPr>
          <p:nvPr/>
        </p:nvSpPr>
        <p:spPr bwMode="auto">
          <a:xfrm>
            <a:off x="7567613" y="384810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3" name="Freeform 606"/>
          <p:cNvSpPr>
            <a:spLocks/>
          </p:cNvSpPr>
          <p:nvPr/>
        </p:nvSpPr>
        <p:spPr bwMode="auto">
          <a:xfrm>
            <a:off x="7567613" y="38496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4" name="Freeform 607"/>
          <p:cNvSpPr>
            <a:spLocks/>
          </p:cNvSpPr>
          <p:nvPr/>
        </p:nvSpPr>
        <p:spPr bwMode="auto">
          <a:xfrm>
            <a:off x="7567613" y="385286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5" name="Freeform 608"/>
          <p:cNvSpPr>
            <a:spLocks/>
          </p:cNvSpPr>
          <p:nvPr/>
        </p:nvSpPr>
        <p:spPr bwMode="auto">
          <a:xfrm>
            <a:off x="7567613" y="385286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6" name="Freeform 609"/>
          <p:cNvSpPr>
            <a:spLocks/>
          </p:cNvSpPr>
          <p:nvPr/>
        </p:nvSpPr>
        <p:spPr bwMode="auto">
          <a:xfrm>
            <a:off x="7486651" y="3721101"/>
            <a:ext cx="80963" cy="138113"/>
          </a:xfrm>
          <a:custGeom>
            <a:avLst/>
            <a:gdLst>
              <a:gd name="T0" fmla="*/ 0 w 43"/>
              <a:gd name="T1" fmla="*/ 0 h 73"/>
              <a:gd name="T2" fmla="*/ 24 w 43"/>
              <a:gd name="T3" fmla="*/ 56 h 73"/>
              <a:gd name="T4" fmla="*/ 23 w 43"/>
              <a:gd name="T5" fmla="*/ 66 h 73"/>
              <a:gd name="T6" fmla="*/ 26 w 43"/>
              <a:gd name="T7" fmla="*/ 67 h 73"/>
              <a:gd name="T8" fmla="*/ 26 w 43"/>
              <a:gd name="T9" fmla="*/ 67 h 73"/>
              <a:gd name="T10" fmla="*/ 27 w 43"/>
              <a:gd name="T11" fmla="*/ 67 h 73"/>
              <a:gd name="T12" fmla="*/ 27 w 43"/>
              <a:gd name="T13" fmla="*/ 67 h 73"/>
              <a:gd name="T14" fmla="*/ 27 w 43"/>
              <a:gd name="T15" fmla="*/ 67 h 73"/>
              <a:gd name="T16" fmla="*/ 43 w 43"/>
              <a:gd name="T17" fmla="*/ 73 h 73"/>
              <a:gd name="T18" fmla="*/ 43 w 43"/>
              <a:gd name="T19" fmla="*/ 70 h 73"/>
              <a:gd name="T20" fmla="*/ 43 w 43"/>
              <a:gd name="T21" fmla="*/ 70 h 73"/>
              <a:gd name="T22" fmla="*/ 43 w 43"/>
              <a:gd name="T23" fmla="*/ 70 h 73"/>
              <a:gd name="T24" fmla="*/ 43 w 43"/>
              <a:gd name="T25" fmla="*/ 70 h 73"/>
              <a:gd name="T26" fmla="*/ 43 w 43"/>
              <a:gd name="T27" fmla="*/ 70 h 73"/>
              <a:gd name="T28" fmla="*/ 43 w 43"/>
              <a:gd name="T29" fmla="*/ 69 h 73"/>
              <a:gd name="T30" fmla="*/ 43 w 43"/>
              <a:gd name="T31" fmla="*/ 69 h 73"/>
              <a:gd name="T32" fmla="*/ 43 w 43"/>
              <a:gd name="T33" fmla="*/ 69 h 73"/>
              <a:gd name="T34" fmla="*/ 43 w 43"/>
              <a:gd name="T35" fmla="*/ 69 h 73"/>
              <a:gd name="T36" fmla="*/ 43 w 43"/>
              <a:gd name="T37" fmla="*/ 69 h 73"/>
              <a:gd name="T38" fmla="*/ 43 w 43"/>
              <a:gd name="T39" fmla="*/ 69 h 73"/>
              <a:gd name="T40" fmla="*/ 43 w 43"/>
              <a:gd name="T41" fmla="*/ 69 h 73"/>
              <a:gd name="T42" fmla="*/ 43 w 43"/>
              <a:gd name="T43" fmla="*/ 69 h 73"/>
              <a:gd name="T44" fmla="*/ 43 w 43"/>
              <a:gd name="T45" fmla="*/ 68 h 73"/>
              <a:gd name="T46" fmla="*/ 43 w 43"/>
              <a:gd name="T47" fmla="*/ 68 h 73"/>
              <a:gd name="T48" fmla="*/ 43 w 43"/>
              <a:gd name="T49" fmla="*/ 68 h 73"/>
              <a:gd name="T50" fmla="*/ 43 w 43"/>
              <a:gd name="T51" fmla="*/ 68 h 73"/>
              <a:gd name="T52" fmla="*/ 43 w 43"/>
              <a:gd name="T53" fmla="*/ 68 h 73"/>
              <a:gd name="T54" fmla="*/ 43 w 43"/>
              <a:gd name="T55" fmla="*/ 68 h 73"/>
              <a:gd name="T56" fmla="*/ 43 w 43"/>
              <a:gd name="T57" fmla="*/ 68 h 73"/>
              <a:gd name="T58" fmla="*/ 43 w 43"/>
              <a:gd name="T59" fmla="*/ 68 h 73"/>
              <a:gd name="T60" fmla="*/ 43 w 43"/>
              <a:gd name="T61" fmla="*/ 68 h 73"/>
              <a:gd name="T62" fmla="*/ 43 w 43"/>
              <a:gd name="T63" fmla="*/ 68 h 73"/>
              <a:gd name="T64" fmla="*/ 43 w 43"/>
              <a:gd name="T65" fmla="*/ 68 h 73"/>
              <a:gd name="T66" fmla="*/ 43 w 43"/>
              <a:gd name="T67" fmla="*/ 67 h 73"/>
              <a:gd name="T68" fmla="*/ 43 w 43"/>
              <a:gd name="T69" fmla="*/ 67 h 73"/>
              <a:gd name="T70" fmla="*/ 43 w 43"/>
              <a:gd name="T71" fmla="*/ 67 h 73"/>
              <a:gd name="T72" fmla="*/ 43 w 43"/>
              <a:gd name="T73" fmla="*/ 67 h 73"/>
              <a:gd name="T74" fmla="*/ 43 w 43"/>
              <a:gd name="T75" fmla="*/ 67 h 73"/>
              <a:gd name="T76" fmla="*/ 43 w 43"/>
              <a:gd name="T77" fmla="*/ 67 h 73"/>
              <a:gd name="T78" fmla="*/ 43 w 43"/>
              <a:gd name="T79" fmla="*/ 67 h 73"/>
              <a:gd name="T80" fmla="*/ 43 w 43"/>
              <a:gd name="T81" fmla="*/ 67 h 73"/>
              <a:gd name="T82" fmla="*/ 43 w 43"/>
              <a:gd name="T83" fmla="*/ 67 h 73"/>
              <a:gd name="T84" fmla="*/ 43 w 43"/>
              <a:gd name="T85" fmla="*/ 67 h 73"/>
              <a:gd name="T86" fmla="*/ 43 w 43"/>
              <a:gd name="T87" fmla="*/ 66 h 73"/>
              <a:gd name="T88" fmla="*/ 43 w 43"/>
              <a:gd name="T89" fmla="*/ 66 h 73"/>
              <a:gd name="T90" fmla="*/ 43 w 43"/>
              <a:gd name="T91" fmla="*/ 66 h 73"/>
              <a:gd name="T92" fmla="*/ 43 w 43"/>
              <a:gd name="T93" fmla="*/ 66 h 73"/>
              <a:gd name="T94" fmla="*/ 43 w 43"/>
              <a:gd name="T95" fmla="*/ 66 h 73"/>
              <a:gd name="T96" fmla="*/ 43 w 43"/>
              <a:gd name="T97" fmla="*/ 66 h 73"/>
              <a:gd name="T98" fmla="*/ 43 w 43"/>
              <a:gd name="T99" fmla="*/ 66 h 73"/>
              <a:gd name="T100" fmla="*/ 43 w 43"/>
              <a:gd name="T101" fmla="*/ 66 h 73"/>
              <a:gd name="T102" fmla="*/ 43 w 43"/>
              <a:gd name="T103" fmla="*/ 65 h 73"/>
              <a:gd name="T104" fmla="*/ 43 w 43"/>
              <a:gd name="T105" fmla="*/ 65 h 73"/>
              <a:gd name="T106" fmla="*/ 0 w 43"/>
              <a:gd name="T107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" h="73">
                <a:moveTo>
                  <a:pt x="0" y="0"/>
                </a:moveTo>
                <a:cubicBezTo>
                  <a:pt x="15" y="15"/>
                  <a:pt x="24" y="34"/>
                  <a:pt x="24" y="56"/>
                </a:cubicBezTo>
                <a:cubicBezTo>
                  <a:pt x="24" y="59"/>
                  <a:pt x="24" y="63"/>
                  <a:pt x="23" y="66"/>
                </a:cubicBezTo>
                <a:cubicBezTo>
                  <a:pt x="24" y="67"/>
                  <a:pt x="25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32" y="69"/>
                  <a:pt x="38" y="71"/>
                  <a:pt x="43" y="73"/>
                </a:cubicBezTo>
                <a:cubicBezTo>
                  <a:pt x="43" y="72"/>
                  <a:pt x="43" y="71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1" y="37"/>
                  <a:pt x="25" y="14"/>
                  <a:pt x="0" y="0"/>
                </a:cubicBezTo>
              </a:path>
            </a:pathLst>
          </a:custGeom>
          <a:solidFill>
            <a:srgbClr val="CF44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7" name="Oval 610"/>
          <p:cNvSpPr>
            <a:spLocks noChangeArrowheads="1"/>
          </p:cNvSpPr>
          <p:nvPr/>
        </p:nvSpPr>
        <p:spPr bwMode="auto">
          <a:xfrm>
            <a:off x="7326313" y="3841751"/>
            <a:ext cx="330200" cy="306388"/>
          </a:xfrm>
          <a:prstGeom prst="ellipse">
            <a:avLst/>
          </a:prstGeom>
          <a:solidFill>
            <a:srgbClr val="FCED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8" name="Freeform 611"/>
          <p:cNvSpPr>
            <a:spLocks/>
          </p:cNvSpPr>
          <p:nvPr/>
        </p:nvSpPr>
        <p:spPr bwMode="auto">
          <a:xfrm>
            <a:off x="7656513" y="39893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9" name="Freeform 612"/>
          <p:cNvSpPr>
            <a:spLocks/>
          </p:cNvSpPr>
          <p:nvPr/>
        </p:nvSpPr>
        <p:spPr bwMode="auto">
          <a:xfrm>
            <a:off x="7656513" y="39893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0" name="Freeform 613"/>
          <p:cNvSpPr>
            <a:spLocks/>
          </p:cNvSpPr>
          <p:nvPr/>
        </p:nvSpPr>
        <p:spPr bwMode="auto">
          <a:xfrm>
            <a:off x="7656513" y="39893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1" name="Freeform 614"/>
          <p:cNvSpPr>
            <a:spLocks/>
          </p:cNvSpPr>
          <p:nvPr/>
        </p:nvSpPr>
        <p:spPr bwMode="auto">
          <a:xfrm>
            <a:off x="7656513" y="399097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2" name="Freeform 615"/>
          <p:cNvSpPr>
            <a:spLocks/>
          </p:cNvSpPr>
          <p:nvPr/>
        </p:nvSpPr>
        <p:spPr bwMode="auto">
          <a:xfrm>
            <a:off x="7656513" y="399097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3" name="Oval 616"/>
          <p:cNvSpPr>
            <a:spLocks noChangeArrowheads="1"/>
          </p:cNvSpPr>
          <p:nvPr/>
        </p:nvSpPr>
        <p:spPr bwMode="auto">
          <a:xfrm>
            <a:off x="7656513" y="3992563"/>
            <a:ext cx="1588" cy="1588"/>
          </a:xfrm>
          <a:prstGeom prst="ellipse">
            <a:avLst/>
          </a:pr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4" name="Freeform 617"/>
          <p:cNvSpPr>
            <a:spLocks/>
          </p:cNvSpPr>
          <p:nvPr/>
        </p:nvSpPr>
        <p:spPr bwMode="auto">
          <a:xfrm>
            <a:off x="7656513" y="399415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5" name="Freeform 618"/>
          <p:cNvSpPr>
            <a:spLocks noEditPoints="1"/>
          </p:cNvSpPr>
          <p:nvPr/>
        </p:nvSpPr>
        <p:spPr bwMode="auto">
          <a:xfrm>
            <a:off x="7483476" y="4148138"/>
            <a:ext cx="4763" cy="0"/>
          </a:xfrm>
          <a:custGeom>
            <a:avLst/>
            <a:gdLst>
              <a:gd name="T0" fmla="*/ 3 w 3"/>
              <a:gd name="T1" fmla="*/ 3 w 3"/>
              <a:gd name="T2" fmla="*/ 3 w 3"/>
              <a:gd name="T3" fmla="*/ 3 w 3"/>
              <a:gd name="T4" fmla="*/ 2 w 3"/>
              <a:gd name="T5" fmla="*/ 2 w 3"/>
              <a:gd name="T6" fmla="*/ 2 w 3"/>
              <a:gd name="T7" fmla="*/ 2 w 3"/>
              <a:gd name="T8" fmla="*/ 2 w 3"/>
              <a:gd name="T9" fmla="*/ 2 w 3"/>
              <a:gd name="T10" fmla="*/ 2 w 3"/>
              <a:gd name="T11" fmla="*/ 2 w 3"/>
              <a:gd name="T12" fmla="*/ 2 w 3"/>
              <a:gd name="T13" fmla="*/ 1 w 3"/>
              <a:gd name="T14" fmla="*/ 1 w 3"/>
              <a:gd name="T15" fmla="*/ 2 w 3"/>
              <a:gd name="T16" fmla="*/ 1 w 3"/>
              <a:gd name="T17" fmla="*/ 1 w 3"/>
              <a:gd name="T18" fmla="*/ 1 w 3"/>
              <a:gd name="T19" fmla="*/ 1 w 3"/>
              <a:gd name="T20" fmla="*/ 1 w 3"/>
              <a:gd name="T21" fmla="*/ 0 w 3"/>
              <a:gd name="T22" fmla="*/ 0 w 3"/>
              <a:gd name="T23" fmla="*/ 0 w 3"/>
              <a:gd name="T24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</a:cxnLst>
            <a:rect l="0" t="0" r="r" b="b"/>
            <a:pathLst>
              <a:path w="3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9A3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6" name="Oval 619"/>
          <p:cNvSpPr>
            <a:spLocks noChangeArrowheads="1"/>
          </p:cNvSpPr>
          <p:nvPr/>
        </p:nvSpPr>
        <p:spPr bwMode="auto">
          <a:xfrm>
            <a:off x="7489826" y="4148138"/>
            <a:ext cx="1588" cy="1588"/>
          </a:xfrm>
          <a:prstGeom prst="ellipse">
            <a:avLst/>
          </a:prstGeom>
          <a:solidFill>
            <a:srgbClr val="9968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7" name="Freeform 620"/>
          <p:cNvSpPr>
            <a:spLocks/>
          </p:cNvSpPr>
          <p:nvPr/>
        </p:nvSpPr>
        <p:spPr bwMode="auto">
          <a:xfrm>
            <a:off x="7405688" y="3867151"/>
            <a:ext cx="250825" cy="280988"/>
          </a:xfrm>
          <a:custGeom>
            <a:avLst/>
            <a:gdLst>
              <a:gd name="T0" fmla="*/ 106 w 133"/>
              <a:gd name="T1" fmla="*/ 43 h 149"/>
              <a:gd name="T2" fmla="*/ 17 w 133"/>
              <a:gd name="T3" fmla="*/ 124 h 149"/>
              <a:gd name="T4" fmla="*/ 40 w 133"/>
              <a:gd name="T5" fmla="*/ 149 h 149"/>
              <a:gd name="T6" fmla="*/ 40 w 133"/>
              <a:gd name="T7" fmla="*/ 149 h 149"/>
              <a:gd name="T8" fmla="*/ 41 w 133"/>
              <a:gd name="T9" fmla="*/ 149 h 149"/>
              <a:gd name="T10" fmla="*/ 41 w 133"/>
              <a:gd name="T11" fmla="*/ 149 h 149"/>
              <a:gd name="T12" fmla="*/ 41 w 133"/>
              <a:gd name="T13" fmla="*/ 149 h 149"/>
              <a:gd name="T14" fmla="*/ 42 w 133"/>
              <a:gd name="T15" fmla="*/ 149 h 149"/>
              <a:gd name="T16" fmla="*/ 42 w 133"/>
              <a:gd name="T17" fmla="*/ 149 h 149"/>
              <a:gd name="T18" fmla="*/ 42 w 133"/>
              <a:gd name="T19" fmla="*/ 149 h 149"/>
              <a:gd name="T20" fmla="*/ 42 w 133"/>
              <a:gd name="T21" fmla="*/ 149 h 149"/>
              <a:gd name="T22" fmla="*/ 43 w 133"/>
              <a:gd name="T23" fmla="*/ 149 h 149"/>
              <a:gd name="T24" fmla="*/ 43 w 133"/>
              <a:gd name="T25" fmla="*/ 149 h 149"/>
              <a:gd name="T26" fmla="*/ 43 w 133"/>
              <a:gd name="T27" fmla="*/ 149 h 149"/>
              <a:gd name="T28" fmla="*/ 43 w 133"/>
              <a:gd name="T29" fmla="*/ 149 h 149"/>
              <a:gd name="T30" fmla="*/ 44 w 133"/>
              <a:gd name="T31" fmla="*/ 149 h 149"/>
              <a:gd name="T32" fmla="*/ 44 w 133"/>
              <a:gd name="T33" fmla="*/ 149 h 149"/>
              <a:gd name="T34" fmla="*/ 44 w 133"/>
              <a:gd name="T35" fmla="*/ 149 h 149"/>
              <a:gd name="T36" fmla="*/ 44 w 133"/>
              <a:gd name="T37" fmla="*/ 149 h 149"/>
              <a:gd name="T38" fmla="*/ 44 w 133"/>
              <a:gd name="T39" fmla="*/ 149 h 149"/>
              <a:gd name="T40" fmla="*/ 45 w 133"/>
              <a:gd name="T41" fmla="*/ 149 h 149"/>
              <a:gd name="T42" fmla="*/ 45 w 133"/>
              <a:gd name="T43" fmla="*/ 149 h 149"/>
              <a:gd name="T44" fmla="*/ 45 w 133"/>
              <a:gd name="T45" fmla="*/ 149 h 149"/>
              <a:gd name="T46" fmla="*/ 133 w 133"/>
              <a:gd name="T47" fmla="*/ 68 h 149"/>
              <a:gd name="T48" fmla="*/ 133 w 133"/>
              <a:gd name="T49" fmla="*/ 67 h 149"/>
              <a:gd name="T50" fmla="*/ 133 w 133"/>
              <a:gd name="T51" fmla="*/ 67 h 149"/>
              <a:gd name="T52" fmla="*/ 133 w 133"/>
              <a:gd name="T53" fmla="*/ 67 h 149"/>
              <a:gd name="T54" fmla="*/ 133 w 133"/>
              <a:gd name="T55" fmla="*/ 67 h 149"/>
              <a:gd name="T56" fmla="*/ 133 w 133"/>
              <a:gd name="T57" fmla="*/ 67 h 149"/>
              <a:gd name="T58" fmla="*/ 133 w 133"/>
              <a:gd name="T59" fmla="*/ 66 h 149"/>
              <a:gd name="T60" fmla="*/ 133 w 133"/>
              <a:gd name="T61" fmla="*/ 66 h 149"/>
              <a:gd name="T62" fmla="*/ 133 w 133"/>
              <a:gd name="T63" fmla="*/ 66 h 149"/>
              <a:gd name="T64" fmla="*/ 133 w 133"/>
              <a:gd name="T65" fmla="*/ 66 h 149"/>
              <a:gd name="T66" fmla="*/ 133 w 133"/>
              <a:gd name="T67" fmla="*/ 66 h 149"/>
              <a:gd name="T68" fmla="*/ 133 w 133"/>
              <a:gd name="T69" fmla="*/ 66 h 149"/>
              <a:gd name="T70" fmla="*/ 133 w 133"/>
              <a:gd name="T71" fmla="*/ 66 h 149"/>
              <a:gd name="T72" fmla="*/ 133 w 133"/>
              <a:gd name="T73" fmla="*/ 65 h 149"/>
              <a:gd name="T74" fmla="*/ 133 w 133"/>
              <a:gd name="T75" fmla="*/ 65 h 149"/>
              <a:gd name="T76" fmla="*/ 133 w 133"/>
              <a:gd name="T77" fmla="*/ 65 h 149"/>
              <a:gd name="T78" fmla="*/ 133 w 133"/>
              <a:gd name="T79" fmla="*/ 65 h 149"/>
              <a:gd name="T80" fmla="*/ 133 w 133"/>
              <a:gd name="T81" fmla="*/ 65 h 149"/>
              <a:gd name="T82" fmla="*/ 133 w 133"/>
              <a:gd name="T83" fmla="*/ 65 h 149"/>
              <a:gd name="T84" fmla="*/ 133 w 133"/>
              <a:gd name="T85" fmla="*/ 65 h 149"/>
              <a:gd name="T86" fmla="*/ 133 w 133"/>
              <a:gd name="T87" fmla="*/ 64 h 149"/>
              <a:gd name="T88" fmla="*/ 92 w 133"/>
              <a:gd name="T8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3" h="149">
                <a:moveTo>
                  <a:pt x="92" y="0"/>
                </a:moveTo>
                <a:cubicBezTo>
                  <a:pt x="101" y="12"/>
                  <a:pt x="106" y="27"/>
                  <a:pt x="106" y="43"/>
                </a:cubicBezTo>
                <a:cubicBezTo>
                  <a:pt x="106" y="87"/>
                  <a:pt x="67" y="124"/>
                  <a:pt x="18" y="124"/>
                </a:cubicBezTo>
                <a:cubicBezTo>
                  <a:pt x="18" y="124"/>
                  <a:pt x="17" y="124"/>
                  <a:pt x="17" y="124"/>
                </a:cubicBezTo>
                <a:cubicBezTo>
                  <a:pt x="12" y="129"/>
                  <a:pt x="6" y="133"/>
                  <a:pt x="0" y="137"/>
                </a:cubicBezTo>
                <a:cubicBezTo>
                  <a:pt x="12" y="144"/>
                  <a:pt x="25" y="148"/>
                  <a:pt x="40" y="149"/>
                </a:cubicBezTo>
                <a:cubicBezTo>
                  <a:pt x="40" y="149"/>
                  <a:pt x="40" y="149"/>
                  <a:pt x="40" y="149"/>
                </a:cubicBezTo>
                <a:cubicBezTo>
                  <a:pt x="40" y="149"/>
                  <a:pt x="40" y="149"/>
                  <a:pt x="40" y="149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42" y="149"/>
                  <a:pt x="42" y="149"/>
                  <a:pt x="42" y="149"/>
                </a:cubicBezTo>
                <a:cubicBezTo>
                  <a:pt x="42" y="149"/>
                  <a:pt x="42" y="149"/>
                  <a:pt x="42" y="149"/>
                </a:cubicBezTo>
                <a:cubicBezTo>
                  <a:pt x="42" y="149"/>
                  <a:pt x="42" y="149"/>
                  <a:pt x="42" y="149"/>
                </a:cubicBezTo>
                <a:cubicBezTo>
                  <a:pt x="42" y="149"/>
                  <a:pt x="42" y="149"/>
                  <a:pt x="42" y="149"/>
                </a:cubicBezTo>
                <a:cubicBezTo>
                  <a:pt x="42" y="149"/>
                  <a:pt x="42" y="149"/>
                  <a:pt x="42" y="149"/>
                </a:cubicBezTo>
                <a:cubicBezTo>
                  <a:pt x="42" y="149"/>
                  <a:pt x="42" y="149"/>
                  <a:pt x="42" y="149"/>
                </a:cubicBezTo>
                <a:cubicBezTo>
                  <a:pt x="42" y="149"/>
                  <a:pt x="42" y="149"/>
                  <a:pt x="42" y="149"/>
                </a:cubicBezTo>
                <a:cubicBezTo>
                  <a:pt x="42" y="149"/>
                  <a:pt x="42" y="149"/>
                  <a:pt x="42" y="149"/>
                </a:cubicBezTo>
                <a:cubicBezTo>
                  <a:pt x="42" y="149"/>
                  <a:pt x="43" y="149"/>
                  <a:pt x="43" y="149"/>
                </a:cubicBezTo>
                <a:cubicBezTo>
                  <a:pt x="43" y="149"/>
                  <a:pt x="43" y="149"/>
                  <a:pt x="43" y="149"/>
                </a:cubicBezTo>
                <a:cubicBezTo>
                  <a:pt x="43" y="149"/>
                  <a:pt x="43" y="149"/>
                  <a:pt x="43" y="149"/>
                </a:cubicBezTo>
                <a:cubicBezTo>
                  <a:pt x="43" y="149"/>
                  <a:pt x="43" y="149"/>
                  <a:pt x="43" y="149"/>
                </a:cubicBezTo>
                <a:cubicBezTo>
                  <a:pt x="43" y="149"/>
                  <a:pt x="43" y="149"/>
                  <a:pt x="43" y="149"/>
                </a:cubicBezTo>
                <a:cubicBezTo>
                  <a:pt x="43" y="149"/>
                  <a:pt x="43" y="149"/>
                  <a:pt x="43" y="149"/>
                </a:cubicBezTo>
                <a:cubicBezTo>
                  <a:pt x="43" y="149"/>
                  <a:pt x="43" y="149"/>
                  <a:pt x="43" y="149"/>
                </a:cubicBezTo>
                <a:cubicBezTo>
                  <a:pt x="43" y="149"/>
                  <a:pt x="43" y="149"/>
                  <a:pt x="43" y="149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94" y="149"/>
                  <a:pt x="133" y="113"/>
                  <a:pt x="133" y="68"/>
                </a:cubicBezTo>
                <a:cubicBezTo>
                  <a:pt x="133" y="68"/>
                  <a:pt x="133" y="68"/>
                  <a:pt x="133" y="68"/>
                </a:cubicBezTo>
                <a:cubicBezTo>
                  <a:pt x="133" y="68"/>
                  <a:pt x="133" y="68"/>
                  <a:pt x="133" y="68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33" y="64"/>
                  <a:pt x="133" y="64"/>
                  <a:pt x="133" y="64"/>
                </a:cubicBezTo>
                <a:cubicBezTo>
                  <a:pt x="133" y="64"/>
                  <a:pt x="133" y="64"/>
                  <a:pt x="133" y="64"/>
                </a:cubicBezTo>
                <a:cubicBezTo>
                  <a:pt x="132" y="37"/>
                  <a:pt x="116" y="13"/>
                  <a:pt x="92" y="0"/>
                </a:cubicBezTo>
              </a:path>
            </a:pathLst>
          </a:custGeom>
          <a:solidFill>
            <a:srgbClr val="E2D5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8" name="Oval 621"/>
          <p:cNvSpPr>
            <a:spLocks noChangeArrowheads="1"/>
          </p:cNvSpPr>
          <p:nvPr/>
        </p:nvSpPr>
        <p:spPr bwMode="auto">
          <a:xfrm>
            <a:off x="7151688" y="3841751"/>
            <a:ext cx="330200" cy="306388"/>
          </a:xfrm>
          <a:prstGeom prst="ellipse">
            <a:avLst/>
          </a:prstGeom>
          <a:solidFill>
            <a:srgbClr val="27B8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9" name="Freeform 622"/>
          <p:cNvSpPr>
            <a:spLocks noEditPoints="1"/>
          </p:cNvSpPr>
          <p:nvPr/>
        </p:nvSpPr>
        <p:spPr bwMode="auto">
          <a:xfrm>
            <a:off x="7481888" y="3983038"/>
            <a:ext cx="0" cy="25400"/>
          </a:xfrm>
          <a:custGeom>
            <a:avLst/>
            <a:gdLst>
              <a:gd name="T0" fmla="*/ 13 h 13"/>
              <a:gd name="T1" fmla="*/ 13 h 13"/>
              <a:gd name="T2" fmla="*/ 13 h 13"/>
              <a:gd name="T3" fmla="*/ 13 h 13"/>
              <a:gd name="T4" fmla="*/ 13 h 13"/>
              <a:gd name="T5" fmla="*/ 13 h 13"/>
              <a:gd name="T6" fmla="*/ 12 h 13"/>
              <a:gd name="T7" fmla="*/ 12 h 13"/>
              <a:gd name="T8" fmla="*/ 12 h 13"/>
              <a:gd name="T9" fmla="*/ 12 h 13"/>
              <a:gd name="T10" fmla="*/ 12 h 13"/>
              <a:gd name="T11" fmla="*/ 12 h 13"/>
              <a:gd name="T12" fmla="*/ 12 h 13"/>
              <a:gd name="T13" fmla="*/ 11 h 13"/>
              <a:gd name="T14" fmla="*/ 11 h 13"/>
              <a:gd name="T15" fmla="*/ 11 h 13"/>
              <a:gd name="T16" fmla="*/ 11 h 13"/>
              <a:gd name="T17" fmla="*/ 11 h 13"/>
              <a:gd name="T18" fmla="*/ 11 h 13"/>
              <a:gd name="T19" fmla="*/ 11 h 13"/>
              <a:gd name="T20" fmla="*/ 11 h 13"/>
              <a:gd name="T21" fmla="*/ 10 h 13"/>
              <a:gd name="T22" fmla="*/ 10 h 13"/>
              <a:gd name="T23" fmla="*/ 10 h 13"/>
              <a:gd name="T24" fmla="*/ 10 h 13"/>
              <a:gd name="T25" fmla="*/ 9 h 13"/>
              <a:gd name="T26" fmla="*/ 9 h 13"/>
              <a:gd name="T27" fmla="*/ 9 h 13"/>
              <a:gd name="T28" fmla="*/ 9 h 13"/>
              <a:gd name="T29" fmla="*/ 9 h 13"/>
              <a:gd name="T30" fmla="*/ 9 h 13"/>
              <a:gd name="T31" fmla="*/ 9 h 13"/>
              <a:gd name="T32" fmla="*/ 9 h 13"/>
              <a:gd name="T33" fmla="*/ 8 h 13"/>
              <a:gd name="T34" fmla="*/ 8 h 13"/>
              <a:gd name="T35" fmla="*/ 8 h 13"/>
              <a:gd name="T36" fmla="*/ 8 h 13"/>
              <a:gd name="T37" fmla="*/ 8 h 13"/>
              <a:gd name="T38" fmla="*/ 8 h 13"/>
              <a:gd name="T39" fmla="*/ 8 h 13"/>
              <a:gd name="T40" fmla="*/ 7 h 13"/>
              <a:gd name="T41" fmla="*/ 7 h 13"/>
              <a:gd name="T42" fmla="*/ 7 h 13"/>
              <a:gd name="T43" fmla="*/ 7 h 13"/>
              <a:gd name="T44" fmla="*/ 7 h 13"/>
              <a:gd name="T45" fmla="*/ 7 h 13"/>
              <a:gd name="T46" fmla="*/ 7 h 13"/>
              <a:gd name="T47" fmla="*/ 7 h 13"/>
              <a:gd name="T48" fmla="*/ 6 h 13"/>
              <a:gd name="T49" fmla="*/ 6 h 13"/>
              <a:gd name="T50" fmla="*/ 6 h 13"/>
              <a:gd name="T51" fmla="*/ 6 h 13"/>
              <a:gd name="T52" fmla="*/ 6 h 13"/>
              <a:gd name="T53" fmla="*/ 6 h 13"/>
              <a:gd name="T54" fmla="*/ 5 h 13"/>
              <a:gd name="T55" fmla="*/ 3 h 13"/>
              <a:gd name="T56" fmla="*/ 0 h 1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  <a:cxn ang="0">
                <a:pos x="0" y="T13"/>
              </a:cxn>
              <a:cxn ang="0">
                <a:pos x="0" y="T14"/>
              </a:cxn>
              <a:cxn ang="0">
                <a:pos x="0" y="T15"/>
              </a:cxn>
              <a:cxn ang="0">
                <a:pos x="0" y="T16"/>
              </a:cxn>
              <a:cxn ang="0">
                <a:pos x="0" y="T17"/>
              </a:cxn>
              <a:cxn ang="0">
                <a:pos x="0" y="T18"/>
              </a:cxn>
              <a:cxn ang="0">
                <a:pos x="0" y="T19"/>
              </a:cxn>
              <a:cxn ang="0">
                <a:pos x="0" y="T20"/>
              </a:cxn>
              <a:cxn ang="0">
                <a:pos x="0" y="T21"/>
              </a:cxn>
              <a:cxn ang="0">
                <a:pos x="0" y="T22"/>
              </a:cxn>
              <a:cxn ang="0">
                <a:pos x="0" y="T23"/>
              </a:cxn>
              <a:cxn ang="0">
                <a:pos x="0" y="T24"/>
              </a:cxn>
              <a:cxn ang="0">
                <a:pos x="0" y="T25"/>
              </a:cxn>
              <a:cxn ang="0">
                <a:pos x="0" y="T26"/>
              </a:cxn>
              <a:cxn ang="0">
                <a:pos x="0" y="T27"/>
              </a:cxn>
              <a:cxn ang="0">
                <a:pos x="0" y="T28"/>
              </a:cxn>
              <a:cxn ang="0">
                <a:pos x="0" y="T29"/>
              </a:cxn>
              <a:cxn ang="0">
                <a:pos x="0" y="T30"/>
              </a:cxn>
              <a:cxn ang="0">
                <a:pos x="0" y="T31"/>
              </a:cxn>
              <a:cxn ang="0">
                <a:pos x="0" y="T32"/>
              </a:cxn>
              <a:cxn ang="0">
                <a:pos x="0" y="T33"/>
              </a:cxn>
              <a:cxn ang="0">
                <a:pos x="0" y="T34"/>
              </a:cxn>
              <a:cxn ang="0">
                <a:pos x="0" y="T35"/>
              </a:cxn>
              <a:cxn ang="0">
                <a:pos x="0" y="T36"/>
              </a:cxn>
              <a:cxn ang="0">
                <a:pos x="0" y="T37"/>
              </a:cxn>
              <a:cxn ang="0">
                <a:pos x="0" y="T38"/>
              </a:cxn>
              <a:cxn ang="0">
                <a:pos x="0" y="T39"/>
              </a:cxn>
              <a:cxn ang="0">
                <a:pos x="0" y="T40"/>
              </a:cxn>
              <a:cxn ang="0">
                <a:pos x="0" y="T41"/>
              </a:cxn>
              <a:cxn ang="0">
                <a:pos x="0" y="T42"/>
              </a:cxn>
              <a:cxn ang="0">
                <a:pos x="0" y="T43"/>
              </a:cxn>
              <a:cxn ang="0">
                <a:pos x="0" y="T44"/>
              </a:cxn>
              <a:cxn ang="0">
                <a:pos x="0" y="T45"/>
              </a:cxn>
              <a:cxn ang="0">
                <a:pos x="0" y="T46"/>
              </a:cxn>
              <a:cxn ang="0">
                <a:pos x="0" y="T47"/>
              </a:cxn>
              <a:cxn ang="0">
                <a:pos x="0" y="T48"/>
              </a:cxn>
              <a:cxn ang="0">
                <a:pos x="0" y="T49"/>
              </a:cxn>
              <a:cxn ang="0">
                <a:pos x="0" y="T50"/>
              </a:cxn>
              <a:cxn ang="0">
                <a:pos x="0" y="T51"/>
              </a:cxn>
              <a:cxn ang="0">
                <a:pos x="0" y="T52"/>
              </a:cxn>
              <a:cxn ang="0">
                <a:pos x="0" y="T53"/>
              </a:cxn>
              <a:cxn ang="0">
                <a:pos x="0" y="T54"/>
              </a:cxn>
              <a:cxn ang="0">
                <a:pos x="0" y="T55"/>
              </a:cxn>
              <a:cxn ang="0">
                <a:pos x="0" y="T56"/>
              </a:cxn>
            </a:cxnLst>
            <a:rect l="0" t="0" r="r" b="b"/>
            <a:pathLst>
              <a:path h="13"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8"/>
                  <a:pt x="0" y="8"/>
                </a:cubicBezTo>
                <a:cubicBezTo>
                  <a:pt x="0" y="8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7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0"/>
                </a:moveTo>
                <a:cubicBezTo>
                  <a:pt x="0" y="1"/>
                  <a:pt x="0" y="2"/>
                  <a:pt x="0" y="3"/>
                </a:cubicBezTo>
                <a:cubicBezTo>
                  <a:pt x="0" y="2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2D5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0" name="Freeform 623"/>
          <p:cNvSpPr>
            <a:spLocks noEditPoints="1"/>
          </p:cNvSpPr>
          <p:nvPr/>
        </p:nvSpPr>
        <p:spPr bwMode="auto">
          <a:xfrm>
            <a:off x="7181851" y="4083051"/>
            <a:ext cx="65088" cy="49213"/>
          </a:xfrm>
          <a:custGeom>
            <a:avLst/>
            <a:gdLst>
              <a:gd name="T0" fmla="*/ 1 w 35"/>
              <a:gd name="T1" fmla="*/ 0 h 26"/>
              <a:gd name="T2" fmla="*/ 35 w 35"/>
              <a:gd name="T3" fmla="*/ 26 h 26"/>
              <a:gd name="T4" fmla="*/ 35 w 35"/>
              <a:gd name="T5" fmla="*/ 26 h 26"/>
              <a:gd name="T6" fmla="*/ 35 w 35"/>
              <a:gd name="T7" fmla="*/ 26 h 26"/>
              <a:gd name="T8" fmla="*/ 1 w 35"/>
              <a:gd name="T9" fmla="*/ 0 h 26"/>
              <a:gd name="T10" fmla="*/ 1 w 35"/>
              <a:gd name="T11" fmla="*/ 0 h 26"/>
              <a:gd name="T12" fmla="*/ 1 w 35"/>
              <a:gd name="T13" fmla="*/ 0 h 26"/>
              <a:gd name="T14" fmla="*/ 1 w 35"/>
              <a:gd name="T15" fmla="*/ 0 h 26"/>
              <a:gd name="T16" fmla="*/ 1 w 35"/>
              <a:gd name="T17" fmla="*/ 0 h 26"/>
              <a:gd name="T18" fmla="*/ 1 w 35"/>
              <a:gd name="T19" fmla="*/ 0 h 26"/>
              <a:gd name="T20" fmla="*/ 1 w 35"/>
              <a:gd name="T21" fmla="*/ 0 h 26"/>
              <a:gd name="T22" fmla="*/ 0 w 35"/>
              <a:gd name="T23" fmla="*/ 0 h 26"/>
              <a:gd name="T24" fmla="*/ 0 w 35"/>
              <a:gd name="T25" fmla="*/ 0 h 26"/>
              <a:gd name="T26" fmla="*/ 0 w 35"/>
              <a:gd name="T27" fmla="*/ 0 h 26"/>
              <a:gd name="T28" fmla="*/ 0 w 35"/>
              <a:gd name="T29" fmla="*/ 0 h 26"/>
              <a:gd name="T30" fmla="*/ 0 w 35"/>
              <a:gd name="T31" fmla="*/ 0 h 26"/>
              <a:gd name="T32" fmla="*/ 0 w 35"/>
              <a:gd name="T33" fmla="*/ 0 h 26"/>
              <a:gd name="T34" fmla="*/ 0 w 35"/>
              <a:gd name="T35" fmla="*/ 0 h 26"/>
              <a:gd name="T36" fmla="*/ 0 w 35"/>
              <a:gd name="T37" fmla="*/ 0 h 26"/>
              <a:gd name="T38" fmla="*/ 0 w 35"/>
              <a:gd name="T39" fmla="*/ 0 h 26"/>
              <a:gd name="T40" fmla="*/ 0 w 35"/>
              <a:gd name="T41" fmla="*/ 0 h 26"/>
              <a:gd name="T42" fmla="*/ 0 w 35"/>
              <a:gd name="T43" fmla="*/ 0 h 26"/>
              <a:gd name="T44" fmla="*/ 0 w 35"/>
              <a:gd name="T4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" h="26">
                <a:moveTo>
                  <a:pt x="1" y="0"/>
                </a:moveTo>
                <a:cubicBezTo>
                  <a:pt x="10" y="12"/>
                  <a:pt x="21" y="20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21" y="20"/>
                  <a:pt x="10" y="12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5B2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1" name="Freeform 624"/>
          <p:cNvSpPr>
            <a:spLocks/>
          </p:cNvSpPr>
          <p:nvPr/>
        </p:nvSpPr>
        <p:spPr bwMode="auto">
          <a:xfrm>
            <a:off x="7246938" y="4132263"/>
            <a:ext cx="20638" cy="7938"/>
          </a:xfrm>
          <a:custGeom>
            <a:avLst/>
            <a:gdLst>
              <a:gd name="T0" fmla="*/ 0 w 11"/>
              <a:gd name="T1" fmla="*/ 0 h 4"/>
              <a:gd name="T2" fmla="*/ 0 w 11"/>
              <a:gd name="T3" fmla="*/ 0 h 4"/>
              <a:gd name="T4" fmla="*/ 11 w 11"/>
              <a:gd name="T5" fmla="*/ 4 h 4"/>
              <a:gd name="T6" fmla="*/ 0 w 11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3" y="2"/>
                  <a:pt x="7" y="3"/>
                  <a:pt x="11" y="4"/>
                </a:cubicBezTo>
                <a:cubicBezTo>
                  <a:pt x="7" y="3"/>
                  <a:pt x="3" y="2"/>
                  <a:pt x="0" y="0"/>
                </a:cubicBezTo>
              </a:path>
            </a:pathLst>
          </a:custGeom>
          <a:solidFill>
            <a:srgbClr val="D88B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2" name="Freeform 625"/>
          <p:cNvSpPr>
            <a:spLocks noEditPoints="1"/>
          </p:cNvSpPr>
          <p:nvPr/>
        </p:nvSpPr>
        <p:spPr bwMode="auto">
          <a:xfrm>
            <a:off x="7404101" y="4119563"/>
            <a:ext cx="7938" cy="3175"/>
          </a:xfrm>
          <a:custGeom>
            <a:avLst/>
            <a:gdLst>
              <a:gd name="T0" fmla="*/ 4 w 4"/>
              <a:gd name="T1" fmla="*/ 0 h 2"/>
              <a:gd name="T2" fmla="*/ 0 w 4"/>
              <a:gd name="T3" fmla="*/ 2 h 2"/>
              <a:gd name="T4" fmla="*/ 0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4 w 4"/>
              <a:gd name="T11" fmla="*/ 0 h 2"/>
              <a:gd name="T12" fmla="*/ 4 w 4"/>
              <a:gd name="T13" fmla="*/ 0 h 2"/>
              <a:gd name="T14" fmla="*/ 4 w 4"/>
              <a:gd name="T15" fmla="*/ 0 h 2"/>
              <a:gd name="T16" fmla="*/ 4 w 4"/>
              <a:gd name="T17" fmla="*/ 0 h 2"/>
              <a:gd name="T18" fmla="*/ 4 w 4"/>
              <a:gd name="T1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2">
                <a:moveTo>
                  <a:pt x="4" y="0"/>
                </a:moveTo>
                <a:cubicBezTo>
                  <a:pt x="2" y="1"/>
                  <a:pt x="1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1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2D5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3" name="Freeform 626"/>
          <p:cNvSpPr>
            <a:spLocks noEditPoints="1"/>
          </p:cNvSpPr>
          <p:nvPr/>
        </p:nvSpPr>
        <p:spPr bwMode="auto">
          <a:xfrm>
            <a:off x="7267576" y="4140201"/>
            <a:ext cx="33338" cy="4763"/>
          </a:xfrm>
          <a:custGeom>
            <a:avLst/>
            <a:gdLst>
              <a:gd name="T0" fmla="*/ 17 w 17"/>
              <a:gd name="T1" fmla="*/ 3 h 3"/>
              <a:gd name="T2" fmla="*/ 17 w 17"/>
              <a:gd name="T3" fmla="*/ 3 h 3"/>
              <a:gd name="T4" fmla="*/ 17 w 17"/>
              <a:gd name="T5" fmla="*/ 3 h 3"/>
              <a:gd name="T6" fmla="*/ 17 w 17"/>
              <a:gd name="T7" fmla="*/ 3 h 3"/>
              <a:gd name="T8" fmla="*/ 17 w 17"/>
              <a:gd name="T9" fmla="*/ 3 h 3"/>
              <a:gd name="T10" fmla="*/ 17 w 17"/>
              <a:gd name="T11" fmla="*/ 3 h 3"/>
              <a:gd name="T12" fmla="*/ 17 w 17"/>
              <a:gd name="T13" fmla="*/ 3 h 3"/>
              <a:gd name="T14" fmla="*/ 17 w 17"/>
              <a:gd name="T15" fmla="*/ 3 h 3"/>
              <a:gd name="T16" fmla="*/ 17 w 17"/>
              <a:gd name="T17" fmla="*/ 3 h 3"/>
              <a:gd name="T18" fmla="*/ 16 w 17"/>
              <a:gd name="T19" fmla="*/ 3 h 3"/>
              <a:gd name="T20" fmla="*/ 9 w 17"/>
              <a:gd name="T21" fmla="*/ 2 h 3"/>
              <a:gd name="T22" fmla="*/ 9 w 17"/>
              <a:gd name="T23" fmla="*/ 2 h 3"/>
              <a:gd name="T24" fmla="*/ 9 w 17"/>
              <a:gd name="T25" fmla="*/ 2 h 3"/>
              <a:gd name="T26" fmla="*/ 8 w 17"/>
              <a:gd name="T27" fmla="*/ 2 h 3"/>
              <a:gd name="T28" fmla="*/ 8 w 17"/>
              <a:gd name="T29" fmla="*/ 2 h 3"/>
              <a:gd name="T30" fmla="*/ 8 w 17"/>
              <a:gd name="T31" fmla="*/ 2 h 3"/>
              <a:gd name="T32" fmla="*/ 8 w 17"/>
              <a:gd name="T33" fmla="*/ 2 h 3"/>
              <a:gd name="T34" fmla="*/ 8 w 17"/>
              <a:gd name="T35" fmla="*/ 2 h 3"/>
              <a:gd name="T36" fmla="*/ 8 w 17"/>
              <a:gd name="T37" fmla="*/ 2 h 3"/>
              <a:gd name="T38" fmla="*/ 8 w 17"/>
              <a:gd name="T39" fmla="*/ 2 h 3"/>
              <a:gd name="T40" fmla="*/ 8 w 17"/>
              <a:gd name="T41" fmla="*/ 2 h 3"/>
              <a:gd name="T42" fmla="*/ 8 w 17"/>
              <a:gd name="T43" fmla="*/ 2 h 3"/>
              <a:gd name="T44" fmla="*/ 7 w 17"/>
              <a:gd name="T45" fmla="*/ 2 h 3"/>
              <a:gd name="T46" fmla="*/ 7 w 17"/>
              <a:gd name="T47" fmla="*/ 2 h 3"/>
              <a:gd name="T48" fmla="*/ 7 w 17"/>
              <a:gd name="T49" fmla="*/ 2 h 3"/>
              <a:gd name="T50" fmla="*/ 7 w 17"/>
              <a:gd name="T51" fmla="*/ 2 h 3"/>
              <a:gd name="T52" fmla="*/ 7 w 17"/>
              <a:gd name="T53" fmla="*/ 2 h 3"/>
              <a:gd name="T54" fmla="*/ 7 w 17"/>
              <a:gd name="T55" fmla="*/ 2 h 3"/>
              <a:gd name="T56" fmla="*/ 7 w 17"/>
              <a:gd name="T57" fmla="*/ 2 h 3"/>
              <a:gd name="T58" fmla="*/ 7 w 17"/>
              <a:gd name="T59" fmla="*/ 2 h 3"/>
              <a:gd name="T60" fmla="*/ 7 w 17"/>
              <a:gd name="T61" fmla="*/ 2 h 3"/>
              <a:gd name="T62" fmla="*/ 7 w 17"/>
              <a:gd name="T63" fmla="*/ 2 h 3"/>
              <a:gd name="T64" fmla="*/ 7 w 17"/>
              <a:gd name="T65" fmla="*/ 2 h 3"/>
              <a:gd name="T66" fmla="*/ 7 w 17"/>
              <a:gd name="T67" fmla="*/ 2 h 3"/>
              <a:gd name="T68" fmla="*/ 6 w 17"/>
              <a:gd name="T69" fmla="*/ 2 h 3"/>
              <a:gd name="T70" fmla="*/ 6 w 17"/>
              <a:gd name="T71" fmla="*/ 2 h 3"/>
              <a:gd name="T72" fmla="*/ 6 w 17"/>
              <a:gd name="T73" fmla="*/ 2 h 3"/>
              <a:gd name="T74" fmla="*/ 6 w 17"/>
              <a:gd name="T75" fmla="*/ 2 h 3"/>
              <a:gd name="T76" fmla="*/ 6 w 17"/>
              <a:gd name="T77" fmla="*/ 2 h 3"/>
              <a:gd name="T78" fmla="*/ 6 w 17"/>
              <a:gd name="T79" fmla="*/ 2 h 3"/>
              <a:gd name="T80" fmla="*/ 6 w 17"/>
              <a:gd name="T81" fmla="*/ 2 h 3"/>
              <a:gd name="T82" fmla="*/ 6 w 17"/>
              <a:gd name="T83" fmla="*/ 2 h 3"/>
              <a:gd name="T84" fmla="*/ 2 w 17"/>
              <a:gd name="T85" fmla="*/ 1 h 3"/>
              <a:gd name="T86" fmla="*/ 2 w 17"/>
              <a:gd name="T87" fmla="*/ 1 h 3"/>
              <a:gd name="T88" fmla="*/ 2 w 17"/>
              <a:gd name="T89" fmla="*/ 1 h 3"/>
              <a:gd name="T90" fmla="*/ 2 w 17"/>
              <a:gd name="T91" fmla="*/ 1 h 3"/>
              <a:gd name="T92" fmla="*/ 1 w 17"/>
              <a:gd name="T93" fmla="*/ 0 h 3"/>
              <a:gd name="T94" fmla="*/ 1 w 17"/>
              <a:gd name="T95" fmla="*/ 0 h 3"/>
              <a:gd name="T96" fmla="*/ 1 w 17"/>
              <a:gd name="T97" fmla="*/ 0 h 3"/>
              <a:gd name="T98" fmla="*/ 1 w 17"/>
              <a:gd name="T99" fmla="*/ 0 h 3"/>
              <a:gd name="T100" fmla="*/ 1 w 17"/>
              <a:gd name="T101" fmla="*/ 0 h 3"/>
              <a:gd name="T102" fmla="*/ 1 w 17"/>
              <a:gd name="T103" fmla="*/ 0 h 3"/>
              <a:gd name="T104" fmla="*/ 0 w 17"/>
              <a:gd name="T105" fmla="*/ 0 h 3"/>
              <a:gd name="T106" fmla="*/ 0 w 17"/>
              <a:gd name="T107" fmla="*/ 0 h 3"/>
              <a:gd name="T108" fmla="*/ 0 w 17"/>
              <a:gd name="T109" fmla="*/ 0 h 3"/>
              <a:gd name="T110" fmla="*/ 0 w 17"/>
              <a:gd name="T111" fmla="*/ 0 h 3"/>
              <a:gd name="T112" fmla="*/ 0 w 17"/>
              <a:gd name="T1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" h="3">
                <a:moveTo>
                  <a:pt x="17" y="3"/>
                </a:move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moveTo>
                  <a:pt x="17" y="3"/>
                </a:move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moveTo>
                  <a:pt x="17" y="3"/>
                </a:move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moveTo>
                  <a:pt x="17" y="3"/>
                </a:move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moveTo>
                  <a:pt x="17" y="3"/>
                </a:move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moveTo>
                  <a:pt x="17" y="3"/>
                </a:move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moveTo>
                  <a:pt x="16" y="3"/>
                </a:move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moveTo>
                  <a:pt x="9" y="2"/>
                </a:moveTo>
                <a:cubicBezTo>
                  <a:pt x="11" y="3"/>
                  <a:pt x="14" y="3"/>
                  <a:pt x="16" y="3"/>
                </a:cubicBezTo>
                <a:cubicBezTo>
                  <a:pt x="14" y="3"/>
                  <a:pt x="11" y="3"/>
                  <a:pt x="9" y="2"/>
                </a:cubicBezTo>
                <a:moveTo>
                  <a:pt x="8" y="2"/>
                </a:move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8" y="2"/>
                </a:cubicBezTo>
                <a:moveTo>
                  <a:pt x="8" y="2"/>
                </a:move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moveTo>
                  <a:pt x="8" y="2"/>
                </a:move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moveTo>
                  <a:pt x="8" y="2"/>
                </a:move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moveTo>
                  <a:pt x="8" y="2"/>
                </a:move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moveTo>
                  <a:pt x="8" y="2"/>
                </a:move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moveTo>
                  <a:pt x="8" y="2"/>
                </a:move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moveTo>
                  <a:pt x="7" y="2"/>
                </a:moveTo>
                <a:cubicBezTo>
                  <a:pt x="7" y="2"/>
                  <a:pt x="8" y="2"/>
                  <a:pt x="8" y="2"/>
                </a:cubicBezTo>
                <a:cubicBezTo>
                  <a:pt x="8" y="2"/>
                  <a:pt x="7" y="2"/>
                  <a:pt x="7" y="2"/>
                </a:cubicBezTo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moveTo>
                  <a:pt x="6" y="2"/>
                </a:moveTo>
                <a:cubicBezTo>
                  <a:pt x="6" y="2"/>
                  <a:pt x="7" y="2"/>
                  <a:pt x="7" y="2"/>
                </a:cubicBezTo>
                <a:cubicBezTo>
                  <a:pt x="7" y="2"/>
                  <a:pt x="6" y="2"/>
                  <a:pt x="6" y="2"/>
                </a:cubicBezTo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moveTo>
                  <a:pt x="6" y="2"/>
                </a:move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moveTo>
                  <a:pt x="2" y="1"/>
                </a:move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moveTo>
                  <a:pt x="2" y="1"/>
                </a:move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moveTo>
                  <a:pt x="2" y="1"/>
                </a:move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88B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4" name="Freeform 627"/>
          <p:cNvSpPr>
            <a:spLocks noEditPoints="1"/>
          </p:cNvSpPr>
          <p:nvPr/>
        </p:nvSpPr>
        <p:spPr bwMode="auto">
          <a:xfrm>
            <a:off x="7307263" y="4148138"/>
            <a:ext cx="17463" cy="0"/>
          </a:xfrm>
          <a:custGeom>
            <a:avLst/>
            <a:gdLst>
              <a:gd name="T0" fmla="*/ 5 w 9"/>
              <a:gd name="T1" fmla="*/ 5 w 9"/>
              <a:gd name="T2" fmla="*/ 5 w 9"/>
              <a:gd name="T3" fmla="*/ 4 w 9"/>
              <a:gd name="T4" fmla="*/ 4 w 9"/>
              <a:gd name="T5" fmla="*/ 4 w 9"/>
              <a:gd name="T6" fmla="*/ 5 w 9"/>
              <a:gd name="T7" fmla="*/ 5 w 9"/>
              <a:gd name="T8" fmla="*/ 5 w 9"/>
              <a:gd name="T9" fmla="*/ 4 w 9"/>
              <a:gd name="T10" fmla="*/ 4 w 9"/>
              <a:gd name="T11" fmla="*/ 4 w 9"/>
              <a:gd name="T12" fmla="*/ 5 w 9"/>
              <a:gd name="T13" fmla="*/ 5 w 9"/>
              <a:gd name="T14" fmla="*/ 5 w 9"/>
              <a:gd name="T15" fmla="*/ 4 w 9"/>
              <a:gd name="T16" fmla="*/ 4 w 9"/>
              <a:gd name="T17" fmla="*/ 4 w 9"/>
              <a:gd name="T18" fmla="*/ 9 w 9"/>
              <a:gd name="T19" fmla="*/ 5 w 9"/>
              <a:gd name="T20" fmla="*/ 9 w 9"/>
              <a:gd name="T21" fmla="*/ 0 w 9"/>
              <a:gd name="T22" fmla="*/ 4 w 9"/>
              <a:gd name="T23" fmla="*/ 0 w 9"/>
              <a:gd name="T24" fmla="*/ 0 w 9"/>
              <a:gd name="T25" fmla="*/ 0 w 9"/>
              <a:gd name="T26" fmla="*/ 0 w 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</a:cxnLst>
            <a:rect l="0" t="0" r="r" b="b"/>
            <a:pathLst>
              <a:path w="9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8" y="0"/>
                  <a:pt x="7" y="0"/>
                  <a:pt x="5" y="0"/>
                </a:cubicBezTo>
                <a:cubicBezTo>
                  <a:pt x="7" y="0"/>
                  <a:pt x="8" y="0"/>
                  <a:pt x="9" y="0"/>
                </a:cubicBezTo>
                <a:moveTo>
                  <a:pt x="0" y="0"/>
                </a:moveTo>
                <a:cubicBezTo>
                  <a:pt x="1" y="0"/>
                  <a:pt x="3" y="0"/>
                  <a:pt x="4" y="0"/>
                </a:cubicBezTo>
                <a:cubicBezTo>
                  <a:pt x="3" y="0"/>
                  <a:pt x="1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9A3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5" name="Freeform 628"/>
          <p:cNvSpPr>
            <a:spLocks/>
          </p:cNvSpPr>
          <p:nvPr/>
        </p:nvSpPr>
        <p:spPr bwMode="auto">
          <a:xfrm>
            <a:off x="7177088" y="3867151"/>
            <a:ext cx="304800" cy="280988"/>
          </a:xfrm>
          <a:custGeom>
            <a:avLst/>
            <a:gdLst>
              <a:gd name="T0" fmla="*/ 0 w 161"/>
              <a:gd name="T1" fmla="*/ 112 h 149"/>
              <a:gd name="T2" fmla="*/ 2 w 161"/>
              <a:gd name="T3" fmla="*/ 115 h 149"/>
              <a:gd name="T4" fmla="*/ 2 w 161"/>
              <a:gd name="T5" fmla="*/ 115 h 149"/>
              <a:gd name="T6" fmla="*/ 3 w 161"/>
              <a:gd name="T7" fmla="*/ 115 h 149"/>
              <a:gd name="T8" fmla="*/ 48 w 161"/>
              <a:gd name="T9" fmla="*/ 145 h 149"/>
              <a:gd name="T10" fmla="*/ 48 w 161"/>
              <a:gd name="T11" fmla="*/ 145 h 149"/>
              <a:gd name="T12" fmla="*/ 49 w 161"/>
              <a:gd name="T13" fmla="*/ 145 h 149"/>
              <a:gd name="T14" fmla="*/ 49 w 161"/>
              <a:gd name="T15" fmla="*/ 145 h 149"/>
              <a:gd name="T16" fmla="*/ 50 w 161"/>
              <a:gd name="T17" fmla="*/ 146 h 149"/>
              <a:gd name="T18" fmla="*/ 50 w 161"/>
              <a:gd name="T19" fmla="*/ 146 h 149"/>
              <a:gd name="T20" fmla="*/ 54 w 161"/>
              <a:gd name="T21" fmla="*/ 147 h 149"/>
              <a:gd name="T22" fmla="*/ 54 w 161"/>
              <a:gd name="T23" fmla="*/ 147 h 149"/>
              <a:gd name="T24" fmla="*/ 55 w 161"/>
              <a:gd name="T25" fmla="*/ 147 h 149"/>
              <a:gd name="T26" fmla="*/ 55 w 161"/>
              <a:gd name="T27" fmla="*/ 147 h 149"/>
              <a:gd name="T28" fmla="*/ 55 w 161"/>
              <a:gd name="T29" fmla="*/ 147 h 149"/>
              <a:gd name="T30" fmla="*/ 55 w 161"/>
              <a:gd name="T31" fmla="*/ 147 h 149"/>
              <a:gd name="T32" fmla="*/ 56 w 161"/>
              <a:gd name="T33" fmla="*/ 147 h 149"/>
              <a:gd name="T34" fmla="*/ 56 w 161"/>
              <a:gd name="T35" fmla="*/ 147 h 149"/>
              <a:gd name="T36" fmla="*/ 56 w 161"/>
              <a:gd name="T37" fmla="*/ 147 h 149"/>
              <a:gd name="T38" fmla="*/ 57 w 161"/>
              <a:gd name="T39" fmla="*/ 147 h 149"/>
              <a:gd name="T40" fmla="*/ 64 w 161"/>
              <a:gd name="T41" fmla="*/ 148 h 149"/>
              <a:gd name="T42" fmla="*/ 65 w 161"/>
              <a:gd name="T43" fmla="*/ 148 h 149"/>
              <a:gd name="T44" fmla="*/ 65 w 161"/>
              <a:gd name="T45" fmla="*/ 148 h 149"/>
              <a:gd name="T46" fmla="*/ 65 w 161"/>
              <a:gd name="T47" fmla="*/ 148 h 149"/>
              <a:gd name="T48" fmla="*/ 69 w 161"/>
              <a:gd name="T49" fmla="*/ 149 h 149"/>
              <a:gd name="T50" fmla="*/ 73 w 161"/>
              <a:gd name="T51" fmla="*/ 149 h 149"/>
              <a:gd name="T52" fmla="*/ 74 w 161"/>
              <a:gd name="T53" fmla="*/ 149 h 149"/>
              <a:gd name="T54" fmla="*/ 74 w 161"/>
              <a:gd name="T55" fmla="*/ 149 h 149"/>
              <a:gd name="T56" fmla="*/ 78 w 161"/>
              <a:gd name="T57" fmla="*/ 149 h 149"/>
              <a:gd name="T58" fmla="*/ 117 w 161"/>
              <a:gd name="T59" fmla="*/ 138 h 149"/>
              <a:gd name="T60" fmla="*/ 124 w 161"/>
              <a:gd name="T61" fmla="*/ 134 h 149"/>
              <a:gd name="T62" fmla="*/ 124 w 161"/>
              <a:gd name="T63" fmla="*/ 134 h 149"/>
              <a:gd name="T64" fmla="*/ 161 w 161"/>
              <a:gd name="T65" fmla="*/ 75 h 149"/>
              <a:gd name="T66" fmla="*/ 161 w 161"/>
              <a:gd name="T67" fmla="*/ 75 h 149"/>
              <a:gd name="T68" fmla="*/ 161 w 161"/>
              <a:gd name="T69" fmla="*/ 75 h 149"/>
              <a:gd name="T70" fmla="*/ 161 w 161"/>
              <a:gd name="T71" fmla="*/ 74 h 149"/>
              <a:gd name="T72" fmla="*/ 161 w 161"/>
              <a:gd name="T73" fmla="*/ 74 h 149"/>
              <a:gd name="T74" fmla="*/ 161 w 161"/>
              <a:gd name="T75" fmla="*/ 74 h 149"/>
              <a:gd name="T76" fmla="*/ 161 w 161"/>
              <a:gd name="T77" fmla="*/ 74 h 149"/>
              <a:gd name="T78" fmla="*/ 161 w 161"/>
              <a:gd name="T79" fmla="*/ 73 h 149"/>
              <a:gd name="T80" fmla="*/ 161 w 161"/>
              <a:gd name="T81" fmla="*/ 73 h 149"/>
              <a:gd name="T82" fmla="*/ 161 w 161"/>
              <a:gd name="T83" fmla="*/ 73 h 149"/>
              <a:gd name="T84" fmla="*/ 161 w 161"/>
              <a:gd name="T85" fmla="*/ 73 h 149"/>
              <a:gd name="T86" fmla="*/ 161 w 161"/>
              <a:gd name="T87" fmla="*/ 72 h 149"/>
              <a:gd name="T88" fmla="*/ 161 w 161"/>
              <a:gd name="T89" fmla="*/ 71 h 149"/>
              <a:gd name="T90" fmla="*/ 161 w 161"/>
              <a:gd name="T91" fmla="*/ 71 h 149"/>
              <a:gd name="T92" fmla="*/ 161 w 161"/>
              <a:gd name="T93" fmla="*/ 71 h 149"/>
              <a:gd name="T94" fmla="*/ 161 w 161"/>
              <a:gd name="T95" fmla="*/ 71 h 149"/>
              <a:gd name="T96" fmla="*/ 161 w 161"/>
              <a:gd name="T97" fmla="*/ 70 h 149"/>
              <a:gd name="T98" fmla="*/ 161 w 161"/>
              <a:gd name="T99" fmla="*/ 70 h 149"/>
              <a:gd name="T100" fmla="*/ 161 w 161"/>
              <a:gd name="T101" fmla="*/ 70 h 149"/>
              <a:gd name="T102" fmla="*/ 161 w 161"/>
              <a:gd name="T103" fmla="*/ 70 h 149"/>
              <a:gd name="T104" fmla="*/ 161 w 161"/>
              <a:gd name="T105" fmla="*/ 69 h 149"/>
              <a:gd name="T106" fmla="*/ 161 w 161"/>
              <a:gd name="T107" fmla="*/ 69 h 149"/>
              <a:gd name="T108" fmla="*/ 161 w 161"/>
              <a:gd name="T109" fmla="*/ 69 h 149"/>
              <a:gd name="T110" fmla="*/ 161 w 161"/>
              <a:gd name="T111" fmla="*/ 69 h 149"/>
              <a:gd name="T112" fmla="*/ 161 w 161"/>
              <a:gd name="T113" fmla="*/ 68 h 149"/>
              <a:gd name="T114" fmla="*/ 161 w 161"/>
              <a:gd name="T115" fmla="*/ 68 h 149"/>
              <a:gd name="T116" fmla="*/ 161 w 161"/>
              <a:gd name="T117" fmla="*/ 68 h 149"/>
              <a:gd name="T118" fmla="*/ 161 w 161"/>
              <a:gd name="T119" fmla="*/ 67 h 149"/>
              <a:gd name="T120" fmla="*/ 161 w 161"/>
              <a:gd name="T121" fmla="*/ 6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1" h="149">
                <a:moveTo>
                  <a:pt x="121" y="0"/>
                </a:moveTo>
                <a:cubicBezTo>
                  <a:pt x="129" y="13"/>
                  <a:pt x="134" y="28"/>
                  <a:pt x="134" y="44"/>
                </a:cubicBezTo>
                <a:cubicBezTo>
                  <a:pt x="134" y="88"/>
                  <a:pt x="95" y="124"/>
                  <a:pt x="47" y="124"/>
                </a:cubicBezTo>
                <a:cubicBezTo>
                  <a:pt x="30" y="124"/>
                  <a:pt x="14" y="120"/>
                  <a:pt x="0" y="112"/>
                </a:cubicBezTo>
                <a:cubicBezTo>
                  <a:pt x="1" y="113"/>
                  <a:pt x="2" y="114"/>
                  <a:pt x="2" y="115"/>
                </a:cubicBezTo>
                <a:cubicBezTo>
                  <a:pt x="2" y="115"/>
                  <a:pt x="2" y="115"/>
                  <a:pt x="2" y="115"/>
                </a:cubicBezTo>
                <a:cubicBezTo>
                  <a:pt x="2" y="115"/>
                  <a:pt x="2" y="115"/>
                  <a:pt x="2" y="115"/>
                </a:cubicBezTo>
                <a:cubicBezTo>
                  <a:pt x="2" y="115"/>
                  <a:pt x="2" y="115"/>
                  <a:pt x="2" y="115"/>
                </a:cubicBezTo>
                <a:cubicBezTo>
                  <a:pt x="2" y="115"/>
                  <a:pt x="2" y="115"/>
                  <a:pt x="2" y="115"/>
                </a:cubicBezTo>
                <a:cubicBezTo>
                  <a:pt x="2" y="115"/>
                  <a:pt x="2" y="115"/>
                  <a:pt x="2" y="115"/>
                </a:cubicBezTo>
                <a:cubicBezTo>
                  <a:pt x="2" y="115"/>
                  <a:pt x="2" y="115"/>
                  <a:pt x="2" y="115"/>
                </a:cubicBezTo>
                <a:cubicBezTo>
                  <a:pt x="2" y="115"/>
                  <a:pt x="2" y="115"/>
                  <a:pt x="2" y="115"/>
                </a:cubicBezTo>
                <a:cubicBezTo>
                  <a:pt x="3" y="115"/>
                  <a:pt x="3" y="115"/>
                  <a:pt x="3" y="115"/>
                </a:cubicBezTo>
                <a:cubicBezTo>
                  <a:pt x="3" y="115"/>
                  <a:pt x="3" y="115"/>
                  <a:pt x="3" y="115"/>
                </a:cubicBezTo>
                <a:cubicBezTo>
                  <a:pt x="3" y="115"/>
                  <a:pt x="3" y="115"/>
                  <a:pt x="3" y="115"/>
                </a:cubicBezTo>
                <a:cubicBezTo>
                  <a:pt x="3" y="115"/>
                  <a:pt x="3" y="115"/>
                  <a:pt x="3" y="115"/>
                </a:cubicBezTo>
                <a:cubicBezTo>
                  <a:pt x="3" y="115"/>
                  <a:pt x="3" y="115"/>
                  <a:pt x="3" y="115"/>
                </a:cubicBezTo>
                <a:cubicBezTo>
                  <a:pt x="12" y="127"/>
                  <a:pt x="23" y="135"/>
                  <a:pt x="37" y="141"/>
                </a:cubicBezTo>
                <a:cubicBezTo>
                  <a:pt x="37" y="141"/>
                  <a:pt x="37" y="141"/>
                  <a:pt x="37" y="141"/>
                </a:cubicBezTo>
                <a:cubicBezTo>
                  <a:pt x="40" y="143"/>
                  <a:pt x="44" y="144"/>
                  <a:pt x="48" y="145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48" y="145"/>
                  <a:pt x="48" y="145"/>
                  <a:pt x="49" y="145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6"/>
                  <a:pt x="49" y="146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1" y="146"/>
                  <a:pt x="53" y="146"/>
                  <a:pt x="54" y="147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54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7" y="147"/>
                  <a:pt x="57" y="147"/>
                  <a:pt x="57" y="147"/>
                </a:cubicBezTo>
                <a:cubicBezTo>
                  <a:pt x="57" y="147"/>
                  <a:pt x="57" y="147"/>
                  <a:pt x="57" y="147"/>
                </a:cubicBezTo>
                <a:cubicBezTo>
                  <a:pt x="59" y="148"/>
                  <a:pt x="62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6" y="148"/>
                  <a:pt x="67" y="148"/>
                  <a:pt x="68" y="149"/>
                </a:cubicBezTo>
                <a:cubicBezTo>
                  <a:pt x="68" y="149"/>
                  <a:pt x="69" y="149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2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3" y="149"/>
                  <a:pt x="73" y="149"/>
                  <a:pt x="73" y="149"/>
                </a:cubicBezTo>
                <a:cubicBezTo>
                  <a:pt x="73" y="149"/>
                  <a:pt x="74" y="149"/>
                  <a:pt x="74" y="149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4" y="149"/>
                  <a:pt x="74" y="149"/>
                  <a:pt x="74" y="149"/>
                </a:cubicBezTo>
                <a:cubicBezTo>
                  <a:pt x="76" y="149"/>
                  <a:pt x="77" y="149"/>
                  <a:pt x="78" y="149"/>
                </a:cubicBezTo>
                <a:cubicBezTo>
                  <a:pt x="78" y="149"/>
                  <a:pt x="79" y="149"/>
                  <a:pt x="79" y="149"/>
                </a:cubicBezTo>
                <a:cubicBezTo>
                  <a:pt x="80" y="148"/>
                  <a:pt x="81" y="148"/>
                  <a:pt x="82" y="148"/>
                </a:cubicBezTo>
                <a:cubicBezTo>
                  <a:pt x="95" y="147"/>
                  <a:pt x="106" y="144"/>
                  <a:pt x="117" y="138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8" y="138"/>
                  <a:pt x="118" y="137"/>
                  <a:pt x="119" y="137"/>
                </a:cubicBezTo>
                <a:cubicBezTo>
                  <a:pt x="119" y="137"/>
                  <a:pt x="119" y="137"/>
                  <a:pt x="120" y="136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1" y="136"/>
                  <a:pt x="122" y="135"/>
                  <a:pt x="124" y="134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9" y="131"/>
                  <a:pt x="133" y="128"/>
                  <a:pt x="137" y="124"/>
                </a:cubicBezTo>
                <a:cubicBezTo>
                  <a:pt x="150" y="111"/>
                  <a:pt x="159" y="94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4"/>
                </a:cubicBezTo>
                <a:cubicBezTo>
                  <a:pt x="161" y="74"/>
                  <a:pt x="161" y="74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1" y="73"/>
                  <a:pt x="161" y="73"/>
                  <a:pt x="161" y="72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1" y="70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9"/>
                  <a:pt x="161" y="69"/>
                  <a:pt x="161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8"/>
                  <a:pt x="161" y="67"/>
                  <a:pt x="161" y="67"/>
                </a:cubicBezTo>
                <a:cubicBezTo>
                  <a:pt x="161" y="67"/>
                  <a:pt x="161" y="67"/>
                  <a:pt x="161" y="67"/>
                </a:cubicBezTo>
                <a:cubicBezTo>
                  <a:pt x="161" y="66"/>
                  <a:pt x="161" y="66"/>
                  <a:pt x="161" y="65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1" y="64"/>
                  <a:pt x="161" y="63"/>
                  <a:pt x="161" y="62"/>
                </a:cubicBezTo>
                <a:cubicBezTo>
                  <a:pt x="158" y="36"/>
                  <a:pt x="143" y="14"/>
                  <a:pt x="121" y="0"/>
                </a:cubicBezTo>
              </a:path>
            </a:pathLst>
          </a:custGeom>
          <a:solidFill>
            <a:srgbClr val="23A5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6" name="Freeform 629"/>
          <p:cNvSpPr>
            <a:spLocks/>
          </p:cNvSpPr>
          <p:nvPr/>
        </p:nvSpPr>
        <p:spPr bwMode="auto">
          <a:xfrm>
            <a:off x="9361488" y="2303463"/>
            <a:ext cx="1130300" cy="1131888"/>
          </a:xfrm>
          <a:custGeom>
            <a:avLst/>
            <a:gdLst>
              <a:gd name="T0" fmla="*/ 600 w 600"/>
              <a:gd name="T1" fmla="*/ 300 h 600"/>
              <a:gd name="T2" fmla="*/ 300 w 600"/>
              <a:gd name="T3" fmla="*/ 600 h 600"/>
              <a:gd name="T4" fmla="*/ 298 w 600"/>
              <a:gd name="T5" fmla="*/ 600 h 600"/>
              <a:gd name="T6" fmla="*/ 0 w 600"/>
              <a:gd name="T7" fmla="*/ 300 h 600"/>
              <a:gd name="T8" fmla="*/ 300 w 600"/>
              <a:gd name="T9" fmla="*/ 0 h 600"/>
              <a:gd name="T10" fmla="*/ 600 w 600"/>
              <a:gd name="T11" fmla="*/ 285 h 600"/>
              <a:gd name="T12" fmla="*/ 600 w 600"/>
              <a:gd name="T13" fmla="*/ 3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0" h="600">
                <a:moveTo>
                  <a:pt x="600" y="300"/>
                </a:moveTo>
                <a:cubicBezTo>
                  <a:pt x="600" y="466"/>
                  <a:pt x="466" y="600"/>
                  <a:pt x="300" y="600"/>
                </a:cubicBezTo>
                <a:cubicBezTo>
                  <a:pt x="299" y="600"/>
                  <a:pt x="298" y="600"/>
                  <a:pt x="298" y="600"/>
                </a:cubicBezTo>
                <a:cubicBezTo>
                  <a:pt x="133" y="599"/>
                  <a:pt x="0" y="465"/>
                  <a:pt x="0" y="300"/>
                </a:cubicBezTo>
                <a:cubicBezTo>
                  <a:pt x="0" y="135"/>
                  <a:pt x="134" y="0"/>
                  <a:pt x="300" y="0"/>
                </a:cubicBezTo>
                <a:cubicBezTo>
                  <a:pt x="461" y="0"/>
                  <a:pt x="592" y="127"/>
                  <a:pt x="600" y="285"/>
                </a:cubicBezTo>
                <a:cubicBezTo>
                  <a:pt x="600" y="290"/>
                  <a:pt x="600" y="295"/>
                  <a:pt x="600" y="300"/>
                </a:cubicBezTo>
              </a:path>
            </a:pathLst>
          </a:custGeom>
          <a:solidFill>
            <a:srgbClr val="77B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7" name="Freeform 630"/>
          <p:cNvSpPr>
            <a:spLocks noEditPoints="1"/>
          </p:cNvSpPr>
          <p:nvPr/>
        </p:nvSpPr>
        <p:spPr bwMode="auto">
          <a:xfrm>
            <a:off x="9609138" y="2540001"/>
            <a:ext cx="882650" cy="895350"/>
          </a:xfrm>
          <a:custGeom>
            <a:avLst/>
            <a:gdLst>
              <a:gd name="T0" fmla="*/ 14 w 469"/>
              <a:gd name="T1" fmla="*/ 106 h 475"/>
              <a:gd name="T2" fmla="*/ 12 w 469"/>
              <a:gd name="T3" fmla="*/ 108 h 475"/>
              <a:gd name="T4" fmla="*/ 26 w 469"/>
              <a:gd name="T5" fmla="*/ 118 h 475"/>
              <a:gd name="T6" fmla="*/ 24 w 469"/>
              <a:gd name="T7" fmla="*/ 119 h 475"/>
              <a:gd name="T8" fmla="*/ 29 w 469"/>
              <a:gd name="T9" fmla="*/ 123 h 475"/>
              <a:gd name="T10" fmla="*/ 29 w 469"/>
              <a:gd name="T11" fmla="*/ 320 h 475"/>
              <a:gd name="T12" fmla="*/ 33 w 469"/>
              <a:gd name="T13" fmla="*/ 339 h 475"/>
              <a:gd name="T14" fmla="*/ 29 w 469"/>
              <a:gd name="T15" fmla="*/ 320 h 475"/>
              <a:gd name="T16" fmla="*/ 29 w 469"/>
              <a:gd name="T17" fmla="*/ 109 h 475"/>
              <a:gd name="T18" fmla="*/ 28 w 469"/>
              <a:gd name="T19" fmla="*/ 109 h 475"/>
              <a:gd name="T20" fmla="*/ 14 w 469"/>
              <a:gd name="T21" fmla="*/ 106 h 475"/>
              <a:gd name="T22" fmla="*/ 9 w 469"/>
              <a:gd name="T23" fmla="*/ 90 h 475"/>
              <a:gd name="T24" fmla="*/ 0 w 469"/>
              <a:gd name="T25" fmla="*/ 96 h 475"/>
              <a:gd name="T26" fmla="*/ 0 w 469"/>
              <a:gd name="T27" fmla="*/ 96 h 475"/>
              <a:gd name="T28" fmla="*/ 9 w 469"/>
              <a:gd name="T29" fmla="*/ 90 h 475"/>
              <a:gd name="T30" fmla="*/ 323 w 469"/>
              <a:gd name="T31" fmla="*/ 15 h 475"/>
              <a:gd name="T32" fmla="*/ 326 w 469"/>
              <a:gd name="T33" fmla="*/ 25 h 475"/>
              <a:gd name="T34" fmla="*/ 305 w 469"/>
              <a:gd name="T35" fmla="*/ 53 h 475"/>
              <a:gd name="T36" fmla="*/ 302 w 469"/>
              <a:gd name="T37" fmla="*/ 55 h 475"/>
              <a:gd name="T38" fmla="*/ 305 w 469"/>
              <a:gd name="T39" fmla="*/ 69 h 475"/>
              <a:gd name="T40" fmla="*/ 316 w 469"/>
              <a:gd name="T41" fmla="*/ 87 h 475"/>
              <a:gd name="T42" fmla="*/ 321 w 469"/>
              <a:gd name="T43" fmla="*/ 91 h 475"/>
              <a:gd name="T44" fmla="*/ 328 w 469"/>
              <a:gd name="T45" fmla="*/ 96 h 475"/>
              <a:gd name="T46" fmla="*/ 302 w 469"/>
              <a:gd name="T47" fmla="*/ 109 h 475"/>
              <a:gd name="T48" fmla="*/ 302 w 469"/>
              <a:gd name="T49" fmla="*/ 120 h 475"/>
              <a:gd name="T50" fmla="*/ 302 w 469"/>
              <a:gd name="T51" fmla="*/ 120 h 475"/>
              <a:gd name="T52" fmla="*/ 302 w 469"/>
              <a:gd name="T53" fmla="*/ 320 h 475"/>
              <a:gd name="T54" fmla="*/ 259 w 469"/>
              <a:gd name="T55" fmla="*/ 363 h 475"/>
              <a:gd name="T56" fmla="*/ 131 w 469"/>
              <a:gd name="T57" fmla="*/ 363 h 475"/>
              <a:gd name="T58" fmla="*/ 132 w 469"/>
              <a:gd name="T59" fmla="*/ 363 h 475"/>
              <a:gd name="T60" fmla="*/ 87 w 469"/>
              <a:gd name="T61" fmla="*/ 363 h 475"/>
              <a:gd name="T62" fmla="*/ 86 w 469"/>
              <a:gd name="T63" fmla="*/ 363 h 475"/>
              <a:gd name="T64" fmla="*/ 72 w 469"/>
              <a:gd name="T65" fmla="*/ 363 h 475"/>
              <a:gd name="T66" fmla="*/ 48 w 469"/>
              <a:gd name="T67" fmla="*/ 356 h 475"/>
              <a:gd name="T68" fmla="*/ 167 w 469"/>
              <a:gd name="T69" fmla="*/ 475 h 475"/>
              <a:gd name="T70" fmla="*/ 169 w 469"/>
              <a:gd name="T71" fmla="*/ 475 h 475"/>
              <a:gd name="T72" fmla="*/ 469 w 469"/>
              <a:gd name="T73" fmla="*/ 175 h 475"/>
              <a:gd name="T74" fmla="*/ 469 w 469"/>
              <a:gd name="T75" fmla="*/ 160 h 475"/>
              <a:gd name="T76" fmla="*/ 469 w 469"/>
              <a:gd name="T77" fmla="*/ 160 h 475"/>
              <a:gd name="T78" fmla="*/ 323 w 469"/>
              <a:gd name="T79" fmla="*/ 15 h 475"/>
              <a:gd name="T80" fmla="*/ 300 w 469"/>
              <a:gd name="T81" fmla="*/ 0 h 475"/>
              <a:gd name="T82" fmla="*/ 30 w 469"/>
              <a:gd name="T83" fmla="*/ 0 h 475"/>
              <a:gd name="T84" fmla="*/ 5 w 469"/>
              <a:gd name="T85" fmla="*/ 25 h 475"/>
              <a:gd name="T86" fmla="*/ 5 w 469"/>
              <a:gd name="T87" fmla="*/ 29 h 475"/>
              <a:gd name="T88" fmla="*/ 20 w 469"/>
              <a:gd name="T89" fmla="*/ 51 h 475"/>
              <a:gd name="T90" fmla="*/ 26 w 469"/>
              <a:gd name="T91" fmla="*/ 58 h 475"/>
              <a:gd name="T92" fmla="*/ 24 w 469"/>
              <a:gd name="T93" fmla="*/ 68 h 475"/>
              <a:gd name="T94" fmla="*/ 26 w 469"/>
              <a:gd name="T95" fmla="*/ 55 h 475"/>
              <a:gd name="T96" fmla="*/ 23 w 469"/>
              <a:gd name="T97" fmla="*/ 53 h 475"/>
              <a:gd name="T98" fmla="*/ 5 w 469"/>
              <a:gd name="T99" fmla="*/ 29 h 475"/>
              <a:gd name="T100" fmla="*/ 5 w 469"/>
              <a:gd name="T101" fmla="*/ 25 h 475"/>
              <a:gd name="T102" fmla="*/ 30 w 469"/>
              <a:gd name="T103" fmla="*/ 0 h 475"/>
              <a:gd name="T104" fmla="*/ 301 w 469"/>
              <a:gd name="T105" fmla="*/ 0 h 475"/>
              <a:gd name="T106" fmla="*/ 310 w 469"/>
              <a:gd name="T107" fmla="*/ 2 h 475"/>
              <a:gd name="T108" fmla="*/ 300 w 469"/>
              <a:gd name="T109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9" h="475">
                <a:moveTo>
                  <a:pt x="14" y="106"/>
                </a:moveTo>
                <a:cubicBezTo>
                  <a:pt x="14" y="107"/>
                  <a:pt x="13" y="107"/>
                  <a:pt x="12" y="108"/>
                </a:cubicBezTo>
                <a:cubicBezTo>
                  <a:pt x="17" y="111"/>
                  <a:pt x="21" y="115"/>
                  <a:pt x="26" y="118"/>
                </a:cubicBezTo>
                <a:cubicBezTo>
                  <a:pt x="26" y="118"/>
                  <a:pt x="25" y="119"/>
                  <a:pt x="24" y="119"/>
                </a:cubicBezTo>
                <a:cubicBezTo>
                  <a:pt x="26" y="121"/>
                  <a:pt x="27" y="122"/>
                  <a:pt x="29" y="123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29" y="327"/>
                  <a:pt x="30" y="333"/>
                  <a:pt x="33" y="339"/>
                </a:cubicBezTo>
                <a:cubicBezTo>
                  <a:pt x="30" y="333"/>
                  <a:pt x="29" y="327"/>
                  <a:pt x="29" y="320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2" y="109"/>
                  <a:pt x="18" y="108"/>
                  <a:pt x="14" y="106"/>
                </a:cubicBezTo>
                <a:moveTo>
                  <a:pt x="9" y="90"/>
                </a:moveTo>
                <a:cubicBezTo>
                  <a:pt x="6" y="92"/>
                  <a:pt x="3" y="94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3" y="94"/>
                  <a:pt x="6" y="92"/>
                  <a:pt x="9" y="90"/>
                </a:cubicBezTo>
                <a:moveTo>
                  <a:pt x="323" y="15"/>
                </a:moveTo>
                <a:cubicBezTo>
                  <a:pt x="325" y="18"/>
                  <a:pt x="326" y="22"/>
                  <a:pt x="326" y="25"/>
                </a:cubicBezTo>
                <a:cubicBezTo>
                  <a:pt x="326" y="38"/>
                  <a:pt x="311" y="49"/>
                  <a:pt x="305" y="53"/>
                </a:cubicBezTo>
                <a:cubicBezTo>
                  <a:pt x="303" y="54"/>
                  <a:pt x="302" y="55"/>
                  <a:pt x="302" y="55"/>
                </a:cubicBezTo>
                <a:cubicBezTo>
                  <a:pt x="302" y="60"/>
                  <a:pt x="303" y="65"/>
                  <a:pt x="305" y="69"/>
                </a:cubicBezTo>
                <a:cubicBezTo>
                  <a:pt x="307" y="77"/>
                  <a:pt x="311" y="82"/>
                  <a:pt x="316" y="87"/>
                </a:cubicBezTo>
                <a:cubicBezTo>
                  <a:pt x="318" y="87"/>
                  <a:pt x="321" y="89"/>
                  <a:pt x="321" y="91"/>
                </a:cubicBezTo>
                <a:cubicBezTo>
                  <a:pt x="323" y="93"/>
                  <a:pt x="326" y="94"/>
                  <a:pt x="328" y="96"/>
                </a:cubicBezTo>
                <a:cubicBezTo>
                  <a:pt x="321" y="101"/>
                  <a:pt x="315" y="108"/>
                  <a:pt x="302" y="109"/>
                </a:cubicBezTo>
                <a:cubicBezTo>
                  <a:pt x="302" y="120"/>
                  <a:pt x="302" y="120"/>
                  <a:pt x="302" y="120"/>
                </a:cubicBezTo>
                <a:cubicBezTo>
                  <a:pt x="302" y="120"/>
                  <a:pt x="302" y="120"/>
                  <a:pt x="302" y="120"/>
                </a:cubicBezTo>
                <a:cubicBezTo>
                  <a:pt x="302" y="320"/>
                  <a:pt x="302" y="320"/>
                  <a:pt x="302" y="320"/>
                </a:cubicBezTo>
                <a:cubicBezTo>
                  <a:pt x="302" y="344"/>
                  <a:pt x="283" y="363"/>
                  <a:pt x="259" y="363"/>
                </a:cubicBezTo>
                <a:cubicBezTo>
                  <a:pt x="131" y="363"/>
                  <a:pt x="131" y="363"/>
                  <a:pt x="131" y="363"/>
                </a:cubicBezTo>
                <a:cubicBezTo>
                  <a:pt x="132" y="363"/>
                  <a:pt x="132" y="363"/>
                  <a:pt x="132" y="363"/>
                </a:cubicBezTo>
                <a:cubicBezTo>
                  <a:pt x="87" y="363"/>
                  <a:pt x="87" y="363"/>
                  <a:pt x="87" y="363"/>
                </a:cubicBezTo>
                <a:cubicBezTo>
                  <a:pt x="87" y="363"/>
                  <a:pt x="86" y="363"/>
                  <a:pt x="86" y="363"/>
                </a:cubicBezTo>
                <a:cubicBezTo>
                  <a:pt x="72" y="363"/>
                  <a:pt x="72" y="363"/>
                  <a:pt x="72" y="363"/>
                </a:cubicBezTo>
                <a:cubicBezTo>
                  <a:pt x="63" y="363"/>
                  <a:pt x="55" y="361"/>
                  <a:pt x="48" y="356"/>
                </a:cubicBezTo>
                <a:cubicBezTo>
                  <a:pt x="51" y="359"/>
                  <a:pt x="127" y="436"/>
                  <a:pt x="167" y="475"/>
                </a:cubicBezTo>
                <a:cubicBezTo>
                  <a:pt x="167" y="475"/>
                  <a:pt x="168" y="475"/>
                  <a:pt x="169" y="475"/>
                </a:cubicBezTo>
                <a:cubicBezTo>
                  <a:pt x="335" y="475"/>
                  <a:pt x="469" y="341"/>
                  <a:pt x="469" y="175"/>
                </a:cubicBezTo>
                <a:cubicBezTo>
                  <a:pt x="469" y="170"/>
                  <a:pt x="469" y="165"/>
                  <a:pt x="469" y="160"/>
                </a:cubicBezTo>
                <a:cubicBezTo>
                  <a:pt x="469" y="160"/>
                  <a:pt x="469" y="160"/>
                  <a:pt x="469" y="160"/>
                </a:cubicBezTo>
                <a:cubicBezTo>
                  <a:pt x="323" y="15"/>
                  <a:pt x="323" y="15"/>
                  <a:pt x="323" y="15"/>
                </a:cubicBezTo>
                <a:moveTo>
                  <a:pt x="300" y="0"/>
                </a:moveTo>
                <a:cubicBezTo>
                  <a:pt x="30" y="0"/>
                  <a:pt x="30" y="0"/>
                  <a:pt x="30" y="0"/>
                </a:cubicBezTo>
                <a:cubicBezTo>
                  <a:pt x="16" y="0"/>
                  <a:pt x="5" y="12"/>
                  <a:pt x="5" y="25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8"/>
                  <a:pt x="14" y="46"/>
                  <a:pt x="20" y="51"/>
                </a:cubicBezTo>
                <a:cubicBezTo>
                  <a:pt x="22" y="53"/>
                  <a:pt x="24" y="56"/>
                  <a:pt x="26" y="58"/>
                </a:cubicBezTo>
                <a:cubicBezTo>
                  <a:pt x="25" y="62"/>
                  <a:pt x="25" y="65"/>
                  <a:pt x="24" y="68"/>
                </a:cubicBezTo>
                <a:cubicBezTo>
                  <a:pt x="25" y="64"/>
                  <a:pt x="26" y="60"/>
                  <a:pt x="26" y="55"/>
                </a:cubicBezTo>
                <a:cubicBezTo>
                  <a:pt x="26" y="55"/>
                  <a:pt x="25" y="54"/>
                  <a:pt x="23" y="53"/>
                </a:cubicBezTo>
                <a:cubicBezTo>
                  <a:pt x="17" y="49"/>
                  <a:pt x="5" y="40"/>
                  <a:pt x="5" y="29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12"/>
                  <a:pt x="16" y="0"/>
                  <a:pt x="30" y="0"/>
                </a:cubicBezTo>
                <a:cubicBezTo>
                  <a:pt x="301" y="0"/>
                  <a:pt x="301" y="0"/>
                  <a:pt x="301" y="0"/>
                </a:cubicBezTo>
                <a:cubicBezTo>
                  <a:pt x="304" y="0"/>
                  <a:pt x="307" y="1"/>
                  <a:pt x="310" y="2"/>
                </a:cubicBezTo>
                <a:cubicBezTo>
                  <a:pt x="307" y="1"/>
                  <a:pt x="304" y="0"/>
                  <a:pt x="300" y="0"/>
                </a:cubicBezTo>
              </a:path>
            </a:pathLst>
          </a:custGeom>
          <a:solidFill>
            <a:srgbClr val="6A9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8" name="Freeform 631"/>
          <p:cNvSpPr>
            <a:spLocks/>
          </p:cNvSpPr>
          <p:nvPr/>
        </p:nvSpPr>
        <p:spPr bwMode="auto">
          <a:xfrm>
            <a:off x="9663113" y="2655888"/>
            <a:ext cx="514350" cy="568325"/>
          </a:xfrm>
          <a:custGeom>
            <a:avLst/>
            <a:gdLst>
              <a:gd name="T0" fmla="*/ 273 w 273"/>
              <a:gd name="T1" fmla="*/ 0 h 301"/>
              <a:gd name="T2" fmla="*/ 273 w 273"/>
              <a:gd name="T3" fmla="*/ 258 h 301"/>
              <a:gd name="T4" fmla="*/ 230 w 273"/>
              <a:gd name="T5" fmla="*/ 301 h 301"/>
              <a:gd name="T6" fmla="*/ 43 w 273"/>
              <a:gd name="T7" fmla="*/ 301 h 301"/>
              <a:gd name="T8" fmla="*/ 0 w 273"/>
              <a:gd name="T9" fmla="*/ 258 h 301"/>
              <a:gd name="T10" fmla="*/ 0 w 273"/>
              <a:gd name="T11" fmla="*/ 0 h 301"/>
              <a:gd name="T12" fmla="*/ 273 w 273"/>
              <a:gd name="T13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" h="301">
                <a:moveTo>
                  <a:pt x="273" y="0"/>
                </a:moveTo>
                <a:cubicBezTo>
                  <a:pt x="273" y="258"/>
                  <a:pt x="273" y="258"/>
                  <a:pt x="273" y="258"/>
                </a:cubicBezTo>
                <a:cubicBezTo>
                  <a:pt x="273" y="282"/>
                  <a:pt x="254" y="301"/>
                  <a:pt x="230" y="301"/>
                </a:cubicBezTo>
                <a:cubicBezTo>
                  <a:pt x="43" y="301"/>
                  <a:pt x="43" y="301"/>
                  <a:pt x="43" y="301"/>
                </a:cubicBezTo>
                <a:cubicBezTo>
                  <a:pt x="19" y="301"/>
                  <a:pt x="0" y="282"/>
                  <a:pt x="0" y="258"/>
                </a:cubicBezTo>
                <a:cubicBezTo>
                  <a:pt x="0" y="0"/>
                  <a:pt x="0" y="0"/>
                  <a:pt x="0" y="0"/>
                </a:cubicBezTo>
                <a:cubicBezTo>
                  <a:pt x="273" y="0"/>
                  <a:pt x="273" y="0"/>
                  <a:pt x="273" y="0"/>
                </a:cubicBezTo>
              </a:path>
            </a:pathLst>
          </a:custGeom>
          <a:solidFill>
            <a:srgbClr val="F265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9" name="Freeform 632"/>
          <p:cNvSpPr>
            <a:spLocks/>
          </p:cNvSpPr>
          <p:nvPr/>
        </p:nvSpPr>
        <p:spPr bwMode="auto">
          <a:xfrm>
            <a:off x="9771063" y="3224213"/>
            <a:ext cx="85725" cy="0"/>
          </a:xfrm>
          <a:custGeom>
            <a:avLst/>
            <a:gdLst>
              <a:gd name="T0" fmla="*/ 45 w 46"/>
              <a:gd name="T1" fmla="*/ 0 w 46"/>
              <a:gd name="T2" fmla="*/ 1 w 46"/>
              <a:gd name="T3" fmla="*/ 46 w 46"/>
              <a:gd name="T4" fmla="*/ 45 w 4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46">
                <a:moveTo>
                  <a:pt x="4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5" y="0"/>
                </a:cubicBezTo>
              </a:path>
            </a:pathLst>
          </a:custGeom>
          <a:solidFill>
            <a:srgbClr val="88B1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0" name="Freeform 633"/>
          <p:cNvSpPr>
            <a:spLocks/>
          </p:cNvSpPr>
          <p:nvPr/>
        </p:nvSpPr>
        <p:spPr bwMode="auto">
          <a:xfrm>
            <a:off x="9690101" y="2730501"/>
            <a:ext cx="165100" cy="493713"/>
          </a:xfrm>
          <a:custGeom>
            <a:avLst/>
            <a:gdLst>
              <a:gd name="T0" fmla="*/ 30 w 88"/>
              <a:gd name="T1" fmla="*/ 0 h 262"/>
              <a:gd name="T2" fmla="*/ 0 w 88"/>
              <a:gd name="T3" fmla="*/ 15 h 262"/>
              <a:gd name="T4" fmla="*/ 0 w 88"/>
              <a:gd name="T5" fmla="*/ 219 h 262"/>
              <a:gd name="T6" fmla="*/ 43 w 88"/>
              <a:gd name="T7" fmla="*/ 262 h 262"/>
              <a:gd name="T8" fmla="*/ 88 w 88"/>
              <a:gd name="T9" fmla="*/ 262 h 262"/>
              <a:gd name="T10" fmla="*/ 46 w 88"/>
              <a:gd name="T11" fmla="*/ 219 h 262"/>
              <a:gd name="T12" fmla="*/ 46 w 88"/>
              <a:gd name="T13" fmla="*/ 4 h 262"/>
              <a:gd name="T14" fmla="*/ 30 w 88"/>
              <a:gd name="T15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" h="262">
                <a:moveTo>
                  <a:pt x="30" y="0"/>
                </a:moveTo>
                <a:cubicBezTo>
                  <a:pt x="14" y="0"/>
                  <a:pt x="10" y="9"/>
                  <a:pt x="0" y="15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43"/>
                  <a:pt x="19" y="262"/>
                  <a:pt x="43" y="262"/>
                </a:cubicBezTo>
                <a:cubicBezTo>
                  <a:pt x="88" y="262"/>
                  <a:pt x="88" y="262"/>
                  <a:pt x="88" y="262"/>
                </a:cubicBezTo>
                <a:cubicBezTo>
                  <a:pt x="65" y="262"/>
                  <a:pt x="46" y="243"/>
                  <a:pt x="46" y="219"/>
                </a:cubicBezTo>
                <a:cubicBezTo>
                  <a:pt x="46" y="4"/>
                  <a:pt x="46" y="4"/>
                  <a:pt x="46" y="4"/>
                </a:cubicBezTo>
                <a:cubicBezTo>
                  <a:pt x="42" y="2"/>
                  <a:pt x="37" y="0"/>
                  <a:pt x="30" y="0"/>
                </a:cubicBezTo>
              </a:path>
            </a:pathLst>
          </a:custGeom>
          <a:solidFill>
            <a:srgbClr val="F584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1" name="Freeform 634"/>
          <p:cNvSpPr>
            <a:spLocks noEditPoints="1"/>
          </p:cNvSpPr>
          <p:nvPr/>
        </p:nvSpPr>
        <p:spPr bwMode="auto">
          <a:xfrm>
            <a:off x="9663113" y="2709863"/>
            <a:ext cx="514350" cy="55563"/>
          </a:xfrm>
          <a:custGeom>
            <a:avLst/>
            <a:gdLst>
              <a:gd name="T0" fmla="*/ 14 w 273"/>
              <a:gd name="T1" fmla="*/ 15 h 30"/>
              <a:gd name="T2" fmla="*/ 0 w 273"/>
              <a:gd name="T3" fmla="*/ 19 h 30"/>
              <a:gd name="T4" fmla="*/ 0 w 273"/>
              <a:gd name="T5" fmla="*/ 30 h 30"/>
              <a:gd name="T6" fmla="*/ 14 w 273"/>
              <a:gd name="T7" fmla="*/ 26 h 30"/>
              <a:gd name="T8" fmla="*/ 14 w 273"/>
              <a:gd name="T9" fmla="*/ 15 h 30"/>
              <a:gd name="T10" fmla="*/ 226 w 273"/>
              <a:gd name="T11" fmla="*/ 0 h 30"/>
              <a:gd name="T12" fmla="*/ 180 w 273"/>
              <a:gd name="T13" fmla="*/ 19 h 30"/>
              <a:gd name="T14" fmla="*/ 135 w 273"/>
              <a:gd name="T15" fmla="*/ 0 h 30"/>
              <a:gd name="T16" fmla="*/ 90 w 273"/>
              <a:gd name="T17" fmla="*/ 19 h 30"/>
              <a:gd name="T18" fmla="*/ 60 w 273"/>
              <a:gd name="T19" fmla="*/ 4 h 30"/>
              <a:gd name="T20" fmla="*/ 60 w 273"/>
              <a:gd name="T21" fmla="*/ 15 h 30"/>
              <a:gd name="T22" fmla="*/ 90 w 273"/>
              <a:gd name="T23" fmla="*/ 30 h 30"/>
              <a:gd name="T24" fmla="*/ 135 w 273"/>
              <a:gd name="T25" fmla="*/ 11 h 30"/>
              <a:gd name="T26" fmla="*/ 180 w 273"/>
              <a:gd name="T27" fmla="*/ 30 h 30"/>
              <a:gd name="T28" fmla="*/ 226 w 273"/>
              <a:gd name="T29" fmla="*/ 11 h 30"/>
              <a:gd name="T30" fmla="*/ 271 w 273"/>
              <a:gd name="T31" fmla="*/ 30 h 30"/>
              <a:gd name="T32" fmla="*/ 273 w 273"/>
              <a:gd name="T33" fmla="*/ 30 h 30"/>
              <a:gd name="T34" fmla="*/ 273 w 273"/>
              <a:gd name="T35" fmla="*/ 19 h 30"/>
              <a:gd name="T36" fmla="*/ 271 w 273"/>
              <a:gd name="T37" fmla="*/ 19 h 30"/>
              <a:gd name="T38" fmla="*/ 226 w 273"/>
              <a:gd name="T3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73" h="30">
                <a:moveTo>
                  <a:pt x="14" y="15"/>
                </a:moveTo>
                <a:cubicBezTo>
                  <a:pt x="11" y="17"/>
                  <a:pt x="6" y="19"/>
                  <a:pt x="0" y="19"/>
                </a:cubicBezTo>
                <a:cubicBezTo>
                  <a:pt x="0" y="30"/>
                  <a:pt x="0" y="30"/>
                  <a:pt x="0" y="30"/>
                </a:cubicBezTo>
                <a:cubicBezTo>
                  <a:pt x="6" y="30"/>
                  <a:pt x="11" y="28"/>
                  <a:pt x="14" y="26"/>
                </a:cubicBezTo>
                <a:cubicBezTo>
                  <a:pt x="14" y="15"/>
                  <a:pt x="14" y="15"/>
                  <a:pt x="14" y="15"/>
                </a:cubicBezTo>
                <a:moveTo>
                  <a:pt x="226" y="0"/>
                </a:moveTo>
                <a:cubicBezTo>
                  <a:pt x="203" y="0"/>
                  <a:pt x="203" y="19"/>
                  <a:pt x="180" y="19"/>
                </a:cubicBezTo>
                <a:cubicBezTo>
                  <a:pt x="158" y="19"/>
                  <a:pt x="158" y="0"/>
                  <a:pt x="135" y="0"/>
                </a:cubicBezTo>
                <a:cubicBezTo>
                  <a:pt x="113" y="0"/>
                  <a:pt x="112" y="19"/>
                  <a:pt x="90" y="19"/>
                </a:cubicBezTo>
                <a:cubicBezTo>
                  <a:pt x="74" y="19"/>
                  <a:pt x="69" y="10"/>
                  <a:pt x="60" y="4"/>
                </a:cubicBezTo>
                <a:cubicBezTo>
                  <a:pt x="60" y="15"/>
                  <a:pt x="60" y="15"/>
                  <a:pt x="60" y="15"/>
                </a:cubicBezTo>
                <a:cubicBezTo>
                  <a:pt x="69" y="21"/>
                  <a:pt x="74" y="30"/>
                  <a:pt x="90" y="30"/>
                </a:cubicBezTo>
                <a:cubicBezTo>
                  <a:pt x="112" y="30"/>
                  <a:pt x="113" y="11"/>
                  <a:pt x="135" y="11"/>
                </a:cubicBezTo>
                <a:cubicBezTo>
                  <a:pt x="158" y="11"/>
                  <a:pt x="158" y="30"/>
                  <a:pt x="180" y="30"/>
                </a:cubicBezTo>
                <a:cubicBezTo>
                  <a:pt x="203" y="30"/>
                  <a:pt x="203" y="11"/>
                  <a:pt x="226" y="11"/>
                </a:cubicBezTo>
                <a:cubicBezTo>
                  <a:pt x="249" y="11"/>
                  <a:pt x="249" y="30"/>
                  <a:pt x="271" y="30"/>
                </a:cubicBezTo>
                <a:cubicBezTo>
                  <a:pt x="272" y="30"/>
                  <a:pt x="273" y="30"/>
                  <a:pt x="273" y="30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3" y="19"/>
                  <a:pt x="272" y="19"/>
                  <a:pt x="271" y="19"/>
                </a:cubicBezTo>
                <a:cubicBezTo>
                  <a:pt x="249" y="19"/>
                  <a:pt x="249" y="0"/>
                  <a:pt x="226" y="0"/>
                </a:cubicBezTo>
              </a:path>
            </a:pathLst>
          </a:custGeom>
          <a:solidFill>
            <a:srgbClr val="C957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2" name="Freeform 635"/>
          <p:cNvSpPr>
            <a:spLocks/>
          </p:cNvSpPr>
          <p:nvPr/>
        </p:nvSpPr>
        <p:spPr bwMode="auto">
          <a:xfrm>
            <a:off x="9690101" y="2709863"/>
            <a:ext cx="85725" cy="49213"/>
          </a:xfrm>
          <a:custGeom>
            <a:avLst/>
            <a:gdLst>
              <a:gd name="T0" fmla="*/ 30 w 46"/>
              <a:gd name="T1" fmla="*/ 0 h 26"/>
              <a:gd name="T2" fmla="*/ 0 w 46"/>
              <a:gd name="T3" fmla="*/ 15 h 26"/>
              <a:gd name="T4" fmla="*/ 0 w 46"/>
              <a:gd name="T5" fmla="*/ 26 h 26"/>
              <a:gd name="T6" fmla="*/ 30 w 46"/>
              <a:gd name="T7" fmla="*/ 11 h 26"/>
              <a:gd name="T8" fmla="*/ 46 w 46"/>
              <a:gd name="T9" fmla="*/ 15 h 26"/>
              <a:gd name="T10" fmla="*/ 46 w 46"/>
              <a:gd name="T11" fmla="*/ 4 h 26"/>
              <a:gd name="T12" fmla="*/ 30 w 46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26">
                <a:moveTo>
                  <a:pt x="30" y="0"/>
                </a:moveTo>
                <a:cubicBezTo>
                  <a:pt x="14" y="0"/>
                  <a:pt x="10" y="9"/>
                  <a:pt x="0" y="15"/>
                </a:cubicBezTo>
                <a:cubicBezTo>
                  <a:pt x="0" y="26"/>
                  <a:pt x="0" y="26"/>
                  <a:pt x="0" y="26"/>
                </a:cubicBezTo>
                <a:cubicBezTo>
                  <a:pt x="10" y="20"/>
                  <a:pt x="14" y="11"/>
                  <a:pt x="30" y="11"/>
                </a:cubicBezTo>
                <a:cubicBezTo>
                  <a:pt x="37" y="11"/>
                  <a:pt x="42" y="13"/>
                  <a:pt x="46" y="15"/>
                </a:cubicBezTo>
                <a:cubicBezTo>
                  <a:pt x="46" y="4"/>
                  <a:pt x="46" y="4"/>
                  <a:pt x="46" y="4"/>
                </a:cubicBezTo>
                <a:cubicBezTo>
                  <a:pt x="42" y="2"/>
                  <a:pt x="37" y="0"/>
                  <a:pt x="30" y="0"/>
                </a:cubicBezTo>
              </a:path>
            </a:pathLst>
          </a:custGeom>
          <a:solidFill>
            <a:srgbClr val="CB70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3" name="Freeform 636"/>
          <p:cNvSpPr>
            <a:spLocks/>
          </p:cNvSpPr>
          <p:nvPr/>
        </p:nvSpPr>
        <p:spPr bwMode="auto">
          <a:xfrm>
            <a:off x="9609138" y="2540001"/>
            <a:ext cx="617538" cy="204788"/>
          </a:xfrm>
          <a:custGeom>
            <a:avLst/>
            <a:gdLst>
              <a:gd name="T0" fmla="*/ 328 w 328"/>
              <a:gd name="T1" fmla="*/ 96 h 109"/>
              <a:gd name="T2" fmla="*/ 300 w 328"/>
              <a:gd name="T3" fmla="*/ 109 h 109"/>
              <a:gd name="T4" fmla="*/ 255 w 328"/>
              <a:gd name="T5" fmla="*/ 90 h 109"/>
              <a:gd name="T6" fmla="*/ 209 w 328"/>
              <a:gd name="T7" fmla="*/ 109 h 109"/>
              <a:gd name="T8" fmla="*/ 164 w 328"/>
              <a:gd name="T9" fmla="*/ 90 h 109"/>
              <a:gd name="T10" fmla="*/ 119 w 328"/>
              <a:gd name="T11" fmla="*/ 109 h 109"/>
              <a:gd name="T12" fmla="*/ 73 w 328"/>
              <a:gd name="T13" fmla="*/ 90 h 109"/>
              <a:gd name="T14" fmla="*/ 28 w 328"/>
              <a:gd name="T15" fmla="*/ 109 h 109"/>
              <a:gd name="T16" fmla="*/ 0 w 328"/>
              <a:gd name="T17" fmla="*/ 96 h 109"/>
              <a:gd name="T18" fmla="*/ 24 w 328"/>
              <a:gd name="T19" fmla="*/ 69 h 109"/>
              <a:gd name="T20" fmla="*/ 26 w 328"/>
              <a:gd name="T21" fmla="*/ 55 h 109"/>
              <a:gd name="T22" fmla="*/ 23 w 328"/>
              <a:gd name="T23" fmla="*/ 53 h 109"/>
              <a:gd name="T24" fmla="*/ 5 w 328"/>
              <a:gd name="T25" fmla="*/ 29 h 109"/>
              <a:gd name="T26" fmla="*/ 5 w 328"/>
              <a:gd name="T27" fmla="*/ 25 h 109"/>
              <a:gd name="T28" fmla="*/ 30 w 328"/>
              <a:gd name="T29" fmla="*/ 0 h 109"/>
              <a:gd name="T30" fmla="*/ 301 w 328"/>
              <a:gd name="T31" fmla="*/ 0 h 109"/>
              <a:gd name="T32" fmla="*/ 326 w 328"/>
              <a:gd name="T33" fmla="*/ 25 h 109"/>
              <a:gd name="T34" fmla="*/ 305 w 328"/>
              <a:gd name="T35" fmla="*/ 53 h 109"/>
              <a:gd name="T36" fmla="*/ 302 w 328"/>
              <a:gd name="T37" fmla="*/ 55 h 109"/>
              <a:gd name="T38" fmla="*/ 305 w 328"/>
              <a:gd name="T39" fmla="*/ 69 h 109"/>
              <a:gd name="T40" fmla="*/ 328 w 328"/>
              <a:gd name="T41" fmla="*/ 9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8" h="109">
                <a:moveTo>
                  <a:pt x="328" y="96"/>
                </a:moveTo>
                <a:cubicBezTo>
                  <a:pt x="320" y="101"/>
                  <a:pt x="315" y="109"/>
                  <a:pt x="300" y="109"/>
                </a:cubicBezTo>
                <a:cubicBezTo>
                  <a:pt x="278" y="109"/>
                  <a:pt x="278" y="90"/>
                  <a:pt x="255" y="90"/>
                </a:cubicBezTo>
                <a:cubicBezTo>
                  <a:pt x="232" y="90"/>
                  <a:pt x="232" y="109"/>
                  <a:pt x="209" y="109"/>
                </a:cubicBezTo>
                <a:cubicBezTo>
                  <a:pt x="187" y="109"/>
                  <a:pt x="187" y="90"/>
                  <a:pt x="164" y="90"/>
                </a:cubicBezTo>
                <a:cubicBezTo>
                  <a:pt x="142" y="90"/>
                  <a:pt x="141" y="109"/>
                  <a:pt x="119" y="109"/>
                </a:cubicBezTo>
                <a:cubicBezTo>
                  <a:pt x="96" y="109"/>
                  <a:pt x="96" y="90"/>
                  <a:pt x="73" y="90"/>
                </a:cubicBezTo>
                <a:cubicBezTo>
                  <a:pt x="50" y="90"/>
                  <a:pt x="50" y="109"/>
                  <a:pt x="28" y="109"/>
                </a:cubicBezTo>
                <a:cubicBezTo>
                  <a:pt x="13" y="109"/>
                  <a:pt x="8" y="101"/>
                  <a:pt x="0" y="96"/>
                </a:cubicBezTo>
                <a:cubicBezTo>
                  <a:pt x="11" y="89"/>
                  <a:pt x="20" y="82"/>
                  <a:pt x="24" y="69"/>
                </a:cubicBezTo>
                <a:cubicBezTo>
                  <a:pt x="25" y="65"/>
                  <a:pt x="26" y="60"/>
                  <a:pt x="26" y="55"/>
                </a:cubicBezTo>
                <a:cubicBezTo>
                  <a:pt x="26" y="55"/>
                  <a:pt x="25" y="54"/>
                  <a:pt x="23" y="53"/>
                </a:cubicBezTo>
                <a:cubicBezTo>
                  <a:pt x="17" y="49"/>
                  <a:pt x="5" y="40"/>
                  <a:pt x="5" y="29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12"/>
                  <a:pt x="16" y="0"/>
                  <a:pt x="30" y="0"/>
                </a:cubicBezTo>
                <a:cubicBezTo>
                  <a:pt x="301" y="0"/>
                  <a:pt x="301" y="0"/>
                  <a:pt x="301" y="0"/>
                </a:cubicBezTo>
                <a:cubicBezTo>
                  <a:pt x="314" y="0"/>
                  <a:pt x="326" y="12"/>
                  <a:pt x="326" y="25"/>
                </a:cubicBezTo>
                <a:cubicBezTo>
                  <a:pt x="326" y="38"/>
                  <a:pt x="311" y="49"/>
                  <a:pt x="305" y="53"/>
                </a:cubicBezTo>
                <a:cubicBezTo>
                  <a:pt x="303" y="54"/>
                  <a:pt x="302" y="55"/>
                  <a:pt x="302" y="55"/>
                </a:cubicBezTo>
                <a:cubicBezTo>
                  <a:pt x="302" y="60"/>
                  <a:pt x="303" y="65"/>
                  <a:pt x="305" y="69"/>
                </a:cubicBezTo>
                <a:cubicBezTo>
                  <a:pt x="309" y="82"/>
                  <a:pt x="317" y="89"/>
                  <a:pt x="328" y="9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4" name="Oval 637"/>
          <p:cNvSpPr>
            <a:spLocks noChangeArrowheads="1"/>
          </p:cNvSpPr>
          <p:nvPr/>
        </p:nvSpPr>
        <p:spPr bwMode="auto">
          <a:xfrm>
            <a:off x="10158413" y="2547938"/>
            <a:ext cx="25400" cy="25400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5" name="Oval 638"/>
          <p:cNvSpPr>
            <a:spLocks noChangeArrowheads="1"/>
          </p:cNvSpPr>
          <p:nvPr/>
        </p:nvSpPr>
        <p:spPr bwMode="auto">
          <a:xfrm>
            <a:off x="10191751" y="2579688"/>
            <a:ext cx="23813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6" name="Oval 639"/>
          <p:cNvSpPr>
            <a:spLocks noChangeArrowheads="1"/>
          </p:cNvSpPr>
          <p:nvPr/>
        </p:nvSpPr>
        <p:spPr bwMode="auto">
          <a:xfrm>
            <a:off x="10128251" y="2579688"/>
            <a:ext cx="25400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7" name="Freeform 640"/>
          <p:cNvSpPr>
            <a:spLocks/>
          </p:cNvSpPr>
          <p:nvPr/>
        </p:nvSpPr>
        <p:spPr bwMode="auto">
          <a:xfrm>
            <a:off x="10096501" y="2547938"/>
            <a:ext cx="25400" cy="25400"/>
          </a:xfrm>
          <a:custGeom>
            <a:avLst/>
            <a:gdLst>
              <a:gd name="T0" fmla="*/ 7 w 13"/>
              <a:gd name="T1" fmla="*/ 0 h 14"/>
              <a:gd name="T2" fmla="*/ 13 w 13"/>
              <a:gd name="T3" fmla="*/ 7 h 14"/>
              <a:gd name="T4" fmla="*/ 7 w 13"/>
              <a:gd name="T5" fmla="*/ 14 h 14"/>
              <a:gd name="T6" fmla="*/ 0 w 13"/>
              <a:gd name="T7" fmla="*/ 7 h 14"/>
              <a:gd name="T8" fmla="*/ 0 w 13"/>
              <a:gd name="T9" fmla="*/ 7 h 14"/>
              <a:gd name="T10" fmla="*/ 7 w 13"/>
              <a:gd name="T11" fmla="*/ 14 h 14"/>
              <a:gd name="T12" fmla="*/ 13 w 13"/>
              <a:gd name="T13" fmla="*/ 7 h 14"/>
              <a:gd name="T14" fmla="*/ 7 w 13"/>
              <a:gd name="T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10" y="1"/>
                  <a:pt x="13" y="3"/>
                  <a:pt x="13" y="7"/>
                </a:cubicBezTo>
                <a:cubicBezTo>
                  <a:pt x="13" y="11"/>
                  <a:pt x="10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3"/>
                  <a:pt x="10" y="1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8" name="Oval 641"/>
          <p:cNvSpPr>
            <a:spLocks noChangeArrowheads="1"/>
          </p:cNvSpPr>
          <p:nvPr/>
        </p:nvSpPr>
        <p:spPr bwMode="auto">
          <a:xfrm>
            <a:off x="10158413" y="2671763"/>
            <a:ext cx="25400" cy="26988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9" name="Freeform 642"/>
          <p:cNvSpPr>
            <a:spLocks/>
          </p:cNvSpPr>
          <p:nvPr/>
        </p:nvSpPr>
        <p:spPr bwMode="auto">
          <a:xfrm>
            <a:off x="10204451" y="2703513"/>
            <a:ext cx="9525" cy="7938"/>
          </a:xfrm>
          <a:custGeom>
            <a:avLst/>
            <a:gdLst>
              <a:gd name="T0" fmla="*/ 0 w 5"/>
              <a:gd name="T1" fmla="*/ 0 h 4"/>
              <a:gd name="T2" fmla="*/ 5 w 5"/>
              <a:gd name="T3" fmla="*/ 4 h 4"/>
              <a:gd name="T4" fmla="*/ 0 w 5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4">
                <a:moveTo>
                  <a:pt x="0" y="0"/>
                </a:moveTo>
                <a:cubicBezTo>
                  <a:pt x="2" y="2"/>
                  <a:pt x="3" y="3"/>
                  <a:pt x="5" y="4"/>
                </a:cubicBezTo>
                <a:cubicBezTo>
                  <a:pt x="5" y="2"/>
                  <a:pt x="2" y="0"/>
                  <a:pt x="0" y="0"/>
                </a:cubicBezTo>
              </a:path>
            </a:pathLst>
          </a:custGeom>
          <a:solidFill>
            <a:srgbClr val="A97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0" name="Freeform 643"/>
          <p:cNvSpPr>
            <a:spLocks/>
          </p:cNvSpPr>
          <p:nvPr/>
        </p:nvSpPr>
        <p:spPr bwMode="auto">
          <a:xfrm>
            <a:off x="10191751" y="2703513"/>
            <a:ext cx="23813" cy="25400"/>
          </a:xfrm>
          <a:custGeom>
            <a:avLst/>
            <a:gdLst>
              <a:gd name="T0" fmla="*/ 6 w 13"/>
              <a:gd name="T1" fmla="*/ 0 h 13"/>
              <a:gd name="T2" fmla="*/ 0 w 13"/>
              <a:gd name="T3" fmla="*/ 6 h 13"/>
              <a:gd name="T4" fmla="*/ 6 w 13"/>
              <a:gd name="T5" fmla="*/ 13 h 13"/>
              <a:gd name="T6" fmla="*/ 13 w 13"/>
              <a:gd name="T7" fmla="*/ 6 h 13"/>
              <a:gd name="T8" fmla="*/ 12 w 13"/>
              <a:gd name="T9" fmla="*/ 4 h 13"/>
              <a:gd name="T10" fmla="*/ 7 w 13"/>
              <a:gd name="T11" fmla="*/ 0 h 13"/>
              <a:gd name="T12" fmla="*/ 6 w 13"/>
              <a:gd name="T1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3">
                <a:moveTo>
                  <a:pt x="6" y="0"/>
                </a:moveTo>
                <a:cubicBezTo>
                  <a:pt x="3" y="0"/>
                  <a:pt x="0" y="3"/>
                  <a:pt x="0" y="6"/>
                </a:cubicBezTo>
                <a:cubicBezTo>
                  <a:pt x="0" y="10"/>
                  <a:pt x="3" y="13"/>
                  <a:pt x="6" y="13"/>
                </a:cubicBezTo>
                <a:cubicBezTo>
                  <a:pt x="10" y="13"/>
                  <a:pt x="13" y="10"/>
                  <a:pt x="13" y="6"/>
                </a:cubicBezTo>
                <a:cubicBezTo>
                  <a:pt x="13" y="6"/>
                  <a:pt x="13" y="5"/>
                  <a:pt x="12" y="4"/>
                </a:cubicBezTo>
                <a:cubicBezTo>
                  <a:pt x="10" y="3"/>
                  <a:pt x="9" y="2"/>
                  <a:pt x="7" y="0"/>
                </a:cubicBezTo>
                <a:cubicBezTo>
                  <a:pt x="7" y="0"/>
                  <a:pt x="6" y="0"/>
                  <a:pt x="6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1" name="Oval 644"/>
          <p:cNvSpPr>
            <a:spLocks noChangeArrowheads="1"/>
          </p:cNvSpPr>
          <p:nvPr/>
        </p:nvSpPr>
        <p:spPr bwMode="auto">
          <a:xfrm>
            <a:off x="10128251" y="2703513"/>
            <a:ext cx="25400" cy="25400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2" name="Oval 645"/>
          <p:cNvSpPr>
            <a:spLocks noChangeArrowheads="1"/>
          </p:cNvSpPr>
          <p:nvPr/>
        </p:nvSpPr>
        <p:spPr bwMode="auto">
          <a:xfrm>
            <a:off x="10128251" y="2641601"/>
            <a:ext cx="25400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3" name="Freeform 646"/>
          <p:cNvSpPr>
            <a:spLocks/>
          </p:cNvSpPr>
          <p:nvPr/>
        </p:nvSpPr>
        <p:spPr bwMode="auto">
          <a:xfrm>
            <a:off x="10096501" y="2671763"/>
            <a:ext cx="25400" cy="26988"/>
          </a:xfrm>
          <a:custGeom>
            <a:avLst/>
            <a:gdLst>
              <a:gd name="T0" fmla="*/ 7 w 13"/>
              <a:gd name="T1" fmla="*/ 0 h 14"/>
              <a:gd name="T2" fmla="*/ 13 w 13"/>
              <a:gd name="T3" fmla="*/ 7 h 14"/>
              <a:gd name="T4" fmla="*/ 7 w 13"/>
              <a:gd name="T5" fmla="*/ 14 h 14"/>
              <a:gd name="T6" fmla="*/ 0 w 13"/>
              <a:gd name="T7" fmla="*/ 7 h 14"/>
              <a:gd name="T8" fmla="*/ 0 w 13"/>
              <a:gd name="T9" fmla="*/ 7 h 14"/>
              <a:gd name="T10" fmla="*/ 7 w 13"/>
              <a:gd name="T11" fmla="*/ 14 h 14"/>
              <a:gd name="T12" fmla="*/ 13 w 13"/>
              <a:gd name="T13" fmla="*/ 7 h 14"/>
              <a:gd name="T14" fmla="*/ 7 w 13"/>
              <a:gd name="T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10" y="0"/>
                  <a:pt x="13" y="3"/>
                  <a:pt x="13" y="7"/>
                </a:cubicBezTo>
                <a:cubicBezTo>
                  <a:pt x="13" y="11"/>
                  <a:pt x="10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3"/>
                  <a:pt x="10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4" name="Freeform 647"/>
          <p:cNvSpPr>
            <a:spLocks/>
          </p:cNvSpPr>
          <p:nvPr/>
        </p:nvSpPr>
        <p:spPr bwMode="auto">
          <a:xfrm>
            <a:off x="10158413" y="2609851"/>
            <a:ext cx="25400" cy="25400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13 w 13"/>
              <a:gd name="T11" fmla="*/ 7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5" name="Freeform 648"/>
          <p:cNvSpPr>
            <a:spLocks/>
          </p:cNvSpPr>
          <p:nvPr/>
        </p:nvSpPr>
        <p:spPr bwMode="auto">
          <a:xfrm>
            <a:off x="10096501" y="2609851"/>
            <a:ext cx="25400" cy="25400"/>
          </a:xfrm>
          <a:custGeom>
            <a:avLst/>
            <a:gdLst>
              <a:gd name="T0" fmla="*/ 7 w 13"/>
              <a:gd name="T1" fmla="*/ 0 h 14"/>
              <a:gd name="T2" fmla="*/ 13 w 13"/>
              <a:gd name="T3" fmla="*/ 7 h 14"/>
              <a:gd name="T4" fmla="*/ 13 w 13"/>
              <a:gd name="T5" fmla="*/ 7 h 14"/>
              <a:gd name="T6" fmla="*/ 13 w 13"/>
              <a:gd name="T7" fmla="*/ 7 h 14"/>
              <a:gd name="T8" fmla="*/ 7 w 13"/>
              <a:gd name="T9" fmla="*/ 14 h 14"/>
              <a:gd name="T10" fmla="*/ 0 w 13"/>
              <a:gd name="T11" fmla="*/ 7 h 14"/>
              <a:gd name="T12" fmla="*/ 0 w 13"/>
              <a:gd name="T13" fmla="*/ 7 h 14"/>
              <a:gd name="T14" fmla="*/ 0 w 13"/>
              <a:gd name="T15" fmla="*/ 7 h 14"/>
              <a:gd name="T16" fmla="*/ 7 w 13"/>
              <a:gd name="T17" fmla="*/ 14 h 14"/>
              <a:gd name="T18" fmla="*/ 13 w 13"/>
              <a:gd name="T19" fmla="*/ 7 h 14"/>
              <a:gd name="T20" fmla="*/ 13 w 13"/>
              <a:gd name="T21" fmla="*/ 7 h 14"/>
              <a:gd name="T22" fmla="*/ 7 w 13"/>
              <a:gd name="T2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10" y="1"/>
                  <a:pt x="13" y="3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11"/>
                  <a:pt x="10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1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6" name="Oval 649"/>
          <p:cNvSpPr>
            <a:spLocks noChangeArrowheads="1"/>
          </p:cNvSpPr>
          <p:nvPr/>
        </p:nvSpPr>
        <p:spPr bwMode="auto">
          <a:xfrm>
            <a:off x="10034588" y="2547938"/>
            <a:ext cx="23813" cy="25400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7" name="Freeform 650"/>
          <p:cNvSpPr>
            <a:spLocks/>
          </p:cNvSpPr>
          <p:nvPr/>
        </p:nvSpPr>
        <p:spPr bwMode="auto">
          <a:xfrm>
            <a:off x="10096501" y="2547938"/>
            <a:ext cx="25400" cy="25400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7 w 13"/>
              <a:gd name="T11" fmla="*/ 0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3"/>
                  <a:pt x="10" y="1"/>
                  <a:pt x="7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8" name="Oval 651"/>
          <p:cNvSpPr>
            <a:spLocks noChangeArrowheads="1"/>
          </p:cNvSpPr>
          <p:nvPr/>
        </p:nvSpPr>
        <p:spPr bwMode="auto">
          <a:xfrm>
            <a:off x="10066338" y="2579688"/>
            <a:ext cx="25400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9" name="Oval 652"/>
          <p:cNvSpPr>
            <a:spLocks noChangeArrowheads="1"/>
          </p:cNvSpPr>
          <p:nvPr/>
        </p:nvSpPr>
        <p:spPr bwMode="auto">
          <a:xfrm>
            <a:off x="10004426" y="2579688"/>
            <a:ext cx="23813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0" name="Oval 653"/>
          <p:cNvSpPr>
            <a:spLocks noChangeArrowheads="1"/>
          </p:cNvSpPr>
          <p:nvPr/>
        </p:nvSpPr>
        <p:spPr bwMode="auto">
          <a:xfrm>
            <a:off x="10034588" y="2671763"/>
            <a:ext cx="23813" cy="26988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1" name="Freeform 654"/>
          <p:cNvSpPr>
            <a:spLocks/>
          </p:cNvSpPr>
          <p:nvPr/>
        </p:nvSpPr>
        <p:spPr bwMode="auto">
          <a:xfrm>
            <a:off x="10096501" y="2671763"/>
            <a:ext cx="25400" cy="26988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7 w 13"/>
              <a:gd name="T11" fmla="*/ 0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3"/>
                  <a:pt x="10" y="0"/>
                  <a:pt x="7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2" name="Oval 655"/>
          <p:cNvSpPr>
            <a:spLocks noChangeArrowheads="1"/>
          </p:cNvSpPr>
          <p:nvPr/>
        </p:nvSpPr>
        <p:spPr bwMode="auto">
          <a:xfrm>
            <a:off x="10004426" y="2703513"/>
            <a:ext cx="23813" cy="25400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3" name="Oval 656"/>
          <p:cNvSpPr>
            <a:spLocks noChangeArrowheads="1"/>
          </p:cNvSpPr>
          <p:nvPr/>
        </p:nvSpPr>
        <p:spPr bwMode="auto">
          <a:xfrm>
            <a:off x="10066338" y="2641601"/>
            <a:ext cx="25400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4" name="Oval 657"/>
          <p:cNvSpPr>
            <a:spLocks noChangeArrowheads="1"/>
          </p:cNvSpPr>
          <p:nvPr/>
        </p:nvSpPr>
        <p:spPr bwMode="auto">
          <a:xfrm>
            <a:off x="10004426" y="2641601"/>
            <a:ext cx="23813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5" name="Freeform 658"/>
          <p:cNvSpPr>
            <a:spLocks/>
          </p:cNvSpPr>
          <p:nvPr/>
        </p:nvSpPr>
        <p:spPr bwMode="auto">
          <a:xfrm>
            <a:off x="10034588" y="2609851"/>
            <a:ext cx="23813" cy="25400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13 w 13"/>
              <a:gd name="T11" fmla="*/ 7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6" name="Freeform 659"/>
          <p:cNvSpPr>
            <a:spLocks/>
          </p:cNvSpPr>
          <p:nvPr/>
        </p:nvSpPr>
        <p:spPr bwMode="auto">
          <a:xfrm>
            <a:off x="10096501" y="2609851"/>
            <a:ext cx="25400" cy="25400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13 w 13"/>
              <a:gd name="T11" fmla="*/ 7 h 14"/>
              <a:gd name="T12" fmla="*/ 7 w 13"/>
              <a:gd name="T13" fmla="*/ 0 h 14"/>
              <a:gd name="T14" fmla="*/ 7 w 13"/>
              <a:gd name="T1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1"/>
                  <a:pt x="7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7" name="Oval 660"/>
          <p:cNvSpPr>
            <a:spLocks noChangeArrowheads="1"/>
          </p:cNvSpPr>
          <p:nvPr/>
        </p:nvSpPr>
        <p:spPr bwMode="auto">
          <a:xfrm>
            <a:off x="9910763" y="2547938"/>
            <a:ext cx="23813" cy="25400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8" name="Freeform 661"/>
          <p:cNvSpPr>
            <a:spLocks/>
          </p:cNvSpPr>
          <p:nvPr/>
        </p:nvSpPr>
        <p:spPr bwMode="auto">
          <a:xfrm>
            <a:off x="9972676" y="2547938"/>
            <a:ext cx="23813" cy="25400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13 w 13"/>
              <a:gd name="T11" fmla="*/ 7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9" name="Oval 662"/>
          <p:cNvSpPr>
            <a:spLocks noChangeArrowheads="1"/>
          </p:cNvSpPr>
          <p:nvPr/>
        </p:nvSpPr>
        <p:spPr bwMode="auto">
          <a:xfrm>
            <a:off x="9942513" y="2579688"/>
            <a:ext cx="23813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0" name="Oval 663"/>
          <p:cNvSpPr>
            <a:spLocks noChangeArrowheads="1"/>
          </p:cNvSpPr>
          <p:nvPr/>
        </p:nvSpPr>
        <p:spPr bwMode="auto">
          <a:xfrm>
            <a:off x="9880601" y="2579688"/>
            <a:ext cx="23813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1" name="Oval 664"/>
          <p:cNvSpPr>
            <a:spLocks noChangeArrowheads="1"/>
          </p:cNvSpPr>
          <p:nvPr/>
        </p:nvSpPr>
        <p:spPr bwMode="auto">
          <a:xfrm>
            <a:off x="9910763" y="2671763"/>
            <a:ext cx="23813" cy="26988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2" name="Freeform 665"/>
          <p:cNvSpPr>
            <a:spLocks/>
          </p:cNvSpPr>
          <p:nvPr/>
        </p:nvSpPr>
        <p:spPr bwMode="auto">
          <a:xfrm>
            <a:off x="9972676" y="2671763"/>
            <a:ext cx="23813" cy="26988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13 w 13"/>
              <a:gd name="T11" fmla="*/ 7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3" name="Oval 666"/>
          <p:cNvSpPr>
            <a:spLocks noChangeArrowheads="1"/>
          </p:cNvSpPr>
          <p:nvPr/>
        </p:nvSpPr>
        <p:spPr bwMode="auto">
          <a:xfrm>
            <a:off x="9942513" y="2641601"/>
            <a:ext cx="23813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4" name="Oval 667"/>
          <p:cNvSpPr>
            <a:spLocks noChangeArrowheads="1"/>
          </p:cNvSpPr>
          <p:nvPr/>
        </p:nvSpPr>
        <p:spPr bwMode="auto">
          <a:xfrm>
            <a:off x="9880601" y="2641601"/>
            <a:ext cx="23813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5" name="Freeform 668"/>
          <p:cNvSpPr>
            <a:spLocks/>
          </p:cNvSpPr>
          <p:nvPr/>
        </p:nvSpPr>
        <p:spPr bwMode="auto">
          <a:xfrm>
            <a:off x="9910763" y="2609851"/>
            <a:ext cx="23813" cy="25400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13 w 13"/>
              <a:gd name="T11" fmla="*/ 7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6" name="Freeform 669"/>
          <p:cNvSpPr>
            <a:spLocks/>
          </p:cNvSpPr>
          <p:nvPr/>
        </p:nvSpPr>
        <p:spPr bwMode="auto">
          <a:xfrm>
            <a:off x="9972676" y="2609851"/>
            <a:ext cx="23813" cy="25400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13 w 13"/>
              <a:gd name="T11" fmla="*/ 7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7" name="Oval 670"/>
          <p:cNvSpPr>
            <a:spLocks noChangeArrowheads="1"/>
          </p:cNvSpPr>
          <p:nvPr/>
        </p:nvSpPr>
        <p:spPr bwMode="auto">
          <a:xfrm>
            <a:off x="9785351" y="2547938"/>
            <a:ext cx="25400" cy="25400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8" name="Freeform 671"/>
          <p:cNvSpPr>
            <a:spLocks/>
          </p:cNvSpPr>
          <p:nvPr/>
        </p:nvSpPr>
        <p:spPr bwMode="auto">
          <a:xfrm>
            <a:off x="9847263" y="2547938"/>
            <a:ext cx="25400" cy="25400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13 w 13"/>
              <a:gd name="T11" fmla="*/ 7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9" name="Oval 672"/>
          <p:cNvSpPr>
            <a:spLocks noChangeArrowheads="1"/>
          </p:cNvSpPr>
          <p:nvPr/>
        </p:nvSpPr>
        <p:spPr bwMode="auto">
          <a:xfrm>
            <a:off x="9818688" y="2579688"/>
            <a:ext cx="23813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0" name="Oval 673"/>
          <p:cNvSpPr>
            <a:spLocks noChangeArrowheads="1"/>
          </p:cNvSpPr>
          <p:nvPr/>
        </p:nvSpPr>
        <p:spPr bwMode="auto">
          <a:xfrm>
            <a:off x="9755188" y="2579688"/>
            <a:ext cx="25400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1" name="Oval 674"/>
          <p:cNvSpPr>
            <a:spLocks noChangeArrowheads="1"/>
          </p:cNvSpPr>
          <p:nvPr/>
        </p:nvSpPr>
        <p:spPr bwMode="auto">
          <a:xfrm>
            <a:off x="9785351" y="2671763"/>
            <a:ext cx="25400" cy="26988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2" name="Freeform 675"/>
          <p:cNvSpPr>
            <a:spLocks/>
          </p:cNvSpPr>
          <p:nvPr/>
        </p:nvSpPr>
        <p:spPr bwMode="auto">
          <a:xfrm>
            <a:off x="9847263" y="2671763"/>
            <a:ext cx="25400" cy="26988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13 w 13"/>
              <a:gd name="T11" fmla="*/ 7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3" name="Oval 676"/>
          <p:cNvSpPr>
            <a:spLocks noChangeArrowheads="1"/>
          </p:cNvSpPr>
          <p:nvPr/>
        </p:nvSpPr>
        <p:spPr bwMode="auto">
          <a:xfrm>
            <a:off x="9818688" y="2703513"/>
            <a:ext cx="23813" cy="25400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4" name="Oval 677"/>
          <p:cNvSpPr>
            <a:spLocks noChangeArrowheads="1"/>
          </p:cNvSpPr>
          <p:nvPr/>
        </p:nvSpPr>
        <p:spPr bwMode="auto">
          <a:xfrm>
            <a:off x="9818688" y="2641601"/>
            <a:ext cx="23813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5" name="Oval 678"/>
          <p:cNvSpPr>
            <a:spLocks noChangeArrowheads="1"/>
          </p:cNvSpPr>
          <p:nvPr/>
        </p:nvSpPr>
        <p:spPr bwMode="auto">
          <a:xfrm>
            <a:off x="9755188" y="2641601"/>
            <a:ext cx="25400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6" name="Freeform 679"/>
          <p:cNvSpPr>
            <a:spLocks/>
          </p:cNvSpPr>
          <p:nvPr/>
        </p:nvSpPr>
        <p:spPr bwMode="auto">
          <a:xfrm>
            <a:off x="9785351" y="2609851"/>
            <a:ext cx="25400" cy="25400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13 w 13"/>
              <a:gd name="T11" fmla="*/ 7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1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1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7" name="Freeform 680"/>
          <p:cNvSpPr>
            <a:spLocks/>
          </p:cNvSpPr>
          <p:nvPr/>
        </p:nvSpPr>
        <p:spPr bwMode="auto">
          <a:xfrm>
            <a:off x="9847263" y="2609851"/>
            <a:ext cx="25400" cy="25400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0 w 13"/>
              <a:gd name="T5" fmla="*/ 7 h 14"/>
              <a:gd name="T6" fmla="*/ 7 w 13"/>
              <a:gd name="T7" fmla="*/ 14 h 14"/>
              <a:gd name="T8" fmla="*/ 13 w 13"/>
              <a:gd name="T9" fmla="*/ 7 h 14"/>
              <a:gd name="T10" fmla="*/ 13 w 13"/>
              <a:gd name="T11" fmla="*/ 7 h 14"/>
              <a:gd name="T12" fmla="*/ 7 w 13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10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8" name="Oval 681"/>
          <p:cNvSpPr>
            <a:spLocks noChangeArrowheads="1"/>
          </p:cNvSpPr>
          <p:nvPr/>
        </p:nvSpPr>
        <p:spPr bwMode="auto">
          <a:xfrm>
            <a:off x="9661526" y="2547938"/>
            <a:ext cx="26988" cy="25400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9" name="Freeform 682"/>
          <p:cNvSpPr>
            <a:spLocks/>
          </p:cNvSpPr>
          <p:nvPr/>
        </p:nvSpPr>
        <p:spPr bwMode="auto">
          <a:xfrm>
            <a:off x="9723438" y="2547938"/>
            <a:ext cx="26988" cy="25400"/>
          </a:xfrm>
          <a:custGeom>
            <a:avLst/>
            <a:gdLst>
              <a:gd name="T0" fmla="*/ 7 w 14"/>
              <a:gd name="T1" fmla="*/ 0 h 14"/>
              <a:gd name="T2" fmla="*/ 0 w 14"/>
              <a:gd name="T3" fmla="*/ 7 h 14"/>
              <a:gd name="T4" fmla="*/ 0 w 14"/>
              <a:gd name="T5" fmla="*/ 7 h 14"/>
              <a:gd name="T6" fmla="*/ 7 w 14"/>
              <a:gd name="T7" fmla="*/ 14 h 14"/>
              <a:gd name="T8" fmla="*/ 14 w 14"/>
              <a:gd name="T9" fmla="*/ 7 h 14"/>
              <a:gd name="T10" fmla="*/ 14 w 14"/>
              <a:gd name="T11" fmla="*/ 7 h 14"/>
              <a:gd name="T12" fmla="*/ 7 w 14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1" y="14"/>
                  <a:pt x="14" y="11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0" name="Oval 683"/>
          <p:cNvSpPr>
            <a:spLocks noChangeArrowheads="1"/>
          </p:cNvSpPr>
          <p:nvPr/>
        </p:nvSpPr>
        <p:spPr bwMode="auto">
          <a:xfrm>
            <a:off x="9693276" y="2579688"/>
            <a:ext cx="25400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1" name="Oval 684"/>
          <p:cNvSpPr>
            <a:spLocks noChangeArrowheads="1"/>
          </p:cNvSpPr>
          <p:nvPr/>
        </p:nvSpPr>
        <p:spPr bwMode="auto">
          <a:xfrm>
            <a:off x="9631363" y="2579688"/>
            <a:ext cx="23813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2" name="Oval 685"/>
          <p:cNvSpPr>
            <a:spLocks noChangeArrowheads="1"/>
          </p:cNvSpPr>
          <p:nvPr/>
        </p:nvSpPr>
        <p:spPr bwMode="auto">
          <a:xfrm>
            <a:off x="9661526" y="2671763"/>
            <a:ext cx="26988" cy="26988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3" name="Freeform 686"/>
          <p:cNvSpPr>
            <a:spLocks/>
          </p:cNvSpPr>
          <p:nvPr/>
        </p:nvSpPr>
        <p:spPr bwMode="auto">
          <a:xfrm>
            <a:off x="9723438" y="2671763"/>
            <a:ext cx="26988" cy="26988"/>
          </a:xfrm>
          <a:custGeom>
            <a:avLst/>
            <a:gdLst>
              <a:gd name="T0" fmla="*/ 7 w 14"/>
              <a:gd name="T1" fmla="*/ 0 h 14"/>
              <a:gd name="T2" fmla="*/ 0 w 14"/>
              <a:gd name="T3" fmla="*/ 7 h 14"/>
              <a:gd name="T4" fmla="*/ 0 w 14"/>
              <a:gd name="T5" fmla="*/ 7 h 14"/>
              <a:gd name="T6" fmla="*/ 7 w 14"/>
              <a:gd name="T7" fmla="*/ 14 h 14"/>
              <a:gd name="T8" fmla="*/ 14 w 14"/>
              <a:gd name="T9" fmla="*/ 7 h 14"/>
              <a:gd name="T10" fmla="*/ 14 w 14"/>
              <a:gd name="T11" fmla="*/ 7 h 14"/>
              <a:gd name="T12" fmla="*/ 7 w 14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1" y="14"/>
                  <a:pt x="14" y="11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4" name="Oval 687"/>
          <p:cNvSpPr>
            <a:spLocks noChangeArrowheads="1"/>
          </p:cNvSpPr>
          <p:nvPr/>
        </p:nvSpPr>
        <p:spPr bwMode="auto">
          <a:xfrm>
            <a:off x="9631363" y="2703513"/>
            <a:ext cx="23813" cy="25400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5" name="Oval 688"/>
          <p:cNvSpPr>
            <a:spLocks noChangeArrowheads="1"/>
          </p:cNvSpPr>
          <p:nvPr/>
        </p:nvSpPr>
        <p:spPr bwMode="auto">
          <a:xfrm>
            <a:off x="9693276" y="2641601"/>
            <a:ext cx="25400" cy="23813"/>
          </a:xfrm>
          <a:prstGeom prst="ellipse">
            <a:avLst/>
          </a:pr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6" name="Freeform 689"/>
          <p:cNvSpPr>
            <a:spLocks/>
          </p:cNvSpPr>
          <p:nvPr/>
        </p:nvSpPr>
        <p:spPr bwMode="auto">
          <a:xfrm>
            <a:off x="9661526" y="2609851"/>
            <a:ext cx="26988" cy="25400"/>
          </a:xfrm>
          <a:custGeom>
            <a:avLst/>
            <a:gdLst>
              <a:gd name="T0" fmla="*/ 7 w 14"/>
              <a:gd name="T1" fmla="*/ 0 h 14"/>
              <a:gd name="T2" fmla="*/ 0 w 14"/>
              <a:gd name="T3" fmla="*/ 7 h 14"/>
              <a:gd name="T4" fmla="*/ 0 w 14"/>
              <a:gd name="T5" fmla="*/ 7 h 14"/>
              <a:gd name="T6" fmla="*/ 7 w 14"/>
              <a:gd name="T7" fmla="*/ 14 h 14"/>
              <a:gd name="T8" fmla="*/ 14 w 14"/>
              <a:gd name="T9" fmla="*/ 7 h 14"/>
              <a:gd name="T10" fmla="*/ 14 w 14"/>
              <a:gd name="T11" fmla="*/ 7 h 14"/>
              <a:gd name="T12" fmla="*/ 7 w 14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1" y="14"/>
                  <a:pt x="14" y="11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7" name="Freeform 690"/>
          <p:cNvSpPr>
            <a:spLocks/>
          </p:cNvSpPr>
          <p:nvPr/>
        </p:nvSpPr>
        <p:spPr bwMode="auto">
          <a:xfrm>
            <a:off x="9723438" y="2609851"/>
            <a:ext cx="26988" cy="25400"/>
          </a:xfrm>
          <a:custGeom>
            <a:avLst/>
            <a:gdLst>
              <a:gd name="T0" fmla="*/ 7 w 14"/>
              <a:gd name="T1" fmla="*/ 0 h 14"/>
              <a:gd name="T2" fmla="*/ 0 w 14"/>
              <a:gd name="T3" fmla="*/ 7 h 14"/>
              <a:gd name="T4" fmla="*/ 0 w 14"/>
              <a:gd name="T5" fmla="*/ 7 h 14"/>
              <a:gd name="T6" fmla="*/ 7 w 14"/>
              <a:gd name="T7" fmla="*/ 14 h 14"/>
              <a:gd name="T8" fmla="*/ 14 w 14"/>
              <a:gd name="T9" fmla="*/ 7 h 14"/>
              <a:gd name="T10" fmla="*/ 14 w 14"/>
              <a:gd name="T11" fmla="*/ 7 h 14"/>
              <a:gd name="T12" fmla="*/ 7 w 14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1" y="14"/>
                  <a:pt x="14" y="11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</a:path>
            </a:pathLst>
          </a:custGeom>
          <a:solidFill>
            <a:srgbClr val="F3A8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8" name="Freeform 691"/>
          <p:cNvSpPr>
            <a:spLocks/>
          </p:cNvSpPr>
          <p:nvPr/>
        </p:nvSpPr>
        <p:spPr bwMode="auto">
          <a:xfrm>
            <a:off x="9652001" y="2640013"/>
            <a:ext cx="531813" cy="30163"/>
          </a:xfrm>
          <a:custGeom>
            <a:avLst/>
            <a:gdLst>
              <a:gd name="T0" fmla="*/ 282 w 282"/>
              <a:gd name="T1" fmla="*/ 0 h 16"/>
              <a:gd name="T2" fmla="*/ 279 w 282"/>
              <a:gd name="T3" fmla="*/ 2 h 16"/>
              <a:gd name="T4" fmla="*/ 282 w 282"/>
              <a:gd name="T5" fmla="*/ 16 h 16"/>
              <a:gd name="T6" fmla="*/ 1 w 282"/>
              <a:gd name="T7" fmla="*/ 16 h 16"/>
              <a:gd name="T8" fmla="*/ 3 w 282"/>
              <a:gd name="T9" fmla="*/ 2 h 16"/>
              <a:gd name="T10" fmla="*/ 0 w 282"/>
              <a:gd name="T11" fmla="*/ 0 h 16"/>
              <a:gd name="T12" fmla="*/ 282 w 282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2" h="16">
                <a:moveTo>
                  <a:pt x="282" y="0"/>
                </a:moveTo>
                <a:cubicBezTo>
                  <a:pt x="280" y="1"/>
                  <a:pt x="279" y="2"/>
                  <a:pt x="279" y="2"/>
                </a:cubicBezTo>
                <a:cubicBezTo>
                  <a:pt x="279" y="7"/>
                  <a:pt x="280" y="12"/>
                  <a:pt x="28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2"/>
                  <a:pt x="3" y="7"/>
                  <a:pt x="3" y="2"/>
                </a:cubicBezTo>
                <a:cubicBezTo>
                  <a:pt x="3" y="2"/>
                  <a:pt x="2" y="1"/>
                  <a:pt x="0" y="0"/>
                </a:cubicBezTo>
                <a:cubicBezTo>
                  <a:pt x="282" y="0"/>
                  <a:pt x="282" y="0"/>
                  <a:pt x="282" y="0"/>
                </a:cubicBezTo>
                <a:close/>
              </a:path>
            </a:pathLst>
          </a:custGeom>
          <a:solidFill>
            <a:srgbClr val="A500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9" name="Freeform 692"/>
          <p:cNvSpPr>
            <a:spLocks/>
          </p:cNvSpPr>
          <p:nvPr/>
        </p:nvSpPr>
        <p:spPr bwMode="auto">
          <a:xfrm>
            <a:off x="9663113" y="2782888"/>
            <a:ext cx="514350" cy="361950"/>
          </a:xfrm>
          <a:custGeom>
            <a:avLst/>
            <a:gdLst>
              <a:gd name="T0" fmla="*/ 273 w 273"/>
              <a:gd name="T1" fmla="*/ 30 h 192"/>
              <a:gd name="T2" fmla="*/ 206 w 273"/>
              <a:gd name="T3" fmla="*/ 30 h 192"/>
              <a:gd name="T4" fmla="*/ 136 w 273"/>
              <a:gd name="T5" fmla="*/ 0 h 192"/>
              <a:gd name="T6" fmla="*/ 67 w 273"/>
              <a:gd name="T7" fmla="*/ 30 h 192"/>
              <a:gd name="T8" fmla="*/ 0 w 273"/>
              <a:gd name="T9" fmla="*/ 30 h 192"/>
              <a:gd name="T10" fmla="*/ 0 w 273"/>
              <a:gd name="T11" fmla="*/ 161 h 192"/>
              <a:gd name="T12" fmla="*/ 67 w 273"/>
              <a:gd name="T13" fmla="*/ 161 h 192"/>
              <a:gd name="T14" fmla="*/ 136 w 273"/>
              <a:gd name="T15" fmla="*/ 192 h 192"/>
              <a:gd name="T16" fmla="*/ 206 w 273"/>
              <a:gd name="T17" fmla="*/ 161 h 192"/>
              <a:gd name="T18" fmla="*/ 273 w 273"/>
              <a:gd name="T19" fmla="*/ 161 h 192"/>
              <a:gd name="T20" fmla="*/ 273 w 273"/>
              <a:gd name="T21" fmla="*/ 3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192">
                <a:moveTo>
                  <a:pt x="273" y="30"/>
                </a:moveTo>
                <a:cubicBezTo>
                  <a:pt x="206" y="30"/>
                  <a:pt x="206" y="30"/>
                  <a:pt x="206" y="30"/>
                </a:cubicBezTo>
                <a:cubicBezTo>
                  <a:pt x="188" y="12"/>
                  <a:pt x="164" y="0"/>
                  <a:pt x="136" y="0"/>
                </a:cubicBezTo>
                <a:cubicBezTo>
                  <a:pt x="109" y="0"/>
                  <a:pt x="85" y="12"/>
                  <a:pt x="67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61"/>
                  <a:pt x="0" y="161"/>
                  <a:pt x="0" y="161"/>
                </a:cubicBezTo>
                <a:cubicBezTo>
                  <a:pt x="67" y="161"/>
                  <a:pt x="67" y="161"/>
                  <a:pt x="67" y="161"/>
                </a:cubicBezTo>
                <a:cubicBezTo>
                  <a:pt x="85" y="180"/>
                  <a:pt x="109" y="192"/>
                  <a:pt x="136" y="192"/>
                </a:cubicBezTo>
                <a:cubicBezTo>
                  <a:pt x="164" y="192"/>
                  <a:pt x="188" y="180"/>
                  <a:pt x="206" y="161"/>
                </a:cubicBezTo>
                <a:cubicBezTo>
                  <a:pt x="273" y="161"/>
                  <a:pt x="273" y="161"/>
                  <a:pt x="273" y="161"/>
                </a:cubicBezTo>
                <a:lnTo>
                  <a:pt x="273" y="30"/>
                </a:lnTo>
                <a:close/>
              </a:path>
            </a:pathLst>
          </a:custGeom>
          <a:solidFill>
            <a:srgbClr val="FFED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0" name="Freeform 693"/>
          <p:cNvSpPr>
            <a:spLocks/>
          </p:cNvSpPr>
          <p:nvPr/>
        </p:nvSpPr>
        <p:spPr bwMode="auto">
          <a:xfrm>
            <a:off x="9942513" y="2814638"/>
            <a:ext cx="38100" cy="107950"/>
          </a:xfrm>
          <a:custGeom>
            <a:avLst/>
            <a:gdLst>
              <a:gd name="T0" fmla="*/ 2 w 20"/>
              <a:gd name="T1" fmla="*/ 0 h 57"/>
              <a:gd name="T2" fmla="*/ 11 w 20"/>
              <a:gd name="T3" fmla="*/ 57 h 57"/>
              <a:gd name="T4" fmla="*/ 2 w 20"/>
              <a:gd name="T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57">
                <a:moveTo>
                  <a:pt x="2" y="0"/>
                </a:moveTo>
                <a:cubicBezTo>
                  <a:pt x="20" y="23"/>
                  <a:pt x="18" y="38"/>
                  <a:pt x="11" y="57"/>
                </a:cubicBezTo>
                <a:cubicBezTo>
                  <a:pt x="0" y="37"/>
                  <a:pt x="0" y="22"/>
                  <a:pt x="2" y="0"/>
                </a:cubicBezTo>
                <a:close/>
              </a:path>
            </a:pathLst>
          </a:custGeom>
          <a:solidFill>
            <a:srgbClr val="00A1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1" name="Freeform 694"/>
          <p:cNvSpPr>
            <a:spLocks/>
          </p:cNvSpPr>
          <p:nvPr/>
        </p:nvSpPr>
        <p:spPr bwMode="auto">
          <a:xfrm>
            <a:off x="9967913" y="2901951"/>
            <a:ext cx="107950" cy="38100"/>
          </a:xfrm>
          <a:custGeom>
            <a:avLst/>
            <a:gdLst>
              <a:gd name="T0" fmla="*/ 57 w 57"/>
              <a:gd name="T1" fmla="*/ 19 h 20"/>
              <a:gd name="T2" fmla="*/ 0 w 57"/>
              <a:gd name="T3" fmla="*/ 9 h 20"/>
              <a:gd name="T4" fmla="*/ 57 w 57"/>
              <a:gd name="T5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" h="20">
                <a:moveTo>
                  <a:pt x="57" y="19"/>
                </a:moveTo>
                <a:cubicBezTo>
                  <a:pt x="34" y="0"/>
                  <a:pt x="20" y="2"/>
                  <a:pt x="0" y="9"/>
                </a:cubicBezTo>
                <a:cubicBezTo>
                  <a:pt x="21" y="20"/>
                  <a:pt x="35" y="20"/>
                  <a:pt x="57" y="19"/>
                </a:cubicBezTo>
                <a:close/>
              </a:path>
            </a:pathLst>
          </a:custGeom>
          <a:solidFill>
            <a:srgbClr val="00A1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2" name="Freeform 695"/>
          <p:cNvSpPr>
            <a:spLocks/>
          </p:cNvSpPr>
          <p:nvPr/>
        </p:nvSpPr>
        <p:spPr bwMode="auto">
          <a:xfrm>
            <a:off x="9952038" y="2865438"/>
            <a:ext cx="92075" cy="60325"/>
          </a:xfrm>
          <a:custGeom>
            <a:avLst/>
            <a:gdLst>
              <a:gd name="T0" fmla="*/ 49 w 49"/>
              <a:gd name="T1" fmla="*/ 0 h 32"/>
              <a:gd name="T2" fmla="*/ 0 w 49"/>
              <a:gd name="T3" fmla="*/ 32 h 32"/>
              <a:gd name="T4" fmla="*/ 49 w 49"/>
              <a:gd name="T5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" h="32">
                <a:moveTo>
                  <a:pt x="49" y="0"/>
                </a:moveTo>
                <a:cubicBezTo>
                  <a:pt x="20" y="3"/>
                  <a:pt x="10" y="13"/>
                  <a:pt x="0" y="32"/>
                </a:cubicBezTo>
                <a:cubicBezTo>
                  <a:pt x="23" y="26"/>
                  <a:pt x="34" y="16"/>
                  <a:pt x="49" y="0"/>
                </a:cubicBezTo>
                <a:close/>
              </a:path>
            </a:pathLst>
          </a:custGeom>
          <a:solidFill>
            <a:srgbClr val="00A1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3" name="Freeform 696"/>
          <p:cNvSpPr>
            <a:spLocks/>
          </p:cNvSpPr>
          <p:nvPr/>
        </p:nvSpPr>
        <p:spPr bwMode="auto">
          <a:xfrm>
            <a:off x="9799638" y="2851151"/>
            <a:ext cx="236538" cy="239713"/>
          </a:xfrm>
          <a:custGeom>
            <a:avLst/>
            <a:gdLst>
              <a:gd name="T0" fmla="*/ 97 w 126"/>
              <a:gd name="T1" fmla="*/ 98 h 127"/>
              <a:gd name="T2" fmla="*/ 19 w 126"/>
              <a:gd name="T3" fmla="*/ 108 h 127"/>
              <a:gd name="T4" fmla="*/ 29 w 126"/>
              <a:gd name="T5" fmla="*/ 30 h 127"/>
              <a:gd name="T6" fmla="*/ 93 w 126"/>
              <a:gd name="T7" fmla="*/ 34 h 127"/>
              <a:gd name="T8" fmla="*/ 97 w 126"/>
              <a:gd name="T9" fmla="*/ 98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127">
                <a:moveTo>
                  <a:pt x="97" y="98"/>
                </a:moveTo>
                <a:cubicBezTo>
                  <a:pt x="69" y="116"/>
                  <a:pt x="38" y="127"/>
                  <a:pt x="19" y="108"/>
                </a:cubicBezTo>
                <a:cubicBezTo>
                  <a:pt x="0" y="89"/>
                  <a:pt x="10" y="61"/>
                  <a:pt x="29" y="30"/>
                </a:cubicBezTo>
                <a:cubicBezTo>
                  <a:pt x="48" y="0"/>
                  <a:pt x="75" y="15"/>
                  <a:pt x="93" y="34"/>
                </a:cubicBezTo>
                <a:cubicBezTo>
                  <a:pt x="112" y="53"/>
                  <a:pt x="126" y="79"/>
                  <a:pt x="97" y="98"/>
                </a:cubicBezTo>
                <a:close/>
              </a:path>
            </a:pathLst>
          </a:custGeom>
          <a:solidFill>
            <a:srgbClr val="ED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4" name="Freeform 697"/>
          <p:cNvSpPr>
            <a:spLocks/>
          </p:cNvSpPr>
          <p:nvPr/>
        </p:nvSpPr>
        <p:spPr bwMode="auto">
          <a:xfrm>
            <a:off x="9893301" y="2971801"/>
            <a:ext cx="23813" cy="23813"/>
          </a:xfrm>
          <a:custGeom>
            <a:avLst/>
            <a:gdLst>
              <a:gd name="T0" fmla="*/ 10 w 13"/>
              <a:gd name="T1" fmla="*/ 9 h 13"/>
              <a:gd name="T2" fmla="*/ 2 w 13"/>
              <a:gd name="T3" fmla="*/ 11 h 13"/>
              <a:gd name="T4" fmla="*/ 4 w 13"/>
              <a:gd name="T5" fmla="*/ 3 h 13"/>
              <a:gd name="T6" fmla="*/ 11 w 13"/>
              <a:gd name="T7" fmla="*/ 2 h 13"/>
              <a:gd name="T8" fmla="*/ 10 w 13"/>
              <a:gd name="T9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10" y="9"/>
                </a:moveTo>
                <a:cubicBezTo>
                  <a:pt x="6" y="11"/>
                  <a:pt x="3" y="13"/>
                  <a:pt x="2" y="11"/>
                </a:cubicBezTo>
                <a:cubicBezTo>
                  <a:pt x="0" y="10"/>
                  <a:pt x="2" y="7"/>
                  <a:pt x="4" y="3"/>
                </a:cubicBezTo>
                <a:cubicBezTo>
                  <a:pt x="7" y="0"/>
                  <a:pt x="9" y="1"/>
                  <a:pt x="11" y="2"/>
                </a:cubicBezTo>
                <a:cubicBezTo>
                  <a:pt x="12" y="4"/>
                  <a:pt x="13" y="6"/>
                  <a:pt x="10" y="9"/>
                </a:cubicBezTo>
                <a:close/>
              </a:path>
            </a:pathLst>
          </a:custGeom>
          <a:solidFill>
            <a:srgbClr val="EFC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5" name="Freeform 698"/>
          <p:cNvSpPr>
            <a:spLocks/>
          </p:cNvSpPr>
          <p:nvPr/>
        </p:nvSpPr>
        <p:spPr bwMode="auto">
          <a:xfrm>
            <a:off x="9882188" y="2916238"/>
            <a:ext cx="23813" cy="25400"/>
          </a:xfrm>
          <a:custGeom>
            <a:avLst/>
            <a:gdLst>
              <a:gd name="T0" fmla="*/ 10 w 13"/>
              <a:gd name="T1" fmla="*/ 9 h 13"/>
              <a:gd name="T2" fmla="*/ 2 w 13"/>
              <a:gd name="T3" fmla="*/ 12 h 13"/>
              <a:gd name="T4" fmla="*/ 5 w 13"/>
              <a:gd name="T5" fmla="*/ 4 h 13"/>
              <a:gd name="T6" fmla="*/ 11 w 13"/>
              <a:gd name="T7" fmla="*/ 3 h 13"/>
              <a:gd name="T8" fmla="*/ 10 w 13"/>
              <a:gd name="T9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10" y="9"/>
                </a:moveTo>
                <a:cubicBezTo>
                  <a:pt x="7" y="11"/>
                  <a:pt x="3" y="13"/>
                  <a:pt x="2" y="12"/>
                </a:cubicBezTo>
                <a:cubicBezTo>
                  <a:pt x="0" y="10"/>
                  <a:pt x="2" y="7"/>
                  <a:pt x="5" y="4"/>
                </a:cubicBezTo>
                <a:cubicBezTo>
                  <a:pt x="7" y="0"/>
                  <a:pt x="9" y="1"/>
                  <a:pt x="11" y="3"/>
                </a:cubicBezTo>
                <a:cubicBezTo>
                  <a:pt x="12" y="4"/>
                  <a:pt x="13" y="6"/>
                  <a:pt x="10" y="9"/>
                </a:cubicBezTo>
                <a:close/>
              </a:path>
            </a:pathLst>
          </a:custGeom>
          <a:solidFill>
            <a:srgbClr val="EFC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6" name="Freeform 699"/>
          <p:cNvSpPr>
            <a:spLocks/>
          </p:cNvSpPr>
          <p:nvPr/>
        </p:nvSpPr>
        <p:spPr bwMode="auto">
          <a:xfrm>
            <a:off x="9950451" y="2967038"/>
            <a:ext cx="23813" cy="25400"/>
          </a:xfrm>
          <a:custGeom>
            <a:avLst/>
            <a:gdLst>
              <a:gd name="T0" fmla="*/ 10 w 13"/>
              <a:gd name="T1" fmla="*/ 8 h 13"/>
              <a:gd name="T2" fmla="*/ 2 w 13"/>
              <a:gd name="T3" fmla="*/ 11 h 13"/>
              <a:gd name="T4" fmla="*/ 5 w 13"/>
              <a:gd name="T5" fmla="*/ 3 h 13"/>
              <a:gd name="T6" fmla="*/ 11 w 13"/>
              <a:gd name="T7" fmla="*/ 2 h 13"/>
              <a:gd name="T8" fmla="*/ 10 w 13"/>
              <a:gd name="T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10" y="8"/>
                </a:moveTo>
                <a:cubicBezTo>
                  <a:pt x="7" y="11"/>
                  <a:pt x="3" y="13"/>
                  <a:pt x="2" y="11"/>
                </a:cubicBezTo>
                <a:cubicBezTo>
                  <a:pt x="0" y="10"/>
                  <a:pt x="2" y="7"/>
                  <a:pt x="5" y="3"/>
                </a:cubicBezTo>
                <a:cubicBezTo>
                  <a:pt x="7" y="0"/>
                  <a:pt x="10" y="1"/>
                  <a:pt x="11" y="2"/>
                </a:cubicBezTo>
                <a:cubicBezTo>
                  <a:pt x="12" y="4"/>
                  <a:pt x="13" y="6"/>
                  <a:pt x="10" y="8"/>
                </a:cubicBezTo>
                <a:close/>
              </a:path>
            </a:pathLst>
          </a:custGeom>
          <a:solidFill>
            <a:srgbClr val="EFC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7" name="Freeform 700"/>
          <p:cNvSpPr>
            <a:spLocks/>
          </p:cNvSpPr>
          <p:nvPr/>
        </p:nvSpPr>
        <p:spPr bwMode="auto">
          <a:xfrm>
            <a:off x="9899651" y="3013076"/>
            <a:ext cx="22225" cy="22225"/>
          </a:xfrm>
          <a:custGeom>
            <a:avLst/>
            <a:gdLst>
              <a:gd name="T0" fmla="*/ 9 w 12"/>
              <a:gd name="T1" fmla="*/ 8 h 12"/>
              <a:gd name="T2" fmla="*/ 1 w 12"/>
              <a:gd name="T3" fmla="*/ 11 h 12"/>
              <a:gd name="T4" fmla="*/ 4 w 12"/>
              <a:gd name="T5" fmla="*/ 3 h 12"/>
              <a:gd name="T6" fmla="*/ 10 w 12"/>
              <a:gd name="T7" fmla="*/ 2 h 12"/>
              <a:gd name="T8" fmla="*/ 9 w 12"/>
              <a:gd name="T9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9" y="8"/>
                </a:moveTo>
                <a:cubicBezTo>
                  <a:pt x="6" y="10"/>
                  <a:pt x="3" y="12"/>
                  <a:pt x="1" y="11"/>
                </a:cubicBezTo>
                <a:cubicBezTo>
                  <a:pt x="0" y="9"/>
                  <a:pt x="1" y="6"/>
                  <a:pt x="4" y="3"/>
                </a:cubicBezTo>
                <a:cubicBezTo>
                  <a:pt x="6" y="0"/>
                  <a:pt x="9" y="0"/>
                  <a:pt x="10" y="2"/>
                </a:cubicBezTo>
                <a:cubicBezTo>
                  <a:pt x="12" y="3"/>
                  <a:pt x="12" y="5"/>
                  <a:pt x="9" y="8"/>
                </a:cubicBezTo>
                <a:close/>
              </a:path>
            </a:pathLst>
          </a:custGeom>
          <a:solidFill>
            <a:srgbClr val="EFC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8" name="Freeform 701"/>
          <p:cNvSpPr>
            <a:spLocks/>
          </p:cNvSpPr>
          <p:nvPr/>
        </p:nvSpPr>
        <p:spPr bwMode="auto">
          <a:xfrm>
            <a:off x="9842501" y="2976563"/>
            <a:ext cx="23813" cy="25400"/>
          </a:xfrm>
          <a:custGeom>
            <a:avLst/>
            <a:gdLst>
              <a:gd name="T0" fmla="*/ 10 w 13"/>
              <a:gd name="T1" fmla="*/ 9 h 13"/>
              <a:gd name="T2" fmla="*/ 2 w 13"/>
              <a:gd name="T3" fmla="*/ 12 h 13"/>
              <a:gd name="T4" fmla="*/ 5 w 13"/>
              <a:gd name="T5" fmla="*/ 4 h 13"/>
              <a:gd name="T6" fmla="*/ 11 w 13"/>
              <a:gd name="T7" fmla="*/ 3 h 13"/>
              <a:gd name="T8" fmla="*/ 10 w 13"/>
              <a:gd name="T9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10" y="9"/>
                </a:moveTo>
                <a:cubicBezTo>
                  <a:pt x="6" y="11"/>
                  <a:pt x="3" y="13"/>
                  <a:pt x="2" y="12"/>
                </a:cubicBezTo>
                <a:cubicBezTo>
                  <a:pt x="0" y="10"/>
                  <a:pt x="2" y="7"/>
                  <a:pt x="5" y="4"/>
                </a:cubicBezTo>
                <a:cubicBezTo>
                  <a:pt x="7" y="0"/>
                  <a:pt x="9" y="1"/>
                  <a:pt x="11" y="3"/>
                </a:cubicBezTo>
                <a:cubicBezTo>
                  <a:pt x="12" y="4"/>
                  <a:pt x="13" y="6"/>
                  <a:pt x="10" y="9"/>
                </a:cubicBezTo>
                <a:close/>
              </a:path>
            </a:pathLst>
          </a:custGeom>
          <a:solidFill>
            <a:srgbClr val="EFC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9" name="Freeform 702"/>
          <p:cNvSpPr>
            <a:spLocks/>
          </p:cNvSpPr>
          <p:nvPr/>
        </p:nvSpPr>
        <p:spPr bwMode="auto">
          <a:xfrm>
            <a:off x="9932988" y="3014663"/>
            <a:ext cx="23813" cy="23813"/>
          </a:xfrm>
          <a:custGeom>
            <a:avLst/>
            <a:gdLst>
              <a:gd name="T0" fmla="*/ 9 w 13"/>
              <a:gd name="T1" fmla="*/ 8 h 13"/>
              <a:gd name="T2" fmla="*/ 1 w 13"/>
              <a:gd name="T3" fmla="*/ 11 h 13"/>
              <a:gd name="T4" fmla="*/ 4 w 13"/>
              <a:gd name="T5" fmla="*/ 3 h 13"/>
              <a:gd name="T6" fmla="*/ 10 w 13"/>
              <a:gd name="T7" fmla="*/ 2 h 13"/>
              <a:gd name="T8" fmla="*/ 9 w 13"/>
              <a:gd name="T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9" y="8"/>
                </a:moveTo>
                <a:cubicBezTo>
                  <a:pt x="6" y="11"/>
                  <a:pt x="3" y="13"/>
                  <a:pt x="1" y="11"/>
                </a:cubicBezTo>
                <a:cubicBezTo>
                  <a:pt x="0" y="10"/>
                  <a:pt x="1" y="7"/>
                  <a:pt x="4" y="3"/>
                </a:cubicBezTo>
                <a:cubicBezTo>
                  <a:pt x="7" y="0"/>
                  <a:pt x="9" y="1"/>
                  <a:pt x="10" y="2"/>
                </a:cubicBezTo>
                <a:cubicBezTo>
                  <a:pt x="12" y="4"/>
                  <a:pt x="13" y="6"/>
                  <a:pt x="9" y="8"/>
                </a:cubicBezTo>
                <a:close/>
              </a:path>
            </a:pathLst>
          </a:custGeom>
          <a:solidFill>
            <a:srgbClr val="EFC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0" name="Freeform 703"/>
          <p:cNvSpPr>
            <a:spLocks/>
          </p:cNvSpPr>
          <p:nvPr/>
        </p:nvSpPr>
        <p:spPr bwMode="auto">
          <a:xfrm>
            <a:off x="9850438" y="2941638"/>
            <a:ext cx="23813" cy="22225"/>
          </a:xfrm>
          <a:custGeom>
            <a:avLst/>
            <a:gdLst>
              <a:gd name="T0" fmla="*/ 9 w 13"/>
              <a:gd name="T1" fmla="*/ 8 h 12"/>
              <a:gd name="T2" fmla="*/ 1 w 13"/>
              <a:gd name="T3" fmla="*/ 11 h 12"/>
              <a:gd name="T4" fmla="*/ 4 w 13"/>
              <a:gd name="T5" fmla="*/ 3 h 12"/>
              <a:gd name="T6" fmla="*/ 10 w 13"/>
              <a:gd name="T7" fmla="*/ 2 h 12"/>
              <a:gd name="T8" fmla="*/ 9 w 13"/>
              <a:gd name="T9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2">
                <a:moveTo>
                  <a:pt x="9" y="8"/>
                </a:moveTo>
                <a:cubicBezTo>
                  <a:pt x="6" y="10"/>
                  <a:pt x="3" y="12"/>
                  <a:pt x="1" y="11"/>
                </a:cubicBezTo>
                <a:cubicBezTo>
                  <a:pt x="0" y="9"/>
                  <a:pt x="2" y="6"/>
                  <a:pt x="4" y="3"/>
                </a:cubicBezTo>
                <a:cubicBezTo>
                  <a:pt x="7" y="0"/>
                  <a:pt x="9" y="0"/>
                  <a:pt x="10" y="2"/>
                </a:cubicBezTo>
                <a:cubicBezTo>
                  <a:pt x="12" y="3"/>
                  <a:pt x="13" y="5"/>
                  <a:pt x="9" y="8"/>
                </a:cubicBezTo>
                <a:close/>
              </a:path>
            </a:pathLst>
          </a:custGeom>
          <a:solidFill>
            <a:srgbClr val="EFC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1" name="Freeform 704"/>
          <p:cNvSpPr>
            <a:spLocks/>
          </p:cNvSpPr>
          <p:nvPr/>
        </p:nvSpPr>
        <p:spPr bwMode="auto">
          <a:xfrm>
            <a:off x="9853613" y="3022601"/>
            <a:ext cx="22225" cy="23813"/>
          </a:xfrm>
          <a:custGeom>
            <a:avLst/>
            <a:gdLst>
              <a:gd name="T0" fmla="*/ 9 w 12"/>
              <a:gd name="T1" fmla="*/ 8 h 13"/>
              <a:gd name="T2" fmla="*/ 1 w 12"/>
              <a:gd name="T3" fmla="*/ 11 h 13"/>
              <a:gd name="T4" fmla="*/ 4 w 12"/>
              <a:gd name="T5" fmla="*/ 3 h 13"/>
              <a:gd name="T6" fmla="*/ 10 w 12"/>
              <a:gd name="T7" fmla="*/ 2 h 13"/>
              <a:gd name="T8" fmla="*/ 9 w 12"/>
              <a:gd name="T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3">
                <a:moveTo>
                  <a:pt x="9" y="8"/>
                </a:moveTo>
                <a:cubicBezTo>
                  <a:pt x="6" y="11"/>
                  <a:pt x="2" y="13"/>
                  <a:pt x="1" y="11"/>
                </a:cubicBezTo>
                <a:cubicBezTo>
                  <a:pt x="0" y="10"/>
                  <a:pt x="1" y="7"/>
                  <a:pt x="4" y="3"/>
                </a:cubicBezTo>
                <a:cubicBezTo>
                  <a:pt x="6" y="0"/>
                  <a:pt x="9" y="1"/>
                  <a:pt x="10" y="2"/>
                </a:cubicBezTo>
                <a:cubicBezTo>
                  <a:pt x="12" y="4"/>
                  <a:pt x="12" y="6"/>
                  <a:pt x="9" y="8"/>
                </a:cubicBezTo>
                <a:close/>
              </a:path>
            </a:pathLst>
          </a:custGeom>
          <a:solidFill>
            <a:srgbClr val="EFC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2" name="Freeform 705"/>
          <p:cNvSpPr>
            <a:spLocks/>
          </p:cNvSpPr>
          <p:nvPr/>
        </p:nvSpPr>
        <p:spPr bwMode="auto">
          <a:xfrm>
            <a:off x="9926638" y="2927351"/>
            <a:ext cx="25400" cy="25400"/>
          </a:xfrm>
          <a:custGeom>
            <a:avLst/>
            <a:gdLst>
              <a:gd name="T0" fmla="*/ 10 w 13"/>
              <a:gd name="T1" fmla="*/ 8 h 13"/>
              <a:gd name="T2" fmla="*/ 2 w 13"/>
              <a:gd name="T3" fmla="*/ 11 h 13"/>
              <a:gd name="T4" fmla="*/ 4 w 13"/>
              <a:gd name="T5" fmla="*/ 3 h 13"/>
              <a:gd name="T6" fmla="*/ 11 w 13"/>
              <a:gd name="T7" fmla="*/ 2 h 13"/>
              <a:gd name="T8" fmla="*/ 10 w 13"/>
              <a:gd name="T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10" y="8"/>
                </a:moveTo>
                <a:cubicBezTo>
                  <a:pt x="6" y="11"/>
                  <a:pt x="3" y="13"/>
                  <a:pt x="2" y="11"/>
                </a:cubicBezTo>
                <a:cubicBezTo>
                  <a:pt x="0" y="10"/>
                  <a:pt x="2" y="7"/>
                  <a:pt x="4" y="3"/>
                </a:cubicBezTo>
                <a:cubicBezTo>
                  <a:pt x="7" y="0"/>
                  <a:pt x="9" y="1"/>
                  <a:pt x="11" y="2"/>
                </a:cubicBezTo>
                <a:cubicBezTo>
                  <a:pt x="12" y="4"/>
                  <a:pt x="13" y="6"/>
                  <a:pt x="10" y="8"/>
                </a:cubicBezTo>
                <a:close/>
              </a:path>
            </a:pathLst>
          </a:custGeom>
          <a:solidFill>
            <a:srgbClr val="EFC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3" name="Freeform 706"/>
          <p:cNvSpPr>
            <a:spLocks/>
          </p:cNvSpPr>
          <p:nvPr/>
        </p:nvSpPr>
        <p:spPr bwMode="auto">
          <a:xfrm>
            <a:off x="8097838" y="3554413"/>
            <a:ext cx="1130300" cy="1130300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300 w 600"/>
              <a:gd name="T5" fmla="*/ 600 h 600"/>
              <a:gd name="T6" fmla="*/ 321 w 600"/>
              <a:gd name="T7" fmla="*/ 599 h 600"/>
              <a:gd name="T8" fmla="*/ 600 w 600"/>
              <a:gd name="T9" fmla="*/ 313 h 600"/>
              <a:gd name="T10" fmla="*/ 600 w 600"/>
              <a:gd name="T11" fmla="*/ 300 h 600"/>
              <a:gd name="T12" fmla="*/ 300 w 600"/>
              <a:gd name="T13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4" y="0"/>
                  <a:pt x="0" y="135"/>
                  <a:pt x="0" y="300"/>
                </a:cubicBezTo>
                <a:cubicBezTo>
                  <a:pt x="0" y="466"/>
                  <a:pt x="134" y="600"/>
                  <a:pt x="300" y="600"/>
                </a:cubicBezTo>
                <a:cubicBezTo>
                  <a:pt x="307" y="600"/>
                  <a:pt x="314" y="600"/>
                  <a:pt x="321" y="599"/>
                </a:cubicBezTo>
                <a:cubicBezTo>
                  <a:pt x="473" y="589"/>
                  <a:pt x="593" y="466"/>
                  <a:pt x="600" y="313"/>
                </a:cubicBezTo>
                <a:cubicBezTo>
                  <a:pt x="600" y="309"/>
                  <a:pt x="600" y="304"/>
                  <a:pt x="600" y="300"/>
                </a:cubicBezTo>
                <a:cubicBezTo>
                  <a:pt x="600" y="135"/>
                  <a:pt x="466" y="0"/>
                  <a:pt x="300" y="0"/>
                </a:cubicBezTo>
              </a:path>
            </a:pathLst>
          </a:custGeom>
          <a:solidFill>
            <a:srgbClr val="35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4" name="Freeform 707"/>
          <p:cNvSpPr>
            <a:spLocks/>
          </p:cNvSpPr>
          <p:nvPr/>
        </p:nvSpPr>
        <p:spPr bwMode="auto">
          <a:xfrm>
            <a:off x="8459788" y="3714751"/>
            <a:ext cx="768350" cy="968375"/>
          </a:xfrm>
          <a:custGeom>
            <a:avLst/>
            <a:gdLst>
              <a:gd name="T0" fmla="*/ 181 w 408"/>
              <a:gd name="T1" fmla="*/ 0 h 514"/>
              <a:gd name="T2" fmla="*/ 180 w 408"/>
              <a:gd name="T3" fmla="*/ 0 h 514"/>
              <a:gd name="T4" fmla="*/ 53 w 408"/>
              <a:gd name="T5" fmla="*/ 10 h 514"/>
              <a:gd name="T6" fmla="*/ 47 w 408"/>
              <a:gd name="T7" fmla="*/ 17 h 514"/>
              <a:gd name="T8" fmla="*/ 47 w 408"/>
              <a:gd name="T9" fmla="*/ 35 h 514"/>
              <a:gd name="T10" fmla="*/ 188 w 408"/>
              <a:gd name="T11" fmla="*/ 21 h 514"/>
              <a:gd name="T12" fmla="*/ 188 w 408"/>
              <a:gd name="T13" fmla="*/ 21 h 514"/>
              <a:gd name="T14" fmla="*/ 188 w 408"/>
              <a:gd name="T15" fmla="*/ 21 h 514"/>
              <a:gd name="T16" fmla="*/ 217 w 408"/>
              <a:gd name="T17" fmla="*/ 103 h 514"/>
              <a:gd name="T18" fmla="*/ 217 w 408"/>
              <a:gd name="T19" fmla="*/ 103 h 514"/>
              <a:gd name="T20" fmla="*/ 217 w 408"/>
              <a:gd name="T21" fmla="*/ 410 h 514"/>
              <a:gd name="T22" fmla="*/ 76 w 408"/>
              <a:gd name="T23" fmla="*/ 430 h 514"/>
              <a:gd name="T24" fmla="*/ 0 w 408"/>
              <a:gd name="T25" fmla="*/ 389 h 514"/>
              <a:gd name="T26" fmla="*/ 129 w 408"/>
              <a:gd name="T27" fmla="*/ 514 h 514"/>
              <a:gd name="T28" fmla="*/ 408 w 408"/>
              <a:gd name="T29" fmla="*/ 228 h 514"/>
              <a:gd name="T30" fmla="*/ 186 w 408"/>
              <a:gd name="T31" fmla="*/ 2 h 514"/>
              <a:gd name="T32" fmla="*/ 181 w 408"/>
              <a:gd name="T33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8" h="514">
                <a:moveTo>
                  <a:pt x="181" y="0"/>
                </a:moveTo>
                <a:cubicBezTo>
                  <a:pt x="180" y="0"/>
                  <a:pt x="180" y="0"/>
                  <a:pt x="180" y="0"/>
                </a:cubicBezTo>
                <a:cubicBezTo>
                  <a:pt x="53" y="10"/>
                  <a:pt x="53" y="10"/>
                  <a:pt x="53" y="10"/>
                </a:cubicBezTo>
                <a:cubicBezTo>
                  <a:pt x="50" y="10"/>
                  <a:pt x="47" y="13"/>
                  <a:pt x="47" y="17"/>
                </a:cubicBezTo>
                <a:cubicBezTo>
                  <a:pt x="47" y="35"/>
                  <a:pt x="47" y="35"/>
                  <a:pt x="47" y="35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217" y="103"/>
                  <a:pt x="217" y="103"/>
                  <a:pt x="217" y="103"/>
                </a:cubicBezTo>
                <a:cubicBezTo>
                  <a:pt x="217" y="103"/>
                  <a:pt x="217" y="103"/>
                  <a:pt x="217" y="103"/>
                </a:cubicBezTo>
                <a:cubicBezTo>
                  <a:pt x="217" y="410"/>
                  <a:pt x="217" y="410"/>
                  <a:pt x="217" y="410"/>
                </a:cubicBezTo>
                <a:cubicBezTo>
                  <a:pt x="76" y="430"/>
                  <a:pt x="76" y="430"/>
                  <a:pt x="76" y="430"/>
                </a:cubicBezTo>
                <a:cubicBezTo>
                  <a:pt x="0" y="389"/>
                  <a:pt x="0" y="389"/>
                  <a:pt x="0" y="389"/>
                </a:cubicBezTo>
                <a:cubicBezTo>
                  <a:pt x="8" y="394"/>
                  <a:pt x="68" y="453"/>
                  <a:pt x="129" y="514"/>
                </a:cubicBezTo>
                <a:cubicBezTo>
                  <a:pt x="281" y="504"/>
                  <a:pt x="401" y="381"/>
                  <a:pt x="408" y="228"/>
                </a:cubicBezTo>
                <a:cubicBezTo>
                  <a:pt x="302" y="123"/>
                  <a:pt x="186" y="2"/>
                  <a:pt x="186" y="2"/>
                </a:cubicBezTo>
                <a:cubicBezTo>
                  <a:pt x="184" y="1"/>
                  <a:pt x="183" y="0"/>
                  <a:pt x="181" y="0"/>
                </a:cubicBezTo>
              </a:path>
            </a:pathLst>
          </a:custGeom>
          <a:solidFill>
            <a:srgbClr val="303F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5" name="Freeform 708"/>
          <p:cNvSpPr>
            <a:spLocks/>
          </p:cNvSpPr>
          <p:nvPr/>
        </p:nvSpPr>
        <p:spPr bwMode="auto">
          <a:xfrm>
            <a:off x="8459788" y="3867151"/>
            <a:ext cx="142875" cy="657225"/>
          </a:xfrm>
          <a:custGeom>
            <a:avLst/>
            <a:gdLst>
              <a:gd name="T0" fmla="*/ 0 w 90"/>
              <a:gd name="T1" fmla="*/ 365 h 414"/>
              <a:gd name="T2" fmla="*/ 90 w 90"/>
              <a:gd name="T3" fmla="*/ 414 h 414"/>
              <a:gd name="T4" fmla="*/ 90 w 90"/>
              <a:gd name="T5" fmla="*/ 50 h 414"/>
              <a:gd name="T6" fmla="*/ 0 w 90"/>
              <a:gd name="T7" fmla="*/ 0 h 414"/>
              <a:gd name="T8" fmla="*/ 0 w 90"/>
              <a:gd name="T9" fmla="*/ 365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414">
                <a:moveTo>
                  <a:pt x="0" y="365"/>
                </a:moveTo>
                <a:lnTo>
                  <a:pt x="90" y="414"/>
                </a:lnTo>
                <a:lnTo>
                  <a:pt x="90" y="50"/>
                </a:lnTo>
                <a:lnTo>
                  <a:pt x="0" y="0"/>
                </a:lnTo>
                <a:lnTo>
                  <a:pt x="0" y="365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6" name="Freeform 709"/>
          <p:cNvSpPr>
            <a:spLocks/>
          </p:cNvSpPr>
          <p:nvPr/>
        </p:nvSpPr>
        <p:spPr bwMode="auto">
          <a:xfrm>
            <a:off x="8459788" y="4043363"/>
            <a:ext cx="142875" cy="328613"/>
          </a:xfrm>
          <a:custGeom>
            <a:avLst/>
            <a:gdLst>
              <a:gd name="T0" fmla="*/ 0 w 90"/>
              <a:gd name="T1" fmla="*/ 158 h 207"/>
              <a:gd name="T2" fmla="*/ 90 w 90"/>
              <a:gd name="T3" fmla="*/ 207 h 207"/>
              <a:gd name="T4" fmla="*/ 90 w 90"/>
              <a:gd name="T5" fmla="*/ 49 h 207"/>
              <a:gd name="T6" fmla="*/ 0 w 90"/>
              <a:gd name="T7" fmla="*/ 0 h 207"/>
              <a:gd name="T8" fmla="*/ 0 w 90"/>
              <a:gd name="T9" fmla="*/ 158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207">
                <a:moveTo>
                  <a:pt x="0" y="158"/>
                </a:moveTo>
                <a:lnTo>
                  <a:pt x="90" y="207"/>
                </a:lnTo>
                <a:lnTo>
                  <a:pt x="90" y="49"/>
                </a:lnTo>
                <a:lnTo>
                  <a:pt x="0" y="0"/>
                </a:lnTo>
                <a:lnTo>
                  <a:pt x="0" y="158"/>
                </a:lnTo>
                <a:close/>
              </a:path>
            </a:pathLst>
          </a:custGeom>
          <a:solidFill>
            <a:srgbClr val="D14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7" name="Freeform 710"/>
          <p:cNvSpPr>
            <a:spLocks/>
          </p:cNvSpPr>
          <p:nvPr/>
        </p:nvSpPr>
        <p:spPr bwMode="auto">
          <a:xfrm>
            <a:off x="8459788" y="3752851"/>
            <a:ext cx="354013" cy="114300"/>
          </a:xfrm>
          <a:custGeom>
            <a:avLst/>
            <a:gdLst>
              <a:gd name="T0" fmla="*/ 0 w 223"/>
              <a:gd name="T1" fmla="*/ 72 h 72"/>
              <a:gd name="T2" fmla="*/ 165 w 223"/>
              <a:gd name="T3" fmla="*/ 41 h 72"/>
              <a:gd name="T4" fmla="*/ 223 w 223"/>
              <a:gd name="T5" fmla="*/ 0 h 72"/>
              <a:gd name="T6" fmla="*/ 55 w 223"/>
              <a:gd name="T7" fmla="*/ 17 h 72"/>
              <a:gd name="T8" fmla="*/ 0 w 223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" h="72">
                <a:moveTo>
                  <a:pt x="0" y="72"/>
                </a:moveTo>
                <a:lnTo>
                  <a:pt x="165" y="41"/>
                </a:lnTo>
                <a:lnTo>
                  <a:pt x="223" y="0"/>
                </a:lnTo>
                <a:lnTo>
                  <a:pt x="55" y="17"/>
                </a:lnTo>
                <a:lnTo>
                  <a:pt x="0" y="72"/>
                </a:lnTo>
                <a:close/>
              </a:path>
            </a:pathLst>
          </a:custGeom>
          <a:solidFill>
            <a:srgbClr val="B3B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8" name="Freeform 711"/>
          <p:cNvSpPr>
            <a:spLocks/>
          </p:cNvSpPr>
          <p:nvPr/>
        </p:nvSpPr>
        <p:spPr bwMode="auto">
          <a:xfrm>
            <a:off x="8459788" y="3752851"/>
            <a:ext cx="354013" cy="114300"/>
          </a:xfrm>
          <a:custGeom>
            <a:avLst/>
            <a:gdLst>
              <a:gd name="T0" fmla="*/ 0 w 223"/>
              <a:gd name="T1" fmla="*/ 72 h 72"/>
              <a:gd name="T2" fmla="*/ 165 w 223"/>
              <a:gd name="T3" fmla="*/ 41 h 72"/>
              <a:gd name="T4" fmla="*/ 223 w 223"/>
              <a:gd name="T5" fmla="*/ 0 h 72"/>
              <a:gd name="T6" fmla="*/ 55 w 223"/>
              <a:gd name="T7" fmla="*/ 17 h 72"/>
              <a:gd name="T8" fmla="*/ 0 w 223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" h="72">
                <a:moveTo>
                  <a:pt x="0" y="72"/>
                </a:moveTo>
                <a:lnTo>
                  <a:pt x="165" y="41"/>
                </a:lnTo>
                <a:lnTo>
                  <a:pt x="223" y="0"/>
                </a:lnTo>
                <a:lnTo>
                  <a:pt x="55" y="17"/>
                </a:lnTo>
                <a:lnTo>
                  <a:pt x="0" y="7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9" name="Freeform 712"/>
          <p:cNvSpPr>
            <a:spLocks/>
          </p:cNvSpPr>
          <p:nvPr/>
        </p:nvSpPr>
        <p:spPr bwMode="auto">
          <a:xfrm>
            <a:off x="8459788" y="3779838"/>
            <a:ext cx="142875" cy="166688"/>
          </a:xfrm>
          <a:custGeom>
            <a:avLst/>
            <a:gdLst>
              <a:gd name="T0" fmla="*/ 0 w 90"/>
              <a:gd name="T1" fmla="*/ 55 h 105"/>
              <a:gd name="T2" fmla="*/ 90 w 90"/>
              <a:gd name="T3" fmla="*/ 105 h 105"/>
              <a:gd name="T4" fmla="*/ 55 w 90"/>
              <a:gd name="T5" fmla="*/ 0 h 105"/>
              <a:gd name="T6" fmla="*/ 0 w 90"/>
              <a:gd name="T7" fmla="*/ 5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" h="105">
                <a:moveTo>
                  <a:pt x="0" y="55"/>
                </a:moveTo>
                <a:lnTo>
                  <a:pt x="90" y="105"/>
                </a:lnTo>
                <a:lnTo>
                  <a:pt x="55" y="0"/>
                </a:lnTo>
                <a:lnTo>
                  <a:pt x="0" y="55"/>
                </a:lnTo>
                <a:close/>
              </a:path>
            </a:pathLst>
          </a:custGeom>
          <a:solidFill>
            <a:srgbClr val="80BF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0" name="Freeform 713"/>
          <p:cNvSpPr>
            <a:spLocks/>
          </p:cNvSpPr>
          <p:nvPr/>
        </p:nvSpPr>
        <p:spPr bwMode="auto">
          <a:xfrm>
            <a:off x="8459788" y="3779838"/>
            <a:ext cx="101600" cy="87313"/>
          </a:xfrm>
          <a:custGeom>
            <a:avLst/>
            <a:gdLst>
              <a:gd name="T0" fmla="*/ 0 w 64"/>
              <a:gd name="T1" fmla="*/ 55 h 55"/>
              <a:gd name="T2" fmla="*/ 64 w 64"/>
              <a:gd name="T3" fmla="*/ 27 h 55"/>
              <a:gd name="T4" fmla="*/ 55 w 64"/>
              <a:gd name="T5" fmla="*/ 0 h 55"/>
              <a:gd name="T6" fmla="*/ 0 w 64"/>
              <a:gd name="T7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55">
                <a:moveTo>
                  <a:pt x="0" y="55"/>
                </a:moveTo>
                <a:lnTo>
                  <a:pt x="64" y="27"/>
                </a:lnTo>
                <a:lnTo>
                  <a:pt x="55" y="0"/>
                </a:lnTo>
                <a:lnTo>
                  <a:pt x="0" y="55"/>
                </a:lnTo>
                <a:close/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1" name="Freeform 714"/>
          <p:cNvSpPr>
            <a:spLocks/>
          </p:cNvSpPr>
          <p:nvPr/>
        </p:nvSpPr>
        <p:spPr bwMode="auto">
          <a:xfrm>
            <a:off x="8547101" y="3752851"/>
            <a:ext cx="320675" cy="193675"/>
          </a:xfrm>
          <a:custGeom>
            <a:avLst/>
            <a:gdLst>
              <a:gd name="T0" fmla="*/ 0 w 202"/>
              <a:gd name="T1" fmla="*/ 17 h 122"/>
              <a:gd name="T2" fmla="*/ 35 w 202"/>
              <a:gd name="T3" fmla="*/ 122 h 122"/>
              <a:gd name="T4" fmla="*/ 124 w 202"/>
              <a:gd name="T5" fmla="*/ 109 h 122"/>
              <a:gd name="T6" fmla="*/ 197 w 202"/>
              <a:gd name="T7" fmla="*/ 98 h 122"/>
              <a:gd name="T8" fmla="*/ 202 w 202"/>
              <a:gd name="T9" fmla="*/ 98 h 122"/>
              <a:gd name="T10" fmla="*/ 168 w 202"/>
              <a:gd name="T11" fmla="*/ 0 h 122"/>
              <a:gd name="T12" fmla="*/ 0 w 202"/>
              <a:gd name="T13" fmla="*/ 1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2" h="122">
                <a:moveTo>
                  <a:pt x="0" y="17"/>
                </a:moveTo>
                <a:lnTo>
                  <a:pt x="35" y="122"/>
                </a:lnTo>
                <a:lnTo>
                  <a:pt x="124" y="109"/>
                </a:lnTo>
                <a:lnTo>
                  <a:pt x="197" y="98"/>
                </a:lnTo>
                <a:lnTo>
                  <a:pt x="202" y="98"/>
                </a:lnTo>
                <a:lnTo>
                  <a:pt x="168" y="0"/>
                </a:lnTo>
                <a:lnTo>
                  <a:pt x="0" y="17"/>
                </a:lnTo>
                <a:close/>
              </a:path>
            </a:pathLst>
          </a:custGeom>
          <a:solidFill>
            <a:srgbClr val="77B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2" name="Freeform 715"/>
          <p:cNvSpPr>
            <a:spLocks/>
          </p:cNvSpPr>
          <p:nvPr/>
        </p:nvSpPr>
        <p:spPr bwMode="auto">
          <a:xfrm>
            <a:off x="8547101" y="3752851"/>
            <a:ext cx="320675" cy="193675"/>
          </a:xfrm>
          <a:custGeom>
            <a:avLst/>
            <a:gdLst>
              <a:gd name="T0" fmla="*/ 0 w 202"/>
              <a:gd name="T1" fmla="*/ 17 h 122"/>
              <a:gd name="T2" fmla="*/ 35 w 202"/>
              <a:gd name="T3" fmla="*/ 122 h 122"/>
              <a:gd name="T4" fmla="*/ 124 w 202"/>
              <a:gd name="T5" fmla="*/ 109 h 122"/>
              <a:gd name="T6" fmla="*/ 197 w 202"/>
              <a:gd name="T7" fmla="*/ 98 h 122"/>
              <a:gd name="T8" fmla="*/ 202 w 202"/>
              <a:gd name="T9" fmla="*/ 98 h 122"/>
              <a:gd name="T10" fmla="*/ 168 w 202"/>
              <a:gd name="T11" fmla="*/ 0 h 122"/>
              <a:gd name="T12" fmla="*/ 0 w 202"/>
              <a:gd name="T13" fmla="*/ 1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2" h="122">
                <a:moveTo>
                  <a:pt x="0" y="17"/>
                </a:moveTo>
                <a:lnTo>
                  <a:pt x="35" y="122"/>
                </a:lnTo>
                <a:lnTo>
                  <a:pt x="124" y="109"/>
                </a:lnTo>
                <a:lnTo>
                  <a:pt x="197" y="98"/>
                </a:lnTo>
                <a:lnTo>
                  <a:pt x="202" y="98"/>
                </a:lnTo>
                <a:lnTo>
                  <a:pt x="168" y="0"/>
                </a:lnTo>
                <a:lnTo>
                  <a:pt x="0" y="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3" name="Freeform 716"/>
          <p:cNvSpPr>
            <a:spLocks/>
          </p:cNvSpPr>
          <p:nvPr/>
        </p:nvSpPr>
        <p:spPr bwMode="auto">
          <a:xfrm>
            <a:off x="8547101" y="3714751"/>
            <a:ext cx="266700" cy="65088"/>
          </a:xfrm>
          <a:custGeom>
            <a:avLst/>
            <a:gdLst>
              <a:gd name="T0" fmla="*/ 133 w 141"/>
              <a:gd name="T1" fmla="*/ 0 h 35"/>
              <a:gd name="T2" fmla="*/ 6 w 141"/>
              <a:gd name="T3" fmla="*/ 10 h 35"/>
              <a:gd name="T4" fmla="*/ 0 w 141"/>
              <a:gd name="T5" fmla="*/ 17 h 35"/>
              <a:gd name="T6" fmla="*/ 0 w 141"/>
              <a:gd name="T7" fmla="*/ 35 h 35"/>
              <a:gd name="T8" fmla="*/ 141 w 141"/>
              <a:gd name="T9" fmla="*/ 21 h 35"/>
              <a:gd name="T10" fmla="*/ 141 w 141"/>
              <a:gd name="T11" fmla="*/ 7 h 35"/>
              <a:gd name="T12" fmla="*/ 139 w 141"/>
              <a:gd name="T13" fmla="*/ 2 h 35"/>
              <a:gd name="T14" fmla="*/ 133 w 141"/>
              <a:gd name="T1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1" h="35">
                <a:moveTo>
                  <a:pt x="133" y="0"/>
                </a:moveTo>
                <a:cubicBezTo>
                  <a:pt x="6" y="10"/>
                  <a:pt x="6" y="10"/>
                  <a:pt x="6" y="10"/>
                </a:cubicBezTo>
                <a:cubicBezTo>
                  <a:pt x="3" y="10"/>
                  <a:pt x="0" y="13"/>
                  <a:pt x="0" y="17"/>
                </a:cubicBezTo>
                <a:cubicBezTo>
                  <a:pt x="0" y="35"/>
                  <a:pt x="0" y="35"/>
                  <a:pt x="0" y="35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1" y="7"/>
                  <a:pt x="141" y="7"/>
                  <a:pt x="141" y="7"/>
                </a:cubicBezTo>
                <a:cubicBezTo>
                  <a:pt x="141" y="5"/>
                  <a:pt x="140" y="4"/>
                  <a:pt x="139" y="2"/>
                </a:cubicBezTo>
                <a:cubicBezTo>
                  <a:pt x="137" y="1"/>
                  <a:pt x="135" y="0"/>
                  <a:pt x="133" y="0"/>
                </a:cubicBezTo>
                <a:close/>
              </a:path>
            </a:pathLst>
          </a:custGeom>
          <a:solidFill>
            <a:srgbClr val="5B9D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4" name="Freeform 717"/>
          <p:cNvSpPr>
            <a:spLocks/>
          </p:cNvSpPr>
          <p:nvPr/>
        </p:nvSpPr>
        <p:spPr bwMode="auto">
          <a:xfrm>
            <a:off x="8602663" y="3908426"/>
            <a:ext cx="265113" cy="615950"/>
          </a:xfrm>
          <a:custGeom>
            <a:avLst/>
            <a:gdLst>
              <a:gd name="T0" fmla="*/ 0 w 167"/>
              <a:gd name="T1" fmla="*/ 388 h 388"/>
              <a:gd name="T2" fmla="*/ 167 w 167"/>
              <a:gd name="T3" fmla="*/ 364 h 388"/>
              <a:gd name="T4" fmla="*/ 167 w 167"/>
              <a:gd name="T5" fmla="*/ 0 h 388"/>
              <a:gd name="T6" fmla="*/ 0 w 167"/>
              <a:gd name="T7" fmla="*/ 24 h 388"/>
              <a:gd name="T8" fmla="*/ 0 w 167"/>
              <a:gd name="T9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7" h="388">
                <a:moveTo>
                  <a:pt x="0" y="388"/>
                </a:moveTo>
                <a:lnTo>
                  <a:pt x="167" y="364"/>
                </a:lnTo>
                <a:lnTo>
                  <a:pt x="167" y="0"/>
                </a:lnTo>
                <a:lnTo>
                  <a:pt x="0" y="24"/>
                </a:lnTo>
                <a:lnTo>
                  <a:pt x="0" y="388"/>
                </a:lnTo>
                <a:close/>
              </a:path>
            </a:pathLst>
          </a:custGeom>
          <a:solidFill>
            <a:srgbClr val="E3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5" name="Freeform 718"/>
          <p:cNvSpPr>
            <a:spLocks/>
          </p:cNvSpPr>
          <p:nvPr/>
        </p:nvSpPr>
        <p:spPr bwMode="auto">
          <a:xfrm>
            <a:off x="8602663" y="3908426"/>
            <a:ext cx="265113" cy="615950"/>
          </a:xfrm>
          <a:custGeom>
            <a:avLst/>
            <a:gdLst>
              <a:gd name="T0" fmla="*/ 0 w 167"/>
              <a:gd name="T1" fmla="*/ 388 h 388"/>
              <a:gd name="T2" fmla="*/ 167 w 167"/>
              <a:gd name="T3" fmla="*/ 364 h 388"/>
              <a:gd name="T4" fmla="*/ 167 w 167"/>
              <a:gd name="T5" fmla="*/ 0 h 388"/>
              <a:gd name="T6" fmla="*/ 0 w 167"/>
              <a:gd name="T7" fmla="*/ 24 h 388"/>
              <a:gd name="T8" fmla="*/ 0 w 167"/>
              <a:gd name="T9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7" h="388">
                <a:moveTo>
                  <a:pt x="0" y="388"/>
                </a:moveTo>
                <a:lnTo>
                  <a:pt x="167" y="364"/>
                </a:lnTo>
                <a:lnTo>
                  <a:pt x="167" y="0"/>
                </a:lnTo>
                <a:lnTo>
                  <a:pt x="0" y="24"/>
                </a:lnTo>
                <a:lnTo>
                  <a:pt x="0" y="3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6" name="Freeform 719"/>
          <p:cNvSpPr>
            <a:spLocks/>
          </p:cNvSpPr>
          <p:nvPr/>
        </p:nvSpPr>
        <p:spPr bwMode="auto">
          <a:xfrm>
            <a:off x="8602663" y="4081463"/>
            <a:ext cx="265113" cy="290513"/>
          </a:xfrm>
          <a:custGeom>
            <a:avLst/>
            <a:gdLst>
              <a:gd name="T0" fmla="*/ 0 w 167"/>
              <a:gd name="T1" fmla="*/ 183 h 183"/>
              <a:gd name="T2" fmla="*/ 167 w 167"/>
              <a:gd name="T3" fmla="*/ 159 h 183"/>
              <a:gd name="T4" fmla="*/ 167 w 167"/>
              <a:gd name="T5" fmla="*/ 0 h 183"/>
              <a:gd name="T6" fmla="*/ 0 w 167"/>
              <a:gd name="T7" fmla="*/ 24 h 183"/>
              <a:gd name="T8" fmla="*/ 0 w 167"/>
              <a:gd name="T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7" h="183">
                <a:moveTo>
                  <a:pt x="0" y="183"/>
                </a:moveTo>
                <a:lnTo>
                  <a:pt x="167" y="159"/>
                </a:lnTo>
                <a:lnTo>
                  <a:pt x="167" y="0"/>
                </a:lnTo>
                <a:lnTo>
                  <a:pt x="0" y="24"/>
                </a:lnTo>
                <a:lnTo>
                  <a:pt x="0" y="183"/>
                </a:lnTo>
                <a:close/>
              </a:path>
            </a:pathLst>
          </a:custGeom>
          <a:solidFill>
            <a:srgbClr val="E64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7" name="Freeform 720"/>
          <p:cNvSpPr>
            <a:spLocks/>
          </p:cNvSpPr>
          <p:nvPr/>
        </p:nvSpPr>
        <p:spPr bwMode="auto">
          <a:xfrm>
            <a:off x="8674101" y="3790951"/>
            <a:ext cx="185738" cy="134938"/>
          </a:xfrm>
          <a:custGeom>
            <a:avLst/>
            <a:gdLst>
              <a:gd name="T0" fmla="*/ 27 w 99"/>
              <a:gd name="T1" fmla="*/ 0 h 71"/>
              <a:gd name="T2" fmla="*/ 22 w 99"/>
              <a:gd name="T3" fmla="*/ 1 h 71"/>
              <a:gd name="T4" fmla="*/ 14 w 99"/>
              <a:gd name="T5" fmla="*/ 6 h 71"/>
              <a:gd name="T6" fmla="*/ 7 w 99"/>
              <a:gd name="T7" fmla="*/ 13 h 71"/>
              <a:gd name="T8" fmla="*/ 3 w 99"/>
              <a:gd name="T9" fmla="*/ 34 h 71"/>
              <a:gd name="T10" fmla="*/ 10 w 99"/>
              <a:gd name="T11" fmla="*/ 44 h 71"/>
              <a:gd name="T12" fmla="*/ 37 w 99"/>
              <a:gd name="T13" fmla="*/ 71 h 71"/>
              <a:gd name="T14" fmla="*/ 99 w 99"/>
              <a:gd name="T15" fmla="*/ 62 h 71"/>
              <a:gd name="T16" fmla="*/ 98 w 99"/>
              <a:gd name="T17" fmla="*/ 61 h 71"/>
              <a:gd name="T18" fmla="*/ 49 w 99"/>
              <a:gd name="T19" fmla="*/ 13 h 71"/>
              <a:gd name="T20" fmla="*/ 47 w 99"/>
              <a:gd name="T21" fmla="*/ 11 h 71"/>
              <a:gd name="T22" fmla="*/ 45 w 99"/>
              <a:gd name="T23" fmla="*/ 9 h 71"/>
              <a:gd name="T24" fmla="*/ 27 w 99"/>
              <a:gd name="T2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" h="71">
                <a:moveTo>
                  <a:pt x="27" y="0"/>
                </a:moveTo>
                <a:cubicBezTo>
                  <a:pt x="25" y="0"/>
                  <a:pt x="23" y="1"/>
                  <a:pt x="22" y="1"/>
                </a:cubicBezTo>
                <a:cubicBezTo>
                  <a:pt x="18" y="2"/>
                  <a:pt x="16" y="4"/>
                  <a:pt x="14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2" y="18"/>
                  <a:pt x="0" y="26"/>
                  <a:pt x="3" y="34"/>
                </a:cubicBezTo>
                <a:cubicBezTo>
                  <a:pt x="4" y="38"/>
                  <a:pt x="7" y="41"/>
                  <a:pt x="10" y="44"/>
                </a:cubicBezTo>
                <a:cubicBezTo>
                  <a:pt x="37" y="71"/>
                  <a:pt x="37" y="71"/>
                  <a:pt x="37" y="71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1"/>
                  <a:pt x="98" y="61"/>
                  <a:pt x="98" y="61"/>
                </a:cubicBezTo>
                <a:cubicBezTo>
                  <a:pt x="97" y="61"/>
                  <a:pt x="49" y="13"/>
                  <a:pt x="49" y="13"/>
                </a:cubicBezTo>
                <a:cubicBezTo>
                  <a:pt x="49" y="12"/>
                  <a:pt x="48" y="12"/>
                  <a:pt x="47" y="11"/>
                </a:cubicBezTo>
                <a:cubicBezTo>
                  <a:pt x="46" y="10"/>
                  <a:pt x="46" y="9"/>
                  <a:pt x="45" y="9"/>
                </a:cubicBezTo>
                <a:cubicBezTo>
                  <a:pt x="40" y="3"/>
                  <a:pt x="34" y="0"/>
                  <a:pt x="27" y="0"/>
                </a:cubicBezTo>
              </a:path>
            </a:pathLst>
          </a:custGeom>
          <a:solidFill>
            <a:srgbClr val="6A9D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8" name="Freeform 721"/>
          <p:cNvSpPr>
            <a:spLocks/>
          </p:cNvSpPr>
          <p:nvPr/>
        </p:nvSpPr>
        <p:spPr bwMode="auto">
          <a:xfrm>
            <a:off x="8674101" y="3802063"/>
            <a:ext cx="84138" cy="87313"/>
          </a:xfrm>
          <a:custGeom>
            <a:avLst/>
            <a:gdLst>
              <a:gd name="T0" fmla="*/ 10 w 45"/>
              <a:gd name="T1" fmla="*/ 22 h 46"/>
              <a:gd name="T2" fmla="*/ 14 w 45"/>
              <a:gd name="T3" fmla="*/ 0 h 46"/>
              <a:gd name="T4" fmla="*/ 7 w 45"/>
              <a:gd name="T5" fmla="*/ 7 h 46"/>
              <a:gd name="T6" fmla="*/ 3 w 45"/>
              <a:gd name="T7" fmla="*/ 28 h 46"/>
              <a:gd name="T8" fmla="*/ 30 w 45"/>
              <a:gd name="T9" fmla="*/ 43 h 46"/>
              <a:gd name="T10" fmla="*/ 38 w 45"/>
              <a:gd name="T11" fmla="*/ 38 h 46"/>
              <a:gd name="T12" fmla="*/ 45 w 45"/>
              <a:gd name="T13" fmla="*/ 31 h 46"/>
              <a:gd name="T14" fmla="*/ 37 w 45"/>
              <a:gd name="T15" fmla="*/ 36 h 46"/>
              <a:gd name="T16" fmla="*/ 10 w 45"/>
              <a:gd name="T17" fmla="*/ 2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6">
                <a:moveTo>
                  <a:pt x="10" y="22"/>
                </a:moveTo>
                <a:cubicBezTo>
                  <a:pt x="7" y="14"/>
                  <a:pt x="8" y="5"/>
                  <a:pt x="14" y="0"/>
                </a:cubicBezTo>
                <a:cubicBezTo>
                  <a:pt x="7" y="7"/>
                  <a:pt x="7" y="7"/>
                  <a:pt x="7" y="7"/>
                </a:cubicBezTo>
                <a:cubicBezTo>
                  <a:pt x="2" y="12"/>
                  <a:pt x="0" y="20"/>
                  <a:pt x="3" y="28"/>
                </a:cubicBezTo>
                <a:cubicBezTo>
                  <a:pt x="7" y="40"/>
                  <a:pt x="20" y="46"/>
                  <a:pt x="30" y="43"/>
                </a:cubicBezTo>
                <a:cubicBezTo>
                  <a:pt x="34" y="42"/>
                  <a:pt x="36" y="40"/>
                  <a:pt x="38" y="38"/>
                </a:cubicBezTo>
                <a:cubicBezTo>
                  <a:pt x="45" y="31"/>
                  <a:pt x="45" y="31"/>
                  <a:pt x="45" y="31"/>
                </a:cubicBezTo>
                <a:cubicBezTo>
                  <a:pt x="43" y="33"/>
                  <a:pt x="40" y="35"/>
                  <a:pt x="37" y="36"/>
                </a:cubicBezTo>
                <a:cubicBezTo>
                  <a:pt x="26" y="39"/>
                  <a:pt x="14" y="33"/>
                  <a:pt x="10" y="22"/>
                </a:cubicBezTo>
                <a:close/>
              </a:path>
            </a:pathLst>
          </a:custGeom>
          <a:solidFill>
            <a:srgbClr val="D2E2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9" name="Freeform 722"/>
          <p:cNvSpPr>
            <a:spLocks/>
          </p:cNvSpPr>
          <p:nvPr/>
        </p:nvSpPr>
        <p:spPr bwMode="auto">
          <a:xfrm>
            <a:off x="8683626" y="3787776"/>
            <a:ext cx="90488" cy="88900"/>
          </a:xfrm>
          <a:custGeom>
            <a:avLst/>
            <a:gdLst>
              <a:gd name="T0" fmla="*/ 17 w 48"/>
              <a:gd name="T1" fmla="*/ 3 h 47"/>
              <a:gd name="T2" fmla="*/ 5 w 48"/>
              <a:gd name="T3" fmla="*/ 30 h 47"/>
              <a:gd name="T4" fmla="*/ 32 w 48"/>
              <a:gd name="T5" fmla="*/ 44 h 47"/>
              <a:gd name="T6" fmla="*/ 44 w 48"/>
              <a:gd name="T7" fmla="*/ 18 h 47"/>
              <a:gd name="T8" fmla="*/ 17 w 48"/>
              <a:gd name="T9" fmla="*/ 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47">
                <a:moveTo>
                  <a:pt x="17" y="3"/>
                </a:moveTo>
                <a:cubicBezTo>
                  <a:pt x="6" y="7"/>
                  <a:pt x="0" y="18"/>
                  <a:pt x="5" y="30"/>
                </a:cubicBezTo>
                <a:cubicBezTo>
                  <a:pt x="9" y="41"/>
                  <a:pt x="21" y="47"/>
                  <a:pt x="32" y="44"/>
                </a:cubicBezTo>
                <a:cubicBezTo>
                  <a:pt x="43" y="40"/>
                  <a:pt x="48" y="29"/>
                  <a:pt x="44" y="18"/>
                </a:cubicBezTo>
                <a:cubicBezTo>
                  <a:pt x="40" y="6"/>
                  <a:pt x="27" y="0"/>
                  <a:pt x="1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0" name="Freeform 723"/>
          <p:cNvSpPr>
            <a:spLocks/>
          </p:cNvSpPr>
          <p:nvPr/>
        </p:nvSpPr>
        <p:spPr bwMode="auto">
          <a:xfrm>
            <a:off x="8612188" y="4198938"/>
            <a:ext cx="85725" cy="76200"/>
          </a:xfrm>
          <a:custGeom>
            <a:avLst/>
            <a:gdLst>
              <a:gd name="T0" fmla="*/ 38 w 46"/>
              <a:gd name="T1" fmla="*/ 1 h 41"/>
              <a:gd name="T2" fmla="*/ 34 w 46"/>
              <a:gd name="T3" fmla="*/ 2 h 41"/>
              <a:gd name="T4" fmla="*/ 28 w 46"/>
              <a:gd name="T5" fmla="*/ 5 h 41"/>
              <a:gd name="T6" fmla="*/ 22 w 46"/>
              <a:gd name="T7" fmla="*/ 14 h 41"/>
              <a:gd name="T8" fmla="*/ 14 w 46"/>
              <a:gd name="T9" fmla="*/ 7 h 41"/>
              <a:gd name="T10" fmla="*/ 9 w 46"/>
              <a:gd name="T11" fmla="*/ 5 h 41"/>
              <a:gd name="T12" fmla="*/ 3 w 46"/>
              <a:gd name="T13" fmla="*/ 6 h 41"/>
              <a:gd name="T14" fmla="*/ 2 w 46"/>
              <a:gd name="T15" fmla="*/ 26 h 41"/>
              <a:gd name="T16" fmla="*/ 7 w 46"/>
              <a:gd name="T17" fmla="*/ 40 h 41"/>
              <a:gd name="T18" fmla="*/ 13 w 46"/>
              <a:gd name="T19" fmla="*/ 39 h 41"/>
              <a:gd name="T20" fmla="*/ 15 w 46"/>
              <a:gd name="T21" fmla="*/ 38 h 41"/>
              <a:gd name="T22" fmla="*/ 9 w 46"/>
              <a:gd name="T23" fmla="*/ 20 h 41"/>
              <a:gd name="T24" fmla="*/ 10 w 46"/>
              <a:gd name="T25" fmla="*/ 14 h 41"/>
              <a:gd name="T26" fmla="*/ 15 w 46"/>
              <a:gd name="T27" fmla="*/ 18 h 41"/>
              <a:gd name="T28" fmla="*/ 24 w 46"/>
              <a:gd name="T29" fmla="*/ 30 h 41"/>
              <a:gd name="T30" fmla="*/ 29 w 46"/>
              <a:gd name="T31" fmla="*/ 17 h 41"/>
              <a:gd name="T32" fmla="*/ 32 w 46"/>
              <a:gd name="T33" fmla="*/ 11 h 41"/>
              <a:gd name="T34" fmla="*/ 35 w 46"/>
              <a:gd name="T35" fmla="*/ 17 h 41"/>
              <a:gd name="T36" fmla="*/ 34 w 46"/>
              <a:gd name="T37" fmla="*/ 36 h 41"/>
              <a:gd name="T38" fmla="*/ 36 w 46"/>
              <a:gd name="T39" fmla="*/ 36 h 41"/>
              <a:gd name="T40" fmla="*/ 43 w 46"/>
              <a:gd name="T41" fmla="*/ 35 h 41"/>
              <a:gd name="T42" fmla="*/ 44 w 46"/>
              <a:gd name="T43" fmla="*/ 20 h 41"/>
              <a:gd name="T44" fmla="*/ 38 w 46"/>
              <a:gd name="T45" fmla="*/ 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" h="41">
                <a:moveTo>
                  <a:pt x="38" y="1"/>
                </a:moveTo>
                <a:cubicBezTo>
                  <a:pt x="34" y="2"/>
                  <a:pt x="34" y="2"/>
                  <a:pt x="34" y="2"/>
                </a:cubicBezTo>
                <a:cubicBezTo>
                  <a:pt x="31" y="2"/>
                  <a:pt x="31" y="2"/>
                  <a:pt x="28" y="5"/>
                </a:cubicBezTo>
                <a:cubicBezTo>
                  <a:pt x="23" y="11"/>
                  <a:pt x="23" y="14"/>
                  <a:pt x="22" y="14"/>
                </a:cubicBezTo>
                <a:cubicBezTo>
                  <a:pt x="21" y="15"/>
                  <a:pt x="20" y="12"/>
                  <a:pt x="14" y="7"/>
                </a:cubicBezTo>
                <a:cubicBezTo>
                  <a:pt x="11" y="5"/>
                  <a:pt x="11" y="5"/>
                  <a:pt x="9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0" y="5"/>
                  <a:pt x="2" y="26"/>
                </a:cubicBezTo>
                <a:cubicBezTo>
                  <a:pt x="4" y="41"/>
                  <a:pt x="6" y="40"/>
                  <a:pt x="7" y="40"/>
                </a:cubicBezTo>
                <a:cubicBezTo>
                  <a:pt x="13" y="39"/>
                  <a:pt x="13" y="39"/>
                  <a:pt x="13" y="39"/>
                </a:cubicBezTo>
                <a:cubicBezTo>
                  <a:pt x="14" y="39"/>
                  <a:pt x="15" y="39"/>
                  <a:pt x="15" y="38"/>
                </a:cubicBezTo>
                <a:cubicBezTo>
                  <a:pt x="15" y="38"/>
                  <a:pt x="10" y="31"/>
                  <a:pt x="9" y="20"/>
                </a:cubicBezTo>
                <a:cubicBezTo>
                  <a:pt x="9" y="19"/>
                  <a:pt x="8" y="14"/>
                  <a:pt x="10" y="14"/>
                </a:cubicBezTo>
                <a:cubicBezTo>
                  <a:pt x="12" y="14"/>
                  <a:pt x="14" y="17"/>
                  <a:pt x="15" y="18"/>
                </a:cubicBezTo>
                <a:cubicBezTo>
                  <a:pt x="21" y="26"/>
                  <a:pt x="19" y="30"/>
                  <a:pt x="24" y="30"/>
                </a:cubicBezTo>
                <a:cubicBezTo>
                  <a:pt x="28" y="29"/>
                  <a:pt x="25" y="25"/>
                  <a:pt x="29" y="17"/>
                </a:cubicBezTo>
                <a:cubicBezTo>
                  <a:pt x="29" y="15"/>
                  <a:pt x="31" y="11"/>
                  <a:pt x="32" y="11"/>
                </a:cubicBezTo>
                <a:cubicBezTo>
                  <a:pt x="34" y="11"/>
                  <a:pt x="35" y="16"/>
                  <a:pt x="35" y="17"/>
                </a:cubicBezTo>
                <a:cubicBezTo>
                  <a:pt x="36" y="27"/>
                  <a:pt x="34" y="35"/>
                  <a:pt x="34" y="36"/>
                </a:cubicBezTo>
                <a:cubicBezTo>
                  <a:pt x="34" y="36"/>
                  <a:pt x="35" y="36"/>
                  <a:pt x="36" y="36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5"/>
                  <a:pt x="46" y="35"/>
                  <a:pt x="44" y="20"/>
                </a:cubicBezTo>
                <a:cubicBezTo>
                  <a:pt x="42" y="0"/>
                  <a:pt x="39" y="1"/>
                  <a:pt x="3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1" name="Freeform 724"/>
          <p:cNvSpPr>
            <a:spLocks/>
          </p:cNvSpPr>
          <p:nvPr/>
        </p:nvSpPr>
        <p:spPr bwMode="auto">
          <a:xfrm>
            <a:off x="8702676" y="4194176"/>
            <a:ext cx="30163" cy="69850"/>
          </a:xfrm>
          <a:custGeom>
            <a:avLst/>
            <a:gdLst>
              <a:gd name="T0" fmla="*/ 12 w 16"/>
              <a:gd name="T1" fmla="*/ 1 h 37"/>
              <a:gd name="T2" fmla="*/ 9 w 16"/>
              <a:gd name="T3" fmla="*/ 1 h 37"/>
              <a:gd name="T4" fmla="*/ 3 w 16"/>
              <a:gd name="T5" fmla="*/ 1 h 37"/>
              <a:gd name="T6" fmla="*/ 2 w 16"/>
              <a:gd name="T7" fmla="*/ 21 h 37"/>
              <a:gd name="T8" fmla="*/ 7 w 16"/>
              <a:gd name="T9" fmla="*/ 36 h 37"/>
              <a:gd name="T10" fmla="*/ 14 w 16"/>
              <a:gd name="T11" fmla="*/ 35 h 37"/>
              <a:gd name="T12" fmla="*/ 15 w 16"/>
              <a:gd name="T13" fmla="*/ 35 h 37"/>
              <a:gd name="T14" fmla="*/ 16 w 16"/>
              <a:gd name="T15" fmla="*/ 34 h 37"/>
              <a:gd name="T16" fmla="*/ 11 w 16"/>
              <a:gd name="T17" fmla="*/ 17 h 37"/>
              <a:gd name="T18" fmla="*/ 12 w 16"/>
              <a:gd name="T19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37">
                <a:moveTo>
                  <a:pt x="12" y="1"/>
                </a:moveTo>
                <a:cubicBezTo>
                  <a:pt x="11" y="0"/>
                  <a:pt x="10" y="1"/>
                  <a:pt x="9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0" y="1"/>
                  <a:pt x="2" y="21"/>
                </a:cubicBezTo>
                <a:cubicBezTo>
                  <a:pt x="4" y="37"/>
                  <a:pt x="6" y="36"/>
                  <a:pt x="7" y="36"/>
                </a:cubicBezTo>
                <a:cubicBezTo>
                  <a:pt x="14" y="35"/>
                  <a:pt x="14" y="35"/>
                  <a:pt x="14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4"/>
                  <a:pt x="16" y="34"/>
                  <a:pt x="16" y="34"/>
                </a:cubicBezTo>
                <a:cubicBezTo>
                  <a:pt x="16" y="33"/>
                  <a:pt x="12" y="27"/>
                  <a:pt x="11" y="17"/>
                </a:cubicBezTo>
                <a:cubicBezTo>
                  <a:pt x="10" y="9"/>
                  <a:pt x="12" y="1"/>
                  <a:pt x="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2" name="Freeform 725"/>
          <p:cNvSpPr>
            <a:spLocks/>
          </p:cNvSpPr>
          <p:nvPr/>
        </p:nvSpPr>
        <p:spPr bwMode="auto">
          <a:xfrm>
            <a:off x="8737601" y="4191001"/>
            <a:ext cx="55563" cy="68263"/>
          </a:xfrm>
          <a:custGeom>
            <a:avLst/>
            <a:gdLst>
              <a:gd name="T0" fmla="*/ 25 w 29"/>
              <a:gd name="T1" fmla="*/ 24 h 36"/>
              <a:gd name="T2" fmla="*/ 16 w 29"/>
              <a:gd name="T3" fmla="*/ 29 h 36"/>
              <a:gd name="T4" fmla="*/ 9 w 29"/>
              <a:gd name="T5" fmla="*/ 22 h 36"/>
              <a:gd name="T6" fmla="*/ 12 w 29"/>
              <a:gd name="T7" fmla="*/ 1 h 36"/>
              <a:gd name="T8" fmla="*/ 11 w 29"/>
              <a:gd name="T9" fmla="*/ 0 h 36"/>
              <a:gd name="T10" fmla="*/ 3 w 29"/>
              <a:gd name="T11" fmla="*/ 1 h 36"/>
              <a:gd name="T12" fmla="*/ 1 w 29"/>
              <a:gd name="T13" fmla="*/ 26 h 36"/>
              <a:gd name="T14" fmla="*/ 5 w 29"/>
              <a:gd name="T15" fmla="*/ 35 h 36"/>
              <a:gd name="T16" fmla="*/ 27 w 29"/>
              <a:gd name="T17" fmla="*/ 33 h 36"/>
              <a:gd name="T18" fmla="*/ 29 w 29"/>
              <a:gd name="T19" fmla="*/ 32 h 36"/>
              <a:gd name="T20" fmla="*/ 25 w 29"/>
              <a:gd name="T21" fmla="*/ 2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36">
                <a:moveTo>
                  <a:pt x="25" y="24"/>
                </a:moveTo>
                <a:cubicBezTo>
                  <a:pt x="23" y="24"/>
                  <a:pt x="21" y="28"/>
                  <a:pt x="16" y="29"/>
                </a:cubicBezTo>
                <a:cubicBezTo>
                  <a:pt x="13" y="29"/>
                  <a:pt x="9" y="28"/>
                  <a:pt x="9" y="22"/>
                </a:cubicBezTo>
                <a:cubicBezTo>
                  <a:pt x="7" y="11"/>
                  <a:pt x="12" y="2"/>
                  <a:pt x="12" y="1"/>
                </a:cubicBezTo>
                <a:cubicBezTo>
                  <a:pt x="12" y="0"/>
                  <a:pt x="12" y="0"/>
                  <a:pt x="11" y="0"/>
                </a:cubicBezTo>
                <a:cubicBezTo>
                  <a:pt x="3" y="1"/>
                  <a:pt x="3" y="1"/>
                  <a:pt x="3" y="1"/>
                </a:cubicBezTo>
                <a:cubicBezTo>
                  <a:pt x="1" y="1"/>
                  <a:pt x="0" y="21"/>
                  <a:pt x="1" y="26"/>
                </a:cubicBezTo>
                <a:cubicBezTo>
                  <a:pt x="2" y="34"/>
                  <a:pt x="2" y="36"/>
                  <a:pt x="5" y="35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2"/>
                  <a:pt x="29" y="32"/>
                  <a:pt x="29" y="32"/>
                </a:cubicBezTo>
                <a:cubicBezTo>
                  <a:pt x="29" y="31"/>
                  <a:pt x="26" y="24"/>
                  <a:pt x="25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3" name="Freeform 726"/>
          <p:cNvSpPr>
            <a:spLocks/>
          </p:cNvSpPr>
          <p:nvPr/>
        </p:nvSpPr>
        <p:spPr bwMode="auto">
          <a:xfrm>
            <a:off x="8791576" y="4179888"/>
            <a:ext cx="65088" cy="73025"/>
          </a:xfrm>
          <a:custGeom>
            <a:avLst/>
            <a:gdLst>
              <a:gd name="T0" fmla="*/ 22 w 35"/>
              <a:gd name="T1" fmla="*/ 15 h 39"/>
              <a:gd name="T2" fmla="*/ 30 w 35"/>
              <a:gd name="T3" fmla="*/ 0 h 39"/>
              <a:gd name="T4" fmla="*/ 28 w 35"/>
              <a:gd name="T5" fmla="*/ 0 h 39"/>
              <a:gd name="T6" fmla="*/ 23 w 35"/>
              <a:gd name="T7" fmla="*/ 1 h 39"/>
              <a:gd name="T8" fmla="*/ 21 w 35"/>
              <a:gd name="T9" fmla="*/ 2 h 39"/>
              <a:gd name="T10" fmla="*/ 11 w 35"/>
              <a:gd name="T11" fmla="*/ 18 h 39"/>
              <a:gd name="T12" fmla="*/ 10 w 35"/>
              <a:gd name="T13" fmla="*/ 15 h 39"/>
              <a:gd name="T14" fmla="*/ 11 w 35"/>
              <a:gd name="T15" fmla="*/ 3 h 39"/>
              <a:gd name="T16" fmla="*/ 9 w 35"/>
              <a:gd name="T17" fmla="*/ 3 h 39"/>
              <a:gd name="T18" fmla="*/ 4 w 35"/>
              <a:gd name="T19" fmla="*/ 3 h 39"/>
              <a:gd name="T20" fmla="*/ 2 w 35"/>
              <a:gd name="T21" fmla="*/ 23 h 39"/>
              <a:gd name="T22" fmla="*/ 7 w 35"/>
              <a:gd name="T23" fmla="*/ 37 h 39"/>
              <a:gd name="T24" fmla="*/ 14 w 35"/>
              <a:gd name="T25" fmla="*/ 37 h 39"/>
              <a:gd name="T26" fmla="*/ 15 w 35"/>
              <a:gd name="T27" fmla="*/ 36 h 39"/>
              <a:gd name="T28" fmla="*/ 12 w 35"/>
              <a:gd name="T29" fmla="*/ 27 h 39"/>
              <a:gd name="T30" fmla="*/ 17 w 35"/>
              <a:gd name="T31" fmla="*/ 21 h 39"/>
              <a:gd name="T32" fmla="*/ 25 w 35"/>
              <a:gd name="T33" fmla="*/ 34 h 39"/>
              <a:gd name="T34" fmla="*/ 26 w 35"/>
              <a:gd name="T35" fmla="*/ 35 h 39"/>
              <a:gd name="T36" fmla="*/ 33 w 35"/>
              <a:gd name="T37" fmla="*/ 34 h 39"/>
              <a:gd name="T38" fmla="*/ 35 w 35"/>
              <a:gd name="T39" fmla="*/ 33 h 39"/>
              <a:gd name="T40" fmla="*/ 22 w 35"/>
              <a:gd name="T41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" h="39">
                <a:moveTo>
                  <a:pt x="22" y="15"/>
                </a:moveTo>
                <a:cubicBezTo>
                  <a:pt x="22" y="14"/>
                  <a:pt x="31" y="7"/>
                  <a:pt x="30" y="0"/>
                </a:cubicBezTo>
                <a:cubicBezTo>
                  <a:pt x="30" y="0"/>
                  <a:pt x="29" y="0"/>
                  <a:pt x="28" y="0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1"/>
                  <a:pt x="22" y="1"/>
                  <a:pt x="21" y="2"/>
                </a:cubicBezTo>
                <a:cubicBezTo>
                  <a:pt x="20" y="9"/>
                  <a:pt x="13" y="17"/>
                  <a:pt x="11" y="18"/>
                </a:cubicBezTo>
                <a:cubicBezTo>
                  <a:pt x="10" y="18"/>
                  <a:pt x="10" y="16"/>
                  <a:pt x="10" y="15"/>
                </a:cubicBezTo>
                <a:cubicBezTo>
                  <a:pt x="9" y="9"/>
                  <a:pt x="11" y="3"/>
                  <a:pt x="11" y="3"/>
                </a:cubicBezTo>
                <a:cubicBezTo>
                  <a:pt x="11" y="2"/>
                  <a:pt x="10" y="3"/>
                  <a:pt x="9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0" y="3"/>
                  <a:pt x="2" y="23"/>
                </a:cubicBezTo>
                <a:cubicBezTo>
                  <a:pt x="4" y="39"/>
                  <a:pt x="6" y="38"/>
                  <a:pt x="7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7"/>
                  <a:pt x="15" y="36"/>
                  <a:pt x="15" y="36"/>
                </a:cubicBezTo>
                <a:cubicBezTo>
                  <a:pt x="15" y="35"/>
                  <a:pt x="12" y="28"/>
                  <a:pt x="12" y="27"/>
                </a:cubicBezTo>
                <a:cubicBezTo>
                  <a:pt x="12" y="24"/>
                  <a:pt x="16" y="21"/>
                  <a:pt x="17" y="21"/>
                </a:cubicBezTo>
                <a:cubicBezTo>
                  <a:pt x="18" y="21"/>
                  <a:pt x="24" y="24"/>
                  <a:pt x="25" y="34"/>
                </a:cubicBezTo>
                <a:cubicBezTo>
                  <a:pt x="25" y="34"/>
                  <a:pt x="25" y="35"/>
                  <a:pt x="26" y="35"/>
                </a:cubicBezTo>
                <a:cubicBezTo>
                  <a:pt x="33" y="34"/>
                  <a:pt x="33" y="34"/>
                  <a:pt x="33" y="34"/>
                </a:cubicBezTo>
                <a:cubicBezTo>
                  <a:pt x="34" y="34"/>
                  <a:pt x="35" y="34"/>
                  <a:pt x="35" y="33"/>
                </a:cubicBezTo>
                <a:cubicBezTo>
                  <a:pt x="34" y="21"/>
                  <a:pt x="22" y="16"/>
                  <a:pt x="22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4" name="Freeform 727"/>
          <p:cNvSpPr>
            <a:spLocks/>
          </p:cNvSpPr>
          <p:nvPr/>
        </p:nvSpPr>
        <p:spPr bwMode="auto">
          <a:xfrm>
            <a:off x="5564188" y="2303463"/>
            <a:ext cx="1130300" cy="1131888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300 w 600"/>
              <a:gd name="T5" fmla="*/ 600 h 600"/>
              <a:gd name="T6" fmla="*/ 321 w 600"/>
              <a:gd name="T7" fmla="*/ 600 h 600"/>
              <a:gd name="T8" fmla="*/ 600 w 600"/>
              <a:gd name="T9" fmla="*/ 313 h 600"/>
              <a:gd name="T10" fmla="*/ 600 w 600"/>
              <a:gd name="T11" fmla="*/ 300 h 600"/>
              <a:gd name="T12" fmla="*/ 300 w 600"/>
              <a:gd name="T13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5" y="0"/>
                  <a:pt x="0" y="135"/>
                  <a:pt x="0" y="300"/>
                </a:cubicBezTo>
                <a:cubicBezTo>
                  <a:pt x="0" y="466"/>
                  <a:pt x="135" y="600"/>
                  <a:pt x="300" y="600"/>
                </a:cubicBezTo>
                <a:cubicBezTo>
                  <a:pt x="307" y="600"/>
                  <a:pt x="314" y="600"/>
                  <a:pt x="321" y="600"/>
                </a:cubicBezTo>
                <a:cubicBezTo>
                  <a:pt x="473" y="589"/>
                  <a:pt x="594" y="466"/>
                  <a:pt x="600" y="313"/>
                </a:cubicBezTo>
                <a:cubicBezTo>
                  <a:pt x="600" y="309"/>
                  <a:pt x="600" y="305"/>
                  <a:pt x="600" y="300"/>
                </a:cubicBezTo>
                <a:cubicBezTo>
                  <a:pt x="600" y="135"/>
                  <a:pt x="466" y="0"/>
                  <a:pt x="300" y="0"/>
                </a:cubicBezTo>
              </a:path>
            </a:pathLst>
          </a:custGeom>
          <a:solidFill>
            <a:srgbClr val="F19B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5" name="Freeform 728"/>
          <p:cNvSpPr>
            <a:spLocks/>
          </p:cNvSpPr>
          <p:nvPr/>
        </p:nvSpPr>
        <p:spPr bwMode="auto">
          <a:xfrm>
            <a:off x="5926138" y="2463801"/>
            <a:ext cx="768350" cy="971550"/>
          </a:xfrm>
          <a:custGeom>
            <a:avLst/>
            <a:gdLst>
              <a:gd name="T0" fmla="*/ 181 w 408"/>
              <a:gd name="T1" fmla="*/ 0 h 515"/>
              <a:gd name="T2" fmla="*/ 181 w 408"/>
              <a:gd name="T3" fmla="*/ 1 h 515"/>
              <a:gd name="T4" fmla="*/ 54 w 408"/>
              <a:gd name="T5" fmla="*/ 10 h 515"/>
              <a:gd name="T6" fmla="*/ 47 w 408"/>
              <a:gd name="T7" fmla="*/ 17 h 515"/>
              <a:gd name="T8" fmla="*/ 47 w 408"/>
              <a:gd name="T9" fmla="*/ 35 h 515"/>
              <a:gd name="T10" fmla="*/ 188 w 408"/>
              <a:gd name="T11" fmla="*/ 22 h 515"/>
              <a:gd name="T12" fmla="*/ 188 w 408"/>
              <a:gd name="T13" fmla="*/ 22 h 515"/>
              <a:gd name="T14" fmla="*/ 188 w 408"/>
              <a:gd name="T15" fmla="*/ 22 h 515"/>
              <a:gd name="T16" fmla="*/ 217 w 408"/>
              <a:gd name="T17" fmla="*/ 103 h 515"/>
              <a:gd name="T18" fmla="*/ 217 w 408"/>
              <a:gd name="T19" fmla="*/ 103 h 515"/>
              <a:gd name="T20" fmla="*/ 217 w 408"/>
              <a:gd name="T21" fmla="*/ 410 h 515"/>
              <a:gd name="T22" fmla="*/ 76 w 408"/>
              <a:gd name="T23" fmla="*/ 430 h 515"/>
              <a:gd name="T24" fmla="*/ 0 w 408"/>
              <a:gd name="T25" fmla="*/ 389 h 515"/>
              <a:gd name="T26" fmla="*/ 129 w 408"/>
              <a:gd name="T27" fmla="*/ 515 h 515"/>
              <a:gd name="T28" fmla="*/ 408 w 408"/>
              <a:gd name="T29" fmla="*/ 228 h 515"/>
              <a:gd name="T30" fmla="*/ 186 w 408"/>
              <a:gd name="T31" fmla="*/ 2 h 515"/>
              <a:gd name="T32" fmla="*/ 181 w 408"/>
              <a:gd name="T33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8" h="515">
                <a:moveTo>
                  <a:pt x="181" y="0"/>
                </a:moveTo>
                <a:cubicBezTo>
                  <a:pt x="181" y="1"/>
                  <a:pt x="181" y="1"/>
                  <a:pt x="181" y="1"/>
                </a:cubicBezTo>
                <a:cubicBezTo>
                  <a:pt x="54" y="10"/>
                  <a:pt x="54" y="10"/>
                  <a:pt x="54" y="10"/>
                </a:cubicBezTo>
                <a:cubicBezTo>
                  <a:pt x="50" y="10"/>
                  <a:pt x="47" y="13"/>
                  <a:pt x="47" y="17"/>
                </a:cubicBezTo>
                <a:cubicBezTo>
                  <a:pt x="47" y="35"/>
                  <a:pt x="47" y="35"/>
                  <a:pt x="47" y="35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217" y="103"/>
                  <a:pt x="217" y="103"/>
                  <a:pt x="217" y="103"/>
                </a:cubicBezTo>
                <a:cubicBezTo>
                  <a:pt x="217" y="103"/>
                  <a:pt x="217" y="103"/>
                  <a:pt x="217" y="103"/>
                </a:cubicBezTo>
                <a:cubicBezTo>
                  <a:pt x="217" y="410"/>
                  <a:pt x="217" y="410"/>
                  <a:pt x="217" y="410"/>
                </a:cubicBezTo>
                <a:cubicBezTo>
                  <a:pt x="76" y="430"/>
                  <a:pt x="76" y="430"/>
                  <a:pt x="76" y="430"/>
                </a:cubicBezTo>
                <a:cubicBezTo>
                  <a:pt x="0" y="389"/>
                  <a:pt x="0" y="389"/>
                  <a:pt x="0" y="389"/>
                </a:cubicBezTo>
                <a:cubicBezTo>
                  <a:pt x="9" y="395"/>
                  <a:pt x="69" y="454"/>
                  <a:pt x="129" y="515"/>
                </a:cubicBezTo>
                <a:cubicBezTo>
                  <a:pt x="281" y="504"/>
                  <a:pt x="402" y="381"/>
                  <a:pt x="408" y="228"/>
                </a:cubicBezTo>
                <a:cubicBezTo>
                  <a:pt x="302" y="123"/>
                  <a:pt x="186" y="2"/>
                  <a:pt x="186" y="2"/>
                </a:cubicBezTo>
                <a:cubicBezTo>
                  <a:pt x="185" y="1"/>
                  <a:pt x="183" y="0"/>
                  <a:pt x="181" y="0"/>
                </a:cubicBezTo>
              </a:path>
            </a:pathLst>
          </a:custGeom>
          <a:solidFill>
            <a:srgbClr val="D289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6" name="Freeform 729"/>
          <p:cNvSpPr>
            <a:spLocks/>
          </p:cNvSpPr>
          <p:nvPr/>
        </p:nvSpPr>
        <p:spPr bwMode="auto">
          <a:xfrm>
            <a:off x="5926138" y="2616201"/>
            <a:ext cx="142875" cy="658813"/>
          </a:xfrm>
          <a:custGeom>
            <a:avLst/>
            <a:gdLst>
              <a:gd name="T0" fmla="*/ 0 w 90"/>
              <a:gd name="T1" fmla="*/ 366 h 415"/>
              <a:gd name="T2" fmla="*/ 90 w 90"/>
              <a:gd name="T3" fmla="*/ 415 h 415"/>
              <a:gd name="T4" fmla="*/ 90 w 90"/>
              <a:gd name="T5" fmla="*/ 50 h 415"/>
              <a:gd name="T6" fmla="*/ 1 w 90"/>
              <a:gd name="T7" fmla="*/ 0 h 415"/>
              <a:gd name="T8" fmla="*/ 0 w 90"/>
              <a:gd name="T9" fmla="*/ 366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415">
                <a:moveTo>
                  <a:pt x="0" y="366"/>
                </a:moveTo>
                <a:lnTo>
                  <a:pt x="90" y="415"/>
                </a:lnTo>
                <a:lnTo>
                  <a:pt x="90" y="50"/>
                </a:lnTo>
                <a:lnTo>
                  <a:pt x="1" y="0"/>
                </a:lnTo>
                <a:lnTo>
                  <a:pt x="0" y="3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7" name="Freeform 730"/>
          <p:cNvSpPr>
            <a:spLocks/>
          </p:cNvSpPr>
          <p:nvPr/>
        </p:nvSpPr>
        <p:spPr bwMode="auto">
          <a:xfrm>
            <a:off x="5926138" y="2794001"/>
            <a:ext cx="142875" cy="328613"/>
          </a:xfrm>
          <a:custGeom>
            <a:avLst/>
            <a:gdLst>
              <a:gd name="T0" fmla="*/ 0 w 90"/>
              <a:gd name="T1" fmla="*/ 158 h 207"/>
              <a:gd name="T2" fmla="*/ 90 w 90"/>
              <a:gd name="T3" fmla="*/ 207 h 207"/>
              <a:gd name="T4" fmla="*/ 90 w 90"/>
              <a:gd name="T5" fmla="*/ 49 h 207"/>
              <a:gd name="T6" fmla="*/ 0 w 90"/>
              <a:gd name="T7" fmla="*/ 0 h 207"/>
              <a:gd name="T8" fmla="*/ 0 w 90"/>
              <a:gd name="T9" fmla="*/ 158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207">
                <a:moveTo>
                  <a:pt x="0" y="158"/>
                </a:moveTo>
                <a:lnTo>
                  <a:pt x="90" y="207"/>
                </a:lnTo>
                <a:lnTo>
                  <a:pt x="90" y="49"/>
                </a:lnTo>
                <a:lnTo>
                  <a:pt x="0" y="0"/>
                </a:lnTo>
                <a:lnTo>
                  <a:pt x="0" y="158"/>
                </a:lnTo>
                <a:close/>
              </a:path>
            </a:pathLst>
          </a:custGeom>
          <a:solidFill>
            <a:srgbClr val="80BF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8" name="Freeform 731"/>
          <p:cNvSpPr>
            <a:spLocks/>
          </p:cNvSpPr>
          <p:nvPr/>
        </p:nvSpPr>
        <p:spPr bwMode="auto">
          <a:xfrm>
            <a:off x="5926138" y="2505076"/>
            <a:ext cx="354013" cy="114300"/>
          </a:xfrm>
          <a:custGeom>
            <a:avLst/>
            <a:gdLst>
              <a:gd name="T0" fmla="*/ 0 w 223"/>
              <a:gd name="T1" fmla="*/ 72 h 72"/>
              <a:gd name="T2" fmla="*/ 166 w 223"/>
              <a:gd name="T3" fmla="*/ 40 h 72"/>
              <a:gd name="T4" fmla="*/ 223 w 223"/>
              <a:gd name="T5" fmla="*/ 0 h 72"/>
              <a:gd name="T6" fmla="*/ 56 w 223"/>
              <a:gd name="T7" fmla="*/ 16 h 72"/>
              <a:gd name="T8" fmla="*/ 0 w 223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" h="72">
                <a:moveTo>
                  <a:pt x="0" y="72"/>
                </a:moveTo>
                <a:lnTo>
                  <a:pt x="166" y="40"/>
                </a:lnTo>
                <a:lnTo>
                  <a:pt x="223" y="0"/>
                </a:lnTo>
                <a:lnTo>
                  <a:pt x="56" y="16"/>
                </a:lnTo>
                <a:lnTo>
                  <a:pt x="0" y="72"/>
                </a:lnTo>
                <a:close/>
              </a:path>
            </a:pathLst>
          </a:custGeom>
          <a:solidFill>
            <a:srgbClr val="B3B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9" name="Freeform 732"/>
          <p:cNvSpPr>
            <a:spLocks/>
          </p:cNvSpPr>
          <p:nvPr/>
        </p:nvSpPr>
        <p:spPr bwMode="auto">
          <a:xfrm>
            <a:off x="5926138" y="2505076"/>
            <a:ext cx="354013" cy="114300"/>
          </a:xfrm>
          <a:custGeom>
            <a:avLst/>
            <a:gdLst>
              <a:gd name="T0" fmla="*/ 0 w 223"/>
              <a:gd name="T1" fmla="*/ 72 h 72"/>
              <a:gd name="T2" fmla="*/ 166 w 223"/>
              <a:gd name="T3" fmla="*/ 40 h 72"/>
              <a:gd name="T4" fmla="*/ 223 w 223"/>
              <a:gd name="T5" fmla="*/ 0 h 72"/>
              <a:gd name="T6" fmla="*/ 56 w 223"/>
              <a:gd name="T7" fmla="*/ 16 h 72"/>
              <a:gd name="T8" fmla="*/ 0 w 223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" h="72">
                <a:moveTo>
                  <a:pt x="0" y="72"/>
                </a:moveTo>
                <a:lnTo>
                  <a:pt x="166" y="40"/>
                </a:lnTo>
                <a:lnTo>
                  <a:pt x="223" y="0"/>
                </a:lnTo>
                <a:lnTo>
                  <a:pt x="56" y="16"/>
                </a:lnTo>
                <a:lnTo>
                  <a:pt x="0" y="7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0" name="Freeform 733"/>
          <p:cNvSpPr>
            <a:spLocks/>
          </p:cNvSpPr>
          <p:nvPr/>
        </p:nvSpPr>
        <p:spPr bwMode="auto">
          <a:xfrm>
            <a:off x="5926138" y="2530476"/>
            <a:ext cx="142875" cy="165100"/>
          </a:xfrm>
          <a:custGeom>
            <a:avLst/>
            <a:gdLst>
              <a:gd name="T0" fmla="*/ 0 w 90"/>
              <a:gd name="T1" fmla="*/ 56 h 104"/>
              <a:gd name="T2" fmla="*/ 90 w 90"/>
              <a:gd name="T3" fmla="*/ 104 h 104"/>
              <a:gd name="T4" fmla="*/ 56 w 90"/>
              <a:gd name="T5" fmla="*/ 0 h 104"/>
              <a:gd name="T6" fmla="*/ 0 w 90"/>
              <a:gd name="T7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" h="104">
                <a:moveTo>
                  <a:pt x="0" y="56"/>
                </a:moveTo>
                <a:lnTo>
                  <a:pt x="90" y="104"/>
                </a:lnTo>
                <a:lnTo>
                  <a:pt x="56" y="0"/>
                </a:lnTo>
                <a:lnTo>
                  <a:pt x="0" y="56"/>
                </a:lnTo>
                <a:close/>
              </a:path>
            </a:pathLst>
          </a:custGeom>
          <a:solidFill>
            <a:srgbClr val="80BF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1" name="Freeform 734"/>
          <p:cNvSpPr>
            <a:spLocks/>
          </p:cNvSpPr>
          <p:nvPr/>
        </p:nvSpPr>
        <p:spPr bwMode="auto">
          <a:xfrm>
            <a:off x="5926138" y="2530476"/>
            <a:ext cx="103188" cy="88900"/>
          </a:xfrm>
          <a:custGeom>
            <a:avLst/>
            <a:gdLst>
              <a:gd name="T0" fmla="*/ 0 w 65"/>
              <a:gd name="T1" fmla="*/ 56 h 56"/>
              <a:gd name="T2" fmla="*/ 65 w 65"/>
              <a:gd name="T3" fmla="*/ 27 h 56"/>
              <a:gd name="T4" fmla="*/ 56 w 65"/>
              <a:gd name="T5" fmla="*/ 0 h 56"/>
              <a:gd name="T6" fmla="*/ 0 w 65"/>
              <a:gd name="T7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56">
                <a:moveTo>
                  <a:pt x="0" y="56"/>
                </a:moveTo>
                <a:lnTo>
                  <a:pt x="65" y="27"/>
                </a:lnTo>
                <a:lnTo>
                  <a:pt x="56" y="0"/>
                </a:lnTo>
                <a:lnTo>
                  <a:pt x="0" y="56"/>
                </a:lnTo>
                <a:close/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2" name="Freeform 735"/>
          <p:cNvSpPr>
            <a:spLocks/>
          </p:cNvSpPr>
          <p:nvPr/>
        </p:nvSpPr>
        <p:spPr bwMode="auto">
          <a:xfrm>
            <a:off x="6015038" y="2505076"/>
            <a:ext cx="320675" cy="190500"/>
          </a:xfrm>
          <a:custGeom>
            <a:avLst/>
            <a:gdLst>
              <a:gd name="T0" fmla="*/ 0 w 202"/>
              <a:gd name="T1" fmla="*/ 16 h 120"/>
              <a:gd name="T2" fmla="*/ 34 w 202"/>
              <a:gd name="T3" fmla="*/ 120 h 120"/>
              <a:gd name="T4" fmla="*/ 123 w 202"/>
              <a:gd name="T5" fmla="*/ 107 h 120"/>
              <a:gd name="T6" fmla="*/ 197 w 202"/>
              <a:gd name="T7" fmla="*/ 97 h 120"/>
              <a:gd name="T8" fmla="*/ 202 w 202"/>
              <a:gd name="T9" fmla="*/ 97 h 120"/>
              <a:gd name="T10" fmla="*/ 167 w 202"/>
              <a:gd name="T11" fmla="*/ 0 h 120"/>
              <a:gd name="T12" fmla="*/ 0 w 202"/>
              <a:gd name="T13" fmla="*/ 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2" h="120">
                <a:moveTo>
                  <a:pt x="0" y="16"/>
                </a:moveTo>
                <a:lnTo>
                  <a:pt x="34" y="120"/>
                </a:lnTo>
                <a:lnTo>
                  <a:pt x="123" y="107"/>
                </a:lnTo>
                <a:lnTo>
                  <a:pt x="197" y="97"/>
                </a:lnTo>
                <a:lnTo>
                  <a:pt x="202" y="97"/>
                </a:lnTo>
                <a:lnTo>
                  <a:pt x="167" y="0"/>
                </a:lnTo>
                <a:lnTo>
                  <a:pt x="0" y="16"/>
                </a:lnTo>
                <a:close/>
              </a:path>
            </a:pathLst>
          </a:custGeom>
          <a:solidFill>
            <a:srgbClr val="77B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3" name="Freeform 736"/>
          <p:cNvSpPr>
            <a:spLocks/>
          </p:cNvSpPr>
          <p:nvPr/>
        </p:nvSpPr>
        <p:spPr bwMode="auto">
          <a:xfrm>
            <a:off x="6015038" y="2505076"/>
            <a:ext cx="320675" cy="190500"/>
          </a:xfrm>
          <a:custGeom>
            <a:avLst/>
            <a:gdLst>
              <a:gd name="T0" fmla="*/ 0 w 202"/>
              <a:gd name="T1" fmla="*/ 16 h 120"/>
              <a:gd name="T2" fmla="*/ 34 w 202"/>
              <a:gd name="T3" fmla="*/ 120 h 120"/>
              <a:gd name="T4" fmla="*/ 123 w 202"/>
              <a:gd name="T5" fmla="*/ 107 h 120"/>
              <a:gd name="T6" fmla="*/ 197 w 202"/>
              <a:gd name="T7" fmla="*/ 97 h 120"/>
              <a:gd name="T8" fmla="*/ 202 w 202"/>
              <a:gd name="T9" fmla="*/ 97 h 120"/>
              <a:gd name="T10" fmla="*/ 167 w 202"/>
              <a:gd name="T11" fmla="*/ 0 h 120"/>
              <a:gd name="T12" fmla="*/ 0 w 202"/>
              <a:gd name="T13" fmla="*/ 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2" h="120">
                <a:moveTo>
                  <a:pt x="0" y="16"/>
                </a:moveTo>
                <a:lnTo>
                  <a:pt x="34" y="120"/>
                </a:lnTo>
                <a:lnTo>
                  <a:pt x="123" y="107"/>
                </a:lnTo>
                <a:lnTo>
                  <a:pt x="197" y="97"/>
                </a:lnTo>
                <a:lnTo>
                  <a:pt x="202" y="97"/>
                </a:lnTo>
                <a:lnTo>
                  <a:pt x="167" y="0"/>
                </a:lnTo>
                <a:lnTo>
                  <a:pt x="0" y="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4" name="Freeform 737"/>
          <p:cNvSpPr>
            <a:spLocks/>
          </p:cNvSpPr>
          <p:nvPr/>
        </p:nvSpPr>
        <p:spPr bwMode="auto">
          <a:xfrm>
            <a:off x="6015038" y="2463801"/>
            <a:ext cx="265113" cy="66675"/>
          </a:xfrm>
          <a:custGeom>
            <a:avLst/>
            <a:gdLst>
              <a:gd name="T0" fmla="*/ 134 w 141"/>
              <a:gd name="T1" fmla="*/ 1 h 35"/>
              <a:gd name="T2" fmla="*/ 7 w 141"/>
              <a:gd name="T3" fmla="*/ 10 h 35"/>
              <a:gd name="T4" fmla="*/ 0 w 141"/>
              <a:gd name="T5" fmla="*/ 17 h 35"/>
              <a:gd name="T6" fmla="*/ 0 w 141"/>
              <a:gd name="T7" fmla="*/ 35 h 35"/>
              <a:gd name="T8" fmla="*/ 141 w 141"/>
              <a:gd name="T9" fmla="*/ 22 h 35"/>
              <a:gd name="T10" fmla="*/ 141 w 141"/>
              <a:gd name="T11" fmla="*/ 8 h 35"/>
              <a:gd name="T12" fmla="*/ 139 w 141"/>
              <a:gd name="T13" fmla="*/ 2 h 35"/>
              <a:gd name="T14" fmla="*/ 134 w 141"/>
              <a:gd name="T15" fmla="*/ 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1" h="35">
                <a:moveTo>
                  <a:pt x="134" y="1"/>
                </a:moveTo>
                <a:cubicBezTo>
                  <a:pt x="7" y="10"/>
                  <a:pt x="7" y="10"/>
                  <a:pt x="7" y="10"/>
                </a:cubicBezTo>
                <a:cubicBezTo>
                  <a:pt x="3" y="10"/>
                  <a:pt x="0" y="13"/>
                  <a:pt x="0" y="17"/>
                </a:cubicBezTo>
                <a:cubicBezTo>
                  <a:pt x="0" y="35"/>
                  <a:pt x="0" y="35"/>
                  <a:pt x="0" y="35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41" y="8"/>
                  <a:pt x="141" y="8"/>
                  <a:pt x="141" y="8"/>
                </a:cubicBezTo>
                <a:cubicBezTo>
                  <a:pt x="141" y="6"/>
                  <a:pt x="140" y="4"/>
                  <a:pt x="139" y="2"/>
                </a:cubicBezTo>
                <a:cubicBezTo>
                  <a:pt x="138" y="1"/>
                  <a:pt x="136" y="0"/>
                  <a:pt x="134" y="1"/>
                </a:cubicBezTo>
                <a:close/>
              </a:path>
            </a:pathLst>
          </a:custGeom>
          <a:solidFill>
            <a:srgbClr val="5B9D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5" name="Freeform 738"/>
          <p:cNvSpPr>
            <a:spLocks/>
          </p:cNvSpPr>
          <p:nvPr/>
        </p:nvSpPr>
        <p:spPr bwMode="auto">
          <a:xfrm>
            <a:off x="6069013" y="2659063"/>
            <a:ext cx="266700" cy="615950"/>
          </a:xfrm>
          <a:custGeom>
            <a:avLst/>
            <a:gdLst>
              <a:gd name="T0" fmla="*/ 0 w 168"/>
              <a:gd name="T1" fmla="*/ 388 h 388"/>
              <a:gd name="T2" fmla="*/ 168 w 168"/>
              <a:gd name="T3" fmla="*/ 364 h 388"/>
              <a:gd name="T4" fmla="*/ 168 w 168"/>
              <a:gd name="T5" fmla="*/ 0 h 388"/>
              <a:gd name="T6" fmla="*/ 0 w 168"/>
              <a:gd name="T7" fmla="*/ 23 h 388"/>
              <a:gd name="T8" fmla="*/ 0 w 168"/>
              <a:gd name="T9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388">
                <a:moveTo>
                  <a:pt x="0" y="388"/>
                </a:moveTo>
                <a:lnTo>
                  <a:pt x="168" y="364"/>
                </a:lnTo>
                <a:lnTo>
                  <a:pt x="168" y="0"/>
                </a:lnTo>
                <a:lnTo>
                  <a:pt x="0" y="23"/>
                </a:lnTo>
                <a:lnTo>
                  <a:pt x="0" y="388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6" name="Freeform 739"/>
          <p:cNvSpPr>
            <a:spLocks/>
          </p:cNvSpPr>
          <p:nvPr/>
        </p:nvSpPr>
        <p:spPr bwMode="auto">
          <a:xfrm>
            <a:off x="6069013" y="2659063"/>
            <a:ext cx="266700" cy="615950"/>
          </a:xfrm>
          <a:custGeom>
            <a:avLst/>
            <a:gdLst>
              <a:gd name="T0" fmla="*/ 0 w 168"/>
              <a:gd name="T1" fmla="*/ 388 h 388"/>
              <a:gd name="T2" fmla="*/ 168 w 168"/>
              <a:gd name="T3" fmla="*/ 364 h 388"/>
              <a:gd name="T4" fmla="*/ 168 w 168"/>
              <a:gd name="T5" fmla="*/ 0 h 388"/>
              <a:gd name="T6" fmla="*/ 0 w 168"/>
              <a:gd name="T7" fmla="*/ 23 h 388"/>
              <a:gd name="T8" fmla="*/ 0 w 168"/>
              <a:gd name="T9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388">
                <a:moveTo>
                  <a:pt x="0" y="388"/>
                </a:moveTo>
                <a:lnTo>
                  <a:pt x="168" y="364"/>
                </a:lnTo>
                <a:lnTo>
                  <a:pt x="168" y="0"/>
                </a:lnTo>
                <a:lnTo>
                  <a:pt x="0" y="23"/>
                </a:lnTo>
                <a:lnTo>
                  <a:pt x="0" y="3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7" name="Freeform 740"/>
          <p:cNvSpPr>
            <a:spLocks/>
          </p:cNvSpPr>
          <p:nvPr/>
        </p:nvSpPr>
        <p:spPr bwMode="auto">
          <a:xfrm>
            <a:off x="6069013" y="2832101"/>
            <a:ext cx="266700" cy="290513"/>
          </a:xfrm>
          <a:custGeom>
            <a:avLst/>
            <a:gdLst>
              <a:gd name="T0" fmla="*/ 0 w 168"/>
              <a:gd name="T1" fmla="*/ 183 h 183"/>
              <a:gd name="T2" fmla="*/ 168 w 168"/>
              <a:gd name="T3" fmla="*/ 159 h 183"/>
              <a:gd name="T4" fmla="*/ 168 w 168"/>
              <a:gd name="T5" fmla="*/ 0 h 183"/>
              <a:gd name="T6" fmla="*/ 0 w 168"/>
              <a:gd name="T7" fmla="*/ 25 h 183"/>
              <a:gd name="T8" fmla="*/ 0 w 168"/>
              <a:gd name="T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183">
                <a:moveTo>
                  <a:pt x="0" y="183"/>
                </a:moveTo>
                <a:lnTo>
                  <a:pt x="168" y="159"/>
                </a:lnTo>
                <a:lnTo>
                  <a:pt x="168" y="0"/>
                </a:lnTo>
                <a:lnTo>
                  <a:pt x="0" y="25"/>
                </a:lnTo>
                <a:lnTo>
                  <a:pt x="0" y="183"/>
                </a:lnTo>
                <a:close/>
              </a:path>
            </a:pathLst>
          </a:custGeom>
          <a:solidFill>
            <a:srgbClr val="77B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8" name="Freeform 741"/>
          <p:cNvSpPr>
            <a:spLocks/>
          </p:cNvSpPr>
          <p:nvPr/>
        </p:nvSpPr>
        <p:spPr bwMode="auto">
          <a:xfrm>
            <a:off x="6140451" y="2543176"/>
            <a:ext cx="187325" cy="131763"/>
          </a:xfrm>
          <a:custGeom>
            <a:avLst/>
            <a:gdLst>
              <a:gd name="T0" fmla="*/ 28 w 99"/>
              <a:gd name="T1" fmla="*/ 0 h 70"/>
              <a:gd name="T2" fmla="*/ 22 w 99"/>
              <a:gd name="T3" fmla="*/ 0 h 70"/>
              <a:gd name="T4" fmla="*/ 14 w 99"/>
              <a:gd name="T5" fmla="*/ 5 h 70"/>
              <a:gd name="T6" fmla="*/ 7 w 99"/>
              <a:gd name="T7" fmla="*/ 12 h 70"/>
              <a:gd name="T8" fmla="*/ 3 w 99"/>
              <a:gd name="T9" fmla="*/ 33 h 70"/>
              <a:gd name="T10" fmla="*/ 10 w 99"/>
              <a:gd name="T11" fmla="*/ 43 h 70"/>
              <a:gd name="T12" fmla="*/ 37 w 99"/>
              <a:gd name="T13" fmla="*/ 70 h 70"/>
              <a:gd name="T14" fmla="*/ 99 w 99"/>
              <a:gd name="T15" fmla="*/ 61 h 70"/>
              <a:gd name="T16" fmla="*/ 98 w 99"/>
              <a:gd name="T17" fmla="*/ 61 h 70"/>
              <a:gd name="T18" fmla="*/ 50 w 99"/>
              <a:gd name="T19" fmla="*/ 12 h 70"/>
              <a:gd name="T20" fmla="*/ 47 w 99"/>
              <a:gd name="T21" fmla="*/ 10 h 70"/>
              <a:gd name="T22" fmla="*/ 45 w 99"/>
              <a:gd name="T23" fmla="*/ 8 h 70"/>
              <a:gd name="T24" fmla="*/ 28 w 99"/>
              <a:gd name="T2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" h="70">
                <a:moveTo>
                  <a:pt x="28" y="0"/>
                </a:moveTo>
                <a:cubicBezTo>
                  <a:pt x="26" y="0"/>
                  <a:pt x="24" y="0"/>
                  <a:pt x="22" y="0"/>
                </a:cubicBezTo>
                <a:cubicBezTo>
                  <a:pt x="19" y="1"/>
                  <a:pt x="16" y="3"/>
                  <a:pt x="14" y="5"/>
                </a:cubicBezTo>
                <a:cubicBezTo>
                  <a:pt x="7" y="12"/>
                  <a:pt x="7" y="12"/>
                  <a:pt x="7" y="12"/>
                </a:cubicBezTo>
                <a:cubicBezTo>
                  <a:pt x="2" y="17"/>
                  <a:pt x="0" y="25"/>
                  <a:pt x="3" y="33"/>
                </a:cubicBezTo>
                <a:cubicBezTo>
                  <a:pt x="5" y="37"/>
                  <a:pt x="7" y="40"/>
                  <a:pt x="10" y="43"/>
                </a:cubicBezTo>
                <a:cubicBezTo>
                  <a:pt x="37" y="70"/>
                  <a:pt x="37" y="70"/>
                  <a:pt x="37" y="70"/>
                </a:cubicBezTo>
                <a:cubicBezTo>
                  <a:pt x="99" y="61"/>
                  <a:pt x="99" y="61"/>
                  <a:pt x="99" y="61"/>
                </a:cubicBezTo>
                <a:cubicBezTo>
                  <a:pt x="98" y="61"/>
                  <a:pt x="98" y="61"/>
                  <a:pt x="98" y="61"/>
                </a:cubicBezTo>
                <a:cubicBezTo>
                  <a:pt x="98" y="60"/>
                  <a:pt x="50" y="12"/>
                  <a:pt x="50" y="12"/>
                </a:cubicBezTo>
                <a:cubicBezTo>
                  <a:pt x="49" y="11"/>
                  <a:pt x="48" y="11"/>
                  <a:pt x="47" y="10"/>
                </a:cubicBezTo>
                <a:cubicBezTo>
                  <a:pt x="47" y="9"/>
                  <a:pt x="46" y="8"/>
                  <a:pt x="45" y="8"/>
                </a:cubicBezTo>
                <a:cubicBezTo>
                  <a:pt x="41" y="3"/>
                  <a:pt x="34" y="0"/>
                  <a:pt x="28" y="0"/>
                </a:cubicBezTo>
              </a:path>
            </a:pathLst>
          </a:custGeom>
          <a:solidFill>
            <a:srgbClr val="6A9D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9" name="Freeform 742"/>
          <p:cNvSpPr>
            <a:spLocks/>
          </p:cNvSpPr>
          <p:nvPr/>
        </p:nvSpPr>
        <p:spPr bwMode="auto">
          <a:xfrm>
            <a:off x="6210301" y="2659063"/>
            <a:ext cx="117475" cy="15875"/>
          </a:xfrm>
          <a:custGeom>
            <a:avLst/>
            <a:gdLst>
              <a:gd name="T0" fmla="*/ 74 w 74"/>
              <a:gd name="T1" fmla="*/ 0 h 10"/>
              <a:gd name="T2" fmla="*/ 0 w 74"/>
              <a:gd name="T3" fmla="*/ 10 h 10"/>
              <a:gd name="T4" fmla="*/ 0 w 74"/>
              <a:gd name="T5" fmla="*/ 10 h 10"/>
              <a:gd name="T6" fmla="*/ 74 w 74"/>
              <a:gd name="T7" fmla="*/ 0 h 10"/>
              <a:gd name="T8" fmla="*/ 74 w 7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0">
                <a:moveTo>
                  <a:pt x="74" y="0"/>
                </a:moveTo>
                <a:lnTo>
                  <a:pt x="0" y="10"/>
                </a:lnTo>
                <a:lnTo>
                  <a:pt x="0" y="10"/>
                </a:lnTo>
                <a:lnTo>
                  <a:pt x="74" y="0"/>
                </a:lnTo>
                <a:lnTo>
                  <a:pt x="74" y="0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0" name="Freeform 743"/>
          <p:cNvSpPr>
            <a:spLocks/>
          </p:cNvSpPr>
          <p:nvPr/>
        </p:nvSpPr>
        <p:spPr bwMode="auto">
          <a:xfrm>
            <a:off x="6210301" y="2659063"/>
            <a:ext cx="117475" cy="15875"/>
          </a:xfrm>
          <a:custGeom>
            <a:avLst/>
            <a:gdLst>
              <a:gd name="T0" fmla="*/ 74 w 74"/>
              <a:gd name="T1" fmla="*/ 0 h 10"/>
              <a:gd name="T2" fmla="*/ 0 w 74"/>
              <a:gd name="T3" fmla="*/ 10 h 10"/>
              <a:gd name="T4" fmla="*/ 0 w 74"/>
              <a:gd name="T5" fmla="*/ 10 h 10"/>
              <a:gd name="T6" fmla="*/ 74 w 74"/>
              <a:gd name="T7" fmla="*/ 0 h 10"/>
              <a:gd name="T8" fmla="*/ 74 w 7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0">
                <a:moveTo>
                  <a:pt x="74" y="0"/>
                </a:moveTo>
                <a:lnTo>
                  <a:pt x="0" y="10"/>
                </a:lnTo>
                <a:lnTo>
                  <a:pt x="0" y="10"/>
                </a:lnTo>
                <a:lnTo>
                  <a:pt x="74" y="0"/>
                </a:lnTo>
                <a:lnTo>
                  <a:pt x="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1" name="Freeform 744"/>
          <p:cNvSpPr>
            <a:spLocks/>
          </p:cNvSpPr>
          <p:nvPr/>
        </p:nvSpPr>
        <p:spPr bwMode="auto">
          <a:xfrm>
            <a:off x="6140451" y="2552701"/>
            <a:ext cx="85725" cy="87313"/>
          </a:xfrm>
          <a:custGeom>
            <a:avLst/>
            <a:gdLst>
              <a:gd name="T0" fmla="*/ 10 w 45"/>
              <a:gd name="T1" fmla="*/ 22 h 46"/>
              <a:gd name="T2" fmla="*/ 14 w 45"/>
              <a:gd name="T3" fmla="*/ 0 h 46"/>
              <a:gd name="T4" fmla="*/ 7 w 45"/>
              <a:gd name="T5" fmla="*/ 7 h 46"/>
              <a:gd name="T6" fmla="*/ 3 w 45"/>
              <a:gd name="T7" fmla="*/ 28 h 46"/>
              <a:gd name="T8" fmla="*/ 31 w 45"/>
              <a:gd name="T9" fmla="*/ 43 h 46"/>
              <a:gd name="T10" fmla="*/ 39 w 45"/>
              <a:gd name="T11" fmla="*/ 38 h 46"/>
              <a:gd name="T12" fmla="*/ 45 w 45"/>
              <a:gd name="T13" fmla="*/ 31 h 46"/>
              <a:gd name="T14" fmla="*/ 38 w 45"/>
              <a:gd name="T15" fmla="*/ 36 h 46"/>
              <a:gd name="T16" fmla="*/ 10 w 45"/>
              <a:gd name="T17" fmla="*/ 2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6">
                <a:moveTo>
                  <a:pt x="10" y="22"/>
                </a:moveTo>
                <a:cubicBezTo>
                  <a:pt x="7" y="14"/>
                  <a:pt x="9" y="5"/>
                  <a:pt x="14" y="0"/>
                </a:cubicBezTo>
                <a:cubicBezTo>
                  <a:pt x="7" y="7"/>
                  <a:pt x="7" y="7"/>
                  <a:pt x="7" y="7"/>
                </a:cubicBezTo>
                <a:cubicBezTo>
                  <a:pt x="2" y="12"/>
                  <a:pt x="0" y="20"/>
                  <a:pt x="3" y="28"/>
                </a:cubicBezTo>
                <a:cubicBezTo>
                  <a:pt x="8" y="40"/>
                  <a:pt x="20" y="46"/>
                  <a:pt x="31" y="43"/>
                </a:cubicBezTo>
                <a:cubicBezTo>
                  <a:pt x="34" y="42"/>
                  <a:pt x="37" y="40"/>
                  <a:pt x="39" y="38"/>
                </a:cubicBezTo>
                <a:cubicBezTo>
                  <a:pt x="45" y="31"/>
                  <a:pt x="45" y="31"/>
                  <a:pt x="45" y="31"/>
                </a:cubicBezTo>
                <a:cubicBezTo>
                  <a:pt x="43" y="33"/>
                  <a:pt x="41" y="35"/>
                  <a:pt x="38" y="36"/>
                </a:cubicBezTo>
                <a:cubicBezTo>
                  <a:pt x="27" y="39"/>
                  <a:pt x="15" y="33"/>
                  <a:pt x="10" y="22"/>
                </a:cubicBezTo>
                <a:close/>
              </a:path>
            </a:pathLst>
          </a:custGeom>
          <a:solidFill>
            <a:srgbClr val="D2E2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2" name="Freeform 745"/>
          <p:cNvSpPr>
            <a:spLocks/>
          </p:cNvSpPr>
          <p:nvPr/>
        </p:nvSpPr>
        <p:spPr bwMode="auto">
          <a:xfrm>
            <a:off x="6153151" y="2538413"/>
            <a:ext cx="90488" cy="87313"/>
          </a:xfrm>
          <a:custGeom>
            <a:avLst/>
            <a:gdLst>
              <a:gd name="T0" fmla="*/ 16 w 48"/>
              <a:gd name="T1" fmla="*/ 3 h 47"/>
              <a:gd name="T2" fmla="*/ 4 w 48"/>
              <a:gd name="T3" fmla="*/ 30 h 47"/>
              <a:gd name="T4" fmla="*/ 32 w 48"/>
              <a:gd name="T5" fmla="*/ 44 h 47"/>
              <a:gd name="T6" fmla="*/ 43 w 48"/>
              <a:gd name="T7" fmla="*/ 18 h 47"/>
              <a:gd name="T8" fmla="*/ 16 w 48"/>
              <a:gd name="T9" fmla="*/ 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47">
                <a:moveTo>
                  <a:pt x="16" y="3"/>
                </a:moveTo>
                <a:cubicBezTo>
                  <a:pt x="5" y="7"/>
                  <a:pt x="0" y="19"/>
                  <a:pt x="4" y="30"/>
                </a:cubicBezTo>
                <a:cubicBezTo>
                  <a:pt x="9" y="41"/>
                  <a:pt x="21" y="47"/>
                  <a:pt x="32" y="44"/>
                </a:cubicBezTo>
                <a:cubicBezTo>
                  <a:pt x="43" y="41"/>
                  <a:pt x="48" y="29"/>
                  <a:pt x="43" y="18"/>
                </a:cubicBezTo>
                <a:cubicBezTo>
                  <a:pt x="39" y="6"/>
                  <a:pt x="27" y="0"/>
                  <a:pt x="1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3" name="Freeform 746"/>
          <p:cNvSpPr>
            <a:spLocks/>
          </p:cNvSpPr>
          <p:nvPr/>
        </p:nvSpPr>
        <p:spPr bwMode="auto">
          <a:xfrm>
            <a:off x="6105526" y="2901951"/>
            <a:ext cx="52388" cy="41275"/>
          </a:xfrm>
          <a:custGeom>
            <a:avLst/>
            <a:gdLst>
              <a:gd name="T0" fmla="*/ 16 w 28"/>
              <a:gd name="T1" fmla="*/ 5 h 22"/>
              <a:gd name="T2" fmla="*/ 0 w 28"/>
              <a:gd name="T3" fmla="*/ 0 h 22"/>
              <a:gd name="T4" fmla="*/ 10 w 28"/>
              <a:gd name="T5" fmla="*/ 14 h 22"/>
              <a:gd name="T6" fmla="*/ 26 w 28"/>
              <a:gd name="T7" fmla="*/ 19 h 22"/>
              <a:gd name="T8" fmla="*/ 16 w 28"/>
              <a:gd name="T9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2">
                <a:moveTo>
                  <a:pt x="16" y="5"/>
                </a:moveTo>
                <a:cubicBezTo>
                  <a:pt x="9" y="0"/>
                  <a:pt x="0" y="0"/>
                  <a:pt x="0" y="0"/>
                </a:cubicBezTo>
                <a:cubicBezTo>
                  <a:pt x="0" y="0"/>
                  <a:pt x="2" y="8"/>
                  <a:pt x="10" y="14"/>
                </a:cubicBezTo>
                <a:cubicBezTo>
                  <a:pt x="17" y="19"/>
                  <a:pt x="24" y="22"/>
                  <a:pt x="26" y="19"/>
                </a:cubicBezTo>
                <a:cubicBezTo>
                  <a:pt x="28" y="17"/>
                  <a:pt x="23" y="11"/>
                  <a:pt x="16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4" name="Freeform 747"/>
          <p:cNvSpPr>
            <a:spLocks/>
          </p:cNvSpPr>
          <p:nvPr/>
        </p:nvSpPr>
        <p:spPr bwMode="auto">
          <a:xfrm>
            <a:off x="6256338" y="2873376"/>
            <a:ext cx="41275" cy="52388"/>
          </a:xfrm>
          <a:custGeom>
            <a:avLst/>
            <a:gdLst>
              <a:gd name="T0" fmla="*/ 7 w 22"/>
              <a:gd name="T1" fmla="*/ 10 h 28"/>
              <a:gd name="T2" fmla="*/ 2 w 22"/>
              <a:gd name="T3" fmla="*/ 26 h 28"/>
              <a:gd name="T4" fmla="*/ 16 w 22"/>
              <a:gd name="T5" fmla="*/ 16 h 28"/>
              <a:gd name="T6" fmla="*/ 22 w 22"/>
              <a:gd name="T7" fmla="*/ 0 h 28"/>
              <a:gd name="T8" fmla="*/ 7 w 22"/>
              <a:gd name="T9" fmla="*/ 1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8">
                <a:moveTo>
                  <a:pt x="7" y="10"/>
                </a:moveTo>
                <a:cubicBezTo>
                  <a:pt x="2" y="17"/>
                  <a:pt x="0" y="24"/>
                  <a:pt x="2" y="26"/>
                </a:cubicBezTo>
                <a:cubicBezTo>
                  <a:pt x="4" y="28"/>
                  <a:pt x="11" y="24"/>
                  <a:pt x="16" y="16"/>
                </a:cubicBezTo>
                <a:cubicBezTo>
                  <a:pt x="22" y="9"/>
                  <a:pt x="22" y="0"/>
                  <a:pt x="22" y="0"/>
                </a:cubicBezTo>
                <a:cubicBezTo>
                  <a:pt x="22" y="0"/>
                  <a:pt x="13" y="3"/>
                  <a:pt x="7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5" name="Freeform 748"/>
          <p:cNvSpPr>
            <a:spLocks/>
          </p:cNvSpPr>
          <p:nvPr/>
        </p:nvSpPr>
        <p:spPr bwMode="auto">
          <a:xfrm>
            <a:off x="6169026" y="2881313"/>
            <a:ext cx="15875" cy="31750"/>
          </a:xfrm>
          <a:custGeom>
            <a:avLst/>
            <a:gdLst>
              <a:gd name="T0" fmla="*/ 7 w 8"/>
              <a:gd name="T1" fmla="*/ 3 h 17"/>
              <a:gd name="T2" fmla="*/ 3 w 8"/>
              <a:gd name="T3" fmla="*/ 1 h 17"/>
              <a:gd name="T4" fmla="*/ 1 w 8"/>
              <a:gd name="T5" fmla="*/ 4 h 17"/>
              <a:gd name="T6" fmla="*/ 2 w 8"/>
              <a:gd name="T7" fmla="*/ 14 h 17"/>
              <a:gd name="T8" fmla="*/ 6 w 8"/>
              <a:gd name="T9" fmla="*/ 17 h 17"/>
              <a:gd name="T10" fmla="*/ 8 w 8"/>
              <a:gd name="T11" fmla="*/ 13 h 17"/>
              <a:gd name="T12" fmla="*/ 7 w 8"/>
              <a:gd name="T13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7">
                <a:moveTo>
                  <a:pt x="7" y="3"/>
                </a:moveTo>
                <a:cubicBezTo>
                  <a:pt x="6" y="2"/>
                  <a:pt x="5" y="0"/>
                  <a:pt x="3" y="1"/>
                </a:cubicBezTo>
                <a:cubicBezTo>
                  <a:pt x="1" y="1"/>
                  <a:pt x="0" y="2"/>
                  <a:pt x="1" y="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6"/>
                  <a:pt x="4" y="17"/>
                  <a:pt x="6" y="17"/>
                </a:cubicBezTo>
                <a:cubicBezTo>
                  <a:pt x="7" y="17"/>
                  <a:pt x="8" y="15"/>
                  <a:pt x="8" y="13"/>
                </a:cubicBezTo>
                <a:lnTo>
                  <a:pt x="7" y="3"/>
                </a:lnTo>
                <a:close/>
              </a:path>
            </a:pathLst>
          </a:custGeom>
          <a:solidFill>
            <a:srgbClr val="7D3E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6" name="Freeform 749"/>
          <p:cNvSpPr>
            <a:spLocks/>
          </p:cNvSpPr>
          <p:nvPr/>
        </p:nvSpPr>
        <p:spPr bwMode="auto">
          <a:xfrm>
            <a:off x="6216651" y="2874963"/>
            <a:ext cx="14288" cy="31750"/>
          </a:xfrm>
          <a:custGeom>
            <a:avLst/>
            <a:gdLst>
              <a:gd name="T0" fmla="*/ 6 w 8"/>
              <a:gd name="T1" fmla="*/ 3 h 17"/>
              <a:gd name="T2" fmla="*/ 3 w 8"/>
              <a:gd name="T3" fmla="*/ 0 h 17"/>
              <a:gd name="T4" fmla="*/ 0 w 8"/>
              <a:gd name="T5" fmla="*/ 4 h 17"/>
              <a:gd name="T6" fmla="*/ 2 w 8"/>
              <a:gd name="T7" fmla="*/ 14 h 17"/>
              <a:gd name="T8" fmla="*/ 5 w 8"/>
              <a:gd name="T9" fmla="*/ 16 h 17"/>
              <a:gd name="T10" fmla="*/ 8 w 8"/>
              <a:gd name="T11" fmla="*/ 13 h 17"/>
              <a:gd name="T12" fmla="*/ 6 w 8"/>
              <a:gd name="T13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7">
                <a:moveTo>
                  <a:pt x="6" y="3"/>
                </a:moveTo>
                <a:cubicBezTo>
                  <a:pt x="6" y="1"/>
                  <a:pt x="5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4" y="17"/>
                  <a:pt x="5" y="16"/>
                </a:cubicBezTo>
                <a:cubicBezTo>
                  <a:pt x="7" y="16"/>
                  <a:pt x="8" y="15"/>
                  <a:pt x="8" y="13"/>
                </a:cubicBezTo>
                <a:lnTo>
                  <a:pt x="6" y="3"/>
                </a:lnTo>
                <a:close/>
              </a:path>
            </a:pathLst>
          </a:custGeom>
          <a:solidFill>
            <a:srgbClr val="7D3E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7" name="Freeform 750"/>
          <p:cNvSpPr>
            <a:spLocks/>
          </p:cNvSpPr>
          <p:nvPr/>
        </p:nvSpPr>
        <p:spPr bwMode="auto">
          <a:xfrm>
            <a:off x="6143626" y="2887663"/>
            <a:ext cx="157163" cy="173038"/>
          </a:xfrm>
          <a:custGeom>
            <a:avLst/>
            <a:gdLst>
              <a:gd name="T0" fmla="*/ 70 w 84"/>
              <a:gd name="T1" fmla="*/ 27 h 91"/>
              <a:gd name="T2" fmla="*/ 39 w 84"/>
              <a:gd name="T3" fmla="*/ 2 h 91"/>
              <a:gd name="T4" fmla="*/ 23 w 84"/>
              <a:gd name="T5" fmla="*/ 4 h 91"/>
              <a:gd name="T6" fmla="*/ 1 w 84"/>
              <a:gd name="T7" fmla="*/ 37 h 91"/>
              <a:gd name="T8" fmla="*/ 0 w 84"/>
              <a:gd name="T9" fmla="*/ 64 h 91"/>
              <a:gd name="T10" fmla="*/ 32 w 84"/>
              <a:gd name="T11" fmla="*/ 88 h 91"/>
              <a:gd name="T12" fmla="*/ 55 w 84"/>
              <a:gd name="T13" fmla="*/ 85 h 91"/>
              <a:gd name="T14" fmla="*/ 79 w 84"/>
              <a:gd name="T15" fmla="*/ 53 h 91"/>
              <a:gd name="T16" fmla="*/ 70 w 84"/>
              <a:gd name="T17" fmla="*/ 27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91">
                <a:moveTo>
                  <a:pt x="70" y="27"/>
                </a:moveTo>
                <a:cubicBezTo>
                  <a:pt x="65" y="12"/>
                  <a:pt x="51" y="0"/>
                  <a:pt x="39" y="2"/>
                </a:cubicBezTo>
                <a:cubicBezTo>
                  <a:pt x="34" y="3"/>
                  <a:pt x="29" y="4"/>
                  <a:pt x="23" y="4"/>
                </a:cubicBezTo>
                <a:cubicBezTo>
                  <a:pt x="11" y="6"/>
                  <a:pt x="1" y="21"/>
                  <a:pt x="1" y="37"/>
                </a:cubicBezTo>
                <a:cubicBezTo>
                  <a:pt x="0" y="46"/>
                  <a:pt x="0" y="55"/>
                  <a:pt x="0" y="64"/>
                </a:cubicBezTo>
                <a:cubicBezTo>
                  <a:pt x="0" y="80"/>
                  <a:pt x="14" y="91"/>
                  <a:pt x="32" y="88"/>
                </a:cubicBezTo>
                <a:cubicBezTo>
                  <a:pt x="40" y="87"/>
                  <a:pt x="47" y="86"/>
                  <a:pt x="55" y="85"/>
                </a:cubicBezTo>
                <a:cubicBezTo>
                  <a:pt x="73" y="83"/>
                  <a:pt x="84" y="69"/>
                  <a:pt x="79" y="53"/>
                </a:cubicBezTo>
                <a:cubicBezTo>
                  <a:pt x="76" y="44"/>
                  <a:pt x="73" y="36"/>
                  <a:pt x="70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8" name="Freeform 751"/>
          <p:cNvSpPr>
            <a:spLocks/>
          </p:cNvSpPr>
          <p:nvPr/>
        </p:nvSpPr>
        <p:spPr bwMode="auto">
          <a:xfrm>
            <a:off x="6137276" y="2982913"/>
            <a:ext cx="168275" cy="88900"/>
          </a:xfrm>
          <a:custGeom>
            <a:avLst/>
            <a:gdLst>
              <a:gd name="T0" fmla="*/ 67 w 89"/>
              <a:gd name="T1" fmla="*/ 2 h 47"/>
              <a:gd name="T2" fmla="*/ 16 w 89"/>
              <a:gd name="T3" fmla="*/ 9 h 47"/>
              <a:gd name="T4" fmla="*/ 2 w 89"/>
              <a:gd name="T5" fmla="*/ 30 h 47"/>
              <a:gd name="T6" fmla="*/ 22 w 89"/>
              <a:gd name="T7" fmla="*/ 45 h 47"/>
              <a:gd name="T8" fmla="*/ 73 w 89"/>
              <a:gd name="T9" fmla="*/ 38 h 47"/>
              <a:gd name="T10" fmla="*/ 87 w 89"/>
              <a:gd name="T11" fmla="*/ 17 h 47"/>
              <a:gd name="T12" fmla="*/ 67 w 89"/>
              <a:gd name="T13" fmla="*/ 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47">
                <a:moveTo>
                  <a:pt x="67" y="2"/>
                </a:moveTo>
                <a:cubicBezTo>
                  <a:pt x="16" y="9"/>
                  <a:pt x="16" y="9"/>
                  <a:pt x="16" y="9"/>
                </a:cubicBezTo>
                <a:cubicBezTo>
                  <a:pt x="7" y="10"/>
                  <a:pt x="0" y="20"/>
                  <a:pt x="2" y="30"/>
                </a:cubicBezTo>
                <a:cubicBezTo>
                  <a:pt x="3" y="40"/>
                  <a:pt x="12" y="47"/>
                  <a:pt x="22" y="45"/>
                </a:cubicBezTo>
                <a:cubicBezTo>
                  <a:pt x="73" y="38"/>
                  <a:pt x="73" y="38"/>
                  <a:pt x="73" y="38"/>
                </a:cubicBezTo>
                <a:cubicBezTo>
                  <a:pt x="82" y="36"/>
                  <a:pt x="89" y="27"/>
                  <a:pt x="87" y="17"/>
                </a:cubicBezTo>
                <a:cubicBezTo>
                  <a:pt x="86" y="7"/>
                  <a:pt x="77" y="0"/>
                  <a:pt x="67" y="2"/>
                </a:cubicBezTo>
                <a:close/>
              </a:path>
            </a:pathLst>
          </a:custGeom>
          <a:solidFill>
            <a:srgbClr val="E64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9" name="Freeform 752"/>
          <p:cNvSpPr>
            <a:spLocks/>
          </p:cNvSpPr>
          <p:nvPr/>
        </p:nvSpPr>
        <p:spPr bwMode="auto">
          <a:xfrm>
            <a:off x="6243638" y="3003551"/>
            <a:ext cx="34925" cy="34925"/>
          </a:xfrm>
          <a:custGeom>
            <a:avLst/>
            <a:gdLst>
              <a:gd name="T0" fmla="*/ 10 w 19"/>
              <a:gd name="T1" fmla="*/ 0 h 19"/>
              <a:gd name="T2" fmla="*/ 8 w 19"/>
              <a:gd name="T3" fmla="*/ 0 h 19"/>
              <a:gd name="T4" fmla="*/ 0 w 19"/>
              <a:gd name="T5" fmla="*/ 11 h 19"/>
              <a:gd name="T6" fmla="*/ 10 w 19"/>
              <a:gd name="T7" fmla="*/ 19 h 19"/>
              <a:gd name="T8" fmla="*/ 11 w 19"/>
              <a:gd name="T9" fmla="*/ 19 h 19"/>
              <a:gd name="T10" fmla="*/ 19 w 19"/>
              <a:gd name="T11" fmla="*/ 8 h 19"/>
              <a:gd name="T12" fmla="*/ 10 w 19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9">
                <a:moveTo>
                  <a:pt x="10" y="0"/>
                </a:moveTo>
                <a:cubicBezTo>
                  <a:pt x="9" y="0"/>
                  <a:pt x="9" y="0"/>
                  <a:pt x="8" y="0"/>
                </a:cubicBezTo>
                <a:cubicBezTo>
                  <a:pt x="3" y="1"/>
                  <a:pt x="0" y="6"/>
                  <a:pt x="0" y="11"/>
                </a:cubicBezTo>
                <a:cubicBezTo>
                  <a:pt x="1" y="15"/>
                  <a:pt x="5" y="19"/>
                  <a:pt x="10" y="19"/>
                </a:cubicBezTo>
                <a:cubicBezTo>
                  <a:pt x="10" y="19"/>
                  <a:pt x="10" y="19"/>
                  <a:pt x="11" y="19"/>
                </a:cubicBezTo>
                <a:cubicBezTo>
                  <a:pt x="16" y="18"/>
                  <a:pt x="19" y="13"/>
                  <a:pt x="19" y="8"/>
                </a:cubicBezTo>
                <a:cubicBezTo>
                  <a:pt x="18" y="3"/>
                  <a:pt x="14" y="0"/>
                  <a:pt x="10" y="0"/>
                </a:cubicBezTo>
                <a:close/>
              </a:path>
            </a:pathLst>
          </a:custGeom>
          <a:solidFill>
            <a:srgbClr val="5C1E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0" name="Freeform 753"/>
          <p:cNvSpPr>
            <a:spLocks/>
          </p:cNvSpPr>
          <p:nvPr/>
        </p:nvSpPr>
        <p:spPr bwMode="auto">
          <a:xfrm>
            <a:off x="6164263" y="3014663"/>
            <a:ext cx="34925" cy="36513"/>
          </a:xfrm>
          <a:custGeom>
            <a:avLst/>
            <a:gdLst>
              <a:gd name="T0" fmla="*/ 10 w 19"/>
              <a:gd name="T1" fmla="*/ 0 h 19"/>
              <a:gd name="T2" fmla="*/ 8 w 19"/>
              <a:gd name="T3" fmla="*/ 0 h 19"/>
              <a:gd name="T4" fmla="*/ 0 w 19"/>
              <a:gd name="T5" fmla="*/ 11 h 19"/>
              <a:gd name="T6" fmla="*/ 9 w 19"/>
              <a:gd name="T7" fmla="*/ 19 h 19"/>
              <a:gd name="T8" fmla="*/ 11 w 19"/>
              <a:gd name="T9" fmla="*/ 19 h 19"/>
              <a:gd name="T10" fmla="*/ 19 w 19"/>
              <a:gd name="T11" fmla="*/ 8 h 19"/>
              <a:gd name="T12" fmla="*/ 10 w 19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9">
                <a:moveTo>
                  <a:pt x="10" y="0"/>
                </a:moveTo>
                <a:cubicBezTo>
                  <a:pt x="9" y="0"/>
                  <a:pt x="9" y="0"/>
                  <a:pt x="8" y="0"/>
                </a:cubicBezTo>
                <a:cubicBezTo>
                  <a:pt x="3" y="1"/>
                  <a:pt x="0" y="6"/>
                  <a:pt x="0" y="11"/>
                </a:cubicBezTo>
                <a:cubicBezTo>
                  <a:pt x="1" y="15"/>
                  <a:pt x="5" y="19"/>
                  <a:pt x="9" y="19"/>
                </a:cubicBezTo>
                <a:cubicBezTo>
                  <a:pt x="10" y="19"/>
                  <a:pt x="10" y="19"/>
                  <a:pt x="11" y="19"/>
                </a:cubicBezTo>
                <a:cubicBezTo>
                  <a:pt x="16" y="18"/>
                  <a:pt x="19" y="13"/>
                  <a:pt x="19" y="8"/>
                </a:cubicBezTo>
                <a:cubicBezTo>
                  <a:pt x="18" y="4"/>
                  <a:pt x="14" y="0"/>
                  <a:pt x="10" y="0"/>
                </a:cubicBezTo>
                <a:close/>
              </a:path>
            </a:pathLst>
          </a:custGeom>
          <a:solidFill>
            <a:srgbClr val="5C1E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1" name="Freeform 754"/>
          <p:cNvSpPr>
            <a:spLocks/>
          </p:cNvSpPr>
          <p:nvPr/>
        </p:nvSpPr>
        <p:spPr bwMode="auto">
          <a:xfrm>
            <a:off x="6226176" y="2917826"/>
            <a:ext cx="23813" cy="25400"/>
          </a:xfrm>
          <a:custGeom>
            <a:avLst/>
            <a:gdLst>
              <a:gd name="T0" fmla="*/ 5 w 13"/>
              <a:gd name="T1" fmla="*/ 1 h 13"/>
              <a:gd name="T2" fmla="*/ 0 w 13"/>
              <a:gd name="T3" fmla="*/ 8 h 13"/>
              <a:gd name="T4" fmla="*/ 7 w 13"/>
              <a:gd name="T5" fmla="*/ 13 h 13"/>
              <a:gd name="T6" fmla="*/ 13 w 13"/>
              <a:gd name="T7" fmla="*/ 6 h 13"/>
              <a:gd name="T8" fmla="*/ 5 w 13"/>
              <a:gd name="T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5" y="1"/>
                </a:moveTo>
                <a:cubicBezTo>
                  <a:pt x="2" y="1"/>
                  <a:pt x="0" y="4"/>
                  <a:pt x="0" y="8"/>
                </a:cubicBezTo>
                <a:cubicBezTo>
                  <a:pt x="1" y="11"/>
                  <a:pt x="4" y="13"/>
                  <a:pt x="7" y="13"/>
                </a:cubicBezTo>
                <a:cubicBezTo>
                  <a:pt x="11" y="12"/>
                  <a:pt x="13" y="9"/>
                  <a:pt x="13" y="6"/>
                </a:cubicBezTo>
                <a:cubicBezTo>
                  <a:pt x="12" y="3"/>
                  <a:pt x="9" y="0"/>
                  <a:pt x="5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2" name="Freeform 755"/>
          <p:cNvSpPr>
            <a:spLocks/>
          </p:cNvSpPr>
          <p:nvPr/>
        </p:nvSpPr>
        <p:spPr bwMode="auto">
          <a:xfrm>
            <a:off x="6165851" y="2927351"/>
            <a:ext cx="23813" cy="25400"/>
          </a:xfrm>
          <a:custGeom>
            <a:avLst/>
            <a:gdLst>
              <a:gd name="T0" fmla="*/ 6 w 13"/>
              <a:gd name="T1" fmla="*/ 0 h 13"/>
              <a:gd name="T2" fmla="*/ 0 w 13"/>
              <a:gd name="T3" fmla="*/ 7 h 13"/>
              <a:gd name="T4" fmla="*/ 7 w 13"/>
              <a:gd name="T5" fmla="*/ 13 h 13"/>
              <a:gd name="T6" fmla="*/ 13 w 13"/>
              <a:gd name="T7" fmla="*/ 6 h 13"/>
              <a:gd name="T8" fmla="*/ 6 w 13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6" y="0"/>
                </a:moveTo>
                <a:cubicBezTo>
                  <a:pt x="2" y="1"/>
                  <a:pt x="0" y="4"/>
                  <a:pt x="0" y="7"/>
                </a:cubicBezTo>
                <a:cubicBezTo>
                  <a:pt x="1" y="11"/>
                  <a:pt x="4" y="13"/>
                  <a:pt x="7" y="13"/>
                </a:cubicBezTo>
                <a:cubicBezTo>
                  <a:pt x="11" y="12"/>
                  <a:pt x="13" y="9"/>
                  <a:pt x="13" y="6"/>
                </a:cubicBezTo>
                <a:cubicBezTo>
                  <a:pt x="12" y="2"/>
                  <a:pt x="9" y="0"/>
                  <a:pt x="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3" name="Oval 756"/>
          <p:cNvSpPr>
            <a:spLocks noChangeArrowheads="1"/>
          </p:cNvSpPr>
          <p:nvPr/>
        </p:nvSpPr>
        <p:spPr bwMode="auto">
          <a:xfrm>
            <a:off x="6238876" y="2924176"/>
            <a:ext cx="7938" cy="79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4" name="Oval 757"/>
          <p:cNvSpPr>
            <a:spLocks noChangeArrowheads="1"/>
          </p:cNvSpPr>
          <p:nvPr/>
        </p:nvSpPr>
        <p:spPr bwMode="auto">
          <a:xfrm>
            <a:off x="6176963" y="2932113"/>
            <a:ext cx="7938" cy="79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5" name="Freeform 758"/>
          <p:cNvSpPr>
            <a:spLocks/>
          </p:cNvSpPr>
          <p:nvPr/>
        </p:nvSpPr>
        <p:spPr bwMode="auto">
          <a:xfrm>
            <a:off x="9361488" y="3554413"/>
            <a:ext cx="1130300" cy="1130300"/>
          </a:xfrm>
          <a:custGeom>
            <a:avLst/>
            <a:gdLst>
              <a:gd name="T0" fmla="*/ 594 w 600"/>
              <a:gd name="T1" fmla="*/ 239 h 600"/>
              <a:gd name="T2" fmla="*/ 580 w 600"/>
              <a:gd name="T3" fmla="*/ 193 h 600"/>
              <a:gd name="T4" fmla="*/ 300 w 600"/>
              <a:gd name="T5" fmla="*/ 0 h 600"/>
              <a:gd name="T6" fmla="*/ 0 w 600"/>
              <a:gd name="T7" fmla="*/ 300 h 600"/>
              <a:gd name="T8" fmla="*/ 291 w 600"/>
              <a:gd name="T9" fmla="*/ 600 h 600"/>
              <a:gd name="T10" fmla="*/ 300 w 600"/>
              <a:gd name="T11" fmla="*/ 600 h 600"/>
              <a:gd name="T12" fmla="*/ 332 w 600"/>
              <a:gd name="T13" fmla="*/ 598 h 600"/>
              <a:gd name="T14" fmla="*/ 337 w 600"/>
              <a:gd name="T15" fmla="*/ 598 h 600"/>
              <a:gd name="T16" fmla="*/ 600 w 600"/>
              <a:gd name="T17" fmla="*/ 300 h 600"/>
              <a:gd name="T18" fmla="*/ 600 w 600"/>
              <a:gd name="T19" fmla="*/ 291 h 600"/>
              <a:gd name="T20" fmla="*/ 594 w 600"/>
              <a:gd name="T21" fmla="*/ 239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600">
                <a:moveTo>
                  <a:pt x="594" y="239"/>
                </a:moveTo>
                <a:cubicBezTo>
                  <a:pt x="591" y="223"/>
                  <a:pt x="586" y="208"/>
                  <a:pt x="580" y="193"/>
                </a:cubicBezTo>
                <a:cubicBezTo>
                  <a:pt x="537" y="80"/>
                  <a:pt x="428" y="0"/>
                  <a:pt x="300" y="0"/>
                </a:cubicBezTo>
                <a:cubicBezTo>
                  <a:pt x="134" y="0"/>
                  <a:pt x="0" y="135"/>
                  <a:pt x="0" y="300"/>
                </a:cubicBezTo>
                <a:cubicBezTo>
                  <a:pt x="0" y="463"/>
                  <a:pt x="130" y="595"/>
                  <a:pt x="291" y="600"/>
                </a:cubicBezTo>
                <a:cubicBezTo>
                  <a:pt x="294" y="600"/>
                  <a:pt x="297" y="600"/>
                  <a:pt x="300" y="600"/>
                </a:cubicBezTo>
                <a:cubicBezTo>
                  <a:pt x="311" y="600"/>
                  <a:pt x="322" y="600"/>
                  <a:pt x="332" y="598"/>
                </a:cubicBezTo>
                <a:cubicBezTo>
                  <a:pt x="334" y="598"/>
                  <a:pt x="336" y="598"/>
                  <a:pt x="337" y="598"/>
                </a:cubicBezTo>
                <a:cubicBezTo>
                  <a:pt x="485" y="580"/>
                  <a:pt x="600" y="453"/>
                  <a:pt x="600" y="300"/>
                </a:cubicBezTo>
                <a:cubicBezTo>
                  <a:pt x="600" y="297"/>
                  <a:pt x="600" y="294"/>
                  <a:pt x="600" y="291"/>
                </a:cubicBezTo>
                <a:cubicBezTo>
                  <a:pt x="600" y="273"/>
                  <a:pt x="597" y="256"/>
                  <a:pt x="594" y="239"/>
                </a:cubicBezTo>
              </a:path>
            </a:pathLst>
          </a:custGeom>
          <a:solidFill>
            <a:srgbClr val="EC36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6" name="Freeform 759"/>
          <p:cNvSpPr>
            <a:spLocks/>
          </p:cNvSpPr>
          <p:nvPr/>
        </p:nvSpPr>
        <p:spPr bwMode="auto">
          <a:xfrm>
            <a:off x="9561513" y="3692526"/>
            <a:ext cx="930275" cy="989013"/>
          </a:xfrm>
          <a:custGeom>
            <a:avLst/>
            <a:gdLst>
              <a:gd name="T0" fmla="*/ 322 w 494"/>
              <a:gd name="T1" fmla="*/ 0 h 524"/>
              <a:gd name="T2" fmla="*/ 239 w 494"/>
              <a:gd name="T3" fmla="*/ 100 h 524"/>
              <a:gd name="T4" fmla="*/ 135 w 494"/>
              <a:gd name="T5" fmla="*/ 168 h 524"/>
              <a:gd name="T6" fmla="*/ 113 w 494"/>
              <a:gd name="T7" fmla="*/ 166 h 524"/>
              <a:gd name="T8" fmla="*/ 31 w 494"/>
              <a:gd name="T9" fmla="*/ 219 h 524"/>
              <a:gd name="T10" fmla="*/ 0 w 494"/>
              <a:gd name="T11" fmla="*/ 229 h 524"/>
              <a:gd name="T12" fmla="*/ 2 w 494"/>
              <a:gd name="T13" fmla="*/ 233 h 524"/>
              <a:gd name="T14" fmla="*/ 4 w 494"/>
              <a:gd name="T15" fmla="*/ 251 h 524"/>
              <a:gd name="T16" fmla="*/ 4 w 494"/>
              <a:gd name="T17" fmla="*/ 251 h 524"/>
              <a:gd name="T18" fmla="*/ 5 w 494"/>
              <a:gd name="T19" fmla="*/ 256 h 524"/>
              <a:gd name="T20" fmla="*/ 8 w 494"/>
              <a:gd name="T21" fmla="*/ 268 h 524"/>
              <a:gd name="T22" fmla="*/ 8 w 494"/>
              <a:gd name="T23" fmla="*/ 268 h 524"/>
              <a:gd name="T24" fmla="*/ 10 w 494"/>
              <a:gd name="T25" fmla="*/ 275 h 524"/>
              <a:gd name="T26" fmla="*/ 10 w 494"/>
              <a:gd name="T27" fmla="*/ 275 h 524"/>
              <a:gd name="T28" fmla="*/ 14 w 494"/>
              <a:gd name="T29" fmla="*/ 287 h 524"/>
              <a:gd name="T30" fmla="*/ 15 w 494"/>
              <a:gd name="T31" fmla="*/ 288 h 524"/>
              <a:gd name="T32" fmla="*/ 15 w 494"/>
              <a:gd name="T33" fmla="*/ 290 h 524"/>
              <a:gd name="T34" fmla="*/ 59 w 494"/>
              <a:gd name="T35" fmla="*/ 350 h 524"/>
              <a:gd name="T36" fmla="*/ 231 w 494"/>
              <a:gd name="T37" fmla="*/ 524 h 524"/>
              <a:gd name="T38" fmla="*/ 494 w 494"/>
              <a:gd name="T39" fmla="*/ 226 h 524"/>
              <a:gd name="T40" fmla="*/ 494 w 494"/>
              <a:gd name="T41" fmla="*/ 217 h 524"/>
              <a:gd name="T42" fmla="*/ 488 w 494"/>
              <a:gd name="T43" fmla="*/ 165 h 524"/>
              <a:gd name="T44" fmla="*/ 488 w 494"/>
              <a:gd name="T45" fmla="*/ 165 h 524"/>
              <a:gd name="T46" fmla="*/ 322 w 494"/>
              <a:gd name="T47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4" h="524">
                <a:moveTo>
                  <a:pt x="322" y="0"/>
                </a:moveTo>
                <a:cubicBezTo>
                  <a:pt x="239" y="100"/>
                  <a:pt x="239" y="100"/>
                  <a:pt x="239" y="100"/>
                </a:cubicBezTo>
                <a:cubicBezTo>
                  <a:pt x="135" y="168"/>
                  <a:pt x="135" y="168"/>
                  <a:pt x="135" y="168"/>
                </a:cubicBezTo>
                <a:cubicBezTo>
                  <a:pt x="128" y="166"/>
                  <a:pt x="121" y="166"/>
                  <a:pt x="113" y="166"/>
                </a:cubicBezTo>
                <a:cubicBezTo>
                  <a:pt x="77" y="166"/>
                  <a:pt x="45" y="187"/>
                  <a:pt x="31" y="219"/>
                </a:cubicBezTo>
                <a:cubicBezTo>
                  <a:pt x="0" y="223"/>
                  <a:pt x="0" y="227"/>
                  <a:pt x="0" y="229"/>
                </a:cubicBezTo>
                <a:cubicBezTo>
                  <a:pt x="0" y="230"/>
                  <a:pt x="0" y="232"/>
                  <a:pt x="2" y="233"/>
                </a:cubicBezTo>
                <a:cubicBezTo>
                  <a:pt x="3" y="239"/>
                  <a:pt x="3" y="245"/>
                  <a:pt x="4" y="251"/>
                </a:cubicBezTo>
                <a:cubicBezTo>
                  <a:pt x="4" y="251"/>
                  <a:pt x="4" y="251"/>
                  <a:pt x="4" y="251"/>
                </a:cubicBezTo>
                <a:cubicBezTo>
                  <a:pt x="4" y="253"/>
                  <a:pt x="5" y="255"/>
                  <a:pt x="5" y="256"/>
                </a:cubicBezTo>
                <a:cubicBezTo>
                  <a:pt x="6" y="260"/>
                  <a:pt x="7" y="264"/>
                  <a:pt x="8" y="268"/>
                </a:cubicBezTo>
                <a:cubicBezTo>
                  <a:pt x="8" y="268"/>
                  <a:pt x="8" y="268"/>
                  <a:pt x="8" y="268"/>
                </a:cubicBezTo>
                <a:cubicBezTo>
                  <a:pt x="8" y="270"/>
                  <a:pt x="9" y="272"/>
                  <a:pt x="10" y="275"/>
                </a:cubicBezTo>
                <a:cubicBezTo>
                  <a:pt x="10" y="275"/>
                  <a:pt x="10" y="275"/>
                  <a:pt x="10" y="275"/>
                </a:cubicBezTo>
                <a:cubicBezTo>
                  <a:pt x="11" y="279"/>
                  <a:pt x="13" y="283"/>
                  <a:pt x="14" y="287"/>
                </a:cubicBezTo>
                <a:cubicBezTo>
                  <a:pt x="15" y="288"/>
                  <a:pt x="15" y="288"/>
                  <a:pt x="15" y="288"/>
                </a:cubicBezTo>
                <a:cubicBezTo>
                  <a:pt x="15" y="289"/>
                  <a:pt x="15" y="289"/>
                  <a:pt x="15" y="290"/>
                </a:cubicBezTo>
                <a:cubicBezTo>
                  <a:pt x="25" y="314"/>
                  <a:pt x="40" y="334"/>
                  <a:pt x="59" y="350"/>
                </a:cubicBezTo>
                <a:cubicBezTo>
                  <a:pt x="231" y="524"/>
                  <a:pt x="231" y="524"/>
                  <a:pt x="231" y="524"/>
                </a:cubicBezTo>
                <a:cubicBezTo>
                  <a:pt x="379" y="506"/>
                  <a:pt x="494" y="379"/>
                  <a:pt x="494" y="226"/>
                </a:cubicBezTo>
                <a:cubicBezTo>
                  <a:pt x="494" y="223"/>
                  <a:pt x="494" y="220"/>
                  <a:pt x="494" y="217"/>
                </a:cubicBezTo>
                <a:cubicBezTo>
                  <a:pt x="494" y="199"/>
                  <a:pt x="491" y="182"/>
                  <a:pt x="488" y="165"/>
                </a:cubicBezTo>
                <a:cubicBezTo>
                  <a:pt x="488" y="165"/>
                  <a:pt x="488" y="165"/>
                  <a:pt x="488" y="165"/>
                </a:cubicBezTo>
                <a:cubicBezTo>
                  <a:pt x="485" y="162"/>
                  <a:pt x="335" y="10"/>
                  <a:pt x="322" y="0"/>
                </a:cubicBezTo>
              </a:path>
            </a:pathLst>
          </a:custGeom>
          <a:solidFill>
            <a:srgbClr val="C92E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7" name="Oval 760"/>
          <p:cNvSpPr>
            <a:spLocks noChangeArrowheads="1"/>
          </p:cNvSpPr>
          <p:nvPr/>
        </p:nvSpPr>
        <p:spPr bwMode="auto">
          <a:xfrm>
            <a:off x="9564688" y="4097338"/>
            <a:ext cx="723900" cy="55563"/>
          </a:xfrm>
          <a:prstGeom prst="ellipse">
            <a:avLst/>
          </a:prstGeom>
          <a:solidFill>
            <a:srgbClr val="A450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8" name="Freeform 761"/>
          <p:cNvSpPr>
            <a:spLocks/>
          </p:cNvSpPr>
          <p:nvPr/>
        </p:nvSpPr>
        <p:spPr bwMode="auto">
          <a:xfrm>
            <a:off x="9809163" y="3692526"/>
            <a:ext cx="379413" cy="438150"/>
          </a:xfrm>
          <a:custGeom>
            <a:avLst/>
            <a:gdLst>
              <a:gd name="T0" fmla="*/ 0 w 239"/>
              <a:gd name="T1" fmla="*/ 272 h 276"/>
              <a:gd name="T2" fmla="*/ 2 w 239"/>
              <a:gd name="T3" fmla="*/ 276 h 276"/>
              <a:gd name="T4" fmla="*/ 239 w 239"/>
              <a:gd name="T5" fmla="*/ 11 h 276"/>
              <a:gd name="T6" fmla="*/ 226 w 239"/>
              <a:gd name="T7" fmla="*/ 0 h 276"/>
              <a:gd name="T8" fmla="*/ 0 w 239"/>
              <a:gd name="T9" fmla="*/ 272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9" h="276">
                <a:moveTo>
                  <a:pt x="0" y="272"/>
                </a:moveTo>
                <a:lnTo>
                  <a:pt x="2" y="276"/>
                </a:lnTo>
                <a:lnTo>
                  <a:pt x="239" y="11"/>
                </a:lnTo>
                <a:lnTo>
                  <a:pt x="226" y="0"/>
                </a:lnTo>
                <a:lnTo>
                  <a:pt x="0" y="272"/>
                </a:lnTo>
                <a:close/>
              </a:path>
            </a:pathLst>
          </a:custGeom>
          <a:solidFill>
            <a:srgbClr val="5F3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9" name="Oval 762"/>
          <p:cNvSpPr>
            <a:spLocks noChangeArrowheads="1"/>
          </p:cNvSpPr>
          <p:nvPr/>
        </p:nvSpPr>
        <p:spPr bwMode="auto">
          <a:xfrm>
            <a:off x="9612313" y="4013201"/>
            <a:ext cx="325438" cy="325438"/>
          </a:xfrm>
          <a:prstGeom prst="ellipse">
            <a:avLst/>
          </a:prstGeom>
          <a:solidFill>
            <a:srgbClr val="FCC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0" name="Freeform 763"/>
          <p:cNvSpPr>
            <a:spLocks noEditPoints="1"/>
          </p:cNvSpPr>
          <p:nvPr/>
        </p:nvSpPr>
        <p:spPr bwMode="auto">
          <a:xfrm>
            <a:off x="9604376" y="4006851"/>
            <a:ext cx="341313" cy="339725"/>
          </a:xfrm>
          <a:custGeom>
            <a:avLst/>
            <a:gdLst>
              <a:gd name="T0" fmla="*/ 90 w 181"/>
              <a:gd name="T1" fmla="*/ 0 h 181"/>
              <a:gd name="T2" fmla="*/ 0 w 181"/>
              <a:gd name="T3" fmla="*/ 90 h 181"/>
              <a:gd name="T4" fmla="*/ 90 w 181"/>
              <a:gd name="T5" fmla="*/ 181 h 181"/>
              <a:gd name="T6" fmla="*/ 181 w 181"/>
              <a:gd name="T7" fmla="*/ 90 h 181"/>
              <a:gd name="T8" fmla="*/ 90 w 181"/>
              <a:gd name="T9" fmla="*/ 0 h 181"/>
              <a:gd name="T10" fmla="*/ 90 w 181"/>
              <a:gd name="T11" fmla="*/ 172 h 181"/>
              <a:gd name="T12" fmla="*/ 8 w 181"/>
              <a:gd name="T13" fmla="*/ 90 h 181"/>
              <a:gd name="T14" fmla="*/ 90 w 181"/>
              <a:gd name="T15" fmla="*/ 8 h 181"/>
              <a:gd name="T16" fmla="*/ 173 w 181"/>
              <a:gd name="T17" fmla="*/ 90 h 181"/>
              <a:gd name="T18" fmla="*/ 90 w 181"/>
              <a:gd name="T19" fmla="*/ 17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81">
                <a:moveTo>
                  <a:pt x="90" y="0"/>
                </a:moveTo>
                <a:cubicBezTo>
                  <a:pt x="40" y="0"/>
                  <a:pt x="0" y="40"/>
                  <a:pt x="0" y="90"/>
                </a:cubicBezTo>
                <a:cubicBezTo>
                  <a:pt x="0" y="140"/>
                  <a:pt x="40" y="181"/>
                  <a:pt x="90" y="181"/>
                </a:cubicBezTo>
                <a:cubicBezTo>
                  <a:pt x="140" y="181"/>
                  <a:pt x="181" y="140"/>
                  <a:pt x="181" y="90"/>
                </a:cubicBezTo>
                <a:cubicBezTo>
                  <a:pt x="181" y="40"/>
                  <a:pt x="140" y="0"/>
                  <a:pt x="90" y="0"/>
                </a:cubicBezTo>
                <a:close/>
                <a:moveTo>
                  <a:pt x="90" y="172"/>
                </a:moveTo>
                <a:cubicBezTo>
                  <a:pt x="45" y="172"/>
                  <a:pt x="8" y="135"/>
                  <a:pt x="8" y="90"/>
                </a:cubicBezTo>
                <a:cubicBezTo>
                  <a:pt x="8" y="45"/>
                  <a:pt x="45" y="8"/>
                  <a:pt x="90" y="8"/>
                </a:cubicBezTo>
                <a:cubicBezTo>
                  <a:pt x="136" y="8"/>
                  <a:pt x="173" y="45"/>
                  <a:pt x="173" y="90"/>
                </a:cubicBezTo>
                <a:cubicBezTo>
                  <a:pt x="173" y="135"/>
                  <a:pt x="136" y="172"/>
                  <a:pt x="90" y="1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1" name="Freeform 764"/>
          <p:cNvSpPr>
            <a:spLocks noEditPoints="1"/>
          </p:cNvSpPr>
          <p:nvPr/>
        </p:nvSpPr>
        <p:spPr bwMode="auto">
          <a:xfrm>
            <a:off x="9631363" y="4032251"/>
            <a:ext cx="288925" cy="288925"/>
          </a:xfrm>
          <a:custGeom>
            <a:avLst/>
            <a:gdLst>
              <a:gd name="T0" fmla="*/ 76 w 153"/>
              <a:gd name="T1" fmla="*/ 0 h 153"/>
              <a:gd name="T2" fmla="*/ 0 w 153"/>
              <a:gd name="T3" fmla="*/ 76 h 153"/>
              <a:gd name="T4" fmla="*/ 76 w 153"/>
              <a:gd name="T5" fmla="*/ 153 h 153"/>
              <a:gd name="T6" fmla="*/ 153 w 153"/>
              <a:gd name="T7" fmla="*/ 76 h 153"/>
              <a:gd name="T8" fmla="*/ 76 w 153"/>
              <a:gd name="T9" fmla="*/ 0 h 153"/>
              <a:gd name="T10" fmla="*/ 76 w 153"/>
              <a:gd name="T11" fmla="*/ 144 h 153"/>
              <a:gd name="T12" fmla="*/ 8 w 153"/>
              <a:gd name="T13" fmla="*/ 76 h 153"/>
              <a:gd name="T14" fmla="*/ 76 w 153"/>
              <a:gd name="T15" fmla="*/ 8 h 153"/>
              <a:gd name="T16" fmla="*/ 145 w 153"/>
              <a:gd name="T17" fmla="*/ 76 h 153"/>
              <a:gd name="T18" fmla="*/ 76 w 153"/>
              <a:gd name="T19" fmla="*/ 14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153"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3"/>
                  <a:pt x="76" y="153"/>
                </a:cubicBezTo>
                <a:cubicBezTo>
                  <a:pt x="118" y="153"/>
                  <a:pt x="153" y="118"/>
                  <a:pt x="153" y="76"/>
                </a:cubicBezTo>
                <a:cubicBezTo>
                  <a:pt x="153" y="34"/>
                  <a:pt x="118" y="0"/>
                  <a:pt x="76" y="0"/>
                </a:cubicBezTo>
                <a:close/>
                <a:moveTo>
                  <a:pt x="76" y="144"/>
                </a:moveTo>
                <a:cubicBezTo>
                  <a:pt x="39" y="144"/>
                  <a:pt x="8" y="114"/>
                  <a:pt x="8" y="76"/>
                </a:cubicBezTo>
                <a:cubicBezTo>
                  <a:pt x="8" y="38"/>
                  <a:pt x="39" y="8"/>
                  <a:pt x="76" y="8"/>
                </a:cubicBezTo>
                <a:cubicBezTo>
                  <a:pt x="114" y="8"/>
                  <a:pt x="145" y="38"/>
                  <a:pt x="145" y="76"/>
                </a:cubicBezTo>
                <a:cubicBezTo>
                  <a:pt x="145" y="114"/>
                  <a:pt x="114" y="144"/>
                  <a:pt x="76" y="1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2" name="Freeform 765"/>
          <p:cNvSpPr>
            <a:spLocks noEditPoints="1"/>
          </p:cNvSpPr>
          <p:nvPr/>
        </p:nvSpPr>
        <p:spPr bwMode="auto">
          <a:xfrm>
            <a:off x="9658351" y="4059238"/>
            <a:ext cx="233363" cy="233363"/>
          </a:xfrm>
          <a:custGeom>
            <a:avLst/>
            <a:gdLst>
              <a:gd name="T0" fmla="*/ 62 w 124"/>
              <a:gd name="T1" fmla="*/ 0 h 124"/>
              <a:gd name="T2" fmla="*/ 0 w 124"/>
              <a:gd name="T3" fmla="*/ 62 h 124"/>
              <a:gd name="T4" fmla="*/ 62 w 124"/>
              <a:gd name="T5" fmla="*/ 124 h 124"/>
              <a:gd name="T6" fmla="*/ 124 w 124"/>
              <a:gd name="T7" fmla="*/ 62 h 124"/>
              <a:gd name="T8" fmla="*/ 62 w 124"/>
              <a:gd name="T9" fmla="*/ 0 h 124"/>
              <a:gd name="T10" fmla="*/ 62 w 124"/>
              <a:gd name="T11" fmla="*/ 116 h 124"/>
              <a:gd name="T12" fmla="*/ 9 w 124"/>
              <a:gd name="T13" fmla="*/ 62 h 124"/>
              <a:gd name="T14" fmla="*/ 62 w 124"/>
              <a:gd name="T15" fmla="*/ 8 h 124"/>
              <a:gd name="T16" fmla="*/ 116 w 124"/>
              <a:gd name="T17" fmla="*/ 62 h 124"/>
              <a:gd name="T18" fmla="*/ 62 w 124"/>
              <a:gd name="T19" fmla="*/ 116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7" y="124"/>
                  <a:pt x="124" y="96"/>
                  <a:pt x="124" y="62"/>
                </a:cubicBezTo>
                <a:cubicBezTo>
                  <a:pt x="124" y="28"/>
                  <a:pt x="97" y="0"/>
                  <a:pt x="62" y="0"/>
                </a:cubicBezTo>
                <a:close/>
                <a:moveTo>
                  <a:pt x="62" y="116"/>
                </a:moveTo>
                <a:cubicBezTo>
                  <a:pt x="33" y="116"/>
                  <a:pt x="9" y="92"/>
                  <a:pt x="9" y="62"/>
                </a:cubicBezTo>
                <a:cubicBezTo>
                  <a:pt x="9" y="32"/>
                  <a:pt x="33" y="8"/>
                  <a:pt x="62" y="8"/>
                </a:cubicBezTo>
                <a:cubicBezTo>
                  <a:pt x="92" y="8"/>
                  <a:pt x="116" y="32"/>
                  <a:pt x="116" y="62"/>
                </a:cubicBezTo>
                <a:cubicBezTo>
                  <a:pt x="116" y="92"/>
                  <a:pt x="92" y="116"/>
                  <a:pt x="62" y="1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3" name="Freeform 766"/>
          <p:cNvSpPr>
            <a:spLocks noEditPoints="1"/>
          </p:cNvSpPr>
          <p:nvPr/>
        </p:nvSpPr>
        <p:spPr bwMode="auto">
          <a:xfrm>
            <a:off x="9683751" y="4084638"/>
            <a:ext cx="180975" cy="180975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48 w 96"/>
              <a:gd name="T11" fmla="*/ 88 h 96"/>
              <a:gd name="T12" fmla="*/ 8 w 96"/>
              <a:gd name="T13" fmla="*/ 48 h 96"/>
              <a:gd name="T14" fmla="*/ 48 w 96"/>
              <a:gd name="T15" fmla="*/ 8 h 96"/>
              <a:gd name="T16" fmla="*/ 88 w 96"/>
              <a:gd name="T17" fmla="*/ 48 h 96"/>
              <a:gd name="T18" fmla="*/ 48 w 96"/>
              <a:gd name="T19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5"/>
                  <a:pt x="22" y="96"/>
                  <a:pt x="48" y="96"/>
                </a:cubicBezTo>
                <a:cubicBezTo>
                  <a:pt x="75" y="96"/>
                  <a:pt x="96" y="75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48" y="88"/>
                </a:moveTo>
                <a:cubicBezTo>
                  <a:pt x="26" y="88"/>
                  <a:pt x="8" y="70"/>
                  <a:pt x="8" y="48"/>
                </a:cubicBezTo>
                <a:cubicBezTo>
                  <a:pt x="8" y="26"/>
                  <a:pt x="26" y="8"/>
                  <a:pt x="48" y="8"/>
                </a:cubicBezTo>
                <a:cubicBezTo>
                  <a:pt x="70" y="8"/>
                  <a:pt x="88" y="26"/>
                  <a:pt x="88" y="48"/>
                </a:cubicBezTo>
                <a:cubicBezTo>
                  <a:pt x="88" y="70"/>
                  <a:pt x="70" y="88"/>
                  <a:pt x="48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4" name="Freeform 767"/>
          <p:cNvSpPr>
            <a:spLocks noEditPoints="1"/>
          </p:cNvSpPr>
          <p:nvPr/>
        </p:nvSpPr>
        <p:spPr bwMode="auto">
          <a:xfrm>
            <a:off x="9710738" y="4111626"/>
            <a:ext cx="130175" cy="130175"/>
          </a:xfrm>
          <a:custGeom>
            <a:avLst/>
            <a:gdLst>
              <a:gd name="T0" fmla="*/ 34 w 69"/>
              <a:gd name="T1" fmla="*/ 0 h 69"/>
              <a:gd name="T2" fmla="*/ 0 w 69"/>
              <a:gd name="T3" fmla="*/ 34 h 69"/>
              <a:gd name="T4" fmla="*/ 34 w 69"/>
              <a:gd name="T5" fmla="*/ 69 h 69"/>
              <a:gd name="T6" fmla="*/ 69 w 69"/>
              <a:gd name="T7" fmla="*/ 34 h 69"/>
              <a:gd name="T8" fmla="*/ 34 w 69"/>
              <a:gd name="T9" fmla="*/ 0 h 69"/>
              <a:gd name="T10" fmla="*/ 34 w 69"/>
              <a:gd name="T11" fmla="*/ 60 h 69"/>
              <a:gd name="T12" fmla="*/ 8 w 69"/>
              <a:gd name="T13" fmla="*/ 34 h 69"/>
              <a:gd name="T14" fmla="*/ 34 w 69"/>
              <a:gd name="T15" fmla="*/ 8 h 69"/>
              <a:gd name="T16" fmla="*/ 61 w 69"/>
              <a:gd name="T17" fmla="*/ 34 h 69"/>
              <a:gd name="T18" fmla="*/ 34 w 69"/>
              <a:gd name="T19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" h="69">
                <a:moveTo>
                  <a:pt x="34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53"/>
                  <a:pt x="15" y="69"/>
                  <a:pt x="34" y="69"/>
                </a:cubicBezTo>
                <a:cubicBezTo>
                  <a:pt x="53" y="69"/>
                  <a:pt x="69" y="53"/>
                  <a:pt x="69" y="34"/>
                </a:cubicBezTo>
                <a:cubicBezTo>
                  <a:pt x="69" y="15"/>
                  <a:pt x="53" y="0"/>
                  <a:pt x="34" y="0"/>
                </a:cubicBezTo>
                <a:close/>
                <a:moveTo>
                  <a:pt x="34" y="60"/>
                </a:moveTo>
                <a:cubicBezTo>
                  <a:pt x="20" y="60"/>
                  <a:pt x="8" y="48"/>
                  <a:pt x="8" y="34"/>
                </a:cubicBezTo>
                <a:cubicBezTo>
                  <a:pt x="8" y="20"/>
                  <a:pt x="20" y="8"/>
                  <a:pt x="34" y="8"/>
                </a:cubicBezTo>
                <a:cubicBezTo>
                  <a:pt x="49" y="8"/>
                  <a:pt x="61" y="20"/>
                  <a:pt x="61" y="34"/>
                </a:cubicBezTo>
                <a:cubicBezTo>
                  <a:pt x="61" y="48"/>
                  <a:pt x="49" y="60"/>
                  <a:pt x="34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5" name="Freeform 768"/>
          <p:cNvSpPr>
            <a:spLocks noEditPoints="1"/>
          </p:cNvSpPr>
          <p:nvPr/>
        </p:nvSpPr>
        <p:spPr bwMode="auto">
          <a:xfrm>
            <a:off x="9734551" y="4135438"/>
            <a:ext cx="79375" cy="79375"/>
          </a:xfrm>
          <a:custGeom>
            <a:avLst/>
            <a:gdLst>
              <a:gd name="T0" fmla="*/ 21 w 42"/>
              <a:gd name="T1" fmla="*/ 0 h 42"/>
              <a:gd name="T2" fmla="*/ 0 w 42"/>
              <a:gd name="T3" fmla="*/ 21 h 42"/>
              <a:gd name="T4" fmla="*/ 21 w 42"/>
              <a:gd name="T5" fmla="*/ 42 h 42"/>
              <a:gd name="T6" fmla="*/ 42 w 42"/>
              <a:gd name="T7" fmla="*/ 21 h 42"/>
              <a:gd name="T8" fmla="*/ 21 w 42"/>
              <a:gd name="T9" fmla="*/ 0 h 42"/>
              <a:gd name="T10" fmla="*/ 21 w 42"/>
              <a:gd name="T11" fmla="*/ 34 h 42"/>
              <a:gd name="T12" fmla="*/ 9 w 42"/>
              <a:gd name="T13" fmla="*/ 21 h 42"/>
              <a:gd name="T14" fmla="*/ 21 w 42"/>
              <a:gd name="T15" fmla="*/ 8 h 42"/>
              <a:gd name="T16" fmla="*/ 34 w 42"/>
              <a:gd name="T17" fmla="*/ 21 h 42"/>
              <a:gd name="T18" fmla="*/ 21 w 42"/>
              <a:gd name="T19" fmla="*/ 3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42">
                <a:moveTo>
                  <a:pt x="21" y="0"/>
                </a:moveTo>
                <a:cubicBezTo>
                  <a:pt x="10" y="0"/>
                  <a:pt x="0" y="10"/>
                  <a:pt x="0" y="21"/>
                </a:cubicBezTo>
                <a:cubicBezTo>
                  <a:pt x="0" y="33"/>
                  <a:pt x="10" y="42"/>
                  <a:pt x="21" y="42"/>
                </a:cubicBezTo>
                <a:cubicBezTo>
                  <a:pt x="33" y="42"/>
                  <a:pt x="42" y="33"/>
                  <a:pt x="42" y="21"/>
                </a:cubicBezTo>
                <a:cubicBezTo>
                  <a:pt x="42" y="10"/>
                  <a:pt x="33" y="0"/>
                  <a:pt x="21" y="0"/>
                </a:cubicBezTo>
                <a:close/>
                <a:moveTo>
                  <a:pt x="21" y="34"/>
                </a:moveTo>
                <a:cubicBezTo>
                  <a:pt x="14" y="34"/>
                  <a:pt x="9" y="28"/>
                  <a:pt x="9" y="21"/>
                </a:cubicBezTo>
                <a:cubicBezTo>
                  <a:pt x="9" y="14"/>
                  <a:pt x="14" y="8"/>
                  <a:pt x="21" y="8"/>
                </a:cubicBezTo>
                <a:cubicBezTo>
                  <a:pt x="28" y="8"/>
                  <a:pt x="34" y="14"/>
                  <a:pt x="34" y="21"/>
                </a:cubicBezTo>
                <a:cubicBezTo>
                  <a:pt x="34" y="28"/>
                  <a:pt x="28" y="34"/>
                  <a:pt x="21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6" name="Oval 769"/>
          <p:cNvSpPr>
            <a:spLocks noChangeArrowheads="1"/>
          </p:cNvSpPr>
          <p:nvPr/>
        </p:nvSpPr>
        <p:spPr bwMode="auto">
          <a:xfrm>
            <a:off x="9893301" y="3989388"/>
            <a:ext cx="323850" cy="325438"/>
          </a:xfrm>
          <a:prstGeom prst="ellipse">
            <a:avLst/>
          </a:prstGeom>
          <a:solidFill>
            <a:srgbClr val="FCC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7" name="Freeform 770"/>
          <p:cNvSpPr>
            <a:spLocks noEditPoints="1"/>
          </p:cNvSpPr>
          <p:nvPr/>
        </p:nvSpPr>
        <p:spPr bwMode="auto">
          <a:xfrm>
            <a:off x="9885363" y="3981451"/>
            <a:ext cx="341313" cy="341313"/>
          </a:xfrm>
          <a:custGeom>
            <a:avLst/>
            <a:gdLst>
              <a:gd name="T0" fmla="*/ 90 w 181"/>
              <a:gd name="T1" fmla="*/ 0 h 181"/>
              <a:gd name="T2" fmla="*/ 0 w 181"/>
              <a:gd name="T3" fmla="*/ 91 h 181"/>
              <a:gd name="T4" fmla="*/ 90 w 181"/>
              <a:gd name="T5" fmla="*/ 181 h 181"/>
              <a:gd name="T6" fmla="*/ 181 w 181"/>
              <a:gd name="T7" fmla="*/ 91 h 181"/>
              <a:gd name="T8" fmla="*/ 90 w 181"/>
              <a:gd name="T9" fmla="*/ 0 h 181"/>
              <a:gd name="T10" fmla="*/ 90 w 181"/>
              <a:gd name="T11" fmla="*/ 173 h 181"/>
              <a:gd name="T12" fmla="*/ 8 w 181"/>
              <a:gd name="T13" fmla="*/ 91 h 181"/>
              <a:gd name="T14" fmla="*/ 90 w 181"/>
              <a:gd name="T15" fmla="*/ 8 h 181"/>
              <a:gd name="T16" fmla="*/ 172 w 181"/>
              <a:gd name="T17" fmla="*/ 91 h 181"/>
              <a:gd name="T18" fmla="*/ 90 w 181"/>
              <a:gd name="T19" fmla="*/ 173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81">
                <a:moveTo>
                  <a:pt x="90" y="0"/>
                </a:moveTo>
                <a:cubicBezTo>
                  <a:pt x="40" y="0"/>
                  <a:pt x="0" y="41"/>
                  <a:pt x="0" y="91"/>
                </a:cubicBezTo>
                <a:cubicBezTo>
                  <a:pt x="0" y="141"/>
                  <a:pt x="40" y="181"/>
                  <a:pt x="90" y="181"/>
                </a:cubicBezTo>
                <a:cubicBezTo>
                  <a:pt x="140" y="181"/>
                  <a:pt x="181" y="141"/>
                  <a:pt x="181" y="91"/>
                </a:cubicBezTo>
                <a:cubicBezTo>
                  <a:pt x="181" y="41"/>
                  <a:pt x="140" y="0"/>
                  <a:pt x="90" y="0"/>
                </a:cubicBezTo>
                <a:close/>
                <a:moveTo>
                  <a:pt x="90" y="173"/>
                </a:moveTo>
                <a:cubicBezTo>
                  <a:pt x="45" y="173"/>
                  <a:pt x="8" y="136"/>
                  <a:pt x="8" y="91"/>
                </a:cubicBezTo>
                <a:cubicBezTo>
                  <a:pt x="8" y="45"/>
                  <a:pt x="45" y="8"/>
                  <a:pt x="90" y="8"/>
                </a:cubicBezTo>
                <a:cubicBezTo>
                  <a:pt x="135" y="8"/>
                  <a:pt x="172" y="45"/>
                  <a:pt x="172" y="91"/>
                </a:cubicBezTo>
                <a:cubicBezTo>
                  <a:pt x="172" y="136"/>
                  <a:pt x="135" y="173"/>
                  <a:pt x="90" y="1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8" name="Freeform 771"/>
          <p:cNvSpPr>
            <a:spLocks noEditPoints="1"/>
          </p:cNvSpPr>
          <p:nvPr/>
        </p:nvSpPr>
        <p:spPr bwMode="auto">
          <a:xfrm>
            <a:off x="9912351" y="4008438"/>
            <a:ext cx="287338" cy="287338"/>
          </a:xfrm>
          <a:custGeom>
            <a:avLst/>
            <a:gdLst>
              <a:gd name="T0" fmla="*/ 76 w 153"/>
              <a:gd name="T1" fmla="*/ 0 h 153"/>
              <a:gd name="T2" fmla="*/ 0 w 153"/>
              <a:gd name="T3" fmla="*/ 77 h 153"/>
              <a:gd name="T4" fmla="*/ 76 w 153"/>
              <a:gd name="T5" fmla="*/ 153 h 153"/>
              <a:gd name="T6" fmla="*/ 153 w 153"/>
              <a:gd name="T7" fmla="*/ 77 h 153"/>
              <a:gd name="T8" fmla="*/ 76 w 153"/>
              <a:gd name="T9" fmla="*/ 0 h 153"/>
              <a:gd name="T10" fmla="*/ 76 w 153"/>
              <a:gd name="T11" fmla="*/ 145 h 153"/>
              <a:gd name="T12" fmla="*/ 8 w 153"/>
              <a:gd name="T13" fmla="*/ 77 h 153"/>
              <a:gd name="T14" fmla="*/ 76 w 153"/>
              <a:gd name="T15" fmla="*/ 8 h 153"/>
              <a:gd name="T16" fmla="*/ 144 w 153"/>
              <a:gd name="T17" fmla="*/ 77 h 153"/>
              <a:gd name="T18" fmla="*/ 76 w 153"/>
              <a:gd name="T19" fmla="*/ 14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153">
                <a:moveTo>
                  <a:pt x="76" y="0"/>
                </a:moveTo>
                <a:cubicBezTo>
                  <a:pt x="34" y="0"/>
                  <a:pt x="0" y="34"/>
                  <a:pt x="0" y="77"/>
                </a:cubicBezTo>
                <a:cubicBezTo>
                  <a:pt x="0" y="119"/>
                  <a:pt x="34" y="153"/>
                  <a:pt x="76" y="153"/>
                </a:cubicBezTo>
                <a:cubicBezTo>
                  <a:pt x="118" y="153"/>
                  <a:pt x="153" y="119"/>
                  <a:pt x="153" y="77"/>
                </a:cubicBezTo>
                <a:cubicBezTo>
                  <a:pt x="153" y="34"/>
                  <a:pt x="118" y="0"/>
                  <a:pt x="76" y="0"/>
                </a:cubicBezTo>
                <a:close/>
                <a:moveTo>
                  <a:pt x="76" y="145"/>
                </a:moveTo>
                <a:cubicBezTo>
                  <a:pt x="38" y="145"/>
                  <a:pt x="8" y="114"/>
                  <a:pt x="8" y="77"/>
                </a:cubicBezTo>
                <a:cubicBezTo>
                  <a:pt x="8" y="39"/>
                  <a:pt x="38" y="8"/>
                  <a:pt x="76" y="8"/>
                </a:cubicBezTo>
                <a:cubicBezTo>
                  <a:pt x="114" y="8"/>
                  <a:pt x="144" y="39"/>
                  <a:pt x="144" y="77"/>
                </a:cubicBezTo>
                <a:cubicBezTo>
                  <a:pt x="144" y="114"/>
                  <a:pt x="114" y="145"/>
                  <a:pt x="76" y="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9" name="Freeform 772"/>
          <p:cNvSpPr>
            <a:spLocks noEditPoints="1"/>
          </p:cNvSpPr>
          <p:nvPr/>
        </p:nvSpPr>
        <p:spPr bwMode="auto">
          <a:xfrm>
            <a:off x="9937751" y="4037013"/>
            <a:ext cx="234950" cy="233363"/>
          </a:xfrm>
          <a:custGeom>
            <a:avLst/>
            <a:gdLst>
              <a:gd name="T0" fmla="*/ 62 w 124"/>
              <a:gd name="T1" fmla="*/ 0 h 124"/>
              <a:gd name="T2" fmla="*/ 0 w 124"/>
              <a:gd name="T3" fmla="*/ 62 h 124"/>
              <a:gd name="T4" fmla="*/ 62 w 124"/>
              <a:gd name="T5" fmla="*/ 124 h 124"/>
              <a:gd name="T6" fmla="*/ 124 w 124"/>
              <a:gd name="T7" fmla="*/ 62 h 124"/>
              <a:gd name="T8" fmla="*/ 62 w 124"/>
              <a:gd name="T9" fmla="*/ 0 h 124"/>
              <a:gd name="T10" fmla="*/ 62 w 124"/>
              <a:gd name="T11" fmla="*/ 115 h 124"/>
              <a:gd name="T12" fmla="*/ 8 w 124"/>
              <a:gd name="T13" fmla="*/ 62 h 124"/>
              <a:gd name="T14" fmla="*/ 62 w 124"/>
              <a:gd name="T15" fmla="*/ 8 h 124"/>
              <a:gd name="T16" fmla="*/ 116 w 124"/>
              <a:gd name="T17" fmla="*/ 62 h 124"/>
              <a:gd name="T18" fmla="*/ 62 w 124"/>
              <a:gd name="T19" fmla="*/ 11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7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7"/>
                  <a:pt x="96" y="0"/>
                  <a:pt x="62" y="0"/>
                </a:cubicBezTo>
                <a:close/>
                <a:moveTo>
                  <a:pt x="62" y="115"/>
                </a:moveTo>
                <a:cubicBezTo>
                  <a:pt x="32" y="115"/>
                  <a:pt x="8" y="91"/>
                  <a:pt x="8" y="62"/>
                </a:cubicBezTo>
                <a:cubicBezTo>
                  <a:pt x="8" y="32"/>
                  <a:pt x="32" y="8"/>
                  <a:pt x="62" y="8"/>
                </a:cubicBezTo>
                <a:cubicBezTo>
                  <a:pt x="92" y="8"/>
                  <a:pt x="116" y="32"/>
                  <a:pt x="116" y="62"/>
                </a:cubicBezTo>
                <a:cubicBezTo>
                  <a:pt x="116" y="91"/>
                  <a:pt x="92" y="115"/>
                  <a:pt x="62" y="1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0" name="Freeform 773"/>
          <p:cNvSpPr>
            <a:spLocks noEditPoints="1"/>
          </p:cNvSpPr>
          <p:nvPr/>
        </p:nvSpPr>
        <p:spPr bwMode="auto">
          <a:xfrm>
            <a:off x="9964738" y="4062413"/>
            <a:ext cx="180975" cy="180975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48 w 96"/>
              <a:gd name="T11" fmla="*/ 87 h 96"/>
              <a:gd name="T12" fmla="*/ 8 w 96"/>
              <a:gd name="T13" fmla="*/ 48 h 96"/>
              <a:gd name="T14" fmla="*/ 48 w 96"/>
              <a:gd name="T15" fmla="*/ 8 h 96"/>
              <a:gd name="T16" fmla="*/ 88 w 96"/>
              <a:gd name="T17" fmla="*/ 48 h 96"/>
              <a:gd name="T18" fmla="*/ 48 w 96"/>
              <a:gd name="T19" fmla="*/ 8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1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1"/>
                  <a:pt x="75" y="0"/>
                  <a:pt x="48" y="0"/>
                </a:cubicBezTo>
                <a:close/>
                <a:moveTo>
                  <a:pt x="48" y="87"/>
                </a:moveTo>
                <a:cubicBezTo>
                  <a:pt x="26" y="87"/>
                  <a:pt x="8" y="70"/>
                  <a:pt x="8" y="48"/>
                </a:cubicBezTo>
                <a:cubicBezTo>
                  <a:pt x="8" y="26"/>
                  <a:pt x="26" y="8"/>
                  <a:pt x="48" y="8"/>
                </a:cubicBezTo>
                <a:cubicBezTo>
                  <a:pt x="70" y="8"/>
                  <a:pt x="88" y="26"/>
                  <a:pt x="88" y="48"/>
                </a:cubicBezTo>
                <a:cubicBezTo>
                  <a:pt x="88" y="70"/>
                  <a:pt x="70" y="87"/>
                  <a:pt x="48" y="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1" name="Freeform 774"/>
          <p:cNvSpPr>
            <a:spLocks noEditPoints="1"/>
          </p:cNvSpPr>
          <p:nvPr/>
        </p:nvSpPr>
        <p:spPr bwMode="auto">
          <a:xfrm>
            <a:off x="9991726" y="4087813"/>
            <a:ext cx="130175" cy="130175"/>
          </a:xfrm>
          <a:custGeom>
            <a:avLst/>
            <a:gdLst>
              <a:gd name="T0" fmla="*/ 34 w 69"/>
              <a:gd name="T1" fmla="*/ 0 h 69"/>
              <a:gd name="T2" fmla="*/ 0 w 69"/>
              <a:gd name="T3" fmla="*/ 35 h 69"/>
              <a:gd name="T4" fmla="*/ 34 w 69"/>
              <a:gd name="T5" fmla="*/ 69 h 69"/>
              <a:gd name="T6" fmla="*/ 69 w 69"/>
              <a:gd name="T7" fmla="*/ 35 h 69"/>
              <a:gd name="T8" fmla="*/ 34 w 69"/>
              <a:gd name="T9" fmla="*/ 0 h 69"/>
              <a:gd name="T10" fmla="*/ 34 w 69"/>
              <a:gd name="T11" fmla="*/ 61 h 69"/>
              <a:gd name="T12" fmla="*/ 8 w 69"/>
              <a:gd name="T13" fmla="*/ 35 h 69"/>
              <a:gd name="T14" fmla="*/ 34 w 69"/>
              <a:gd name="T15" fmla="*/ 8 h 69"/>
              <a:gd name="T16" fmla="*/ 60 w 69"/>
              <a:gd name="T17" fmla="*/ 35 h 69"/>
              <a:gd name="T18" fmla="*/ 34 w 69"/>
              <a:gd name="T19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" h="69">
                <a:moveTo>
                  <a:pt x="34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54"/>
                  <a:pt x="15" y="69"/>
                  <a:pt x="34" y="69"/>
                </a:cubicBezTo>
                <a:cubicBezTo>
                  <a:pt x="53" y="69"/>
                  <a:pt x="69" y="54"/>
                  <a:pt x="69" y="35"/>
                </a:cubicBezTo>
                <a:cubicBezTo>
                  <a:pt x="69" y="16"/>
                  <a:pt x="53" y="0"/>
                  <a:pt x="34" y="0"/>
                </a:cubicBezTo>
                <a:close/>
                <a:moveTo>
                  <a:pt x="34" y="61"/>
                </a:moveTo>
                <a:cubicBezTo>
                  <a:pt x="20" y="61"/>
                  <a:pt x="8" y="49"/>
                  <a:pt x="8" y="35"/>
                </a:cubicBezTo>
                <a:cubicBezTo>
                  <a:pt x="8" y="20"/>
                  <a:pt x="20" y="8"/>
                  <a:pt x="34" y="8"/>
                </a:cubicBezTo>
                <a:cubicBezTo>
                  <a:pt x="49" y="8"/>
                  <a:pt x="60" y="20"/>
                  <a:pt x="60" y="35"/>
                </a:cubicBezTo>
                <a:cubicBezTo>
                  <a:pt x="60" y="49"/>
                  <a:pt x="49" y="61"/>
                  <a:pt x="34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2" name="Freeform 775"/>
          <p:cNvSpPr>
            <a:spLocks noEditPoints="1"/>
          </p:cNvSpPr>
          <p:nvPr/>
        </p:nvSpPr>
        <p:spPr bwMode="auto">
          <a:xfrm>
            <a:off x="10015538" y="4113213"/>
            <a:ext cx="79375" cy="77788"/>
          </a:xfrm>
          <a:custGeom>
            <a:avLst/>
            <a:gdLst>
              <a:gd name="T0" fmla="*/ 21 w 42"/>
              <a:gd name="T1" fmla="*/ 0 h 41"/>
              <a:gd name="T2" fmla="*/ 0 w 42"/>
              <a:gd name="T3" fmla="*/ 21 h 41"/>
              <a:gd name="T4" fmla="*/ 21 w 42"/>
              <a:gd name="T5" fmla="*/ 41 h 41"/>
              <a:gd name="T6" fmla="*/ 42 w 42"/>
              <a:gd name="T7" fmla="*/ 21 h 41"/>
              <a:gd name="T8" fmla="*/ 21 w 42"/>
              <a:gd name="T9" fmla="*/ 0 h 41"/>
              <a:gd name="T10" fmla="*/ 21 w 42"/>
              <a:gd name="T11" fmla="*/ 33 h 41"/>
              <a:gd name="T12" fmla="*/ 9 w 42"/>
              <a:gd name="T13" fmla="*/ 21 h 41"/>
              <a:gd name="T14" fmla="*/ 21 w 42"/>
              <a:gd name="T15" fmla="*/ 8 h 41"/>
              <a:gd name="T16" fmla="*/ 34 w 42"/>
              <a:gd name="T17" fmla="*/ 21 h 41"/>
              <a:gd name="T18" fmla="*/ 21 w 42"/>
              <a:gd name="T19" fmla="*/ 3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41">
                <a:moveTo>
                  <a:pt x="21" y="0"/>
                </a:moveTo>
                <a:cubicBezTo>
                  <a:pt x="10" y="0"/>
                  <a:pt x="0" y="9"/>
                  <a:pt x="0" y="21"/>
                </a:cubicBezTo>
                <a:cubicBezTo>
                  <a:pt x="0" y="32"/>
                  <a:pt x="10" y="41"/>
                  <a:pt x="21" y="41"/>
                </a:cubicBezTo>
                <a:cubicBezTo>
                  <a:pt x="33" y="41"/>
                  <a:pt x="42" y="32"/>
                  <a:pt x="42" y="21"/>
                </a:cubicBezTo>
                <a:cubicBezTo>
                  <a:pt x="42" y="9"/>
                  <a:pt x="33" y="0"/>
                  <a:pt x="21" y="0"/>
                </a:cubicBezTo>
                <a:close/>
                <a:moveTo>
                  <a:pt x="21" y="33"/>
                </a:moveTo>
                <a:cubicBezTo>
                  <a:pt x="14" y="33"/>
                  <a:pt x="9" y="28"/>
                  <a:pt x="9" y="21"/>
                </a:cubicBezTo>
                <a:cubicBezTo>
                  <a:pt x="9" y="14"/>
                  <a:pt x="14" y="8"/>
                  <a:pt x="21" y="8"/>
                </a:cubicBezTo>
                <a:cubicBezTo>
                  <a:pt x="28" y="8"/>
                  <a:pt x="34" y="14"/>
                  <a:pt x="34" y="21"/>
                </a:cubicBezTo>
                <a:cubicBezTo>
                  <a:pt x="34" y="28"/>
                  <a:pt x="28" y="33"/>
                  <a:pt x="21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3" name="Freeform 776"/>
          <p:cNvSpPr>
            <a:spLocks/>
          </p:cNvSpPr>
          <p:nvPr/>
        </p:nvSpPr>
        <p:spPr bwMode="auto">
          <a:xfrm>
            <a:off x="9564688" y="4121151"/>
            <a:ext cx="723900" cy="339725"/>
          </a:xfrm>
          <a:custGeom>
            <a:avLst/>
            <a:gdLst>
              <a:gd name="T0" fmla="*/ 371 w 384"/>
              <a:gd name="T1" fmla="*/ 7 h 180"/>
              <a:gd name="T2" fmla="*/ 338 w 384"/>
              <a:gd name="T3" fmla="*/ 13 h 180"/>
              <a:gd name="T4" fmla="*/ 234 w 384"/>
              <a:gd name="T5" fmla="*/ 18 h 180"/>
              <a:gd name="T6" fmla="*/ 79 w 384"/>
              <a:gd name="T7" fmla="*/ 14 h 180"/>
              <a:gd name="T8" fmla="*/ 23 w 384"/>
              <a:gd name="T9" fmla="*/ 8 h 180"/>
              <a:gd name="T10" fmla="*/ 7 w 384"/>
              <a:gd name="T11" fmla="*/ 4 h 180"/>
              <a:gd name="T12" fmla="*/ 0 w 384"/>
              <a:gd name="T13" fmla="*/ 0 h 180"/>
              <a:gd name="T14" fmla="*/ 12 w 384"/>
              <a:gd name="T15" fmla="*/ 60 h 180"/>
              <a:gd name="T16" fmla="*/ 206 w 384"/>
              <a:gd name="T17" fmla="*/ 175 h 180"/>
              <a:gd name="T18" fmla="*/ 333 w 384"/>
              <a:gd name="T19" fmla="*/ 119 h 180"/>
              <a:gd name="T20" fmla="*/ 384 w 384"/>
              <a:gd name="T21" fmla="*/ 0 h 180"/>
              <a:gd name="T22" fmla="*/ 384 w 384"/>
              <a:gd name="T23" fmla="*/ 0 h 180"/>
              <a:gd name="T24" fmla="*/ 371 w 384"/>
              <a:gd name="T25" fmla="*/ 7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4" h="180">
                <a:moveTo>
                  <a:pt x="371" y="7"/>
                </a:moveTo>
                <a:cubicBezTo>
                  <a:pt x="360" y="10"/>
                  <a:pt x="349" y="11"/>
                  <a:pt x="338" y="13"/>
                </a:cubicBezTo>
                <a:cubicBezTo>
                  <a:pt x="304" y="16"/>
                  <a:pt x="269" y="17"/>
                  <a:pt x="234" y="18"/>
                </a:cubicBezTo>
                <a:cubicBezTo>
                  <a:pt x="182" y="19"/>
                  <a:pt x="130" y="18"/>
                  <a:pt x="79" y="14"/>
                </a:cubicBezTo>
                <a:cubicBezTo>
                  <a:pt x="60" y="13"/>
                  <a:pt x="41" y="11"/>
                  <a:pt x="23" y="8"/>
                </a:cubicBezTo>
                <a:cubicBezTo>
                  <a:pt x="18" y="7"/>
                  <a:pt x="12" y="6"/>
                  <a:pt x="7" y="4"/>
                </a:cubicBezTo>
                <a:cubicBezTo>
                  <a:pt x="5" y="3"/>
                  <a:pt x="1" y="2"/>
                  <a:pt x="0" y="0"/>
                </a:cubicBezTo>
                <a:cubicBezTo>
                  <a:pt x="0" y="21"/>
                  <a:pt x="5" y="41"/>
                  <a:pt x="12" y="60"/>
                </a:cubicBezTo>
                <a:cubicBezTo>
                  <a:pt x="43" y="137"/>
                  <a:pt x="126" y="180"/>
                  <a:pt x="206" y="175"/>
                </a:cubicBezTo>
                <a:cubicBezTo>
                  <a:pt x="253" y="171"/>
                  <a:pt x="299" y="152"/>
                  <a:pt x="333" y="119"/>
                </a:cubicBezTo>
                <a:cubicBezTo>
                  <a:pt x="364" y="87"/>
                  <a:pt x="384" y="45"/>
                  <a:pt x="384" y="0"/>
                </a:cubicBezTo>
                <a:cubicBezTo>
                  <a:pt x="384" y="2"/>
                  <a:pt x="381" y="13"/>
                  <a:pt x="384" y="0"/>
                </a:cubicBezTo>
                <a:cubicBezTo>
                  <a:pt x="383" y="4"/>
                  <a:pt x="374" y="6"/>
                  <a:pt x="371" y="7"/>
                </a:cubicBezTo>
                <a:close/>
              </a:path>
            </a:pathLst>
          </a:custGeom>
          <a:solidFill>
            <a:srgbClr val="FFD4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4" name="Freeform 777"/>
          <p:cNvSpPr>
            <a:spLocks/>
          </p:cNvSpPr>
          <p:nvPr/>
        </p:nvSpPr>
        <p:spPr bwMode="auto">
          <a:xfrm>
            <a:off x="9926638" y="4121151"/>
            <a:ext cx="361950" cy="330200"/>
          </a:xfrm>
          <a:custGeom>
            <a:avLst/>
            <a:gdLst>
              <a:gd name="T0" fmla="*/ 174 w 192"/>
              <a:gd name="T1" fmla="*/ 8 h 175"/>
              <a:gd name="T2" fmla="*/ 131 w 192"/>
              <a:gd name="T3" fmla="*/ 14 h 175"/>
              <a:gd name="T4" fmla="*/ 0 w 192"/>
              <a:gd name="T5" fmla="*/ 18 h 175"/>
              <a:gd name="T6" fmla="*/ 0 w 192"/>
              <a:gd name="T7" fmla="*/ 52 h 175"/>
              <a:gd name="T8" fmla="*/ 0 w 192"/>
              <a:gd name="T9" fmla="*/ 175 h 175"/>
              <a:gd name="T10" fmla="*/ 15 w 192"/>
              <a:gd name="T11" fmla="*/ 174 h 175"/>
              <a:gd name="T12" fmla="*/ 141 w 192"/>
              <a:gd name="T13" fmla="*/ 119 h 175"/>
              <a:gd name="T14" fmla="*/ 192 w 192"/>
              <a:gd name="T15" fmla="*/ 0 h 175"/>
              <a:gd name="T16" fmla="*/ 192 w 192"/>
              <a:gd name="T17" fmla="*/ 0 h 175"/>
              <a:gd name="T18" fmla="*/ 174 w 192"/>
              <a:gd name="T19" fmla="*/ 8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75">
                <a:moveTo>
                  <a:pt x="174" y="8"/>
                </a:moveTo>
                <a:cubicBezTo>
                  <a:pt x="160" y="12"/>
                  <a:pt x="145" y="13"/>
                  <a:pt x="131" y="14"/>
                </a:cubicBezTo>
                <a:cubicBezTo>
                  <a:pt x="87" y="18"/>
                  <a:pt x="44" y="18"/>
                  <a:pt x="0" y="18"/>
                </a:cubicBezTo>
                <a:cubicBezTo>
                  <a:pt x="0" y="29"/>
                  <a:pt x="0" y="40"/>
                  <a:pt x="0" y="52"/>
                </a:cubicBezTo>
                <a:cubicBezTo>
                  <a:pt x="0" y="93"/>
                  <a:pt x="0" y="134"/>
                  <a:pt x="0" y="175"/>
                </a:cubicBezTo>
                <a:cubicBezTo>
                  <a:pt x="5" y="175"/>
                  <a:pt x="10" y="175"/>
                  <a:pt x="15" y="174"/>
                </a:cubicBezTo>
                <a:cubicBezTo>
                  <a:pt x="61" y="171"/>
                  <a:pt x="107" y="152"/>
                  <a:pt x="141" y="119"/>
                </a:cubicBezTo>
                <a:cubicBezTo>
                  <a:pt x="172" y="87"/>
                  <a:pt x="192" y="45"/>
                  <a:pt x="192" y="0"/>
                </a:cubicBezTo>
                <a:cubicBezTo>
                  <a:pt x="192" y="2"/>
                  <a:pt x="189" y="13"/>
                  <a:pt x="192" y="0"/>
                </a:cubicBezTo>
                <a:cubicBezTo>
                  <a:pt x="191" y="6"/>
                  <a:pt x="178" y="7"/>
                  <a:pt x="174" y="8"/>
                </a:cubicBezTo>
                <a:close/>
              </a:path>
            </a:pathLst>
          </a:custGeom>
          <a:solidFill>
            <a:srgbClr val="F0C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5" name="Freeform 778"/>
          <p:cNvSpPr>
            <a:spLocks/>
          </p:cNvSpPr>
          <p:nvPr/>
        </p:nvSpPr>
        <p:spPr bwMode="auto">
          <a:xfrm>
            <a:off x="9561513" y="4103688"/>
            <a:ext cx="733425" cy="55563"/>
          </a:xfrm>
          <a:custGeom>
            <a:avLst/>
            <a:gdLst>
              <a:gd name="T0" fmla="*/ 348 w 389"/>
              <a:gd name="T1" fmla="*/ 0 h 29"/>
              <a:gd name="T2" fmla="*/ 346 w 389"/>
              <a:gd name="T3" fmla="*/ 5 h 29"/>
              <a:gd name="T4" fmla="*/ 383 w 389"/>
              <a:gd name="T5" fmla="*/ 11 h 29"/>
              <a:gd name="T6" fmla="*/ 194 w 389"/>
              <a:gd name="T7" fmla="*/ 23 h 29"/>
              <a:gd name="T8" fmla="*/ 5 w 389"/>
              <a:gd name="T9" fmla="*/ 11 h 29"/>
              <a:gd name="T10" fmla="*/ 37 w 389"/>
              <a:gd name="T11" fmla="*/ 5 h 29"/>
              <a:gd name="T12" fmla="*/ 37 w 389"/>
              <a:gd name="T13" fmla="*/ 0 h 29"/>
              <a:gd name="T14" fmla="*/ 0 w 389"/>
              <a:gd name="T15" fmla="*/ 11 h 29"/>
              <a:gd name="T16" fmla="*/ 58 w 389"/>
              <a:gd name="T17" fmla="*/ 24 h 29"/>
              <a:gd name="T18" fmla="*/ 194 w 389"/>
              <a:gd name="T19" fmla="*/ 29 h 29"/>
              <a:gd name="T20" fmla="*/ 330 w 389"/>
              <a:gd name="T21" fmla="*/ 24 h 29"/>
              <a:gd name="T22" fmla="*/ 389 w 389"/>
              <a:gd name="T23" fmla="*/ 11 h 29"/>
              <a:gd name="T24" fmla="*/ 348 w 389"/>
              <a:gd name="T2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9" h="29">
                <a:moveTo>
                  <a:pt x="348" y="0"/>
                </a:moveTo>
                <a:cubicBezTo>
                  <a:pt x="347" y="1"/>
                  <a:pt x="347" y="3"/>
                  <a:pt x="346" y="5"/>
                </a:cubicBezTo>
                <a:cubicBezTo>
                  <a:pt x="367" y="7"/>
                  <a:pt x="379" y="9"/>
                  <a:pt x="383" y="11"/>
                </a:cubicBezTo>
                <a:cubicBezTo>
                  <a:pt x="373" y="17"/>
                  <a:pt x="306" y="23"/>
                  <a:pt x="194" y="23"/>
                </a:cubicBezTo>
                <a:cubicBezTo>
                  <a:pt x="83" y="23"/>
                  <a:pt x="15" y="17"/>
                  <a:pt x="5" y="11"/>
                </a:cubicBezTo>
                <a:cubicBezTo>
                  <a:pt x="9" y="9"/>
                  <a:pt x="20" y="7"/>
                  <a:pt x="37" y="5"/>
                </a:cubicBezTo>
                <a:cubicBezTo>
                  <a:pt x="37" y="4"/>
                  <a:pt x="37" y="2"/>
                  <a:pt x="37" y="0"/>
                </a:cubicBezTo>
                <a:cubicBezTo>
                  <a:pt x="0" y="4"/>
                  <a:pt x="0" y="8"/>
                  <a:pt x="0" y="11"/>
                </a:cubicBezTo>
                <a:cubicBezTo>
                  <a:pt x="0" y="14"/>
                  <a:pt x="0" y="20"/>
                  <a:pt x="58" y="24"/>
                </a:cubicBezTo>
                <a:cubicBezTo>
                  <a:pt x="95" y="27"/>
                  <a:pt x="143" y="29"/>
                  <a:pt x="194" y="29"/>
                </a:cubicBezTo>
                <a:cubicBezTo>
                  <a:pt x="245" y="29"/>
                  <a:pt x="294" y="27"/>
                  <a:pt x="330" y="24"/>
                </a:cubicBezTo>
                <a:cubicBezTo>
                  <a:pt x="389" y="20"/>
                  <a:pt x="389" y="14"/>
                  <a:pt x="389" y="11"/>
                </a:cubicBezTo>
                <a:cubicBezTo>
                  <a:pt x="389" y="8"/>
                  <a:pt x="389" y="4"/>
                  <a:pt x="3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6" name="Freeform 779"/>
          <p:cNvSpPr>
            <a:spLocks/>
          </p:cNvSpPr>
          <p:nvPr/>
        </p:nvSpPr>
        <p:spPr bwMode="auto">
          <a:xfrm>
            <a:off x="9783763" y="4424363"/>
            <a:ext cx="287338" cy="52388"/>
          </a:xfrm>
          <a:custGeom>
            <a:avLst/>
            <a:gdLst>
              <a:gd name="T0" fmla="*/ 0 w 152"/>
              <a:gd name="T1" fmla="*/ 0 h 28"/>
              <a:gd name="T2" fmla="*/ 0 w 152"/>
              <a:gd name="T3" fmla="*/ 19 h 28"/>
              <a:gd name="T4" fmla="*/ 9 w 152"/>
              <a:gd name="T5" fmla="*/ 28 h 28"/>
              <a:gd name="T6" fmla="*/ 143 w 152"/>
              <a:gd name="T7" fmla="*/ 28 h 28"/>
              <a:gd name="T8" fmla="*/ 152 w 152"/>
              <a:gd name="T9" fmla="*/ 19 h 28"/>
              <a:gd name="T10" fmla="*/ 152 w 152"/>
              <a:gd name="T11" fmla="*/ 0 h 28"/>
              <a:gd name="T12" fmla="*/ 0 w 152"/>
              <a:gd name="T1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" h="28">
                <a:moveTo>
                  <a:pt x="0" y="0"/>
                </a:moveTo>
                <a:cubicBezTo>
                  <a:pt x="0" y="19"/>
                  <a:pt x="0" y="19"/>
                  <a:pt x="0" y="19"/>
                </a:cubicBezTo>
                <a:cubicBezTo>
                  <a:pt x="0" y="24"/>
                  <a:pt x="4" y="28"/>
                  <a:pt x="9" y="28"/>
                </a:cubicBezTo>
                <a:cubicBezTo>
                  <a:pt x="143" y="28"/>
                  <a:pt x="143" y="28"/>
                  <a:pt x="143" y="28"/>
                </a:cubicBezTo>
                <a:cubicBezTo>
                  <a:pt x="148" y="28"/>
                  <a:pt x="152" y="24"/>
                  <a:pt x="152" y="19"/>
                </a:cubicBezTo>
                <a:cubicBezTo>
                  <a:pt x="152" y="0"/>
                  <a:pt x="152" y="0"/>
                  <a:pt x="152" y="0"/>
                </a:cubicBezTo>
                <a:cubicBezTo>
                  <a:pt x="87" y="11"/>
                  <a:pt x="57" y="8"/>
                  <a:pt x="0" y="0"/>
                </a:cubicBezTo>
                <a:close/>
              </a:path>
            </a:pathLst>
          </a:custGeom>
          <a:solidFill>
            <a:srgbClr val="CDAD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7" name="Freeform 780"/>
          <p:cNvSpPr>
            <a:spLocks/>
          </p:cNvSpPr>
          <p:nvPr/>
        </p:nvSpPr>
        <p:spPr bwMode="auto">
          <a:xfrm>
            <a:off x="9748838" y="3744913"/>
            <a:ext cx="484188" cy="315913"/>
          </a:xfrm>
          <a:custGeom>
            <a:avLst/>
            <a:gdLst>
              <a:gd name="T0" fmla="*/ 0 w 305"/>
              <a:gd name="T1" fmla="*/ 195 h 199"/>
              <a:gd name="T2" fmla="*/ 2 w 305"/>
              <a:gd name="T3" fmla="*/ 199 h 199"/>
              <a:gd name="T4" fmla="*/ 305 w 305"/>
              <a:gd name="T5" fmla="*/ 14 h 199"/>
              <a:gd name="T6" fmla="*/ 295 w 305"/>
              <a:gd name="T7" fmla="*/ 0 h 199"/>
              <a:gd name="T8" fmla="*/ 0 w 305"/>
              <a:gd name="T9" fmla="*/ 195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5" h="199">
                <a:moveTo>
                  <a:pt x="0" y="195"/>
                </a:moveTo>
                <a:lnTo>
                  <a:pt x="2" y="199"/>
                </a:lnTo>
                <a:lnTo>
                  <a:pt x="305" y="14"/>
                </a:lnTo>
                <a:lnTo>
                  <a:pt x="295" y="0"/>
                </a:lnTo>
                <a:lnTo>
                  <a:pt x="0" y="195"/>
                </a:lnTo>
                <a:close/>
              </a:path>
            </a:pathLst>
          </a:custGeom>
          <a:solidFill>
            <a:srgbClr val="5F3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8" name="Freeform 781"/>
          <p:cNvSpPr>
            <a:spLocks/>
          </p:cNvSpPr>
          <p:nvPr/>
        </p:nvSpPr>
        <p:spPr bwMode="auto">
          <a:xfrm>
            <a:off x="9577388" y="4194176"/>
            <a:ext cx="25400" cy="17463"/>
          </a:xfrm>
          <a:custGeom>
            <a:avLst/>
            <a:gdLst>
              <a:gd name="T0" fmla="*/ 2 w 14"/>
              <a:gd name="T1" fmla="*/ 7 h 9"/>
              <a:gd name="T2" fmla="*/ 14 w 14"/>
              <a:gd name="T3" fmla="*/ 9 h 9"/>
              <a:gd name="T4" fmla="*/ 14 w 14"/>
              <a:gd name="T5" fmla="*/ 3 h 9"/>
              <a:gd name="T6" fmla="*/ 0 w 14"/>
              <a:gd name="T7" fmla="*/ 0 h 9"/>
              <a:gd name="T8" fmla="*/ 2 w 14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9">
                <a:moveTo>
                  <a:pt x="2" y="7"/>
                </a:moveTo>
                <a:cubicBezTo>
                  <a:pt x="6" y="8"/>
                  <a:pt x="10" y="8"/>
                  <a:pt x="14" y="9"/>
                </a:cubicBezTo>
                <a:cubicBezTo>
                  <a:pt x="14" y="3"/>
                  <a:pt x="14" y="3"/>
                  <a:pt x="14" y="3"/>
                </a:cubicBezTo>
                <a:cubicBezTo>
                  <a:pt x="9" y="2"/>
                  <a:pt x="4" y="1"/>
                  <a:pt x="0" y="0"/>
                </a:cubicBezTo>
                <a:cubicBezTo>
                  <a:pt x="0" y="3"/>
                  <a:pt x="1" y="5"/>
                  <a:pt x="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9" name="Freeform 782"/>
          <p:cNvSpPr>
            <a:spLocks/>
          </p:cNvSpPr>
          <p:nvPr/>
        </p:nvSpPr>
        <p:spPr bwMode="auto">
          <a:xfrm>
            <a:off x="9569451" y="4164013"/>
            <a:ext cx="65088" cy="80963"/>
          </a:xfrm>
          <a:custGeom>
            <a:avLst/>
            <a:gdLst>
              <a:gd name="T0" fmla="*/ 0 w 35"/>
              <a:gd name="T1" fmla="*/ 0 h 43"/>
              <a:gd name="T2" fmla="*/ 1 w 35"/>
              <a:gd name="T3" fmla="*/ 6 h 43"/>
              <a:gd name="T4" fmla="*/ 29 w 35"/>
              <a:gd name="T5" fmla="*/ 11 h 43"/>
              <a:gd name="T6" fmla="*/ 29 w 35"/>
              <a:gd name="T7" fmla="*/ 36 h 43"/>
              <a:gd name="T8" fmla="*/ 9 w 35"/>
              <a:gd name="T9" fmla="*/ 33 h 43"/>
              <a:gd name="T10" fmla="*/ 12 w 35"/>
              <a:gd name="T11" fmla="*/ 40 h 43"/>
              <a:gd name="T12" fmla="*/ 29 w 35"/>
              <a:gd name="T13" fmla="*/ 42 h 43"/>
              <a:gd name="T14" fmla="*/ 35 w 35"/>
              <a:gd name="T15" fmla="*/ 43 h 43"/>
              <a:gd name="T16" fmla="*/ 35 w 35"/>
              <a:gd name="T17" fmla="*/ 5 h 43"/>
              <a:gd name="T18" fmla="*/ 29 w 35"/>
              <a:gd name="T19" fmla="*/ 4 h 43"/>
              <a:gd name="T20" fmla="*/ 0 w 35"/>
              <a:gd name="T2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" h="43">
                <a:moveTo>
                  <a:pt x="0" y="0"/>
                </a:moveTo>
                <a:cubicBezTo>
                  <a:pt x="1" y="2"/>
                  <a:pt x="1" y="4"/>
                  <a:pt x="1" y="6"/>
                </a:cubicBezTo>
                <a:cubicBezTo>
                  <a:pt x="10" y="8"/>
                  <a:pt x="19" y="9"/>
                  <a:pt x="29" y="11"/>
                </a:cubicBezTo>
                <a:cubicBezTo>
                  <a:pt x="29" y="36"/>
                  <a:pt x="29" y="36"/>
                  <a:pt x="29" y="36"/>
                </a:cubicBezTo>
                <a:cubicBezTo>
                  <a:pt x="22" y="35"/>
                  <a:pt x="16" y="34"/>
                  <a:pt x="9" y="33"/>
                </a:cubicBezTo>
                <a:cubicBezTo>
                  <a:pt x="10" y="35"/>
                  <a:pt x="11" y="38"/>
                  <a:pt x="12" y="40"/>
                </a:cubicBezTo>
                <a:cubicBezTo>
                  <a:pt x="18" y="41"/>
                  <a:pt x="23" y="42"/>
                  <a:pt x="29" y="42"/>
                </a:cubicBezTo>
                <a:cubicBezTo>
                  <a:pt x="31" y="43"/>
                  <a:pt x="33" y="43"/>
                  <a:pt x="35" y="43"/>
                </a:cubicBezTo>
                <a:cubicBezTo>
                  <a:pt x="35" y="5"/>
                  <a:pt x="35" y="5"/>
                  <a:pt x="35" y="5"/>
                </a:cubicBezTo>
                <a:cubicBezTo>
                  <a:pt x="33" y="5"/>
                  <a:pt x="31" y="5"/>
                  <a:pt x="29" y="4"/>
                </a:cubicBezTo>
                <a:cubicBezTo>
                  <a:pt x="19" y="3"/>
                  <a:pt x="1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0" name="Freeform 783"/>
          <p:cNvSpPr>
            <a:spLocks/>
          </p:cNvSpPr>
          <p:nvPr/>
        </p:nvSpPr>
        <p:spPr bwMode="auto">
          <a:xfrm>
            <a:off x="9671051" y="4179888"/>
            <a:ext cx="230188" cy="85725"/>
          </a:xfrm>
          <a:custGeom>
            <a:avLst/>
            <a:gdLst>
              <a:gd name="T0" fmla="*/ 65 w 122"/>
              <a:gd name="T1" fmla="*/ 6 h 46"/>
              <a:gd name="T2" fmla="*/ 63 w 122"/>
              <a:gd name="T3" fmla="*/ 5 h 46"/>
              <a:gd name="T4" fmla="*/ 58 w 122"/>
              <a:gd name="T5" fmla="*/ 5 h 46"/>
              <a:gd name="T6" fmla="*/ 58 w 122"/>
              <a:gd name="T7" fmla="*/ 37 h 46"/>
              <a:gd name="T8" fmla="*/ 6 w 122"/>
              <a:gd name="T9" fmla="*/ 32 h 46"/>
              <a:gd name="T10" fmla="*/ 6 w 122"/>
              <a:gd name="T11" fmla="*/ 7 h 46"/>
              <a:gd name="T12" fmla="*/ 34 w 122"/>
              <a:gd name="T13" fmla="*/ 10 h 46"/>
              <a:gd name="T14" fmla="*/ 34 w 122"/>
              <a:gd name="T15" fmla="*/ 19 h 46"/>
              <a:gd name="T16" fmla="*/ 17 w 122"/>
              <a:gd name="T17" fmla="*/ 17 h 46"/>
              <a:gd name="T18" fmla="*/ 17 w 122"/>
              <a:gd name="T19" fmla="*/ 24 h 46"/>
              <a:gd name="T20" fmla="*/ 34 w 122"/>
              <a:gd name="T21" fmla="*/ 26 h 46"/>
              <a:gd name="T22" fmla="*/ 41 w 122"/>
              <a:gd name="T23" fmla="*/ 26 h 46"/>
              <a:gd name="T24" fmla="*/ 41 w 122"/>
              <a:gd name="T25" fmla="*/ 20 h 46"/>
              <a:gd name="T26" fmla="*/ 41 w 122"/>
              <a:gd name="T27" fmla="*/ 10 h 46"/>
              <a:gd name="T28" fmla="*/ 41 w 122"/>
              <a:gd name="T29" fmla="*/ 4 h 46"/>
              <a:gd name="T30" fmla="*/ 34 w 122"/>
              <a:gd name="T31" fmla="*/ 3 h 46"/>
              <a:gd name="T32" fmla="*/ 6 w 122"/>
              <a:gd name="T33" fmla="*/ 0 h 46"/>
              <a:gd name="T34" fmla="*/ 0 w 122"/>
              <a:gd name="T35" fmla="*/ 0 h 46"/>
              <a:gd name="T36" fmla="*/ 0 w 122"/>
              <a:gd name="T37" fmla="*/ 6 h 46"/>
              <a:gd name="T38" fmla="*/ 0 w 122"/>
              <a:gd name="T39" fmla="*/ 31 h 46"/>
              <a:gd name="T40" fmla="*/ 0 w 122"/>
              <a:gd name="T41" fmla="*/ 38 h 46"/>
              <a:gd name="T42" fmla="*/ 6 w 122"/>
              <a:gd name="T43" fmla="*/ 39 h 46"/>
              <a:gd name="T44" fmla="*/ 58 w 122"/>
              <a:gd name="T45" fmla="*/ 43 h 46"/>
              <a:gd name="T46" fmla="*/ 65 w 122"/>
              <a:gd name="T47" fmla="*/ 44 h 46"/>
              <a:gd name="T48" fmla="*/ 65 w 122"/>
              <a:gd name="T49" fmla="*/ 12 h 46"/>
              <a:gd name="T50" fmla="*/ 115 w 122"/>
              <a:gd name="T51" fmla="*/ 14 h 46"/>
              <a:gd name="T52" fmla="*/ 115 w 122"/>
              <a:gd name="T53" fmla="*/ 39 h 46"/>
              <a:gd name="T54" fmla="*/ 87 w 122"/>
              <a:gd name="T55" fmla="*/ 39 h 46"/>
              <a:gd name="T56" fmla="*/ 87 w 122"/>
              <a:gd name="T57" fmla="*/ 29 h 46"/>
              <a:gd name="T58" fmla="*/ 104 w 122"/>
              <a:gd name="T59" fmla="*/ 30 h 46"/>
              <a:gd name="T60" fmla="*/ 104 w 122"/>
              <a:gd name="T61" fmla="*/ 23 h 46"/>
              <a:gd name="T62" fmla="*/ 87 w 122"/>
              <a:gd name="T63" fmla="*/ 23 h 46"/>
              <a:gd name="T64" fmla="*/ 80 w 122"/>
              <a:gd name="T65" fmla="*/ 22 h 46"/>
              <a:gd name="T66" fmla="*/ 80 w 122"/>
              <a:gd name="T67" fmla="*/ 29 h 46"/>
              <a:gd name="T68" fmla="*/ 80 w 122"/>
              <a:gd name="T69" fmla="*/ 38 h 46"/>
              <a:gd name="T70" fmla="*/ 80 w 122"/>
              <a:gd name="T71" fmla="*/ 45 h 46"/>
              <a:gd name="T72" fmla="*/ 87 w 122"/>
              <a:gd name="T73" fmla="*/ 45 h 46"/>
              <a:gd name="T74" fmla="*/ 115 w 122"/>
              <a:gd name="T75" fmla="*/ 46 h 46"/>
              <a:gd name="T76" fmla="*/ 122 w 122"/>
              <a:gd name="T77" fmla="*/ 46 h 46"/>
              <a:gd name="T78" fmla="*/ 122 w 122"/>
              <a:gd name="T79" fmla="*/ 39 h 46"/>
              <a:gd name="T80" fmla="*/ 122 w 122"/>
              <a:gd name="T81" fmla="*/ 14 h 46"/>
              <a:gd name="T82" fmla="*/ 122 w 122"/>
              <a:gd name="T83" fmla="*/ 8 h 46"/>
              <a:gd name="T84" fmla="*/ 115 w 122"/>
              <a:gd name="T85" fmla="*/ 7 h 46"/>
              <a:gd name="T86" fmla="*/ 65 w 122"/>
              <a:gd name="T87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46">
                <a:moveTo>
                  <a:pt x="65" y="6"/>
                </a:moveTo>
                <a:cubicBezTo>
                  <a:pt x="64" y="5"/>
                  <a:pt x="64" y="5"/>
                  <a:pt x="63" y="5"/>
                </a:cubicBezTo>
                <a:cubicBezTo>
                  <a:pt x="61" y="5"/>
                  <a:pt x="60" y="5"/>
                  <a:pt x="58" y="5"/>
                </a:cubicBezTo>
                <a:cubicBezTo>
                  <a:pt x="58" y="16"/>
                  <a:pt x="58" y="26"/>
                  <a:pt x="58" y="37"/>
                </a:cubicBezTo>
                <a:cubicBezTo>
                  <a:pt x="41" y="36"/>
                  <a:pt x="24" y="34"/>
                  <a:pt x="6" y="32"/>
                </a:cubicBezTo>
                <a:cubicBezTo>
                  <a:pt x="6" y="24"/>
                  <a:pt x="6" y="15"/>
                  <a:pt x="6" y="7"/>
                </a:cubicBezTo>
                <a:cubicBezTo>
                  <a:pt x="16" y="8"/>
                  <a:pt x="25" y="9"/>
                  <a:pt x="34" y="10"/>
                </a:cubicBezTo>
                <a:cubicBezTo>
                  <a:pt x="34" y="13"/>
                  <a:pt x="34" y="16"/>
                  <a:pt x="34" y="19"/>
                </a:cubicBezTo>
                <a:cubicBezTo>
                  <a:pt x="29" y="19"/>
                  <a:pt x="23" y="18"/>
                  <a:pt x="17" y="17"/>
                </a:cubicBezTo>
                <a:cubicBezTo>
                  <a:pt x="17" y="20"/>
                  <a:pt x="17" y="22"/>
                  <a:pt x="17" y="24"/>
                </a:cubicBezTo>
                <a:cubicBezTo>
                  <a:pt x="23" y="24"/>
                  <a:pt x="29" y="25"/>
                  <a:pt x="34" y="26"/>
                </a:cubicBezTo>
                <a:cubicBezTo>
                  <a:pt x="37" y="26"/>
                  <a:pt x="39" y="26"/>
                  <a:pt x="41" y="26"/>
                </a:cubicBezTo>
                <a:cubicBezTo>
                  <a:pt x="41" y="24"/>
                  <a:pt x="41" y="22"/>
                  <a:pt x="41" y="20"/>
                </a:cubicBezTo>
                <a:cubicBezTo>
                  <a:pt x="41" y="17"/>
                  <a:pt x="41" y="13"/>
                  <a:pt x="41" y="10"/>
                </a:cubicBezTo>
                <a:cubicBezTo>
                  <a:pt x="41" y="8"/>
                  <a:pt x="41" y="6"/>
                  <a:pt x="41" y="4"/>
                </a:cubicBezTo>
                <a:cubicBezTo>
                  <a:pt x="39" y="4"/>
                  <a:pt x="37" y="3"/>
                  <a:pt x="34" y="3"/>
                </a:cubicBezTo>
                <a:cubicBezTo>
                  <a:pt x="25" y="2"/>
                  <a:pt x="16" y="1"/>
                  <a:pt x="6" y="0"/>
                </a:cubicBezTo>
                <a:cubicBezTo>
                  <a:pt x="4" y="0"/>
                  <a:pt x="2" y="0"/>
                  <a:pt x="0" y="0"/>
                </a:cubicBezTo>
                <a:cubicBezTo>
                  <a:pt x="0" y="2"/>
                  <a:pt x="0" y="4"/>
                  <a:pt x="0" y="6"/>
                </a:cubicBezTo>
                <a:cubicBezTo>
                  <a:pt x="0" y="14"/>
                  <a:pt x="0" y="23"/>
                  <a:pt x="0" y="31"/>
                </a:cubicBezTo>
                <a:cubicBezTo>
                  <a:pt x="0" y="34"/>
                  <a:pt x="0" y="36"/>
                  <a:pt x="0" y="38"/>
                </a:cubicBezTo>
                <a:cubicBezTo>
                  <a:pt x="2" y="38"/>
                  <a:pt x="4" y="38"/>
                  <a:pt x="6" y="39"/>
                </a:cubicBezTo>
                <a:cubicBezTo>
                  <a:pt x="24" y="41"/>
                  <a:pt x="41" y="42"/>
                  <a:pt x="58" y="43"/>
                </a:cubicBezTo>
                <a:cubicBezTo>
                  <a:pt x="60" y="44"/>
                  <a:pt x="63" y="44"/>
                  <a:pt x="65" y="44"/>
                </a:cubicBezTo>
                <a:cubicBezTo>
                  <a:pt x="65" y="33"/>
                  <a:pt x="65" y="23"/>
                  <a:pt x="65" y="12"/>
                </a:cubicBezTo>
                <a:cubicBezTo>
                  <a:pt x="82" y="13"/>
                  <a:pt x="98" y="14"/>
                  <a:pt x="115" y="14"/>
                </a:cubicBezTo>
                <a:cubicBezTo>
                  <a:pt x="115" y="22"/>
                  <a:pt x="115" y="31"/>
                  <a:pt x="115" y="39"/>
                </a:cubicBezTo>
                <a:cubicBezTo>
                  <a:pt x="106" y="39"/>
                  <a:pt x="96" y="39"/>
                  <a:pt x="87" y="39"/>
                </a:cubicBezTo>
                <a:cubicBezTo>
                  <a:pt x="87" y="35"/>
                  <a:pt x="87" y="32"/>
                  <a:pt x="87" y="29"/>
                </a:cubicBezTo>
                <a:cubicBezTo>
                  <a:pt x="93" y="29"/>
                  <a:pt x="98" y="29"/>
                  <a:pt x="104" y="30"/>
                </a:cubicBezTo>
                <a:cubicBezTo>
                  <a:pt x="104" y="27"/>
                  <a:pt x="104" y="25"/>
                  <a:pt x="104" y="23"/>
                </a:cubicBezTo>
                <a:cubicBezTo>
                  <a:pt x="98" y="23"/>
                  <a:pt x="93" y="23"/>
                  <a:pt x="87" y="23"/>
                </a:cubicBezTo>
                <a:cubicBezTo>
                  <a:pt x="85" y="23"/>
                  <a:pt x="83" y="22"/>
                  <a:pt x="80" y="22"/>
                </a:cubicBezTo>
                <a:cubicBezTo>
                  <a:pt x="80" y="24"/>
                  <a:pt x="80" y="27"/>
                  <a:pt x="80" y="29"/>
                </a:cubicBezTo>
                <a:cubicBezTo>
                  <a:pt x="80" y="32"/>
                  <a:pt x="80" y="35"/>
                  <a:pt x="80" y="38"/>
                </a:cubicBezTo>
                <a:cubicBezTo>
                  <a:pt x="80" y="40"/>
                  <a:pt x="80" y="43"/>
                  <a:pt x="80" y="45"/>
                </a:cubicBezTo>
                <a:cubicBezTo>
                  <a:pt x="83" y="45"/>
                  <a:pt x="85" y="45"/>
                  <a:pt x="87" y="45"/>
                </a:cubicBezTo>
                <a:cubicBezTo>
                  <a:pt x="96" y="45"/>
                  <a:pt x="106" y="46"/>
                  <a:pt x="115" y="46"/>
                </a:cubicBezTo>
                <a:cubicBezTo>
                  <a:pt x="117" y="46"/>
                  <a:pt x="120" y="46"/>
                  <a:pt x="122" y="46"/>
                </a:cubicBezTo>
                <a:cubicBezTo>
                  <a:pt x="122" y="44"/>
                  <a:pt x="122" y="42"/>
                  <a:pt x="122" y="39"/>
                </a:cubicBezTo>
                <a:cubicBezTo>
                  <a:pt x="122" y="31"/>
                  <a:pt x="122" y="22"/>
                  <a:pt x="122" y="14"/>
                </a:cubicBezTo>
                <a:cubicBezTo>
                  <a:pt x="122" y="12"/>
                  <a:pt x="122" y="10"/>
                  <a:pt x="122" y="8"/>
                </a:cubicBezTo>
                <a:cubicBezTo>
                  <a:pt x="120" y="7"/>
                  <a:pt x="117" y="7"/>
                  <a:pt x="115" y="7"/>
                </a:cubicBezTo>
                <a:cubicBezTo>
                  <a:pt x="98" y="7"/>
                  <a:pt x="82" y="7"/>
                  <a:pt x="65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1" name="Freeform 784"/>
          <p:cNvSpPr>
            <a:spLocks/>
          </p:cNvSpPr>
          <p:nvPr/>
        </p:nvSpPr>
        <p:spPr bwMode="auto">
          <a:xfrm>
            <a:off x="9936163" y="4179888"/>
            <a:ext cx="230188" cy="85725"/>
          </a:xfrm>
          <a:custGeom>
            <a:avLst/>
            <a:gdLst>
              <a:gd name="T0" fmla="*/ 65 w 122"/>
              <a:gd name="T1" fmla="*/ 5 h 46"/>
              <a:gd name="T2" fmla="*/ 63 w 122"/>
              <a:gd name="T3" fmla="*/ 5 h 46"/>
              <a:gd name="T4" fmla="*/ 58 w 122"/>
              <a:gd name="T5" fmla="*/ 5 h 46"/>
              <a:gd name="T6" fmla="*/ 58 w 122"/>
              <a:gd name="T7" fmla="*/ 37 h 46"/>
              <a:gd name="T8" fmla="*/ 6 w 122"/>
              <a:gd name="T9" fmla="*/ 39 h 46"/>
              <a:gd name="T10" fmla="*/ 6 w 122"/>
              <a:gd name="T11" fmla="*/ 14 h 46"/>
              <a:gd name="T12" fmla="*/ 35 w 122"/>
              <a:gd name="T13" fmla="*/ 13 h 46"/>
              <a:gd name="T14" fmla="*/ 35 w 122"/>
              <a:gd name="T15" fmla="*/ 23 h 46"/>
              <a:gd name="T16" fmla="*/ 17 w 122"/>
              <a:gd name="T17" fmla="*/ 23 h 46"/>
              <a:gd name="T18" fmla="*/ 17 w 122"/>
              <a:gd name="T19" fmla="*/ 30 h 46"/>
              <a:gd name="T20" fmla="*/ 35 w 122"/>
              <a:gd name="T21" fmla="*/ 29 h 46"/>
              <a:gd name="T22" fmla="*/ 41 w 122"/>
              <a:gd name="T23" fmla="*/ 29 h 46"/>
              <a:gd name="T24" fmla="*/ 41 w 122"/>
              <a:gd name="T25" fmla="*/ 22 h 46"/>
              <a:gd name="T26" fmla="*/ 41 w 122"/>
              <a:gd name="T27" fmla="*/ 13 h 46"/>
              <a:gd name="T28" fmla="*/ 41 w 122"/>
              <a:gd name="T29" fmla="*/ 6 h 46"/>
              <a:gd name="T30" fmla="*/ 35 w 122"/>
              <a:gd name="T31" fmla="*/ 7 h 46"/>
              <a:gd name="T32" fmla="*/ 6 w 122"/>
              <a:gd name="T33" fmla="*/ 7 h 46"/>
              <a:gd name="T34" fmla="*/ 0 w 122"/>
              <a:gd name="T35" fmla="*/ 8 h 46"/>
              <a:gd name="T36" fmla="*/ 0 w 122"/>
              <a:gd name="T37" fmla="*/ 14 h 46"/>
              <a:gd name="T38" fmla="*/ 0 w 122"/>
              <a:gd name="T39" fmla="*/ 39 h 46"/>
              <a:gd name="T40" fmla="*/ 0 w 122"/>
              <a:gd name="T41" fmla="*/ 46 h 46"/>
              <a:gd name="T42" fmla="*/ 6 w 122"/>
              <a:gd name="T43" fmla="*/ 46 h 46"/>
              <a:gd name="T44" fmla="*/ 58 w 122"/>
              <a:gd name="T45" fmla="*/ 44 h 46"/>
              <a:gd name="T46" fmla="*/ 65 w 122"/>
              <a:gd name="T47" fmla="*/ 43 h 46"/>
              <a:gd name="T48" fmla="*/ 65 w 122"/>
              <a:gd name="T49" fmla="*/ 11 h 46"/>
              <a:gd name="T50" fmla="*/ 115 w 122"/>
              <a:gd name="T51" fmla="*/ 7 h 46"/>
              <a:gd name="T52" fmla="*/ 115 w 122"/>
              <a:gd name="T53" fmla="*/ 32 h 46"/>
              <a:gd name="T54" fmla="*/ 87 w 122"/>
              <a:gd name="T55" fmla="*/ 35 h 46"/>
              <a:gd name="T56" fmla="*/ 87 w 122"/>
              <a:gd name="T57" fmla="*/ 26 h 46"/>
              <a:gd name="T58" fmla="*/ 104 w 122"/>
              <a:gd name="T59" fmla="*/ 24 h 46"/>
              <a:gd name="T60" fmla="*/ 104 w 122"/>
              <a:gd name="T61" fmla="*/ 17 h 46"/>
              <a:gd name="T62" fmla="*/ 87 w 122"/>
              <a:gd name="T63" fmla="*/ 19 h 46"/>
              <a:gd name="T64" fmla="*/ 80 w 122"/>
              <a:gd name="T65" fmla="*/ 20 h 46"/>
              <a:gd name="T66" fmla="*/ 80 w 122"/>
              <a:gd name="T67" fmla="*/ 26 h 46"/>
              <a:gd name="T68" fmla="*/ 80 w 122"/>
              <a:gd name="T69" fmla="*/ 36 h 46"/>
              <a:gd name="T70" fmla="*/ 80 w 122"/>
              <a:gd name="T71" fmla="*/ 42 h 46"/>
              <a:gd name="T72" fmla="*/ 87 w 122"/>
              <a:gd name="T73" fmla="*/ 42 h 46"/>
              <a:gd name="T74" fmla="*/ 115 w 122"/>
              <a:gd name="T75" fmla="*/ 39 h 46"/>
              <a:gd name="T76" fmla="*/ 122 w 122"/>
              <a:gd name="T77" fmla="*/ 38 h 46"/>
              <a:gd name="T78" fmla="*/ 122 w 122"/>
              <a:gd name="T79" fmla="*/ 31 h 46"/>
              <a:gd name="T80" fmla="*/ 122 w 122"/>
              <a:gd name="T81" fmla="*/ 6 h 46"/>
              <a:gd name="T82" fmla="*/ 122 w 122"/>
              <a:gd name="T83" fmla="*/ 0 h 46"/>
              <a:gd name="T84" fmla="*/ 115 w 122"/>
              <a:gd name="T85" fmla="*/ 0 h 46"/>
              <a:gd name="T86" fmla="*/ 65 w 122"/>
              <a:gd name="T87" fmla="*/ 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46">
                <a:moveTo>
                  <a:pt x="65" y="5"/>
                </a:moveTo>
                <a:cubicBezTo>
                  <a:pt x="64" y="5"/>
                  <a:pt x="64" y="5"/>
                  <a:pt x="63" y="5"/>
                </a:cubicBezTo>
                <a:cubicBezTo>
                  <a:pt x="62" y="5"/>
                  <a:pt x="60" y="5"/>
                  <a:pt x="58" y="5"/>
                </a:cubicBezTo>
                <a:cubicBezTo>
                  <a:pt x="58" y="16"/>
                  <a:pt x="58" y="27"/>
                  <a:pt x="58" y="37"/>
                </a:cubicBezTo>
                <a:cubicBezTo>
                  <a:pt x="41" y="38"/>
                  <a:pt x="24" y="39"/>
                  <a:pt x="6" y="39"/>
                </a:cubicBezTo>
                <a:cubicBezTo>
                  <a:pt x="6" y="31"/>
                  <a:pt x="6" y="22"/>
                  <a:pt x="6" y="14"/>
                </a:cubicBezTo>
                <a:cubicBezTo>
                  <a:pt x="16" y="14"/>
                  <a:pt x="25" y="13"/>
                  <a:pt x="35" y="13"/>
                </a:cubicBezTo>
                <a:cubicBezTo>
                  <a:pt x="35" y="16"/>
                  <a:pt x="35" y="19"/>
                  <a:pt x="35" y="23"/>
                </a:cubicBezTo>
                <a:cubicBezTo>
                  <a:pt x="29" y="23"/>
                  <a:pt x="23" y="23"/>
                  <a:pt x="17" y="23"/>
                </a:cubicBezTo>
                <a:cubicBezTo>
                  <a:pt x="17" y="25"/>
                  <a:pt x="17" y="27"/>
                  <a:pt x="17" y="30"/>
                </a:cubicBezTo>
                <a:cubicBezTo>
                  <a:pt x="23" y="29"/>
                  <a:pt x="29" y="29"/>
                  <a:pt x="35" y="29"/>
                </a:cubicBezTo>
                <a:cubicBezTo>
                  <a:pt x="37" y="29"/>
                  <a:pt x="39" y="29"/>
                  <a:pt x="41" y="29"/>
                </a:cubicBezTo>
                <a:cubicBezTo>
                  <a:pt x="41" y="27"/>
                  <a:pt x="41" y="24"/>
                  <a:pt x="41" y="22"/>
                </a:cubicBezTo>
                <a:cubicBezTo>
                  <a:pt x="41" y="19"/>
                  <a:pt x="41" y="16"/>
                  <a:pt x="41" y="13"/>
                </a:cubicBezTo>
                <a:cubicBezTo>
                  <a:pt x="41" y="11"/>
                  <a:pt x="41" y="8"/>
                  <a:pt x="41" y="6"/>
                </a:cubicBezTo>
                <a:cubicBezTo>
                  <a:pt x="39" y="6"/>
                  <a:pt x="37" y="7"/>
                  <a:pt x="35" y="7"/>
                </a:cubicBezTo>
                <a:cubicBezTo>
                  <a:pt x="25" y="7"/>
                  <a:pt x="16" y="7"/>
                  <a:pt x="6" y="7"/>
                </a:cubicBezTo>
                <a:cubicBezTo>
                  <a:pt x="4" y="7"/>
                  <a:pt x="2" y="7"/>
                  <a:pt x="0" y="8"/>
                </a:cubicBezTo>
                <a:cubicBezTo>
                  <a:pt x="0" y="10"/>
                  <a:pt x="0" y="12"/>
                  <a:pt x="0" y="14"/>
                </a:cubicBezTo>
                <a:cubicBezTo>
                  <a:pt x="0" y="22"/>
                  <a:pt x="0" y="31"/>
                  <a:pt x="0" y="39"/>
                </a:cubicBezTo>
                <a:cubicBezTo>
                  <a:pt x="0" y="42"/>
                  <a:pt x="0" y="44"/>
                  <a:pt x="0" y="46"/>
                </a:cubicBezTo>
                <a:cubicBezTo>
                  <a:pt x="2" y="46"/>
                  <a:pt x="4" y="46"/>
                  <a:pt x="6" y="46"/>
                </a:cubicBezTo>
                <a:cubicBezTo>
                  <a:pt x="24" y="45"/>
                  <a:pt x="41" y="45"/>
                  <a:pt x="58" y="44"/>
                </a:cubicBezTo>
                <a:cubicBezTo>
                  <a:pt x="60" y="44"/>
                  <a:pt x="63" y="43"/>
                  <a:pt x="65" y="43"/>
                </a:cubicBezTo>
                <a:cubicBezTo>
                  <a:pt x="65" y="33"/>
                  <a:pt x="65" y="22"/>
                  <a:pt x="65" y="11"/>
                </a:cubicBezTo>
                <a:cubicBezTo>
                  <a:pt x="82" y="10"/>
                  <a:pt x="98" y="9"/>
                  <a:pt x="115" y="7"/>
                </a:cubicBezTo>
                <a:cubicBezTo>
                  <a:pt x="115" y="15"/>
                  <a:pt x="115" y="24"/>
                  <a:pt x="115" y="32"/>
                </a:cubicBezTo>
                <a:cubicBezTo>
                  <a:pt x="106" y="33"/>
                  <a:pt x="96" y="34"/>
                  <a:pt x="87" y="35"/>
                </a:cubicBezTo>
                <a:cubicBezTo>
                  <a:pt x="87" y="32"/>
                  <a:pt x="87" y="29"/>
                  <a:pt x="87" y="26"/>
                </a:cubicBezTo>
                <a:cubicBezTo>
                  <a:pt x="93" y="25"/>
                  <a:pt x="98" y="24"/>
                  <a:pt x="104" y="24"/>
                </a:cubicBezTo>
                <a:cubicBezTo>
                  <a:pt x="104" y="22"/>
                  <a:pt x="104" y="20"/>
                  <a:pt x="104" y="17"/>
                </a:cubicBezTo>
                <a:cubicBezTo>
                  <a:pt x="98" y="18"/>
                  <a:pt x="93" y="19"/>
                  <a:pt x="87" y="19"/>
                </a:cubicBezTo>
                <a:cubicBezTo>
                  <a:pt x="85" y="19"/>
                  <a:pt x="83" y="20"/>
                  <a:pt x="80" y="20"/>
                </a:cubicBezTo>
                <a:cubicBezTo>
                  <a:pt x="80" y="22"/>
                  <a:pt x="80" y="24"/>
                  <a:pt x="80" y="26"/>
                </a:cubicBezTo>
                <a:cubicBezTo>
                  <a:pt x="80" y="29"/>
                  <a:pt x="80" y="32"/>
                  <a:pt x="80" y="36"/>
                </a:cubicBezTo>
                <a:cubicBezTo>
                  <a:pt x="80" y="38"/>
                  <a:pt x="80" y="40"/>
                  <a:pt x="80" y="42"/>
                </a:cubicBezTo>
                <a:cubicBezTo>
                  <a:pt x="83" y="42"/>
                  <a:pt x="85" y="42"/>
                  <a:pt x="87" y="42"/>
                </a:cubicBezTo>
                <a:cubicBezTo>
                  <a:pt x="96" y="41"/>
                  <a:pt x="106" y="40"/>
                  <a:pt x="115" y="39"/>
                </a:cubicBezTo>
                <a:cubicBezTo>
                  <a:pt x="117" y="38"/>
                  <a:pt x="119" y="38"/>
                  <a:pt x="122" y="38"/>
                </a:cubicBezTo>
                <a:cubicBezTo>
                  <a:pt x="122" y="36"/>
                  <a:pt x="122" y="34"/>
                  <a:pt x="122" y="31"/>
                </a:cubicBezTo>
                <a:cubicBezTo>
                  <a:pt x="122" y="23"/>
                  <a:pt x="122" y="14"/>
                  <a:pt x="122" y="6"/>
                </a:cubicBezTo>
                <a:cubicBezTo>
                  <a:pt x="122" y="4"/>
                  <a:pt x="122" y="2"/>
                  <a:pt x="122" y="0"/>
                </a:cubicBezTo>
                <a:cubicBezTo>
                  <a:pt x="119" y="0"/>
                  <a:pt x="117" y="0"/>
                  <a:pt x="115" y="0"/>
                </a:cubicBezTo>
                <a:cubicBezTo>
                  <a:pt x="98" y="2"/>
                  <a:pt x="82" y="4"/>
                  <a:pt x="6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2" name="Freeform 785"/>
          <p:cNvSpPr>
            <a:spLocks/>
          </p:cNvSpPr>
          <p:nvPr/>
        </p:nvSpPr>
        <p:spPr bwMode="auto">
          <a:xfrm>
            <a:off x="10199688" y="4162426"/>
            <a:ext cx="77788" cy="82550"/>
          </a:xfrm>
          <a:custGeom>
            <a:avLst/>
            <a:gdLst>
              <a:gd name="T0" fmla="*/ 7 w 41"/>
              <a:gd name="T1" fmla="*/ 5 h 44"/>
              <a:gd name="T2" fmla="*/ 0 w 41"/>
              <a:gd name="T3" fmla="*/ 6 h 44"/>
              <a:gd name="T4" fmla="*/ 0 w 41"/>
              <a:gd name="T5" fmla="*/ 44 h 44"/>
              <a:gd name="T6" fmla="*/ 7 w 41"/>
              <a:gd name="T7" fmla="*/ 43 h 44"/>
              <a:gd name="T8" fmla="*/ 34 w 41"/>
              <a:gd name="T9" fmla="*/ 39 h 44"/>
              <a:gd name="T10" fmla="*/ 37 w 41"/>
              <a:gd name="T11" fmla="*/ 32 h 44"/>
              <a:gd name="T12" fmla="*/ 7 w 41"/>
              <a:gd name="T13" fmla="*/ 37 h 44"/>
              <a:gd name="T14" fmla="*/ 7 w 41"/>
              <a:gd name="T15" fmla="*/ 12 h 44"/>
              <a:gd name="T16" fmla="*/ 35 w 41"/>
              <a:gd name="T17" fmla="*/ 7 h 44"/>
              <a:gd name="T18" fmla="*/ 35 w 41"/>
              <a:gd name="T19" fmla="*/ 17 h 44"/>
              <a:gd name="T20" fmla="*/ 18 w 41"/>
              <a:gd name="T21" fmla="*/ 20 h 44"/>
              <a:gd name="T22" fmla="*/ 18 w 41"/>
              <a:gd name="T23" fmla="*/ 26 h 44"/>
              <a:gd name="T24" fmla="*/ 35 w 41"/>
              <a:gd name="T25" fmla="*/ 23 h 44"/>
              <a:gd name="T26" fmla="*/ 40 w 41"/>
              <a:gd name="T27" fmla="*/ 22 h 44"/>
              <a:gd name="T28" fmla="*/ 41 w 41"/>
              <a:gd name="T29" fmla="*/ 18 h 44"/>
              <a:gd name="T30" fmla="*/ 41 w 41"/>
              <a:gd name="T31" fmla="*/ 0 h 44"/>
              <a:gd name="T32" fmla="*/ 35 w 41"/>
              <a:gd name="T33" fmla="*/ 1 h 44"/>
              <a:gd name="T34" fmla="*/ 7 w 41"/>
              <a:gd name="T35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" h="44">
                <a:moveTo>
                  <a:pt x="7" y="5"/>
                </a:moveTo>
                <a:cubicBezTo>
                  <a:pt x="5" y="6"/>
                  <a:pt x="3" y="6"/>
                  <a:pt x="0" y="6"/>
                </a:cubicBezTo>
                <a:cubicBezTo>
                  <a:pt x="0" y="44"/>
                  <a:pt x="0" y="44"/>
                  <a:pt x="0" y="44"/>
                </a:cubicBezTo>
                <a:cubicBezTo>
                  <a:pt x="3" y="44"/>
                  <a:pt x="5" y="44"/>
                  <a:pt x="7" y="43"/>
                </a:cubicBezTo>
                <a:cubicBezTo>
                  <a:pt x="16" y="42"/>
                  <a:pt x="25" y="41"/>
                  <a:pt x="34" y="39"/>
                </a:cubicBezTo>
                <a:cubicBezTo>
                  <a:pt x="35" y="37"/>
                  <a:pt x="36" y="35"/>
                  <a:pt x="37" y="32"/>
                </a:cubicBezTo>
                <a:cubicBezTo>
                  <a:pt x="27" y="34"/>
                  <a:pt x="17" y="36"/>
                  <a:pt x="7" y="37"/>
                </a:cubicBezTo>
                <a:cubicBezTo>
                  <a:pt x="7" y="12"/>
                  <a:pt x="7" y="12"/>
                  <a:pt x="7" y="12"/>
                </a:cubicBezTo>
                <a:cubicBezTo>
                  <a:pt x="16" y="10"/>
                  <a:pt x="26" y="9"/>
                  <a:pt x="35" y="7"/>
                </a:cubicBezTo>
                <a:cubicBezTo>
                  <a:pt x="35" y="17"/>
                  <a:pt x="35" y="17"/>
                  <a:pt x="35" y="17"/>
                </a:cubicBezTo>
                <a:cubicBezTo>
                  <a:pt x="29" y="18"/>
                  <a:pt x="23" y="19"/>
                  <a:pt x="18" y="20"/>
                </a:cubicBezTo>
                <a:cubicBezTo>
                  <a:pt x="18" y="26"/>
                  <a:pt x="18" y="26"/>
                  <a:pt x="18" y="26"/>
                </a:cubicBezTo>
                <a:cubicBezTo>
                  <a:pt x="23" y="25"/>
                  <a:pt x="29" y="24"/>
                  <a:pt x="35" y="23"/>
                </a:cubicBezTo>
                <a:cubicBezTo>
                  <a:pt x="37" y="23"/>
                  <a:pt x="38" y="22"/>
                  <a:pt x="40" y="22"/>
                </a:cubicBezTo>
                <a:cubicBezTo>
                  <a:pt x="41" y="21"/>
                  <a:pt x="41" y="20"/>
                  <a:pt x="41" y="18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0"/>
                  <a:pt x="37" y="0"/>
                  <a:pt x="35" y="1"/>
                </a:cubicBezTo>
                <a:cubicBezTo>
                  <a:pt x="26" y="2"/>
                  <a:pt x="16" y="4"/>
                  <a:pt x="7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3" name="Freeform 786"/>
          <p:cNvSpPr>
            <a:spLocks/>
          </p:cNvSpPr>
          <p:nvPr/>
        </p:nvSpPr>
        <p:spPr bwMode="auto">
          <a:xfrm>
            <a:off x="9577388" y="4198938"/>
            <a:ext cx="25400" cy="15875"/>
          </a:xfrm>
          <a:custGeom>
            <a:avLst/>
            <a:gdLst>
              <a:gd name="T0" fmla="*/ 2 w 14"/>
              <a:gd name="T1" fmla="*/ 7 h 9"/>
              <a:gd name="T2" fmla="*/ 14 w 14"/>
              <a:gd name="T3" fmla="*/ 9 h 9"/>
              <a:gd name="T4" fmla="*/ 14 w 14"/>
              <a:gd name="T5" fmla="*/ 2 h 9"/>
              <a:gd name="T6" fmla="*/ 0 w 14"/>
              <a:gd name="T7" fmla="*/ 0 h 9"/>
              <a:gd name="T8" fmla="*/ 2 w 14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9">
                <a:moveTo>
                  <a:pt x="2" y="7"/>
                </a:moveTo>
                <a:cubicBezTo>
                  <a:pt x="6" y="7"/>
                  <a:pt x="10" y="8"/>
                  <a:pt x="14" y="9"/>
                </a:cubicBezTo>
                <a:cubicBezTo>
                  <a:pt x="14" y="2"/>
                  <a:pt x="14" y="2"/>
                  <a:pt x="14" y="2"/>
                </a:cubicBezTo>
                <a:cubicBezTo>
                  <a:pt x="9" y="1"/>
                  <a:pt x="4" y="1"/>
                  <a:pt x="0" y="0"/>
                </a:cubicBezTo>
                <a:cubicBezTo>
                  <a:pt x="0" y="2"/>
                  <a:pt x="1" y="4"/>
                  <a:pt x="2" y="7"/>
                </a:cubicBezTo>
                <a:close/>
              </a:path>
            </a:pathLst>
          </a:custGeom>
          <a:solidFill>
            <a:srgbClr val="5F3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4" name="Freeform 787"/>
          <p:cNvSpPr>
            <a:spLocks/>
          </p:cNvSpPr>
          <p:nvPr/>
        </p:nvSpPr>
        <p:spPr bwMode="auto">
          <a:xfrm>
            <a:off x="9569451" y="4165601"/>
            <a:ext cx="65088" cy="84138"/>
          </a:xfrm>
          <a:custGeom>
            <a:avLst/>
            <a:gdLst>
              <a:gd name="T0" fmla="*/ 0 w 35"/>
              <a:gd name="T1" fmla="*/ 0 h 44"/>
              <a:gd name="T2" fmla="*/ 1 w 35"/>
              <a:gd name="T3" fmla="*/ 7 h 44"/>
              <a:gd name="T4" fmla="*/ 29 w 35"/>
              <a:gd name="T5" fmla="*/ 11 h 44"/>
              <a:gd name="T6" fmla="*/ 29 w 35"/>
              <a:gd name="T7" fmla="*/ 37 h 44"/>
              <a:gd name="T8" fmla="*/ 9 w 35"/>
              <a:gd name="T9" fmla="*/ 34 h 44"/>
              <a:gd name="T10" fmla="*/ 12 w 35"/>
              <a:gd name="T11" fmla="*/ 41 h 44"/>
              <a:gd name="T12" fmla="*/ 29 w 35"/>
              <a:gd name="T13" fmla="*/ 43 h 44"/>
              <a:gd name="T14" fmla="*/ 35 w 35"/>
              <a:gd name="T15" fmla="*/ 44 h 44"/>
              <a:gd name="T16" fmla="*/ 35 w 35"/>
              <a:gd name="T17" fmla="*/ 6 h 44"/>
              <a:gd name="T18" fmla="*/ 29 w 35"/>
              <a:gd name="T19" fmla="*/ 5 h 44"/>
              <a:gd name="T20" fmla="*/ 0 w 35"/>
              <a:gd name="T21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" h="44">
                <a:moveTo>
                  <a:pt x="0" y="0"/>
                </a:moveTo>
                <a:cubicBezTo>
                  <a:pt x="1" y="3"/>
                  <a:pt x="1" y="5"/>
                  <a:pt x="1" y="7"/>
                </a:cubicBezTo>
                <a:cubicBezTo>
                  <a:pt x="10" y="9"/>
                  <a:pt x="19" y="10"/>
                  <a:pt x="29" y="11"/>
                </a:cubicBezTo>
                <a:cubicBezTo>
                  <a:pt x="29" y="37"/>
                  <a:pt x="29" y="37"/>
                  <a:pt x="29" y="37"/>
                </a:cubicBezTo>
                <a:cubicBezTo>
                  <a:pt x="22" y="36"/>
                  <a:pt x="16" y="35"/>
                  <a:pt x="9" y="34"/>
                </a:cubicBezTo>
                <a:cubicBezTo>
                  <a:pt x="10" y="36"/>
                  <a:pt x="11" y="38"/>
                  <a:pt x="12" y="41"/>
                </a:cubicBezTo>
                <a:cubicBezTo>
                  <a:pt x="18" y="41"/>
                  <a:pt x="23" y="42"/>
                  <a:pt x="29" y="43"/>
                </a:cubicBezTo>
                <a:cubicBezTo>
                  <a:pt x="31" y="43"/>
                  <a:pt x="33" y="44"/>
                  <a:pt x="35" y="44"/>
                </a:cubicBezTo>
                <a:cubicBezTo>
                  <a:pt x="35" y="6"/>
                  <a:pt x="35" y="6"/>
                  <a:pt x="35" y="6"/>
                </a:cubicBezTo>
                <a:cubicBezTo>
                  <a:pt x="33" y="5"/>
                  <a:pt x="31" y="5"/>
                  <a:pt x="29" y="5"/>
                </a:cubicBezTo>
                <a:cubicBezTo>
                  <a:pt x="19" y="3"/>
                  <a:pt x="10" y="2"/>
                  <a:pt x="0" y="0"/>
                </a:cubicBezTo>
                <a:close/>
              </a:path>
            </a:pathLst>
          </a:custGeom>
          <a:solidFill>
            <a:srgbClr val="5F3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5" name="Freeform 788"/>
          <p:cNvSpPr>
            <a:spLocks/>
          </p:cNvSpPr>
          <p:nvPr/>
        </p:nvSpPr>
        <p:spPr bwMode="auto">
          <a:xfrm>
            <a:off x="9671051" y="4181476"/>
            <a:ext cx="230188" cy="87313"/>
          </a:xfrm>
          <a:custGeom>
            <a:avLst/>
            <a:gdLst>
              <a:gd name="T0" fmla="*/ 65 w 122"/>
              <a:gd name="T1" fmla="*/ 6 h 46"/>
              <a:gd name="T2" fmla="*/ 63 w 122"/>
              <a:gd name="T3" fmla="*/ 6 h 46"/>
              <a:gd name="T4" fmla="*/ 58 w 122"/>
              <a:gd name="T5" fmla="*/ 6 h 46"/>
              <a:gd name="T6" fmla="*/ 58 w 122"/>
              <a:gd name="T7" fmla="*/ 38 h 46"/>
              <a:gd name="T8" fmla="*/ 6 w 122"/>
              <a:gd name="T9" fmla="*/ 33 h 46"/>
              <a:gd name="T10" fmla="*/ 6 w 122"/>
              <a:gd name="T11" fmla="*/ 7 h 46"/>
              <a:gd name="T12" fmla="*/ 34 w 122"/>
              <a:gd name="T13" fmla="*/ 10 h 46"/>
              <a:gd name="T14" fmla="*/ 34 w 122"/>
              <a:gd name="T15" fmla="*/ 20 h 46"/>
              <a:gd name="T16" fmla="*/ 17 w 122"/>
              <a:gd name="T17" fmla="*/ 18 h 46"/>
              <a:gd name="T18" fmla="*/ 17 w 122"/>
              <a:gd name="T19" fmla="*/ 25 h 46"/>
              <a:gd name="T20" fmla="*/ 34 w 122"/>
              <a:gd name="T21" fmla="*/ 26 h 46"/>
              <a:gd name="T22" fmla="*/ 41 w 122"/>
              <a:gd name="T23" fmla="*/ 27 h 46"/>
              <a:gd name="T24" fmla="*/ 41 w 122"/>
              <a:gd name="T25" fmla="*/ 20 h 46"/>
              <a:gd name="T26" fmla="*/ 41 w 122"/>
              <a:gd name="T27" fmla="*/ 11 h 46"/>
              <a:gd name="T28" fmla="*/ 41 w 122"/>
              <a:gd name="T29" fmla="*/ 4 h 46"/>
              <a:gd name="T30" fmla="*/ 34 w 122"/>
              <a:gd name="T31" fmla="*/ 4 h 46"/>
              <a:gd name="T32" fmla="*/ 6 w 122"/>
              <a:gd name="T33" fmla="*/ 1 h 46"/>
              <a:gd name="T34" fmla="*/ 0 w 122"/>
              <a:gd name="T35" fmla="*/ 0 h 46"/>
              <a:gd name="T36" fmla="*/ 0 w 122"/>
              <a:gd name="T37" fmla="*/ 7 h 46"/>
              <a:gd name="T38" fmla="*/ 0 w 122"/>
              <a:gd name="T39" fmla="*/ 32 h 46"/>
              <a:gd name="T40" fmla="*/ 0 w 122"/>
              <a:gd name="T41" fmla="*/ 39 h 46"/>
              <a:gd name="T42" fmla="*/ 6 w 122"/>
              <a:gd name="T43" fmla="*/ 39 h 46"/>
              <a:gd name="T44" fmla="*/ 58 w 122"/>
              <a:gd name="T45" fmla="*/ 44 h 46"/>
              <a:gd name="T46" fmla="*/ 65 w 122"/>
              <a:gd name="T47" fmla="*/ 44 h 46"/>
              <a:gd name="T48" fmla="*/ 65 w 122"/>
              <a:gd name="T49" fmla="*/ 13 h 46"/>
              <a:gd name="T50" fmla="*/ 115 w 122"/>
              <a:gd name="T51" fmla="*/ 14 h 46"/>
              <a:gd name="T52" fmla="*/ 115 w 122"/>
              <a:gd name="T53" fmla="*/ 40 h 46"/>
              <a:gd name="T54" fmla="*/ 87 w 122"/>
              <a:gd name="T55" fmla="*/ 39 h 46"/>
              <a:gd name="T56" fmla="*/ 87 w 122"/>
              <a:gd name="T57" fmla="*/ 30 h 46"/>
              <a:gd name="T58" fmla="*/ 104 w 122"/>
              <a:gd name="T59" fmla="*/ 30 h 46"/>
              <a:gd name="T60" fmla="*/ 104 w 122"/>
              <a:gd name="T61" fmla="*/ 24 h 46"/>
              <a:gd name="T62" fmla="*/ 87 w 122"/>
              <a:gd name="T63" fmla="*/ 23 h 46"/>
              <a:gd name="T64" fmla="*/ 80 w 122"/>
              <a:gd name="T65" fmla="*/ 23 h 46"/>
              <a:gd name="T66" fmla="*/ 80 w 122"/>
              <a:gd name="T67" fmla="*/ 29 h 46"/>
              <a:gd name="T68" fmla="*/ 80 w 122"/>
              <a:gd name="T69" fmla="*/ 39 h 46"/>
              <a:gd name="T70" fmla="*/ 80 w 122"/>
              <a:gd name="T71" fmla="*/ 45 h 46"/>
              <a:gd name="T72" fmla="*/ 87 w 122"/>
              <a:gd name="T73" fmla="*/ 46 h 46"/>
              <a:gd name="T74" fmla="*/ 115 w 122"/>
              <a:gd name="T75" fmla="*/ 46 h 46"/>
              <a:gd name="T76" fmla="*/ 122 w 122"/>
              <a:gd name="T77" fmla="*/ 46 h 46"/>
              <a:gd name="T78" fmla="*/ 122 w 122"/>
              <a:gd name="T79" fmla="*/ 40 h 46"/>
              <a:gd name="T80" fmla="*/ 122 w 122"/>
              <a:gd name="T81" fmla="*/ 15 h 46"/>
              <a:gd name="T82" fmla="*/ 122 w 122"/>
              <a:gd name="T83" fmla="*/ 8 h 46"/>
              <a:gd name="T84" fmla="*/ 115 w 122"/>
              <a:gd name="T85" fmla="*/ 8 h 46"/>
              <a:gd name="T86" fmla="*/ 65 w 122"/>
              <a:gd name="T87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46">
                <a:moveTo>
                  <a:pt x="65" y="6"/>
                </a:moveTo>
                <a:cubicBezTo>
                  <a:pt x="64" y="6"/>
                  <a:pt x="64" y="6"/>
                  <a:pt x="63" y="6"/>
                </a:cubicBezTo>
                <a:cubicBezTo>
                  <a:pt x="61" y="6"/>
                  <a:pt x="60" y="6"/>
                  <a:pt x="58" y="6"/>
                </a:cubicBezTo>
                <a:cubicBezTo>
                  <a:pt x="58" y="16"/>
                  <a:pt x="58" y="27"/>
                  <a:pt x="58" y="38"/>
                </a:cubicBezTo>
                <a:cubicBezTo>
                  <a:pt x="41" y="36"/>
                  <a:pt x="24" y="35"/>
                  <a:pt x="6" y="33"/>
                </a:cubicBezTo>
                <a:cubicBezTo>
                  <a:pt x="6" y="24"/>
                  <a:pt x="6" y="16"/>
                  <a:pt x="6" y="7"/>
                </a:cubicBezTo>
                <a:cubicBezTo>
                  <a:pt x="16" y="8"/>
                  <a:pt x="25" y="9"/>
                  <a:pt x="34" y="10"/>
                </a:cubicBezTo>
                <a:cubicBezTo>
                  <a:pt x="34" y="13"/>
                  <a:pt x="34" y="17"/>
                  <a:pt x="34" y="20"/>
                </a:cubicBezTo>
                <a:cubicBezTo>
                  <a:pt x="29" y="19"/>
                  <a:pt x="23" y="19"/>
                  <a:pt x="17" y="18"/>
                </a:cubicBezTo>
                <a:cubicBezTo>
                  <a:pt x="17" y="20"/>
                  <a:pt x="17" y="22"/>
                  <a:pt x="17" y="25"/>
                </a:cubicBezTo>
                <a:cubicBezTo>
                  <a:pt x="23" y="25"/>
                  <a:pt x="29" y="26"/>
                  <a:pt x="34" y="26"/>
                </a:cubicBezTo>
                <a:cubicBezTo>
                  <a:pt x="37" y="26"/>
                  <a:pt x="39" y="27"/>
                  <a:pt x="41" y="27"/>
                </a:cubicBezTo>
                <a:cubicBezTo>
                  <a:pt x="41" y="25"/>
                  <a:pt x="41" y="23"/>
                  <a:pt x="41" y="20"/>
                </a:cubicBezTo>
                <a:cubicBezTo>
                  <a:pt x="41" y="17"/>
                  <a:pt x="41" y="14"/>
                  <a:pt x="41" y="11"/>
                </a:cubicBezTo>
                <a:cubicBezTo>
                  <a:pt x="41" y="9"/>
                  <a:pt x="41" y="7"/>
                  <a:pt x="41" y="4"/>
                </a:cubicBezTo>
                <a:cubicBezTo>
                  <a:pt x="39" y="4"/>
                  <a:pt x="37" y="4"/>
                  <a:pt x="34" y="4"/>
                </a:cubicBezTo>
                <a:cubicBezTo>
                  <a:pt x="25" y="3"/>
                  <a:pt x="16" y="2"/>
                  <a:pt x="6" y="1"/>
                </a:cubicBezTo>
                <a:cubicBezTo>
                  <a:pt x="4" y="1"/>
                  <a:pt x="2" y="1"/>
                  <a:pt x="0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15"/>
                  <a:pt x="0" y="24"/>
                  <a:pt x="0" y="32"/>
                </a:cubicBezTo>
                <a:cubicBezTo>
                  <a:pt x="0" y="34"/>
                  <a:pt x="0" y="36"/>
                  <a:pt x="0" y="39"/>
                </a:cubicBezTo>
                <a:cubicBezTo>
                  <a:pt x="2" y="39"/>
                  <a:pt x="4" y="39"/>
                  <a:pt x="6" y="39"/>
                </a:cubicBezTo>
                <a:cubicBezTo>
                  <a:pt x="24" y="41"/>
                  <a:pt x="41" y="43"/>
                  <a:pt x="58" y="44"/>
                </a:cubicBezTo>
                <a:cubicBezTo>
                  <a:pt x="60" y="44"/>
                  <a:pt x="63" y="44"/>
                  <a:pt x="65" y="44"/>
                </a:cubicBezTo>
                <a:cubicBezTo>
                  <a:pt x="65" y="34"/>
                  <a:pt x="65" y="23"/>
                  <a:pt x="65" y="13"/>
                </a:cubicBezTo>
                <a:cubicBezTo>
                  <a:pt x="82" y="14"/>
                  <a:pt x="98" y="14"/>
                  <a:pt x="115" y="14"/>
                </a:cubicBezTo>
                <a:cubicBezTo>
                  <a:pt x="115" y="23"/>
                  <a:pt x="115" y="31"/>
                  <a:pt x="115" y="40"/>
                </a:cubicBezTo>
                <a:cubicBezTo>
                  <a:pt x="106" y="40"/>
                  <a:pt x="96" y="40"/>
                  <a:pt x="87" y="39"/>
                </a:cubicBezTo>
                <a:cubicBezTo>
                  <a:pt x="87" y="36"/>
                  <a:pt x="87" y="33"/>
                  <a:pt x="87" y="30"/>
                </a:cubicBezTo>
                <a:cubicBezTo>
                  <a:pt x="93" y="30"/>
                  <a:pt x="98" y="30"/>
                  <a:pt x="104" y="30"/>
                </a:cubicBezTo>
                <a:cubicBezTo>
                  <a:pt x="104" y="28"/>
                  <a:pt x="104" y="26"/>
                  <a:pt x="104" y="24"/>
                </a:cubicBezTo>
                <a:cubicBezTo>
                  <a:pt x="98" y="24"/>
                  <a:pt x="93" y="23"/>
                  <a:pt x="87" y="23"/>
                </a:cubicBezTo>
                <a:cubicBezTo>
                  <a:pt x="85" y="23"/>
                  <a:pt x="83" y="23"/>
                  <a:pt x="80" y="23"/>
                </a:cubicBezTo>
                <a:cubicBezTo>
                  <a:pt x="80" y="25"/>
                  <a:pt x="80" y="27"/>
                  <a:pt x="80" y="29"/>
                </a:cubicBezTo>
                <a:cubicBezTo>
                  <a:pt x="80" y="33"/>
                  <a:pt x="80" y="36"/>
                  <a:pt x="80" y="39"/>
                </a:cubicBezTo>
                <a:cubicBezTo>
                  <a:pt x="80" y="41"/>
                  <a:pt x="80" y="43"/>
                  <a:pt x="80" y="45"/>
                </a:cubicBezTo>
                <a:cubicBezTo>
                  <a:pt x="83" y="45"/>
                  <a:pt x="85" y="45"/>
                  <a:pt x="87" y="46"/>
                </a:cubicBezTo>
                <a:cubicBezTo>
                  <a:pt x="96" y="46"/>
                  <a:pt x="106" y="46"/>
                  <a:pt x="115" y="46"/>
                </a:cubicBezTo>
                <a:cubicBezTo>
                  <a:pt x="117" y="46"/>
                  <a:pt x="120" y="46"/>
                  <a:pt x="122" y="46"/>
                </a:cubicBezTo>
                <a:cubicBezTo>
                  <a:pt x="122" y="44"/>
                  <a:pt x="122" y="42"/>
                  <a:pt x="122" y="40"/>
                </a:cubicBezTo>
                <a:cubicBezTo>
                  <a:pt x="122" y="32"/>
                  <a:pt x="122" y="23"/>
                  <a:pt x="122" y="15"/>
                </a:cubicBezTo>
                <a:cubicBezTo>
                  <a:pt x="122" y="12"/>
                  <a:pt x="122" y="10"/>
                  <a:pt x="122" y="8"/>
                </a:cubicBezTo>
                <a:cubicBezTo>
                  <a:pt x="120" y="8"/>
                  <a:pt x="117" y="8"/>
                  <a:pt x="115" y="8"/>
                </a:cubicBezTo>
                <a:cubicBezTo>
                  <a:pt x="98" y="8"/>
                  <a:pt x="82" y="7"/>
                  <a:pt x="65" y="6"/>
                </a:cubicBezTo>
                <a:close/>
              </a:path>
            </a:pathLst>
          </a:custGeom>
          <a:solidFill>
            <a:srgbClr val="5F3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6" name="Freeform 789"/>
          <p:cNvSpPr>
            <a:spLocks/>
          </p:cNvSpPr>
          <p:nvPr/>
        </p:nvSpPr>
        <p:spPr bwMode="auto">
          <a:xfrm>
            <a:off x="9936163" y="4181476"/>
            <a:ext cx="230188" cy="87313"/>
          </a:xfrm>
          <a:custGeom>
            <a:avLst/>
            <a:gdLst>
              <a:gd name="T0" fmla="*/ 65 w 122"/>
              <a:gd name="T1" fmla="*/ 6 h 46"/>
              <a:gd name="T2" fmla="*/ 63 w 122"/>
              <a:gd name="T3" fmla="*/ 6 h 46"/>
              <a:gd name="T4" fmla="*/ 58 w 122"/>
              <a:gd name="T5" fmla="*/ 6 h 46"/>
              <a:gd name="T6" fmla="*/ 58 w 122"/>
              <a:gd name="T7" fmla="*/ 38 h 46"/>
              <a:gd name="T8" fmla="*/ 6 w 122"/>
              <a:gd name="T9" fmla="*/ 40 h 46"/>
              <a:gd name="T10" fmla="*/ 6 w 122"/>
              <a:gd name="T11" fmla="*/ 14 h 46"/>
              <a:gd name="T12" fmla="*/ 35 w 122"/>
              <a:gd name="T13" fmla="*/ 14 h 46"/>
              <a:gd name="T14" fmla="*/ 35 w 122"/>
              <a:gd name="T15" fmla="*/ 23 h 46"/>
              <a:gd name="T16" fmla="*/ 17 w 122"/>
              <a:gd name="T17" fmla="*/ 24 h 46"/>
              <a:gd name="T18" fmla="*/ 17 w 122"/>
              <a:gd name="T19" fmla="*/ 30 h 46"/>
              <a:gd name="T20" fmla="*/ 35 w 122"/>
              <a:gd name="T21" fmla="*/ 30 h 46"/>
              <a:gd name="T22" fmla="*/ 41 w 122"/>
              <a:gd name="T23" fmla="*/ 29 h 46"/>
              <a:gd name="T24" fmla="*/ 41 w 122"/>
              <a:gd name="T25" fmla="*/ 23 h 46"/>
              <a:gd name="T26" fmla="*/ 41 w 122"/>
              <a:gd name="T27" fmla="*/ 13 h 46"/>
              <a:gd name="T28" fmla="*/ 41 w 122"/>
              <a:gd name="T29" fmla="*/ 7 h 46"/>
              <a:gd name="T30" fmla="*/ 35 w 122"/>
              <a:gd name="T31" fmla="*/ 7 h 46"/>
              <a:gd name="T32" fmla="*/ 6 w 122"/>
              <a:gd name="T33" fmla="*/ 8 h 46"/>
              <a:gd name="T34" fmla="*/ 0 w 122"/>
              <a:gd name="T35" fmla="*/ 8 h 46"/>
              <a:gd name="T36" fmla="*/ 0 w 122"/>
              <a:gd name="T37" fmla="*/ 15 h 46"/>
              <a:gd name="T38" fmla="*/ 0 w 122"/>
              <a:gd name="T39" fmla="*/ 40 h 46"/>
              <a:gd name="T40" fmla="*/ 0 w 122"/>
              <a:gd name="T41" fmla="*/ 46 h 46"/>
              <a:gd name="T42" fmla="*/ 6 w 122"/>
              <a:gd name="T43" fmla="*/ 46 h 46"/>
              <a:gd name="T44" fmla="*/ 58 w 122"/>
              <a:gd name="T45" fmla="*/ 44 h 46"/>
              <a:gd name="T46" fmla="*/ 65 w 122"/>
              <a:gd name="T47" fmla="*/ 44 h 46"/>
              <a:gd name="T48" fmla="*/ 65 w 122"/>
              <a:gd name="T49" fmla="*/ 12 h 46"/>
              <a:gd name="T50" fmla="*/ 115 w 122"/>
              <a:gd name="T51" fmla="*/ 7 h 46"/>
              <a:gd name="T52" fmla="*/ 115 w 122"/>
              <a:gd name="T53" fmla="*/ 33 h 46"/>
              <a:gd name="T54" fmla="*/ 87 w 122"/>
              <a:gd name="T55" fmla="*/ 36 h 46"/>
              <a:gd name="T56" fmla="*/ 87 w 122"/>
              <a:gd name="T57" fmla="*/ 26 h 46"/>
              <a:gd name="T58" fmla="*/ 104 w 122"/>
              <a:gd name="T59" fmla="*/ 25 h 46"/>
              <a:gd name="T60" fmla="*/ 104 w 122"/>
              <a:gd name="T61" fmla="*/ 18 h 46"/>
              <a:gd name="T62" fmla="*/ 87 w 122"/>
              <a:gd name="T63" fmla="*/ 20 h 46"/>
              <a:gd name="T64" fmla="*/ 80 w 122"/>
              <a:gd name="T65" fmla="*/ 20 h 46"/>
              <a:gd name="T66" fmla="*/ 80 w 122"/>
              <a:gd name="T67" fmla="*/ 27 h 46"/>
              <a:gd name="T68" fmla="*/ 80 w 122"/>
              <a:gd name="T69" fmla="*/ 36 h 46"/>
              <a:gd name="T70" fmla="*/ 80 w 122"/>
              <a:gd name="T71" fmla="*/ 43 h 46"/>
              <a:gd name="T72" fmla="*/ 87 w 122"/>
              <a:gd name="T73" fmla="*/ 42 h 46"/>
              <a:gd name="T74" fmla="*/ 115 w 122"/>
              <a:gd name="T75" fmla="*/ 39 h 46"/>
              <a:gd name="T76" fmla="*/ 122 w 122"/>
              <a:gd name="T77" fmla="*/ 39 h 46"/>
              <a:gd name="T78" fmla="*/ 122 w 122"/>
              <a:gd name="T79" fmla="*/ 32 h 46"/>
              <a:gd name="T80" fmla="*/ 122 w 122"/>
              <a:gd name="T81" fmla="*/ 7 h 46"/>
              <a:gd name="T82" fmla="*/ 122 w 122"/>
              <a:gd name="T83" fmla="*/ 0 h 46"/>
              <a:gd name="T84" fmla="*/ 115 w 122"/>
              <a:gd name="T85" fmla="*/ 1 h 46"/>
              <a:gd name="T86" fmla="*/ 65 w 122"/>
              <a:gd name="T87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46">
                <a:moveTo>
                  <a:pt x="65" y="6"/>
                </a:moveTo>
                <a:cubicBezTo>
                  <a:pt x="64" y="6"/>
                  <a:pt x="64" y="6"/>
                  <a:pt x="63" y="6"/>
                </a:cubicBezTo>
                <a:cubicBezTo>
                  <a:pt x="62" y="6"/>
                  <a:pt x="60" y="6"/>
                  <a:pt x="58" y="6"/>
                </a:cubicBezTo>
                <a:cubicBezTo>
                  <a:pt x="58" y="17"/>
                  <a:pt x="58" y="27"/>
                  <a:pt x="58" y="38"/>
                </a:cubicBezTo>
                <a:cubicBezTo>
                  <a:pt x="41" y="39"/>
                  <a:pt x="24" y="40"/>
                  <a:pt x="6" y="40"/>
                </a:cubicBezTo>
                <a:cubicBezTo>
                  <a:pt x="6" y="31"/>
                  <a:pt x="6" y="23"/>
                  <a:pt x="6" y="14"/>
                </a:cubicBezTo>
                <a:cubicBezTo>
                  <a:pt x="16" y="14"/>
                  <a:pt x="25" y="14"/>
                  <a:pt x="35" y="14"/>
                </a:cubicBezTo>
                <a:cubicBezTo>
                  <a:pt x="35" y="17"/>
                  <a:pt x="35" y="20"/>
                  <a:pt x="35" y="23"/>
                </a:cubicBezTo>
                <a:cubicBezTo>
                  <a:pt x="29" y="23"/>
                  <a:pt x="23" y="24"/>
                  <a:pt x="17" y="24"/>
                </a:cubicBezTo>
                <a:cubicBezTo>
                  <a:pt x="17" y="26"/>
                  <a:pt x="17" y="28"/>
                  <a:pt x="17" y="30"/>
                </a:cubicBezTo>
                <a:cubicBezTo>
                  <a:pt x="23" y="30"/>
                  <a:pt x="29" y="30"/>
                  <a:pt x="35" y="30"/>
                </a:cubicBezTo>
                <a:cubicBezTo>
                  <a:pt x="37" y="30"/>
                  <a:pt x="39" y="29"/>
                  <a:pt x="41" y="29"/>
                </a:cubicBezTo>
                <a:cubicBezTo>
                  <a:pt x="41" y="27"/>
                  <a:pt x="41" y="25"/>
                  <a:pt x="41" y="23"/>
                </a:cubicBezTo>
                <a:cubicBezTo>
                  <a:pt x="41" y="20"/>
                  <a:pt x="41" y="17"/>
                  <a:pt x="41" y="13"/>
                </a:cubicBezTo>
                <a:cubicBezTo>
                  <a:pt x="41" y="11"/>
                  <a:pt x="41" y="9"/>
                  <a:pt x="41" y="7"/>
                </a:cubicBezTo>
                <a:cubicBezTo>
                  <a:pt x="39" y="7"/>
                  <a:pt x="37" y="7"/>
                  <a:pt x="35" y="7"/>
                </a:cubicBezTo>
                <a:cubicBezTo>
                  <a:pt x="25" y="8"/>
                  <a:pt x="16" y="8"/>
                  <a:pt x="6" y="8"/>
                </a:cubicBezTo>
                <a:cubicBezTo>
                  <a:pt x="4" y="8"/>
                  <a:pt x="2" y="8"/>
                  <a:pt x="0" y="8"/>
                </a:cubicBezTo>
                <a:cubicBezTo>
                  <a:pt x="0" y="10"/>
                  <a:pt x="0" y="12"/>
                  <a:pt x="0" y="15"/>
                </a:cubicBezTo>
                <a:cubicBezTo>
                  <a:pt x="0" y="23"/>
                  <a:pt x="0" y="32"/>
                  <a:pt x="0" y="40"/>
                </a:cubicBezTo>
                <a:cubicBezTo>
                  <a:pt x="0" y="42"/>
                  <a:pt x="0" y="44"/>
                  <a:pt x="0" y="46"/>
                </a:cubicBezTo>
                <a:cubicBezTo>
                  <a:pt x="2" y="46"/>
                  <a:pt x="4" y="46"/>
                  <a:pt x="6" y="46"/>
                </a:cubicBezTo>
                <a:cubicBezTo>
                  <a:pt x="24" y="46"/>
                  <a:pt x="41" y="45"/>
                  <a:pt x="58" y="44"/>
                </a:cubicBezTo>
                <a:cubicBezTo>
                  <a:pt x="60" y="44"/>
                  <a:pt x="63" y="44"/>
                  <a:pt x="65" y="44"/>
                </a:cubicBezTo>
                <a:cubicBezTo>
                  <a:pt x="65" y="33"/>
                  <a:pt x="65" y="23"/>
                  <a:pt x="65" y="12"/>
                </a:cubicBezTo>
                <a:cubicBezTo>
                  <a:pt x="82" y="11"/>
                  <a:pt x="98" y="9"/>
                  <a:pt x="115" y="7"/>
                </a:cubicBezTo>
                <a:cubicBezTo>
                  <a:pt x="115" y="16"/>
                  <a:pt x="115" y="24"/>
                  <a:pt x="115" y="33"/>
                </a:cubicBezTo>
                <a:cubicBezTo>
                  <a:pt x="106" y="34"/>
                  <a:pt x="96" y="35"/>
                  <a:pt x="87" y="36"/>
                </a:cubicBezTo>
                <a:cubicBezTo>
                  <a:pt x="87" y="33"/>
                  <a:pt x="87" y="29"/>
                  <a:pt x="87" y="26"/>
                </a:cubicBezTo>
                <a:cubicBezTo>
                  <a:pt x="93" y="26"/>
                  <a:pt x="98" y="25"/>
                  <a:pt x="104" y="25"/>
                </a:cubicBezTo>
                <a:cubicBezTo>
                  <a:pt x="104" y="22"/>
                  <a:pt x="104" y="20"/>
                  <a:pt x="104" y="18"/>
                </a:cubicBezTo>
                <a:cubicBezTo>
                  <a:pt x="98" y="19"/>
                  <a:pt x="93" y="19"/>
                  <a:pt x="87" y="20"/>
                </a:cubicBezTo>
                <a:cubicBezTo>
                  <a:pt x="85" y="20"/>
                  <a:pt x="83" y="20"/>
                  <a:pt x="80" y="20"/>
                </a:cubicBezTo>
                <a:cubicBezTo>
                  <a:pt x="80" y="23"/>
                  <a:pt x="80" y="25"/>
                  <a:pt x="80" y="27"/>
                </a:cubicBezTo>
                <a:cubicBezTo>
                  <a:pt x="80" y="30"/>
                  <a:pt x="80" y="33"/>
                  <a:pt x="80" y="36"/>
                </a:cubicBezTo>
                <a:cubicBezTo>
                  <a:pt x="80" y="38"/>
                  <a:pt x="80" y="41"/>
                  <a:pt x="80" y="43"/>
                </a:cubicBezTo>
                <a:cubicBezTo>
                  <a:pt x="83" y="43"/>
                  <a:pt x="85" y="42"/>
                  <a:pt x="87" y="42"/>
                </a:cubicBezTo>
                <a:cubicBezTo>
                  <a:pt x="96" y="41"/>
                  <a:pt x="106" y="40"/>
                  <a:pt x="115" y="39"/>
                </a:cubicBezTo>
                <a:cubicBezTo>
                  <a:pt x="117" y="39"/>
                  <a:pt x="119" y="39"/>
                  <a:pt x="122" y="39"/>
                </a:cubicBezTo>
                <a:cubicBezTo>
                  <a:pt x="122" y="36"/>
                  <a:pt x="122" y="34"/>
                  <a:pt x="122" y="32"/>
                </a:cubicBezTo>
                <a:cubicBezTo>
                  <a:pt x="122" y="24"/>
                  <a:pt x="122" y="15"/>
                  <a:pt x="122" y="7"/>
                </a:cubicBezTo>
                <a:cubicBezTo>
                  <a:pt x="122" y="4"/>
                  <a:pt x="122" y="2"/>
                  <a:pt x="122" y="0"/>
                </a:cubicBezTo>
                <a:cubicBezTo>
                  <a:pt x="119" y="1"/>
                  <a:pt x="117" y="1"/>
                  <a:pt x="115" y="1"/>
                </a:cubicBezTo>
                <a:cubicBezTo>
                  <a:pt x="98" y="3"/>
                  <a:pt x="82" y="4"/>
                  <a:pt x="65" y="6"/>
                </a:cubicBezTo>
                <a:close/>
              </a:path>
            </a:pathLst>
          </a:custGeom>
          <a:solidFill>
            <a:srgbClr val="5F3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7" name="Freeform 790"/>
          <p:cNvSpPr>
            <a:spLocks/>
          </p:cNvSpPr>
          <p:nvPr/>
        </p:nvSpPr>
        <p:spPr bwMode="auto">
          <a:xfrm>
            <a:off x="10199688" y="4164013"/>
            <a:ext cx="77788" cy="85725"/>
          </a:xfrm>
          <a:custGeom>
            <a:avLst/>
            <a:gdLst>
              <a:gd name="T0" fmla="*/ 7 w 41"/>
              <a:gd name="T1" fmla="*/ 6 h 45"/>
              <a:gd name="T2" fmla="*/ 0 w 41"/>
              <a:gd name="T3" fmla="*/ 7 h 45"/>
              <a:gd name="T4" fmla="*/ 0 w 41"/>
              <a:gd name="T5" fmla="*/ 45 h 45"/>
              <a:gd name="T6" fmla="*/ 7 w 41"/>
              <a:gd name="T7" fmla="*/ 44 h 45"/>
              <a:gd name="T8" fmla="*/ 34 w 41"/>
              <a:gd name="T9" fmla="*/ 40 h 45"/>
              <a:gd name="T10" fmla="*/ 37 w 41"/>
              <a:gd name="T11" fmla="*/ 33 h 45"/>
              <a:gd name="T12" fmla="*/ 7 w 41"/>
              <a:gd name="T13" fmla="*/ 38 h 45"/>
              <a:gd name="T14" fmla="*/ 7 w 41"/>
              <a:gd name="T15" fmla="*/ 12 h 45"/>
              <a:gd name="T16" fmla="*/ 35 w 41"/>
              <a:gd name="T17" fmla="*/ 8 h 45"/>
              <a:gd name="T18" fmla="*/ 35 w 41"/>
              <a:gd name="T19" fmla="*/ 17 h 45"/>
              <a:gd name="T20" fmla="*/ 18 w 41"/>
              <a:gd name="T21" fmla="*/ 20 h 45"/>
              <a:gd name="T22" fmla="*/ 18 w 41"/>
              <a:gd name="T23" fmla="*/ 27 h 45"/>
              <a:gd name="T24" fmla="*/ 35 w 41"/>
              <a:gd name="T25" fmla="*/ 24 h 45"/>
              <a:gd name="T26" fmla="*/ 40 w 41"/>
              <a:gd name="T27" fmla="*/ 23 h 45"/>
              <a:gd name="T28" fmla="*/ 41 w 41"/>
              <a:gd name="T29" fmla="*/ 19 h 45"/>
              <a:gd name="T30" fmla="*/ 41 w 41"/>
              <a:gd name="T31" fmla="*/ 0 h 45"/>
              <a:gd name="T32" fmla="*/ 35 w 41"/>
              <a:gd name="T33" fmla="*/ 1 h 45"/>
              <a:gd name="T34" fmla="*/ 7 w 41"/>
              <a:gd name="T35" fmla="*/ 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" h="45">
                <a:moveTo>
                  <a:pt x="7" y="6"/>
                </a:moveTo>
                <a:cubicBezTo>
                  <a:pt x="5" y="6"/>
                  <a:pt x="3" y="6"/>
                  <a:pt x="0" y="7"/>
                </a:cubicBezTo>
                <a:cubicBezTo>
                  <a:pt x="0" y="45"/>
                  <a:pt x="0" y="45"/>
                  <a:pt x="0" y="45"/>
                </a:cubicBezTo>
                <a:cubicBezTo>
                  <a:pt x="3" y="45"/>
                  <a:pt x="5" y="44"/>
                  <a:pt x="7" y="44"/>
                </a:cubicBezTo>
                <a:cubicBezTo>
                  <a:pt x="16" y="43"/>
                  <a:pt x="25" y="41"/>
                  <a:pt x="34" y="40"/>
                </a:cubicBezTo>
                <a:cubicBezTo>
                  <a:pt x="35" y="38"/>
                  <a:pt x="36" y="35"/>
                  <a:pt x="37" y="33"/>
                </a:cubicBezTo>
                <a:cubicBezTo>
                  <a:pt x="27" y="35"/>
                  <a:pt x="17" y="36"/>
                  <a:pt x="7" y="38"/>
                </a:cubicBezTo>
                <a:cubicBezTo>
                  <a:pt x="7" y="12"/>
                  <a:pt x="7" y="12"/>
                  <a:pt x="7" y="12"/>
                </a:cubicBezTo>
                <a:cubicBezTo>
                  <a:pt x="16" y="11"/>
                  <a:pt x="26" y="9"/>
                  <a:pt x="35" y="8"/>
                </a:cubicBezTo>
                <a:cubicBezTo>
                  <a:pt x="35" y="17"/>
                  <a:pt x="35" y="17"/>
                  <a:pt x="35" y="17"/>
                </a:cubicBezTo>
                <a:cubicBezTo>
                  <a:pt x="29" y="18"/>
                  <a:pt x="23" y="19"/>
                  <a:pt x="18" y="20"/>
                </a:cubicBezTo>
                <a:cubicBezTo>
                  <a:pt x="18" y="27"/>
                  <a:pt x="18" y="27"/>
                  <a:pt x="18" y="27"/>
                </a:cubicBezTo>
                <a:cubicBezTo>
                  <a:pt x="23" y="26"/>
                  <a:pt x="29" y="25"/>
                  <a:pt x="35" y="24"/>
                </a:cubicBezTo>
                <a:cubicBezTo>
                  <a:pt x="37" y="23"/>
                  <a:pt x="38" y="23"/>
                  <a:pt x="40" y="23"/>
                </a:cubicBezTo>
                <a:cubicBezTo>
                  <a:pt x="41" y="21"/>
                  <a:pt x="41" y="20"/>
                  <a:pt x="41" y="19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1"/>
                  <a:pt x="37" y="1"/>
                  <a:pt x="35" y="1"/>
                </a:cubicBezTo>
                <a:cubicBezTo>
                  <a:pt x="26" y="3"/>
                  <a:pt x="16" y="5"/>
                  <a:pt x="7" y="6"/>
                </a:cubicBezTo>
                <a:close/>
              </a:path>
            </a:pathLst>
          </a:custGeom>
          <a:solidFill>
            <a:srgbClr val="5F30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8" name="Freeform 791"/>
          <p:cNvSpPr>
            <a:spLocks/>
          </p:cNvSpPr>
          <p:nvPr/>
        </p:nvSpPr>
        <p:spPr bwMode="auto">
          <a:xfrm>
            <a:off x="5573713" y="4803776"/>
            <a:ext cx="1130300" cy="1130300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292 w 600"/>
              <a:gd name="T5" fmla="*/ 600 h 600"/>
              <a:gd name="T6" fmla="*/ 300 w 600"/>
              <a:gd name="T7" fmla="*/ 600 h 600"/>
              <a:gd name="T8" fmla="*/ 599 w 600"/>
              <a:gd name="T9" fmla="*/ 314 h 600"/>
              <a:gd name="T10" fmla="*/ 600 w 600"/>
              <a:gd name="T11" fmla="*/ 300 h 600"/>
              <a:gd name="T12" fmla="*/ 300 w 600"/>
              <a:gd name="T13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4" y="0"/>
                  <a:pt x="0" y="134"/>
                  <a:pt x="0" y="300"/>
                </a:cubicBezTo>
                <a:cubicBezTo>
                  <a:pt x="0" y="463"/>
                  <a:pt x="130" y="596"/>
                  <a:pt x="292" y="600"/>
                </a:cubicBezTo>
                <a:cubicBezTo>
                  <a:pt x="295" y="600"/>
                  <a:pt x="297" y="600"/>
                  <a:pt x="300" y="600"/>
                </a:cubicBezTo>
                <a:cubicBezTo>
                  <a:pt x="460" y="600"/>
                  <a:pt x="592" y="473"/>
                  <a:pt x="599" y="314"/>
                </a:cubicBezTo>
                <a:cubicBezTo>
                  <a:pt x="599" y="310"/>
                  <a:pt x="600" y="305"/>
                  <a:pt x="600" y="300"/>
                </a:cubicBezTo>
                <a:cubicBezTo>
                  <a:pt x="600" y="134"/>
                  <a:pt x="465" y="0"/>
                  <a:pt x="300" y="0"/>
                </a:cubicBezTo>
              </a:path>
            </a:pathLst>
          </a:custGeom>
          <a:solidFill>
            <a:srgbClr val="E74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0" name="Freeform 793"/>
          <p:cNvSpPr>
            <a:spLocks noEditPoints="1"/>
          </p:cNvSpPr>
          <p:nvPr/>
        </p:nvSpPr>
        <p:spPr bwMode="auto">
          <a:xfrm>
            <a:off x="5780088" y="5205414"/>
            <a:ext cx="922338" cy="728663"/>
          </a:xfrm>
          <a:custGeom>
            <a:avLst/>
            <a:gdLst>
              <a:gd name="T0" fmla="*/ 398 w 490"/>
              <a:gd name="T1" fmla="*/ 5 h 387"/>
              <a:gd name="T2" fmla="*/ 405 w 490"/>
              <a:gd name="T3" fmla="*/ 25 h 387"/>
              <a:gd name="T4" fmla="*/ 399 w 490"/>
              <a:gd name="T5" fmla="*/ 44 h 387"/>
              <a:gd name="T6" fmla="*/ 405 w 490"/>
              <a:gd name="T7" fmla="*/ 64 h 387"/>
              <a:gd name="T8" fmla="*/ 401 w 490"/>
              <a:gd name="T9" fmla="*/ 80 h 387"/>
              <a:gd name="T10" fmla="*/ 405 w 490"/>
              <a:gd name="T11" fmla="*/ 95 h 387"/>
              <a:gd name="T12" fmla="*/ 401 w 490"/>
              <a:gd name="T13" fmla="*/ 111 h 387"/>
              <a:gd name="T14" fmla="*/ 405 w 490"/>
              <a:gd name="T15" fmla="*/ 127 h 387"/>
              <a:gd name="T16" fmla="*/ 401 w 490"/>
              <a:gd name="T17" fmla="*/ 142 h 387"/>
              <a:gd name="T18" fmla="*/ 405 w 490"/>
              <a:gd name="T19" fmla="*/ 156 h 387"/>
              <a:gd name="T20" fmla="*/ 193 w 490"/>
              <a:gd name="T21" fmla="*/ 230 h 387"/>
              <a:gd name="T22" fmla="*/ 0 w 490"/>
              <a:gd name="T23" fmla="*/ 189 h 387"/>
              <a:gd name="T24" fmla="*/ 183 w 490"/>
              <a:gd name="T25" fmla="*/ 387 h 387"/>
              <a:gd name="T26" fmla="*/ 191 w 490"/>
              <a:gd name="T27" fmla="*/ 387 h 387"/>
              <a:gd name="T28" fmla="*/ 490 w 490"/>
              <a:gd name="T29" fmla="*/ 101 h 387"/>
              <a:gd name="T30" fmla="*/ 398 w 490"/>
              <a:gd name="T31" fmla="*/ 5 h 387"/>
              <a:gd name="T32" fmla="*/ 394 w 490"/>
              <a:gd name="T33" fmla="*/ 0 h 387"/>
              <a:gd name="T34" fmla="*/ 394 w 490"/>
              <a:gd name="T35" fmla="*/ 0 h 387"/>
              <a:gd name="T36" fmla="*/ 394 w 490"/>
              <a:gd name="T37" fmla="*/ 1 h 387"/>
              <a:gd name="T38" fmla="*/ 394 w 490"/>
              <a:gd name="T39" fmla="*/ 0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0" h="387">
                <a:moveTo>
                  <a:pt x="398" y="5"/>
                </a:moveTo>
                <a:cubicBezTo>
                  <a:pt x="402" y="11"/>
                  <a:pt x="405" y="18"/>
                  <a:pt x="405" y="25"/>
                </a:cubicBezTo>
                <a:cubicBezTo>
                  <a:pt x="405" y="32"/>
                  <a:pt x="403" y="38"/>
                  <a:pt x="399" y="44"/>
                </a:cubicBezTo>
                <a:cubicBezTo>
                  <a:pt x="403" y="50"/>
                  <a:pt x="405" y="57"/>
                  <a:pt x="405" y="64"/>
                </a:cubicBezTo>
                <a:cubicBezTo>
                  <a:pt x="405" y="69"/>
                  <a:pt x="403" y="74"/>
                  <a:pt x="401" y="80"/>
                </a:cubicBezTo>
                <a:cubicBezTo>
                  <a:pt x="403" y="85"/>
                  <a:pt x="405" y="90"/>
                  <a:pt x="405" y="95"/>
                </a:cubicBezTo>
                <a:cubicBezTo>
                  <a:pt x="405" y="101"/>
                  <a:pt x="403" y="106"/>
                  <a:pt x="401" y="111"/>
                </a:cubicBezTo>
                <a:cubicBezTo>
                  <a:pt x="403" y="116"/>
                  <a:pt x="405" y="122"/>
                  <a:pt x="405" y="127"/>
                </a:cubicBezTo>
                <a:cubicBezTo>
                  <a:pt x="405" y="132"/>
                  <a:pt x="404" y="137"/>
                  <a:pt x="401" y="142"/>
                </a:cubicBezTo>
                <a:cubicBezTo>
                  <a:pt x="404" y="146"/>
                  <a:pt x="405" y="151"/>
                  <a:pt x="405" y="156"/>
                </a:cubicBezTo>
                <a:cubicBezTo>
                  <a:pt x="405" y="204"/>
                  <a:pt x="296" y="230"/>
                  <a:pt x="193" y="230"/>
                </a:cubicBezTo>
                <a:cubicBezTo>
                  <a:pt x="116" y="230"/>
                  <a:pt x="37" y="216"/>
                  <a:pt x="0" y="189"/>
                </a:cubicBezTo>
                <a:cubicBezTo>
                  <a:pt x="26" y="217"/>
                  <a:pt x="114" y="312"/>
                  <a:pt x="183" y="387"/>
                </a:cubicBezTo>
                <a:cubicBezTo>
                  <a:pt x="186" y="387"/>
                  <a:pt x="188" y="387"/>
                  <a:pt x="191" y="387"/>
                </a:cubicBezTo>
                <a:cubicBezTo>
                  <a:pt x="351" y="387"/>
                  <a:pt x="483" y="260"/>
                  <a:pt x="490" y="101"/>
                </a:cubicBezTo>
                <a:cubicBezTo>
                  <a:pt x="449" y="58"/>
                  <a:pt x="407" y="14"/>
                  <a:pt x="398" y="5"/>
                </a:cubicBezTo>
                <a:moveTo>
                  <a:pt x="394" y="0"/>
                </a:moveTo>
                <a:cubicBezTo>
                  <a:pt x="394" y="0"/>
                  <a:pt x="394" y="0"/>
                  <a:pt x="394" y="0"/>
                </a:cubicBezTo>
                <a:cubicBezTo>
                  <a:pt x="394" y="0"/>
                  <a:pt x="394" y="1"/>
                  <a:pt x="394" y="1"/>
                </a:cubicBezTo>
                <a:cubicBezTo>
                  <a:pt x="394" y="1"/>
                  <a:pt x="394" y="0"/>
                  <a:pt x="394" y="0"/>
                </a:cubicBezTo>
              </a:path>
            </a:pathLst>
          </a:custGeom>
          <a:solidFill>
            <a:srgbClr val="CA4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1" name="Oval 794"/>
          <p:cNvSpPr>
            <a:spLocks noChangeArrowheads="1"/>
          </p:cNvSpPr>
          <p:nvPr/>
        </p:nvSpPr>
        <p:spPr bwMode="auto">
          <a:xfrm>
            <a:off x="5756276" y="5375276"/>
            <a:ext cx="771525" cy="247650"/>
          </a:xfrm>
          <a:prstGeom prst="ellipse">
            <a:avLst/>
          </a:prstGeom>
          <a:solidFill>
            <a:srgbClr val="F88C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2" name="Freeform 795"/>
          <p:cNvSpPr>
            <a:spLocks noEditPoints="1"/>
          </p:cNvSpPr>
          <p:nvPr/>
        </p:nvSpPr>
        <p:spPr bwMode="auto">
          <a:xfrm>
            <a:off x="5741988" y="5359401"/>
            <a:ext cx="800100" cy="279400"/>
          </a:xfrm>
          <a:custGeom>
            <a:avLst/>
            <a:gdLst>
              <a:gd name="T0" fmla="*/ 213 w 425"/>
              <a:gd name="T1" fmla="*/ 148 h 148"/>
              <a:gd name="T2" fmla="*/ 0 w 425"/>
              <a:gd name="T3" fmla="*/ 74 h 148"/>
              <a:gd name="T4" fmla="*/ 213 w 425"/>
              <a:gd name="T5" fmla="*/ 0 h 148"/>
              <a:gd name="T6" fmla="*/ 425 w 425"/>
              <a:gd name="T7" fmla="*/ 74 h 148"/>
              <a:gd name="T8" fmla="*/ 213 w 425"/>
              <a:gd name="T9" fmla="*/ 148 h 148"/>
              <a:gd name="T10" fmla="*/ 213 w 425"/>
              <a:gd name="T11" fmla="*/ 16 h 148"/>
              <a:gd name="T12" fmla="*/ 16 w 425"/>
              <a:gd name="T13" fmla="*/ 74 h 148"/>
              <a:gd name="T14" fmla="*/ 213 w 425"/>
              <a:gd name="T15" fmla="*/ 132 h 148"/>
              <a:gd name="T16" fmla="*/ 409 w 425"/>
              <a:gd name="T17" fmla="*/ 74 h 148"/>
              <a:gd name="T18" fmla="*/ 213 w 425"/>
              <a:gd name="T19" fmla="*/ 1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5" h="148">
                <a:moveTo>
                  <a:pt x="213" y="148"/>
                </a:moveTo>
                <a:cubicBezTo>
                  <a:pt x="110" y="148"/>
                  <a:pt x="0" y="122"/>
                  <a:pt x="0" y="74"/>
                </a:cubicBezTo>
                <a:cubicBezTo>
                  <a:pt x="0" y="26"/>
                  <a:pt x="110" y="0"/>
                  <a:pt x="213" y="0"/>
                </a:cubicBezTo>
                <a:cubicBezTo>
                  <a:pt x="316" y="0"/>
                  <a:pt x="425" y="26"/>
                  <a:pt x="425" y="74"/>
                </a:cubicBezTo>
                <a:cubicBezTo>
                  <a:pt x="425" y="122"/>
                  <a:pt x="316" y="148"/>
                  <a:pt x="213" y="148"/>
                </a:cubicBezTo>
                <a:moveTo>
                  <a:pt x="213" y="16"/>
                </a:moveTo>
                <a:cubicBezTo>
                  <a:pt x="97" y="16"/>
                  <a:pt x="16" y="47"/>
                  <a:pt x="16" y="74"/>
                </a:cubicBezTo>
                <a:cubicBezTo>
                  <a:pt x="16" y="102"/>
                  <a:pt x="97" y="132"/>
                  <a:pt x="213" y="132"/>
                </a:cubicBezTo>
                <a:cubicBezTo>
                  <a:pt x="328" y="132"/>
                  <a:pt x="409" y="102"/>
                  <a:pt x="409" y="74"/>
                </a:cubicBezTo>
                <a:cubicBezTo>
                  <a:pt x="409" y="47"/>
                  <a:pt x="328" y="16"/>
                  <a:pt x="213" y="16"/>
                </a:cubicBezTo>
              </a:path>
            </a:pathLst>
          </a:custGeom>
          <a:solidFill>
            <a:srgbClr val="FFCD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3" name="Oval 796"/>
          <p:cNvSpPr>
            <a:spLocks noChangeArrowheads="1"/>
          </p:cNvSpPr>
          <p:nvPr/>
        </p:nvSpPr>
        <p:spPr bwMode="auto">
          <a:xfrm>
            <a:off x="5756276" y="5356226"/>
            <a:ext cx="771525" cy="257175"/>
          </a:xfrm>
          <a:prstGeom prst="ellipse">
            <a:avLst/>
          </a:prstGeom>
          <a:solidFill>
            <a:srgbClr val="F88C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4" name="Oval 797"/>
          <p:cNvSpPr>
            <a:spLocks noChangeArrowheads="1"/>
          </p:cNvSpPr>
          <p:nvPr/>
        </p:nvSpPr>
        <p:spPr bwMode="auto">
          <a:xfrm>
            <a:off x="5756276" y="5319714"/>
            <a:ext cx="771525" cy="249238"/>
          </a:xfrm>
          <a:prstGeom prst="ellipse">
            <a:avLst/>
          </a:prstGeom>
          <a:solidFill>
            <a:srgbClr val="F88C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5" name="Freeform 798"/>
          <p:cNvSpPr>
            <a:spLocks noEditPoints="1"/>
          </p:cNvSpPr>
          <p:nvPr/>
        </p:nvSpPr>
        <p:spPr bwMode="auto">
          <a:xfrm>
            <a:off x="5741988" y="5305426"/>
            <a:ext cx="800100" cy="277813"/>
          </a:xfrm>
          <a:custGeom>
            <a:avLst/>
            <a:gdLst>
              <a:gd name="T0" fmla="*/ 213 w 425"/>
              <a:gd name="T1" fmla="*/ 148 h 148"/>
              <a:gd name="T2" fmla="*/ 0 w 425"/>
              <a:gd name="T3" fmla="*/ 74 h 148"/>
              <a:gd name="T4" fmla="*/ 213 w 425"/>
              <a:gd name="T5" fmla="*/ 0 h 148"/>
              <a:gd name="T6" fmla="*/ 425 w 425"/>
              <a:gd name="T7" fmla="*/ 74 h 148"/>
              <a:gd name="T8" fmla="*/ 213 w 425"/>
              <a:gd name="T9" fmla="*/ 148 h 148"/>
              <a:gd name="T10" fmla="*/ 213 w 425"/>
              <a:gd name="T11" fmla="*/ 16 h 148"/>
              <a:gd name="T12" fmla="*/ 16 w 425"/>
              <a:gd name="T13" fmla="*/ 74 h 148"/>
              <a:gd name="T14" fmla="*/ 213 w 425"/>
              <a:gd name="T15" fmla="*/ 132 h 148"/>
              <a:gd name="T16" fmla="*/ 409 w 425"/>
              <a:gd name="T17" fmla="*/ 74 h 148"/>
              <a:gd name="T18" fmla="*/ 213 w 425"/>
              <a:gd name="T19" fmla="*/ 1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5" h="148">
                <a:moveTo>
                  <a:pt x="213" y="148"/>
                </a:moveTo>
                <a:cubicBezTo>
                  <a:pt x="110" y="148"/>
                  <a:pt x="0" y="122"/>
                  <a:pt x="0" y="74"/>
                </a:cubicBezTo>
                <a:cubicBezTo>
                  <a:pt x="0" y="26"/>
                  <a:pt x="110" y="0"/>
                  <a:pt x="213" y="0"/>
                </a:cubicBezTo>
                <a:cubicBezTo>
                  <a:pt x="316" y="0"/>
                  <a:pt x="425" y="26"/>
                  <a:pt x="425" y="74"/>
                </a:cubicBezTo>
                <a:cubicBezTo>
                  <a:pt x="425" y="122"/>
                  <a:pt x="316" y="148"/>
                  <a:pt x="213" y="148"/>
                </a:cubicBezTo>
                <a:moveTo>
                  <a:pt x="213" y="16"/>
                </a:moveTo>
                <a:cubicBezTo>
                  <a:pt x="97" y="16"/>
                  <a:pt x="16" y="47"/>
                  <a:pt x="16" y="74"/>
                </a:cubicBezTo>
                <a:cubicBezTo>
                  <a:pt x="16" y="102"/>
                  <a:pt x="97" y="132"/>
                  <a:pt x="213" y="132"/>
                </a:cubicBezTo>
                <a:cubicBezTo>
                  <a:pt x="328" y="132"/>
                  <a:pt x="409" y="102"/>
                  <a:pt x="409" y="74"/>
                </a:cubicBezTo>
                <a:cubicBezTo>
                  <a:pt x="409" y="47"/>
                  <a:pt x="328" y="16"/>
                  <a:pt x="213" y="16"/>
                </a:cubicBezTo>
              </a:path>
            </a:pathLst>
          </a:custGeom>
          <a:solidFill>
            <a:srgbClr val="FFCD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6" name="Oval 799"/>
          <p:cNvSpPr>
            <a:spLocks noChangeArrowheads="1"/>
          </p:cNvSpPr>
          <p:nvPr/>
        </p:nvSpPr>
        <p:spPr bwMode="auto">
          <a:xfrm>
            <a:off x="5756276" y="5300664"/>
            <a:ext cx="771525" cy="258763"/>
          </a:xfrm>
          <a:prstGeom prst="ellipse">
            <a:avLst/>
          </a:prstGeom>
          <a:solidFill>
            <a:srgbClr val="F88C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7" name="Oval 800"/>
          <p:cNvSpPr>
            <a:spLocks noChangeArrowheads="1"/>
          </p:cNvSpPr>
          <p:nvPr/>
        </p:nvSpPr>
        <p:spPr bwMode="auto">
          <a:xfrm>
            <a:off x="5756276" y="5259389"/>
            <a:ext cx="771525" cy="249238"/>
          </a:xfrm>
          <a:prstGeom prst="ellipse">
            <a:avLst/>
          </a:prstGeom>
          <a:solidFill>
            <a:srgbClr val="F88C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8" name="Freeform 801"/>
          <p:cNvSpPr>
            <a:spLocks noEditPoints="1"/>
          </p:cNvSpPr>
          <p:nvPr/>
        </p:nvSpPr>
        <p:spPr bwMode="auto">
          <a:xfrm>
            <a:off x="5741988" y="5245101"/>
            <a:ext cx="800100" cy="277813"/>
          </a:xfrm>
          <a:custGeom>
            <a:avLst/>
            <a:gdLst>
              <a:gd name="T0" fmla="*/ 213 w 425"/>
              <a:gd name="T1" fmla="*/ 148 h 148"/>
              <a:gd name="T2" fmla="*/ 0 w 425"/>
              <a:gd name="T3" fmla="*/ 74 h 148"/>
              <a:gd name="T4" fmla="*/ 213 w 425"/>
              <a:gd name="T5" fmla="*/ 0 h 148"/>
              <a:gd name="T6" fmla="*/ 425 w 425"/>
              <a:gd name="T7" fmla="*/ 74 h 148"/>
              <a:gd name="T8" fmla="*/ 213 w 425"/>
              <a:gd name="T9" fmla="*/ 148 h 148"/>
              <a:gd name="T10" fmla="*/ 213 w 425"/>
              <a:gd name="T11" fmla="*/ 16 h 148"/>
              <a:gd name="T12" fmla="*/ 16 w 425"/>
              <a:gd name="T13" fmla="*/ 74 h 148"/>
              <a:gd name="T14" fmla="*/ 213 w 425"/>
              <a:gd name="T15" fmla="*/ 132 h 148"/>
              <a:gd name="T16" fmla="*/ 409 w 425"/>
              <a:gd name="T17" fmla="*/ 74 h 148"/>
              <a:gd name="T18" fmla="*/ 213 w 425"/>
              <a:gd name="T19" fmla="*/ 1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5" h="148">
                <a:moveTo>
                  <a:pt x="213" y="148"/>
                </a:moveTo>
                <a:cubicBezTo>
                  <a:pt x="110" y="148"/>
                  <a:pt x="0" y="123"/>
                  <a:pt x="0" y="74"/>
                </a:cubicBezTo>
                <a:cubicBezTo>
                  <a:pt x="0" y="26"/>
                  <a:pt x="110" y="0"/>
                  <a:pt x="213" y="0"/>
                </a:cubicBezTo>
                <a:cubicBezTo>
                  <a:pt x="316" y="0"/>
                  <a:pt x="425" y="26"/>
                  <a:pt x="425" y="74"/>
                </a:cubicBezTo>
                <a:cubicBezTo>
                  <a:pt x="425" y="123"/>
                  <a:pt x="316" y="148"/>
                  <a:pt x="213" y="148"/>
                </a:cubicBezTo>
                <a:moveTo>
                  <a:pt x="213" y="16"/>
                </a:moveTo>
                <a:cubicBezTo>
                  <a:pt x="97" y="16"/>
                  <a:pt x="16" y="47"/>
                  <a:pt x="16" y="74"/>
                </a:cubicBezTo>
                <a:cubicBezTo>
                  <a:pt x="16" y="102"/>
                  <a:pt x="97" y="132"/>
                  <a:pt x="213" y="132"/>
                </a:cubicBezTo>
                <a:cubicBezTo>
                  <a:pt x="328" y="132"/>
                  <a:pt x="409" y="102"/>
                  <a:pt x="409" y="74"/>
                </a:cubicBezTo>
                <a:cubicBezTo>
                  <a:pt x="409" y="47"/>
                  <a:pt x="328" y="16"/>
                  <a:pt x="213" y="16"/>
                </a:cubicBezTo>
              </a:path>
            </a:pathLst>
          </a:custGeom>
          <a:solidFill>
            <a:srgbClr val="FFCD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9" name="Oval 802"/>
          <p:cNvSpPr>
            <a:spLocks noChangeArrowheads="1"/>
          </p:cNvSpPr>
          <p:nvPr/>
        </p:nvSpPr>
        <p:spPr bwMode="auto">
          <a:xfrm>
            <a:off x="5756276" y="5240339"/>
            <a:ext cx="771525" cy="258763"/>
          </a:xfrm>
          <a:prstGeom prst="ellipse">
            <a:avLst/>
          </a:prstGeom>
          <a:solidFill>
            <a:srgbClr val="F88C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0" name="Oval 803"/>
          <p:cNvSpPr>
            <a:spLocks noChangeArrowheads="1"/>
          </p:cNvSpPr>
          <p:nvPr/>
        </p:nvSpPr>
        <p:spPr bwMode="auto">
          <a:xfrm>
            <a:off x="5756276" y="5200651"/>
            <a:ext cx="771525" cy="249238"/>
          </a:xfrm>
          <a:prstGeom prst="ellipse">
            <a:avLst/>
          </a:prstGeom>
          <a:solidFill>
            <a:srgbClr val="F88C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1" name="Freeform 804"/>
          <p:cNvSpPr>
            <a:spLocks noEditPoints="1"/>
          </p:cNvSpPr>
          <p:nvPr/>
        </p:nvSpPr>
        <p:spPr bwMode="auto">
          <a:xfrm>
            <a:off x="5741988" y="5186364"/>
            <a:ext cx="800100" cy="279400"/>
          </a:xfrm>
          <a:custGeom>
            <a:avLst/>
            <a:gdLst>
              <a:gd name="T0" fmla="*/ 213 w 425"/>
              <a:gd name="T1" fmla="*/ 148 h 148"/>
              <a:gd name="T2" fmla="*/ 0 w 425"/>
              <a:gd name="T3" fmla="*/ 74 h 148"/>
              <a:gd name="T4" fmla="*/ 213 w 425"/>
              <a:gd name="T5" fmla="*/ 0 h 148"/>
              <a:gd name="T6" fmla="*/ 425 w 425"/>
              <a:gd name="T7" fmla="*/ 74 h 148"/>
              <a:gd name="T8" fmla="*/ 213 w 425"/>
              <a:gd name="T9" fmla="*/ 148 h 148"/>
              <a:gd name="T10" fmla="*/ 213 w 425"/>
              <a:gd name="T11" fmla="*/ 16 h 148"/>
              <a:gd name="T12" fmla="*/ 16 w 425"/>
              <a:gd name="T13" fmla="*/ 74 h 148"/>
              <a:gd name="T14" fmla="*/ 213 w 425"/>
              <a:gd name="T15" fmla="*/ 132 h 148"/>
              <a:gd name="T16" fmla="*/ 409 w 425"/>
              <a:gd name="T17" fmla="*/ 74 h 148"/>
              <a:gd name="T18" fmla="*/ 213 w 425"/>
              <a:gd name="T19" fmla="*/ 1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5" h="148">
                <a:moveTo>
                  <a:pt x="213" y="148"/>
                </a:moveTo>
                <a:cubicBezTo>
                  <a:pt x="110" y="148"/>
                  <a:pt x="0" y="122"/>
                  <a:pt x="0" y="74"/>
                </a:cubicBezTo>
                <a:cubicBezTo>
                  <a:pt x="0" y="25"/>
                  <a:pt x="110" y="0"/>
                  <a:pt x="213" y="0"/>
                </a:cubicBezTo>
                <a:cubicBezTo>
                  <a:pt x="316" y="0"/>
                  <a:pt x="425" y="25"/>
                  <a:pt x="425" y="74"/>
                </a:cubicBezTo>
                <a:cubicBezTo>
                  <a:pt x="425" y="122"/>
                  <a:pt x="316" y="148"/>
                  <a:pt x="213" y="148"/>
                </a:cubicBezTo>
                <a:moveTo>
                  <a:pt x="213" y="16"/>
                </a:moveTo>
                <a:cubicBezTo>
                  <a:pt x="97" y="16"/>
                  <a:pt x="16" y="46"/>
                  <a:pt x="16" y="74"/>
                </a:cubicBezTo>
                <a:cubicBezTo>
                  <a:pt x="16" y="101"/>
                  <a:pt x="97" y="132"/>
                  <a:pt x="213" y="132"/>
                </a:cubicBezTo>
                <a:cubicBezTo>
                  <a:pt x="328" y="132"/>
                  <a:pt x="409" y="101"/>
                  <a:pt x="409" y="74"/>
                </a:cubicBezTo>
                <a:cubicBezTo>
                  <a:pt x="409" y="46"/>
                  <a:pt x="328" y="16"/>
                  <a:pt x="213" y="16"/>
                </a:cubicBezTo>
              </a:path>
            </a:pathLst>
          </a:custGeom>
          <a:solidFill>
            <a:srgbClr val="FFCD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2" name="Oval 805"/>
          <p:cNvSpPr>
            <a:spLocks noChangeArrowheads="1"/>
          </p:cNvSpPr>
          <p:nvPr/>
        </p:nvSpPr>
        <p:spPr bwMode="auto">
          <a:xfrm>
            <a:off x="5756276" y="5180014"/>
            <a:ext cx="771525" cy="258763"/>
          </a:xfrm>
          <a:prstGeom prst="ellipse">
            <a:avLst/>
          </a:prstGeom>
          <a:solidFill>
            <a:srgbClr val="F88C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3" name="Oval 806"/>
          <p:cNvSpPr>
            <a:spLocks noChangeArrowheads="1"/>
          </p:cNvSpPr>
          <p:nvPr/>
        </p:nvSpPr>
        <p:spPr bwMode="auto">
          <a:xfrm>
            <a:off x="5756276" y="5127626"/>
            <a:ext cx="771525" cy="249238"/>
          </a:xfrm>
          <a:prstGeom prst="ellipse">
            <a:avLst/>
          </a:prstGeom>
          <a:solidFill>
            <a:srgbClr val="F88C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4" name="Freeform 807"/>
          <p:cNvSpPr>
            <a:spLocks noEditPoints="1"/>
          </p:cNvSpPr>
          <p:nvPr/>
        </p:nvSpPr>
        <p:spPr bwMode="auto">
          <a:xfrm>
            <a:off x="5741988" y="5113339"/>
            <a:ext cx="800100" cy="277813"/>
          </a:xfrm>
          <a:custGeom>
            <a:avLst/>
            <a:gdLst>
              <a:gd name="T0" fmla="*/ 213 w 425"/>
              <a:gd name="T1" fmla="*/ 148 h 148"/>
              <a:gd name="T2" fmla="*/ 0 w 425"/>
              <a:gd name="T3" fmla="*/ 74 h 148"/>
              <a:gd name="T4" fmla="*/ 213 w 425"/>
              <a:gd name="T5" fmla="*/ 0 h 148"/>
              <a:gd name="T6" fmla="*/ 425 w 425"/>
              <a:gd name="T7" fmla="*/ 74 h 148"/>
              <a:gd name="T8" fmla="*/ 213 w 425"/>
              <a:gd name="T9" fmla="*/ 148 h 148"/>
              <a:gd name="T10" fmla="*/ 213 w 425"/>
              <a:gd name="T11" fmla="*/ 16 h 148"/>
              <a:gd name="T12" fmla="*/ 16 w 425"/>
              <a:gd name="T13" fmla="*/ 74 h 148"/>
              <a:gd name="T14" fmla="*/ 213 w 425"/>
              <a:gd name="T15" fmla="*/ 132 h 148"/>
              <a:gd name="T16" fmla="*/ 409 w 425"/>
              <a:gd name="T17" fmla="*/ 74 h 148"/>
              <a:gd name="T18" fmla="*/ 213 w 425"/>
              <a:gd name="T19" fmla="*/ 1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5" h="148">
                <a:moveTo>
                  <a:pt x="213" y="148"/>
                </a:moveTo>
                <a:cubicBezTo>
                  <a:pt x="110" y="148"/>
                  <a:pt x="0" y="122"/>
                  <a:pt x="0" y="74"/>
                </a:cubicBezTo>
                <a:cubicBezTo>
                  <a:pt x="0" y="26"/>
                  <a:pt x="110" y="0"/>
                  <a:pt x="213" y="0"/>
                </a:cubicBezTo>
                <a:cubicBezTo>
                  <a:pt x="316" y="0"/>
                  <a:pt x="425" y="26"/>
                  <a:pt x="425" y="74"/>
                </a:cubicBezTo>
                <a:cubicBezTo>
                  <a:pt x="425" y="122"/>
                  <a:pt x="316" y="148"/>
                  <a:pt x="213" y="148"/>
                </a:cubicBezTo>
                <a:moveTo>
                  <a:pt x="213" y="16"/>
                </a:moveTo>
                <a:cubicBezTo>
                  <a:pt x="97" y="16"/>
                  <a:pt x="16" y="47"/>
                  <a:pt x="16" y="74"/>
                </a:cubicBezTo>
                <a:cubicBezTo>
                  <a:pt x="16" y="102"/>
                  <a:pt x="97" y="132"/>
                  <a:pt x="213" y="132"/>
                </a:cubicBezTo>
                <a:cubicBezTo>
                  <a:pt x="328" y="132"/>
                  <a:pt x="409" y="102"/>
                  <a:pt x="409" y="74"/>
                </a:cubicBezTo>
                <a:cubicBezTo>
                  <a:pt x="409" y="47"/>
                  <a:pt x="328" y="16"/>
                  <a:pt x="213" y="16"/>
                </a:cubicBezTo>
              </a:path>
            </a:pathLst>
          </a:custGeom>
          <a:solidFill>
            <a:srgbClr val="FFCD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5" name="Oval 808"/>
          <p:cNvSpPr>
            <a:spLocks noChangeArrowheads="1"/>
          </p:cNvSpPr>
          <p:nvPr/>
        </p:nvSpPr>
        <p:spPr bwMode="auto">
          <a:xfrm>
            <a:off x="5756276" y="5108576"/>
            <a:ext cx="771525" cy="258763"/>
          </a:xfrm>
          <a:prstGeom prst="ellipse">
            <a:avLst/>
          </a:prstGeom>
          <a:solidFill>
            <a:srgbClr val="F88C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6" name="Freeform 809"/>
          <p:cNvSpPr>
            <a:spLocks/>
          </p:cNvSpPr>
          <p:nvPr/>
        </p:nvSpPr>
        <p:spPr bwMode="auto">
          <a:xfrm>
            <a:off x="5870576" y="5489576"/>
            <a:ext cx="47625" cy="17463"/>
          </a:xfrm>
          <a:custGeom>
            <a:avLst/>
            <a:gdLst>
              <a:gd name="T0" fmla="*/ 0 w 26"/>
              <a:gd name="T1" fmla="*/ 0 h 9"/>
              <a:gd name="T2" fmla="*/ 17 w 26"/>
              <a:gd name="T3" fmla="*/ 9 h 9"/>
              <a:gd name="T4" fmla="*/ 26 w 26"/>
              <a:gd name="T5" fmla="*/ 6 h 9"/>
              <a:gd name="T6" fmla="*/ 0 w 26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9">
                <a:moveTo>
                  <a:pt x="0" y="0"/>
                </a:moveTo>
                <a:cubicBezTo>
                  <a:pt x="3" y="5"/>
                  <a:pt x="10" y="9"/>
                  <a:pt x="17" y="9"/>
                </a:cubicBezTo>
                <a:cubicBezTo>
                  <a:pt x="20" y="9"/>
                  <a:pt x="23" y="8"/>
                  <a:pt x="26" y="6"/>
                </a:cubicBezTo>
                <a:cubicBezTo>
                  <a:pt x="17" y="4"/>
                  <a:pt x="8" y="2"/>
                  <a:pt x="0" y="0"/>
                </a:cubicBezTo>
              </a:path>
            </a:pathLst>
          </a:custGeom>
          <a:solidFill>
            <a:srgbClr val="C670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7" name="Freeform 810"/>
          <p:cNvSpPr>
            <a:spLocks/>
          </p:cNvSpPr>
          <p:nvPr/>
        </p:nvSpPr>
        <p:spPr bwMode="auto">
          <a:xfrm>
            <a:off x="5864226" y="5459414"/>
            <a:ext cx="71438" cy="41275"/>
          </a:xfrm>
          <a:custGeom>
            <a:avLst/>
            <a:gdLst>
              <a:gd name="T0" fmla="*/ 0 w 38"/>
              <a:gd name="T1" fmla="*/ 0 h 22"/>
              <a:gd name="T2" fmla="*/ 0 w 38"/>
              <a:gd name="T3" fmla="*/ 5 h 22"/>
              <a:gd name="T4" fmla="*/ 3 w 38"/>
              <a:gd name="T5" fmla="*/ 16 h 22"/>
              <a:gd name="T6" fmla="*/ 29 w 38"/>
              <a:gd name="T7" fmla="*/ 22 h 22"/>
              <a:gd name="T8" fmla="*/ 38 w 38"/>
              <a:gd name="T9" fmla="*/ 11 h 22"/>
              <a:gd name="T10" fmla="*/ 0 w 38"/>
              <a:gd name="T1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22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3"/>
                  <a:pt x="3" y="16"/>
                </a:cubicBezTo>
                <a:cubicBezTo>
                  <a:pt x="11" y="18"/>
                  <a:pt x="20" y="20"/>
                  <a:pt x="29" y="22"/>
                </a:cubicBezTo>
                <a:cubicBezTo>
                  <a:pt x="33" y="20"/>
                  <a:pt x="37" y="16"/>
                  <a:pt x="38" y="11"/>
                </a:cubicBezTo>
                <a:cubicBezTo>
                  <a:pt x="24" y="8"/>
                  <a:pt x="11" y="4"/>
                  <a:pt x="0" y="0"/>
                </a:cubicBezTo>
              </a:path>
            </a:pathLst>
          </a:custGeom>
          <a:solidFill>
            <a:srgbClr val="CCA4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8" name="Freeform 811"/>
          <p:cNvSpPr>
            <a:spLocks noEditPoints="1"/>
          </p:cNvSpPr>
          <p:nvPr/>
        </p:nvSpPr>
        <p:spPr bwMode="auto">
          <a:xfrm>
            <a:off x="5864226" y="5427664"/>
            <a:ext cx="120650" cy="52388"/>
          </a:xfrm>
          <a:custGeom>
            <a:avLst/>
            <a:gdLst>
              <a:gd name="T0" fmla="*/ 48 w 64"/>
              <a:gd name="T1" fmla="*/ 11 h 28"/>
              <a:gd name="T2" fmla="*/ 59 w 64"/>
              <a:gd name="T3" fmla="*/ 14 h 28"/>
              <a:gd name="T4" fmla="*/ 64 w 64"/>
              <a:gd name="T5" fmla="*/ 14 h 28"/>
              <a:gd name="T6" fmla="*/ 48 w 64"/>
              <a:gd name="T7" fmla="*/ 11 h 28"/>
              <a:gd name="T8" fmla="*/ 0 w 64"/>
              <a:gd name="T9" fmla="*/ 0 h 28"/>
              <a:gd name="T10" fmla="*/ 0 w 64"/>
              <a:gd name="T11" fmla="*/ 17 h 28"/>
              <a:gd name="T12" fmla="*/ 38 w 64"/>
              <a:gd name="T13" fmla="*/ 28 h 28"/>
              <a:gd name="T14" fmla="*/ 39 w 64"/>
              <a:gd name="T15" fmla="*/ 22 h 28"/>
              <a:gd name="T16" fmla="*/ 39 w 64"/>
              <a:gd name="T17" fmla="*/ 10 h 28"/>
              <a:gd name="T18" fmla="*/ 0 w 64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28">
                <a:moveTo>
                  <a:pt x="48" y="11"/>
                </a:moveTo>
                <a:cubicBezTo>
                  <a:pt x="51" y="13"/>
                  <a:pt x="54" y="14"/>
                  <a:pt x="59" y="14"/>
                </a:cubicBezTo>
                <a:cubicBezTo>
                  <a:pt x="60" y="14"/>
                  <a:pt x="62" y="14"/>
                  <a:pt x="64" y="14"/>
                </a:cubicBezTo>
                <a:cubicBezTo>
                  <a:pt x="59" y="13"/>
                  <a:pt x="53" y="12"/>
                  <a:pt x="48" y="11"/>
                </a:cubicBezTo>
                <a:moveTo>
                  <a:pt x="0" y="0"/>
                </a:moveTo>
                <a:cubicBezTo>
                  <a:pt x="0" y="17"/>
                  <a:pt x="0" y="17"/>
                  <a:pt x="0" y="17"/>
                </a:cubicBezTo>
                <a:cubicBezTo>
                  <a:pt x="11" y="21"/>
                  <a:pt x="24" y="25"/>
                  <a:pt x="38" y="28"/>
                </a:cubicBezTo>
                <a:cubicBezTo>
                  <a:pt x="39" y="26"/>
                  <a:pt x="39" y="24"/>
                  <a:pt x="39" y="22"/>
                </a:cubicBezTo>
                <a:cubicBezTo>
                  <a:pt x="39" y="17"/>
                  <a:pt x="39" y="13"/>
                  <a:pt x="39" y="10"/>
                </a:cubicBezTo>
                <a:cubicBezTo>
                  <a:pt x="25" y="7"/>
                  <a:pt x="12" y="3"/>
                  <a:pt x="0" y="0"/>
                </a:cubicBezTo>
              </a:path>
            </a:pathLst>
          </a:custGeom>
          <a:solidFill>
            <a:srgbClr val="C670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9" name="Freeform 812"/>
          <p:cNvSpPr>
            <a:spLocks/>
          </p:cNvSpPr>
          <p:nvPr/>
        </p:nvSpPr>
        <p:spPr bwMode="auto">
          <a:xfrm>
            <a:off x="5864226" y="5399089"/>
            <a:ext cx="144463" cy="53975"/>
          </a:xfrm>
          <a:custGeom>
            <a:avLst/>
            <a:gdLst>
              <a:gd name="T0" fmla="*/ 0 w 77"/>
              <a:gd name="T1" fmla="*/ 0 h 29"/>
              <a:gd name="T2" fmla="*/ 0 w 77"/>
              <a:gd name="T3" fmla="*/ 15 h 29"/>
              <a:gd name="T4" fmla="*/ 39 w 77"/>
              <a:gd name="T5" fmla="*/ 25 h 29"/>
              <a:gd name="T6" fmla="*/ 39 w 77"/>
              <a:gd name="T7" fmla="*/ 23 h 29"/>
              <a:gd name="T8" fmla="*/ 39 w 77"/>
              <a:gd name="T9" fmla="*/ 22 h 29"/>
              <a:gd name="T10" fmla="*/ 41 w 77"/>
              <a:gd name="T11" fmla="*/ 20 h 29"/>
              <a:gd name="T12" fmla="*/ 41 w 77"/>
              <a:gd name="T13" fmla="*/ 20 h 29"/>
              <a:gd name="T14" fmla="*/ 43 w 77"/>
              <a:gd name="T15" fmla="*/ 21 h 29"/>
              <a:gd name="T16" fmla="*/ 48 w 77"/>
              <a:gd name="T17" fmla="*/ 26 h 29"/>
              <a:gd name="T18" fmla="*/ 64 w 77"/>
              <a:gd name="T19" fmla="*/ 29 h 29"/>
              <a:gd name="T20" fmla="*/ 77 w 77"/>
              <a:gd name="T21" fmla="*/ 17 h 29"/>
              <a:gd name="T22" fmla="*/ 0 w 77"/>
              <a:gd name="T2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7" h="29">
                <a:moveTo>
                  <a:pt x="0" y="0"/>
                </a:moveTo>
                <a:cubicBezTo>
                  <a:pt x="0" y="15"/>
                  <a:pt x="0" y="15"/>
                  <a:pt x="0" y="15"/>
                </a:cubicBezTo>
                <a:cubicBezTo>
                  <a:pt x="12" y="18"/>
                  <a:pt x="25" y="22"/>
                  <a:pt x="39" y="25"/>
                </a:cubicBezTo>
                <a:cubicBezTo>
                  <a:pt x="39" y="24"/>
                  <a:pt x="39" y="23"/>
                  <a:pt x="39" y="23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1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3" y="20"/>
                  <a:pt x="43" y="21"/>
                </a:cubicBezTo>
                <a:cubicBezTo>
                  <a:pt x="44" y="23"/>
                  <a:pt x="46" y="25"/>
                  <a:pt x="48" y="26"/>
                </a:cubicBezTo>
                <a:cubicBezTo>
                  <a:pt x="53" y="27"/>
                  <a:pt x="59" y="28"/>
                  <a:pt x="64" y="29"/>
                </a:cubicBezTo>
                <a:cubicBezTo>
                  <a:pt x="70" y="27"/>
                  <a:pt x="75" y="23"/>
                  <a:pt x="77" y="17"/>
                </a:cubicBezTo>
                <a:cubicBezTo>
                  <a:pt x="47" y="13"/>
                  <a:pt x="21" y="8"/>
                  <a:pt x="0" y="0"/>
                </a:cubicBezTo>
              </a:path>
            </a:pathLst>
          </a:custGeom>
          <a:solidFill>
            <a:srgbClr val="CCA4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0" name="Freeform 813"/>
          <p:cNvSpPr>
            <a:spLocks/>
          </p:cNvSpPr>
          <p:nvPr/>
        </p:nvSpPr>
        <p:spPr bwMode="auto">
          <a:xfrm>
            <a:off x="5864226" y="5354639"/>
            <a:ext cx="150813" cy="76200"/>
          </a:xfrm>
          <a:custGeom>
            <a:avLst/>
            <a:gdLst>
              <a:gd name="T0" fmla="*/ 0 w 80"/>
              <a:gd name="T1" fmla="*/ 0 h 41"/>
              <a:gd name="T2" fmla="*/ 0 w 80"/>
              <a:gd name="T3" fmla="*/ 24 h 41"/>
              <a:gd name="T4" fmla="*/ 77 w 80"/>
              <a:gd name="T5" fmla="*/ 41 h 41"/>
              <a:gd name="T6" fmla="*/ 78 w 80"/>
              <a:gd name="T7" fmla="*/ 34 h 41"/>
              <a:gd name="T8" fmla="*/ 78 w 80"/>
              <a:gd name="T9" fmla="*/ 24 h 41"/>
              <a:gd name="T10" fmla="*/ 80 w 80"/>
              <a:gd name="T11" fmla="*/ 16 h 41"/>
              <a:gd name="T12" fmla="*/ 0 w 80"/>
              <a:gd name="T1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41">
                <a:moveTo>
                  <a:pt x="0" y="0"/>
                </a:moveTo>
                <a:cubicBezTo>
                  <a:pt x="0" y="24"/>
                  <a:pt x="0" y="24"/>
                  <a:pt x="0" y="24"/>
                </a:cubicBezTo>
                <a:cubicBezTo>
                  <a:pt x="21" y="32"/>
                  <a:pt x="47" y="37"/>
                  <a:pt x="77" y="41"/>
                </a:cubicBezTo>
                <a:cubicBezTo>
                  <a:pt x="78" y="39"/>
                  <a:pt x="78" y="36"/>
                  <a:pt x="78" y="3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1"/>
                  <a:pt x="79" y="19"/>
                  <a:pt x="80" y="16"/>
                </a:cubicBezTo>
                <a:cubicBezTo>
                  <a:pt x="50" y="13"/>
                  <a:pt x="23" y="8"/>
                  <a:pt x="0" y="0"/>
                </a:cubicBezTo>
              </a:path>
            </a:pathLst>
          </a:custGeom>
          <a:solidFill>
            <a:srgbClr val="C670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1" name="Freeform 814"/>
          <p:cNvSpPr>
            <a:spLocks/>
          </p:cNvSpPr>
          <p:nvPr/>
        </p:nvSpPr>
        <p:spPr bwMode="auto">
          <a:xfrm>
            <a:off x="5861051" y="5326064"/>
            <a:ext cx="177800" cy="58738"/>
          </a:xfrm>
          <a:custGeom>
            <a:avLst/>
            <a:gdLst>
              <a:gd name="T0" fmla="*/ 0 w 95"/>
              <a:gd name="T1" fmla="*/ 0 h 31"/>
              <a:gd name="T2" fmla="*/ 2 w 95"/>
              <a:gd name="T3" fmla="*/ 7 h 31"/>
              <a:gd name="T4" fmla="*/ 2 w 95"/>
              <a:gd name="T5" fmla="*/ 15 h 31"/>
              <a:gd name="T6" fmla="*/ 82 w 95"/>
              <a:gd name="T7" fmla="*/ 31 h 31"/>
              <a:gd name="T8" fmla="*/ 87 w 95"/>
              <a:gd name="T9" fmla="*/ 24 h 31"/>
              <a:gd name="T10" fmla="*/ 95 w 95"/>
              <a:gd name="T11" fmla="*/ 19 h 31"/>
              <a:gd name="T12" fmla="*/ 0 w 95"/>
              <a:gd name="T13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31">
                <a:moveTo>
                  <a:pt x="0" y="0"/>
                </a:moveTo>
                <a:cubicBezTo>
                  <a:pt x="1" y="2"/>
                  <a:pt x="2" y="5"/>
                  <a:pt x="2" y="7"/>
                </a:cubicBezTo>
                <a:cubicBezTo>
                  <a:pt x="2" y="15"/>
                  <a:pt x="2" y="15"/>
                  <a:pt x="2" y="15"/>
                </a:cubicBezTo>
                <a:cubicBezTo>
                  <a:pt x="25" y="23"/>
                  <a:pt x="52" y="28"/>
                  <a:pt x="82" y="31"/>
                </a:cubicBezTo>
                <a:cubicBezTo>
                  <a:pt x="83" y="29"/>
                  <a:pt x="84" y="26"/>
                  <a:pt x="87" y="24"/>
                </a:cubicBezTo>
                <a:cubicBezTo>
                  <a:pt x="89" y="22"/>
                  <a:pt x="92" y="20"/>
                  <a:pt x="95" y="19"/>
                </a:cubicBezTo>
                <a:cubicBezTo>
                  <a:pt x="58" y="16"/>
                  <a:pt x="26" y="9"/>
                  <a:pt x="0" y="0"/>
                </a:cubicBezTo>
              </a:path>
            </a:pathLst>
          </a:custGeom>
          <a:solidFill>
            <a:srgbClr val="CCA4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2" name="Freeform 815"/>
          <p:cNvSpPr>
            <a:spLocks/>
          </p:cNvSpPr>
          <p:nvPr/>
        </p:nvSpPr>
        <p:spPr bwMode="auto">
          <a:xfrm>
            <a:off x="6288088" y="5540376"/>
            <a:ext cx="58738" cy="19050"/>
          </a:xfrm>
          <a:custGeom>
            <a:avLst/>
            <a:gdLst>
              <a:gd name="T0" fmla="*/ 31 w 31"/>
              <a:gd name="T1" fmla="*/ 0 h 10"/>
              <a:gd name="T2" fmla="*/ 0 w 31"/>
              <a:gd name="T3" fmla="*/ 5 h 10"/>
              <a:gd name="T4" fmla="*/ 14 w 31"/>
              <a:gd name="T5" fmla="*/ 10 h 10"/>
              <a:gd name="T6" fmla="*/ 31 w 3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0">
                <a:moveTo>
                  <a:pt x="31" y="0"/>
                </a:moveTo>
                <a:cubicBezTo>
                  <a:pt x="21" y="2"/>
                  <a:pt x="11" y="3"/>
                  <a:pt x="0" y="5"/>
                </a:cubicBezTo>
                <a:cubicBezTo>
                  <a:pt x="4" y="8"/>
                  <a:pt x="8" y="10"/>
                  <a:pt x="14" y="10"/>
                </a:cubicBezTo>
                <a:cubicBezTo>
                  <a:pt x="21" y="10"/>
                  <a:pt x="28" y="6"/>
                  <a:pt x="31" y="0"/>
                </a:cubicBezTo>
              </a:path>
            </a:pathLst>
          </a:custGeom>
          <a:solidFill>
            <a:srgbClr val="CCA4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3" name="Freeform 816"/>
          <p:cNvSpPr>
            <a:spLocks/>
          </p:cNvSpPr>
          <p:nvPr/>
        </p:nvSpPr>
        <p:spPr bwMode="auto">
          <a:xfrm>
            <a:off x="6276976" y="5505451"/>
            <a:ext cx="73025" cy="44450"/>
          </a:xfrm>
          <a:custGeom>
            <a:avLst/>
            <a:gdLst>
              <a:gd name="T0" fmla="*/ 39 w 39"/>
              <a:gd name="T1" fmla="*/ 0 h 24"/>
              <a:gd name="T2" fmla="*/ 0 w 39"/>
              <a:gd name="T3" fmla="*/ 6 h 24"/>
              <a:gd name="T4" fmla="*/ 0 w 39"/>
              <a:gd name="T5" fmla="*/ 10 h 24"/>
              <a:gd name="T6" fmla="*/ 6 w 39"/>
              <a:gd name="T7" fmla="*/ 24 h 24"/>
              <a:gd name="T8" fmla="*/ 37 w 39"/>
              <a:gd name="T9" fmla="*/ 19 h 24"/>
              <a:gd name="T10" fmla="*/ 39 w 39"/>
              <a:gd name="T11" fmla="*/ 10 h 24"/>
              <a:gd name="T12" fmla="*/ 39 w 39"/>
              <a:gd name="T1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24">
                <a:moveTo>
                  <a:pt x="39" y="0"/>
                </a:moveTo>
                <a:cubicBezTo>
                  <a:pt x="27" y="3"/>
                  <a:pt x="14" y="5"/>
                  <a:pt x="0" y="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5"/>
                  <a:pt x="2" y="20"/>
                  <a:pt x="6" y="24"/>
                </a:cubicBezTo>
                <a:cubicBezTo>
                  <a:pt x="17" y="22"/>
                  <a:pt x="27" y="21"/>
                  <a:pt x="37" y="19"/>
                </a:cubicBezTo>
                <a:cubicBezTo>
                  <a:pt x="38" y="16"/>
                  <a:pt x="39" y="13"/>
                  <a:pt x="39" y="1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solidFill>
            <a:srgbClr val="C670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4" name="Freeform 817"/>
          <p:cNvSpPr>
            <a:spLocks noEditPoints="1"/>
          </p:cNvSpPr>
          <p:nvPr/>
        </p:nvSpPr>
        <p:spPr bwMode="auto">
          <a:xfrm>
            <a:off x="6132513" y="5478464"/>
            <a:ext cx="217488" cy="44450"/>
          </a:xfrm>
          <a:custGeom>
            <a:avLst/>
            <a:gdLst>
              <a:gd name="T0" fmla="*/ 37 w 116"/>
              <a:gd name="T1" fmla="*/ 10 h 24"/>
              <a:gd name="T2" fmla="*/ 6 w 116"/>
              <a:gd name="T3" fmla="*/ 11 h 24"/>
              <a:gd name="T4" fmla="*/ 0 w 116"/>
              <a:gd name="T5" fmla="*/ 11 h 24"/>
              <a:gd name="T6" fmla="*/ 18 w 116"/>
              <a:gd name="T7" fmla="*/ 24 h 24"/>
              <a:gd name="T8" fmla="*/ 37 w 116"/>
              <a:gd name="T9" fmla="*/ 10 h 24"/>
              <a:gd name="T10" fmla="*/ 116 w 116"/>
              <a:gd name="T11" fmla="*/ 0 h 24"/>
              <a:gd name="T12" fmla="*/ 77 w 116"/>
              <a:gd name="T13" fmla="*/ 7 h 24"/>
              <a:gd name="T14" fmla="*/ 77 w 116"/>
              <a:gd name="T15" fmla="*/ 20 h 24"/>
              <a:gd name="T16" fmla="*/ 116 w 116"/>
              <a:gd name="T17" fmla="*/ 14 h 24"/>
              <a:gd name="T18" fmla="*/ 116 w 116"/>
              <a:gd name="T1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" h="24">
                <a:moveTo>
                  <a:pt x="37" y="10"/>
                </a:moveTo>
                <a:cubicBezTo>
                  <a:pt x="27" y="11"/>
                  <a:pt x="16" y="11"/>
                  <a:pt x="6" y="11"/>
                </a:cubicBezTo>
                <a:cubicBezTo>
                  <a:pt x="4" y="11"/>
                  <a:pt x="2" y="11"/>
                  <a:pt x="0" y="11"/>
                </a:cubicBezTo>
                <a:cubicBezTo>
                  <a:pt x="3" y="19"/>
                  <a:pt x="10" y="24"/>
                  <a:pt x="18" y="24"/>
                </a:cubicBezTo>
                <a:cubicBezTo>
                  <a:pt x="27" y="24"/>
                  <a:pt x="35" y="18"/>
                  <a:pt x="37" y="10"/>
                </a:cubicBezTo>
                <a:moveTo>
                  <a:pt x="116" y="0"/>
                </a:moveTo>
                <a:cubicBezTo>
                  <a:pt x="104" y="3"/>
                  <a:pt x="91" y="5"/>
                  <a:pt x="77" y="7"/>
                </a:cubicBezTo>
                <a:cubicBezTo>
                  <a:pt x="77" y="20"/>
                  <a:pt x="77" y="20"/>
                  <a:pt x="77" y="20"/>
                </a:cubicBezTo>
                <a:cubicBezTo>
                  <a:pt x="91" y="19"/>
                  <a:pt x="104" y="17"/>
                  <a:pt x="116" y="1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rgbClr val="CCA4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5" name="Freeform 818"/>
          <p:cNvSpPr>
            <a:spLocks noEditPoints="1"/>
          </p:cNvSpPr>
          <p:nvPr/>
        </p:nvSpPr>
        <p:spPr bwMode="auto">
          <a:xfrm>
            <a:off x="6129338" y="5445126"/>
            <a:ext cx="220663" cy="53975"/>
          </a:xfrm>
          <a:custGeom>
            <a:avLst/>
            <a:gdLst>
              <a:gd name="T0" fmla="*/ 39 w 117"/>
              <a:gd name="T1" fmla="*/ 10 h 29"/>
              <a:gd name="T2" fmla="*/ 7 w 117"/>
              <a:gd name="T3" fmla="*/ 11 h 29"/>
              <a:gd name="T4" fmla="*/ 0 w 117"/>
              <a:gd name="T5" fmla="*/ 10 h 29"/>
              <a:gd name="T6" fmla="*/ 0 w 117"/>
              <a:gd name="T7" fmla="*/ 23 h 29"/>
              <a:gd name="T8" fmla="*/ 1 w 117"/>
              <a:gd name="T9" fmla="*/ 29 h 29"/>
              <a:gd name="T10" fmla="*/ 7 w 117"/>
              <a:gd name="T11" fmla="*/ 29 h 29"/>
              <a:gd name="T12" fmla="*/ 38 w 117"/>
              <a:gd name="T13" fmla="*/ 28 h 29"/>
              <a:gd name="T14" fmla="*/ 39 w 117"/>
              <a:gd name="T15" fmla="*/ 23 h 29"/>
              <a:gd name="T16" fmla="*/ 39 w 117"/>
              <a:gd name="T17" fmla="*/ 10 h 29"/>
              <a:gd name="T18" fmla="*/ 39 w 117"/>
              <a:gd name="T19" fmla="*/ 10 h 29"/>
              <a:gd name="T20" fmla="*/ 117 w 117"/>
              <a:gd name="T21" fmla="*/ 0 h 29"/>
              <a:gd name="T22" fmla="*/ 78 w 117"/>
              <a:gd name="T23" fmla="*/ 6 h 29"/>
              <a:gd name="T24" fmla="*/ 78 w 117"/>
              <a:gd name="T25" fmla="*/ 10 h 29"/>
              <a:gd name="T26" fmla="*/ 78 w 117"/>
              <a:gd name="T27" fmla="*/ 25 h 29"/>
              <a:gd name="T28" fmla="*/ 117 w 117"/>
              <a:gd name="T29" fmla="*/ 18 h 29"/>
              <a:gd name="T30" fmla="*/ 117 w 117"/>
              <a:gd name="T3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7" h="29">
                <a:moveTo>
                  <a:pt x="39" y="10"/>
                </a:moveTo>
                <a:cubicBezTo>
                  <a:pt x="28" y="10"/>
                  <a:pt x="17" y="11"/>
                  <a:pt x="7" y="11"/>
                </a:cubicBezTo>
                <a:cubicBezTo>
                  <a:pt x="4" y="11"/>
                  <a:pt x="2" y="10"/>
                  <a:pt x="0" y="1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0" y="27"/>
                  <a:pt x="1" y="29"/>
                </a:cubicBezTo>
                <a:cubicBezTo>
                  <a:pt x="3" y="29"/>
                  <a:pt x="5" y="29"/>
                  <a:pt x="7" y="29"/>
                </a:cubicBezTo>
                <a:cubicBezTo>
                  <a:pt x="17" y="29"/>
                  <a:pt x="28" y="29"/>
                  <a:pt x="38" y="28"/>
                </a:cubicBezTo>
                <a:cubicBezTo>
                  <a:pt x="39" y="27"/>
                  <a:pt x="39" y="25"/>
                  <a:pt x="39" y="23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moveTo>
                  <a:pt x="117" y="0"/>
                </a:moveTo>
                <a:cubicBezTo>
                  <a:pt x="105" y="3"/>
                  <a:pt x="91" y="5"/>
                  <a:pt x="78" y="6"/>
                </a:cubicBezTo>
                <a:cubicBezTo>
                  <a:pt x="78" y="8"/>
                  <a:pt x="78" y="9"/>
                  <a:pt x="78" y="10"/>
                </a:cubicBezTo>
                <a:cubicBezTo>
                  <a:pt x="78" y="25"/>
                  <a:pt x="78" y="25"/>
                  <a:pt x="78" y="25"/>
                </a:cubicBezTo>
                <a:cubicBezTo>
                  <a:pt x="92" y="23"/>
                  <a:pt x="105" y="21"/>
                  <a:pt x="117" y="18"/>
                </a:cubicBezTo>
                <a:cubicBezTo>
                  <a:pt x="117" y="0"/>
                  <a:pt x="117" y="0"/>
                  <a:pt x="117" y="0"/>
                </a:cubicBezTo>
              </a:path>
            </a:pathLst>
          </a:custGeom>
          <a:solidFill>
            <a:srgbClr val="C670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6" name="Freeform 819"/>
          <p:cNvSpPr>
            <a:spLocks noEditPoints="1"/>
          </p:cNvSpPr>
          <p:nvPr/>
        </p:nvSpPr>
        <p:spPr bwMode="auto">
          <a:xfrm>
            <a:off x="6129338" y="5418139"/>
            <a:ext cx="220663" cy="47625"/>
          </a:xfrm>
          <a:custGeom>
            <a:avLst/>
            <a:gdLst>
              <a:gd name="T0" fmla="*/ 45 w 117"/>
              <a:gd name="T1" fmla="*/ 10 h 25"/>
              <a:gd name="T2" fmla="*/ 7 w 117"/>
              <a:gd name="T3" fmla="*/ 11 h 25"/>
              <a:gd name="T4" fmla="*/ 0 w 117"/>
              <a:gd name="T5" fmla="*/ 11 h 25"/>
              <a:gd name="T6" fmla="*/ 0 w 117"/>
              <a:gd name="T7" fmla="*/ 24 h 25"/>
              <a:gd name="T8" fmla="*/ 7 w 117"/>
              <a:gd name="T9" fmla="*/ 25 h 25"/>
              <a:gd name="T10" fmla="*/ 39 w 117"/>
              <a:gd name="T11" fmla="*/ 24 h 25"/>
              <a:gd name="T12" fmla="*/ 45 w 117"/>
              <a:gd name="T13" fmla="*/ 10 h 25"/>
              <a:gd name="T14" fmla="*/ 117 w 117"/>
              <a:gd name="T15" fmla="*/ 0 h 25"/>
              <a:gd name="T16" fmla="*/ 69 w 117"/>
              <a:gd name="T17" fmla="*/ 8 h 25"/>
              <a:gd name="T18" fmla="*/ 78 w 117"/>
              <a:gd name="T19" fmla="*/ 20 h 25"/>
              <a:gd name="T20" fmla="*/ 117 w 117"/>
              <a:gd name="T21" fmla="*/ 14 h 25"/>
              <a:gd name="T22" fmla="*/ 117 w 117"/>
              <a:gd name="T2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7" h="25">
                <a:moveTo>
                  <a:pt x="45" y="10"/>
                </a:moveTo>
                <a:cubicBezTo>
                  <a:pt x="33" y="11"/>
                  <a:pt x="20" y="11"/>
                  <a:pt x="7" y="11"/>
                </a:cubicBezTo>
                <a:cubicBezTo>
                  <a:pt x="4" y="11"/>
                  <a:pt x="2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2" y="24"/>
                  <a:pt x="4" y="25"/>
                  <a:pt x="7" y="25"/>
                </a:cubicBezTo>
                <a:cubicBezTo>
                  <a:pt x="17" y="25"/>
                  <a:pt x="28" y="24"/>
                  <a:pt x="39" y="24"/>
                </a:cubicBezTo>
                <a:cubicBezTo>
                  <a:pt x="39" y="18"/>
                  <a:pt x="41" y="13"/>
                  <a:pt x="45" y="10"/>
                </a:cubicBezTo>
                <a:moveTo>
                  <a:pt x="117" y="0"/>
                </a:moveTo>
                <a:cubicBezTo>
                  <a:pt x="102" y="4"/>
                  <a:pt x="86" y="6"/>
                  <a:pt x="69" y="8"/>
                </a:cubicBezTo>
                <a:cubicBezTo>
                  <a:pt x="74" y="11"/>
                  <a:pt x="77" y="15"/>
                  <a:pt x="78" y="20"/>
                </a:cubicBezTo>
                <a:cubicBezTo>
                  <a:pt x="91" y="19"/>
                  <a:pt x="105" y="17"/>
                  <a:pt x="117" y="14"/>
                </a:cubicBezTo>
                <a:cubicBezTo>
                  <a:pt x="117" y="0"/>
                  <a:pt x="117" y="0"/>
                  <a:pt x="117" y="0"/>
                </a:cubicBezTo>
              </a:path>
            </a:pathLst>
          </a:custGeom>
          <a:solidFill>
            <a:srgbClr val="CCA4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7" name="Freeform 820"/>
          <p:cNvSpPr>
            <a:spLocks/>
          </p:cNvSpPr>
          <p:nvPr/>
        </p:nvSpPr>
        <p:spPr bwMode="auto">
          <a:xfrm>
            <a:off x="6126163" y="5372101"/>
            <a:ext cx="223838" cy="66675"/>
          </a:xfrm>
          <a:custGeom>
            <a:avLst/>
            <a:gdLst>
              <a:gd name="T0" fmla="*/ 119 w 119"/>
              <a:gd name="T1" fmla="*/ 0 h 35"/>
              <a:gd name="T2" fmla="*/ 9 w 119"/>
              <a:gd name="T3" fmla="*/ 10 h 35"/>
              <a:gd name="T4" fmla="*/ 0 w 119"/>
              <a:gd name="T5" fmla="*/ 10 h 35"/>
              <a:gd name="T6" fmla="*/ 2 w 119"/>
              <a:gd name="T7" fmla="*/ 19 h 35"/>
              <a:gd name="T8" fmla="*/ 2 w 119"/>
              <a:gd name="T9" fmla="*/ 35 h 35"/>
              <a:gd name="T10" fmla="*/ 9 w 119"/>
              <a:gd name="T11" fmla="*/ 35 h 35"/>
              <a:gd name="T12" fmla="*/ 47 w 119"/>
              <a:gd name="T13" fmla="*/ 34 h 35"/>
              <a:gd name="T14" fmla="*/ 61 w 119"/>
              <a:gd name="T15" fmla="*/ 29 h 35"/>
              <a:gd name="T16" fmla="*/ 71 w 119"/>
              <a:gd name="T17" fmla="*/ 32 h 35"/>
              <a:gd name="T18" fmla="*/ 119 w 119"/>
              <a:gd name="T19" fmla="*/ 24 h 35"/>
              <a:gd name="T20" fmla="*/ 119 w 119"/>
              <a:gd name="T21" fmla="*/ 0 h 35"/>
              <a:gd name="T22" fmla="*/ 119 w 119"/>
              <a:gd name="T2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9" h="35">
                <a:moveTo>
                  <a:pt x="119" y="0"/>
                </a:moveTo>
                <a:cubicBezTo>
                  <a:pt x="85" y="7"/>
                  <a:pt x="46" y="10"/>
                  <a:pt x="9" y="10"/>
                </a:cubicBezTo>
                <a:cubicBezTo>
                  <a:pt x="6" y="10"/>
                  <a:pt x="3" y="10"/>
                  <a:pt x="0" y="10"/>
                </a:cubicBezTo>
                <a:cubicBezTo>
                  <a:pt x="1" y="13"/>
                  <a:pt x="2" y="16"/>
                  <a:pt x="2" y="19"/>
                </a:cubicBezTo>
                <a:cubicBezTo>
                  <a:pt x="2" y="35"/>
                  <a:pt x="2" y="35"/>
                  <a:pt x="2" y="35"/>
                </a:cubicBezTo>
                <a:cubicBezTo>
                  <a:pt x="4" y="35"/>
                  <a:pt x="6" y="35"/>
                  <a:pt x="9" y="35"/>
                </a:cubicBezTo>
                <a:cubicBezTo>
                  <a:pt x="22" y="35"/>
                  <a:pt x="35" y="35"/>
                  <a:pt x="47" y="34"/>
                </a:cubicBezTo>
                <a:cubicBezTo>
                  <a:pt x="51" y="31"/>
                  <a:pt x="55" y="29"/>
                  <a:pt x="61" y="29"/>
                </a:cubicBezTo>
                <a:cubicBezTo>
                  <a:pt x="65" y="29"/>
                  <a:pt x="68" y="30"/>
                  <a:pt x="71" y="32"/>
                </a:cubicBezTo>
                <a:cubicBezTo>
                  <a:pt x="88" y="30"/>
                  <a:pt x="104" y="28"/>
                  <a:pt x="119" y="24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rgbClr val="C670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8" name="Freeform 821"/>
          <p:cNvSpPr>
            <a:spLocks/>
          </p:cNvSpPr>
          <p:nvPr/>
        </p:nvSpPr>
        <p:spPr bwMode="auto">
          <a:xfrm>
            <a:off x="6102351" y="5341939"/>
            <a:ext cx="261938" cy="49213"/>
          </a:xfrm>
          <a:custGeom>
            <a:avLst/>
            <a:gdLst>
              <a:gd name="T0" fmla="*/ 139 w 139"/>
              <a:gd name="T1" fmla="*/ 0 h 26"/>
              <a:gd name="T2" fmla="*/ 22 w 139"/>
              <a:gd name="T3" fmla="*/ 13 h 26"/>
              <a:gd name="T4" fmla="*/ 0 w 139"/>
              <a:gd name="T5" fmla="*/ 13 h 26"/>
              <a:gd name="T6" fmla="*/ 13 w 139"/>
              <a:gd name="T7" fmla="*/ 26 h 26"/>
              <a:gd name="T8" fmla="*/ 22 w 139"/>
              <a:gd name="T9" fmla="*/ 26 h 26"/>
              <a:gd name="T10" fmla="*/ 132 w 139"/>
              <a:gd name="T11" fmla="*/ 16 h 26"/>
              <a:gd name="T12" fmla="*/ 139 w 139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26">
                <a:moveTo>
                  <a:pt x="139" y="0"/>
                </a:moveTo>
                <a:cubicBezTo>
                  <a:pt x="106" y="8"/>
                  <a:pt x="65" y="13"/>
                  <a:pt x="22" y="13"/>
                </a:cubicBezTo>
                <a:cubicBezTo>
                  <a:pt x="14" y="13"/>
                  <a:pt x="7" y="13"/>
                  <a:pt x="0" y="13"/>
                </a:cubicBezTo>
                <a:cubicBezTo>
                  <a:pt x="6" y="15"/>
                  <a:pt x="11" y="20"/>
                  <a:pt x="13" y="26"/>
                </a:cubicBezTo>
                <a:cubicBezTo>
                  <a:pt x="16" y="26"/>
                  <a:pt x="19" y="26"/>
                  <a:pt x="22" y="26"/>
                </a:cubicBezTo>
                <a:cubicBezTo>
                  <a:pt x="59" y="26"/>
                  <a:pt x="98" y="23"/>
                  <a:pt x="132" y="16"/>
                </a:cubicBezTo>
                <a:cubicBezTo>
                  <a:pt x="132" y="10"/>
                  <a:pt x="135" y="4"/>
                  <a:pt x="139" y="0"/>
                </a:cubicBezTo>
              </a:path>
            </a:pathLst>
          </a:custGeom>
          <a:solidFill>
            <a:srgbClr val="CCA4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9" name="Freeform 822"/>
          <p:cNvSpPr>
            <a:spLocks/>
          </p:cNvSpPr>
          <p:nvPr/>
        </p:nvSpPr>
        <p:spPr bwMode="auto">
          <a:xfrm>
            <a:off x="5784851" y="5126039"/>
            <a:ext cx="714375" cy="241300"/>
          </a:xfrm>
          <a:custGeom>
            <a:avLst/>
            <a:gdLst>
              <a:gd name="T0" fmla="*/ 190 w 379"/>
              <a:gd name="T1" fmla="*/ 0 h 128"/>
              <a:gd name="T2" fmla="*/ 0 w 379"/>
              <a:gd name="T3" fmla="*/ 63 h 128"/>
              <a:gd name="T4" fmla="*/ 33 w 379"/>
              <a:gd name="T5" fmla="*/ 99 h 128"/>
              <a:gd name="T6" fmla="*/ 40 w 379"/>
              <a:gd name="T7" fmla="*/ 106 h 128"/>
              <a:gd name="T8" fmla="*/ 135 w 379"/>
              <a:gd name="T9" fmla="*/ 125 h 128"/>
              <a:gd name="T10" fmla="*/ 140 w 379"/>
              <a:gd name="T11" fmla="*/ 125 h 128"/>
              <a:gd name="T12" fmla="*/ 142 w 379"/>
              <a:gd name="T13" fmla="*/ 125 h 128"/>
              <a:gd name="T14" fmla="*/ 161 w 379"/>
              <a:gd name="T15" fmla="*/ 126 h 128"/>
              <a:gd name="T16" fmla="*/ 168 w 379"/>
              <a:gd name="T17" fmla="*/ 128 h 128"/>
              <a:gd name="T18" fmla="*/ 190 w 379"/>
              <a:gd name="T19" fmla="*/ 128 h 128"/>
              <a:gd name="T20" fmla="*/ 307 w 379"/>
              <a:gd name="T21" fmla="*/ 115 h 128"/>
              <a:gd name="T22" fmla="*/ 315 w 379"/>
              <a:gd name="T23" fmla="*/ 111 h 128"/>
              <a:gd name="T24" fmla="*/ 379 w 379"/>
              <a:gd name="T25" fmla="*/ 63 h 128"/>
              <a:gd name="T26" fmla="*/ 190 w 379"/>
              <a:gd name="T2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9" h="128">
                <a:moveTo>
                  <a:pt x="190" y="0"/>
                </a:moveTo>
                <a:cubicBezTo>
                  <a:pt x="85" y="0"/>
                  <a:pt x="0" y="28"/>
                  <a:pt x="0" y="63"/>
                </a:cubicBezTo>
                <a:cubicBezTo>
                  <a:pt x="0" y="77"/>
                  <a:pt x="12" y="89"/>
                  <a:pt x="33" y="99"/>
                </a:cubicBezTo>
                <a:cubicBezTo>
                  <a:pt x="37" y="101"/>
                  <a:pt x="39" y="103"/>
                  <a:pt x="40" y="106"/>
                </a:cubicBezTo>
                <a:cubicBezTo>
                  <a:pt x="66" y="115"/>
                  <a:pt x="98" y="122"/>
                  <a:pt x="135" y="125"/>
                </a:cubicBezTo>
                <a:cubicBezTo>
                  <a:pt x="137" y="125"/>
                  <a:pt x="139" y="125"/>
                  <a:pt x="140" y="125"/>
                </a:cubicBezTo>
                <a:cubicBezTo>
                  <a:pt x="141" y="125"/>
                  <a:pt x="141" y="125"/>
                  <a:pt x="142" y="125"/>
                </a:cubicBezTo>
                <a:cubicBezTo>
                  <a:pt x="148" y="125"/>
                  <a:pt x="154" y="126"/>
                  <a:pt x="161" y="126"/>
                </a:cubicBezTo>
                <a:cubicBezTo>
                  <a:pt x="163" y="126"/>
                  <a:pt x="165" y="127"/>
                  <a:pt x="168" y="128"/>
                </a:cubicBezTo>
                <a:cubicBezTo>
                  <a:pt x="175" y="128"/>
                  <a:pt x="182" y="128"/>
                  <a:pt x="190" y="128"/>
                </a:cubicBezTo>
                <a:cubicBezTo>
                  <a:pt x="233" y="128"/>
                  <a:pt x="274" y="123"/>
                  <a:pt x="307" y="115"/>
                </a:cubicBezTo>
                <a:cubicBezTo>
                  <a:pt x="309" y="113"/>
                  <a:pt x="312" y="112"/>
                  <a:pt x="315" y="111"/>
                </a:cubicBezTo>
                <a:cubicBezTo>
                  <a:pt x="354" y="99"/>
                  <a:pt x="379" y="82"/>
                  <a:pt x="379" y="63"/>
                </a:cubicBezTo>
                <a:cubicBezTo>
                  <a:pt x="379" y="28"/>
                  <a:pt x="294" y="0"/>
                  <a:pt x="190" y="0"/>
                </a:cubicBezTo>
              </a:path>
            </a:pathLst>
          </a:custGeom>
          <a:solidFill>
            <a:srgbClr val="C670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0" name="Freeform 823"/>
          <p:cNvSpPr>
            <a:spLocks/>
          </p:cNvSpPr>
          <p:nvPr/>
        </p:nvSpPr>
        <p:spPr bwMode="auto">
          <a:xfrm>
            <a:off x="5784851" y="5118101"/>
            <a:ext cx="714375" cy="433388"/>
          </a:xfrm>
          <a:custGeom>
            <a:avLst/>
            <a:gdLst>
              <a:gd name="T0" fmla="*/ 190 w 379"/>
              <a:gd name="T1" fmla="*/ 0 h 230"/>
              <a:gd name="T2" fmla="*/ 0 w 379"/>
              <a:gd name="T3" fmla="*/ 63 h 230"/>
              <a:gd name="T4" fmla="*/ 33 w 379"/>
              <a:gd name="T5" fmla="*/ 99 h 230"/>
              <a:gd name="T6" fmla="*/ 42 w 379"/>
              <a:gd name="T7" fmla="*/ 113 h 230"/>
              <a:gd name="T8" fmla="*/ 42 w 379"/>
              <a:gd name="T9" fmla="*/ 182 h 230"/>
              <a:gd name="T10" fmla="*/ 62 w 379"/>
              <a:gd name="T11" fmla="*/ 202 h 230"/>
              <a:gd name="T12" fmla="*/ 81 w 379"/>
              <a:gd name="T13" fmla="*/ 182 h 230"/>
              <a:gd name="T14" fmla="*/ 81 w 379"/>
              <a:gd name="T15" fmla="*/ 168 h 230"/>
              <a:gd name="T16" fmla="*/ 81 w 379"/>
              <a:gd name="T17" fmla="*/ 167 h 230"/>
              <a:gd name="T18" fmla="*/ 83 w 379"/>
              <a:gd name="T19" fmla="*/ 165 h 230"/>
              <a:gd name="T20" fmla="*/ 85 w 379"/>
              <a:gd name="T21" fmla="*/ 166 h 230"/>
              <a:gd name="T22" fmla="*/ 101 w 379"/>
              <a:gd name="T23" fmla="*/ 174 h 230"/>
              <a:gd name="T24" fmla="*/ 120 w 379"/>
              <a:gd name="T25" fmla="*/ 155 h 230"/>
              <a:gd name="T26" fmla="*/ 120 w 379"/>
              <a:gd name="T27" fmla="*/ 145 h 230"/>
              <a:gd name="T28" fmla="*/ 127 w 379"/>
              <a:gd name="T29" fmla="*/ 130 h 230"/>
              <a:gd name="T30" fmla="*/ 142 w 379"/>
              <a:gd name="T31" fmla="*/ 125 h 230"/>
              <a:gd name="T32" fmla="*/ 161 w 379"/>
              <a:gd name="T33" fmla="*/ 126 h 230"/>
              <a:gd name="T34" fmla="*/ 183 w 379"/>
              <a:gd name="T35" fmla="*/ 150 h 230"/>
              <a:gd name="T36" fmla="*/ 183 w 379"/>
              <a:gd name="T37" fmla="*/ 192 h 230"/>
              <a:gd name="T38" fmla="*/ 202 w 379"/>
              <a:gd name="T39" fmla="*/ 211 h 230"/>
              <a:gd name="T40" fmla="*/ 222 w 379"/>
              <a:gd name="T41" fmla="*/ 192 h 230"/>
              <a:gd name="T42" fmla="*/ 222 w 379"/>
              <a:gd name="T43" fmla="*/ 179 h 230"/>
              <a:gd name="T44" fmla="*/ 242 w 379"/>
              <a:gd name="T45" fmla="*/ 160 h 230"/>
              <a:gd name="T46" fmla="*/ 261 w 379"/>
              <a:gd name="T47" fmla="*/ 179 h 230"/>
              <a:gd name="T48" fmla="*/ 261 w 379"/>
              <a:gd name="T49" fmla="*/ 211 h 230"/>
              <a:gd name="T50" fmla="*/ 281 w 379"/>
              <a:gd name="T51" fmla="*/ 230 h 230"/>
              <a:gd name="T52" fmla="*/ 300 w 379"/>
              <a:gd name="T53" fmla="*/ 211 h 230"/>
              <a:gd name="T54" fmla="*/ 300 w 379"/>
              <a:gd name="T55" fmla="*/ 131 h 230"/>
              <a:gd name="T56" fmla="*/ 315 w 379"/>
              <a:gd name="T57" fmla="*/ 111 h 230"/>
              <a:gd name="T58" fmla="*/ 379 w 379"/>
              <a:gd name="T59" fmla="*/ 63 h 230"/>
              <a:gd name="T60" fmla="*/ 190 w 379"/>
              <a:gd name="T61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9" h="230">
                <a:moveTo>
                  <a:pt x="190" y="0"/>
                </a:moveTo>
                <a:cubicBezTo>
                  <a:pt x="85" y="0"/>
                  <a:pt x="0" y="28"/>
                  <a:pt x="0" y="63"/>
                </a:cubicBezTo>
                <a:cubicBezTo>
                  <a:pt x="0" y="77"/>
                  <a:pt x="12" y="89"/>
                  <a:pt x="33" y="99"/>
                </a:cubicBezTo>
                <a:cubicBezTo>
                  <a:pt x="39" y="102"/>
                  <a:pt x="42" y="107"/>
                  <a:pt x="42" y="113"/>
                </a:cubicBezTo>
                <a:cubicBezTo>
                  <a:pt x="42" y="182"/>
                  <a:pt x="42" y="182"/>
                  <a:pt x="42" y="182"/>
                </a:cubicBezTo>
                <a:cubicBezTo>
                  <a:pt x="42" y="193"/>
                  <a:pt x="51" y="202"/>
                  <a:pt x="62" y="202"/>
                </a:cubicBezTo>
                <a:cubicBezTo>
                  <a:pt x="72" y="202"/>
                  <a:pt x="81" y="193"/>
                  <a:pt x="81" y="182"/>
                </a:cubicBezTo>
                <a:cubicBezTo>
                  <a:pt x="81" y="176"/>
                  <a:pt x="81" y="171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1" y="166"/>
                  <a:pt x="82" y="165"/>
                  <a:pt x="83" y="165"/>
                </a:cubicBezTo>
                <a:cubicBezTo>
                  <a:pt x="83" y="165"/>
                  <a:pt x="84" y="165"/>
                  <a:pt x="85" y="166"/>
                </a:cubicBezTo>
                <a:cubicBezTo>
                  <a:pt x="88" y="170"/>
                  <a:pt x="93" y="174"/>
                  <a:pt x="101" y="174"/>
                </a:cubicBezTo>
                <a:cubicBezTo>
                  <a:pt x="111" y="174"/>
                  <a:pt x="120" y="166"/>
                  <a:pt x="120" y="155"/>
                </a:cubicBezTo>
                <a:cubicBezTo>
                  <a:pt x="120" y="145"/>
                  <a:pt x="120" y="145"/>
                  <a:pt x="120" y="145"/>
                </a:cubicBezTo>
                <a:cubicBezTo>
                  <a:pt x="120" y="139"/>
                  <a:pt x="123" y="134"/>
                  <a:pt x="127" y="130"/>
                </a:cubicBezTo>
                <a:cubicBezTo>
                  <a:pt x="131" y="126"/>
                  <a:pt x="136" y="124"/>
                  <a:pt x="142" y="125"/>
                </a:cubicBezTo>
                <a:cubicBezTo>
                  <a:pt x="148" y="125"/>
                  <a:pt x="154" y="126"/>
                  <a:pt x="161" y="126"/>
                </a:cubicBezTo>
                <a:cubicBezTo>
                  <a:pt x="173" y="127"/>
                  <a:pt x="183" y="137"/>
                  <a:pt x="183" y="150"/>
                </a:cubicBezTo>
                <a:cubicBezTo>
                  <a:pt x="183" y="192"/>
                  <a:pt x="183" y="192"/>
                  <a:pt x="183" y="192"/>
                </a:cubicBezTo>
                <a:cubicBezTo>
                  <a:pt x="183" y="202"/>
                  <a:pt x="192" y="211"/>
                  <a:pt x="202" y="211"/>
                </a:cubicBezTo>
                <a:cubicBezTo>
                  <a:pt x="213" y="211"/>
                  <a:pt x="222" y="202"/>
                  <a:pt x="222" y="192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22" y="168"/>
                  <a:pt x="231" y="160"/>
                  <a:pt x="242" y="160"/>
                </a:cubicBezTo>
                <a:cubicBezTo>
                  <a:pt x="252" y="160"/>
                  <a:pt x="261" y="168"/>
                  <a:pt x="261" y="179"/>
                </a:cubicBezTo>
                <a:cubicBezTo>
                  <a:pt x="261" y="211"/>
                  <a:pt x="261" y="211"/>
                  <a:pt x="261" y="211"/>
                </a:cubicBezTo>
                <a:cubicBezTo>
                  <a:pt x="261" y="221"/>
                  <a:pt x="270" y="230"/>
                  <a:pt x="281" y="230"/>
                </a:cubicBezTo>
                <a:cubicBezTo>
                  <a:pt x="291" y="230"/>
                  <a:pt x="300" y="221"/>
                  <a:pt x="300" y="211"/>
                </a:cubicBezTo>
                <a:cubicBezTo>
                  <a:pt x="300" y="131"/>
                  <a:pt x="300" y="131"/>
                  <a:pt x="300" y="131"/>
                </a:cubicBezTo>
                <a:cubicBezTo>
                  <a:pt x="300" y="122"/>
                  <a:pt x="306" y="113"/>
                  <a:pt x="315" y="111"/>
                </a:cubicBezTo>
                <a:cubicBezTo>
                  <a:pt x="354" y="99"/>
                  <a:pt x="379" y="82"/>
                  <a:pt x="379" y="63"/>
                </a:cubicBezTo>
                <a:cubicBezTo>
                  <a:pt x="379" y="28"/>
                  <a:pt x="294" y="0"/>
                  <a:pt x="190" y="0"/>
                </a:cubicBezTo>
                <a:close/>
              </a:path>
            </a:pathLst>
          </a:custGeom>
          <a:solidFill>
            <a:srgbClr val="7D3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1" name="Freeform 824"/>
          <p:cNvSpPr>
            <a:spLocks/>
          </p:cNvSpPr>
          <p:nvPr/>
        </p:nvSpPr>
        <p:spPr bwMode="auto">
          <a:xfrm>
            <a:off x="6053138" y="5148264"/>
            <a:ext cx="152400" cy="127000"/>
          </a:xfrm>
          <a:custGeom>
            <a:avLst/>
            <a:gdLst>
              <a:gd name="T0" fmla="*/ 80 w 81"/>
              <a:gd name="T1" fmla="*/ 55 h 67"/>
              <a:gd name="T2" fmla="*/ 72 w 81"/>
              <a:gd name="T3" fmla="*/ 5 h 67"/>
              <a:gd name="T4" fmla="*/ 9 w 81"/>
              <a:gd name="T5" fmla="*/ 5 h 67"/>
              <a:gd name="T6" fmla="*/ 1 w 81"/>
              <a:gd name="T7" fmla="*/ 55 h 67"/>
              <a:gd name="T8" fmla="*/ 2 w 81"/>
              <a:gd name="T9" fmla="*/ 60 h 67"/>
              <a:gd name="T10" fmla="*/ 79 w 81"/>
              <a:gd name="T11" fmla="*/ 60 h 67"/>
              <a:gd name="T12" fmla="*/ 80 w 81"/>
              <a:gd name="T13" fmla="*/ 5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67">
                <a:moveTo>
                  <a:pt x="80" y="55"/>
                </a:moveTo>
                <a:cubicBezTo>
                  <a:pt x="81" y="40"/>
                  <a:pt x="78" y="23"/>
                  <a:pt x="72" y="5"/>
                </a:cubicBezTo>
                <a:cubicBezTo>
                  <a:pt x="50" y="0"/>
                  <a:pt x="31" y="0"/>
                  <a:pt x="9" y="5"/>
                </a:cubicBezTo>
                <a:cubicBezTo>
                  <a:pt x="3" y="23"/>
                  <a:pt x="0" y="40"/>
                  <a:pt x="1" y="55"/>
                </a:cubicBezTo>
                <a:cubicBezTo>
                  <a:pt x="1" y="57"/>
                  <a:pt x="1" y="58"/>
                  <a:pt x="2" y="60"/>
                </a:cubicBezTo>
                <a:cubicBezTo>
                  <a:pt x="29" y="67"/>
                  <a:pt x="52" y="67"/>
                  <a:pt x="79" y="60"/>
                </a:cubicBezTo>
                <a:cubicBezTo>
                  <a:pt x="79" y="58"/>
                  <a:pt x="79" y="57"/>
                  <a:pt x="80" y="55"/>
                </a:cubicBezTo>
                <a:close/>
              </a:path>
            </a:pathLst>
          </a:custGeom>
          <a:solidFill>
            <a:srgbClr val="ED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2" name="Freeform 825"/>
          <p:cNvSpPr>
            <a:spLocks/>
          </p:cNvSpPr>
          <p:nvPr/>
        </p:nvSpPr>
        <p:spPr bwMode="auto">
          <a:xfrm>
            <a:off x="6053138" y="5148264"/>
            <a:ext cx="150813" cy="111125"/>
          </a:xfrm>
          <a:custGeom>
            <a:avLst/>
            <a:gdLst>
              <a:gd name="T0" fmla="*/ 79 w 80"/>
              <a:gd name="T1" fmla="*/ 52 h 59"/>
              <a:gd name="T2" fmla="*/ 2 w 80"/>
              <a:gd name="T3" fmla="*/ 52 h 59"/>
              <a:gd name="T4" fmla="*/ 9 w 80"/>
              <a:gd name="T5" fmla="*/ 5 h 59"/>
              <a:gd name="T6" fmla="*/ 72 w 80"/>
              <a:gd name="T7" fmla="*/ 5 h 59"/>
              <a:gd name="T8" fmla="*/ 79 w 80"/>
              <a:gd name="T9" fmla="*/ 5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9">
                <a:moveTo>
                  <a:pt x="79" y="52"/>
                </a:moveTo>
                <a:cubicBezTo>
                  <a:pt x="52" y="59"/>
                  <a:pt x="29" y="59"/>
                  <a:pt x="2" y="52"/>
                </a:cubicBezTo>
                <a:cubicBezTo>
                  <a:pt x="0" y="38"/>
                  <a:pt x="3" y="22"/>
                  <a:pt x="9" y="5"/>
                </a:cubicBezTo>
                <a:cubicBezTo>
                  <a:pt x="31" y="0"/>
                  <a:pt x="50" y="0"/>
                  <a:pt x="72" y="5"/>
                </a:cubicBezTo>
                <a:cubicBezTo>
                  <a:pt x="78" y="22"/>
                  <a:pt x="80" y="38"/>
                  <a:pt x="79" y="52"/>
                </a:cubicBezTo>
                <a:close/>
              </a:path>
            </a:pathLst>
          </a:custGeom>
          <a:solidFill>
            <a:srgbClr val="FAD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4" name="Oval 826"/>
          <p:cNvSpPr>
            <a:spLocks noChangeArrowheads="1"/>
          </p:cNvSpPr>
          <p:nvPr/>
        </p:nvSpPr>
        <p:spPr bwMode="auto">
          <a:xfrm>
            <a:off x="6832601" y="4803776"/>
            <a:ext cx="1130300" cy="1130300"/>
          </a:xfrm>
          <a:prstGeom prst="ellipse">
            <a:avLst/>
          </a:prstGeom>
          <a:solidFill>
            <a:srgbClr val="E64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5" name="Freeform 827"/>
          <p:cNvSpPr>
            <a:spLocks/>
          </p:cNvSpPr>
          <p:nvPr/>
        </p:nvSpPr>
        <p:spPr bwMode="auto">
          <a:xfrm>
            <a:off x="7140576" y="5113339"/>
            <a:ext cx="439738" cy="430213"/>
          </a:xfrm>
          <a:custGeom>
            <a:avLst/>
            <a:gdLst>
              <a:gd name="T0" fmla="*/ 0 w 234"/>
              <a:gd name="T1" fmla="*/ 136 h 229"/>
              <a:gd name="T2" fmla="*/ 37 w 234"/>
              <a:gd name="T3" fmla="*/ 229 h 229"/>
              <a:gd name="T4" fmla="*/ 234 w 234"/>
              <a:gd name="T5" fmla="*/ 41 h 229"/>
              <a:gd name="T6" fmla="*/ 137 w 234"/>
              <a:gd name="T7" fmla="*/ 0 h 229"/>
              <a:gd name="T8" fmla="*/ 0 w 234"/>
              <a:gd name="T9" fmla="*/ 13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" h="229">
                <a:moveTo>
                  <a:pt x="0" y="136"/>
                </a:moveTo>
                <a:cubicBezTo>
                  <a:pt x="0" y="172"/>
                  <a:pt x="14" y="205"/>
                  <a:pt x="37" y="229"/>
                </a:cubicBezTo>
                <a:cubicBezTo>
                  <a:pt x="234" y="41"/>
                  <a:pt x="234" y="41"/>
                  <a:pt x="234" y="41"/>
                </a:cubicBezTo>
                <a:cubicBezTo>
                  <a:pt x="210" y="15"/>
                  <a:pt x="175" y="0"/>
                  <a:pt x="137" y="0"/>
                </a:cubicBezTo>
                <a:cubicBezTo>
                  <a:pt x="62" y="0"/>
                  <a:pt x="0" y="61"/>
                  <a:pt x="0" y="1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6" name="Freeform 828"/>
          <p:cNvSpPr>
            <a:spLocks/>
          </p:cNvSpPr>
          <p:nvPr/>
        </p:nvSpPr>
        <p:spPr bwMode="auto">
          <a:xfrm>
            <a:off x="7210426" y="5189539"/>
            <a:ext cx="444500" cy="438150"/>
          </a:xfrm>
          <a:custGeom>
            <a:avLst/>
            <a:gdLst>
              <a:gd name="T0" fmla="*/ 0 w 236"/>
              <a:gd name="T1" fmla="*/ 188 h 232"/>
              <a:gd name="T2" fmla="*/ 100 w 236"/>
              <a:gd name="T3" fmla="*/ 232 h 232"/>
              <a:gd name="T4" fmla="*/ 236 w 236"/>
              <a:gd name="T5" fmla="*/ 95 h 232"/>
              <a:gd name="T6" fmla="*/ 197 w 236"/>
              <a:gd name="T7" fmla="*/ 0 h 232"/>
              <a:gd name="T8" fmla="*/ 0 w 236"/>
              <a:gd name="T9" fmla="*/ 18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" h="232">
                <a:moveTo>
                  <a:pt x="0" y="188"/>
                </a:moveTo>
                <a:cubicBezTo>
                  <a:pt x="25" y="215"/>
                  <a:pt x="60" y="232"/>
                  <a:pt x="100" y="232"/>
                </a:cubicBezTo>
                <a:cubicBezTo>
                  <a:pt x="175" y="232"/>
                  <a:pt x="236" y="170"/>
                  <a:pt x="236" y="95"/>
                </a:cubicBezTo>
                <a:cubicBezTo>
                  <a:pt x="236" y="58"/>
                  <a:pt x="222" y="24"/>
                  <a:pt x="197" y="0"/>
                </a:cubicBezTo>
                <a:lnTo>
                  <a:pt x="0" y="188"/>
                </a:lnTo>
                <a:close/>
              </a:path>
            </a:pathLst>
          </a:custGeom>
          <a:solidFill>
            <a:srgbClr val="EB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7" name="Freeform 829"/>
          <p:cNvSpPr>
            <a:spLocks/>
          </p:cNvSpPr>
          <p:nvPr/>
        </p:nvSpPr>
        <p:spPr bwMode="auto">
          <a:xfrm>
            <a:off x="7207251" y="5178426"/>
            <a:ext cx="327025" cy="319088"/>
          </a:xfrm>
          <a:custGeom>
            <a:avLst/>
            <a:gdLst>
              <a:gd name="T0" fmla="*/ 0 w 173"/>
              <a:gd name="T1" fmla="*/ 101 h 169"/>
              <a:gd name="T2" fmla="*/ 27 w 173"/>
              <a:gd name="T3" fmla="*/ 169 h 169"/>
              <a:gd name="T4" fmla="*/ 173 w 173"/>
              <a:gd name="T5" fmla="*/ 30 h 169"/>
              <a:gd name="T6" fmla="*/ 101 w 173"/>
              <a:gd name="T7" fmla="*/ 0 h 169"/>
              <a:gd name="T8" fmla="*/ 0 w 173"/>
              <a:gd name="T9" fmla="*/ 10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3" h="169">
                <a:moveTo>
                  <a:pt x="0" y="101"/>
                </a:moveTo>
                <a:cubicBezTo>
                  <a:pt x="0" y="127"/>
                  <a:pt x="10" y="151"/>
                  <a:pt x="27" y="169"/>
                </a:cubicBezTo>
                <a:cubicBezTo>
                  <a:pt x="173" y="30"/>
                  <a:pt x="173" y="30"/>
                  <a:pt x="173" y="30"/>
                </a:cubicBezTo>
                <a:cubicBezTo>
                  <a:pt x="154" y="12"/>
                  <a:pt x="129" y="0"/>
                  <a:pt x="101" y="0"/>
                </a:cubicBezTo>
                <a:cubicBezTo>
                  <a:pt x="45" y="0"/>
                  <a:pt x="0" y="45"/>
                  <a:pt x="0" y="10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8" name="Freeform 830"/>
          <p:cNvSpPr>
            <a:spLocks/>
          </p:cNvSpPr>
          <p:nvPr/>
        </p:nvSpPr>
        <p:spPr bwMode="auto">
          <a:xfrm>
            <a:off x="7258051" y="5235576"/>
            <a:ext cx="330200" cy="323850"/>
          </a:xfrm>
          <a:custGeom>
            <a:avLst/>
            <a:gdLst>
              <a:gd name="T0" fmla="*/ 0 w 175"/>
              <a:gd name="T1" fmla="*/ 139 h 172"/>
              <a:gd name="T2" fmla="*/ 74 w 175"/>
              <a:gd name="T3" fmla="*/ 172 h 172"/>
              <a:gd name="T4" fmla="*/ 175 w 175"/>
              <a:gd name="T5" fmla="*/ 71 h 172"/>
              <a:gd name="T6" fmla="*/ 146 w 175"/>
              <a:gd name="T7" fmla="*/ 0 h 172"/>
              <a:gd name="T8" fmla="*/ 0 w 175"/>
              <a:gd name="T9" fmla="*/ 13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72">
                <a:moveTo>
                  <a:pt x="0" y="139"/>
                </a:moveTo>
                <a:cubicBezTo>
                  <a:pt x="18" y="159"/>
                  <a:pt x="45" y="172"/>
                  <a:pt x="74" y="172"/>
                </a:cubicBezTo>
                <a:cubicBezTo>
                  <a:pt x="130" y="172"/>
                  <a:pt x="175" y="127"/>
                  <a:pt x="175" y="71"/>
                </a:cubicBezTo>
                <a:cubicBezTo>
                  <a:pt x="175" y="43"/>
                  <a:pt x="164" y="18"/>
                  <a:pt x="146" y="0"/>
                </a:cubicBezTo>
                <a:lnTo>
                  <a:pt x="0" y="139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9" name="Freeform 831"/>
          <p:cNvSpPr>
            <a:spLocks/>
          </p:cNvSpPr>
          <p:nvPr/>
        </p:nvSpPr>
        <p:spPr bwMode="auto">
          <a:xfrm>
            <a:off x="7224713" y="5195889"/>
            <a:ext cx="346075" cy="346075"/>
          </a:xfrm>
          <a:custGeom>
            <a:avLst/>
            <a:gdLst>
              <a:gd name="T0" fmla="*/ 92 w 184"/>
              <a:gd name="T1" fmla="*/ 0 h 184"/>
              <a:gd name="T2" fmla="*/ 0 w 184"/>
              <a:gd name="T3" fmla="*/ 92 h 184"/>
              <a:gd name="T4" fmla="*/ 24 w 184"/>
              <a:gd name="T5" fmla="*/ 155 h 184"/>
              <a:gd name="T6" fmla="*/ 92 w 184"/>
              <a:gd name="T7" fmla="*/ 184 h 184"/>
              <a:gd name="T8" fmla="*/ 92 w 184"/>
              <a:gd name="T9" fmla="*/ 183 h 184"/>
              <a:gd name="T10" fmla="*/ 92 w 184"/>
              <a:gd name="T11" fmla="*/ 181 h 184"/>
              <a:gd name="T12" fmla="*/ 27 w 184"/>
              <a:gd name="T13" fmla="*/ 153 h 184"/>
              <a:gd name="T14" fmla="*/ 3 w 184"/>
              <a:gd name="T15" fmla="*/ 92 h 184"/>
              <a:gd name="T16" fmla="*/ 29 w 184"/>
              <a:gd name="T17" fmla="*/ 29 h 184"/>
              <a:gd name="T18" fmla="*/ 92 w 184"/>
              <a:gd name="T19" fmla="*/ 3 h 184"/>
              <a:gd name="T20" fmla="*/ 156 w 184"/>
              <a:gd name="T21" fmla="*/ 30 h 184"/>
              <a:gd name="T22" fmla="*/ 181 w 184"/>
              <a:gd name="T23" fmla="*/ 92 h 184"/>
              <a:gd name="T24" fmla="*/ 155 w 184"/>
              <a:gd name="T25" fmla="*/ 155 h 184"/>
              <a:gd name="T26" fmla="*/ 92 w 184"/>
              <a:gd name="T27" fmla="*/ 181 h 184"/>
              <a:gd name="T28" fmla="*/ 92 w 184"/>
              <a:gd name="T29" fmla="*/ 183 h 184"/>
              <a:gd name="T30" fmla="*/ 92 w 184"/>
              <a:gd name="T31" fmla="*/ 184 h 184"/>
              <a:gd name="T32" fmla="*/ 184 w 184"/>
              <a:gd name="T33" fmla="*/ 92 h 184"/>
              <a:gd name="T34" fmla="*/ 158 w 184"/>
              <a:gd name="T35" fmla="*/ 27 h 184"/>
              <a:gd name="T36" fmla="*/ 92 w 184"/>
              <a:gd name="T3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4" h="184">
                <a:moveTo>
                  <a:pt x="92" y="0"/>
                </a:moveTo>
                <a:cubicBezTo>
                  <a:pt x="41" y="0"/>
                  <a:pt x="0" y="41"/>
                  <a:pt x="0" y="92"/>
                </a:cubicBezTo>
                <a:cubicBezTo>
                  <a:pt x="0" y="115"/>
                  <a:pt x="8" y="138"/>
                  <a:pt x="24" y="155"/>
                </a:cubicBezTo>
                <a:cubicBezTo>
                  <a:pt x="42" y="174"/>
                  <a:pt x="66" y="184"/>
                  <a:pt x="92" y="184"/>
                </a:cubicBezTo>
                <a:cubicBezTo>
                  <a:pt x="92" y="183"/>
                  <a:pt x="92" y="183"/>
                  <a:pt x="92" y="183"/>
                </a:cubicBezTo>
                <a:cubicBezTo>
                  <a:pt x="92" y="181"/>
                  <a:pt x="92" y="181"/>
                  <a:pt x="92" y="181"/>
                </a:cubicBezTo>
                <a:cubicBezTo>
                  <a:pt x="67" y="181"/>
                  <a:pt x="44" y="171"/>
                  <a:pt x="27" y="153"/>
                </a:cubicBezTo>
                <a:cubicBezTo>
                  <a:pt x="11" y="136"/>
                  <a:pt x="3" y="115"/>
                  <a:pt x="3" y="92"/>
                </a:cubicBezTo>
                <a:cubicBezTo>
                  <a:pt x="3" y="67"/>
                  <a:pt x="13" y="45"/>
                  <a:pt x="29" y="29"/>
                </a:cubicBezTo>
                <a:cubicBezTo>
                  <a:pt x="45" y="13"/>
                  <a:pt x="67" y="3"/>
                  <a:pt x="92" y="3"/>
                </a:cubicBezTo>
                <a:cubicBezTo>
                  <a:pt x="116" y="3"/>
                  <a:pt x="139" y="12"/>
                  <a:pt x="156" y="30"/>
                </a:cubicBezTo>
                <a:cubicBezTo>
                  <a:pt x="172" y="46"/>
                  <a:pt x="181" y="69"/>
                  <a:pt x="181" y="92"/>
                </a:cubicBezTo>
                <a:cubicBezTo>
                  <a:pt x="181" y="117"/>
                  <a:pt x="171" y="139"/>
                  <a:pt x="155" y="155"/>
                </a:cubicBezTo>
                <a:cubicBezTo>
                  <a:pt x="139" y="171"/>
                  <a:pt x="117" y="181"/>
                  <a:pt x="92" y="181"/>
                </a:cubicBezTo>
                <a:cubicBezTo>
                  <a:pt x="92" y="183"/>
                  <a:pt x="92" y="183"/>
                  <a:pt x="92" y="183"/>
                </a:cubicBezTo>
                <a:cubicBezTo>
                  <a:pt x="92" y="184"/>
                  <a:pt x="92" y="184"/>
                  <a:pt x="92" y="184"/>
                </a:cubicBezTo>
                <a:cubicBezTo>
                  <a:pt x="143" y="184"/>
                  <a:pt x="184" y="143"/>
                  <a:pt x="184" y="92"/>
                </a:cubicBezTo>
                <a:cubicBezTo>
                  <a:pt x="184" y="68"/>
                  <a:pt x="175" y="45"/>
                  <a:pt x="158" y="27"/>
                </a:cubicBezTo>
                <a:cubicBezTo>
                  <a:pt x="140" y="10"/>
                  <a:pt x="117" y="0"/>
                  <a:pt x="92" y="0"/>
                </a:cubicBez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0" name="Freeform 832"/>
          <p:cNvSpPr>
            <a:spLocks/>
          </p:cNvSpPr>
          <p:nvPr/>
        </p:nvSpPr>
        <p:spPr bwMode="auto">
          <a:xfrm>
            <a:off x="7661276" y="5019676"/>
            <a:ext cx="127000" cy="433388"/>
          </a:xfrm>
          <a:custGeom>
            <a:avLst/>
            <a:gdLst>
              <a:gd name="T0" fmla="*/ 67 w 67"/>
              <a:gd name="T1" fmla="*/ 230 h 230"/>
              <a:gd name="T2" fmla="*/ 67 w 67"/>
              <a:gd name="T3" fmla="*/ 0 h 230"/>
              <a:gd name="T4" fmla="*/ 67 w 67"/>
              <a:gd name="T5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7" h="230">
                <a:moveTo>
                  <a:pt x="67" y="230"/>
                </a:moveTo>
                <a:cubicBezTo>
                  <a:pt x="67" y="0"/>
                  <a:pt x="67" y="0"/>
                  <a:pt x="67" y="0"/>
                </a:cubicBezTo>
                <a:cubicBezTo>
                  <a:pt x="0" y="0"/>
                  <a:pt x="8" y="230"/>
                  <a:pt x="67" y="23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1" name="Freeform 833"/>
          <p:cNvSpPr>
            <a:spLocks/>
          </p:cNvSpPr>
          <p:nvPr/>
        </p:nvSpPr>
        <p:spPr bwMode="auto">
          <a:xfrm>
            <a:off x="7661276" y="5019676"/>
            <a:ext cx="127000" cy="433388"/>
          </a:xfrm>
          <a:custGeom>
            <a:avLst/>
            <a:gdLst>
              <a:gd name="T0" fmla="*/ 67 w 67"/>
              <a:gd name="T1" fmla="*/ 230 h 230"/>
              <a:gd name="T2" fmla="*/ 67 w 67"/>
              <a:gd name="T3" fmla="*/ 229 h 230"/>
              <a:gd name="T4" fmla="*/ 67 w 67"/>
              <a:gd name="T5" fmla="*/ 1 h 230"/>
              <a:gd name="T6" fmla="*/ 67 w 67"/>
              <a:gd name="T7" fmla="*/ 0 h 230"/>
              <a:gd name="T8" fmla="*/ 67 w 67"/>
              <a:gd name="T9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30">
                <a:moveTo>
                  <a:pt x="67" y="230"/>
                </a:moveTo>
                <a:cubicBezTo>
                  <a:pt x="67" y="229"/>
                  <a:pt x="67" y="229"/>
                  <a:pt x="67" y="229"/>
                </a:cubicBezTo>
                <a:cubicBezTo>
                  <a:pt x="16" y="214"/>
                  <a:pt x="9" y="15"/>
                  <a:pt x="67" y="1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0"/>
                  <a:pt x="8" y="230"/>
                  <a:pt x="67" y="2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2" name="Freeform 834"/>
          <p:cNvSpPr>
            <a:spLocks/>
          </p:cNvSpPr>
          <p:nvPr/>
        </p:nvSpPr>
        <p:spPr bwMode="auto">
          <a:xfrm>
            <a:off x="7758113" y="5019676"/>
            <a:ext cx="30163" cy="433388"/>
          </a:xfrm>
          <a:custGeom>
            <a:avLst/>
            <a:gdLst>
              <a:gd name="T0" fmla="*/ 0 w 16"/>
              <a:gd name="T1" fmla="*/ 224 h 230"/>
              <a:gd name="T2" fmla="*/ 16 w 16"/>
              <a:gd name="T3" fmla="*/ 230 h 230"/>
              <a:gd name="T4" fmla="*/ 16 w 16"/>
              <a:gd name="T5" fmla="*/ 0 h 230"/>
              <a:gd name="T6" fmla="*/ 0 w 16"/>
              <a:gd name="T7" fmla="*/ 5 h 230"/>
              <a:gd name="T8" fmla="*/ 0 w 16"/>
              <a:gd name="T9" fmla="*/ 22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30">
                <a:moveTo>
                  <a:pt x="0" y="224"/>
                </a:moveTo>
                <a:cubicBezTo>
                  <a:pt x="5" y="228"/>
                  <a:pt x="10" y="230"/>
                  <a:pt x="16" y="230"/>
                </a:cubicBezTo>
                <a:cubicBezTo>
                  <a:pt x="16" y="0"/>
                  <a:pt x="16" y="0"/>
                  <a:pt x="16" y="0"/>
                </a:cubicBezTo>
                <a:cubicBezTo>
                  <a:pt x="10" y="0"/>
                  <a:pt x="5" y="2"/>
                  <a:pt x="0" y="5"/>
                </a:cubicBezTo>
                <a:lnTo>
                  <a:pt x="0" y="224"/>
                </a:lnTo>
                <a:close/>
              </a:path>
            </a:pathLst>
          </a:custGeom>
          <a:solidFill>
            <a:srgbClr val="DBDB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3" name="Freeform 835"/>
          <p:cNvSpPr>
            <a:spLocks/>
          </p:cNvSpPr>
          <p:nvPr/>
        </p:nvSpPr>
        <p:spPr bwMode="auto">
          <a:xfrm>
            <a:off x="7721601" y="5392739"/>
            <a:ext cx="66675" cy="338138"/>
          </a:xfrm>
          <a:custGeom>
            <a:avLst/>
            <a:gdLst>
              <a:gd name="T0" fmla="*/ 11 w 35"/>
              <a:gd name="T1" fmla="*/ 8 h 179"/>
              <a:gd name="T2" fmla="*/ 11 w 35"/>
              <a:gd name="T3" fmla="*/ 171 h 179"/>
              <a:gd name="T4" fmla="*/ 35 w 35"/>
              <a:gd name="T5" fmla="*/ 171 h 179"/>
              <a:gd name="T6" fmla="*/ 35 w 35"/>
              <a:gd name="T7" fmla="*/ 8 h 179"/>
              <a:gd name="T8" fmla="*/ 11 w 35"/>
              <a:gd name="T9" fmla="*/ 8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179">
                <a:moveTo>
                  <a:pt x="11" y="8"/>
                </a:moveTo>
                <a:cubicBezTo>
                  <a:pt x="1" y="38"/>
                  <a:pt x="0" y="142"/>
                  <a:pt x="11" y="171"/>
                </a:cubicBezTo>
                <a:cubicBezTo>
                  <a:pt x="20" y="179"/>
                  <a:pt x="26" y="178"/>
                  <a:pt x="35" y="171"/>
                </a:cubicBezTo>
                <a:cubicBezTo>
                  <a:pt x="35" y="8"/>
                  <a:pt x="35" y="8"/>
                  <a:pt x="35" y="8"/>
                </a:cubicBezTo>
                <a:cubicBezTo>
                  <a:pt x="25" y="1"/>
                  <a:pt x="19" y="0"/>
                  <a:pt x="11" y="8"/>
                </a:cubicBezTo>
                <a:close/>
              </a:path>
            </a:pathLst>
          </a:custGeom>
          <a:solidFill>
            <a:srgbClr val="0E2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4" name="Freeform 836"/>
          <p:cNvSpPr>
            <a:spLocks/>
          </p:cNvSpPr>
          <p:nvPr/>
        </p:nvSpPr>
        <p:spPr bwMode="auto">
          <a:xfrm>
            <a:off x="7727951" y="5399089"/>
            <a:ext cx="46038" cy="328613"/>
          </a:xfrm>
          <a:custGeom>
            <a:avLst/>
            <a:gdLst>
              <a:gd name="T0" fmla="*/ 17 w 24"/>
              <a:gd name="T1" fmla="*/ 5 h 174"/>
              <a:gd name="T2" fmla="*/ 24 w 24"/>
              <a:gd name="T3" fmla="*/ 0 h 174"/>
              <a:gd name="T4" fmla="*/ 19 w 24"/>
              <a:gd name="T5" fmla="*/ 0 h 174"/>
              <a:gd name="T6" fmla="*/ 8 w 24"/>
              <a:gd name="T7" fmla="*/ 5 h 174"/>
              <a:gd name="T8" fmla="*/ 0 w 24"/>
              <a:gd name="T9" fmla="*/ 90 h 174"/>
              <a:gd name="T10" fmla="*/ 8 w 24"/>
              <a:gd name="T11" fmla="*/ 168 h 174"/>
              <a:gd name="T12" fmla="*/ 9 w 24"/>
              <a:gd name="T13" fmla="*/ 169 h 174"/>
              <a:gd name="T14" fmla="*/ 19 w 24"/>
              <a:gd name="T15" fmla="*/ 174 h 174"/>
              <a:gd name="T16" fmla="*/ 24 w 24"/>
              <a:gd name="T17" fmla="*/ 173 h 174"/>
              <a:gd name="T18" fmla="*/ 17 w 24"/>
              <a:gd name="T19" fmla="*/ 168 h 174"/>
              <a:gd name="T20" fmla="*/ 17 w 24"/>
              <a:gd name="T21" fmla="*/ 5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74">
                <a:moveTo>
                  <a:pt x="17" y="5"/>
                </a:moveTo>
                <a:cubicBezTo>
                  <a:pt x="19" y="3"/>
                  <a:pt x="21" y="1"/>
                  <a:pt x="24" y="0"/>
                </a:cubicBezTo>
                <a:cubicBezTo>
                  <a:pt x="22" y="0"/>
                  <a:pt x="21" y="0"/>
                  <a:pt x="19" y="0"/>
                </a:cubicBezTo>
                <a:cubicBezTo>
                  <a:pt x="16" y="0"/>
                  <a:pt x="12" y="1"/>
                  <a:pt x="8" y="5"/>
                </a:cubicBezTo>
                <a:cubicBezTo>
                  <a:pt x="3" y="21"/>
                  <a:pt x="0" y="56"/>
                  <a:pt x="0" y="90"/>
                </a:cubicBezTo>
                <a:cubicBezTo>
                  <a:pt x="0" y="122"/>
                  <a:pt x="3" y="154"/>
                  <a:pt x="8" y="168"/>
                </a:cubicBezTo>
                <a:cubicBezTo>
                  <a:pt x="9" y="169"/>
                  <a:pt x="9" y="169"/>
                  <a:pt x="9" y="169"/>
                </a:cubicBezTo>
                <a:cubicBezTo>
                  <a:pt x="13" y="172"/>
                  <a:pt x="16" y="174"/>
                  <a:pt x="19" y="174"/>
                </a:cubicBezTo>
                <a:cubicBezTo>
                  <a:pt x="21" y="174"/>
                  <a:pt x="22" y="173"/>
                  <a:pt x="24" y="173"/>
                </a:cubicBezTo>
                <a:cubicBezTo>
                  <a:pt x="22" y="172"/>
                  <a:pt x="19" y="171"/>
                  <a:pt x="17" y="168"/>
                </a:cubicBezTo>
                <a:cubicBezTo>
                  <a:pt x="6" y="139"/>
                  <a:pt x="7" y="35"/>
                  <a:pt x="17" y="5"/>
                </a:cubicBezTo>
                <a:close/>
              </a:path>
            </a:pathLst>
          </a:custGeom>
          <a:solidFill>
            <a:srgbClr val="4054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5" name="Oval 837"/>
          <p:cNvSpPr>
            <a:spLocks noChangeArrowheads="1"/>
          </p:cNvSpPr>
          <p:nvPr/>
        </p:nvSpPr>
        <p:spPr bwMode="auto">
          <a:xfrm>
            <a:off x="7764463" y="5451476"/>
            <a:ext cx="15875" cy="17463"/>
          </a:xfrm>
          <a:prstGeom prst="ellipse">
            <a:avLst/>
          </a:prstGeom>
          <a:solidFill>
            <a:srgbClr val="EFBF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6" name="Oval 838"/>
          <p:cNvSpPr>
            <a:spLocks noChangeArrowheads="1"/>
          </p:cNvSpPr>
          <p:nvPr/>
        </p:nvSpPr>
        <p:spPr bwMode="auto">
          <a:xfrm>
            <a:off x="7764463" y="5561014"/>
            <a:ext cx="15875" cy="17463"/>
          </a:xfrm>
          <a:prstGeom prst="ellipse">
            <a:avLst/>
          </a:prstGeom>
          <a:solidFill>
            <a:srgbClr val="EFBF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7" name="Oval 839"/>
          <p:cNvSpPr>
            <a:spLocks noChangeArrowheads="1"/>
          </p:cNvSpPr>
          <p:nvPr/>
        </p:nvSpPr>
        <p:spPr bwMode="auto">
          <a:xfrm>
            <a:off x="7764463" y="5670551"/>
            <a:ext cx="15875" cy="17463"/>
          </a:xfrm>
          <a:prstGeom prst="ellipse">
            <a:avLst/>
          </a:prstGeom>
          <a:solidFill>
            <a:srgbClr val="EFBF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9" name="Freeform 840"/>
          <p:cNvSpPr>
            <a:spLocks/>
          </p:cNvSpPr>
          <p:nvPr/>
        </p:nvSpPr>
        <p:spPr bwMode="auto">
          <a:xfrm>
            <a:off x="6978651" y="5026026"/>
            <a:ext cx="134938" cy="496888"/>
          </a:xfrm>
          <a:custGeom>
            <a:avLst/>
            <a:gdLst>
              <a:gd name="T0" fmla="*/ 57 w 72"/>
              <a:gd name="T1" fmla="*/ 1 h 264"/>
              <a:gd name="T2" fmla="*/ 57 w 72"/>
              <a:gd name="T3" fmla="*/ 87 h 264"/>
              <a:gd name="T4" fmla="*/ 50 w 72"/>
              <a:gd name="T5" fmla="*/ 94 h 264"/>
              <a:gd name="T6" fmla="*/ 44 w 72"/>
              <a:gd name="T7" fmla="*/ 87 h 264"/>
              <a:gd name="T8" fmla="*/ 44 w 72"/>
              <a:gd name="T9" fmla="*/ 4 h 264"/>
              <a:gd name="T10" fmla="*/ 40 w 72"/>
              <a:gd name="T11" fmla="*/ 0 h 264"/>
              <a:gd name="T12" fmla="*/ 36 w 72"/>
              <a:gd name="T13" fmla="*/ 0 h 264"/>
              <a:gd name="T14" fmla="*/ 32 w 72"/>
              <a:gd name="T15" fmla="*/ 4 h 264"/>
              <a:gd name="T16" fmla="*/ 32 w 72"/>
              <a:gd name="T17" fmla="*/ 87 h 264"/>
              <a:gd name="T18" fmla="*/ 25 w 72"/>
              <a:gd name="T19" fmla="*/ 94 h 264"/>
              <a:gd name="T20" fmla="*/ 18 w 72"/>
              <a:gd name="T21" fmla="*/ 87 h 264"/>
              <a:gd name="T22" fmla="*/ 18 w 72"/>
              <a:gd name="T23" fmla="*/ 0 h 264"/>
              <a:gd name="T24" fmla="*/ 5 w 72"/>
              <a:gd name="T25" fmla="*/ 16 h 264"/>
              <a:gd name="T26" fmla="*/ 0 w 72"/>
              <a:gd name="T27" fmla="*/ 108 h 264"/>
              <a:gd name="T28" fmla="*/ 15 w 72"/>
              <a:gd name="T29" fmla="*/ 124 h 264"/>
              <a:gd name="T30" fmla="*/ 29 w 72"/>
              <a:gd name="T31" fmla="*/ 124 h 264"/>
              <a:gd name="T32" fmla="*/ 29 w 72"/>
              <a:gd name="T33" fmla="*/ 264 h 264"/>
              <a:gd name="T34" fmla="*/ 37 w 72"/>
              <a:gd name="T35" fmla="*/ 264 h 264"/>
              <a:gd name="T36" fmla="*/ 37 w 72"/>
              <a:gd name="T37" fmla="*/ 110 h 264"/>
              <a:gd name="T38" fmla="*/ 72 w 72"/>
              <a:gd name="T39" fmla="*/ 88 h 264"/>
              <a:gd name="T40" fmla="*/ 69 w 72"/>
              <a:gd name="T41" fmla="*/ 16 h 264"/>
              <a:gd name="T42" fmla="*/ 57 w 72"/>
              <a:gd name="T43" fmla="*/ 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264">
                <a:moveTo>
                  <a:pt x="57" y="1"/>
                </a:moveTo>
                <a:cubicBezTo>
                  <a:pt x="57" y="87"/>
                  <a:pt x="57" y="87"/>
                  <a:pt x="57" y="87"/>
                </a:cubicBezTo>
                <a:cubicBezTo>
                  <a:pt x="57" y="91"/>
                  <a:pt x="54" y="94"/>
                  <a:pt x="50" y="94"/>
                </a:cubicBezTo>
                <a:cubicBezTo>
                  <a:pt x="47" y="94"/>
                  <a:pt x="44" y="91"/>
                  <a:pt x="44" y="87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3" y="0"/>
                  <a:pt x="32" y="2"/>
                  <a:pt x="32" y="4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91"/>
                  <a:pt x="29" y="94"/>
                  <a:pt x="25" y="94"/>
                </a:cubicBezTo>
                <a:cubicBezTo>
                  <a:pt x="21" y="94"/>
                  <a:pt x="18" y="91"/>
                  <a:pt x="18" y="87"/>
                </a:cubicBezTo>
                <a:cubicBezTo>
                  <a:pt x="18" y="0"/>
                  <a:pt x="18" y="0"/>
                  <a:pt x="18" y="0"/>
                </a:cubicBezTo>
                <a:cubicBezTo>
                  <a:pt x="11" y="2"/>
                  <a:pt x="5" y="8"/>
                  <a:pt x="5" y="16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7"/>
                  <a:pt x="7" y="124"/>
                  <a:pt x="15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264"/>
                  <a:pt x="29" y="264"/>
                  <a:pt x="29" y="264"/>
                </a:cubicBezTo>
                <a:cubicBezTo>
                  <a:pt x="37" y="264"/>
                  <a:pt x="37" y="264"/>
                  <a:pt x="37" y="264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72" y="88"/>
                  <a:pt x="72" y="88"/>
                  <a:pt x="72" y="88"/>
                </a:cubicBezTo>
                <a:cubicBezTo>
                  <a:pt x="69" y="16"/>
                  <a:pt x="69" y="16"/>
                  <a:pt x="69" y="16"/>
                </a:cubicBezTo>
                <a:cubicBezTo>
                  <a:pt x="68" y="9"/>
                  <a:pt x="63" y="3"/>
                  <a:pt x="57" y="1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6" name="Freeform 841"/>
          <p:cNvSpPr>
            <a:spLocks/>
          </p:cNvSpPr>
          <p:nvPr/>
        </p:nvSpPr>
        <p:spPr bwMode="auto">
          <a:xfrm>
            <a:off x="7046913" y="5191126"/>
            <a:ext cx="69850" cy="331788"/>
          </a:xfrm>
          <a:custGeom>
            <a:avLst/>
            <a:gdLst>
              <a:gd name="T0" fmla="*/ 35 w 37"/>
              <a:gd name="T1" fmla="*/ 0 h 176"/>
              <a:gd name="T2" fmla="*/ 0 w 37"/>
              <a:gd name="T3" fmla="*/ 22 h 176"/>
              <a:gd name="T4" fmla="*/ 0 w 37"/>
              <a:gd name="T5" fmla="*/ 176 h 176"/>
              <a:gd name="T6" fmla="*/ 8 w 37"/>
              <a:gd name="T7" fmla="*/ 176 h 176"/>
              <a:gd name="T8" fmla="*/ 8 w 37"/>
              <a:gd name="T9" fmla="*/ 36 h 176"/>
              <a:gd name="T10" fmla="*/ 21 w 37"/>
              <a:gd name="T11" fmla="*/ 36 h 176"/>
              <a:gd name="T12" fmla="*/ 36 w 37"/>
              <a:gd name="T13" fmla="*/ 20 h 176"/>
              <a:gd name="T14" fmla="*/ 35 w 37"/>
              <a:gd name="T1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176">
                <a:moveTo>
                  <a:pt x="35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76"/>
                  <a:pt x="0" y="176"/>
                  <a:pt x="0" y="176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36"/>
                  <a:pt x="8" y="36"/>
                  <a:pt x="8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30" y="36"/>
                  <a:pt x="37" y="29"/>
                  <a:pt x="36" y="20"/>
                </a:cubicBezTo>
                <a:lnTo>
                  <a:pt x="35" y="0"/>
                </a:lnTo>
                <a:close/>
              </a:path>
            </a:pathLst>
          </a:custGeom>
          <a:solidFill>
            <a:srgbClr val="DBDB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7" name="Freeform 842"/>
          <p:cNvSpPr>
            <a:spLocks/>
          </p:cNvSpPr>
          <p:nvPr/>
        </p:nvSpPr>
        <p:spPr bwMode="auto">
          <a:xfrm>
            <a:off x="7010401" y="5476876"/>
            <a:ext cx="36513" cy="250825"/>
          </a:xfrm>
          <a:custGeom>
            <a:avLst/>
            <a:gdLst>
              <a:gd name="T0" fmla="*/ 0 w 20"/>
              <a:gd name="T1" fmla="*/ 9 h 133"/>
              <a:gd name="T2" fmla="*/ 0 w 20"/>
              <a:gd name="T3" fmla="*/ 123 h 133"/>
              <a:gd name="T4" fmla="*/ 10 w 20"/>
              <a:gd name="T5" fmla="*/ 133 h 133"/>
              <a:gd name="T6" fmla="*/ 20 w 20"/>
              <a:gd name="T7" fmla="*/ 133 h 133"/>
              <a:gd name="T8" fmla="*/ 20 w 20"/>
              <a:gd name="T9" fmla="*/ 0 h 133"/>
              <a:gd name="T10" fmla="*/ 10 w 20"/>
              <a:gd name="T11" fmla="*/ 0 h 133"/>
              <a:gd name="T12" fmla="*/ 0 w 20"/>
              <a:gd name="T13" fmla="*/ 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133">
                <a:moveTo>
                  <a:pt x="0" y="9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8"/>
                  <a:pt x="5" y="133"/>
                  <a:pt x="10" y="133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20" y="0"/>
                  <a:pt x="20" y="0"/>
                  <a:pt x="2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lose/>
              </a:path>
            </a:pathLst>
          </a:custGeom>
          <a:solidFill>
            <a:srgbClr val="0E2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8" name="Freeform 843"/>
          <p:cNvSpPr>
            <a:spLocks/>
          </p:cNvSpPr>
          <p:nvPr/>
        </p:nvSpPr>
        <p:spPr bwMode="auto">
          <a:xfrm>
            <a:off x="7010401" y="5476876"/>
            <a:ext cx="36513" cy="250825"/>
          </a:xfrm>
          <a:custGeom>
            <a:avLst/>
            <a:gdLst>
              <a:gd name="T0" fmla="*/ 12 w 20"/>
              <a:gd name="T1" fmla="*/ 0 h 133"/>
              <a:gd name="T2" fmla="*/ 10 w 20"/>
              <a:gd name="T3" fmla="*/ 0 h 133"/>
              <a:gd name="T4" fmla="*/ 0 w 20"/>
              <a:gd name="T5" fmla="*/ 9 h 133"/>
              <a:gd name="T6" fmla="*/ 0 w 20"/>
              <a:gd name="T7" fmla="*/ 123 h 133"/>
              <a:gd name="T8" fmla="*/ 10 w 20"/>
              <a:gd name="T9" fmla="*/ 133 h 133"/>
              <a:gd name="T10" fmla="*/ 20 w 20"/>
              <a:gd name="T11" fmla="*/ 133 h 133"/>
              <a:gd name="T12" fmla="*/ 20 w 20"/>
              <a:gd name="T13" fmla="*/ 0 h 133"/>
              <a:gd name="T14" fmla="*/ 20 w 20"/>
              <a:gd name="T15" fmla="*/ 0 h 133"/>
              <a:gd name="T16" fmla="*/ 12 w 20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133">
                <a:moveTo>
                  <a:pt x="12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8"/>
                  <a:pt x="5" y="133"/>
                  <a:pt x="10" y="133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4054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9" name="Freeform 844"/>
          <p:cNvSpPr>
            <a:spLocks/>
          </p:cNvSpPr>
          <p:nvPr/>
        </p:nvSpPr>
        <p:spPr bwMode="auto">
          <a:xfrm>
            <a:off x="7046913" y="5476876"/>
            <a:ext cx="38100" cy="250825"/>
          </a:xfrm>
          <a:custGeom>
            <a:avLst/>
            <a:gdLst>
              <a:gd name="T0" fmla="*/ 11 w 20"/>
              <a:gd name="T1" fmla="*/ 0 h 133"/>
              <a:gd name="T2" fmla="*/ 0 w 20"/>
              <a:gd name="T3" fmla="*/ 0 h 133"/>
              <a:gd name="T4" fmla="*/ 0 w 20"/>
              <a:gd name="T5" fmla="*/ 133 h 133"/>
              <a:gd name="T6" fmla="*/ 11 w 20"/>
              <a:gd name="T7" fmla="*/ 133 h 133"/>
              <a:gd name="T8" fmla="*/ 20 w 20"/>
              <a:gd name="T9" fmla="*/ 123 h 133"/>
              <a:gd name="T10" fmla="*/ 20 w 20"/>
              <a:gd name="T11" fmla="*/ 9 h 133"/>
              <a:gd name="T12" fmla="*/ 11 w 20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133">
                <a:moveTo>
                  <a:pt x="1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3"/>
                  <a:pt x="0" y="133"/>
                  <a:pt x="0" y="133"/>
                </a:cubicBezTo>
                <a:cubicBezTo>
                  <a:pt x="11" y="133"/>
                  <a:pt x="11" y="133"/>
                  <a:pt x="11" y="133"/>
                </a:cubicBezTo>
                <a:cubicBezTo>
                  <a:pt x="16" y="133"/>
                  <a:pt x="20" y="128"/>
                  <a:pt x="20" y="123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4"/>
                  <a:pt x="16" y="0"/>
                  <a:pt x="11" y="0"/>
                </a:cubicBezTo>
                <a:close/>
              </a:path>
            </a:pathLst>
          </a:custGeom>
          <a:solidFill>
            <a:srgbClr val="0E2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0" name="Freeform 845"/>
          <p:cNvSpPr>
            <a:spLocks/>
          </p:cNvSpPr>
          <p:nvPr/>
        </p:nvSpPr>
        <p:spPr bwMode="auto">
          <a:xfrm>
            <a:off x="9361488" y="4803776"/>
            <a:ext cx="1130300" cy="1130300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300 w 600"/>
              <a:gd name="T5" fmla="*/ 600 h 600"/>
              <a:gd name="T6" fmla="*/ 318 w 600"/>
              <a:gd name="T7" fmla="*/ 600 h 600"/>
              <a:gd name="T8" fmla="*/ 329 w 600"/>
              <a:gd name="T9" fmla="*/ 599 h 600"/>
              <a:gd name="T10" fmla="*/ 593 w 600"/>
              <a:gd name="T11" fmla="*/ 364 h 600"/>
              <a:gd name="T12" fmla="*/ 595 w 600"/>
              <a:gd name="T13" fmla="*/ 354 h 600"/>
              <a:gd name="T14" fmla="*/ 600 w 600"/>
              <a:gd name="T15" fmla="*/ 300 h 600"/>
              <a:gd name="T16" fmla="*/ 300 w 600"/>
              <a:gd name="T17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4" y="0"/>
                  <a:pt x="0" y="134"/>
                  <a:pt x="0" y="300"/>
                </a:cubicBezTo>
                <a:cubicBezTo>
                  <a:pt x="0" y="466"/>
                  <a:pt x="134" y="600"/>
                  <a:pt x="300" y="600"/>
                </a:cubicBezTo>
                <a:cubicBezTo>
                  <a:pt x="306" y="600"/>
                  <a:pt x="312" y="600"/>
                  <a:pt x="318" y="600"/>
                </a:cubicBezTo>
                <a:cubicBezTo>
                  <a:pt x="322" y="599"/>
                  <a:pt x="326" y="599"/>
                  <a:pt x="329" y="599"/>
                </a:cubicBezTo>
                <a:cubicBezTo>
                  <a:pt x="460" y="586"/>
                  <a:pt x="566" y="490"/>
                  <a:pt x="593" y="364"/>
                </a:cubicBezTo>
                <a:cubicBezTo>
                  <a:pt x="594" y="361"/>
                  <a:pt x="595" y="357"/>
                  <a:pt x="595" y="354"/>
                </a:cubicBezTo>
                <a:cubicBezTo>
                  <a:pt x="599" y="336"/>
                  <a:pt x="600" y="318"/>
                  <a:pt x="600" y="300"/>
                </a:cubicBezTo>
                <a:cubicBezTo>
                  <a:pt x="600" y="134"/>
                  <a:pt x="466" y="0"/>
                  <a:pt x="300" y="0"/>
                </a:cubicBezTo>
              </a:path>
            </a:pathLst>
          </a:custGeom>
          <a:solidFill>
            <a:srgbClr val="0F2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1" name="Freeform 846"/>
          <p:cNvSpPr>
            <a:spLocks/>
          </p:cNvSpPr>
          <p:nvPr/>
        </p:nvSpPr>
        <p:spPr bwMode="auto">
          <a:xfrm>
            <a:off x="9732963" y="5164139"/>
            <a:ext cx="746125" cy="769938"/>
          </a:xfrm>
          <a:custGeom>
            <a:avLst/>
            <a:gdLst>
              <a:gd name="T0" fmla="*/ 223 w 396"/>
              <a:gd name="T1" fmla="*/ 0 h 409"/>
              <a:gd name="T2" fmla="*/ 223 w 396"/>
              <a:gd name="T3" fmla="*/ 45 h 409"/>
              <a:gd name="T4" fmla="*/ 292 w 396"/>
              <a:gd name="T5" fmla="*/ 114 h 409"/>
              <a:gd name="T6" fmla="*/ 223 w 396"/>
              <a:gd name="T7" fmla="*/ 183 h 409"/>
              <a:gd name="T8" fmla="*/ 223 w 396"/>
              <a:gd name="T9" fmla="*/ 255 h 409"/>
              <a:gd name="T10" fmla="*/ 222 w 396"/>
              <a:gd name="T11" fmla="*/ 262 h 409"/>
              <a:gd name="T12" fmla="*/ 193 w 396"/>
              <a:gd name="T13" fmla="*/ 294 h 409"/>
              <a:gd name="T14" fmla="*/ 167 w 396"/>
              <a:gd name="T15" fmla="*/ 308 h 409"/>
              <a:gd name="T16" fmla="*/ 34 w 396"/>
              <a:gd name="T17" fmla="*/ 308 h 409"/>
              <a:gd name="T18" fmla="*/ 5 w 396"/>
              <a:gd name="T19" fmla="*/ 291 h 409"/>
              <a:gd name="T20" fmla="*/ 0 w 396"/>
              <a:gd name="T21" fmla="*/ 287 h 409"/>
              <a:gd name="T22" fmla="*/ 121 w 396"/>
              <a:gd name="T23" fmla="*/ 409 h 409"/>
              <a:gd name="T24" fmla="*/ 132 w 396"/>
              <a:gd name="T25" fmla="*/ 408 h 409"/>
              <a:gd name="T26" fmla="*/ 396 w 396"/>
              <a:gd name="T27" fmla="*/ 173 h 409"/>
              <a:gd name="T28" fmla="*/ 231 w 396"/>
              <a:gd name="T29" fmla="*/ 8 h 409"/>
              <a:gd name="T30" fmla="*/ 231 w 396"/>
              <a:gd name="T31" fmla="*/ 7 h 409"/>
              <a:gd name="T32" fmla="*/ 230 w 396"/>
              <a:gd name="T33" fmla="*/ 7 h 409"/>
              <a:gd name="T34" fmla="*/ 223 w 396"/>
              <a:gd name="T3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6" h="409">
                <a:moveTo>
                  <a:pt x="223" y="0"/>
                </a:moveTo>
                <a:cubicBezTo>
                  <a:pt x="223" y="45"/>
                  <a:pt x="223" y="45"/>
                  <a:pt x="223" y="45"/>
                </a:cubicBezTo>
                <a:cubicBezTo>
                  <a:pt x="261" y="45"/>
                  <a:pt x="292" y="76"/>
                  <a:pt x="292" y="114"/>
                </a:cubicBezTo>
                <a:cubicBezTo>
                  <a:pt x="292" y="152"/>
                  <a:pt x="261" y="182"/>
                  <a:pt x="223" y="183"/>
                </a:cubicBezTo>
                <a:cubicBezTo>
                  <a:pt x="223" y="255"/>
                  <a:pt x="223" y="255"/>
                  <a:pt x="223" y="255"/>
                </a:cubicBezTo>
                <a:cubicBezTo>
                  <a:pt x="223" y="258"/>
                  <a:pt x="223" y="260"/>
                  <a:pt x="222" y="262"/>
                </a:cubicBezTo>
                <a:cubicBezTo>
                  <a:pt x="219" y="277"/>
                  <a:pt x="208" y="290"/>
                  <a:pt x="193" y="294"/>
                </a:cubicBezTo>
                <a:cubicBezTo>
                  <a:pt x="187" y="302"/>
                  <a:pt x="178" y="308"/>
                  <a:pt x="167" y="308"/>
                </a:cubicBezTo>
                <a:cubicBezTo>
                  <a:pt x="34" y="308"/>
                  <a:pt x="34" y="308"/>
                  <a:pt x="34" y="308"/>
                </a:cubicBezTo>
                <a:cubicBezTo>
                  <a:pt x="22" y="308"/>
                  <a:pt x="11" y="301"/>
                  <a:pt x="5" y="291"/>
                </a:cubicBezTo>
                <a:cubicBezTo>
                  <a:pt x="3" y="290"/>
                  <a:pt x="2" y="289"/>
                  <a:pt x="0" y="287"/>
                </a:cubicBezTo>
                <a:cubicBezTo>
                  <a:pt x="6" y="294"/>
                  <a:pt x="65" y="353"/>
                  <a:pt x="121" y="409"/>
                </a:cubicBezTo>
                <a:cubicBezTo>
                  <a:pt x="125" y="408"/>
                  <a:pt x="129" y="408"/>
                  <a:pt x="132" y="408"/>
                </a:cubicBezTo>
                <a:cubicBezTo>
                  <a:pt x="263" y="395"/>
                  <a:pt x="369" y="299"/>
                  <a:pt x="396" y="173"/>
                </a:cubicBezTo>
                <a:cubicBezTo>
                  <a:pt x="328" y="105"/>
                  <a:pt x="233" y="9"/>
                  <a:pt x="231" y="8"/>
                </a:cubicBezTo>
                <a:cubicBezTo>
                  <a:pt x="231" y="7"/>
                  <a:pt x="231" y="7"/>
                  <a:pt x="231" y="7"/>
                </a:cubicBezTo>
                <a:cubicBezTo>
                  <a:pt x="230" y="7"/>
                  <a:pt x="230" y="7"/>
                  <a:pt x="230" y="7"/>
                </a:cubicBezTo>
                <a:cubicBezTo>
                  <a:pt x="229" y="4"/>
                  <a:pt x="226" y="2"/>
                  <a:pt x="223" y="0"/>
                </a:cubicBezTo>
              </a:path>
            </a:pathLst>
          </a:custGeom>
          <a:solidFill>
            <a:srgbClr val="0A1D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2" name="Freeform 847"/>
          <p:cNvSpPr>
            <a:spLocks/>
          </p:cNvSpPr>
          <p:nvPr/>
        </p:nvSpPr>
        <p:spPr bwMode="auto">
          <a:xfrm>
            <a:off x="9734551" y="5246689"/>
            <a:ext cx="376238" cy="496888"/>
          </a:xfrm>
          <a:custGeom>
            <a:avLst/>
            <a:gdLst>
              <a:gd name="T0" fmla="*/ 0 w 199"/>
              <a:gd name="T1" fmla="*/ 228 h 264"/>
              <a:gd name="T2" fmla="*/ 33 w 199"/>
              <a:gd name="T3" fmla="*/ 264 h 264"/>
              <a:gd name="T4" fmla="*/ 166 w 199"/>
              <a:gd name="T5" fmla="*/ 264 h 264"/>
              <a:gd name="T6" fmla="*/ 199 w 199"/>
              <a:gd name="T7" fmla="*/ 228 h 264"/>
              <a:gd name="T8" fmla="*/ 199 w 199"/>
              <a:gd name="T9" fmla="*/ 0 h 264"/>
              <a:gd name="T10" fmla="*/ 0 w 199"/>
              <a:gd name="T11" fmla="*/ 0 h 264"/>
              <a:gd name="T12" fmla="*/ 0 w 199"/>
              <a:gd name="T13" fmla="*/ 22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" h="264">
                <a:moveTo>
                  <a:pt x="0" y="228"/>
                </a:moveTo>
                <a:cubicBezTo>
                  <a:pt x="0" y="248"/>
                  <a:pt x="14" y="264"/>
                  <a:pt x="33" y="264"/>
                </a:cubicBezTo>
                <a:cubicBezTo>
                  <a:pt x="166" y="264"/>
                  <a:pt x="166" y="264"/>
                  <a:pt x="166" y="264"/>
                </a:cubicBezTo>
                <a:cubicBezTo>
                  <a:pt x="184" y="264"/>
                  <a:pt x="199" y="248"/>
                  <a:pt x="199" y="228"/>
                </a:cubicBezTo>
                <a:cubicBezTo>
                  <a:pt x="199" y="0"/>
                  <a:pt x="199" y="0"/>
                  <a:pt x="199" y="0"/>
                </a:cubicBezTo>
                <a:cubicBezTo>
                  <a:pt x="0" y="0"/>
                  <a:pt x="0" y="0"/>
                  <a:pt x="0" y="0"/>
                </a:cubicBezTo>
                <a:lnTo>
                  <a:pt x="0" y="228"/>
                </a:lnTo>
                <a:close/>
              </a:path>
            </a:pathLst>
          </a:custGeom>
          <a:solidFill>
            <a:srgbClr val="D9D9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3" name="Freeform 848"/>
          <p:cNvSpPr>
            <a:spLocks noEditPoints="1"/>
          </p:cNvSpPr>
          <p:nvPr/>
        </p:nvSpPr>
        <p:spPr bwMode="auto">
          <a:xfrm>
            <a:off x="10023476" y="5248276"/>
            <a:ext cx="260350" cy="260350"/>
          </a:xfrm>
          <a:custGeom>
            <a:avLst/>
            <a:gdLst>
              <a:gd name="T0" fmla="*/ 69 w 138"/>
              <a:gd name="T1" fmla="*/ 0 h 138"/>
              <a:gd name="T2" fmla="*/ 0 w 138"/>
              <a:gd name="T3" fmla="*/ 69 h 138"/>
              <a:gd name="T4" fmla="*/ 69 w 138"/>
              <a:gd name="T5" fmla="*/ 138 h 138"/>
              <a:gd name="T6" fmla="*/ 138 w 138"/>
              <a:gd name="T7" fmla="*/ 69 h 138"/>
              <a:gd name="T8" fmla="*/ 69 w 138"/>
              <a:gd name="T9" fmla="*/ 0 h 138"/>
              <a:gd name="T10" fmla="*/ 69 w 138"/>
              <a:gd name="T11" fmla="*/ 110 h 138"/>
              <a:gd name="T12" fmla="*/ 28 w 138"/>
              <a:gd name="T13" fmla="*/ 69 h 138"/>
              <a:gd name="T14" fmla="*/ 69 w 138"/>
              <a:gd name="T15" fmla="*/ 28 h 138"/>
              <a:gd name="T16" fmla="*/ 110 w 138"/>
              <a:gd name="T17" fmla="*/ 69 h 138"/>
              <a:gd name="T18" fmla="*/ 69 w 138"/>
              <a:gd name="T19" fmla="*/ 11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30" y="0"/>
                  <a:pt x="0" y="30"/>
                  <a:pt x="0" y="69"/>
                </a:cubicBezTo>
                <a:cubicBezTo>
                  <a:pt x="0" y="107"/>
                  <a:pt x="30" y="138"/>
                  <a:pt x="69" y="138"/>
                </a:cubicBezTo>
                <a:cubicBezTo>
                  <a:pt x="107" y="138"/>
                  <a:pt x="138" y="107"/>
                  <a:pt x="138" y="69"/>
                </a:cubicBezTo>
                <a:cubicBezTo>
                  <a:pt x="138" y="30"/>
                  <a:pt x="107" y="0"/>
                  <a:pt x="69" y="0"/>
                </a:cubicBezTo>
                <a:close/>
                <a:moveTo>
                  <a:pt x="69" y="110"/>
                </a:moveTo>
                <a:cubicBezTo>
                  <a:pt x="46" y="110"/>
                  <a:pt x="28" y="91"/>
                  <a:pt x="28" y="69"/>
                </a:cubicBezTo>
                <a:cubicBezTo>
                  <a:pt x="28" y="46"/>
                  <a:pt x="46" y="28"/>
                  <a:pt x="69" y="28"/>
                </a:cubicBezTo>
                <a:cubicBezTo>
                  <a:pt x="91" y="28"/>
                  <a:pt x="110" y="46"/>
                  <a:pt x="110" y="69"/>
                </a:cubicBezTo>
                <a:cubicBezTo>
                  <a:pt x="110" y="91"/>
                  <a:pt x="91" y="110"/>
                  <a:pt x="69" y="110"/>
                </a:cubicBezTo>
                <a:close/>
              </a:path>
            </a:pathLst>
          </a:custGeom>
          <a:solidFill>
            <a:srgbClr val="D9D9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4" name="Freeform 849"/>
          <p:cNvSpPr>
            <a:spLocks/>
          </p:cNvSpPr>
          <p:nvPr/>
        </p:nvSpPr>
        <p:spPr bwMode="auto">
          <a:xfrm>
            <a:off x="9701213" y="5160964"/>
            <a:ext cx="452438" cy="558800"/>
          </a:xfrm>
          <a:custGeom>
            <a:avLst/>
            <a:gdLst>
              <a:gd name="T0" fmla="*/ 0 w 240"/>
              <a:gd name="T1" fmla="*/ 256 h 296"/>
              <a:gd name="T2" fmla="*/ 39 w 240"/>
              <a:gd name="T3" fmla="*/ 296 h 296"/>
              <a:gd name="T4" fmla="*/ 40 w 240"/>
              <a:gd name="T5" fmla="*/ 296 h 296"/>
              <a:gd name="T6" fmla="*/ 200 w 240"/>
              <a:gd name="T7" fmla="*/ 296 h 296"/>
              <a:gd name="T8" fmla="*/ 239 w 240"/>
              <a:gd name="T9" fmla="*/ 263 h 296"/>
              <a:gd name="T10" fmla="*/ 240 w 240"/>
              <a:gd name="T11" fmla="*/ 256 h 296"/>
              <a:gd name="T12" fmla="*/ 240 w 240"/>
              <a:gd name="T13" fmla="*/ 0 h 296"/>
              <a:gd name="T14" fmla="*/ 0 w 240"/>
              <a:gd name="T15" fmla="*/ 0 h 296"/>
              <a:gd name="T16" fmla="*/ 0 w 240"/>
              <a:gd name="T17" fmla="*/ 25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296">
                <a:moveTo>
                  <a:pt x="0" y="256"/>
                </a:moveTo>
                <a:cubicBezTo>
                  <a:pt x="0" y="278"/>
                  <a:pt x="18" y="296"/>
                  <a:pt x="39" y="296"/>
                </a:cubicBezTo>
                <a:cubicBezTo>
                  <a:pt x="40" y="296"/>
                  <a:pt x="40" y="296"/>
                  <a:pt x="40" y="296"/>
                </a:cubicBezTo>
                <a:cubicBezTo>
                  <a:pt x="200" y="296"/>
                  <a:pt x="200" y="296"/>
                  <a:pt x="200" y="296"/>
                </a:cubicBezTo>
                <a:cubicBezTo>
                  <a:pt x="220" y="296"/>
                  <a:pt x="236" y="282"/>
                  <a:pt x="239" y="263"/>
                </a:cubicBezTo>
                <a:cubicBezTo>
                  <a:pt x="240" y="261"/>
                  <a:pt x="240" y="259"/>
                  <a:pt x="240" y="256"/>
                </a:cubicBezTo>
                <a:cubicBezTo>
                  <a:pt x="240" y="0"/>
                  <a:pt x="240" y="0"/>
                  <a:pt x="240" y="0"/>
                </a:cubicBezTo>
                <a:cubicBezTo>
                  <a:pt x="0" y="0"/>
                  <a:pt x="0" y="0"/>
                  <a:pt x="0" y="0"/>
                </a:cubicBezTo>
                <a:lnTo>
                  <a:pt x="0" y="256"/>
                </a:lnTo>
                <a:close/>
              </a:path>
            </a:pathLst>
          </a:custGeom>
          <a:solidFill>
            <a:srgbClr val="F2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5" name="Freeform 850"/>
          <p:cNvSpPr>
            <a:spLocks/>
          </p:cNvSpPr>
          <p:nvPr/>
        </p:nvSpPr>
        <p:spPr bwMode="auto">
          <a:xfrm>
            <a:off x="9701213" y="5160964"/>
            <a:ext cx="73025" cy="558800"/>
          </a:xfrm>
          <a:custGeom>
            <a:avLst/>
            <a:gdLst>
              <a:gd name="T0" fmla="*/ 0 w 39"/>
              <a:gd name="T1" fmla="*/ 256 h 296"/>
              <a:gd name="T2" fmla="*/ 39 w 39"/>
              <a:gd name="T3" fmla="*/ 296 h 296"/>
              <a:gd name="T4" fmla="*/ 39 w 39"/>
              <a:gd name="T5" fmla="*/ 0 h 296"/>
              <a:gd name="T6" fmla="*/ 0 w 39"/>
              <a:gd name="T7" fmla="*/ 0 h 296"/>
              <a:gd name="T8" fmla="*/ 0 w 39"/>
              <a:gd name="T9" fmla="*/ 25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296">
                <a:moveTo>
                  <a:pt x="0" y="256"/>
                </a:moveTo>
                <a:cubicBezTo>
                  <a:pt x="0" y="278"/>
                  <a:pt x="18" y="296"/>
                  <a:pt x="39" y="296"/>
                </a:cubicBezTo>
                <a:cubicBezTo>
                  <a:pt x="39" y="0"/>
                  <a:pt x="39" y="0"/>
                  <a:pt x="39" y="0"/>
                </a:cubicBezTo>
                <a:cubicBezTo>
                  <a:pt x="0" y="0"/>
                  <a:pt x="0" y="0"/>
                  <a:pt x="0" y="0"/>
                </a:cubicBezTo>
                <a:lnTo>
                  <a:pt x="0" y="256"/>
                </a:lnTo>
                <a:close/>
              </a:path>
            </a:pathLst>
          </a:custGeom>
          <a:solidFill>
            <a:srgbClr val="DFE3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6" name="Freeform 851"/>
          <p:cNvSpPr>
            <a:spLocks/>
          </p:cNvSpPr>
          <p:nvPr/>
        </p:nvSpPr>
        <p:spPr bwMode="auto">
          <a:xfrm>
            <a:off x="10066338" y="5160964"/>
            <a:ext cx="87313" cy="558800"/>
          </a:xfrm>
          <a:custGeom>
            <a:avLst/>
            <a:gdLst>
              <a:gd name="T0" fmla="*/ 0 w 46"/>
              <a:gd name="T1" fmla="*/ 296 h 296"/>
              <a:gd name="T2" fmla="*/ 6 w 46"/>
              <a:gd name="T3" fmla="*/ 296 h 296"/>
              <a:gd name="T4" fmla="*/ 45 w 46"/>
              <a:gd name="T5" fmla="*/ 263 h 296"/>
              <a:gd name="T6" fmla="*/ 46 w 46"/>
              <a:gd name="T7" fmla="*/ 256 h 296"/>
              <a:gd name="T8" fmla="*/ 46 w 46"/>
              <a:gd name="T9" fmla="*/ 0 h 296"/>
              <a:gd name="T10" fmla="*/ 0 w 46"/>
              <a:gd name="T11" fmla="*/ 0 h 296"/>
              <a:gd name="T12" fmla="*/ 0 w 46"/>
              <a:gd name="T13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296">
                <a:moveTo>
                  <a:pt x="0" y="296"/>
                </a:moveTo>
                <a:cubicBezTo>
                  <a:pt x="6" y="296"/>
                  <a:pt x="6" y="296"/>
                  <a:pt x="6" y="296"/>
                </a:cubicBezTo>
                <a:cubicBezTo>
                  <a:pt x="26" y="296"/>
                  <a:pt x="42" y="282"/>
                  <a:pt x="45" y="263"/>
                </a:cubicBezTo>
                <a:cubicBezTo>
                  <a:pt x="46" y="261"/>
                  <a:pt x="46" y="259"/>
                  <a:pt x="46" y="256"/>
                </a:cubicBezTo>
                <a:cubicBezTo>
                  <a:pt x="46" y="0"/>
                  <a:pt x="46" y="0"/>
                  <a:pt x="46" y="0"/>
                </a:cubicBezTo>
                <a:cubicBezTo>
                  <a:pt x="0" y="0"/>
                  <a:pt x="0" y="0"/>
                  <a:pt x="0" y="0"/>
                </a:cubicBezTo>
                <a:lnTo>
                  <a:pt x="0" y="296"/>
                </a:lnTo>
                <a:close/>
              </a:path>
            </a:pathLst>
          </a:custGeom>
          <a:solidFill>
            <a:srgbClr val="D7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7" name="Oval 852"/>
          <p:cNvSpPr>
            <a:spLocks noChangeArrowheads="1"/>
          </p:cNvSpPr>
          <p:nvPr/>
        </p:nvSpPr>
        <p:spPr bwMode="auto">
          <a:xfrm>
            <a:off x="9701213" y="5114926"/>
            <a:ext cx="452438" cy="103188"/>
          </a:xfrm>
          <a:prstGeom prst="ellipse">
            <a:avLst/>
          </a:prstGeom>
          <a:solidFill>
            <a:srgbClr val="E6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8" name="Freeform 853"/>
          <p:cNvSpPr>
            <a:spLocks/>
          </p:cNvSpPr>
          <p:nvPr/>
        </p:nvSpPr>
        <p:spPr bwMode="auto">
          <a:xfrm>
            <a:off x="9712326" y="5121276"/>
            <a:ext cx="430213" cy="90488"/>
          </a:xfrm>
          <a:custGeom>
            <a:avLst/>
            <a:gdLst>
              <a:gd name="T0" fmla="*/ 114 w 228"/>
              <a:gd name="T1" fmla="*/ 0 h 48"/>
              <a:gd name="T2" fmla="*/ 0 w 228"/>
              <a:gd name="T3" fmla="*/ 24 h 48"/>
              <a:gd name="T4" fmla="*/ 5 w 228"/>
              <a:gd name="T5" fmla="*/ 31 h 48"/>
              <a:gd name="T6" fmla="*/ 114 w 228"/>
              <a:gd name="T7" fmla="*/ 48 h 48"/>
              <a:gd name="T8" fmla="*/ 223 w 228"/>
              <a:gd name="T9" fmla="*/ 31 h 48"/>
              <a:gd name="T10" fmla="*/ 228 w 228"/>
              <a:gd name="T11" fmla="*/ 24 h 48"/>
              <a:gd name="T12" fmla="*/ 114 w 228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8" h="48">
                <a:moveTo>
                  <a:pt x="114" y="0"/>
                </a:moveTo>
                <a:cubicBezTo>
                  <a:pt x="48" y="0"/>
                  <a:pt x="0" y="11"/>
                  <a:pt x="0" y="24"/>
                </a:cubicBezTo>
                <a:cubicBezTo>
                  <a:pt x="0" y="26"/>
                  <a:pt x="1" y="29"/>
                  <a:pt x="5" y="31"/>
                </a:cubicBezTo>
                <a:cubicBezTo>
                  <a:pt x="19" y="40"/>
                  <a:pt x="60" y="48"/>
                  <a:pt x="114" y="48"/>
                </a:cubicBezTo>
                <a:cubicBezTo>
                  <a:pt x="145" y="48"/>
                  <a:pt x="206" y="43"/>
                  <a:pt x="223" y="31"/>
                </a:cubicBezTo>
                <a:cubicBezTo>
                  <a:pt x="226" y="29"/>
                  <a:pt x="228" y="26"/>
                  <a:pt x="228" y="24"/>
                </a:cubicBezTo>
                <a:cubicBezTo>
                  <a:pt x="228" y="11"/>
                  <a:pt x="180" y="0"/>
                  <a:pt x="114" y="0"/>
                </a:cubicBezTo>
                <a:close/>
              </a:path>
            </a:pathLst>
          </a:custGeom>
          <a:solidFill>
            <a:srgbClr val="CFC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9" name="Freeform 854"/>
          <p:cNvSpPr>
            <a:spLocks/>
          </p:cNvSpPr>
          <p:nvPr/>
        </p:nvSpPr>
        <p:spPr bwMode="auto">
          <a:xfrm>
            <a:off x="9721851" y="5148264"/>
            <a:ext cx="411163" cy="63500"/>
          </a:xfrm>
          <a:custGeom>
            <a:avLst/>
            <a:gdLst>
              <a:gd name="T0" fmla="*/ 0 w 218"/>
              <a:gd name="T1" fmla="*/ 17 h 34"/>
              <a:gd name="T2" fmla="*/ 109 w 218"/>
              <a:gd name="T3" fmla="*/ 34 h 34"/>
              <a:gd name="T4" fmla="*/ 218 w 218"/>
              <a:gd name="T5" fmla="*/ 17 h 34"/>
              <a:gd name="T6" fmla="*/ 109 w 218"/>
              <a:gd name="T7" fmla="*/ 0 h 34"/>
              <a:gd name="T8" fmla="*/ 0 w 218"/>
              <a:gd name="T9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34">
                <a:moveTo>
                  <a:pt x="0" y="17"/>
                </a:moveTo>
                <a:cubicBezTo>
                  <a:pt x="14" y="26"/>
                  <a:pt x="55" y="34"/>
                  <a:pt x="109" y="34"/>
                </a:cubicBezTo>
                <a:cubicBezTo>
                  <a:pt x="140" y="34"/>
                  <a:pt x="201" y="29"/>
                  <a:pt x="218" y="17"/>
                </a:cubicBezTo>
                <a:cubicBezTo>
                  <a:pt x="205" y="7"/>
                  <a:pt x="163" y="0"/>
                  <a:pt x="109" y="0"/>
                </a:cubicBezTo>
                <a:cubicBezTo>
                  <a:pt x="56" y="0"/>
                  <a:pt x="14" y="7"/>
                  <a:pt x="0" y="17"/>
                </a:cubicBezTo>
                <a:close/>
              </a:path>
            </a:pathLst>
          </a:custGeom>
          <a:solidFill>
            <a:srgbClr val="F29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0" name="Freeform 855"/>
          <p:cNvSpPr>
            <a:spLocks noEditPoints="1"/>
          </p:cNvSpPr>
          <p:nvPr/>
        </p:nvSpPr>
        <p:spPr bwMode="auto">
          <a:xfrm>
            <a:off x="9936163" y="5259389"/>
            <a:ext cx="196850" cy="249238"/>
          </a:xfrm>
          <a:custGeom>
            <a:avLst/>
            <a:gdLst>
              <a:gd name="T0" fmla="*/ 52 w 104"/>
              <a:gd name="T1" fmla="*/ 0 h 132"/>
              <a:gd name="T2" fmla="*/ 0 w 104"/>
              <a:gd name="T3" fmla="*/ 24 h 132"/>
              <a:gd name="T4" fmla="*/ 0 w 104"/>
              <a:gd name="T5" fmla="*/ 132 h 132"/>
              <a:gd name="T6" fmla="*/ 104 w 104"/>
              <a:gd name="T7" fmla="*/ 132 h 132"/>
              <a:gd name="T8" fmla="*/ 104 w 104"/>
              <a:gd name="T9" fmla="*/ 24 h 132"/>
              <a:gd name="T10" fmla="*/ 52 w 104"/>
              <a:gd name="T11" fmla="*/ 0 h 132"/>
              <a:gd name="T12" fmla="*/ 52 w 104"/>
              <a:gd name="T13" fmla="*/ 30 h 132"/>
              <a:gd name="T14" fmla="*/ 42 w 104"/>
              <a:gd name="T15" fmla="*/ 19 h 132"/>
              <a:gd name="T16" fmla="*/ 52 w 104"/>
              <a:gd name="T17" fmla="*/ 8 h 132"/>
              <a:gd name="T18" fmla="*/ 63 w 104"/>
              <a:gd name="T19" fmla="*/ 19 h 132"/>
              <a:gd name="T20" fmla="*/ 52 w 104"/>
              <a:gd name="T21" fmla="*/ 3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" h="132">
                <a:moveTo>
                  <a:pt x="52" y="0"/>
                </a:moveTo>
                <a:cubicBezTo>
                  <a:pt x="0" y="24"/>
                  <a:pt x="0" y="24"/>
                  <a:pt x="0" y="24"/>
                </a:cubicBezTo>
                <a:cubicBezTo>
                  <a:pt x="0" y="132"/>
                  <a:pt x="0" y="132"/>
                  <a:pt x="0" y="132"/>
                </a:cubicBezTo>
                <a:cubicBezTo>
                  <a:pt x="104" y="132"/>
                  <a:pt x="104" y="132"/>
                  <a:pt x="104" y="132"/>
                </a:cubicBezTo>
                <a:cubicBezTo>
                  <a:pt x="104" y="24"/>
                  <a:pt x="104" y="24"/>
                  <a:pt x="104" y="24"/>
                </a:cubicBezTo>
                <a:lnTo>
                  <a:pt x="52" y="0"/>
                </a:lnTo>
                <a:close/>
                <a:moveTo>
                  <a:pt x="52" y="30"/>
                </a:moveTo>
                <a:cubicBezTo>
                  <a:pt x="47" y="30"/>
                  <a:pt x="42" y="25"/>
                  <a:pt x="42" y="19"/>
                </a:cubicBezTo>
                <a:cubicBezTo>
                  <a:pt x="42" y="13"/>
                  <a:pt x="47" y="8"/>
                  <a:pt x="52" y="8"/>
                </a:cubicBezTo>
                <a:cubicBezTo>
                  <a:pt x="58" y="8"/>
                  <a:pt x="63" y="13"/>
                  <a:pt x="63" y="19"/>
                </a:cubicBezTo>
                <a:cubicBezTo>
                  <a:pt x="63" y="25"/>
                  <a:pt x="58" y="30"/>
                  <a:pt x="52" y="30"/>
                </a:cubicBezTo>
                <a:close/>
              </a:path>
            </a:pathLst>
          </a:custGeom>
          <a:solidFill>
            <a:srgbClr val="26B9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1" name="Freeform 856"/>
          <p:cNvSpPr>
            <a:spLocks/>
          </p:cNvSpPr>
          <p:nvPr/>
        </p:nvSpPr>
        <p:spPr bwMode="auto">
          <a:xfrm>
            <a:off x="9963151" y="5160964"/>
            <a:ext cx="79375" cy="134938"/>
          </a:xfrm>
          <a:custGeom>
            <a:avLst/>
            <a:gdLst>
              <a:gd name="T0" fmla="*/ 25 w 42"/>
              <a:gd name="T1" fmla="*/ 0 h 71"/>
              <a:gd name="T2" fmla="*/ 18 w 42"/>
              <a:gd name="T3" fmla="*/ 0 h 71"/>
              <a:gd name="T4" fmla="*/ 0 w 42"/>
              <a:gd name="T5" fmla="*/ 18 h 71"/>
              <a:gd name="T6" fmla="*/ 0 w 42"/>
              <a:gd name="T7" fmla="*/ 26 h 71"/>
              <a:gd name="T8" fmla="*/ 8 w 42"/>
              <a:gd name="T9" fmla="*/ 26 h 71"/>
              <a:gd name="T10" fmla="*/ 8 w 42"/>
              <a:gd name="T11" fmla="*/ 18 h 71"/>
              <a:gd name="T12" fmla="*/ 18 w 42"/>
              <a:gd name="T13" fmla="*/ 8 h 71"/>
              <a:gd name="T14" fmla="*/ 25 w 42"/>
              <a:gd name="T15" fmla="*/ 8 h 71"/>
              <a:gd name="T16" fmla="*/ 34 w 42"/>
              <a:gd name="T17" fmla="*/ 18 h 71"/>
              <a:gd name="T18" fmla="*/ 34 w 42"/>
              <a:gd name="T19" fmla="*/ 71 h 71"/>
              <a:gd name="T20" fmla="*/ 42 w 42"/>
              <a:gd name="T21" fmla="*/ 71 h 71"/>
              <a:gd name="T22" fmla="*/ 42 w 42"/>
              <a:gd name="T23" fmla="*/ 18 h 71"/>
              <a:gd name="T24" fmla="*/ 25 w 42"/>
              <a:gd name="T2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71">
                <a:moveTo>
                  <a:pt x="25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26"/>
                  <a:pt x="0" y="26"/>
                  <a:pt x="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3"/>
                  <a:pt x="13" y="8"/>
                  <a:pt x="18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30" y="8"/>
                  <a:pt x="34" y="13"/>
                  <a:pt x="34" y="18"/>
                </a:cubicBezTo>
                <a:cubicBezTo>
                  <a:pt x="34" y="71"/>
                  <a:pt x="34" y="71"/>
                  <a:pt x="34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8"/>
                  <a:pt x="35" y="0"/>
                  <a:pt x="2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2" name="Freeform 857"/>
          <p:cNvSpPr>
            <a:spLocks/>
          </p:cNvSpPr>
          <p:nvPr/>
        </p:nvSpPr>
        <p:spPr bwMode="auto">
          <a:xfrm>
            <a:off x="9788526" y="4852989"/>
            <a:ext cx="128588" cy="234950"/>
          </a:xfrm>
          <a:custGeom>
            <a:avLst/>
            <a:gdLst>
              <a:gd name="T0" fmla="*/ 34 w 69"/>
              <a:gd name="T1" fmla="*/ 0 h 125"/>
              <a:gd name="T2" fmla="*/ 23 w 69"/>
              <a:gd name="T3" fmla="*/ 5 h 125"/>
              <a:gd name="T4" fmla="*/ 29 w 69"/>
              <a:gd name="T5" fmla="*/ 121 h 125"/>
              <a:gd name="T6" fmla="*/ 34 w 69"/>
              <a:gd name="T7" fmla="*/ 125 h 125"/>
              <a:gd name="T8" fmla="*/ 45 w 69"/>
              <a:gd name="T9" fmla="*/ 121 h 125"/>
              <a:gd name="T10" fmla="*/ 39 w 69"/>
              <a:gd name="T11" fmla="*/ 5 h 125"/>
              <a:gd name="T12" fmla="*/ 34 w 69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125">
                <a:moveTo>
                  <a:pt x="34" y="0"/>
                </a:moveTo>
                <a:cubicBezTo>
                  <a:pt x="30" y="0"/>
                  <a:pt x="24" y="3"/>
                  <a:pt x="23" y="5"/>
                </a:cubicBezTo>
                <a:cubicBezTo>
                  <a:pt x="0" y="44"/>
                  <a:pt x="53" y="82"/>
                  <a:pt x="29" y="121"/>
                </a:cubicBezTo>
                <a:cubicBezTo>
                  <a:pt x="28" y="123"/>
                  <a:pt x="30" y="125"/>
                  <a:pt x="34" y="125"/>
                </a:cubicBezTo>
                <a:cubicBezTo>
                  <a:pt x="39" y="125"/>
                  <a:pt x="44" y="123"/>
                  <a:pt x="45" y="121"/>
                </a:cubicBezTo>
                <a:cubicBezTo>
                  <a:pt x="69" y="82"/>
                  <a:pt x="16" y="44"/>
                  <a:pt x="39" y="5"/>
                </a:cubicBezTo>
                <a:cubicBezTo>
                  <a:pt x="40" y="3"/>
                  <a:pt x="39" y="0"/>
                  <a:pt x="34" y="0"/>
                </a:cubicBezTo>
              </a:path>
            </a:pathLst>
          </a:custGeom>
          <a:solidFill>
            <a:srgbClr val="576A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3" name="Freeform 858"/>
          <p:cNvSpPr>
            <a:spLocks/>
          </p:cNvSpPr>
          <p:nvPr/>
        </p:nvSpPr>
        <p:spPr bwMode="auto">
          <a:xfrm>
            <a:off x="9863138" y="4852989"/>
            <a:ext cx="130175" cy="234950"/>
          </a:xfrm>
          <a:custGeom>
            <a:avLst/>
            <a:gdLst>
              <a:gd name="T0" fmla="*/ 34 w 69"/>
              <a:gd name="T1" fmla="*/ 0 h 125"/>
              <a:gd name="T2" fmla="*/ 23 w 69"/>
              <a:gd name="T3" fmla="*/ 5 h 125"/>
              <a:gd name="T4" fmla="*/ 29 w 69"/>
              <a:gd name="T5" fmla="*/ 121 h 125"/>
              <a:gd name="T6" fmla="*/ 34 w 69"/>
              <a:gd name="T7" fmla="*/ 125 h 125"/>
              <a:gd name="T8" fmla="*/ 45 w 69"/>
              <a:gd name="T9" fmla="*/ 121 h 125"/>
              <a:gd name="T10" fmla="*/ 39 w 69"/>
              <a:gd name="T11" fmla="*/ 5 h 125"/>
              <a:gd name="T12" fmla="*/ 34 w 69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125">
                <a:moveTo>
                  <a:pt x="34" y="0"/>
                </a:moveTo>
                <a:cubicBezTo>
                  <a:pt x="30" y="0"/>
                  <a:pt x="24" y="3"/>
                  <a:pt x="23" y="5"/>
                </a:cubicBezTo>
                <a:cubicBezTo>
                  <a:pt x="0" y="44"/>
                  <a:pt x="53" y="82"/>
                  <a:pt x="29" y="121"/>
                </a:cubicBezTo>
                <a:cubicBezTo>
                  <a:pt x="28" y="123"/>
                  <a:pt x="30" y="125"/>
                  <a:pt x="34" y="125"/>
                </a:cubicBezTo>
                <a:cubicBezTo>
                  <a:pt x="39" y="125"/>
                  <a:pt x="44" y="123"/>
                  <a:pt x="45" y="121"/>
                </a:cubicBezTo>
                <a:cubicBezTo>
                  <a:pt x="69" y="82"/>
                  <a:pt x="16" y="44"/>
                  <a:pt x="39" y="5"/>
                </a:cubicBezTo>
                <a:cubicBezTo>
                  <a:pt x="40" y="3"/>
                  <a:pt x="39" y="0"/>
                  <a:pt x="34" y="0"/>
                </a:cubicBezTo>
              </a:path>
            </a:pathLst>
          </a:custGeom>
          <a:solidFill>
            <a:srgbClr val="576A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4" name="Freeform 859"/>
          <p:cNvSpPr>
            <a:spLocks/>
          </p:cNvSpPr>
          <p:nvPr/>
        </p:nvSpPr>
        <p:spPr bwMode="auto">
          <a:xfrm>
            <a:off x="9937751" y="4852989"/>
            <a:ext cx="130175" cy="234950"/>
          </a:xfrm>
          <a:custGeom>
            <a:avLst/>
            <a:gdLst>
              <a:gd name="T0" fmla="*/ 34 w 69"/>
              <a:gd name="T1" fmla="*/ 0 h 125"/>
              <a:gd name="T2" fmla="*/ 23 w 69"/>
              <a:gd name="T3" fmla="*/ 5 h 125"/>
              <a:gd name="T4" fmla="*/ 29 w 69"/>
              <a:gd name="T5" fmla="*/ 121 h 125"/>
              <a:gd name="T6" fmla="*/ 34 w 69"/>
              <a:gd name="T7" fmla="*/ 125 h 125"/>
              <a:gd name="T8" fmla="*/ 45 w 69"/>
              <a:gd name="T9" fmla="*/ 121 h 125"/>
              <a:gd name="T10" fmla="*/ 39 w 69"/>
              <a:gd name="T11" fmla="*/ 5 h 125"/>
              <a:gd name="T12" fmla="*/ 34 w 69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125">
                <a:moveTo>
                  <a:pt x="34" y="0"/>
                </a:moveTo>
                <a:cubicBezTo>
                  <a:pt x="30" y="0"/>
                  <a:pt x="24" y="3"/>
                  <a:pt x="23" y="5"/>
                </a:cubicBezTo>
                <a:cubicBezTo>
                  <a:pt x="0" y="44"/>
                  <a:pt x="53" y="82"/>
                  <a:pt x="29" y="121"/>
                </a:cubicBezTo>
                <a:cubicBezTo>
                  <a:pt x="28" y="123"/>
                  <a:pt x="30" y="125"/>
                  <a:pt x="34" y="125"/>
                </a:cubicBezTo>
                <a:cubicBezTo>
                  <a:pt x="39" y="125"/>
                  <a:pt x="44" y="123"/>
                  <a:pt x="45" y="121"/>
                </a:cubicBezTo>
                <a:cubicBezTo>
                  <a:pt x="69" y="82"/>
                  <a:pt x="16" y="44"/>
                  <a:pt x="39" y="5"/>
                </a:cubicBezTo>
                <a:cubicBezTo>
                  <a:pt x="40" y="3"/>
                  <a:pt x="39" y="0"/>
                  <a:pt x="34" y="0"/>
                </a:cubicBezTo>
              </a:path>
            </a:pathLst>
          </a:custGeom>
          <a:solidFill>
            <a:srgbClr val="576A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5" name="Freeform 860"/>
          <p:cNvSpPr>
            <a:spLocks/>
          </p:cNvSpPr>
          <p:nvPr/>
        </p:nvSpPr>
        <p:spPr bwMode="auto">
          <a:xfrm>
            <a:off x="10618788" y="3546476"/>
            <a:ext cx="1130300" cy="1130300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300 w 600"/>
              <a:gd name="T5" fmla="*/ 600 h 600"/>
              <a:gd name="T6" fmla="*/ 341 w 600"/>
              <a:gd name="T7" fmla="*/ 598 h 600"/>
              <a:gd name="T8" fmla="*/ 599 w 600"/>
              <a:gd name="T9" fmla="*/ 330 h 600"/>
              <a:gd name="T10" fmla="*/ 600 w 600"/>
              <a:gd name="T11" fmla="*/ 300 h 600"/>
              <a:gd name="T12" fmla="*/ 300 w 600"/>
              <a:gd name="T13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5" y="0"/>
                  <a:pt x="0" y="135"/>
                  <a:pt x="0" y="300"/>
                </a:cubicBezTo>
                <a:cubicBezTo>
                  <a:pt x="0" y="466"/>
                  <a:pt x="135" y="600"/>
                  <a:pt x="300" y="600"/>
                </a:cubicBezTo>
                <a:cubicBezTo>
                  <a:pt x="314" y="600"/>
                  <a:pt x="327" y="600"/>
                  <a:pt x="341" y="598"/>
                </a:cubicBezTo>
                <a:cubicBezTo>
                  <a:pt x="478" y="579"/>
                  <a:pt x="585" y="468"/>
                  <a:pt x="599" y="330"/>
                </a:cubicBezTo>
                <a:cubicBezTo>
                  <a:pt x="600" y="320"/>
                  <a:pt x="600" y="310"/>
                  <a:pt x="600" y="300"/>
                </a:cubicBezTo>
                <a:cubicBezTo>
                  <a:pt x="600" y="135"/>
                  <a:pt x="466" y="0"/>
                  <a:pt x="300" y="0"/>
                </a:cubicBezTo>
              </a:path>
            </a:pathLst>
          </a:custGeom>
          <a:solidFill>
            <a:srgbClr val="27B8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6" name="Freeform 861"/>
          <p:cNvSpPr>
            <a:spLocks/>
          </p:cNvSpPr>
          <p:nvPr/>
        </p:nvSpPr>
        <p:spPr bwMode="auto">
          <a:xfrm>
            <a:off x="10772776" y="3959226"/>
            <a:ext cx="974725" cy="714375"/>
          </a:xfrm>
          <a:custGeom>
            <a:avLst/>
            <a:gdLst>
              <a:gd name="T0" fmla="*/ 406 w 517"/>
              <a:gd name="T1" fmla="*/ 0 h 379"/>
              <a:gd name="T2" fmla="*/ 428 w 517"/>
              <a:gd name="T3" fmla="*/ 47 h 379"/>
              <a:gd name="T4" fmla="*/ 403 w 517"/>
              <a:gd name="T5" fmla="*/ 142 h 379"/>
              <a:gd name="T6" fmla="*/ 313 w 517"/>
              <a:gd name="T7" fmla="*/ 178 h 379"/>
              <a:gd name="T8" fmla="*/ 313 w 517"/>
              <a:gd name="T9" fmla="*/ 178 h 379"/>
              <a:gd name="T10" fmla="*/ 307 w 517"/>
              <a:gd name="T11" fmla="*/ 180 h 379"/>
              <a:gd name="T12" fmla="*/ 307 w 517"/>
              <a:gd name="T13" fmla="*/ 180 h 379"/>
              <a:gd name="T14" fmla="*/ 235 w 517"/>
              <a:gd name="T15" fmla="*/ 189 h 379"/>
              <a:gd name="T16" fmla="*/ 235 w 517"/>
              <a:gd name="T17" fmla="*/ 189 h 379"/>
              <a:gd name="T18" fmla="*/ 230 w 517"/>
              <a:gd name="T19" fmla="*/ 189 h 379"/>
              <a:gd name="T20" fmla="*/ 229 w 517"/>
              <a:gd name="T21" fmla="*/ 189 h 379"/>
              <a:gd name="T22" fmla="*/ 172 w 517"/>
              <a:gd name="T23" fmla="*/ 184 h 379"/>
              <a:gd name="T24" fmla="*/ 156 w 517"/>
              <a:gd name="T25" fmla="*/ 181 h 379"/>
              <a:gd name="T26" fmla="*/ 98 w 517"/>
              <a:gd name="T27" fmla="*/ 165 h 379"/>
              <a:gd name="T28" fmla="*/ 51 w 517"/>
              <a:gd name="T29" fmla="*/ 97 h 379"/>
              <a:gd name="T30" fmla="*/ 51 w 517"/>
              <a:gd name="T31" fmla="*/ 97 h 379"/>
              <a:gd name="T32" fmla="*/ 54 w 517"/>
              <a:gd name="T33" fmla="*/ 68 h 379"/>
              <a:gd name="T34" fmla="*/ 40 w 517"/>
              <a:gd name="T35" fmla="*/ 75 h 379"/>
              <a:gd name="T36" fmla="*/ 6 w 517"/>
              <a:gd name="T37" fmla="*/ 127 h 379"/>
              <a:gd name="T38" fmla="*/ 259 w 517"/>
              <a:gd name="T39" fmla="*/ 379 h 379"/>
              <a:gd name="T40" fmla="*/ 517 w 517"/>
              <a:gd name="T41" fmla="*/ 111 h 379"/>
              <a:gd name="T42" fmla="*/ 406 w 517"/>
              <a:gd name="T43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17" h="379">
                <a:moveTo>
                  <a:pt x="406" y="0"/>
                </a:moveTo>
                <a:cubicBezTo>
                  <a:pt x="415" y="12"/>
                  <a:pt x="423" y="28"/>
                  <a:pt x="428" y="47"/>
                </a:cubicBezTo>
                <a:cubicBezTo>
                  <a:pt x="438" y="90"/>
                  <a:pt x="427" y="132"/>
                  <a:pt x="403" y="142"/>
                </a:cubicBezTo>
                <a:cubicBezTo>
                  <a:pt x="374" y="159"/>
                  <a:pt x="344" y="171"/>
                  <a:pt x="313" y="178"/>
                </a:cubicBezTo>
                <a:cubicBezTo>
                  <a:pt x="313" y="178"/>
                  <a:pt x="313" y="178"/>
                  <a:pt x="313" y="178"/>
                </a:cubicBezTo>
                <a:cubicBezTo>
                  <a:pt x="311" y="179"/>
                  <a:pt x="309" y="179"/>
                  <a:pt x="307" y="180"/>
                </a:cubicBezTo>
                <a:cubicBezTo>
                  <a:pt x="307" y="180"/>
                  <a:pt x="307" y="180"/>
                  <a:pt x="307" y="180"/>
                </a:cubicBezTo>
                <a:cubicBezTo>
                  <a:pt x="283" y="185"/>
                  <a:pt x="259" y="188"/>
                  <a:pt x="235" y="189"/>
                </a:cubicBezTo>
                <a:cubicBezTo>
                  <a:pt x="235" y="189"/>
                  <a:pt x="235" y="189"/>
                  <a:pt x="235" y="189"/>
                </a:cubicBezTo>
                <a:cubicBezTo>
                  <a:pt x="233" y="189"/>
                  <a:pt x="231" y="189"/>
                  <a:pt x="230" y="189"/>
                </a:cubicBezTo>
                <a:cubicBezTo>
                  <a:pt x="229" y="189"/>
                  <a:pt x="229" y="189"/>
                  <a:pt x="229" y="189"/>
                </a:cubicBezTo>
                <a:cubicBezTo>
                  <a:pt x="210" y="189"/>
                  <a:pt x="191" y="187"/>
                  <a:pt x="172" y="184"/>
                </a:cubicBezTo>
                <a:cubicBezTo>
                  <a:pt x="167" y="183"/>
                  <a:pt x="161" y="182"/>
                  <a:pt x="156" y="181"/>
                </a:cubicBezTo>
                <a:cubicBezTo>
                  <a:pt x="137" y="177"/>
                  <a:pt x="117" y="172"/>
                  <a:pt x="98" y="165"/>
                </a:cubicBezTo>
                <a:cubicBezTo>
                  <a:pt x="73" y="157"/>
                  <a:pt x="54" y="129"/>
                  <a:pt x="51" y="97"/>
                </a:cubicBezTo>
                <a:cubicBezTo>
                  <a:pt x="51" y="97"/>
                  <a:pt x="51" y="97"/>
                  <a:pt x="51" y="97"/>
                </a:cubicBezTo>
                <a:cubicBezTo>
                  <a:pt x="50" y="88"/>
                  <a:pt x="51" y="78"/>
                  <a:pt x="54" y="68"/>
                </a:cubicBezTo>
                <a:cubicBezTo>
                  <a:pt x="49" y="70"/>
                  <a:pt x="44" y="72"/>
                  <a:pt x="40" y="75"/>
                </a:cubicBezTo>
                <a:cubicBezTo>
                  <a:pt x="15" y="91"/>
                  <a:pt x="0" y="113"/>
                  <a:pt x="6" y="127"/>
                </a:cubicBezTo>
                <a:cubicBezTo>
                  <a:pt x="6" y="127"/>
                  <a:pt x="165" y="286"/>
                  <a:pt x="259" y="379"/>
                </a:cubicBezTo>
                <a:cubicBezTo>
                  <a:pt x="396" y="360"/>
                  <a:pt x="503" y="249"/>
                  <a:pt x="517" y="111"/>
                </a:cubicBezTo>
                <a:cubicBezTo>
                  <a:pt x="464" y="58"/>
                  <a:pt x="409" y="3"/>
                  <a:pt x="406" y="0"/>
                </a:cubicBezTo>
              </a:path>
            </a:pathLst>
          </a:custGeom>
          <a:solidFill>
            <a:srgbClr val="219D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7" name="Freeform 862"/>
          <p:cNvSpPr>
            <a:spLocks/>
          </p:cNvSpPr>
          <p:nvPr/>
        </p:nvSpPr>
        <p:spPr bwMode="auto">
          <a:xfrm>
            <a:off x="10818813" y="3910014"/>
            <a:ext cx="123825" cy="157163"/>
          </a:xfrm>
          <a:custGeom>
            <a:avLst/>
            <a:gdLst>
              <a:gd name="T0" fmla="*/ 18 w 66"/>
              <a:gd name="T1" fmla="*/ 0 h 83"/>
              <a:gd name="T2" fmla="*/ 10 w 66"/>
              <a:gd name="T3" fmla="*/ 3 h 83"/>
              <a:gd name="T4" fmla="*/ 22 w 66"/>
              <a:gd name="T5" fmla="*/ 67 h 83"/>
              <a:gd name="T6" fmla="*/ 34 w 66"/>
              <a:gd name="T7" fmla="*/ 83 h 83"/>
              <a:gd name="T8" fmla="*/ 41 w 66"/>
              <a:gd name="T9" fmla="*/ 69 h 83"/>
              <a:gd name="T10" fmla="*/ 41 w 66"/>
              <a:gd name="T11" fmla="*/ 69 h 83"/>
              <a:gd name="T12" fmla="*/ 42 w 66"/>
              <a:gd name="T13" fmla="*/ 66 h 83"/>
              <a:gd name="T14" fmla="*/ 66 w 66"/>
              <a:gd name="T15" fmla="*/ 39 h 83"/>
              <a:gd name="T16" fmla="*/ 65 w 66"/>
              <a:gd name="T17" fmla="*/ 38 h 83"/>
              <a:gd name="T18" fmla="*/ 55 w 66"/>
              <a:gd name="T19" fmla="*/ 28 h 83"/>
              <a:gd name="T20" fmla="*/ 45 w 66"/>
              <a:gd name="T21" fmla="*/ 18 h 83"/>
              <a:gd name="T22" fmla="*/ 22 w 66"/>
              <a:gd name="T23" fmla="*/ 1 h 83"/>
              <a:gd name="T24" fmla="*/ 18 w 66"/>
              <a:gd name="T25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83">
                <a:moveTo>
                  <a:pt x="18" y="0"/>
                </a:moveTo>
                <a:cubicBezTo>
                  <a:pt x="15" y="0"/>
                  <a:pt x="12" y="1"/>
                  <a:pt x="10" y="3"/>
                </a:cubicBezTo>
                <a:cubicBezTo>
                  <a:pt x="0" y="12"/>
                  <a:pt x="5" y="39"/>
                  <a:pt x="22" y="67"/>
                </a:cubicBezTo>
                <a:cubicBezTo>
                  <a:pt x="26" y="73"/>
                  <a:pt x="30" y="78"/>
                  <a:pt x="34" y="83"/>
                </a:cubicBezTo>
                <a:cubicBezTo>
                  <a:pt x="36" y="78"/>
                  <a:pt x="38" y="73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8"/>
                  <a:pt x="42" y="67"/>
                  <a:pt x="42" y="66"/>
                </a:cubicBezTo>
                <a:cubicBezTo>
                  <a:pt x="50" y="53"/>
                  <a:pt x="59" y="45"/>
                  <a:pt x="66" y="39"/>
                </a:cubicBezTo>
                <a:cubicBezTo>
                  <a:pt x="66" y="39"/>
                  <a:pt x="66" y="39"/>
                  <a:pt x="65" y="38"/>
                </a:cubicBezTo>
                <a:cubicBezTo>
                  <a:pt x="62" y="34"/>
                  <a:pt x="58" y="31"/>
                  <a:pt x="55" y="28"/>
                </a:cubicBezTo>
                <a:cubicBezTo>
                  <a:pt x="52" y="24"/>
                  <a:pt x="48" y="21"/>
                  <a:pt x="45" y="18"/>
                </a:cubicBezTo>
                <a:cubicBezTo>
                  <a:pt x="37" y="9"/>
                  <a:pt x="29" y="3"/>
                  <a:pt x="22" y="1"/>
                </a:cubicBezTo>
                <a:cubicBezTo>
                  <a:pt x="20" y="0"/>
                  <a:pt x="19" y="0"/>
                  <a:pt x="18" y="0"/>
                </a:cubicBezTo>
              </a:path>
            </a:pathLst>
          </a:custGeom>
          <a:solidFill>
            <a:srgbClr val="219D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8" name="Freeform 863"/>
          <p:cNvSpPr>
            <a:spLocks noEditPoints="1"/>
          </p:cNvSpPr>
          <p:nvPr/>
        </p:nvSpPr>
        <p:spPr bwMode="auto">
          <a:xfrm>
            <a:off x="10818813" y="3908426"/>
            <a:ext cx="149225" cy="193675"/>
          </a:xfrm>
          <a:custGeom>
            <a:avLst/>
            <a:gdLst>
              <a:gd name="T0" fmla="*/ 22 w 79"/>
              <a:gd name="T1" fmla="*/ 2 h 103"/>
              <a:gd name="T2" fmla="*/ 10 w 79"/>
              <a:gd name="T3" fmla="*/ 4 h 103"/>
              <a:gd name="T4" fmla="*/ 22 w 79"/>
              <a:gd name="T5" fmla="*/ 68 h 103"/>
              <a:gd name="T6" fmla="*/ 57 w 79"/>
              <a:gd name="T7" fmla="*/ 102 h 103"/>
              <a:gd name="T8" fmla="*/ 69 w 79"/>
              <a:gd name="T9" fmla="*/ 100 h 103"/>
              <a:gd name="T10" fmla="*/ 57 w 79"/>
              <a:gd name="T11" fmla="*/ 36 h 103"/>
              <a:gd name="T12" fmla="*/ 22 w 79"/>
              <a:gd name="T13" fmla="*/ 2 h 103"/>
              <a:gd name="T14" fmla="*/ 65 w 79"/>
              <a:gd name="T15" fmla="*/ 94 h 103"/>
              <a:gd name="T16" fmla="*/ 59 w 79"/>
              <a:gd name="T17" fmla="*/ 95 h 103"/>
              <a:gd name="T18" fmla="*/ 27 w 79"/>
              <a:gd name="T19" fmla="*/ 63 h 103"/>
              <a:gd name="T20" fmla="*/ 14 w 79"/>
              <a:gd name="T21" fmla="*/ 10 h 103"/>
              <a:gd name="T22" fmla="*/ 21 w 79"/>
              <a:gd name="T23" fmla="*/ 9 h 103"/>
              <a:gd name="T24" fmla="*/ 52 w 79"/>
              <a:gd name="T25" fmla="*/ 41 h 103"/>
              <a:gd name="T26" fmla="*/ 65 w 79"/>
              <a:gd name="T27" fmla="*/ 9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" h="103">
                <a:moveTo>
                  <a:pt x="22" y="2"/>
                </a:moveTo>
                <a:cubicBezTo>
                  <a:pt x="17" y="0"/>
                  <a:pt x="13" y="1"/>
                  <a:pt x="10" y="4"/>
                </a:cubicBezTo>
                <a:cubicBezTo>
                  <a:pt x="0" y="13"/>
                  <a:pt x="5" y="40"/>
                  <a:pt x="22" y="68"/>
                </a:cubicBezTo>
                <a:cubicBezTo>
                  <a:pt x="33" y="86"/>
                  <a:pt x="47" y="99"/>
                  <a:pt x="57" y="102"/>
                </a:cubicBezTo>
                <a:cubicBezTo>
                  <a:pt x="62" y="103"/>
                  <a:pt x="66" y="103"/>
                  <a:pt x="69" y="100"/>
                </a:cubicBezTo>
                <a:cubicBezTo>
                  <a:pt x="79" y="91"/>
                  <a:pt x="74" y="64"/>
                  <a:pt x="57" y="36"/>
                </a:cubicBezTo>
                <a:cubicBezTo>
                  <a:pt x="46" y="18"/>
                  <a:pt x="33" y="5"/>
                  <a:pt x="22" y="2"/>
                </a:cubicBezTo>
                <a:close/>
                <a:moveTo>
                  <a:pt x="65" y="94"/>
                </a:moveTo>
                <a:cubicBezTo>
                  <a:pt x="64" y="95"/>
                  <a:pt x="62" y="96"/>
                  <a:pt x="59" y="95"/>
                </a:cubicBezTo>
                <a:cubicBezTo>
                  <a:pt x="50" y="92"/>
                  <a:pt x="37" y="80"/>
                  <a:pt x="27" y="63"/>
                </a:cubicBezTo>
                <a:cubicBezTo>
                  <a:pt x="12" y="39"/>
                  <a:pt x="8" y="15"/>
                  <a:pt x="14" y="10"/>
                </a:cubicBezTo>
                <a:cubicBezTo>
                  <a:pt x="15" y="9"/>
                  <a:pt x="18" y="8"/>
                  <a:pt x="21" y="9"/>
                </a:cubicBezTo>
                <a:cubicBezTo>
                  <a:pt x="30" y="12"/>
                  <a:pt x="42" y="24"/>
                  <a:pt x="52" y="41"/>
                </a:cubicBezTo>
                <a:cubicBezTo>
                  <a:pt x="67" y="65"/>
                  <a:pt x="71" y="89"/>
                  <a:pt x="65" y="94"/>
                </a:cubicBezTo>
                <a:close/>
              </a:path>
            </a:pathLst>
          </a:custGeom>
          <a:solidFill>
            <a:srgbClr val="D0D7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9" name="Freeform 864"/>
          <p:cNvSpPr>
            <a:spLocks noEditPoints="1"/>
          </p:cNvSpPr>
          <p:nvPr/>
        </p:nvSpPr>
        <p:spPr bwMode="auto">
          <a:xfrm>
            <a:off x="10772776" y="4071939"/>
            <a:ext cx="187325" cy="147638"/>
          </a:xfrm>
          <a:custGeom>
            <a:avLst/>
            <a:gdLst>
              <a:gd name="T0" fmla="*/ 84 w 99"/>
              <a:gd name="T1" fmla="*/ 3 h 78"/>
              <a:gd name="T2" fmla="*/ 40 w 99"/>
              <a:gd name="T3" fmla="*/ 15 h 78"/>
              <a:gd name="T4" fmla="*/ 6 w 99"/>
              <a:gd name="T5" fmla="*/ 67 h 78"/>
              <a:gd name="T6" fmla="*/ 16 w 99"/>
              <a:gd name="T7" fmla="*/ 75 h 78"/>
              <a:gd name="T8" fmla="*/ 60 w 99"/>
              <a:gd name="T9" fmla="*/ 62 h 78"/>
              <a:gd name="T10" fmla="*/ 93 w 99"/>
              <a:gd name="T11" fmla="*/ 11 h 78"/>
              <a:gd name="T12" fmla="*/ 84 w 99"/>
              <a:gd name="T13" fmla="*/ 3 h 78"/>
              <a:gd name="T14" fmla="*/ 57 w 99"/>
              <a:gd name="T15" fmla="*/ 56 h 78"/>
              <a:gd name="T16" fmla="*/ 17 w 99"/>
              <a:gd name="T17" fmla="*/ 67 h 78"/>
              <a:gd name="T18" fmla="*/ 12 w 99"/>
              <a:gd name="T19" fmla="*/ 63 h 78"/>
              <a:gd name="T20" fmla="*/ 42 w 99"/>
              <a:gd name="T21" fmla="*/ 22 h 78"/>
              <a:gd name="T22" fmla="*/ 82 w 99"/>
              <a:gd name="T23" fmla="*/ 10 h 78"/>
              <a:gd name="T24" fmla="*/ 88 w 99"/>
              <a:gd name="T25" fmla="*/ 15 h 78"/>
              <a:gd name="T26" fmla="*/ 57 w 99"/>
              <a:gd name="T27" fmla="*/ 5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78">
                <a:moveTo>
                  <a:pt x="84" y="3"/>
                </a:moveTo>
                <a:cubicBezTo>
                  <a:pt x="73" y="0"/>
                  <a:pt x="56" y="5"/>
                  <a:pt x="40" y="15"/>
                </a:cubicBezTo>
                <a:cubicBezTo>
                  <a:pt x="15" y="31"/>
                  <a:pt x="0" y="53"/>
                  <a:pt x="6" y="67"/>
                </a:cubicBezTo>
                <a:cubicBezTo>
                  <a:pt x="8" y="71"/>
                  <a:pt x="11" y="73"/>
                  <a:pt x="16" y="75"/>
                </a:cubicBezTo>
                <a:cubicBezTo>
                  <a:pt x="26" y="78"/>
                  <a:pt x="43" y="73"/>
                  <a:pt x="60" y="62"/>
                </a:cubicBezTo>
                <a:cubicBezTo>
                  <a:pt x="85" y="47"/>
                  <a:pt x="99" y="25"/>
                  <a:pt x="93" y="11"/>
                </a:cubicBezTo>
                <a:cubicBezTo>
                  <a:pt x="92" y="7"/>
                  <a:pt x="88" y="4"/>
                  <a:pt x="84" y="3"/>
                </a:cubicBezTo>
                <a:close/>
                <a:moveTo>
                  <a:pt x="57" y="56"/>
                </a:moveTo>
                <a:cubicBezTo>
                  <a:pt x="42" y="65"/>
                  <a:pt x="26" y="70"/>
                  <a:pt x="17" y="67"/>
                </a:cubicBezTo>
                <a:cubicBezTo>
                  <a:pt x="14" y="67"/>
                  <a:pt x="12" y="65"/>
                  <a:pt x="12" y="63"/>
                </a:cubicBezTo>
                <a:cubicBezTo>
                  <a:pt x="8" y="55"/>
                  <a:pt x="20" y="36"/>
                  <a:pt x="42" y="22"/>
                </a:cubicBezTo>
                <a:cubicBezTo>
                  <a:pt x="58" y="12"/>
                  <a:pt x="73" y="8"/>
                  <a:pt x="82" y="10"/>
                </a:cubicBezTo>
                <a:cubicBezTo>
                  <a:pt x="85" y="11"/>
                  <a:pt x="87" y="13"/>
                  <a:pt x="88" y="15"/>
                </a:cubicBezTo>
                <a:cubicBezTo>
                  <a:pt x="91" y="23"/>
                  <a:pt x="79" y="41"/>
                  <a:pt x="57" y="56"/>
                </a:cubicBezTo>
                <a:close/>
              </a:path>
            </a:pathLst>
          </a:custGeom>
          <a:solidFill>
            <a:srgbClr val="D0D7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0" name="Freeform 865"/>
          <p:cNvSpPr>
            <a:spLocks/>
          </p:cNvSpPr>
          <p:nvPr/>
        </p:nvSpPr>
        <p:spPr bwMode="auto">
          <a:xfrm>
            <a:off x="10868026" y="3927476"/>
            <a:ext cx="674688" cy="387350"/>
          </a:xfrm>
          <a:custGeom>
            <a:avLst/>
            <a:gdLst>
              <a:gd name="T0" fmla="*/ 247 w 358"/>
              <a:gd name="T1" fmla="*/ 27 h 206"/>
              <a:gd name="T2" fmla="*/ 247 w 358"/>
              <a:gd name="T3" fmla="*/ 27 h 206"/>
              <a:gd name="T4" fmla="*/ 239 w 358"/>
              <a:gd name="T5" fmla="*/ 29 h 206"/>
              <a:gd name="T6" fmla="*/ 239 w 358"/>
              <a:gd name="T7" fmla="*/ 29 h 206"/>
              <a:gd name="T8" fmla="*/ 184 w 358"/>
              <a:gd name="T9" fmla="*/ 38 h 206"/>
              <a:gd name="T10" fmla="*/ 183 w 358"/>
              <a:gd name="T11" fmla="*/ 38 h 206"/>
              <a:gd name="T12" fmla="*/ 178 w 358"/>
              <a:gd name="T13" fmla="*/ 38 h 206"/>
              <a:gd name="T14" fmla="*/ 119 w 358"/>
              <a:gd name="T15" fmla="*/ 32 h 206"/>
              <a:gd name="T16" fmla="*/ 112 w 358"/>
              <a:gd name="T17" fmla="*/ 31 h 206"/>
              <a:gd name="T18" fmla="*/ 80 w 358"/>
              <a:gd name="T19" fmla="*/ 21 h 206"/>
              <a:gd name="T20" fmla="*/ 16 w 358"/>
              <a:gd name="T21" fmla="*/ 57 h 206"/>
              <a:gd name="T22" fmla="*/ 15 w 358"/>
              <a:gd name="T23" fmla="*/ 60 h 206"/>
              <a:gd name="T24" fmla="*/ 15 w 358"/>
              <a:gd name="T25" fmla="*/ 60 h 206"/>
              <a:gd name="T26" fmla="*/ 7 w 358"/>
              <a:gd name="T27" fmla="*/ 76 h 206"/>
              <a:gd name="T28" fmla="*/ 1 w 358"/>
              <a:gd name="T29" fmla="*/ 114 h 206"/>
              <a:gd name="T30" fmla="*/ 1 w 358"/>
              <a:gd name="T31" fmla="*/ 114 h 206"/>
              <a:gd name="T32" fmla="*/ 48 w 358"/>
              <a:gd name="T33" fmla="*/ 182 h 206"/>
              <a:gd name="T34" fmla="*/ 106 w 358"/>
              <a:gd name="T35" fmla="*/ 198 h 206"/>
              <a:gd name="T36" fmla="*/ 122 w 358"/>
              <a:gd name="T37" fmla="*/ 201 h 206"/>
              <a:gd name="T38" fmla="*/ 179 w 358"/>
              <a:gd name="T39" fmla="*/ 206 h 206"/>
              <a:gd name="T40" fmla="*/ 180 w 358"/>
              <a:gd name="T41" fmla="*/ 206 h 206"/>
              <a:gd name="T42" fmla="*/ 185 w 358"/>
              <a:gd name="T43" fmla="*/ 206 h 206"/>
              <a:gd name="T44" fmla="*/ 185 w 358"/>
              <a:gd name="T45" fmla="*/ 206 h 206"/>
              <a:gd name="T46" fmla="*/ 257 w 358"/>
              <a:gd name="T47" fmla="*/ 197 h 206"/>
              <a:gd name="T48" fmla="*/ 257 w 358"/>
              <a:gd name="T49" fmla="*/ 197 h 206"/>
              <a:gd name="T50" fmla="*/ 263 w 358"/>
              <a:gd name="T51" fmla="*/ 195 h 206"/>
              <a:gd name="T52" fmla="*/ 263 w 358"/>
              <a:gd name="T53" fmla="*/ 195 h 206"/>
              <a:gd name="T54" fmla="*/ 358 w 358"/>
              <a:gd name="T55" fmla="*/ 156 h 206"/>
              <a:gd name="T56" fmla="*/ 311 w 358"/>
              <a:gd name="T57" fmla="*/ 0 h 206"/>
              <a:gd name="T58" fmla="*/ 247 w 358"/>
              <a:gd name="T59" fmla="*/ 27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58" h="206">
                <a:moveTo>
                  <a:pt x="247" y="27"/>
                </a:moveTo>
                <a:cubicBezTo>
                  <a:pt x="247" y="27"/>
                  <a:pt x="247" y="27"/>
                  <a:pt x="247" y="27"/>
                </a:cubicBezTo>
                <a:cubicBezTo>
                  <a:pt x="244" y="28"/>
                  <a:pt x="242" y="29"/>
                  <a:pt x="239" y="29"/>
                </a:cubicBezTo>
                <a:cubicBezTo>
                  <a:pt x="239" y="29"/>
                  <a:pt x="239" y="29"/>
                  <a:pt x="239" y="29"/>
                </a:cubicBezTo>
                <a:cubicBezTo>
                  <a:pt x="221" y="34"/>
                  <a:pt x="202" y="37"/>
                  <a:pt x="184" y="38"/>
                </a:cubicBezTo>
                <a:cubicBezTo>
                  <a:pt x="183" y="38"/>
                  <a:pt x="183" y="38"/>
                  <a:pt x="183" y="38"/>
                </a:cubicBezTo>
                <a:cubicBezTo>
                  <a:pt x="182" y="38"/>
                  <a:pt x="180" y="38"/>
                  <a:pt x="178" y="38"/>
                </a:cubicBezTo>
                <a:cubicBezTo>
                  <a:pt x="158" y="38"/>
                  <a:pt x="138" y="36"/>
                  <a:pt x="119" y="32"/>
                </a:cubicBezTo>
                <a:cubicBezTo>
                  <a:pt x="116" y="32"/>
                  <a:pt x="114" y="31"/>
                  <a:pt x="112" y="31"/>
                </a:cubicBezTo>
                <a:cubicBezTo>
                  <a:pt x="101" y="28"/>
                  <a:pt x="91" y="21"/>
                  <a:pt x="80" y="21"/>
                </a:cubicBezTo>
                <a:cubicBezTo>
                  <a:pt x="71" y="21"/>
                  <a:pt x="43" y="14"/>
                  <a:pt x="16" y="57"/>
                </a:cubicBezTo>
                <a:cubicBezTo>
                  <a:pt x="16" y="58"/>
                  <a:pt x="15" y="59"/>
                  <a:pt x="15" y="60"/>
                </a:cubicBezTo>
                <a:cubicBezTo>
                  <a:pt x="15" y="60"/>
                  <a:pt x="15" y="60"/>
                  <a:pt x="15" y="60"/>
                </a:cubicBezTo>
                <a:cubicBezTo>
                  <a:pt x="12" y="65"/>
                  <a:pt x="9" y="70"/>
                  <a:pt x="7" y="76"/>
                </a:cubicBezTo>
                <a:cubicBezTo>
                  <a:pt x="1" y="89"/>
                  <a:pt x="0" y="102"/>
                  <a:pt x="1" y="114"/>
                </a:cubicBezTo>
                <a:cubicBezTo>
                  <a:pt x="1" y="114"/>
                  <a:pt x="1" y="114"/>
                  <a:pt x="1" y="114"/>
                </a:cubicBezTo>
                <a:cubicBezTo>
                  <a:pt x="4" y="146"/>
                  <a:pt x="23" y="174"/>
                  <a:pt x="48" y="182"/>
                </a:cubicBezTo>
                <a:cubicBezTo>
                  <a:pt x="67" y="189"/>
                  <a:pt x="87" y="194"/>
                  <a:pt x="106" y="198"/>
                </a:cubicBezTo>
                <a:cubicBezTo>
                  <a:pt x="111" y="199"/>
                  <a:pt x="117" y="200"/>
                  <a:pt x="122" y="201"/>
                </a:cubicBezTo>
                <a:cubicBezTo>
                  <a:pt x="141" y="204"/>
                  <a:pt x="160" y="206"/>
                  <a:pt x="179" y="206"/>
                </a:cubicBezTo>
                <a:cubicBezTo>
                  <a:pt x="180" y="206"/>
                  <a:pt x="180" y="206"/>
                  <a:pt x="180" y="206"/>
                </a:cubicBezTo>
                <a:cubicBezTo>
                  <a:pt x="181" y="206"/>
                  <a:pt x="183" y="206"/>
                  <a:pt x="185" y="206"/>
                </a:cubicBezTo>
                <a:cubicBezTo>
                  <a:pt x="185" y="206"/>
                  <a:pt x="185" y="206"/>
                  <a:pt x="185" y="206"/>
                </a:cubicBezTo>
                <a:cubicBezTo>
                  <a:pt x="209" y="205"/>
                  <a:pt x="233" y="202"/>
                  <a:pt x="257" y="197"/>
                </a:cubicBezTo>
                <a:cubicBezTo>
                  <a:pt x="257" y="197"/>
                  <a:pt x="257" y="197"/>
                  <a:pt x="257" y="197"/>
                </a:cubicBezTo>
                <a:cubicBezTo>
                  <a:pt x="259" y="196"/>
                  <a:pt x="261" y="196"/>
                  <a:pt x="263" y="195"/>
                </a:cubicBezTo>
                <a:cubicBezTo>
                  <a:pt x="263" y="195"/>
                  <a:pt x="263" y="195"/>
                  <a:pt x="263" y="195"/>
                </a:cubicBezTo>
                <a:cubicBezTo>
                  <a:pt x="295" y="187"/>
                  <a:pt x="327" y="174"/>
                  <a:pt x="358" y="156"/>
                </a:cubicBezTo>
                <a:cubicBezTo>
                  <a:pt x="339" y="106"/>
                  <a:pt x="330" y="51"/>
                  <a:pt x="311" y="0"/>
                </a:cubicBezTo>
                <a:cubicBezTo>
                  <a:pt x="290" y="12"/>
                  <a:pt x="268" y="21"/>
                  <a:pt x="247" y="27"/>
                </a:cubicBezTo>
                <a:close/>
              </a:path>
            </a:pathLst>
          </a:custGeom>
          <a:solidFill>
            <a:srgbClr val="C83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1" name="Freeform 866"/>
          <p:cNvSpPr>
            <a:spLocks/>
          </p:cNvSpPr>
          <p:nvPr/>
        </p:nvSpPr>
        <p:spPr bwMode="auto">
          <a:xfrm>
            <a:off x="11272838" y="3978276"/>
            <a:ext cx="90488" cy="320675"/>
          </a:xfrm>
          <a:custGeom>
            <a:avLst/>
            <a:gdLst>
              <a:gd name="T0" fmla="*/ 7 w 48"/>
              <a:gd name="T1" fmla="*/ 117 h 170"/>
              <a:gd name="T2" fmla="*/ 6 w 48"/>
              <a:gd name="T3" fmla="*/ 114 h 170"/>
              <a:gd name="T4" fmla="*/ 3 w 48"/>
              <a:gd name="T5" fmla="*/ 83 h 170"/>
              <a:gd name="T6" fmla="*/ 5 w 48"/>
              <a:gd name="T7" fmla="*/ 61 h 170"/>
              <a:gd name="T8" fmla="*/ 5 w 48"/>
              <a:gd name="T9" fmla="*/ 57 h 170"/>
              <a:gd name="T10" fmla="*/ 32 w 48"/>
              <a:gd name="T11" fmla="*/ 0 h 170"/>
              <a:gd name="T12" fmla="*/ 24 w 48"/>
              <a:gd name="T13" fmla="*/ 2 h 170"/>
              <a:gd name="T14" fmla="*/ 24 w 48"/>
              <a:gd name="T15" fmla="*/ 2 h 170"/>
              <a:gd name="T16" fmla="*/ 2 w 48"/>
              <a:gd name="T17" fmla="*/ 58 h 170"/>
              <a:gd name="T18" fmla="*/ 2 w 48"/>
              <a:gd name="T19" fmla="*/ 62 h 170"/>
              <a:gd name="T20" fmla="*/ 0 w 48"/>
              <a:gd name="T21" fmla="*/ 83 h 170"/>
              <a:gd name="T22" fmla="*/ 3 w 48"/>
              <a:gd name="T23" fmla="*/ 115 h 170"/>
              <a:gd name="T24" fmla="*/ 4 w 48"/>
              <a:gd name="T25" fmla="*/ 118 h 170"/>
              <a:gd name="T26" fmla="*/ 42 w 48"/>
              <a:gd name="T27" fmla="*/ 170 h 170"/>
              <a:gd name="T28" fmla="*/ 42 w 48"/>
              <a:gd name="T29" fmla="*/ 170 h 170"/>
              <a:gd name="T30" fmla="*/ 43 w 48"/>
              <a:gd name="T31" fmla="*/ 170 h 170"/>
              <a:gd name="T32" fmla="*/ 48 w 48"/>
              <a:gd name="T33" fmla="*/ 168 h 170"/>
              <a:gd name="T34" fmla="*/ 48 w 48"/>
              <a:gd name="T35" fmla="*/ 168 h 170"/>
              <a:gd name="T36" fmla="*/ 7 w 48"/>
              <a:gd name="T37" fmla="*/ 11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" h="170">
                <a:moveTo>
                  <a:pt x="7" y="117"/>
                </a:moveTo>
                <a:cubicBezTo>
                  <a:pt x="7" y="116"/>
                  <a:pt x="7" y="115"/>
                  <a:pt x="6" y="114"/>
                </a:cubicBezTo>
                <a:cubicBezTo>
                  <a:pt x="5" y="104"/>
                  <a:pt x="3" y="94"/>
                  <a:pt x="3" y="83"/>
                </a:cubicBezTo>
                <a:cubicBezTo>
                  <a:pt x="3" y="76"/>
                  <a:pt x="4" y="68"/>
                  <a:pt x="5" y="61"/>
                </a:cubicBezTo>
                <a:cubicBezTo>
                  <a:pt x="5" y="60"/>
                  <a:pt x="5" y="58"/>
                  <a:pt x="5" y="57"/>
                </a:cubicBezTo>
                <a:cubicBezTo>
                  <a:pt x="9" y="31"/>
                  <a:pt x="19" y="9"/>
                  <a:pt x="32" y="0"/>
                </a:cubicBezTo>
                <a:cubicBezTo>
                  <a:pt x="29" y="1"/>
                  <a:pt x="27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14" y="14"/>
                  <a:pt x="6" y="34"/>
                  <a:pt x="2" y="58"/>
                </a:cubicBezTo>
                <a:cubicBezTo>
                  <a:pt x="2" y="59"/>
                  <a:pt x="2" y="61"/>
                  <a:pt x="2" y="62"/>
                </a:cubicBezTo>
                <a:cubicBezTo>
                  <a:pt x="1" y="69"/>
                  <a:pt x="0" y="76"/>
                  <a:pt x="0" y="83"/>
                </a:cubicBezTo>
                <a:cubicBezTo>
                  <a:pt x="0" y="94"/>
                  <a:pt x="1" y="105"/>
                  <a:pt x="3" y="115"/>
                </a:cubicBezTo>
                <a:cubicBezTo>
                  <a:pt x="3" y="116"/>
                  <a:pt x="4" y="117"/>
                  <a:pt x="4" y="118"/>
                </a:cubicBezTo>
                <a:cubicBezTo>
                  <a:pt x="10" y="148"/>
                  <a:pt x="25" y="169"/>
                  <a:pt x="42" y="170"/>
                </a:cubicBezTo>
                <a:cubicBezTo>
                  <a:pt x="42" y="170"/>
                  <a:pt x="42" y="170"/>
                  <a:pt x="42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8" y="168"/>
                  <a:pt x="48" y="168"/>
                  <a:pt x="48" y="168"/>
                </a:cubicBezTo>
                <a:cubicBezTo>
                  <a:pt x="48" y="168"/>
                  <a:pt x="48" y="168"/>
                  <a:pt x="48" y="168"/>
                </a:cubicBezTo>
                <a:cubicBezTo>
                  <a:pt x="29" y="167"/>
                  <a:pt x="14" y="146"/>
                  <a:pt x="7" y="117"/>
                </a:cubicBezTo>
                <a:close/>
              </a:path>
            </a:pathLst>
          </a:custGeom>
          <a:solidFill>
            <a:srgbClr val="DFAB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2" name="Freeform 867"/>
          <p:cNvSpPr>
            <a:spLocks/>
          </p:cNvSpPr>
          <p:nvPr/>
        </p:nvSpPr>
        <p:spPr bwMode="auto">
          <a:xfrm>
            <a:off x="11152188" y="3998914"/>
            <a:ext cx="63500" cy="315913"/>
          </a:xfrm>
          <a:custGeom>
            <a:avLst/>
            <a:gdLst>
              <a:gd name="T0" fmla="*/ 7 w 34"/>
              <a:gd name="T1" fmla="*/ 116 h 168"/>
              <a:gd name="T2" fmla="*/ 6 w 34"/>
              <a:gd name="T3" fmla="*/ 112 h 168"/>
              <a:gd name="T4" fmla="*/ 3 w 34"/>
              <a:gd name="T5" fmla="*/ 81 h 168"/>
              <a:gd name="T6" fmla="*/ 5 w 34"/>
              <a:gd name="T7" fmla="*/ 59 h 168"/>
              <a:gd name="T8" fmla="*/ 5 w 34"/>
              <a:gd name="T9" fmla="*/ 56 h 168"/>
              <a:gd name="T10" fmla="*/ 32 w 34"/>
              <a:gd name="T11" fmla="*/ 0 h 168"/>
              <a:gd name="T12" fmla="*/ 27 w 34"/>
              <a:gd name="T13" fmla="*/ 0 h 168"/>
              <a:gd name="T14" fmla="*/ 2 w 34"/>
              <a:gd name="T15" fmla="*/ 56 h 168"/>
              <a:gd name="T16" fmla="*/ 2 w 34"/>
              <a:gd name="T17" fmla="*/ 59 h 168"/>
              <a:gd name="T18" fmla="*/ 0 w 34"/>
              <a:gd name="T19" fmla="*/ 81 h 168"/>
              <a:gd name="T20" fmla="*/ 3 w 34"/>
              <a:gd name="T21" fmla="*/ 112 h 168"/>
              <a:gd name="T22" fmla="*/ 4 w 34"/>
              <a:gd name="T23" fmla="*/ 116 h 168"/>
              <a:gd name="T24" fmla="*/ 28 w 34"/>
              <a:gd name="T25" fmla="*/ 168 h 168"/>
              <a:gd name="T26" fmla="*/ 29 w 34"/>
              <a:gd name="T27" fmla="*/ 168 h 168"/>
              <a:gd name="T28" fmla="*/ 34 w 34"/>
              <a:gd name="T29" fmla="*/ 168 h 168"/>
              <a:gd name="T30" fmla="*/ 7 w 34"/>
              <a:gd name="T31" fmla="*/ 11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" h="168">
                <a:moveTo>
                  <a:pt x="7" y="116"/>
                </a:moveTo>
                <a:cubicBezTo>
                  <a:pt x="7" y="115"/>
                  <a:pt x="7" y="114"/>
                  <a:pt x="6" y="112"/>
                </a:cubicBezTo>
                <a:cubicBezTo>
                  <a:pt x="4" y="102"/>
                  <a:pt x="3" y="92"/>
                  <a:pt x="3" y="81"/>
                </a:cubicBezTo>
                <a:cubicBezTo>
                  <a:pt x="3" y="74"/>
                  <a:pt x="4" y="66"/>
                  <a:pt x="5" y="59"/>
                </a:cubicBezTo>
                <a:cubicBezTo>
                  <a:pt x="5" y="58"/>
                  <a:pt x="5" y="57"/>
                  <a:pt x="5" y="56"/>
                </a:cubicBezTo>
                <a:cubicBezTo>
                  <a:pt x="10" y="29"/>
                  <a:pt x="20" y="8"/>
                  <a:pt x="32" y="0"/>
                </a:cubicBezTo>
                <a:cubicBezTo>
                  <a:pt x="31" y="0"/>
                  <a:pt x="29" y="0"/>
                  <a:pt x="27" y="0"/>
                </a:cubicBezTo>
                <a:cubicBezTo>
                  <a:pt x="15" y="10"/>
                  <a:pt x="6" y="31"/>
                  <a:pt x="2" y="56"/>
                </a:cubicBezTo>
                <a:cubicBezTo>
                  <a:pt x="2" y="57"/>
                  <a:pt x="2" y="58"/>
                  <a:pt x="2" y="59"/>
                </a:cubicBezTo>
                <a:cubicBezTo>
                  <a:pt x="1" y="66"/>
                  <a:pt x="0" y="74"/>
                  <a:pt x="0" y="81"/>
                </a:cubicBezTo>
                <a:cubicBezTo>
                  <a:pt x="0" y="92"/>
                  <a:pt x="1" y="102"/>
                  <a:pt x="3" y="112"/>
                </a:cubicBezTo>
                <a:cubicBezTo>
                  <a:pt x="3" y="114"/>
                  <a:pt x="4" y="115"/>
                  <a:pt x="4" y="116"/>
                </a:cubicBezTo>
                <a:cubicBezTo>
                  <a:pt x="9" y="139"/>
                  <a:pt x="17" y="158"/>
                  <a:pt x="28" y="168"/>
                </a:cubicBezTo>
                <a:cubicBezTo>
                  <a:pt x="29" y="168"/>
                  <a:pt x="29" y="168"/>
                  <a:pt x="29" y="168"/>
                </a:cubicBezTo>
                <a:cubicBezTo>
                  <a:pt x="30" y="168"/>
                  <a:pt x="32" y="168"/>
                  <a:pt x="34" y="168"/>
                </a:cubicBezTo>
                <a:cubicBezTo>
                  <a:pt x="22" y="160"/>
                  <a:pt x="12" y="140"/>
                  <a:pt x="7" y="116"/>
                </a:cubicBezTo>
                <a:close/>
              </a:path>
            </a:pathLst>
          </a:custGeom>
          <a:solidFill>
            <a:srgbClr val="DFAB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3" name="Freeform 868"/>
          <p:cNvSpPr>
            <a:spLocks/>
          </p:cNvSpPr>
          <p:nvPr/>
        </p:nvSpPr>
        <p:spPr bwMode="auto">
          <a:xfrm>
            <a:off x="11014076" y="3986214"/>
            <a:ext cx="84138" cy="319088"/>
          </a:xfrm>
          <a:custGeom>
            <a:avLst/>
            <a:gdLst>
              <a:gd name="T0" fmla="*/ 6 w 44"/>
              <a:gd name="T1" fmla="*/ 116 h 170"/>
              <a:gd name="T2" fmla="*/ 6 w 44"/>
              <a:gd name="T3" fmla="*/ 112 h 170"/>
              <a:gd name="T4" fmla="*/ 3 w 44"/>
              <a:gd name="T5" fmla="*/ 85 h 170"/>
              <a:gd name="T6" fmla="*/ 6 w 44"/>
              <a:gd name="T7" fmla="*/ 58 h 170"/>
              <a:gd name="T8" fmla="*/ 6 w 44"/>
              <a:gd name="T9" fmla="*/ 54 h 170"/>
              <a:gd name="T10" fmla="*/ 41 w 44"/>
              <a:gd name="T11" fmla="*/ 1 h 170"/>
              <a:gd name="T12" fmla="*/ 34 w 44"/>
              <a:gd name="T13" fmla="*/ 0 h 170"/>
              <a:gd name="T14" fmla="*/ 3 w 44"/>
              <a:gd name="T15" fmla="*/ 53 h 170"/>
              <a:gd name="T16" fmla="*/ 3 w 44"/>
              <a:gd name="T17" fmla="*/ 57 h 170"/>
              <a:gd name="T18" fmla="*/ 0 w 44"/>
              <a:gd name="T19" fmla="*/ 85 h 170"/>
              <a:gd name="T20" fmla="*/ 2 w 44"/>
              <a:gd name="T21" fmla="*/ 111 h 170"/>
              <a:gd name="T22" fmla="*/ 3 w 44"/>
              <a:gd name="T23" fmla="*/ 115 h 170"/>
              <a:gd name="T24" fmla="*/ 28 w 44"/>
              <a:gd name="T25" fmla="*/ 167 h 170"/>
              <a:gd name="T26" fmla="*/ 44 w 44"/>
              <a:gd name="T27" fmla="*/ 170 h 170"/>
              <a:gd name="T28" fmla="*/ 44 w 44"/>
              <a:gd name="T29" fmla="*/ 170 h 170"/>
              <a:gd name="T30" fmla="*/ 6 w 44"/>
              <a:gd name="T31" fmla="*/ 11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" h="170">
                <a:moveTo>
                  <a:pt x="6" y="116"/>
                </a:moveTo>
                <a:cubicBezTo>
                  <a:pt x="6" y="115"/>
                  <a:pt x="6" y="114"/>
                  <a:pt x="6" y="112"/>
                </a:cubicBezTo>
                <a:cubicBezTo>
                  <a:pt x="4" y="104"/>
                  <a:pt x="3" y="95"/>
                  <a:pt x="3" y="85"/>
                </a:cubicBezTo>
                <a:cubicBezTo>
                  <a:pt x="3" y="76"/>
                  <a:pt x="4" y="67"/>
                  <a:pt x="6" y="58"/>
                </a:cubicBezTo>
                <a:cubicBezTo>
                  <a:pt x="6" y="57"/>
                  <a:pt x="6" y="55"/>
                  <a:pt x="6" y="54"/>
                </a:cubicBezTo>
                <a:cubicBezTo>
                  <a:pt x="12" y="26"/>
                  <a:pt x="25" y="4"/>
                  <a:pt x="41" y="1"/>
                </a:cubicBezTo>
                <a:cubicBezTo>
                  <a:pt x="38" y="1"/>
                  <a:pt x="36" y="0"/>
                  <a:pt x="34" y="0"/>
                </a:cubicBezTo>
                <a:cubicBezTo>
                  <a:pt x="20" y="7"/>
                  <a:pt x="9" y="27"/>
                  <a:pt x="3" y="53"/>
                </a:cubicBezTo>
                <a:cubicBezTo>
                  <a:pt x="3" y="55"/>
                  <a:pt x="3" y="56"/>
                  <a:pt x="3" y="57"/>
                </a:cubicBezTo>
                <a:cubicBezTo>
                  <a:pt x="1" y="66"/>
                  <a:pt x="0" y="76"/>
                  <a:pt x="0" y="85"/>
                </a:cubicBezTo>
                <a:cubicBezTo>
                  <a:pt x="0" y="94"/>
                  <a:pt x="1" y="103"/>
                  <a:pt x="2" y="111"/>
                </a:cubicBezTo>
                <a:cubicBezTo>
                  <a:pt x="3" y="113"/>
                  <a:pt x="3" y="114"/>
                  <a:pt x="3" y="115"/>
                </a:cubicBezTo>
                <a:cubicBezTo>
                  <a:pt x="7" y="139"/>
                  <a:pt x="16" y="158"/>
                  <a:pt x="28" y="167"/>
                </a:cubicBezTo>
                <a:cubicBezTo>
                  <a:pt x="33" y="168"/>
                  <a:pt x="39" y="169"/>
                  <a:pt x="44" y="170"/>
                </a:cubicBezTo>
                <a:cubicBezTo>
                  <a:pt x="44" y="170"/>
                  <a:pt x="44" y="170"/>
                  <a:pt x="44" y="170"/>
                </a:cubicBezTo>
                <a:cubicBezTo>
                  <a:pt x="27" y="170"/>
                  <a:pt x="12" y="147"/>
                  <a:pt x="6" y="116"/>
                </a:cubicBezTo>
                <a:close/>
              </a:path>
            </a:pathLst>
          </a:custGeom>
          <a:solidFill>
            <a:srgbClr val="DFAB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4" name="Freeform 869"/>
          <p:cNvSpPr>
            <a:spLocks/>
          </p:cNvSpPr>
          <p:nvPr/>
        </p:nvSpPr>
        <p:spPr bwMode="auto">
          <a:xfrm>
            <a:off x="10896601" y="4033839"/>
            <a:ext cx="511175" cy="93663"/>
          </a:xfrm>
          <a:custGeom>
            <a:avLst/>
            <a:gdLst>
              <a:gd name="T0" fmla="*/ 1 w 272"/>
              <a:gd name="T1" fmla="*/ 0 h 49"/>
              <a:gd name="T2" fmla="*/ 0 w 272"/>
              <a:gd name="T3" fmla="*/ 3 h 49"/>
              <a:gd name="T4" fmla="*/ 136 w 272"/>
              <a:gd name="T5" fmla="*/ 40 h 49"/>
              <a:gd name="T6" fmla="*/ 272 w 272"/>
              <a:gd name="T7" fmla="*/ 3 h 49"/>
              <a:gd name="T8" fmla="*/ 270 w 272"/>
              <a:gd name="T9" fmla="*/ 0 h 49"/>
              <a:gd name="T10" fmla="*/ 1 w 272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49">
                <a:moveTo>
                  <a:pt x="1" y="0"/>
                </a:moveTo>
                <a:cubicBezTo>
                  <a:pt x="0" y="3"/>
                  <a:pt x="0" y="3"/>
                  <a:pt x="0" y="3"/>
                </a:cubicBezTo>
                <a:cubicBezTo>
                  <a:pt x="43" y="28"/>
                  <a:pt x="89" y="40"/>
                  <a:pt x="136" y="40"/>
                </a:cubicBezTo>
                <a:cubicBezTo>
                  <a:pt x="182" y="40"/>
                  <a:pt x="228" y="28"/>
                  <a:pt x="272" y="3"/>
                </a:cubicBezTo>
                <a:cubicBezTo>
                  <a:pt x="270" y="0"/>
                  <a:pt x="270" y="0"/>
                  <a:pt x="270" y="0"/>
                </a:cubicBezTo>
                <a:cubicBezTo>
                  <a:pt x="185" y="49"/>
                  <a:pt x="86" y="49"/>
                  <a:pt x="1" y="0"/>
                </a:cubicBezTo>
                <a:close/>
              </a:path>
            </a:pathLst>
          </a:custGeom>
          <a:solidFill>
            <a:srgbClr val="DFAB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5" name="Freeform 870"/>
          <p:cNvSpPr>
            <a:spLocks/>
          </p:cNvSpPr>
          <p:nvPr/>
        </p:nvSpPr>
        <p:spPr bwMode="auto">
          <a:xfrm>
            <a:off x="10868026" y="4135439"/>
            <a:ext cx="554038" cy="100013"/>
          </a:xfrm>
          <a:custGeom>
            <a:avLst/>
            <a:gdLst>
              <a:gd name="T0" fmla="*/ 0 w 294"/>
              <a:gd name="T1" fmla="*/ 0 h 53"/>
              <a:gd name="T2" fmla="*/ 1 w 294"/>
              <a:gd name="T3" fmla="*/ 3 h 53"/>
              <a:gd name="T4" fmla="*/ 148 w 294"/>
              <a:gd name="T5" fmla="*/ 43 h 53"/>
              <a:gd name="T6" fmla="*/ 294 w 294"/>
              <a:gd name="T7" fmla="*/ 3 h 53"/>
              <a:gd name="T8" fmla="*/ 293 w 294"/>
              <a:gd name="T9" fmla="*/ 0 h 53"/>
              <a:gd name="T10" fmla="*/ 0 w 294"/>
              <a:gd name="T1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4" h="53">
                <a:moveTo>
                  <a:pt x="0" y="0"/>
                </a:moveTo>
                <a:cubicBezTo>
                  <a:pt x="1" y="3"/>
                  <a:pt x="1" y="3"/>
                  <a:pt x="1" y="3"/>
                </a:cubicBezTo>
                <a:cubicBezTo>
                  <a:pt x="47" y="30"/>
                  <a:pt x="97" y="43"/>
                  <a:pt x="148" y="43"/>
                </a:cubicBezTo>
                <a:cubicBezTo>
                  <a:pt x="198" y="43"/>
                  <a:pt x="248" y="30"/>
                  <a:pt x="294" y="3"/>
                </a:cubicBezTo>
                <a:cubicBezTo>
                  <a:pt x="293" y="0"/>
                  <a:pt x="293" y="0"/>
                  <a:pt x="293" y="0"/>
                </a:cubicBezTo>
                <a:cubicBezTo>
                  <a:pt x="201" y="53"/>
                  <a:pt x="93" y="52"/>
                  <a:pt x="0" y="0"/>
                </a:cubicBezTo>
                <a:close/>
              </a:path>
            </a:pathLst>
          </a:custGeom>
          <a:solidFill>
            <a:srgbClr val="DFAB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6" name="Freeform 871"/>
          <p:cNvSpPr>
            <a:spLocks/>
          </p:cNvSpPr>
          <p:nvPr/>
        </p:nvSpPr>
        <p:spPr bwMode="auto">
          <a:xfrm>
            <a:off x="11390313" y="3908426"/>
            <a:ext cx="207963" cy="334963"/>
          </a:xfrm>
          <a:custGeom>
            <a:avLst/>
            <a:gdLst>
              <a:gd name="T0" fmla="*/ 37 w 111"/>
              <a:gd name="T1" fmla="*/ 9 h 178"/>
              <a:gd name="T2" fmla="*/ 11 w 111"/>
              <a:gd name="T3" fmla="*/ 105 h 178"/>
              <a:gd name="T4" fmla="*/ 75 w 111"/>
              <a:gd name="T5" fmla="*/ 170 h 178"/>
              <a:gd name="T6" fmla="*/ 101 w 111"/>
              <a:gd name="T7" fmla="*/ 74 h 178"/>
              <a:gd name="T8" fmla="*/ 37 w 111"/>
              <a:gd name="T9" fmla="*/ 9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178">
                <a:moveTo>
                  <a:pt x="37" y="9"/>
                </a:moveTo>
                <a:cubicBezTo>
                  <a:pt x="12" y="18"/>
                  <a:pt x="0" y="61"/>
                  <a:pt x="11" y="105"/>
                </a:cubicBezTo>
                <a:cubicBezTo>
                  <a:pt x="22" y="150"/>
                  <a:pt x="50" y="178"/>
                  <a:pt x="75" y="170"/>
                </a:cubicBezTo>
                <a:cubicBezTo>
                  <a:pt x="100" y="161"/>
                  <a:pt x="111" y="118"/>
                  <a:pt x="101" y="74"/>
                </a:cubicBezTo>
                <a:cubicBezTo>
                  <a:pt x="90" y="29"/>
                  <a:pt x="61" y="0"/>
                  <a:pt x="37" y="9"/>
                </a:cubicBezTo>
                <a:close/>
              </a:path>
            </a:pathLst>
          </a:custGeom>
          <a:solidFill>
            <a:srgbClr val="F382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7" name="Freeform 872"/>
          <p:cNvSpPr>
            <a:spLocks/>
          </p:cNvSpPr>
          <p:nvPr/>
        </p:nvSpPr>
        <p:spPr bwMode="auto">
          <a:xfrm>
            <a:off x="11436351" y="3983039"/>
            <a:ext cx="36513" cy="33338"/>
          </a:xfrm>
          <a:custGeom>
            <a:avLst/>
            <a:gdLst>
              <a:gd name="T0" fmla="*/ 10 w 19"/>
              <a:gd name="T1" fmla="*/ 0 h 17"/>
              <a:gd name="T2" fmla="*/ 7 w 19"/>
              <a:gd name="T3" fmla="*/ 1 h 17"/>
              <a:gd name="T4" fmla="*/ 1 w 19"/>
              <a:gd name="T5" fmla="*/ 12 h 17"/>
              <a:gd name="T6" fmla="*/ 8 w 19"/>
              <a:gd name="T7" fmla="*/ 17 h 17"/>
              <a:gd name="T8" fmla="*/ 11 w 19"/>
              <a:gd name="T9" fmla="*/ 17 h 17"/>
              <a:gd name="T10" fmla="*/ 18 w 19"/>
              <a:gd name="T11" fmla="*/ 6 h 17"/>
              <a:gd name="T12" fmla="*/ 10 w 19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7">
                <a:moveTo>
                  <a:pt x="10" y="0"/>
                </a:moveTo>
                <a:cubicBezTo>
                  <a:pt x="9" y="0"/>
                  <a:pt x="8" y="0"/>
                  <a:pt x="7" y="1"/>
                </a:cubicBezTo>
                <a:cubicBezTo>
                  <a:pt x="3" y="2"/>
                  <a:pt x="0" y="7"/>
                  <a:pt x="1" y="12"/>
                </a:cubicBezTo>
                <a:cubicBezTo>
                  <a:pt x="2" y="15"/>
                  <a:pt x="5" y="17"/>
                  <a:pt x="8" y="17"/>
                </a:cubicBezTo>
                <a:cubicBezTo>
                  <a:pt x="9" y="17"/>
                  <a:pt x="10" y="17"/>
                  <a:pt x="11" y="17"/>
                </a:cubicBezTo>
                <a:cubicBezTo>
                  <a:pt x="16" y="15"/>
                  <a:pt x="19" y="10"/>
                  <a:pt x="18" y="6"/>
                </a:cubicBezTo>
                <a:cubicBezTo>
                  <a:pt x="17" y="2"/>
                  <a:pt x="14" y="0"/>
                  <a:pt x="10" y="0"/>
                </a:cubicBezTo>
                <a:close/>
              </a:path>
            </a:pathLst>
          </a:custGeom>
          <a:solidFill>
            <a:srgbClr val="FCE5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8" name="Freeform 873"/>
          <p:cNvSpPr>
            <a:spLocks/>
          </p:cNvSpPr>
          <p:nvPr/>
        </p:nvSpPr>
        <p:spPr bwMode="auto">
          <a:xfrm>
            <a:off x="11488738" y="3976689"/>
            <a:ext cx="36513" cy="31750"/>
          </a:xfrm>
          <a:custGeom>
            <a:avLst/>
            <a:gdLst>
              <a:gd name="T0" fmla="*/ 11 w 19"/>
              <a:gd name="T1" fmla="*/ 0 h 17"/>
              <a:gd name="T2" fmla="*/ 8 w 19"/>
              <a:gd name="T3" fmla="*/ 1 h 17"/>
              <a:gd name="T4" fmla="*/ 1 w 19"/>
              <a:gd name="T5" fmla="*/ 12 h 17"/>
              <a:gd name="T6" fmla="*/ 9 w 19"/>
              <a:gd name="T7" fmla="*/ 17 h 17"/>
              <a:gd name="T8" fmla="*/ 12 w 19"/>
              <a:gd name="T9" fmla="*/ 17 h 17"/>
              <a:gd name="T10" fmla="*/ 18 w 19"/>
              <a:gd name="T11" fmla="*/ 6 h 17"/>
              <a:gd name="T12" fmla="*/ 11 w 19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7">
                <a:moveTo>
                  <a:pt x="11" y="0"/>
                </a:moveTo>
                <a:cubicBezTo>
                  <a:pt x="10" y="0"/>
                  <a:pt x="9" y="0"/>
                  <a:pt x="8" y="1"/>
                </a:cubicBezTo>
                <a:cubicBezTo>
                  <a:pt x="3" y="2"/>
                  <a:pt x="0" y="7"/>
                  <a:pt x="1" y="12"/>
                </a:cubicBezTo>
                <a:cubicBezTo>
                  <a:pt x="2" y="15"/>
                  <a:pt x="5" y="17"/>
                  <a:pt x="9" y="17"/>
                </a:cubicBezTo>
                <a:cubicBezTo>
                  <a:pt x="10" y="17"/>
                  <a:pt x="11" y="17"/>
                  <a:pt x="12" y="17"/>
                </a:cubicBezTo>
                <a:cubicBezTo>
                  <a:pt x="16" y="15"/>
                  <a:pt x="19" y="10"/>
                  <a:pt x="18" y="6"/>
                </a:cubicBezTo>
                <a:cubicBezTo>
                  <a:pt x="17" y="2"/>
                  <a:pt x="14" y="0"/>
                  <a:pt x="11" y="0"/>
                </a:cubicBezTo>
                <a:close/>
              </a:path>
            </a:pathLst>
          </a:custGeom>
          <a:solidFill>
            <a:srgbClr val="FCE5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9" name="Freeform 874"/>
          <p:cNvSpPr>
            <a:spLocks/>
          </p:cNvSpPr>
          <p:nvPr/>
        </p:nvSpPr>
        <p:spPr bwMode="auto">
          <a:xfrm>
            <a:off x="11420476" y="4057651"/>
            <a:ext cx="34925" cy="33338"/>
          </a:xfrm>
          <a:custGeom>
            <a:avLst/>
            <a:gdLst>
              <a:gd name="T0" fmla="*/ 11 w 19"/>
              <a:gd name="T1" fmla="*/ 0 h 18"/>
              <a:gd name="T2" fmla="*/ 8 w 19"/>
              <a:gd name="T3" fmla="*/ 1 h 18"/>
              <a:gd name="T4" fmla="*/ 1 w 19"/>
              <a:gd name="T5" fmla="*/ 12 h 18"/>
              <a:gd name="T6" fmla="*/ 8 w 19"/>
              <a:gd name="T7" fmla="*/ 18 h 18"/>
              <a:gd name="T8" fmla="*/ 11 w 19"/>
              <a:gd name="T9" fmla="*/ 17 h 18"/>
              <a:gd name="T10" fmla="*/ 18 w 19"/>
              <a:gd name="T11" fmla="*/ 6 h 18"/>
              <a:gd name="T12" fmla="*/ 11 w 19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8">
                <a:moveTo>
                  <a:pt x="11" y="0"/>
                </a:moveTo>
                <a:cubicBezTo>
                  <a:pt x="10" y="0"/>
                  <a:pt x="9" y="1"/>
                  <a:pt x="8" y="1"/>
                </a:cubicBezTo>
                <a:cubicBezTo>
                  <a:pt x="3" y="3"/>
                  <a:pt x="0" y="7"/>
                  <a:pt x="1" y="12"/>
                </a:cubicBezTo>
                <a:cubicBezTo>
                  <a:pt x="2" y="15"/>
                  <a:pt x="5" y="18"/>
                  <a:pt x="8" y="18"/>
                </a:cubicBezTo>
                <a:cubicBezTo>
                  <a:pt x="9" y="18"/>
                  <a:pt x="10" y="17"/>
                  <a:pt x="11" y="17"/>
                </a:cubicBezTo>
                <a:cubicBezTo>
                  <a:pt x="16" y="15"/>
                  <a:pt x="19" y="10"/>
                  <a:pt x="18" y="6"/>
                </a:cubicBezTo>
                <a:cubicBezTo>
                  <a:pt x="17" y="3"/>
                  <a:pt x="14" y="0"/>
                  <a:pt x="11" y="0"/>
                </a:cubicBezTo>
                <a:close/>
              </a:path>
            </a:pathLst>
          </a:custGeom>
          <a:solidFill>
            <a:srgbClr val="FCE5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0" name="Freeform 875"/>
          <p:cNvSpPr>
            <a:spLocks/>
          </p:cNvSpPr>
          <p:nvPr/>
        </p:nvSpPr>
        <p:spPr bwMode="auto">
          <a:xfrm>
            <a:off x="11523663" y="4027489"/>
            <a:ext cx="44450" cy="41275"/>
          </a:xfrm>
          <a:custGeom>
            <a:avLst/>
            <a:gdLst>
              <a:gd name="T0" fmla="*/ 13 w 24"/>
              <a:gd name="T1" fmla="*/ 0 h 22"/>
              <a:gd name="T2" fmla="*/ 9 w 24"/>
              <a:gd name="T3" fmla="*/ 1 h 22"/>
              <a:gd name="T4" fmla="*/ 1 w 24"/>
              <a:gd name="T5" fmla="*/ 15 h 22"/>
              <a:gd name="T6" fmla="*/ 10 w 24"/>
              <a:gd name="T7" fmla="*/ 22 h 22"/>
              <a:gd name="T8" fmla="*/ 14 w 24"/>
              <a:gd name="T9" fmla="*/ 21 h 22"/>
              <a:gd name="T10" fmla="*/ 23 w 24"/>
              <a:gd name="T11" fmla="*/ 7 h 22"/>
              <a:gd name="T12" fmla="*/ 13 w 24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2">
                <a:moveTo>
                  <a:pt x="13" y="0"/>
                </a:moveTo>
                <a:cubicBezTo>
                  <a:pt x="12" y="0"/>
                  <a:pt x="11" y="0"/>
                  <a:pt x="9" y="1"/>
                </a:cubicBezTo>
                <a:cubicBezTo>
                  <a:pt x="3" y="3"/>
                  <a:pt x="0" y="9"/>
                  <a:pt x="1" y="15"/>
                </a:cubicBezTo>
                <a:cubicBezTo>
                  <a:pt x="2" y="19"/>
                  <a:pt x="6" y="22"/>
                  <a:pt x="10" y="22"/>
                </a:cubicBezTo>
                <a:cubicBezTo>
                  <a:pt x="12" y="22"/>
                  <a:pt x="13" y="22"/>
                  <a:pt x="14" y="21"/>
                </a:cubicBezTo>
                <a:cubicBezTo>
                  <a:pt x="20" y="19"/>
                  <a:pt x="24" y="13"/>
                  <a:pt x="23" y="7"/>
                </a:cubicBezTo>
                <a:cubicBezTo>
                  <a:pt x="22" y="3"/>
                  <a:pt x="18" y="0"/>
                  <a:pt x="13" y="0"/>
                </a:cubicBezTo>
                <a:close/>
              </a:path>
            </a:pathLst>
          </a:custGeom>
          <a:solidFill>
            <a:srgbClr val="FCE5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1" name="Freeform 876"/>
          <p:cNvSpPr>
            <a:spLocks/>
          </p:cNvSpPr>
          <p:nvPr/>
        </p:nvSpPr>
        <p:spPr bwMode="auto">
          <a:xfrm>
            <a:off x="11464926" y="4037014"/>
            <a:ext cx="46038" cy="41275"/>
          </a:xfrm>
          <a:custGeom>
            <a:avLst/>
            <a:gdLst>
              <a:gd name="T0" fmla="*/ 13 w 24"/>
              <a:gd name="T1" fmla="*/ 0 h 22"/>
              <a:gd name="T2" fmla="*/ 9 w 24"/>
              <a:gd name="T3" fmla="*/ 1 h 22"/>
              <a:gd name="T4" fmla="*/ 1 w 24"/>
              <a:gd name="T5" fmla="*/ 15 h 22"/>
              <a:gd name="T6" fmla="*/ 10 w 24"/>
              <a:gd name="T7" fmla="*/ 22 h 22"/>
              <a:gd name="T8" fmla="*/ 14 w 24"/>
              <a:gd name="T9" fmla="*/ 22 h 22"/>
              <a:gd name="T10" fmla="*/ 23 w 24"/>
              <a:gd name="T11" fmla="*/ 8 h 22"/>
              <a:gd name="T12" fmla="*/ 13 w 24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2">
                <a:moveTo>
                  <a:pt x="13" y="0"/>
                </a:moveTo>
                <a:cubicBezTo>
                  <a:pt x="12" y="0"/>
                  <a:pt x="11" y="1"/>
                  <a:pt x="9" y="1"/>
                </a:cubicBezTo>
                <a:cubicBezTo>
                  <a:pt x="3" y="3"/>
                  <a:pt x="0" y="9"/>
                  <a:pt x="1" y="15"/>
                </a:cubicBezTo>
                <a:cubicBezTo>
                  <a:pt x="2" y="20"/>
                  <a:pt x="6" y="22"/>
                  <a:pt x="10" y="22"/>
                </a:cubicBezTo>
                <a:cubicBezTo>
                  <a:pt x="12" y="22"/>
                  <a:pt x="13" y="22"/>
                  <a:pt x="14" y="22"/>
                </a:cubicBezTo>
                <a:cubicBezTo>
                  <a:pt x="20" y="20"/>
                  <a:pt x="24" y="13"/>
                  <a:pt x="23" y="8"/>
                </a:cubicBezTo>
                <a:cubicBezTo>
                  <a:pt x="21" y="3"/>
                  <a:pt x="18" y="0"/>
                  <a:pt x="13" y="0"/>
                </a:cubicBezTo>
                <a:close/>
              </a:path>
            </a:pathLst>
          </a:custGeom>
          <a:solidFill>
            <a:srgbClr val="FCE5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2" name="Freeform 877"/>
          <p:cNvSpPr>
            <a:spLocks/>
          </p:cNvSpPr>
          <p:nvPr/>
        </p:nvSpPr>
        <p:spPr bwMode="auto">
          <a:xfrm>
            <a:off x="11464926" y="4114801"/>
            <a:ext cx="46038" cy="42863"/>
          </a:xfrm>
          <a:custGeom>
            <a:avLst/>
            <a:gdLst>
              <a:gd name="T0" fmla="*/ 13 w 24"/>
              <a:gd name="T1" fmla="*/ 0 h 22"/>
              <a:gd name="T2" fmla="*/ 9 w 24"/>
              <a:gd name="T3" fmla="*/ 1 h 22"/>
              <a:gd name="T4" fmla="*/ 1 w 24"/>
              <a:gd name="T5" fmla="*/ 15 h 22"/>
              <a:gd name="T6" fmla="*/ 10 w 24"/>
              <a:gd name="T7" fmla="*/ 22 h 22"/>
              <a:gd name="T8" fmla="*/ 14 w 24"/>
              <a:gd name="T9" fmla="*/ 21 h 22"/>
              <a:gd name="T10" fmla="*/ 23 w 24"/>
              <a:gd name="T11" fmla="*/ 7 h 22"/>
              <a:gd name="T12" fmla="*/ 13 w 24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2">
                <a:moveTo>
                  <a:pt x="13" y="0"/>
                </a:moveTo>
                <a:cubicBezTo>
                  <a:pt x="12" y="0"/>
                  <a:pt x="11" y="0"/>
                  <a:pt x="9" y="1"/>
                </a:cubicBezTo>
                <a:cubicBezTo>
                  <a:pt x="3" y="3"/>
                  <a:pt x="0" y="9"/>
                  <a:pt x="1" y="15"/>
                </a:cubicBezTo>
                <a:cubicBezTo>
                  <a:pt x="2" y="19"/>
                  <a:pt x="6" y="22"/>
                  <a:pt x="10" y="22"/>
                </a:cubicBezTo>
                <a:cubicBezTo>
                  <a:pt x="12" y="22"/>
                  <a:pt x="13" y="22"/>
                  <a:pt x="14" y="21"/>
                </a:cubicBezTo>
                <a:cubicBezTo>
                  <a:pt x="20" y="19"/>
                  <a:pt x="24" y="13"/>
                  <a:pt x="23" y="7"/>
                </a:cubicBezTo>
                <a:cubicBezTo>
                  <a:pt x="21" y="3"/>
                  <a:pt x="18" y="0"/>
                  <a:pt x="13" y="0"/>
                </a:cubicBezTo>
                <a:close/>
              </a:path>
            </a:pathLst>
          </a:custGeom>
          <a:solidFill>
            <a:srgbClr val="FCE5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3" name="Freeform 878"/>
          <p:cNvSpPr>
            <a:spLocks/>
          </p:cNvSpPr>
          <p:nvPr/>
        </p:nvSpPr>
        <p:spPr bwMode="auto">
          <a:xfrm>
            <a:off x="11528426" y="4100514"/>
            <a:ext cx="46038" cy="41275"/>
          </a:xfrm>
          <a:custGeom>
            <a:avLst/>
            <a:gdLst>
              <a:gd name="T0" fmla="*/ 14 w 24"/>
              <a:gd name="T1" fmla="*/ 0 h 22"/>
              <a:gd name="T2" fmla="*/ 10 w 24"/>
              <a:gd name="T3" fmla="*/ 1 h 22"/>
              <a:gd name="T4" fmla="*/ 2 w 24"/>
              <a:gd name="T5" fmla="*/ 15 h 22"/>
              <a:gd name="T6" fmla="*/ 11 w 24"/>
              <a:gd name="T7" fmla="*/ 22 h 22"/>
              <a:gd name="T8" fmla="*/ 15 w 24"/>
              <a:gd name="T9" fmla="*/ 21 h 22"/>
              <a:gd name="T10" fmla="*/ 23 w 24"/>
              <a:gd name="T11" fmla="*/ 7 h 22"/>
              <a:gd name="T12" fmla="*/ 14 w 24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2">
                <a:moveTo>
                  <a:pt x="14" y="0"/>
                </a:moveTo>
                <a:cubicBezTo>
                  <a:pt x="12" y="0"/>
                  <a:pt x="11" y="0"/>
                  <a:pt x="10" y="1"/>
                </a:cubicBezTo>
                <a:cubicBezTo>
                  <a:pt x="4" y="3"/>
                  <a:pt x="0" y="9"/>
                  <a:pt x="2" y="15"/>
                </a:cubicBezTo>
                <a:cubicBezTo>
                  <a:pt x="3" y="19"/>
                  <a:pt x="6" y="22"/>
                  <a:pt x="11" y="22"/>
                </a:cubicBezTo>
                <a:cubicBezTo>
                  <a:pt x="12" y="22"/>
                  <a:pt x="13" y="22"/>
                  <a:pt x="15" y="21"/>
                </a:cubicBezTo>
                <a:cubicBezTo>
                  <a:pt x="21" y="19"/>
                  <a:pt x="24" y="13"/>
                  <a:pt x="23" y="7"/>
                </a:cubicBezTo>
                <a:cubicBezTo>
                  <a:pt x="22" y="3"/>
                  <a:pt x="18" y="0"/>
                  <a:pt x="14" y="0"/>
                </a:cubicBezTo>
                <a:close/>
              </a:path>
            </a:pathLst>
          </a:custGeom>
          <a:solidFill>
            <a:srgbClr val="FCE5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4" name="Freeform 879"/>
          <p:cNvSpPr>
            <a:spLocks/>
          </p:cNvSpPr>
          <p:nvPr/>
        </p:nvSpPr>
        <p:spPr bwMode="auto">
          <a:xfrm>
            <a:off x="10618788" y="4799014"/>
            <a:ext cx="1130300" cy="1131888"/>
          </a:xfrm>
          <a:custGeom>
            <a:avLst/>
            <a:gdLst>
              <a:gd name="T0" fmla="*/ 598 w 600"/>
              <a:gd name="T1" fmla="*/ 266 h 600"/>
              <a:gd name="T2" fmla="*/ 300 w 600"/>
              <a:gd name="T3" fmla="*/ 0 h 600"/>
              <a:gd name="T4" fmla="*/ 0 w 600"/>
              <a:gd name="T5" fmla="*/ 300 h 600"/>
              <a:gd name="T6" fmla="*/ 291 w 600"/>
              <a:gd name="T7" fmla="*/ 600 h 600"/>
              <a:gd name="T8" fmla="*/ 300 w 600"/>
              <a:gd name="T9" fmla="*/ 600 h 600"/>
              <a:gd name="T10" fmla="*/ 316 w 600"/>
              <a:gd name="T11" fmla="*/ 600 h 600"/>
              <a:gd name="T12" fmla="*/ 334 w 600"/>
              <a:gd name="T13" fmla="*/ 598 h 600"/>
              <a:gd name="T14" fmla="*/ 349 w 600"/>
              <a:gd name="T15" fmla="*/ 596 h 600"/>
              <a:gd name="T16" fmla="*/ 600 w 600"/>
              <a:gd name="T17" fmla="*/ 307 h 600"/>
              <a:gd name="T18" fmla="*/ 600 w 600"/>
              <a:gd name="T19" fmla="*/ 300 h 600"/>
              <a:gd name="T20" fmla="*/ 600 w 600"/>
              <a:gd name="T21" fmla="*/ 291 h 600"/>
              <a:gd name="T22" fmla="*/ 598 w 600"/>
              <a:gd name="T23" fmla="*/ 266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0" h="600">
                <a:moveTo>
                  <a:pt x="598" y="266"/>
                </a:moveTo>
                <a:cubicBezTo>
                  <a:pt x="581" y="116"/>
                  <a:pt x="454" y="0"/>
                  <a:pt x="300" y="0"/>
                </a:cubicBezTo>
                <a:cubicBezTo>
                  <a:pt x="135" y="0"/>
                  <a:pt x="0" y="134"/>
                  <a:pt x="0" y="300"/>
                </a:cubicBezTo>
                <a:cubicBezTo>
                  <a:pt x="0" y="463"/>
                  <a:pt x="130" y="595"/>
                  <a:pt x="291" y="600"/>
                </a:cubicBezTo>
                <a:cubicBezTo>
                  <a:pt x="294" y="600"/>
                  <a:pt x="297" y="600"/>
                  <a:pt x="300" y="600"/>
                </a:cubicBezTo>
                <a:cubicBezTo>
                  <a:pt x="305" y="600"/>
                  <a:pt x="311" y="600"/>
                  <a:pt x="316" y="600"/>
                </a:cubicBezTo>
                <a:cubicBezTo>
                  <a:pt x="322" y="599"/>
                  <a:pt x="328" y="599"/>
                  <a:pt x="334" y="598"/>
                </a:cubicBezTo>
                <a:cubicBezTo>
                  <a:pt x="339" y="598"/>
                  <a:pt x="344" y="597"/>
                  <a:pt x="349" y="596"/>
                </a:cubicBezTo>
                <a:cubicBezTo>
                  <a:pt x="489" y="573"/>
                  <a:pt x="597" y="453"/>
                  <a:pt x="600" y="307"/>
                </a:cubicBezTo>
                <a:cubicBezTo>
                  <a:pt x="600" y="305"/>
                  <a:pt x="600" y="302"/>
                  <a:pt x="600" y="300"/>
                </a:cubicBezTo>
                <a:cubicBezTo>
                  <a:pt x="600" y="297"/>
                  <a:pt x="600" y="294"/>
                  <a:pt x="600" y="291"/>
                </a:cubicBezTo>
                <a:cubicBezTo>
                  <a:pt x="600" y="283"/>
                  <a:pt x="599" y="274"/>
                  <a:pt x="598" y="266"/>
                </a:cubicBezTo>
              </a:path>
            </a:pathLst>
          </a:custGeom>
          <a:solidFill>
            <a:srgbClr val="7AB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5" name="Freeform 880"/>
          <p:cNvSpPr>
            <a:spLocks/>
          </p:cNvSpPr>
          <p:nvPr/>
        </p:nvSpPr>
        <p:spPr bwMode="auto">
          <a:xfrm>
            <a:off x="11058526" y="5168901"/>
            <a:ext cx="690563" cy="754063"/>
          </a:xfrm>
          <a:custGeom>
            <a:avLst/>
            <a:gdLst>
              <a:gd name="T0" fmla="*/ 365 w 367"/>
              <a:gd name="T1" fmla="*/ 70 h 400"/>
              <a:gd name="T2" fmla="*/ 295 w 367"/>
              <a:gd name="T3" fmla="*/ 0 h 400"/>
              <a:gd name="T4" fmla="*/ 244 w 367"/>
              <a:gd name="T5" fmla="*/ 144 h 400"/>
              <a:gd name="T6" fmla="*/ 244 w 367"/>
              <a:gd name="T7" fmla="*/ 144 h 400"/>
              <a:gd name="T8" fmla="*/ 223 w 367"/>
              <a:gd name="T9" fmla="*/ 166 h 400"/>
              <a:gd name="T10" fmla="*/ 171 w 367"/>
              <a:gd name="T11" fmla="*/ 260 h 400"/>
              <a:gd name="T12" fmla="*/ 163 w 367"/>
              <a:gd name="T13" fmla="*/ 293 h 400"/>
              <a:gd name="T14" fmla="*/ 160 w 367"/>
              <a:gd name="T15" fmla="*/ 293 h 400"/>
              <a:gd name="T16" fmla="*/ 8 w 367"/>
              <a:gd name="T17" fmla="*/ 293 h 400"/>
              <a:gd name="T18" fmla="*/ 0 w 367"/>
              <a:gd name="T19" fmla="*/ 290 h 400"/>
              <a:gd name="T20" fmla="*/ 116 w 367"/>
              <a:gd name="T21" fmla="*/ 400 h 400"/>
              <a:gd name="T22" fmla="*/ 367 w 367"/>
              <a:gd name="T23" fmla="*/ 111 h 400"/>
              <a:gd name="T24" fmla="*/ 367 w 367"/>
              <a:gd name="T25" fmla="*/ 104 h 400"/>
              <a:gd name="T26" fmla="*/ 367 w 367"/>
              <a:gd name="T27" fmla="*/ 95 h 400"/>
              <a:gd name="T28" fmla="*/ 365 w 367"/>
              <a:gd name="T29" fmla="*/ 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7" h="400">
                <a:moveTo>
                  <a:pt x="365" y="70"/>
                </a:moveTo>
                <a:cubicBezTo>
                  <a:pt x="328" y="32"/>
                  <a:pt x="297" y="1"/>
                  <a:pt x="295" y="0"/>
                </a:cubicBezTo>
                <a:cubicBezTo>
                  <a:pt x="311" y="25"/>
                  <a:pt x="307" y="75"/>
                  <a:pt x="244" y="144"/>
                </a:cubicBezTo>
                <a:cubicBezTo>
                  <a:pt x="244" y="144"/>
                  <a:pt x="244" y="144"/>
                  <a:pt x="244" y="144"/>
                </a:cubicBezTo>
                <a:cubicBezTo>
                  <a:pt x="235" y="152"/>
                  <a:pt x="228" y="159"/>
                  <a:pt x="223" y="166"/>
                </a:cubicBezTo>
                <a:cubicBezTo>
                  <a:pt x="216" y="206"/>
                  <a:pt x="199" y="240"/>
                  <a:pt x="171" y="260"/>
                </a:cubicBezTo>
                <a:cubicBezTo>
                  <a:pt x="174" y="279"/>
                  <a:pt x="173" y="293"/>
                  <a:pt x="163" y="293"/>
                </a:cubicBezTo>
                <a:cubicBezTo>
                  <a:pt x="162" y="293"/>
                  <a:pt x="161" y="293"/>
                  <a:pt x="160" y="293"/>
                </a:cubicBezTo>
                <a:cubicBezTo>
                  <a:pt x="8" y="293"/>
                  <a:pt x="8" y="293"/>
                  <a:pt x="8" y="293"/>
                </a:cubicBezTo>
                <a:cubicBezTo>
                  <a:pt x="5" y="293"/>
                  <a:pt x="2" y="292"/>
                  <a:pt x="0" y="290"/>
                </a:cubicBezTo>
                <a:cubicBezTo>
                  <a:pt x="4" y="294"/>
                  <a:pt x="84" y="370"/>
                  <a:pt x="116" y="400"/>
                </a:cubicBezTo>
                <a:cubicBezTo>
                  <a:pt x="256" y="377"/>
                  <a:pt x="364" y="257"/>
                  <a:pt x="367" y="111"/>
                </a:cubicBezTo>
                <a:cubicBezTo>
                  <a:pt x="367" y="109"/>
                  <a:pt x="367" y="106"/>
                  <a:pt x="367" y="104"/>
                </a:cubicBezTo>
                <a:cubicBezTo>
                  <a:pt x="367" y="101"/>
                  <a:pt x="367" y="98"/>
                  <a:pt x="367" y="95"/>
                </a:cubicBezTo>
                <a:cubicBezTo>
                  <a:pt x="367" y="87"/>
                  <a:pt x="366" y="78"/>
                  <a:pt x="365" y="70"/>
                </a:cubicBezTo>
              </a:path>
            </a:pathLst>
          </a:custGeom>
          <a:solidFill>
            <a:srgbClr val="6C9B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7" name="Freeform 881"/>
          <p:cNvSpPr>
            <a:spLocks/>
          </p:cNvSpPr>
          <p:nvPr/>
        </p:nvSpPr>
        <p:spPr bwMode="auto">
          <a:xfrm>
            <a:off x="11455401" y="5165726"/>
            <a:ext cx="196850" cy="266700"/>
          </a:xfrm>
          <a:custGeom>
            <a:avLst/>
            <a:gdLst>
              <a:gd name="T0" fmla="*/ 45 w 104"/>
              <a:gd name="T1" fmla="*/ 0 h 142"/>
              <a:gd name="T2" fmla="*/ 15 w 104"/>
              <a:gd name="T3" fmla="*/ 15 h 142"/>
              <a:gd name="T4" fmla="*/ 11 w 104"/>
              <a:gd name="T5" fmla="*/ 74 h 142"/>
              <a:gd name="T6" fmla="*/ 13 w 104"/>
              <a:gd name="T7" fmla="*/ 84 h 142"/>
              <a:gd name="T8" fmla="*/ 16 w 104"/>
              <a:gd name="T9" fmla="*/ 117 h 142"/>
              <a:gd name="T10" fmla="*/ 15 w 104"/>
              <a:gd name="T11" fmla="*/ 142 h 142"/>
              <a:gd name="T12" fmla="*/ 45 w 104"/>
              <a:gd name="T13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142">
                <a:moveTo>
                  <a:pt x="45" y="0"/>
                </a:moveTo>
                <a:cubicBezTo>
                  <a:pt x="34" y="0"/>
                  <a:pt x="23" y="5"/>
                  <a:pt x="15" y="15"/>
                </a:cubicBezTo>
                <a:cubicBezTo>
                  <a:pt x="0" y="36"/>
                  <a:pt x="12" y="71"/>
                  <a:pt x="11" y="74"/>
                </a:cubicBezTo>
                <a:cubicBezTo>
                  <a:pt x="12" y="77"/>
                  <a:pt x="12" y="81"/>
                  <a:pt x="13" y="84"/>
                </a:cubicBezTo>
                <a:cubicBezTo>
                  <a:pt x="15" y="95"/>
                  <a:pt x="16" y="106"/>
                  <a:pt x="16" y="117"/>
                </a:cubicBezTo>
                <a:cubicBezTo>
                  <a:pt x="16" y="126"/>
                  <a:pt x="16" y="134"/>
                  <a:pt x="15" y="142"/>
                </a:cubicBezTo>
                <a:cubicBezTo>
                  <a:pt x="104" y="43"/>
                  <a:pt x="77" y="0"/>
                  <a:pt x="45" y="0"/>
                </a:cubicBezTo>
              </a:path>
            </a:pathLst>
          </a:custGeom>
          <a:solidFill>
            <a:srgbClr val="6C9B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8" name="Freeform 882"/>
          <p:cNvSpPr>
            <a:spLocks/>
          </p:cNvSpPr>
          <p:nvPr/>
        </p:nvSpPr>
        <p:spPr bwMode="auto">
          <a:xfrm>
            <a:off x="10736263" y="5126039"/>
            <a:ext cx="265113" cy="452438"/>
          </a:xfrm>
          <a:custGeom>
            <a:avLst/>
            <a:gdLst>
              <a:gd name="T0" fmla="*/ 45 w 141"/>
              <a:gd name="T1" fmla="*/ 0 h 240"/>
              <a:gd name="T2" fmla="*/ 6 w 141"/>
              <a:gd name="T3" fmla="*/ 0 h 240"/>
              <a:gd name="T4" fmla="*/ 6 w 141"/>
              <a:gd name="T5" fmla="*/ 13 h 240"/>
              <a:gd name="T6" fmla="*/ 47 w 141"/>
              <a:gd name="T7" fmla="*/ 162 h 240"/>
              <a:gd name="T8" fmla="*/ 141 w 141"/>
              <a:gd name="T9" fmla="*/ 223 h 240"/>
              <a:gd name="T10" fmla="*/ 124 w 141"/>
              <a:gd name="T11" fmla="*/ 108 h 240"/>
              <a:gd name="T12" fmla="*/ 45 w 141"/>
              <a:gd name="T1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240">
                <a:moveTo>
                  <a:pt x="45" y="0"/>
                </a:moveTo>
                <a:cubicBezTo>
                  <a:pt x="6" y="0"/>
                  <a:pt x="6" y="0"/>
                  <a:pt x="6" y="0"/>
                </a:cubicBezTo>
                <a:cubicBezTo>
                  <a:pt x="0" y="7"/>
                  <a:pt x="3" y="10"/>
                  <a:pt x="6" y="13"/>
                </a:cubicBezTo>
                <a:cubicBezTo>
                  <a:pt x="45" y="38"/>
                  <a:pt x="52" y="91"/>
                  <a:pt x="47" y="162"/>
                </a:cubicBezTo>
                <a:cubicBezTo>
                  <a:pt x="43" y="230"/>
                  <a:pt x="86" y="240"/>
                  <a:pt x="141" y="223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94" y="108"/>
                  <a:pt x="82" y="18"/>
                  <a:pt x="45" y="0"/>
                </a:cubicBezTo>
              </a:path>
            </a:pathLst>
          </a:custGeom>
          <a:solidFill>
            <a:srgbClr val="FFD4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9" name="Rectangle 883"/>
          <p:cNvSpPr>
            <a:spLocks noChangeArrowheads="1"/>
          </p:cNvSpPr>
          <p:nvPr/>
        </p:nvSpPr>
        <p:spPr bwMode="auto">
          <a:xfrm>
            <a:off x="10739438" y="5138739"/>
            <a:ext cx="230188" cy="420688"/>
          </a:xfrm>
          <a:prstGeom prst="rect">
            <a:avLst/>
          </a:prstGeom>
          <a:solidFill>
            <a:srgbClr val="71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0" name="Freeform 884"/>
          <p:cNvSpPr>
            <a:spLocks/>
          </p:cNvSpPr>
          <p:nvPr/>
        </p:nvSpPr>
        <p:spPr bwMode="auto">
          <a:xfrm>
            <a:off x="10739438" y="5126039"/>
            <a:ext cx="230188" cy="433388"/>
          </a:xfrm>
          <a:custGeom>
            <a:avLst/>
            <a:gdLst>
              <a:gd name="T0" fmla="*/ 4 w 122"/>
              <a:gd name="T1" fmla="*/ 0 h 230"/>
              <a:gd name="T2" fmla="*/ 0 w 122"/>
              <a:gd name="T3" fmla="*/ 7 h 230"/>
              <a:gd name="T4" fmla="*/ 0 w 122"/>
              <a:gd name="T5" fmla="*/ 7 h 230"/>
              <a:gd name="T6" fmla="*/ 2 w 122"/>
              <a:gd name="T7" fmla="*/ 11 h 230"/>
              <a:gd name="T8" fmla="*/ 2 w 122"/>
              <a:gd name="T9" fmla="*/ 11 h 230"/>
              <a:gd name="T10" fmla="*/ 2 w 122"/>
              <a:gd name="T11" fmla="*/ 11 h 230"/>
              <a:gd name="T12" fmla="*/ 4 w 122"/>
              <a:gd name="T13" fmla="*/ 13 h 230"/>
              <a:gd name="T14" fmla="*/ 4 w 122"/>
              <a:gd name="T15" fmla="*/ 13 h 230"/>
              <a:gd name="T16" fmla="*/ 4 w 122"/>
              <a:gd name="T17" fmla="*/ 13 h 230"/>
              <a:gd name="T18" fmla="*/ 4 w 122"/>
              <a:gd name="T19" fmla="*/ 13 h 230"/>
              <a:gd name="T20" fmla="*/ 4 w 122"/>
              <a:gd name="T21" fmla="*/ 13 h 230"/>
              <a:gd name="T22" fmla="*/ 4 w 122"/>
              <a:gd name="T23" fmla="*/ 13 h 230"/>
              <a:gd name="T24" fmla="*/ 5 w 122"/>
              <a:gd name="T25" fmla="*/ 13 h 230"/>
              <a:gd name="T26" fmla="*/ 5 w 122"/>
              <a:gd name="T27" fmla="*/ 13 h 230"/>
              <a:gd name="T28" fmla="*/ 33 w 122"/>
              <a:gd name="T29" fmla="*/ 47 h 230"/>
              <a:gd name="T30" fmla="*/ 33 w 122"/>
              <a:gd name="T31" fmla="*/ 48 h 230"/>
              <a:gd name="T32" fmla="*/ 33 w 122"/>
              <a:gd name="T33" fmla="*/ 48 h 230"/>
              <a:gd name="T34" fmla="*/ 33 w 122"/>
              <a:gd name="T35" fmla="*/ 48 h 230"/>
              <a:gd name="T36" fmla="*/ 33 w 122"/>
              <a:gd name="T37" fmla="*/ 48 h 230"/>
              <a:gd name="T38" fmla="*/ 34 w 122"/>
              <a:gd name="T39" fmla="*/ 49 h 230"/>
              <a:gd name="T40" fmla="*/ 34 w 122"/>
              <a:gd name="T41" fmla="*/ 49 h 230"/>
              <a:gd name="T42" fmla="*/ 34 w 122"/>
              <a:gd name="T43" fmla="*/ 49 h 230"/>
              <a:gd name="T44" fmla="*/ 34 w 122"/>
              <a:gd name="T45" fmla="*/ 49 h 230"/>
              <a:gd name="T46" fmla="*/ 45 w 122"/>
              <a:gd name="T47" fmla="*/ 162 h 230"/>
              <a:gd name="T48" fmla="*/ 45 w 122"/>
              <a:gd name="T49" fmla="*/ 164 h 230"/>
              <a:gd name="T50" fmla="*/ 45 w 122"/>
              <a:gd name="T51" fmla="*/ 169 h 230"/>
              <a:gd name="T52" fmla="*/ 45 w 122"/>
              <a:gd name="T53" fmla="*/ 169 h 230"/>
              <a:gd name="T54" fmla="*/ 45 w 122"/>
              <a:gd name="T55" fmla="*/ 169 h 230"/>
              <a:gd name="T56" fmla="*/ 51 w 122"/>
              <a:gd name="T57" fmla="*/ 204 h 230"/>
              <a:gd name="T58" fmla="*/ 51 w 122"/>
              <a:gd name="T59" fmla="*/ 204 h 230"/>
              <a:gd name="T60" fmla="*/ 51 w 122"/>
              <a:gd name="T61" fmla="*/ 204 h 230"/>
              <a:gd name="T62" fmla="*/ 51 w 122"/>
              <a:gd name="T63" fmla="*/ 204 h 230"/>
              <a:gd name="T64" fmla="*/ 51 w 122"/>
              <a:gd name="T65" fmla="*/ 204 h 230"/>
              <a:gd name="T66" fmla="*/ 97 w 122"/>
              <a:gd name="T67" fmla="*/ 230 h 230"/>
              <a:gd name="T68" fmla="*/ 105 w 122"/>
              <a:gd name="T69" fmla="*/ 230 h 230"/>
              <a:gd name="T70" fmla="*/ 117 w 122"/>
              <a:gd name="T71" fmla="*/ 228 h 230"/>
              <a:gd name="T72" fmla="*/ 119 w 122"/>
              <a:gd name="T73" fmla="*/ 220 h 230"/>
              <a:gd name="T74" fmla="*/ 58 w 122"/>
              <a:gd name="T75" fmla="*/ 153 h 230"/>
              <a:gd name="T76" fmla="*/ 14 w 122"/>
              <a:gd name="T77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230">
                <a:moveTo>
                  <a:pt x="1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1" y="3"/>
                  <a:pt x="1" y="5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1" y="9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3" y="12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17" y="22"/>
                  <a:pt x="26" y="33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46" y="78"/>
                  <a:pt x="48" y="116"/>
                  <a:pt x="45" y="162"/>
                </a:cubicBezTo>
                <a:cubicBezTo>
                  <a:pt x="45" y="163"/>
                  <a:pt x="45" y="163"/>
                  <a:pt x="45" y="164"/>
                </a:cubicBezTo>
                <a:cubicBezTo>
                  <a:pt x="45" y="164"/>
                  <a:pt x="45" y="164"/>
                  <a:pt x="45" y="164"/>
                </a:cubicBezTo>
                <a:cubicBezTo>
                  <a:pt x="45" y="165"/>
                  <a:pt x="45" y="167"/>
                  <a:pt x="45" y="169"/>
                </a:cubicBezTo>
                <a:cubicBezTo>
                  <a:pt x="45" y="169"/>
                  <a:pt x="45" y="169"/>
                  <a:pt x="45" y="169"/>
                </a:cubicBezTo>
                <a:cubicBezTo>
                  <a:pt x="45" y="169"/>
                  <a:pt x="45" y="169"/>
                  <a:pt x="45" y="169"/>
                </a:cubicBezTo>
                <a:cubicBezTo>
                  <a:pt x="45" y="169"/>
                  <a:pt x="45" y="169"/>
                  <a:pt x="45" y="169"/>
                </a:cubicBezTo>
                <a:cubicBezTo>
                  <a:pt x="45" y="169"/>
                  <a:pt x="45" y="169"/>
                  <a:pt x="45" y="169"/>
                </a:cubicBezTo>
                <a:cubicBezTo>
                  <a:pt x="45" y="169"/>
                  <a:pt x="45" y="169"/>
                  <a:pt x="45" y="169"/>
                </a:cubicBezTo>
                <a:cubicBezTo>
                  <a:pt x="45" y="169"/>
                  <a:pt x="45" y="169"/>
                  <a:pt x="45" y="169"/>
                </a:cubicBezTo>
                <a:cubicBezTo>
                  <a:pt x="45" y="184"/>
                  <a:pt x="47" y="195"/>
                  <a:pt x="51" y="204"/>
                </a:cubicBezTo>
                <a:cubicBezTo>
                  <a:pt x="51" y="204"/>
                  <a:pt x="51" y="204"/>
                  <a:pt x="51" y="204"/>
                </a:cubicBezTo>
                <a:cubicBezTo>
                  <a:pt x="51" y="204"/>
                  <a:pt x="51" y="204"/>
                  <a:pt x="51" y="204"/>
                </a:cubicBezTo>
                <a:cubicBezTo>
                  <a:pt x="51" y="204"/>
                  <a:pt x="51" y="204"/>
                  <a:pt x="51" y="204"/>
                </a:cubicBezTo>
                <a:cubicBezTo>
                  <a:pt x="51" y="204"/>
                  <a:pt x="51" y="204"/>
                  <a:pt x="51" y="204"/>
                </a:cubicBezTo>
                <a:cubicBezTo>
                  <a:pt x="51" y="204"/>
                  <a:pt x="51" y="204"/>
                  <a:pt x="51" y="204"/>
                </a:cubicBezTo>
                <a:cubicBezTo>
                  <a:pt x="51" y="204"/>
                  <a:pt x="51" y="204"/>
                  <a:pt x="51" y="204"/>
                </a:cubicBezTo>
                <a:cubicBezTo>
                  <a:pt x="51" y="204"/>
                  <a:pt x="51" y="204"/>
                  <a:pt x="51" y="204"/>
                </a:cubicBezTo>
                <a:cubicBezTo>
                  <a:pt x="51" y="204"/>
                  <a:pt x="51" y="204"/>
                  <a:pt x="51" y="204"/>
                </a:cubicBezTo>
                <a:cubicBezTo>
                  <a:pt x="57" y="218"/>
                  <a:pt x="68" y="226"/>
                  <a:pt x="83" y="229"/>
                </a:cubicBezTo>
                <a:cubicBezTo>
                  <a:pt x="87" y="229"/>
                  <a:pt x="92" y="230"/>
                  <a:pt x="97" y="230"/>
                </a:cubicBezTo>
                <a:cubicBezTo>
                  <a:pt x="100" y="230"/>
                  <a:pt x="102" y="230"/>
                  <a:pt x="105" y="230"/>
                </a:cubicBezTo>
                <a:cubicBezTo>
                  <a:pt x="105" y="230"/>
                  <a:pt x="105" y="230"/>
                  <a:pt x="105" y="230"/>
                </a:cubicBezTo>
                <a:cubicBezTo>
                  <a:pt x="105" y="230"/>
                  <a:pt x="105" y="230"/>
                  <a:pt x="105" y="230"/>
                </a:cubicBezTo>
                <a:cubicBezTo>
                  <a:pt x="109" y="229"/>
                  <a:pt x="113" y="229"/>
                  <a:pt x="117" y="228"/>
                </a:cubicBezTo>
                <a:cubicBezTo>
                  <a:pt x="118" y="228"/>
                  <a:pt x="120" y="227"/>
                  <a:pt x="122" y="227"/>
                </a:cubicBezTo>
                <a:cubicBezTo>
                  <a:pt x="121" y="225"/>
                  <a:pt x="120" y="222"/>
                  <a:pt x="119" y="220"/>
                </a:cubicBezTo>
                <a:cubicBezTo>
                  <a:pt x="116" y="220"/>
                  <a:pt x="113" y="220"/>
                  <a:pt x="110" y="220"/>
                </a:cubicBezTo>
                <a:cubicBezTo>
                  <a:pt x="76" y="220"/>
                  <a:pt x="55" y="202"/>
                  <a:pt x="58" y="153"/>
                </a:cubicBezTo>
                <a:cubicBezTo>
                  <a:pt x="62" y="82"/>
                  <a:pt x="55" y="29"/>
                  <a:pt x="16" y="3"/>
                </a:cubicBezTo>
                <a:cubicBezTo>
                  <a:pt x="15" y="2"/>
                  <a:pt x="14" y="1"/>
                  <a:pt x="14" y="0"/>
                </a:cubicBezTo>
              </a:path>
            </a:pathLst>
          </a:custGeom>
          <a:solidFill>
            <a:srgbClr val="E9C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1" name="Freeform 885"/>
          <p:cNvSpPr>
            <a:spLocks/>
          </p:cNvSpPr>
          <p:nvPr/>
        </p:nvSpPr>
        <p:spPr bwMode="auto">
          <a:xfrm>
            <a:off x="11436351" y="5030789"/>
            <a:ext cx="357188" cy="471488"/>
          </a:xfrm>
          <a:custGeom>
            <a:avLst/>
            <a:gdLst>
              <a:gd name="T0" fmla="*/ 0 w 189"/>
              <a:gd name="T1" fmla="*/ 107 h 250"/>
              <a:gd name="T2" fmla="*/ 13 w 189"/>
              <a:gd name="T3" fmla="*/ 148 h 250"/>
              <a:gd name="T4" fmla="*/ 20 w 189"/>
              <a:gd name="T5" fmla="*/ 146 h 250"/>
              <a:gd name="T6" fmla="*/ 21 w 189"/>
              <a:gd name="T7" fmla="*/ 145 h 250"/>
              <a:gd name="T8" fmla="*/ 25 w 189"/>
              <a:gd name="T9" fmla="*/ 86 h 250"/>
              <a:gd name="T10" fmla="*/ 22 w 189"/>
              <a:gd name="T11" fmla="*/ 215 h 250"/>
              <a:gd name="T12" fmla="*/ 22 w 189"/>
              <a:gd name="T13" fmla="*/ 216 h 250"/>
              <a:gd name="T14" fmla="*/ 13 w 189"/>
              <a:gd name="T15" fmla="*/ 250 h 250"/>
              <a:gd name="T16" fmla="*/ 43 w 189"/>
              <a:gd name="T17" fmla="*/ 217 h 250"/>
              <a:gd name="T18" fmla="*/ 43 w 189"/>
              <a:gd name="T19" fmla="*/ 217 h 250"/>
              <a:gd name="T20" fmla="*/ 0 w 189"/>
              <a:gd name="T21" fmla="*/ 107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9" h="250">
                <a:moveTo>
                  <a:pt x="0" y="107"/>
                </a:moveTo>
                <a:cubicBezTo>
                  <a:pt x="13" y="148"/>
                  <a:pt x="13" y="148"/>
                  <a:pt x="13" y="148"/>
                </a:cubicBezTo>
                <a:cubicBezTo>
                  <a:pt x="18" y="145"/>
                  <a:pt x="20" y="145"/>
                  <a:pt x="20" y="146"/>
                </a:cubicBezTo>
                <a:cubicBezTo>
                  <a:pt x="21" y="146"/>
                  <a:pt x="21" y="146"/>
                  <a:pt x="21" y="145"/>
                </a:cubicBezTo>
                <a:cubicBezTo>
                  <a:pt x="22" y="142"/>
                  <a:pt x="10" y="107"/>
                  <a:pt x="25" y="86"/>
                </a:cubicBezTo>
                <a:cubicBezTo>
                  <a:pt x="54" y="47"/>
                  <a:pt x="147" y="81"/>
                  <a:pt x="22" y="215"/>
                </a:cubicBezTo>
                <a:cubicBezTo>
                  <a:pt x="22" y="216"/>
                  <a:pt x="22" y="216"/>
                  <a:pt x="22" y="216"/>
                </a:cubicBezTo>
                <a:cubicBezTo>
                  <a:pt x="13" y="250"/>
                  <a:pt x="13" y="250"/>
                  <a:pt x="13" y="250"/>
                </a:cubicBezTo>
                <a:cubicBezTo>
                  <a:pt x="19" y="241"/>
                  <a:pt x="29" y="230"/>
                  <a:pt x="43" y="217"/>
                </a:cubicBezTo>
                <a:cubicBezTo>
                  <a:pt x="43" y="217"/>
                  <a:pt x="43" y="217"/>
                  <a:pt x="43" y="217"/>
                </a:cubicBezTo>
                <a:cubicBezTo>
                  <a:pt x="189" y="56"/>
                  <a:pt x="20" y="0"/>
                  <a:pt x="0" y="107"/>
                </a:cubicBezTo>
              </a:path>
            </a:pathLst>
          </a:custGeom>
          <a:solidFill>
            <a:srgbClr val="FFD4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2" name="Freeform 886"/>
          <p:cNvSpPr>
            <a:spLocks/>
          </p:cNvSpPr>
          <p:nvPr/>
        </p:nvSpPr>
        <p:spPr bwMode="auto">
          <a:xfrm>
            <a:off x="11041063" y="5653089"/>
            <a:ext cx="346075" cy="71438"/>
          </a:xfrm>
          <a:custGeom>
            <a:avLst/>
            <a:gdLst>
              <a:gd name="T0" fmla="*/ 4 w 184"/>
              <a:gd name="T1" fmla="*/ 0 h 38"/>
              <a:gd name="T2" fmla="*/ 17 w 184"/>
              <a:gd name="T3" fmla="*/ 36 h 38"/>
              <a:gd name="T4" fmla="*/ 169 w 184"/>
              <a:gd name="T5" fmla="*/ 36 h 38"/>
              <a:gd name="T6" fmla="*/ 179 w 184"/>
              <a:gd name="T7" fmla="*/ 0 h 38"/>
              <a:gd name="T8" fmla="*/ 4 w 184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38">
                <a:moveTo>
                  <a:pt x="4" y="0"/>
                </a:moveTo>
                <a:cubicBezTo>
                  <a:pt x="0" y="20"/>
                  <a:pt x="2" y="35"/>
                  <a:pt x="17" y="36"/>
                </a:cubicBezTo>
                <a:cubicBezTo>
                  <a:pt x="169" y="36"/>
                  <a:pt x="169" y="36"/>
                  <a:pt x="169" y="36"/>
                </a:cubicBezTo>
                <a:cubicBezTo>
                  <a:pt x="182" y="38"/>
                  <a:pt x="184" y="22"/>
                  <a:pt x="179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FFD4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3" name="Freeform 887"/>
          <p:cNvSpPr>
            <a:spLocks/>
          </p:cNvSpPr>
          <p:nvPr/>
        </p:nvSpPr>
        <p:spPr bwMode="auto">
          <a:xfrm>
            <a:off x="10942638" y="5149851"/>
            <a:ext cx="542925" cy="544513"/>
          </a:xfrm>
          <a:custGeom>
            <a:avLst/>
            <a:gdLst>
              <a:gd name="T0" fmla="*/ 287 w 288"/>
              <a:gd name="T1" fmla="*/ 105 h 289"/>
              <a:gd name="T2" fmla="*/ 285 w 288"/>
              <a:gd name="T3" fmla="*/ 92 h 289"/>
              <a:gd name="T4" fmla="*/ 284 w 288"/>
              <a:gd name="T5" fmla="*/ 88 h 289"/>
              <a:gd name="T6" fmla="*/ 283 w 288"/>
              <a:gd name="T7" fmla="*/ 82 h 289"/>
              <a:gd name="T8" fmla="*/ 281 w 288"/>
              <a:gd name="T9" fmla="*/ 77 h 289"/>
              <a:gd name="T10" fmla="*/ 280 w 288"/>
              <a:gd name="T11" fmla="*/ 73 h 289"/>
              <a:gd name="T12" fmla="*/ 278 w 288"/>
              <a:gd name="T13" fmla="*/ 67 h 289"/>
              <a:gd name="T14" fmla="*/ 275 w 288"/>
              <a:gd name="T15" fmla="*/ 58 h 289"/>
              <a:gd name="T16" fmla="*/ 272 w 288"/>
              <a:gd name="T17" fmla="*/ 52 h 289"/>
              <a:gd name="T18" fmla="*/ 267 w 288"/>
              <a:gd name="T19" fmla="*/ 42 h 289"/>
              <a:gd name="T20" fmla="*/ 266 w 288"/>
              <a:gd name="T21" fmla="*/ 40 h 289"/>
              <a:gd name="T22" fmla="*/ 264 w 288"/>
              <a:gd name="T23" fmla="*/ 37 h 289"/>
              <a:gd name="T24" fmla="*/ 262 w 288"/>
              <a:gd name="T25" fmla="*/ 32 h 289"/>
              <a:gd name="T26" fmla="*/ 235 w 288"/>
              <a:gd name="T27" fmla="*/ 0 h 289"/>
              <a:gd name="T28" fmla="*/ 144 w 288"/>
              <a:gd name="T29" fmla="*/ 13 h 289"/>
              <a:gd name="T30" fmla="*/ 94 w 288"/>
              <a:gd name="T31" fmla="*/ 9 h 289"/>
              <a:gd name="T32" fmla="*/ 70 w 288"/>
              <a:gd name="T33" fmla="*/ 5 h 289"/>
              <a:gd name="T34" fmla="*/ 52 w 288"/>
              <a:gd name="T35" fmla="*/ 0 h 289"/>
              <a:gd name="T36" fmla="*/ 26 w 288"/>
              <a:gd name="T37" fmla="*/ 32 h 289"/>
              <a:gd name="T38" fmla="*/ 23 w 288"/>
              <a:gd name="T39" fmla="*/ 37 h 289"/>
              <a:gd name="T40" fmla="*/ 15 w 288"/>
              <a:gd name="T41" fmla="*/ 53 h 289"/>
              <a:gd name="T42" fmla="*/ 13 w 288"/>
              <a:gd name="T43" fmla="*/ 58 h 289"/>
              <a:gd name="T44" fmla="*/ 9 w 288"/>
              <a:gd name="T45" fmla="*/ 69 h 289"/>
              <a:gd name="T46" fmla="*/ 7 w 288"/>
              <a:gd name="T47" fmla="*/ 74 h 289"/>
              <a:gd name="T48" fmla="*/ 6 w 288"/>
              <a:gd name="T49" fmla="*/ 79 h 289"/>
              <a:gd name="T50" fmla="*/ 5 w 288"/>
              <a:gd name="T51" fmla="*/ 83 h 289"/>
              <a:gd name="T52" fmla="*/ 4 w 288"/>
              <a:gd name="T53" fmla="*/ 87 h 289"/>
              <a:gd name="T54" fmla="*/ 1 w 288"/>
              <a:gd name="T55" fmla="*/ 103 h 289"/>
              <a:gd name="T56" fmla="*/ 1 w 288"/>
              <a:gd name="T57" fmla="*/ 105 h 289"/>
              <a:gd name="T58" fmla="*/ 1 w 288"/>
              <a:gd name="T59" fmla="*/ 107 h 289"/>
              <a:gd name="T60" fmla="*/ 0 w 288"/>
              <a:gd name="T61" fmla="*/ 125 h 289"/>
              <a:gd name="T62" fmla="*/ 103 w 288"/>
              <a:gd name="T63" fmla="*/ 287 h 289"/>
              <a:gd name="T64" fmla="*/ 144 w 288"/>
              <a:gd name="T65" fmla="*/ 288 h 289"/>
              <a:gd name="T66" fmla="*/ 191 w 288"/>
              <a:gd name="T67" fmla="*/ 288 h 289"/>
              <a:gd name="T68" fmla="*/ 288 w 288"/>
              <a:gd name="T69" fmla="*/ 125 h 289"/>
              <a:gd name="T70" fmla="*/ 287 w 288"/>
              <a:gd name="T71" fmla="*/ 107 h 289"/>
              <a:gd name="T72" fmla="*/ 287 w 288"/>
              <a:gd name="T73" fmla="*/ 10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8" h="289">
                <a:moveTo>
                  <a:pt x="287" y="105"/>
                </a:moveTo>
                <a:cubicBezTo>
                  <a:pt x="286" y="100"/>
                  <a:pt x="286" y="96"/>
                  <a:pt x="285" y="92"/>
                </a:cubicBezTo>
                <a:cubicBezTo>
                  <a:pt x="285" y="91"/>
                  <a:pt x="284" y="89"/>
                  <a:pt x="284" y="88"/>
                </a:cubicBezTo>
                <a:cubicBezTo>
                  <a:pt x="284" y="86"/>
                  <a:pt x="283" y="84"/>
                  <a:pt x="283" y="82"/>
                </a:cubicBezTo>
                <a:cubicBezTo>
                  <a:pt x="282" y="80"/>
                  <a:pt x="282" y="78"/>
                  <a:pt x="281" y="77"/>
                </a:cubicBezTo>
                <a:cubicBezTo>
                  <a:pt x="281" y="75"/>
                  <a:pt x="281" y="74"/>
                  <a:pt x="280" y="73"/>
                </a:cubicBezTo>
                <a:cubicBezTo>
                  <a:pt x="280" y="71"/>
                  <a:pt x="279" y="69"/>
                  <a:pt x="278" y="67"/>
                </a:cubicBezTo>
                <a:cubicBezTo>
                  <a:pt x="277" y="64"/>
                  <a:pt x="276" y="61"/>
                  <a:pt x="275" y="58"/>
                </a:cubicBezTo>
                <a:cubicBezTo>
                  <a:pt x="274" y="56"/>
                  <a:pt x="273" y="54"/>
                  <a:pt x="272" y="52"/>
                </a:cubicBezTo>
                <a:cubicBezTo>
                  <a:pt x="271" y="48"/>
                  <a:pt x="269" y="45"/>
                  <a:pt x="267" y="42"/>
                </a:cubicBezTo>
                <a:cubicBezTo>
                  <a:pt x="267" y="41"/>
                  <a:pt x="267" y="41"/>
                  <a:pt x="266" y="40"/>
                </a:cubicBezTo>
                <a:cubicBezTo>
                  <a:pt x="266" y="39"/>
                  <a:pt x="265" y="38"/>
                  <a:pt x="264" y="37"/>
                </a:cubicBezTo>
                <a:cubicBezTo>
                  <a:pt x="264" y="35"/>
                  <a:pt x="263" y="34"/>
                  <a:pt x="262" y="32"/>
                </a:cubicBezTo>
                <a:cubicBezTo>
                  <a:pt x="254" y="20"/>
                  <a:pt x="245" y="9"/>
                  <a:pt x="235" y="0"/>
                </a:cubicBezTo>
                <a:cubicBezTo>
                  <a:pt x="207" y="8"/>
                  <a:pt x="176" y="13"/>
                  <a:pt x="144" y="13"/>
                </a:cubicBezTo>
                <a:cubicBezTo>
                  <a:pt x="127" y="13"/>
                  <a:pt x="110" y="12"/>
                  <a:pt x="94" y="9"/>
                </a:cubicBezTo>
                <a:cubicBezTo>
                  <a:pt x="86" y="8"/>
                  <a:pt x="78" y="7"/>
                  <a:pt x="70" y="5"/>
                </a:cubicBezTo>
                <a:cubicBezTo>
                  <a:pt x="64" y="3"/>
                  <a:pt x="58" y="2"/>
                  <a:pt x="52" y="0"/>
                </a:cubicBezTo>
                <a:cubicBezTo>
                  <a:pt x="42" y="9"/>
                  <a:pt x="34" y="20"/>
                  <a:pt x="26" y="32"/>
                </a:cubicBezTo>
                <a:cubicBezTo>
                  <a:pt x="25" y="34"/>
                  <a:pt x="24" y="35"/>
                  <a:pt x="23" y="37"/>
                </a:cubicBezTo>
                <a:cubicBezTo>
                  <a:pt x="20" y="42"/>
                  <a:pt x="18" y="47"/>
                  <a:pt x="15" y="53"/>
                </a:cubicBezTo>
                <a:cubicBezTo>
                  <a:pt x="14" y="55"/>
                  <a:pt x="14" y="56"/>
                  <a:pt x="13" y="58"/>
                </a:cubicBezTo>
                <a:cubicBezTo>
                  <a:pt x="11" y="62"/>
                  <a:pt x="10" y="65"/>
                  <a:pt x="9" y="69"/>
                </a:cubicBezTo>
                <a:cubicBezTo>
                  <a:pt x="8" y="70"/>
                  <a:pt x="8" y="72"/>
                  <a:pt x="7" y="74"/>
                </a:cubicBezTo>
                <a:cubicBezTo>
                  <a:pt x="7" y="75"/>
                  <a:pt x="6" y="77"/>
                  <a:pt x="6" y="79"/>
                </a:cubicBezTo>
                <a:cubicBezTo>
                  <a:pt x="6" y="80"/>
                  <a:pt x="5" y="81"/>
                  <a:pt x="5" y="83"/>
                </a:cubicBezTo>
                <a:cubicBezTo>
                  <a:pt x="4" y="87"/>
                  <a:pt x="4" y="87"/>
                  <a:pt x="4" y="87"/>
                </a:cubicBezTo>
                <a:cubicBezTo>
                  <a:pt x="3" y="92"/>
                  <a:pt x="2" y="97"/>
                  <a:pt x="1" y="103"/>
                </a:cubicBezTo>
                <a:cubicBezTo>
                  <a:pt x="1" y="103"/>
                  <a:pt x="1" y="104"/>
                  <a:pt x="1" y="105"/>
                </a:cubicBezTo>
                <a:cubicBezTo>
                  <a:pt x="1" y="105"/>
                  <a:pt x="1" y="106"/>
                  <a:pt x="1" y="107"/>
                </a:cubicBezTo>
                <a:cubicBezTo>
                  <a:pt x="0" y="113"/>
                  <a:pt x="0" y="119"/>
                  <a:pt x="0" y="125"/>
                </a:cubicBezTo>
                <a:cubicBezTo>
                  <a:pt x="0" y="210"/>
                  <a:pt x="29" y="279"/>
                  <a:pt x="103" y="287"/>
                </a:cubicBezTo>
                <a:cubicBezTo>
                  <a:pt x="107" y="287"/>
                  <a:pt x="139" y="288"/>
                  <a:pt x="144" y="288"/>
                </a:cubicBezTo>
                <a:cubicBezTo>
                  <a:pt x="152" y="288"/>
                  <a:pt x="183" y="289"/>
                  <a:pt x="191" y="288"/>
                </a:cubicBezTo>
                <a:cubicBezTo>
                  <a:pt x="259" y="275"/>
                  <a:pt x="288" y="206"/>
                  <a:pt x="288" y="125"/>
                </a:cubicBezTo>
                <a:cubicBezTo>
                  <a:pt x="288" y="119"/>
                  <a:pt x="288" y="113"/>
                  <a:pt x="287" y="107"/>
                </a:cubicBezTo>
                <a:cubicBezTo>
                  <a:pt x="287" y="106"/>
                  <a:pt x="287" y="105"/>
                  <a:pt x="287" y="105"/>
                </a:cubicBezTo>
              </a:path>
            </a:pathLst>
          </a:custGeom>
          <a:solidFill>
            <a:srgbClr val="FFD4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4" name="Freeform 888"/>
          <p:cNvSpPr>
            <a:spLocks/>
          </p:cNvSpPr>
          <p:nvPr/>
        </p:nvSpPr>
        <p:spPr bwMode="auto">
          <a:xfrm>
            <a:off x="11201401" y="5149851"/>
            <a:ext cx="284163" cy="544513"/>
          </a:xfrm>
          <a:custGeom>
            <a:avLst/>
            <a:gdLst>
              <a:gd name="T0" fmla="*/ 150 w 151"/>
              <a:gd name="T1" fmla="*/ 105 h 289"/>
              <a:gd name="T2" fmla="*/ 148 w 151"/>
              <a:gd name="T3" fmla="*/ 92 h 289"/>
              <a:gd name="T4" fmla="*/ 147 w 151"/>
              <a:gd name="T5" fmla="*/ 88 h 289"/>
              <a:gd name="T6" fmla="*/ 146 w 151"/>
              <a:gd name="T7" fmla="*/ 82 h 289"/>
              <a:gd name="T8" fmla="*/ 144 w 151"/>
              <a:gd name="T9" fmla="*/ 77 h 289"/>
              <a:gd name="T10" fmla="*/ 143 w 151"/>
              <a:gd name="T11" fmla="*/ 73 h 289"/>
              <a:gd name="T12" fmla="*/ 141 w 151"/>
              <a:gd name="T13" fmla="*/ 67 h 289"/>
              <a:gd name="T14" fmla="*/ 138 w 151"/>
              <a:gd name="T15" fmla="*/ 58 h 289"/>
              <a:gd name="T16" fmla="*/ 135 w 151"/>
              <a:gd name="T17" fmla="*/ 52 h 289"/>
              <a:gd name="T18" fmla="*/ 130 w 151"/>
              <a:gd name="T19" fmla="*/ 42 h 289"/>
              <a:gd name="T20" fmla="*/ 129 w 151"/>
              <a:gd name="T21" fmla="*/ 40 h 289"/>
              <a:gd name="T22" fmla="*/ 127 w 151"/>
              <a:gd name="T23" fmla="*/ 37 h 289"/>
              <a:gd name="T24" fmla="*/ 125 w 151"/>
              <a:gd name="T25" fmla="*/ 32 h 289"/>
              <a:gd name="T26" fmla="*/ 98 w 151"/>
              <a:gd name="T27" fmla="*/ 0 h 289"/>
              <a:gd name="T28" fmla="*/ 7 w 151"/>
              <a:gd name="T29" fmla="*/ 13 h 289"/>
              <a:gd name="T30" fmla="*/ 0 w 151"/>
              <a:gd name="T31" fmla="*/ 13 h 289"/>
              <a:gd name="T32" fmla="*/ 0 w 151"/>
              <a:gd name="T33" fmla="*/ 288 h 289"/>
              <a:gd name="T34" fmla="*/ 7 w 151"/>
              <a:gd name="T35" fmla="*/ 288 h 289"/>
              <a:gd name="T36" fmla="*/ 54 w 151"/>
              <a:gd name="T37" fmla="*/ 288 h 289"/>
              <a:gd name="T38" fmla="*/ 151 w 151"/>
              <a:gd name="T39" fmla="*/ 125 h 289"/>
              <a:gd name="T40" fmla="*/ 150 w 151"/>
              <a:gd name="T41" fmla="*/ 107 h 289"/>
              <a:gd name="T42" fmla="*/ 150 w 151"/>
              <a:gd name="T43" fmla="*/ 10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1" h="289">
                <a:moveTo>
                  <a:pt x="150" y="105"/>
                </a:moveTo>
                <a:cubicBezTo>
                  <a:pt x="149" y="100"/>
                  <a:pt x="149" y="96"/>
                  <a:pt x="148" y="92"/>
                </a:cubicBezTo>
                <a:cubicBezTo>
                  <a:pt x="148" y="91"/>
                  <a:pt x="147" y="89"/>
                  <a:pt x="147" y="88"/>
                </a:cubicBezTo>
                <a:cubicBezTo>
                  <a:pt x="147" y="86"/>
                  <a:pt x="146" y="84"/>
                  <a:pt x="146" y="82"/>
                </a:cubicBezTo>
                <a:cubicBezTo>
                  <a:pt x="145" y="80"/>
                  <a:pt x="145" y="78"/>
                  <a:pt x="144" y="77"/>
                </a:cubicBezTo>
                <a:cubicBezTo>
                  <a:pt x="144" y="75"/>
                  <a:pt x="144" y="74"/>
                  <a:pt x="143" y="73"/>
                </a:cubicBezTo>
                <a:cubicBezTo>
                  <a:pt x="143" y="71"/>
                  <a:pt x="142" y="69"/>
                  <a:pt x="141" y="67"/>
                </a:cubicBezTo>
                <a:cubicBezTo>
                  <a:pt x="140" y="64"/>
                  <a:pt x="139" y="61"/>
                  <a:pt x="138" y="58"/>
                </a:cubicBezTo>
                <a:cubicBezTo>
                  <a:pt x="137" y="56"/>
                  <a:pt x="136" y="54"/>
                  <a:pt x="135" y="52"/>
                </a:cubicBezTo>
                <a:cubicBezTo>
                  <a:pt x="134" y="48"/>
                  <a:pt x="132" y="45"/>
                  <a:pt x="130" y="42"/>
                </a:cubicBezTo>
                <a:cubicBezTo>
                  <a:pt x="130" y="41"/>
                  <a:pt x="130" y="41"/>
                  <a:pt x="129" y="40"/>
                </a:cubicBezTo>
                <a:cubicBezTo>
                  <a:pt x="129" y="39"/>
                  <a:pt x="128" y="38"/>
                  <a:pt x="127" y="37"/>
                </a:cubicBezTo>
                <a:cubicBezTo>
                  <a:pt x="127" y="35"/>
                  <a:pt x="126" y="34"/>
                  <a:pt x="125" y="32"/>
                </a:cubicBezTo>
                <a:cubicBezTo>
                  <a:pt x="117" y="20"/>
                  <a:pt x="108" y="9"/>
                  <a:pt x="98" y="0"/>
                </a:cubicBezTo>
                <a:cubicBezTo>
                  <a:pt x="70" y="8"/>
                  <a:pt x="39" y="13"/>
                  <a:pt x="7" y="13"/>
                </a:cubicBezTo>
                <a:cubicBezTo>
                  <a:pt x="5" y="13"/>
                  <a:pt x="3" y="13"/>
                  <a:pt x="0" y="13"/>
                </a:cubicBezTo>
                <a:cubicBezTo>
                  <a:pt x="0" y="288"/>
                  <a:pt x="0" y="288"/>
                  <a:pt x="0" y="288"/>
                </a:cubicBezTo>
                <a:cubicBezTo>
                  <a:pt x="3" y="288"/>
                  <a:pt x="6" y="288"/>
                  <a:pt x="7" y="288"/>
                </a:cubicBezTo>
                <a:cubicBezTo>
                  <a:pt x="15" y="288"/>
                  <a:pt x="46" y="289"/>
                  <a:pt x="54" y="288"/>
                </a:cubicBezTo>
                <a:cubicBezTo>
                  <a:pt x="122" y="275"/>
                  <a:pt x="151" y="206"/>
                  <a:pt x="151" y="125"/>
                </a:cubicBezTo>
                <a:cubicBezTo>
                  <a:pt x="151" y="119"/>
                  <a:pt x="151" y="113"/>
                  <a:pt x="150" y="107"/>
                </a:cubicBezTo>
                <a:cubicBezTo>
                  <a:pt x="150" y="106"/>
                  <a:pt x="150" y="105"/>
                  <a:pt x="150" y="105"/>
                </a:cubicBezTo>
              </a:path>
            </a:pathLst>
          </a:custGeom>
          <a:solidFill>
            <a:srgbClr val="F2C9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5" name="Freeform 889"/>
          <p:cNvSpPr>
            <a:spLocks noEditPoints="1"/>
          </p:cNvSpPr>
          <p:nvPr/>
        </p:nvSpPr>
        <p:spPr bwMode="auto">
          <a:xfrm>
            <a:off x="11433176" y="5205414"/>
            <a:ext cx="7938" cy="12700"/>
          </a:xfrm>
          <a:custGeom>
            <a:avLst/>
            <a:gdLst>
              <a:gd name="T0" fmla="*/ 0 w 4"/>
              <a:gd name="T1" fmla="*/ 1 h 7"/>
              <a:gd name="T2" fmla="*/ 2 w 4"/>
              <a:gd name="T3" fmla="*/ 3 h 7"/>
              <a:gd name="T4" fmla="*/ 4 w 4"/>
              <a:gd name="T5" fmla="*/ 7 h 7"/>
              <a:gd name="T6" fmla="*/ 4 w 4"/>
              <a:gd name="T7" fmla="*/ 7 h 7"/>
              <a:gd name="T8" fmla="*/ 2 w 4"/>
              <a:gd name="T9" fmla="*/ 3 h 7"/>
              <a:gd name="T10" fmla="*/ 0 w 4"/>
              <a:gd name="T11" fmla="*/ 1 h 7"/>
              <a:gd name="T12" fmla="*/ 0 w 4"/>
              <a:gd name="T13" fmla="*/ 0 h 7"/>
              <a:gd name="T14" fmla="*/ 0 w 4"/>
              <a:gd name="T15" fmla="*/ 1 h 7"/>
              <a:gd name="T16" fmla="*/ 0 w 4"/>
              <a:gd name="T17" fmla="*/ 0 h 7"/>
              <a:gd name="T18" fmla="*/ 0 w 4"/>
              <a:gd name="T19" fmla="*/ 0 h 7"/>
              <a:gd name="T20" fmla="*/ 0 w 4"/>
              <a:gd name="T21" fmla="*/ 0 h 7"/>
              <a:gd name="T22" fmla="*/ 0 w 4"/>
              <a:gd name="T2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7">
                <a:moveTo>
                  <a:pt x="0" y="1"/>
                </a:moveTo>
                <a:cubicBezTo>
                  <a:pt x="1" y="1"/>
                  <a:pt x="1" y="2"/>
                  <a:pt x="2" y="3"/>
                </a:cubicBezTo>
                <a:cubicBezTo>
                  <a:pt x="2" y="4"/>
                  <a:pt x="3" y="6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3" y="6"/>
                  <a:pt x="2" y="4"/>
                  <a:pt x="2" y="3"/>
                </a:cubicBezTo>
                <a:cubicBezTo>
                  <a:pt x="1" y="2"/>
                  <a:pt x="1" y="1"/>
                  <a:pt x="0" y="1"/>
                </a:cubicBezTo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4A8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6" name="Freeform 890"/>
          <p:cNvSpPr>
            <a:spLocks/>
          </p:cNvSpPr>
          <p:nvPr/>
        </p:nvSpPr>
        <p:spPr bwMode="auto">
          <a:xfrm>
            <a:off x="10991851" y="5600701"/>
            <a:ext cx="222250" cy="92075"/>
          </a:xfrm>
          <a:custGeom>
            <a:avLst/>
            <a:gdLst>
              <a:gd name="T0" fmla="*/ 0 w 118"/>
              <a:gd name="T1" fmla="*/ 0 h 49"/>
              <a:gd name="T2" fmla="*/ 77 w 118"/>
              <a:gd name="T3" fmla="*/ 48 h 49"/>
              <a:gd name="T4" fmla="*/ 118 w 118"/>
              <a:gd name="T5" fmla="*/ 49 h 49"/>
              <a:gd name="T6" fmla="*/ 111 w 118"/>
              <a:gd name="T7" fmla="*/ 49 h 49"/>
              <a:gd name="T8" fmla="*/ 111 w 118"/>
              <a:gd name="T9" fmla="*/ 31 h 49"/>
              <a:gd name="T10" fmla="*/ 104 w 118"/>
              <a:gd name="T11" fmla="*/ 30 h 49"/>
              <a:gd name="T12" fmla="*/ 63 w 118"/>
              <a:gd name="T13" fmla="*/ 30 h 49"/>
              <a:gd name="T14" fmla="*/ 0 w 118"/>
              <a:gd name="T15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8" h="49">
                <a:moveTo>
                  <a:pt x="0" y="0"/>
                </a:moveTo>
                <a:cubicBezTo>
                  <a:pt x="17" y="26"/>
                  <a:pt x="42" y="44"/>
                  <a:pt x="77" y="48"/>
                </a:cubicBezTo>
                <a:cubicBezTo>
                  <a:pt x="81" y="48"/>
                  <a:pt x="113" y="49"/>
                  <a:pt x="118" y="49"/>
                </a:cubicBezTo>
                <a:cubicBezTo>
                  <a:pt x="117" y="49"/>
                  <a:pt x="114" y="49"/>
                  <a:pt x="111" y="49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08" y="31"/>
                  <a:pt x="106" y="30"/>
                  <a:pt x="104" y="30"/>
                </a:cubicBezTo>
                <a:cubicBezTo>
                  <a:pt x="99" y="30"/>
                  <a:pt x="67" y="30"/>
                  <a:pt x="63" y="30"/>
                </a:cubicBezTo>
                <a:cubicBezTo>
                  <a:pt x="36" y="27"/>
                  <a:pt x="16" y="16"/>
                  <a:pt x="0" y="0"/>
                </a:cubicBezTo>
              </a:path>
            </a:pathLst>
          </a:custGeom>
          <a:solidFill>
            <a:srgbClr val="EFC7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7" name="Freeform 891"/>
          <p:cNvSpPr>
            <a:spLocks/>
          </p:cNvSpPr>
          <p:nvPr/>
        </p:nvSpPr>
        <p:spPr bwMode="auto">
          <a:xfrm>
            <a:off x="11201401" y="5168901"/>
            <a:ext cx="284163" cy="523875"/>
          </a:xfrm>
          <a:custGeom>
            <a:avLst/>
            <a:gdLst>
              <a:gd name="T0" fmla="*/ 109 w 151"/>
              <a:gd name="T1" fmla="*/ 0 h 278"/>
              <a:gd name="T2" fmla="*/ 111 w 151"/>
              <a:gd name="T3" fmla="*/ 4 h 278"/>
              <a:gd name="T4" fmla="*/ 114 w 151"/>
              <a:gd name="T5" fmla="*/ 9 h 278"/>
              <a:gd name="T6" fmla="*/ 115 w 151"/>
              <a:gd name="T7" fmla="*/ 12 h 278"/>
              <a:gd name="T8" fmla="*/ 116 w 151"/>
              <a:gd name="T9" fmla="*/ 13 h 278"/>
              <a:gd name="T10" fmla="*/ 121 w 151"/>
              <a:gd name="T11" fmla="*/ 24 h 278"/>
              <a:gd name="T12" fmla="*/ 124 w 151"/>
              <a:gd name="T13" fmla="*/ 29 h 278"/>
              <a:gd name="T14" fmla="*/ 127 w 151"/>
              <a:gd name="T15" fmla="*/ 38 h 278"/>
              <a:gd name="T16" fmla="*/ 129 w 151"/>
              <a:gd name="T17" fmla="*/ 44 h 278"/>
              <a:gd name="T18" fmla="*/ 130 w 151"/>
              <a:gd name="T19" fmla="*/ 48 h 278"/>
              <a:gd name="T20" fmla="*/ 132 w 151"/>
              <a:gd name="T21" fmla="*/ 54 h 278"/>
              <a:gd name="T22" fmla="*/ 133 w 151"/>
              <a:gd name="T23" fmla="*/ 60 h 278"/>
              <a:gd name="T24" fmla="*/ 134 w 151"/>
              <a:gd name="T25" fmla="*/ 64 h 278"/>
              <a:gd name="T26" fmla="*/ 136 w 151"/>
              <a:gd name="T27" fmla="*/ 76 h 278"/>
              <a:gd name="T28" fmla="*/ 136 w 151"/>
              <a:gd name="T29" fmla="*/ 78 h 278"/>
              <a:gd name="T30" fmla="*/ 137 w 151"/>
              <a:gd name="T31" fmla="*/ 97 h 278"/>
              <a:gd name="T32" fmla="*/ 40 w 151"/>
              <a:gd name="T33" fmla="*/ 259 h 278"/>
              <a:gd name="T34" fmla="*/ 26 w 151"/>
              <a:gd name="T35" fmla="*/ 260 h 278"/>
              <a:gd name="T36" fmla="*/ 0 w 151"/>
              <a:gd name="T37" fmla="*/ 260 h 278"/>
              <a:gd name="T38" fmla="*/ 0 w 151"/>
              <a:gd name="T39" fmla="*/ 278 h 278"/>
              <a:gd name="T40" fmla="*/ 7 w 151"/>
              <a:gd name="T41" fmla="*/ 278 h 278"/>
              <a:gd name="T42" fmla="*/ 7 w 151"/>
              <a:gd name="T43" fmla="*/ 278 h 278"/>
              <a:gd name="T44" fmla="*/ 40 w 151"/>
              <a:gd name="T45" fmla="*/ 278 h 278"/>
              <a:gd name="T46" fmla="*/ 54 w 151"/>
              <a:gd name="T47" fmla="*/ 278 h 278"/>
              <a:gd name="T48" fmla="*/ 151 w 151"/>
              <a:gd name="T49" fmla="*/ 115 h 278"/>
              <a:gd name="T50" fmla="*/ 150 w 151"/>
              <a:gd name="T51" fmla="*/ 97 h 278"/>
              <a:gd name="T52" fmla="*/ 150 w 151"/>
              <a:gd name="T53" fmla="*/ 95 h 278"/>
              <a:gd name="T54" fmla="*/ 148 w 151"/>
              <a:gd name="T55" fmla="*/ 82 h 278"/>
              <a:gd name="T56" fmla="*/ 147 w 151"/>
              <a:gd name="T57" fmla="*/ 78 h 278"/>
              <a:gd name="T58" fmla="*/ 146 w 151"/>
              <a:gd name="T59" fmla="*/ 72 h 278"/>
              <a:gd name="T60" fmla="*/ 146 w 151"/>
              <a:gd name="T61" fmla="*/ 72 h 278"/>
              <a:gd name="T62" fmla="*/ 144 w 151"/>
              <a:gd name="T63" fmla="*/ 67 h 278"/>
              <a:gd name="T64" fmla="*/ 143 w 151"/>
              <a:gd name="T65" fmla="*/ 63 h 278"/>
              <a:gd name="T66" fmla="*/ 141 w 151"/>
              <a:gd name="T67" fmla="*/ 57 h 278"/>
              <a:gd name="T68" fmla="*/ 138 w 151"/>
              <a:gd name="T69" fmla="*/ 48 h 278"/>
              <a:gd name="T70" fmla="*/ 135 w 151"/>
              <a:gd name="T71" fmla="*/ 42 h 278"/>
              <a:gd name="T72" fmla="*/ 130 w 151"/>
              <a:gd name="T73" fmla="*/ 32 h 278"/>
              <a:gd name="T74" fmla="*/ 129 w 151"/>
              <a:gd name="T75" fmla="*/ 30 h 278"/>
              <a:gd name="T76" fmla="*/ 127 w 151"/>
              <a:gd name="T77" fmla="*/ 27 h 278"/>
              <a:gd name="T78" fmla="*/ 127 w 151"/>
              <a:gd name="T79" fmla="*/ 26 h 278"/>
              <a:gd name="T80" fmla="*/ 125 w 151"/>
              <a:gd name="T81" fmla="*/ 22 h 278"/>
              <a:gd name="T82" fmla="*/ 123 w 151"/>
              <a:gd name="T83" fmla="*/ 20 h 278"/>
              <a:gd name="T84" fmla="*/ 123 w 151"/>
              <a:gd name="T85" fmla="*/ 20 h 278"/>
              <a:gd name="T86" fmla="*/ 123 w 151"/>
              <a:gd name="T87" fmla="*/ 19 h 278"/>
              <a:gd name="T88" fmla="*/ 123 w 151"/>
              <a:gd name="T89" fmla="*/ 19 h 278"/>
              <a:gd name="T90" fmla="*/ 123 w 151"/>
              <a:gd name="T91" fmla="*/ 19 h 278"/>
              <a:gd name="T92" fmla="*/ 109 w 151"/>
              <a:gd name="T9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1" h="278">
                <a:moveTo>
                  <a:pt x="109" y="0"/>
                </a:moveTo>
                <a:cubicBezTo>
                  <a:pt x="109" y="2"/>
                  <a:pt x="110" y="3"/>
                  <a:pt x="111" y="4"/>
                </a:cubicBezTo>
                <a:cubicBezTo>
                  <a:pt x="112" y="6"/>
                  <a:pt x="113" y="7"/>
                  <a:pt x="114" y="9"/>
                </a:cubicBezTo>
                <a:cubicBezTo>
                  <a:pt x="114" y="10"/>
                  <a:pt x="115" y="11"/>
                  <a:pt x="115" y="12"/>
                </a:cubicBezTo>
                <a:cubicBezTo>
                  <a:pt x="116" y="12"/>
                  <a:pt x="116" y="13"/>
                  <a:pt x="116" y="13"/>
                </a:cubicBezTo>
                <a:cubicBezTo>
                  <a:pt x="118" y="17"/>
                  <a:pt x="120" y="20"/>
                  <a:pt x="121" y="24"/>
                </a:cubicBezTo>
                <a:cubicBezTo>
                  <a:pt x="122" y="26"/>
                  <a:pt x="123" y="27"/>
                  <a:pt x="124" y="29"/>
                </a:cubicBezTo>
                <a:cubicBezTo>
                  <a:pt x="125" y="32"/>
                  <a:pt x="126" y="35"/>
                  <a:pt x="127" y="38"/>
                </a:cubicBezTo>
                <a:cubicBezTo>
                  <a:pt x="128" y="40"/>
                  <a:pt x="129" y="42"/>
                  <a:pt x="129" y="44"/>
                </a:cubicBezTo>
                <a:cubicBezTo>
                  <a:pt x="130" y="46"/>
                  <a:pt x="130" y="47"/>
                  <a:pt x="130" y="48"/>
                </a:cubicBezTo>
                <a:cubicBezTo>
                  <a:pt x="131" y="50"/>
                  <a:pt x="131" y="52"/>
                  <a:pt x="132" y="54"/>
                </a:cubicBezTo>
                <a:cubicBezTo>
                  <a:pt x="132" y="56"/>
                  <a:pt x="133" y="58"/>
                  <a:pt x="133" y="60"/>
                </a:cubicBezTo>
                <a:cubicBezTo>
                  <a:pt x="133" y="61"/>
                  <a:pt x="134" y="63"/>
                  <a:pt x="134" y="64"/>
                </a:cubicBezTo>
                <a:cubicBezTo>
                  <a:pt x="135" y="68"/>
                  <a:pt x="135" y="72"/>
                  <a:pt x="136" y="76"/>
                </a:cubicBezTo>
                <a:cubicBezTo>
                  <a:pt x="136" y="77"/>
                  <a:pt x="136" y="78"/>
                  <a:pt x="136" y="78"/>
                </a:cubicBezTo>
                <a:cubicBezTo>
                  <a:pt x="137" y="85"/>
                  <a:pt x="137" y="91"/>
                  <a:pt x="137" y="97"/>
                </a:cubicBezTo>
                <a:cubicBezTo>
                  <a:pt x="137" y="178"/>
                  <a:pt x="108" y="247"/>
                  <a:pt x="40" y="259"/>
                </a:cubicBezTo>
                <a:cubicBezTo>
                  <a:pt x="37" y="260"/>
                  <a:pt x="32" y="260"/>
                  <a:pt x="26" y="260"/>
                </a:cubicBezTo>
                <a:cubicBezTo>
                  <a:pt x="18" y="260"/>
                  <a:pt x="8" y="260"/>
                  <a:pt x="0" y="260"/>
                </a:cubicBezTo>
                <a:cubicBezTo>
                  <a:pt x="0" y="278"/>
                  <a:pt x="0" y="278"/>
                  <a:pt x="0" y="278"/>
                </a:cubicBezTo>
                <a:cubicBezTo>
                  <a:pt x="3" y="278"/>
                  <a:pt x="6" y="278"/>
                  <a:pt x="7" y="278"/>
                </a:cubicBezTo>
                <a:cubicBezTo>
                  <a:pt x="7" y="278"/>
                  <a:pt x="7" y="278"/>
                  <a:pt x="7" y="278"/>
                </a:cubicBezTo>
                <a:cubicBezTo>
                  <a:pt x="12" y="278"/>
                  <a:pt x="28" y="278"/>
                  <a:pt x="40" y="278"/>
                </a:cubicBezTo>
                <a:cubicBezTo>
                  <a:pt x="46" y="278"/>
                  <a:pt x="51" y="278"/>
                  <a:pt x="54" y="278"/>
                </a:cubicBezTo>
                <a:cubicBezTo>
                  <a:pt x="122" y="265"/>
                  <a:pt x="151" y="196"/>
                  <a:pt x="151" y="115"/>
                </a:cubicBezTo>
                <a:cubicBezTo>
                  <a:pt x="151" y="109"/>
                  <a:pt x="151" y="103"/>
                  <a:pt x="150" y="97"/>
                </a:cubicBezTo>
                <a:cubicBezTo>
                  <a:pt x="150" y="96"/>
                  <a:pt x="150" y="95"/>
                  <a:pt x="150" y="95"/>
                </a:cubicBezTo>
                <a:cubicBezTo>
                  <a:pt x="149" y="90"/>
                  <a:pt x="149" y="86"/>
                  <a:pt x="148" y="82"/>
                </a:cubicBezTo>
                <a:cubicBezTo>
                  <a:pt x="148" y="81"/>
                  <a:pt x="147" y="79"/>
                  <a:pt x="147" y="78"/>
                </a:cubicBezTo>
                <a:cubicBezTo>
                  <a:pt x="147" y="76"/>
                  <a:pt x="146" y="74"/>
                  <a:pt x="146" y="72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45" y="70"/>
                  <a:pt x="145" y="68"/>
                  <a:pt x="144" y="67"/>
                </a:cubicBezTo>
                <a:cubicBezTo>
                  <a:pt x="144" y="65"/>
                  <a:pt x="144" y="64"/>
                  <a:pt x="143" y="63"/>
                </a:cubicBezTo>
                <a:cubicBezTo>
                  <a:pt x="143" y="61"/>
                  <a:pt x="142" y="59"/>
                  <a:pt x="141" y="57"/>
                </a:cubicBezTo>
                <a:cubicBezTo>
                  <a:pt x="140" y="54"/>
                  <a:pt x="139" y="51"/>
                  <a:pt x="138" y="48"/>
                </a:cubicBezTo>
                <a:cubicBezTo>
                  <a:pt x="137" y="46"/>
                  <a:pt x="136" y="44"/>
                  <a:pt x="135" y="42"/>
                </a:cubicBezTo>
                <a:cubicBezTo>
                  <a:pt x="134" y="38"/>
                  <a:pt x="132" y="35"/>
                  <a:pt x="130" y="32"/>
                </a:cubicBezTo>
                <a:cubicBezTo>
                  <a:pt x="130" y="31"/>
                  <a:pt x="130" y="31"/>
                  <a:pt x="129" y="30"/>
                </a:cubicBezTo>
                <a:cubicBezTo>
                  <a:pt x="129" y="29"/>
                  <a:pt x="128" y="28"/>
                  <a:pt x="127" y="27"/>
                </a:cubicBezTo>
                <a:cubicBezTo>
                  <a:pt x="127" y="26"/>
                  <a:pt x="127" y="26"/>
                  <a:pt x="127" y="26"/>
                </a:cubicBezTo>
                <a:cubicBezTo>
                  <a:pt x="126" y="25"/>
                  <a:pt x="125" y="23"/>
                  <a:pt x="125" y="22"/>
                </a:cubicBezTo>
                <a:cubicBezTo>
                  <a:pt x="124" y="21"/>
                  <a:pt x="124" y="20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3" y="20"/>
                  <a:pt x="123" y="19"/>
                  <a:pt x="123" y="19"/>
                </a:cubicBezTo>
                <a:cubicBezTo>
                  <a:pt x="123" y="19"/>
                  <a:pt x="123" y="19"/>
                  <a:pt x="123" y="19"/>
                </a:cubicBezTo>
                <a:cubicBezTo>
                  <a:pt x="123" y="19"/>
                  <a:pt x="123" y="19"/>
                  <a:pt x="123" y="19"/>
                </a:cubicBezTo>
                <a:cubicBezTo>
                  <a:pt x="119" y="13"/>
                  <a:pt x="114" y="6"/>
                  <a:pt x="109" y="0"/>
                </a:cubicBezTo>
              </a:path>
            </a:pathLst>
          </a:custGeom>
          <a:solidFill>
            <a:srgbClr val="E3B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8" name="Freeform 892"/>
          <p:cNvSpPr>
            <a:spLocks/>
          </p:cNvSpPr>
          <p:nvPr/>
        </p:nvSpPr>
        <p:spPr bwMode="auto">
          <a:xfrm>
            <a:off x="11041063" y="5018089"/>
            <a:ext cx="344488" cy="158750"/>
          </a:xfrm>
          <a:custGeom>
            <a:avLst/>
            <a:gdLst>
              <a:gd name="T0" fmla="*/ 0 w 183"/>
              <a:gd name="T1" fmla="*/ 37 h 84"/>
              <a:gd name="T2" fmla="*/ 0 w 183"/>
              <a:gd name="T3" fmla="*/ 71 h 84"/>
              <a:gd name="T4" fmla="*/ 92 w 183"/>
              <a:gd name="T5" fmla="*/ 84 h 84"/>
              <a:gd name="T6" fmla="*/ 183 w 183"/>
              <a:gd name="T7" fmla="*/ 71 h 84"/>
              <a:gd name="T8" fmla="*/ 183 w 183"/>
              <a:gd name="T9" fmla="*/ 70 h 84"/>
              <a:gd name="T10" fmla="*/ 183 w 183"/>
              <a:gd name="T11" fmla="*/ 37 h 84"/>
              <a:gd name="T12" fmla="*/ 92 w 183"/>
              <a:gd name="T13" fmla="*/ 0 h 84"/>
              <a:gd name="T14" fmla="*/ 0 w 183"/>
              <a:gd name="T15" fmla="*/ 3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" h="84">
                <a:moveTo>
                  <a:pt x="0" y="37"/>
                </a:moveTo>
                <a:cubicBezTo>
                  <a:pt x="0" y="71"/>
                  <a:pt x="0" y="71"/>
                  <a:pt x="0" y="71"/>
                </a:cubicBezTo>
                <a:cubicBezTo>
                  <a:pt x="29" y="79"/>
                  <a:pt x="59" y="84"/>
                  <a:pt x="92" y="84"/>
                </a:cubicBezTo>
                <a:cubicBezTo>
                  <a:pt x="124" y="84"/>
                  <a:pt x="155" y="79"/>
                  <a:pt x="183" y="71"/>
                </a:cubicBezTo>
                <a:cubicBezTo>
                  <a:pt x="183" y="70"/>
                  <a:pt x="183" y="70"/>
                  <a:pt x="183" y="70"/>
                </a:cubicBezTo>
                <a:cubicBezTo>
                  <a:pt x="183" y="37"/>
                  <a:pt x="183" y="37"/>
                  <a:pt x="183" y="37"/>
                </a:cubicBezTo>
                <a:cubicBezTo>
                  <a:pt x="159" y="14"/>
                  <a:pt x="127" y="0"/>
                  <a:pt x="92" y="0"/>
                </a:cubicBezTo>
                <a:cubicBezTo>
                  <a:pt x="57" y="0"/>
                  <a:pt x="25" y="14"/>
                  <a:pt x="0" y="37"/>
                </a:cubicBezTo>
                <a:close/>
              </a:path>
            </a:pathLst>
          </a:custGeom>
          <a:solidFill>
            <a:srgbClr val="E8C1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9" name="Freeform 893"/>
          <p:cNvSpPr>
            <a:spLocks/>
          </p:cNvSpPr>
          <p:nvPr/>
        </p:nvSpPr>
        <p:spPr bwMode="auto">
          <a:xfrm>
            <a:off x="11041063" y="5018089"/>
            <a:ext cx="344488" cy="95250"/>
          </a:xfrm>
          <a:custGeom>
            <a:avLst/>
            <a:gdLst>
              <a:gd name="T0" fmla="*/ 0 w 183"/>
              <a:gd name="T1" fmla="*/ 37 h 50"/>
              <a:gd name="T2" fmla="*/ 92 w 183"/>
              <a:gd name="T3" fmla="*/ 50 h 50"/>
              <a:gd name="T4" fmla="*/ 183 w 183"/>
              <a:gd name="T5" fmla="*/ 37 h 50"/>
              <a:gd name="T6" fmla="*/ 92 w 183"/>
              <a:gd name="T7" fmla="*/ 0 h 50"/>
              <a:gd name="T8" fmla="*/ 0 w 183"/>
              <a:gd name="T9" fmla="*/ 3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50">
                <a:moveTo>
                  <a:pt x="0" y="37"/>
                </a:moveTo>
                <a:cubicBezTo>
                  <a:pt x="29" y="45"/>
                  <a:pt x="59" y="50"/>
                  <a:pt x="92" y="50"/>
                </a:cubicBezTo>
                <a:cubicBezTo>
                  <a:pt x="124" y="50"/>
                  <a:pt x="155" y="45"/>
                  <a:pt x="183" y="37"/>
                </a:cubicBezTo>
                <a:cubicBezTo>
                  <a:pt x="159" y="14"/>
                  <a:pt x="127" y="0"/>
                  <a:pt x="92" y="0"/>
                </a:cubicBezTo>
                <a:cubicBezTo>
                  <a:pt x="57" y="0"/>
                  <a:pt x="25" y="14"/>
                  <a:pt x="0" y="37"/>
                </a:cubicBezTo>
                <a:close/>
              </a:path>
            </a:pathLst>
          </a:custGeom>
          <a:solidFill>
            <a:srgbClr val="FFD4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0" name="Oval 894"/>
          <p:cNvSpPr>
            <a:spLocks noChangeArrowheads="1"/>
          </p:cNvSpPr>
          <p:nvPr/>
        </p:nvSpPr>
        <p:spPr bwMode="auto">
          <a:xfrm>
            <a:off x="11180763" y="4976814"/>
            <a:ext cx="68263" cy="57150"/>
          </a:xfrm>
          <a:prstGeom prst="ellipse">
            <a:avLst/>
          </a:prstGeom>
          <a:solidFill>
            <a:srgbClr val="FFD4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1" name="Freeform 895"/>
          <p:cNvSpPr>
            <a:spLocks/>
          </p:cNvSpPr>
          <p:nvPr/>
        </p:nvSpPr>
        <p:spPr bwMode="auto">
          <a:xfrm>
            <a:off x="10956926" y="5280026"/>
            <a:ext cx="3175" cy="9525"/>
          </a:xfrm>
          <a:custGeom>
            <a:avLst/>
            <a:gdLst>
              <a:gd name="T0" fmla="*/ 2 w 2"/>
              <a:gd name="T1" fmla="*/ 5 h 5"/>
              <a:gd name="T2" fmla="*/ 2 w 2"/>
              <a:gd name="T3" fmla="*/ 0 h 5"/>
              <a:gd name="T4" fmla="*/ 0 w 2"/>
              <a:gd name="T5" fmla="*/ 5 h 5"/>
              <a:gd name="T6" fmla="*/ 2 w 2"/>
              <a:gd name="T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5">
                <a:moveTo>
                  <a:pt x="2" y="5"/>
                </a:move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3"/>
                  <a:pt x="0" y="5"/>
                </a:cubicBezTo>
                <a:cubicBezTo>
                  <a:pt x="1" y="5"/>
                  <a:pt x="1" y="5"/>
                  <a:pt x="2" y="5"/>
                </a:cubicBezTo>
                <a:close/>
              </a:path>
            </a:pathLst>
          </a:custGeom>
          <a:solidFill>
            <a:srgbClr val="35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2" name="Freeform 896"/>
          <p:cNvSpPr>
            <a:spLocks/>
          </p:cNvSpPr>
          <p:nvPr/>
        </p:nvSpPr>
        <p:spPr bwMode="auto">
          <a:xfrm>
            <a:off x="10950576" y="5249864"/>
            <a:ext cx="36513" cy="74613"/>
          </a:xfrm>
          <a:custGeom>
            <a:avLst/>
            <a:gdLst>
              <a:gd name="T0" fmla="*/ 11 w 19"/>
              <a:gd name="T1" fmla="*/ 0 h 39"/>
              <a:gd name="T2" fmla="*/ 9 w 19"/>
              <a:gd name="T3" fmla="*/ 5 h 39"/>
              <a:gd name="T4" fmla="*/ 13 w 19"/>
              <a:gd name="T5" fmla="*/ 6 h 39"/>
              <a:gd name="T6" fmla="*/ 13 w 19"/>
              <a:gd name="T7" fmla="*/ 32 h 39"/>
              <a:gd name="T8" fmla="*/ 1 w 19"/>
              <a:gd name="T9" fmla="*/ 30 h 39"/>
              <a:gd name="T10" fmla="*/ 0 w 19"/>
              <a:gd name="T11" fmla="*/ 34 h 39"/>
              <a:gd name="T12" fmla="*/ 1 w 19"/>
              <a:gd name="T13" fmla="*/ 36 h 39"/>
              <a:gd name="T14" fmla="*/ 13 w 19"/>
              <a:gd name="T15" fmla="*/ 39 h 39"/>
              <a:gd name="T16" fmla="*/ 19 w 19"/>
              <a:gd name="T17" fmla="*/ 39 h 39"/>
              <a:gd name="T18" fmla="*/ 19 w 19"/>
              <a:gd name="T19" fmla="*/ 1 h 39"/>
              <a:gd name="T20" fmla="*/ 13 w 19"/>
              <a:gd name="T21" fmla="*/ 0 h 39"/>
              <a:gd name="T22" fmla="*/ 11 w 19"/>
              <a:gd name="T23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39">
                <a:moveTo>
                  <a:pt x="11" y="0"/>
                </a:moveTo>
                <a:cubicBezTo>
                  <a:pt x="10" y="2"/>
                  <a:pt x="10" y="3"/>
                  <a:pt x="9" y="5"/>
                </a:cubicBezTo>
                <a:cubicBezTo>
                  <a:pt x="10" y="6"/>
                  <a:pt x="12" y="6"/>
                  <a:pt x="13" y="6"/>
                </a:cubicBezTo>
                <a:cubicBezTo>
                  <a:pt x="13" y="32"/>
                  <a:pt x="13" y="32"/>
                  <a:pt x="13" y="32"/>
                </a:cubicBezTo>
                <a:cubicBezTo>
                  <a:pt x="9" y="31"/>
                  <a:pt x="5" y="31"/>
                  <a:pt x="1" y="3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0" y="35"/>
                  <a:pt x="1" y="36"/>
                </a:cubicBezTo>
                <a:cubicBezTo>
                  <a:pt x="5" y="37"/>
                  <a:pt x="9" y="38"/>
                  <a:pt x="13" y="39"/>
                </a:cubicBezTo>
                <a:cubicBezTo>
                  <a:pt x="15" y="39"/>
                  <a:pt x="17" y="39"/>
                  <a:pt x="19" y="39"/>
                </a:cubicBezTo>
                <a:cubicBezTo>
                  <a:pt x="19" y="1"/>
                  <a:pt x="19" y="1"/>
                  <a:pt x="19" y="1"/>
                </a:cubicBezTo>
                <a:cubicBezTo>
                  <a:pt x="17" y="1"/>
                  <a:pt x="15" y="0"/>
                  <a:pt x="13" y="0"/>
                </a:cubicBezTo>
                <a:cubicBezTo>
                  <a:pt x="13" y="0"/>
                  <a:pt x="12" y="0"/>
                  <a:pt x="11" y="0"/>
                </a:cubicBezTo>
                <a:close/>
              </a:path>
            </a:pathLst>
          </a:custGeom>
          <a:solidFill>
            <a:srgbClr val="35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3" name="Freeform 897"/>
          <p:cNvSpPr>
            <a:spLocks/>
          </p:cNvSpPr>
          <p:nvPr/>
        </p:nvSpPr>
        <p:spPr bwMode="auto">
          <a:xfrm>
            <a:off x="11014076" y="5256214"/>
            <a:ext cx="180975" cy="88900"/>
          </a:xfrm>
          <a:custGeom>
            <a:avLst/>
            <a:gdLst>
              <a:gd name="T0" fmla="*/ 51 w 96"/>
              <a:gd name="T1" fmla="*/ 6 h 47"/>
              <a:gd name="T2" fmla="*/ 50 w 96"/>
              <a:gd name="T3" fmla="*/ 6 h 47"/>
              <a:gd name="T4" fmla="*/ 46 w 96"/>
              <a:gd name="T5" fmla="*/ 6 h 47"/>
              <a:gd name="T6" fmla="*/ 46 w 96"/>
              <a:gd name="T7" fmla="*/ 38 h 47"/>
              <a:gd name="T8" fmla="*/ 5 w 96"/>
              <a:gd name="T9" fmla="*/ 33 h 47"/>
              <a:gd name="T10" fmla="*/ 5 w 96"/>
              <a:gd name="T11" fmla="*/ 8 h 47"/>
              <a:gd name="T12" fmla="*/ 27 w 96"/>
              <a:gd name="T13" fmla="*/ 11 h 47"/>
              <a:gd name="T14" fmla="*/ 27 w 96"/>
              <a:gd name="T15" fmla="*/ 20 h 47"/>
              <a:gd name="T16" fmla="*/ 13 w 96"/>
              <a:gd name="T17" fmla="*/ 18 h 47"/>
              <a:gd name="T18" fmla="*/ 13 w 96"/>
              <a:gd name="T19" fmla="*/ 25 h 47"/>
              <a:gd name="T20" fmla="*/ 27 w 96"/>
              <a:gd name="T21" fmla="*/ 27 h 47"/>
              <a:gd name="T22" fmla="*/ 32 w 96"/>
              <a:gd name="T23" fmla="*/ 27 h 47"/>
              <a:gd name="T24" fmla="*/ 32 w 96"/>
              <a:gd name="T25" fmla="*/ 21 h 47"/>
              <a:gd name="T26" fmla="*/ 32 w 96"/>
              <a:gd name="T27" fmla="*/ 11 h 47"/>
              <a:gd name="T28" fmla="*/ 32 w 96"/>
              <a:gd name="T29" fmla="*/ 5 h 47"/>
              <a:gd name="T30" fmla="*/ 27 w 96"/>
              <a:gd name="T31" fmla="*/ 4 h 47"/>
              <a:gd name="T32" fmla="*/ 5 w 96"/>
              <a:gd name="T33" fmla="*/ 1 h 47"/>
              <a:gd name="T34" fmla="*/ 0 w 96"/>
              <a:gd name="T35" fmla="*/ 0 h 47"/>
              <a:gd name="T36" fmla="*/ 0 w 96"/>
              <a:gd name="T37" fmla="*/ 7 h 47"/>
              <a:gd name="T38" fmla="*/ 0 w 96"/>
              <a:gd name="T39" fmla="*/ 33 h 47"/>
              <a:gd name="T40" fmla="*/ 0 w 96"/>
              <a:gd name="T41" fmla="*/ 39 h 47"/>
              <a:gd name="T42" fmla="*/ 5 w 96"/>
              <a:gd name="T43" fmla="*/ 40 h 47"/>
              <a:gd name="T44" fmla="*/ 46 w 96"/>
              <a:gd name="T45" fmla="*/ 44 h 47"/>
              <a:gd name="T46" fmla="*/ 51 w 96"/>
              <a:gd name="T47" fmla="*/ 45 h 47"/>
              <a:gd name="T48" fmla="*/ 51 w 96"/>
              <a:gd name="T49" fmla="*/ 13 h 47"/>
              <a:gd name="T50" fmla="*/ 91 w 96"/>
              <a:gd name="T51" fmla="*/ 15 h 47"/>
              <a:gd name="T52" fmla="*/ 91 w 96"/>
              <a:gd name="T53" fmla="*/ 40 h 47"/>
              <a:gd name="T54" fmla="*/ 68 w 96"/>
              <a:gd name="T55" fmla="*/ 40 h 47"/>
              <a:gd name="T56" fmla="*/ 68 w 96"/>
              <a:gd name="T57" fmla="*/ 30 h 47"/>
              <a:gd name="T58" fmla="*/ 82 w 96"/>
              <a:gd name="T59" fmla="*/ 31 h 47"/>
              <a:gd name="T60" fmla="*/ 82 w 96"/>
              <a:gd name="T61" fmla="*/ 24 h 47"/>
              <a:gd name="T62" fmla="*/ 68 w 96"/>
              <a:gd name="T63" fmla="*/ 24 h 47"/>
              <a:gd name="T64" fmla="*/ 63 w 96"/>
              <a:gd name="T65" fmla="*/ 23 h 47"/>
              <a:gd name="T66" fmla="*/ 63 w 96"/>
              <a:gd name="T67" fmla="*/ 30 h 47"/>
              <a:gd name="T68" fmla="*/ 63 w 96"/>
              <a:gd name="T69" fmla="*/ 39 h 47"/>
              <a:gd name="T70" fmla="*/ 63 w 96"/>
              <a:gd name="T71" fmla="*/ 46 h 47"/>
              <a:gd name="T72" fmla="*/ 68 w 96"/>
              <a:gd name="T73" fmla="*/ 46 h 47"/>
              <a:gd name="T74" fmla="*/ 91 w 96"/>
              <a:gd name="T75" fmla="*/ 47 h 47"/>
              <a:gd name="T76" fmla="*/ 96 w 96"/>
              <a:gd name="T77" fmla="*/ 47 h 47"/>
              <a:gd name="T78" fmla="*/ 96 w 96"/>
              <a:gd name="T79" fmla="*/ 40 h 47"/>
              <a:gd name="T80" fmla="*/ 96 w 96"/>
              <a:gd name="T81" fmla="*/ 15 h 47"/>
              <a:gd name="T82" fmla="*/ 96 w 96"/>
              <a:gd name="T83" fmla="*/ 8 h 47"/>
              <a:gd name="T84" fmla="*/ 91 w 96"/>
              <a:gd name="T85" fmla="*/ 8 h 47"/>
              <a:gd name="T86" fmla="*/ 51 w 96"/>
              <a:gd name="T87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6" h="47">
                <a:moveTo>
                  <a:pt x="51" y="6"/>
                </a:moveTo>
                <a:cubicBezTo>
                  <a:pt x="50" y="6"/>
                  <a:pt x="50" y="6"/>
                  <a:pt x="50" y="6"/>
                </a:cubicBezTo>
                <a:cubicBezTo>
                  <a:pt x="48" y="6"/>
                  <a:pt x="47" y="6"/>
                  <a:pt x="46" y="6"/>
                </a:cubicBezTo>
                <a:cubicBezTo>
                  <a:pt x="46" y="17"/>
                  <a:pt x="46" y="27"/>
                  <a:pt x="46" y="38"/>
                </a:cubicBezTo>
                <a:cubicBezTo>
                  <a:pt x="32" y="37"/>
                  <a:pt x="18" y="35"/>
                  <a:pt x="5" y="33"/>
                </a:cubicBezTo>
                <a:cubicBezTo>
                  <a:pt x="5" y="25"/>
                  <a:pt x="5" y="16"/>
                  <a:pt x="5" y="8"/>
                </a:cubicBezTo>
                <a:cubicBezTo>
                  <a:pt x="12" y="9"/>
                  <a:pt x="19" y="10"/>
                  <a:pt x="27" y="11"/>
                </a:cubicBezTo>
                <a:cubicBezTo>
                  <a:pt x="27" y="14"/>
                  <a:pt x="27" y="17"/>
                  <a:pt x="27" y="20"/>
                </a:cubicBezTo>
                <a:cubicBezTo>
                  <a:pt x="22" y="20"/>
                  <a:pt x="18" y="19"/>
                  <a:pt x="13" y="18"/>
                </a:cubicBezTo>
                <a:cubicBezTo>
                  <a:pt x="13" y="21"/>
                  <a:pt x="13" y="23"/>
                  <a:pt x="13" y="25"/>
                </a:cubicBezTo>
                <a:cubicBezTo>
                  <a:pt x="18" y="25"/>
                  <a:pt x="22" y="26"/>
                  <a:pt x="27" y="27"/>
                </a:cubicBezTo>
                <a:cubicBezTo>
                  <a:pt x="29" y="27"/>
                  <a:pt x="30" y="27"/>
                  <a:pt x="32" y="27"/>
                </a:cubicBezTo>
                <a:cubicBezTo>
                  <a:pt x="32" y="25"/>
                  <a:pt x="32" y="23"/>
                  <a:pt x="32" y="21"/>
                </a:cubicBezTo>
                <a:cubicBezTo>
                  <a:pt x="32" y="17"/>
                  <a:pt x="32" y="14"/>
                  <a:pt x="32" y="11"/>
                </a:cubicBezTo>
                <a:cubicBezTo>
                  <a:pt x="32" y="9"/>
                  <a:pt x="32" y="7"/>
                  <a:pt x="32" y="5"/>
                </a:cubicBezTo>
                <a:cubicBezTo>
                  <a:pt x="30" y="4"/>
                  <a:pt x="29" y="4"/>
                  <a:pt x="27" y="4"/>
                </a:cubicBezTo>
                <a:cubicBezTo>
                  <a:pt x="19" y="3"/>
                  <a:pt x="12" y="2"/>
                  <a:pt x="5" y="1"/>
                </a:cubicBezTo>
                <a:cubicBezTo>
                  <a:pt x="3" y="1"/>
                  <a:pt x="1" y="1"/>
                  <a:pt x="0" y="0"/>
                </a:cubicBezTo>
                <a:cubicBezTo>
                  <a:pt x="0" y="3"/>
                  <a:pt x="0" y="5"/>
                  <a:pt x="0" y="7"/>
                </a:cubicBezTo>
                <a:cubicBezTo>
                  <a:pt x="0" y="15"/>
                  <a:pt x="0" y="24"/>
                  <a:pt x="0" y="33"/>
                </a:cubicBezTo>
                <a:cubicBezTo>
                  <a:pt x="0" y="35"/>
                  <a:pt x="0" y="37"/>
                  <a:pt x="0" y="39"/>
                </a:cubicBezTo>
                <a:cubicBezTo>
                  <a:pt x="1" y="39"/>
                  <a:pt x="3" y="39"/>
                  <a:pt x="5" y="40"/>
                </a:cubicBezTo>
                <a:cubicBezTo>
                  <a:pt x="18" y="42"/>
                  <a:pt x="32" y="43"/>
                  <a:pt x="46" y="44"/>
                </a:cubicBezTo>
                <a:cubicBezTo>
                  <a:pt x="47" y="45"/>
                  <a:pt x="49" y="45"/>
                  <a:pt x="51" y="45"/>
                </a:cubicBezTo>
                <a:cubicBezTo>
                  <a:pt x="51" y="34"/>
                  <a:pt x="51" y="23"/>
                  <a:pt x="51" y="13"/>
                </a:cubicBezTo>
                <a:cubicBezTo>
                  <a:pt x="64" y="14"/>
                  <a:pt x="78" y="14"/>
                  <a:pt x="91" y="15"/>
                </a:cubicBezTo>
                <a:cubicBezTo>
                  <a:pt x="91" y="23"/>
                  <a:pt x="91" y="32"/>
                  <a:pt x="91" y="40"/>
                </a:cubicBezTo>
                <a:cubicBezTo>
                  <a:pt x="83" y="40"/>
                  <a:pt x="76" y="40"/>
                  <a:pt x="68" y="40"/>
                </a:cubicBezTo>
                <a:cubicBezTo>
                  <a:pt x="68" y="36"/>
                  <a:pt x="68" y="33"/>
                  <a:pt x="68" y="30"/>
                </a:cubicBezTo>
                <a:cubicBezTo>
                  <a:pt x="73" y="30"/>
                  <a:pt x="78" y="30"/>
                  <a:pt x="82" y="31"/>
                </a:cubicBezTo>
                <a:cubicBezTo>
                  <a:pt x="82" y="28"/>
                  <a:pt x="82" y="26"/>
                  <a:pt x="82" y="24"/>
                </a:cubicBezTo>
                <a:cubicBezTo>
                  <a:pt x="78" y="24"/>
                  <a:pt x="73" y="24"/>
                  <a:pt x="68" y="24"/>
                </a:cubicBezTo>
                <a:cubicBezTo>
                  <a:pt x="67" y="23"/>
                  <a:pt x="65" y="23"/>
                  <a:pt x="63" y="23"/>
                </a:cubicBezTo>
                <a:cubicBezTo>
                  <a:pt x="63" y="25"/>
                  <a:pt x="63" y="28"/>
                  <a:pt x="63" y="30"/>
                </a:cubicBezTo>
                <a:cubicBezTo>
                  <a:pt x="63" y="33"/>
                  <a:pt x="63" y="36"/>
                  <a:pt x="63" y="39"/>
                </a:cubicBezTo>
                <a:cubicBezTo>
                  <a:pt x="63" y="41"/>
                  <a:pt x="63" y="44"/>
                  <a:pt x="63" y="46"/>
                </a:cubicBezTo>
                <a:cubicBezTo>
                  <a:pt x="65" y="46"/>
                  <a:pt x="67" y="46"/>
                  <a:pt x="68" y="46"/>
                </a:cubicBezTo>
                <a:cubicBezTo>
                  <a:pt x="76" y="46"/>
                  <a:pt x="83" y="47"/>
                  <a:pt x="91" y="47"/>
                </a:cubicBezTo>
                <a:cubicBezTo>
                  <a:pt x="93" y="47"/>
                  <a:pt x="94" y="47"/>
                  <a:pt x="96" y="47"/>
                </a:cubicBezTo>
                <a:cubicBezTo>
                  <a:pt x="96" y="45"/>
                  <a:pt x="96" y="43"/>
                  <a:pt x="96" y="40"/>
                </a:cubicBezTo>
                <a:cubicBezTo>
                  <a:pt x="96" y="32"/>
                  <a:pt x="96" y="23"/>
                  <a:pt x="96" y="15"/>
                </a:cubicBezTo>
                <a:cubicBezTo>
                  <a:pt x="96" y="13"/>
                  <a:pt x="96" y="11"/>
                  <a:pt x="96" y="8"/>
                </a:cubicBezTo>
                <a:cubicBezTo>
                  <a:pt x="94" y="8"/>
                  <a:pt x="93" y="8"/>
                  <a:pt x="91" y="8"/>
                </a:cubicBezTo>
                <a:cubicBezTo>
                  <a:pt x="78" y="8"/>
                  <a:pt x="64" y="7"/>
                  <a:pt x="51" y="6"/>
                </a:cubicBezTo>
                <a:close/>
              </a:path>
            </a:pathLst>
          </a:custGeom>
          <a:solidFill>
            <a:srgbClr val="35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4" name="Freeform 898"/>
          <p:cNvSpPr>
            <a:spLocks/>
          </p:cNvSpPr>
          <p:nvPr/>
        </p:nvSpPr>
        <p:spPr bwMode="auto">
          <a:xfrm>
            <a:off x="11223626" y="5256214"/>
            <a:ext cx="180975" cy="88900"/>
          </a:xfrm>
          <a:custGeom>
            <a:avLst/>
            <a:gdLst>
              <a:gd name="T0" fmla="*/ 51 w 96"/>
              <a:gd name="T1" fmla="*/ 6 h 47"/>
              <a:gd name="T2" fmla="*/ 50 w 96"/>
              <a:gd name="T3" fmla="*/ 6 h 47"/>
              <a:gd name="T4" fmla="*/ 46 w 96"/>
              <a:gd name="T5" fmla="*/ 6 h 47"/>
              <a:gd name="T6" fmla="*/ 46 w 96"/>
              <a:gd name="T7" fmla="*/ 38 h 47"/>
              <a:gd name="T8" fmla="*/ 5 w 96"/>
              <a:gd name="T9" fmla="*/ 40 h 47"/>
              <a:gd name="T10" fmla="*/ 5 w 96"/>
              <a:gd name="T11" fmla="*/ 15 h 47"/>
              <a:gd name="T12" fmla="*/ 28 w 96"/>
              <a:gd name="T13" fmla="*/ 14 h 47"/>
              <a:gd name="T14" fmla="*/ 28 w 96"/>
              <a:gd name="T15" fmla="*/ 24 h 47"/>
              <a:gd name="T16" fmla="*/ 14 w 96"/>
              <a:gd name="T17" fmla="*/ 24 h 47"/>
              <a:gd name="T18" fmla="*/ 14 w 96"/>
              <a:gd name="T19" fmla="*/ 31 h 47"/>
              <a:gd name="T20" fmla="*/ 28 w 96"/>
              <a:gd name="T21" fmla="*/ 30 h 47"/>
              <a:gd name="T22" fmla="*/ 33 w 96"/>
              <a:gd name="T23" fmla="*/ 30 h 47"/>
              <a:gd name="T24" fmla="*/ 33 w 96"/>
              <a:gd name="T25" fmla="*/ 23 h 47"/>
              <a:gd name="T26" fmla="*/ 33 w 96"/>
              <a:gd name="T27" fmla="*/ 14 h 47"/>
              <a:gd name="T28" fmla="*/ 33 w 96"/>
              <a:gd name="T29" fmla="*/ 7 h 47"/>
              <a:gd name="T30" fmla="*/ 28 w 96"/>
              <a:gd name="T31" fmla="*/ 8 h 47"/>
              <a:gd name="T32" fmla="*/ 5 w 96"/>
              <a:gd name="T33" fmla="*/ 8 h 47"/>
              <a:gd name="T34" fmla="*/ 0 w 96"/>
              <a:gd name="T35" fmla="*/ 8 h 47"/>
              <a:gd name="T36" fmla="*/ 0 w 96"/>
              <a:gd name="T37" fmla="*/ 15 h 47"/>
              <a:gd name="T38" fmla="*/ 0 w 96"/>
              <a:gd name="T39" fmla="*/ 40 h 47"/>
              <a:gd name="T40" fmla="*/ 0 w 96"/>
              <a:gd name="T41" fmla="*/ 47 h 47"/>
              <a:gd name="T42" fmla="*/ 5 w 96"/>
              <a:gd name="T43" fmla="*/ 47 h 47"/>
              <a:gd name="T44" fmla="*/ 46 w 96"/>
              <a:gd name="T45" fmla="*/ 45 h 47"/>
              <a:gd name="T46" fmla="*/ 51 w 96"/>
              <a:gd name="T47" fmla="*/ 44 h 47"/>
              <a:gd name="T48" fmla="*/ 51 w 96"/>
              <a:gd name="T49" fmla="*/ 12 h 47"/>
              <a:gd name="T50" fmla="*/ 91 w 96"/>
              <a:gd name="T51" fmla="*/ 8 h 47"/>
              <a:gd name="T52" fmla="*/ 91 w 96"/>
              <a:gd name="T53" fmla="*/ 33 h 47"/>
              <a:gd name="T54" fmla="*/ 69 w 96"/>
              <a:gd name="T55" fmla="*/ 36 h 47"/>
              <a:gd name="T56" fmla="*/ 69 w 96"/>
              <a:gd name="T57" fmla="*/ 27 h 47"/>
              <a:gd name="T58" fmla="*/ 83 w 96"/>
              <a:gd name="T59" fmla="*/ 25 h 47"/>
              <a:gd name="T60" fmla="*/ 83 w 96"/>
              <a:gd name="T61" fmla="*/ 18 h 47"/>
              <a:gd name="T62" fmla="*/ 69 w 96"/>
              <a:gd name="T63" fmla="*/ 20 h 47"/>
              <a:gd name="T64" fmla="*/ 64 w 96"/>
              <a:gd name="T65" fmla="*/ 21 h 47"/>
              <a:gd name="T66" fmla="*/ 64 w 96"/>
              <a:gd name="T67" fmla="*/ 27 h 47"/>
              <a:gd name="T68" fmla="*/ 64 w 96"/>
              <a:gd name="T69" fmla="*/ 37 h 47"/>
              <a:gd name="T70" fmla="*/ 64 w 96"/>
              <a:gd name="T71" fmla="*/ 43 h 47"/>
              <a:gd name="T72" fmla="*/ 69 w 96"/>
              <a:gd name="T73" fmla="*/ 43 h 47"/>
              <a:gd name="T74" fmla="*/ 91 w 96"/>
              <a:gd name="T75" fmla="*/ 40 h 47"/>
              <a:gd name="T76" fmla="*/ 96 w 96"/>
              <a:gd name="T77" fmla="*/ 39 h 47"/>
              <a:gd name="T78" fmla="*/ 96 w 96"/>
              <a:gd name="T79" fmla="*/ 33 h 47"/>
              <a:gd name="T80" fmla="*/ 96 w 96"/>
              <a:gd name="T81" fmla="*/ 7 h 47"/>
              <a:gd name="T82" fmla="*/ 96 w 96"/>
              <a:gd name="T83" fmla="*/ 0 h 47"/>
              <a:gd name="T84" fmla="*/ 91 w 96"/>
              <a:gd name="T85" fmla="*/ 1 h 47"/>
              <a:gd name="T86" fmla="*/ 51 w 96"/>
              <a:gd name="T87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6" h="47">
                <a:moveTo>
                  <a:pt x="51" y="6"/>
                </a:moveTo>
                <a:cubicBezTo>
                  <a:pt x="51" y="6"/>
                  <a:pt x="51" y="6"/>
                  <a:pt x="50" y="6"/>
                </a:cubicBezTo>
                <a:cubicBezTo>
                  <a:pt x="49" y="6"/>
                  <a:pt x="48" y="6"/>
                  <a:pt x="46" y="6"/>
                </a:cubicBezTo>
                <a:cubicBezTo>
                  <a:pt x="46" y="17"/>
                  <a:pt x="46" y="28"/>
                  <a:pt x="46" y="38"/>
                </a:cubicBezTo>
                <a:cubicBezTo>
                  <a:pt x="33" y="39"/>
                  <a:pt x="19" y="40"/>
                  <a:pt x="5" y="40"/>
                </a:cubicBezTo>
                <a:cubicBezTo>
                  <a:pt x="5" y="32"/>
                  <a:pt x="5" y="23"/>
                  <a:pt x="5" y="15"/>
                </a:cubicBezTo>
                <a:cubicBezTo>
                  <a:pt x="13" y="15"/>
                  <a:pt x="20" y="14"/>
                  <a:pt x="28" y="14"/>
                </a:cubicBezTo>
                <a:cubicBezTo>
                  <a:pt x="28" y="17"/>
                  <a:pt x="28" y="20"/>
                  <a:pt x="28" y="24"/>
                </a:cubicBezTo>
                <a:cubicBezTo>
                  <a:pt x="23" y="24"/>
                  <a:pt x="18" y="24"/>
                  <a:pt x="14" y="24"/>
                </a:cubicBezTo>
                <a:cubicBezTo>
                  <a:pt x="14" y="26"/>
                  <a:pt x="14" y="28"/>
                  <a:pt x="14" y="31"/>
                </a:cubicBezTo>
                <a:cubicBezTo>
                  <a:pt x="18" y="30"/>
                  <a:pt x="23" y="30"/>
                  <a:pt x="28" y="30"/>
                </a:cubicBezTo>
                <a:cubicBezTo>
                  <a:pt x="29" y="30"/>
                  <a:pt x="31" y="30"/>
                  <a:pt x="33" y="30"/>
                </a:cubicBezTo>
                <a:cubicBezTo>
                  <a:pt x="33" y="28"/>
                  <a:pt x="33" y="25"/>
                  <a:pt x="33" y="23"/>
                </a:cubicBezTo>
                <a:cubicBezTo>
                  <a:pt x="33" y="20"/>
                  <a:pt x="33" y="17"/>
                  <a:pt x="33" y="14"/>
                </a:cubicBezTo>
                <a:cubicBezTo>
                  <a:pt x="33" y="12"/>
                  <a:pt x="33" y="9"/>
                  <a:pt x="33" y="7"/>
                </a:cubicBezTo>
                <a:cubicBezTo>
                  <a:pt x="31" y="7"/>
                  <a:pt x="29" y="7"/>
                  <a:pt x="28" y="8"/>
                </a:cubicBezTo>
                <a:cubicBezTo>
                  <a:pt x="20" y="8"/>
                  <a:pt x="13" y="8"/>
                  <a:pt x="5" y="8"/>
                </a:cubicBezTo>
                <a:cubicBezTo>
                  <a:pt x="3" y="8"/>
                  <a:pt x="2" y="8"/>
                  <a:pt x="0" y="8"/>
                </a:cubicBezTo>
                <a:cubicBezTo>
                  <a:pt x="0" y="11"/>
                  <a:pt x="0" y="13"/>
                  <a:pt x="0" y="15"/>
                </a:cubicBezTo>
                <a:cubicBezTo>
                  <a:pt x="0" y="23"/>
                  <a:pt x="0" y="32"/>
                  <a:pt x="0" y="40"/>
                </a:cubicBezTo>
                <a:cubicBezTo>
                  <a:pt x="0" y="43"/>
                  <a:pt x="0" y="45"/>
                  <a:pt x="0" y="47"/>
                </a:cubicBezTo>
                <a:cubicBezTo>
                  <a:pt x="2" y="47"/>
                  <a:pt x="3" y="47"/>
                  <a:pt x="5" y="47"/>
                </a:cubicBezTo>
                <a:cubicBezTo>
                  <a:pt x="19" y="47"/>
                  <a:pt x="33" y="46"/>
                  <a:pt x="46" y="45"/>
                </a:cubicBezTo>
                <a:cubicBezTo>
                  <a:pt x="48" y="45"/>
                  <a:pt x="50" y="45"/>
                  <a:pt x="51" y="44"/>
                </a:cubicBezTo>
                <a:cubicBezTo>
                  <a:pt x="51" y="34"/>
                  <a:pt x="51" y="23"/>
                  <a:pt x="51" y="12"/>
                </a:cubicBezTo>
                <a:cubicBezTo>
                  <a:pt x="65" y="11"/>
                  <a:pt x="78" y="10"/>
                  <a:pt x="91" y="8"/>
                </a:cubicBezTo>
                <a:cubicBezTo>
                  <a:pt x="91" y="16"/>
                  <a:pt x="91" y="25"/>
                  <a:pt x="91" y="33"/>
                </a:cubicBezTo>
                <a:cubicBezTo>
                  <a:pt x="84" y="34"/>
                  <a:pt x="76" y="35"/>
                  <a:pt x="69" y="36"/>
                </a:cubicBezTo>
                <a:cubicBezTo>
                  <a:pt x="69" y="33"/>
                  <a:pt x="69" y="30"/>
                  <a:pt x="69" y="27"/>
                </a:cubicBezTo>
                <a:cubicBezTo>
                  <a:pt x="74" y="26"/>
                  <a:pt x="78" y="25"/>
                  <a:pt x="83" y="25"/>
                </a:cubicBezTo>
                <a:cubicBezTo>
                  <a:pt x="83" y="23"/>
                  <a:pt x="83" y="21"/>
                  <a:pt x="83" y="18"/>
                </a:cubicBezTo>
                <a:cubicBezTo>
                  <a:pt x="78" y="19"/>
                  <a:pt x="74" y="20"/>
                  <a:pt x="69" y="20"/>
                </a:cubicBezTo>
                <a:cubicBezTo>
                  <a:pt x="67" y="20"/>
                  <a:pt x="66" y="21"/>
                  <a:pt x="64" y="21"/>
                </a:cubicBezTo>
                <a:cubicBezTo>
                  <a:pt x="64" y="23"/>
                  <a:pt x="64" y="25"/>
                  <a:pt x="64" y="27"/>
                </a:cubicBezTo>
                <a:cubicBezTo>
                  <a:pt x="64" y="30"/>
                  <a:pt x="64" y="34"/>
                  <a:pt x="64" y="37"/>
                </a:cubicBezTo>
                <a:cubicBezTo>
                  <a:pt x="64" y="39"/>
                  <a:pt x="64" y="41"/>
                  <a:pt x="64" y="43"/>
                </a:cubicBezTo>
                <a:cubicBezTo>
                  <a:pt x="66" y="43"/>
                  <a:pt x="67" y="43"/>
                  <a:pt x="69" y="43"/>
                </a:cubicBezTo>
                <a:cubicBezTo>
                  <a:pt x="76" y="42"/>
                  <a:pt x="84" y="41"/>
                  <a:pt x="91" y="40"/>
                </a:cubicBezTo>
                <a:cubicBezTo>
                  <a:pt x="93" y="39"/>
                  <a:pt x="95" y="39"/>
                  <a:pt x="96" y="39"/>
                </a:cubicBezTo>
                <a:cubicBezTo>
                  <a:pt x="96" y="37"/>
                  <a:pt x="96" y="35"/>
                  <a:pt x="96" y="33"/>
                </a:cubicBezTo>
                <a:cubicBezTo>
                  <a:pt x="96" y="24"/>
                  <a:pt x="96" y="15"/>
                  <a:pt x="96" y="7"/>
                </a:cubicBezTo>
                <a:cubicBezTo>
                  <a:pt x="96" y="5"/>
                  <a:pt x="96" y="3"/>
                  <a:pt x="96" y="0"/>
                </a:cubicBezTo>
                <a:cubicBezTo>
                  <a:pt x="95" y="1"/>
                  <a:pt x="93" y="1"/>
                  <a:pt x="91" y="1"/>
                </a:cubicBezTo>
                <a:cubicBezTo>
                  <a:pt x="78" y="3"/>
                  <a:pt x="65" y="5"/>
                  <a:pt x="51" y="6"/>
                </a:cubicBezTo>
                <a:close/>
              </a:path>
            </a:pathLst>
          </a:custGeom>
          <a:solidFill>
            <a:srgbClr val="35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5" name="Freeform 899"/>
          <p:cNvSpPr>
            <a:spLocks/>
          </p:cNvSpPr>
          <p:nvPr/>
        </p:nvSpPr>
        <p:spPr bwMode="auto">
          <a:xfrm>
            <a:off x="11458576" y="5276851"/>
            <a:ext cx="12700" cy="12700"/>
          </a:xfrm>
          <a:custGeom>
            <a:avLst/>
            <a:gdLst>
              <a:gd name="T0" fmla="*/ 0 w 6"/>
              <a:gd name="T1" fmla="*/ 0 h 7"/>
              <a:gd name="T2" fmla="*/ 0 w 6"/>
              <a:gd name="T3" fmla="*/ 7 h 7"/>
              <a:gd name="T4" fmla="*/ 6 w 6"/>
              <a:gd name="T5" fmla="*/ 6 h 7"/>
              <a:gd name="T6" fmla="*/ 4 w 6"/>
              <a:gd name="T7" fmla="*/ 0 h 7"/>
              <a:gd name="T8" fmla="*/ 0 w 6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2" y="6"/>
                  <a:pt x="4" y="6"/>
                  <a:pt x="6" y="6"/>
                </a:cubicBezTo>
                <a:cubicBezTo>
                  <a:pt x="6" y="4"/>
                  <a:pt x="5" y="2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35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6" name="Freeform 900"/>
          <p:cNvSpPr>
            <a:spLocks/>
          </p:cNvSpPr>
          <p:nvPr/>
        </p:nvSpPr>
        <p:spPr bwMode="auto">
          <a:xfrm>
            <a:off x="11433176" y="5248276"/>
            <a:ext cx="44450" cy="76200"/>
          </a:xfrm>
          <a:custGeom>
            <a:avLst/>
            <a:gdLst>
              <a:gd name="T0" fmla="*/ 5 w 24"/>
              <a:gd name="T1" fmla="*/ 33 h 40"/>
              <a:gd name="T2" fmla="*/ 5 w 24"/>
              <a:gd name="T3" fmla="*/ 7 h 40"/>
              <a:gd name="T4" fmla="*/ 15 w 24"/>
              <a:gd name="T5" fmla="*/ 6 h 40"/>
              <a:gd name="T6" fmla="*/ 12 w 24"/>
              <a:gd name="T7" fmla="*/ 0 h 40"/>
              <a:gd name="T8" fmla="*/ 5 w 24"/>
              <a:gd name="T9" fmla="*/ 1 h 40"/>
              <a:gd name="T10" fmla="*/ 0 w 24"/>
              <a:gd name="T11" fmla="*/ 2 h 40"/>
              <a:gd name="T12" fmla="*/ 0 w 24"/>
              <a:gd name="T13" fmla="*/ 40 h 40"/>
              <a:gd name="T14" fmla="*/ 5 w 24"/>
              <a:gd name="T15" fmla="*/ 40 h 40"/>
              <a:gd name="T16" fmla="*/ 24 w 24"/>
              <a:gd name="T17" fmla="*/ 36 h 40"/>
              <a:gd name="T18" fmla="*/ 23 w 24"/>
              <a:gd name="T19" fmla="*/ 30 h 40"/>
              <a:gd name="T20" fmla="*/ 5 w 24"/>
              <a:gd name="T21" fmla="*/ 3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40">
                <a:moveTo>
                  <a:pt x="5" y="33"/>
                </a:moveTo>
                <a:cubicBezTo>
                  <a:pt x="5" y="7"/>
                  <a:pt x="5" y="7"/>
                  <a:pt x="5" y="7"/>
                </a:cubicBezTo>
                <a:cubicBezTo>
                  <a:pt x="9" y="7"/>
                  <a:pt x="12" y="6"/>
                  <a:pt x="15" y="6"/>
                </a:cubicBezTo>
                <a:cubicBezTo>
                  <a:pt x="14" y="4"/>
                  <a:pt x="13" y="2"/>
                  <a:pt x="12" y="0"/>
                </a:cubicBezTo>
                <a:cubicBezTo>
                  <a:pt x="10" y="0"/>
                  <a:pt x="8" y="1"/>
                  <a:pt x="5" y="1"/>
                </a:cubicBezTo>
                <a:cubicBezTo>
                  <a:pt x="4" y="1"/>
                  <a:pt x="2" y="2"/>
                  <a:pt x="0" y="2"/>
                </a:cubicBezTo>
                <a:cubicBezTo>
                  <a:pt x="0" y="40"/>
                  <a:pt x="0" y="40"/>
                  <a:pt x="0" y="40"/>
                </a:cubicBezTo>
                <a:cubicBezTo>
                  <a:pt x="2" y="40"/>
                  <a:pt x="4" y="40"/>
                  <a:pt x="5" y="40"/>
                </a:cubicBezTo>
                <a:cubicBezTo>
                  <a:pt x="12" y="38"/>
                  <a:pt x="18" y="37"/>
                  <a:pt x="24" y="36"/>
                </a:cubicBezTo>
                <a:cubicBezTo>
                  <a:pt x="24" y="34"/>
                  <a:pt x="23" y="32"/>
                  <a:pt x="23" y="30"/>
                </a:cubicBezTo>
                <a:cubicBezTo>
                  <a:pt x="17" y="31"/>
                  <a:pt x="11" y="32"/>
                  <a:pt x="5" y="33"/>
                </a:cubicBezTo>
                <a:close/>
              </a:path>
            </a:pathLst>
          </a:custGeom>
          <a:solidFill>
            <a:srgbClr val="35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7" name="Freeform 901"/>
          <p:cNvSpPr>
            <a:spLocks/>
          </p:cNvSpPr>
          <p:nvPr/>
        </p:nvSpPr>
        <p:spPr bwMode="auto">
          <a:xfrm>
            <a:off x="10618788" y="2298701"/>
            <a:ext cx="1130300" cy="1130300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300 w 600"/>
              <a:gd name="T5" fmla="*/ 600 h 600"/>
              <a:gd name="T6" fmla="*/ 321 w 600"/>
              <a:gd name="T7" fmla="*/ 600 h 600"/>
              <a:gd name="T8" fmla="*/ 374 w 600"/>
              <a:gd name="T9" fmla="*/ 591 h 600"/>
              <a:gd name="T10" fmla="*/ 591 w 600"/>
              <a:gd name="T11" fmla="*/ 374 h 600"/>
              <a:gd name="T12" fmla="*/ 600 w 600"/>
              <a:gd name="T13" fmla="*/ 313 h 600"/>
              <a:gd name="T14" fmla="*/ 600 w 600"/>
              <a:gd name="T15" fmla="*/ 300 h 600"/>
              <a:gd name="T16" fmla="*/ 300 w 600"/>
              <a:gd name="T17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5" y="0"/>
                  <a:pt x="0" y="135"/>
                  <a:pt x="0" y="300"/>
                </a:cubicBezTo>
                <a:cubicBezTo>
                  <a:pt x="0" y="466"/>
                  <a:pt x="135" y="600"/>
                  <a:pt x="300" y="600"/>
                </a:cubicBezTo>
                <a:cubicBezTo>
                  <a:pt x="307" y="600"/>
                  <a:pt x="314" y="600"/>
                  <a:pt x="321" y="600"/>
                </a:cubicBezTo>
                <a:cubicBezTo>
                  <a:pt x="339" y="599"/>
                  <a:pt x="357" y="596"/>
                  <a:pt x="374" y="591"/>
                </a:cubicBezTo>
                <a:cubicBezTo>
                  <a:pt x="480" y="565"/>
                  <a:pt x="564" y="481"/>
                  <a:pt x="591" y="374"/>
                </a:cubicBezTo>
                <a:cubicBezTo>
                  <a:pt x="596" y="354"/>
                  <a:pt x="599" y="334"/>
                  <a:pt x="600" y="313"/>
                </a:cubicBezTo>
                <a:cubicBezTo>
                  <a:pt x="600" y="309"/>
                  <a:pt x="600" y="305"/>
                  <a:pt x="600" y="300"/>
                </a:cubicBezTo>
                <a:cubicBezTo>
                  <a:pt x="600" y="135"/>
                  <a:pt x="466" y="0"/>
                  <a:pt x="300" y="0"/>
                </a:cubicBezTo>
              </a:path>
            </a:pathLst>
          </a:custGeom>
          <a:solidFill>
            <a:srgbClr val="D1D7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8" name="Freeform 902"/>
          <p:cNvSpPr>
            <a:spLocks/>
          </p:cNvSpPr>
          <p:nvPr/>
        </p:nvSpPr>
        <p:spPr bwMode="auto">
          <a:xfrm>
            <a:off x="10837863" y="2500314"/>
            <a:ext cx="895350" cy="912813"/>
          </a:xfrm>
          <a:custGeom>
            <a:avLst/>
            <a:gdLst>
              <a:gd name="T0" fmla="*/ 130 w 475"/>
              <a:gd name="T1" fmla="*/ 0 h 484"/>
              <a:gd name="T2" fmla="*/ 67 w 475"/>
              <a:gd name="T3" fmla="*/ 11 h 484"/>
              <a:gd name="T4" fmla="*/ 40 w 475"/>
              <a:gd name="T5" fmla="*/ 23 h 484"/>
              <a:gd name="T6" fmla="*/ 37 w 475"/>
              <a:gd name="T7" fmla="*/ 24 h 484"/>
              <a:gd name="T8" fmla="*/ 37 w 475"/>
              <a:gd name="T9" fmla="*/ 25 h 484"/>
              <a:gd name="T10" fmla="*/ 34 w 475"/>
              <a:gd name="T11" fmla="*/ 27 h 484"/>
              <a:gd name="T12" fmla="*/ 33 w 475"/>
              <a:gd name="T13" fmla="*/ 28 h 484"/>
              <a:gd name="T14" fmla="*/ 31 w 475"/>
              <a:gd name="T15" fmla="*/ 31 h 484"/>
              <a:gd name="T16" fmla="*/ 30 w 475"/>
              <a:gd name="T17" fmla="*/ 31 h 484"/>
              <a:gd name="T18" fmla="*/ 29 w 475"/>
              <a:gd name="T19" fmla="*/ 34 h 484"/>
              <a:gd name="T20" fmla="*/ 17 w 475"/>
              <a:gd name="T21" fmla="*/ 61 h 484"/>
              <a:gd name="T22" fmla="*/ 6 w 475"/>
              <a:gd name="T23" fmla="*/ 139 h 484"/>
              <a:gd name="T24" fmla="*/ 78 w 475"/>
              <a:gd name="T25" fmla="*/ 305 h 484"/>
              <a:gd name="T26" fmla="*/ 258 w 475"/>
              <a:gd name="T27" fmla="*/ 484 h 484"/>
              <a:gd name="T28" fmla="*/ 475 w 475"/>
              <a:gd name="T29" fmla="*/ 267 h 484"/>
              <a:gd name="T30" fmla="*/ 280 w 475"/>
              <a:gd name="T31" fmla="*/ 72 h 484"/>
              <a:gd name="T32" fmla="*/ 130 w 475"/>
              <a:gd name="T33" fmla="*/ 0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5" h="484">
                <a:moveTo>
                  <a:pt x="130" y="0"/>
                </a:moveTo>
                <a:cubicBezTo>
                  <a:pt x="110" y="0"/>
                  <a:pt x="89" y="3"/>
                  <a:pt x="67" y="11"/>
                </a:cubicBezTo>
                <a:cubicBezTo>
                  <a:pt x="58" y="14"/>
                  <a:pt x="49" y="18"/>
                  <a:pt x="40" y="23"/>
                </a:cubicBezTo>
                <a:cubicBezTo>
                  <a:pt x="39" y="23"/>
                  <a:pt x="38" y="24"/>
                  <a:pt x="37" y="24"/>
                </a:cubicBezTo>
                <a:cubicBezTo>
                  <a:pt x="37" y="25"/>
                  <a:pt x="37" y="25"/>
                  <a:pt x="37" y="25"/>
                </a:cubicBezTo>
                <a:cubicBezTo>
                  <a:pt x="36" y="25"/>
                  <a:pt x="35" y="26"/>
                  <a:pt x="34" y="27"/>
                </a:cubicBezTo>
                <a:cubicBezTo>
                  <a:pt x="34" y="27"/>
                  <a:pt x="33" y="28"/>
                  <a:pt x="33" y="28"/>
                </a:cubicBezTo>
                <a:cubicBezTo>
                  <a:pt x="32" y="29"/>
                  <a:pt x="31" y="30"/>
                  <a:pt x="31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2"/>
                  <a:pt x="29" y="33"/>
                  <a:pt x="29" y="34"/>
                </a:cubicBezTo>
                <a:cubicBezTo>
                  <a:pt x="24" y="43"/>
                  <a:pt x="20" y="52"/>
                  <a:pt x="17" y="61"/>
                </a:cubicBezTo>
                <a:cubicBezTo>
                  <a:pt x="7" y="88"/>
                  <a:pt x="4" y="114"/>
                  <a:pt x="6" y="139"/>
                </a:cubicBezTo>
                <a:cubicBezTo>
                  <a:pt x="0" y="205"/>
                  <a:pt x="33" y="262"/>
                  <a:pt x="78" y="305"/>
                </a:cubicBezTo>
                <a:cubicBezTo>
                  <a:pt x="258" y="484"/>
                  <a:pt x="258" y="484"/>
                  <a:pt x="258" y="484"/>
                </a:cubicBezTo>
                <a:cubicBezTo>
                  <a:pt x="364" y="458"/>
                  <a:pt x="448" y="374"/>
                  <a:pt x="475" y="267"/>
                </a:cubicBezTo>
                <a:cubicBezTo>
                  <a:pt x="389" y="181"/>
                  <a:pt x="280" y="72"/>
                  <a:pt x="280" y="72"/>
                </a:cubicBezTo>
                <a:cubicBezTo>
                  <a:pt x="241" y="31"/>
                  <a:pt x="189" y="0"/>
                  <a:pt x="130" y="0"/>
                </a:cubicBezTo>
              </a:path>
            </a:pathLst>
          </a:custGeom>
          <a:solidFill>
            <a:srgbClr val="B7BC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9" name="Freeform 903"/>
          <p:cNvSpPr>
            <a:spLocks/>
          </p:cNvSpPr>
          <p:nvPr/>
        </p:nvSpPr>
        <p:spPr bwMode="auto">
          <a:xfrm>
            <a:off x="10753726" y="2468564"/>
            <a:ext cx="768350" cy="763588"/>
          </a:xfrm>
          <a:custGeom>
            <a:avLst/>
            <a:gdLst>
              <a:gd name="T0" fmla="*/ 407 w 407"/>
              <a:gd name="T1" fmla="*/ 258 h 405"/>
              <a:gd name="T2" fmla="*/ 111 w 407"/>
              <a:gd name="T3" fmla="*/ 59 h 405"/>
              <a:gd name="T4" fmla="*/ 84 w 407"/>
              <a:gd name="T5" fmla="*/ 71 h 405"/>
              <a:gd name="T6" fmla="*/ 81 w 407"/>
              <a:gd name="T7" fmla="*/ 73 h 405"/>
              <a:gd name="T8" fmla="*/ 74 w 407"/>
              <a:gd name="T9" fmla="*/ 79 h 405"/>
              <a:gd name="T10" fmla="*/ 73 w 407"/>
              <a:gd name="T11" fmla="*/ 82 h 405"/>
              <a:gd name="T12" fmla="*/ 61 w 407"/>
              <a:gd name="T13" fmla="*/ 109 h 405"/>
              <a:gd name="T14" fmla="*/ 291 w 407"/>
              <a:gd name="T15" fmla="*/ 404 h 405"/>
              <a:gd name="T16" fmla="*/ 303 w 407"/>
              <a:gd name="T17" fmla="*/ 393 h 405"/>
              <a:gd name="T18" fmla="*/ 304 w 407"/>
              <a:gd name="T19" fmla="*/ 364 h 405"/>
              <a:gd name="T20" fmla="*/ 203 w 407"/>
              <a:gd name="T21" fmla="*/ 207 h 405"/>
              <a:gd name="T22" fmla="*/ 206 w 407"/>
              <a:gd name="T23" fmla="*/ 204 h 405"/>
              <a:gd name="T24" fmla="*/ 209 w 407"/>
              <a:gd name="T25" fmla="*/ 201 h 405"/>
              <a:gd name="T26" fmla="*/ 395 w 407"/>
              <a:gd name="T27" fmla="*/ 300 h 405"/>
              <a:gd name="T28" fmla="*/ 407 w 407"/>
              <a:gd name="T29" fmla="*/ 288 h 405"/>
              <a:gd name="T30" fmla="*/ 407 w 407"/>
              <a:gd name="T31" fmla="*/ 25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7" h="405">
                <a:moveTo>
                  <a:pt x="407" y="258"/>
                </a:moveTo>
                <a:cubicBezTo>
                  <a:pt x="398" y="167"/>
                  <a:pt x="276" y="0"/>
                  <a:pt x="111" y="59"/>
                </a:cubicBezTo>
                <a:cubicBezTo>
                  <a:pt x="102" y="62"/>
                  <a:pt x="93" y="66"/>
                  <a:pt x="84" y="71"/>
                </a:cubicBezTo>
                <a:cubicBezTo>
                  <a:pt x="83" y="71"/>
                  <a:pt x="82" y="72"/>
                  <a:pt x="81" y="73"/>
                </a:cubicBezTo>
                <a:cubicBezTo>
                  <a:pt x="78" y="75"/>
                  <a:pt x="76" y="77"/>
                  <a:pt x="74" y="79"/>
                </a:cubicBezTo>
                <a:cubicBezTo>
                  <a:pt x="74" y="80"/>
                  <a:pt x="73" y="81"/>
                  <a:pt x="73" y="82"/>
                </a:cubicBezTo>
                <a:cubicBezTo>
                  <a:pt x="68" y="91"/>
                  <a:pt x="64" y="100"/>
                  <a:pt x="61" y="109"/>
                </a:cubicBezTo>
                <a:cubicBezTo>
                  <a:pt x="0" y="279"/>
                  <a:pt x="202" y="402"/>
                  <a:pt x="291" y="404"/>
                </a:cubicBezTo>
                <a:cubicBezTo>
                  <a:pt x="299" y="405"/>
                  <a:pt x="304" y="400"/>
                  <a:pt x="303" y="393"/>
                </a:cubicBezTo>
                <a:cubicBezTo>
                  <a:pt x="303" y="391"/>
                  <a:pt x="304" y="366"/>
                  <a:pt x="304" y="364"/>
                </a:cubicBezTo>
                <a:cubicBezTo>
                  <a:pt x="304" y="364"/>
                  <a:pt x="183" y="274"/>
                  <a:pt x="203" y="207"/>
                </a:cubicBezTo>
                <a:cubicBezTo>
                  <a:pt x="204" y="205"/>
                  <a:pt x="205" y="204"/>
                  <a:pt x="206" y="204"/>
                </a:cubicBezTo>
                <a:cubicBezTo>
                  <a:pt x="206" y="203"/>
                  <a:pt x="207" y="202"/>
                  <a:pt x="209" y="201"/>
                </a:cubicBezTo>
                <a:cubicBezTo>
                  <a:pt x="224" y="194"/>
                  <a:pt x="286" y="194"/>
                  <a:pt x="395" y="300"/>
                </a:cubicBezTo>
                <a:cubicBezTo>
                  <a:pt x="400" y="305"/>
                  <a:pt x="407" y="296"/>
                  <a:pt x="407" y="288"/>
                </a:cubicBezTo>
                <a:cubicBezTo>
                  <a:pt x="407" y="286"/>
                  <a:pt x="407" y="261"/>
                  <a:pt x="407" y="258"/>
                </a:cubicBezTo>
                <a:close/>
              </a:path>
            </a:pathLst>
          </a:custGeom>
          <a:solidFill>
            <a:srgbClr val="0E2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0" name="Freeform 904"/>
          <p:cNvSpPr>
            <a:spLocks/>
          </p:cNvSpPr>
          <p:nvPr/>
        </p:nvSpPr>
        <p:spPr bwMode="auto">
          <a:xfrm>
            <a:off x="10753726" y="2405064"/>
            <a:ext cx="768350" cy="766763"/>
          </a:xfrm>
          <a:custGeom>
            <a:avLst/>
            <a:gdLst>
              <a:gd name="T0" fmla="*/ 111 w 407"/>
              <a:gd name="T1" fmla="*/ 61 h 406"/>
              <a:gd name="T2" fmla="*/ 84 w 407"/>
              <a:gd name="T3" fmla="*/ 73 h 406"/>
              <a:gd name="T4" fmla="*/ 81 w 407"/>
              <a:gd name="T5" fmla="*/ 74 h 406"/>
              <a:gd name="T6" fmla="*/ 74 w 407"/>
              <a:gd name="T7" fmla="*/ 81 h 406"/>
              <a:gd name="T8" fmla="*/ 73 w 407"/>
              <a:gd name="T9" fmla="*/ 84 h 406"/>
              <a:gd name="T10" fmla="*/ 61 w 407"/>
              <a:gd name="T11" fmla="*/ 111 h 406"/>
              <a:gd name="T12" fmla="*/ 291 w 407"/>
              <a:gd name="T13" fmla="*/ 406 h 406"/>
              <a:gd name="T14" fmla="*/ 302 w 407"/>
              <a:gd name="T15" fmla="*/ 395 h 406"/>
              <a:gd name="T16" fmla="*/ 203 w 407"/>
              <a:gd name="T17" fmla="*/ 209 h 406"/>
              <a:gd name="T18" fmla="*/ 206 w 407"/>
              <a:gd name="T19" fmla="*/ 205 h 406"/>
              <a:gd name="T20" fmla="*/ 209 w 407"/>
              <a:gd name="T21" fmla="*/ 202 h 406"/>
              <a:gd name="T22" fmla="*/ 395 w 407"/>
              <a:gd name="T23" fmla="*/ 302 h 406"/>
              <a:gd name="T24" fmla="*/ 407 w 407"/>
              <a:gd name="T25" fmla="*/ 290 h 406"/>
              <a:gd name="T26" fmla="*/ 111 w 407"/>
              <a:gd name="T27" fmla="*/ 6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7" h="406">
                <a:moveTo>
                  <a:pt x="111" y="61"/>
                </a:moveTo>
                <a:cubicBezTo>
                  <a:pt x="102" y="64"/>
                  <a:pt x="93" y="68"/>
                  <a:pt x="84" y="73"/>
                </a:cubicBezTo>
                <a:cubicBezTo>
                  <a:pt x="83" y="73"/>
                  <a:pt x="82" y="74"/>
                  <a:pt x="81" y="74"/>
                </a:cubicBezTo>
                <a:cubicBezTo>
                  <a:pt x="78" y="76"/>
                  <a:pt x="76" y="78"/>
                  <a:pt x="74" y="81"/>
                </a:cubicBezTo>
                <a:cubicBezTo>
                  <a:pt x="74" y="82"/>
                  <a:pt x="73" y="83"/>
                  <a:pt x="73" y="84"/>
                </a:cubicBezTo>
                <a:cubicBezTo>
                  <a:pt x="68" y="93"/>
                  <a:pt x="64" y="102"/>
                  <a:pt x="61" y="111"/>
                </a:cubicBezTo>
                <a:cubicBezTo>
                  <a:pt x="0" y="281"/>
                  <a:pt x="202" y="404"/>
                  <a:pt x="291" y="406"/>
                </a:cubicBezTo>
                <a:cubicBezTo>
                  <a:pt x="299" y="406"/>
                  <a:pt x="307" y="399"/>
                  <a:pt x="302" y="395"/>
                </a:cubicBezTo>
                <a:cubicBezTo>
                  <a:pt x="196" y="285"/>
                  <a:pt x="196" y="223"/>
                  <a:pt x="203" y="209"/>
                </a:cubicBezTo>
                <a:cubicBezTo>
                  <a:pt x="204" y="207"/>
                  <a:pt x="205" y="205"/>
                  <a:pt x="206" y="205"/>
                </a:cubicBezTo>
                <a:cubicBezTo>
                  <a:pt x="206" y="205"/>
                  <a:pt x="207" y="203"/>
                  <a:pt x="209" y="202"/>
                </a:cubicBezTo>
                <a:cubicBezTo>
                  <a:pt x="224" y="196"/>
                  <a:pt x="286" y="196"/>
                  <a:pt x="395" y="302"/>
                </a:cubicBezTo>
                <a:cubicBezTo>
                  <a:pt x="400" y="306"/>
                  <a:pt x="407" y="298"/>
                  <a:pt x="407" y="290"/>
                </a:cubicBezTo>
                <a:cubicBezTo>
                  <a:pt x="404" y="202"/>
                  <a:pt x="281" y="0"/>
                  <a:pt x="111" y="61"/>
                </a:cubicBezTo>
                <a:close/>
              </a:path>
            </a:pathLst>
          </a:custGeom>
          <a:solidFill>
            <a:srgbClr val="F26E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1" name="Freeform 905"/>
          <p:cNvSpPr>
            <a:spLocks/>
          </p:cNvSpPr>
          <p:nvPr/>
        </p:nvSpPr>
        <p:spPr bwMode="auto">
          <a:xfrm>
            <a:off x="10922001" y="2573339"/>
            <a:ext cx="233363" cy="238125"/>
          </a:xfrm>
          <a:custGeom>
            <a:avLst/>
            <a:gdLst>
              <a:gd name="T0" fmla="*/ 12 w 124"/>
              <a:gd name="T1" fmla="*/ 0 h 126"/>
              <a:gd name="T2" fmla="*/ 0 w 124"/>
              <a:gd name="T3" fmla="*/ 12 h 126"/>
              <a:gd name="T4" fmla="*/ 102 w 124"/>
              <a:gd name="T5" fmla="*/ 108 h 126"/>
              <a:gd name="T6" fmla="*/ 112 w 124"/>
              <a:gd name="T7" fmla="*/ 126 h 126"/>
              <a:gd name="T8" fmla="*/ 117 w 124"/>
              <a:gd name="T9" fmla="*/ 116 h 126"/>
              <a:gd name="T10" fmla="*/ 124 w 124"/>
              <a:gd name="T11" fmla="*/ 112 h 126"/>
              <a:gd name="T12" fmla="*/ 108 w 124"/>
              <a:gd name="T13" fmla="*/ 102 h 126"/>
              <a:gd name="T14" fmla="*/ 12 w 124"/>
              <a:gd name="T15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126">
                <a:moveTo>
                  <a:pt x="12" y="0"/>
                </a:moveTo>
                <a:cubicBezTo>
                  <a:pt x="10" y="2"/>
                  <a:pt x="2" y="10"/>
                  <a:pt x="0" y="12"/>
                </a:cubicBezTo>
                <a:cubicBezTo>
                  <a:pt x="9" y="13"/>
                  <a:pt x="57" y="60"/>
                  <a:pt x="102" y="108"/>
                </a:cubicBezTo>
                <a:cubicBezTo>
                  <a:pt x="106" y="112"/>
                  <a:pt x="112" y="119"/>
                  <a:pt x="112" y="126"/>
                </a:cubicBezTo>
                <a:cubicBezTo>
                  <a:pt x="113" y="124"/>
                  <a:pt x="116" y="116"/>
                  <a:pt x="117" y="116"/>
                </a:cubicBezTo>
                <a:cubicBezTo>
                  <a:pt x="117" y="116"/>
                  <a:pt x="122" y="113"/>
                  <a:pt x="124" y="112"/>
                </a:cubicBezTo>
                <a:cubicBezTo>
                  <a:pt x="118" y="111"/>
                  <a:pt x="112" y="106"/>
                  <a:pt x="108" y="102"/>
                </a:cubicBezTo>
                <a:cubicBezTo>
                  <a:pt x="60" y="57"/>
                  <a:pt x="11" y="10"/>
                  <a:pt x="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2" name="Freeform 906"/>
          <p:cNvSpPr>
            <a:spLocks/>
          </p:cNvSpPr>
          <p:nvPr/>
        </p:nvSpPr>
        <p:spPr bwMode="auto">
          <a:xfrm>
            <a:off x="10869613" y="2520951"/>
            <a:ext cx="95250" cy="95250"/>
          </a:xfrm>
          <a:custGeom>
            <a:avLst/>
            <a:gdLst>
              <a:gd name="T0" fmla="*/ 23 w 51"/>
              <a:gd name="T1" fmla="*/ 12 h 51"/>
              <a:gd name="T2" fmla="*/ 12 w 51"/>
              <a:gd name="T3" fmla="*/ 23 h 51"/>
              <a:gd name="T4" fmla="*/ 0 w 51"/>
              <a:gd name="T5" fmla="*/ 50 h 51"/>
              <a:gd name="T6" fmla="*/ 35 w 51"/>
              <a:gd name="T7" fmla="*/ 34 h 51"/>
              <a:gd name="T8" fmla="*/ 50 w 51"/>
              <a:gd name="T9" fmla="*/ 0 h 51"/>
              <a:gd name="T10" fmla="*/ 23 w 51"/>
              <a:gd name="T11" fmla="*/ 1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51">
                <a:moveTo>
                  <a:pt x="23" y="12"/>
                </a:moveTo>
                <a:cubicBezTo>
                  <a:pt x="18" y="14"/>
                  <a:pt x="14" y="18"/>
                  <a:pt x="12" y="23"/>
                </a:cubicBezTo>
                <a:cubicBezTo>
                  <a:pt x="7" y="32"/>
                  <a:pt x="3" y="41"/>
                  <a:pt x="0" y="50"/>
                </a:cubicBezTo>
                <a:cubicBezTo>
                  <a:pt x="11" y="51"/>
                  <a:pt x="24" y="45"/>
                  <a:pt x="35" y="34"/>
                </a:cubicBezTo>
                <a:cubicBezTo>
                  <a:pt x="45" y="24"/>
                  <a:pt x="51" y="11"/>
                  <a:pt x="50" y="0"/>
                </a:cubicBezTo>
                <a:cubicBezTo>
                  <a:pt x="41" y="3"/>
                  <a:pt x="32" y="7"/>
                  <a:pt x="2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3" name="Freeform 907"/>
          <p:cNvSpPr>
            <a:spLocks/>
          </p:cNvSpPr>
          <p:nvPr/>
        </p:nvSpPr>
        <p:spPr bwMode="auto">
          <a:xfrm>
            <a:off x="11050588" y="2701926"/>
            <a:ext cx="61913" cy="61913"/>
          </a:xfrm>
          <a:custGeom>
            <a:avLst/>
            <a:gdLst>
              <a:gd name="T0" fmla="*/ 5 w 33"/>
              <a:gd name="T1" fmla="*/ 5 h 33"/>
              <a:gd name="T2" fmla="*/ 8 w 33"/>
              <a:gd name="T3" fmla="*/ 25 h 33"/>
              <a:gd name="T4" fmla="*/ 28 w 33"/>
              <a:gd name="T5" fmla="*/ 28 h 33"/>
              <a:gd name="T6" fmla="*/ 25 w 33"/>
              <a:gd name="T7" fmla="*/ 8 h 33"/>
              <a:gd name="T8" fmla="*/ 5 w 33"/>
              <a:gd name="T9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5" y="5"/>
                </a:moveTo>
                <a:cubicBezTo>
                  <a:pt x="0" y="10"/>
                  <a:pt x="1" y="19"/>
                  <a:pt x="8" y="25"/>
                </a:cubicBezTo>
                <a:cubicBezTo>
                  <a:pt x="14" y="32"/>
                  <a:pt x="23" y="33"/>
                  <a:pt x="28" y="28"/>
                </a:cubicBezTo>
                <a:cubicBezTo>
                  <a:pt x="33" y="23"/>
                  <a:pt x="32" y="14"/>
                  <a:pt x="25" y="8"/>
                </a:cubicBezTo>
                <a:cubicBezTo>
                  <a:pt x="19" y="1"/>
                  <a:pt x="10" y="0"/>
                  <a:pt x="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4" name="Freeform 908"/>
          <p:cNvSpPr>
            <a:spLocks/>
          </p:cNvSpPr>
          <p:nvPr/>
        </p:nvSpPr>
        <p:spPr bwMode="auto">
          <a:xfrm>
            <a:off x="10974388" y="2535239"/>
            <a:ext cx="300038" cy="47625"/>
          </a:xfrm>
          <a:custGeom>
            <a:avLst/>
            <a:gdLst>
              <a:gd name="T0" fmla="*/ 80 w 159"/>
              <a:gd name="T1" fmla="*/ 0 h 25"/>
              <a:gd name="T2" fmla="*/ 33 w 159"/>
              <a:gd name="T3" fmla="*/ 8 h 25"/>
              <a:gd name="T4" fmla="*/ 0 w 159"/>
              <a:gd name="T5" fmla="*/ 22 h 25"/>
              <a:gd name="T6" fmla="*/ 82 w 159"/>
              <a:gd name="T7" fmla="*/ 5 h 25"/>
              <a:gd name="T8" fmla="*/ 127 w 159"/>
              <a:gd name="T9" fmla="*/ 11 h 25"/>
              <a:gd name="T10" fmla="*/ 159 w 159"/>
              <a:gd name="T11" fmla="*/ 25 h 25"/>
              <a:gd name="T12" fmla="*/ 125 w 159"/>
              <a:gd name="T13" fmla="*/ 7 h 25"/>
              <a:gd name="T14" fmla="*/ 80 w 159"/>
              <a:gd name="T1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25">
                <a:moveTo>
                  <a:pt x="80" y="0"/>
                </a:moveTo>
                <a:cubicBezTo>
                  <a:pt x="64" y="0"/>
                  <a:pt x="48" y="3"/>
                  <a:pt x="33" y="8"/>
                </a:cubicBezTo>
                <a:cubicBezTo>
                  <a:pt x="22" y="11"/>
                  <a:pt x="10" y="16"/>
                  <a:pt x="0" y="22"/>
                </a:cubicBezTo>
                <a:cubicBezTo>
                  <a:pt x="26" y="11"/>
                  <a:pt x="54" y="5"/>
                  <a:pt x="82" y="5"/>
                </a:cubicBezTo>
                <a:cubicBezTo>
                  <a:pt x="98" y="5"/>
                  <a:pt x="112" y="7"/>
                  <a:pt x="127" y="11"/>
                </a:cubicBezTo>
                <a:cubicBezTo>
                  <a:pt x="138" y="14"/>
                  <a:pt x="149" y="20"/>
                  <a:pt x="159" y="25"/>
                </a:cubicBezTo>
                <a:cubicBezTo>
                  <a:pt x="148" y="17"/>
                  <a:pt x="137" y="11"/>
                  <a:pt x="125" y="7"/>
                </a:cubicBezTo>
                <a:cubicBezTo>
                  <a:pt x="110" y="1"/>
                  <a:pt x="96" y="0"/>
                  <a:pt x="8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5" name="Freeform 909"/>
          <p:cNvSpPr>
            <a:spLocks/>
          </p:cNvSpPr>
          <p:nvPr/>
        </p:nvSpPr>
        <p:spPr bwMode="auto">
          <a:xfrm>
            <a:off x="11015663" y="2592389"/>
            <a:ext cx="336550" cy="66675"/>
          </a:xfrm>
          <a:custGeom>
            <a:avLst/>
            <a:gdLst>
              <a:gd name="T0" fmla="*/ 90 w 178"/>
              <a:gd name="T1" fmla="*/ 2 h 35"/>
              <a:gd name="T2" fmla="*/ 40 w 178"/>
              <a:gd name="T3" fmla="*/ 6 h 35"/>
              <a:gd name="T4" fmla="*/ 14 w 178"/>
              <a:gd name="T5" fmla="*/ 13 h 35"/>
              <a:gd name="T6" fmla="*/ 0 w 178"/>
              <a:gd name="T7" fmla="*/ 20 h 35"/>
              <a:gd name="T8" fmla="*/ 92 w 178"/>
              <a:gd name="T9" fmla="*/ 7 h 35"/>
              <a:gd name="T10" fmla="*/ 140 w 178"/>
              <a:gd name="T11" fmla="*/ 17 h 35"/>
              <a:gd name="T12" fmla="*/ 178 w 178"/>
              <a:gd name="T13" fmla="*/ 35 h 35"/>
              <a:gd name="T14" fmla="*/ 140 w 178"/>
              <a:gd name="T15" fmla="*/ 13 h 35"/>
              <a:gd name="T16" fmla="*/ 90 w 178"/>
              <a:gd name="T17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8" h="35">
                <a:moveTo>
                  <a:pt x="90" y="2"/>
                </a:moveTo>
                <a:cubicBezTo>
                  <a:pt x="74" y="0"/>
                  <a:pt x="56" y="2"/>
                  <a:pt x="40" y="6"/>
                </a:cubicBezTo>
                <a:cubicBezTo>
                  <a:pt x="31" y="8"/>
                  <a:pt x="23" y="10"/>
                  <a:pt x="14" y="13"/>
                </a:cubicBezTo>
                <a:cubicBezTo>
                  <a:pt x="13" y="14"/>
                  <a:pt x="3" y="19"/>
                  <a:pt x="0" y="20"/>
                </a:cubicBezTo>
                <a:cubicBezTo>
                  <a:pt x="29" y="9"/>
                  <a:pt x="61" y="5"/>
                  <a:pt x="92" y="7"/>
                </a:cubicBezTo>
                <a:cubicBezTo>
                  <a:pt x="108" y="8"/>
                  <a:pt x="124" y="12"/>
                  <a:pt x="140" y="17"/>
                </a:cubicBezTo>
                <a:cubicBezTo>
                  <a:pt x="153" y="22"/>
                  <a:pt x="165" y="29"/>
                  <a:pt x="178" y="35"/>
                </a:cubicBezTo>
                <a:cubicBezTo>
                  <a:pt x="166" y="27"/>
                  <a:pt x="154" y="19"/>
                  <a:pt x="140" y="13"/>
                </a:cubicBezTo>
                <a:cubicBezTo>
                  <a:pt x="124" y="7"/>
                  <a:pt x="108" y="3"/>
                  <a:pt x="9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6" name="Freeform 910"/>
          <p:cNvSpPr>
            <a:spLocks/>
          </p:cNvSpPr>
          <p:nvPr/>
        </p:nvSpPr>
        <p:spPr bwMode="auto">
          <a:xfrm>
            <a:off x="11012488" y="2630489"/>
            <a:ext cx="3175" cy="1588"/>
          </a:xfrm>
          <a:custGeom>
            <a:avLst/>
            <a:gdLst>
              <a:gd name="T0" fmla="*/ 2 w 2"/>
              <a:gd name="T1" fmla="*/ 0 h 1"/>
              <a:gd name="T2" fmla="*/ 0 w 2"/>
              <a:gd name="T3" fmla="*/ 1 h 1"/>
              <a:gd name="T4" fmla="*/ 2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1" y="0"/>
                  <a:pt x="1" y="1"/>
                  <a:pt x="0" y="1"/>
                </a:cubicBezTo>
                <a:cubicBezTo>
                  <a:pt x="0" y="1"/>
                  <a:pt x="1" y="1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7" name="Freeform 911"/>
          <p:cNvSpPr>
            <a:spLocks/>
          </p:cNvSpPr>
          <p:nvPr/>
        </p:nvSpPr>
        <p:spPr bwMode="auto">
          <a:xfrm>
            <a:off x="11083926" y="2652714"/>
            <a:ext cx="323850" cy="84138"/>
          </a:xfrm>
          <a:custGeom>
            <a:avLst/>
            <a:gdLst>
              <a:gd name="T0" fmla="*/ 90 w 172"/>
              <a:gd name="T1" fmla="*/ 4 h 45"/>
              <a:gd name="T2" fmla="*/ 0 w 172"/>
              <a:gd name="T3" fmla="*/ 18 h 45"/>
              <a:gd name="T4" fmla="*/ 88 w 172"/>
              <a:gd name="T5" fmla="*/ 9 h 45"/>
              <a:gd name="T6" fmla="*/ 134 w 172"/>
              <a:gd name="T7" fmla="*/ 23 h 45"/>
              <a:gd name="T8" fmla="*/ 172 w 172"/>
              <a:gd name="T9" fmla="*/ 45 h 45"/>
              <a:gd name="T10" fmla="*/ 133 w 172"/>
              <a:gd name="T11" fmla="*/ 18 h 45"/>
              <a:gd name="T12" fmla="*/ 90 w 172"/>
              <a:gd name="T13" fmla="*/ 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" h="45">
                <a:moveTo>
                  <a:pt x="90" y="4"/>
                </a:moveTo>
                <a:cubicBezTo>
                  <a:pt x="60" y="0"/>
                  <a:pt x="26" y="3"/>
                  <a:pt x="0" y="18"/>
                </a:cubicBezTo>
                <a:cubicBezTo>
                  <a:pt x="27" y="7"/>
                  <a:pt x="59" y="5"/>
                  <a:pt x="88" y="9"/>
                </a:cubicBezTo>
                <a:cubicBezTo>
                  <a:pt x="104" y="11"/>
                  <a:pt x="119" y="16"/>
                  <a:pt x="134" y="23"/>
                </a:cubicBezTo>
                <a:cubicBezTo>
                  <a:pt x="148" y="28"/>
                  <a:pt x="160" y="37"/>
                  <a:pt x="172" y="45"/>
                </a:cubicBezTo>
                <a:cubicBezTo>
                  <a:pt x="160" y="34"/>
                  <a:pt x="147" y="25"/>
                  <a:pt x="133" y="18"/>
                </a:cubicBezTo>
                <a:cubicBezTo>
                  <a:pt x="120" y="11"/>
                  <a:pt x="105" y="6"/>
                  <a:pt x="9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8" name="Freeform 912"/>
          <p:cNvSpPr>
            <a:spLocks/>
          </p:cNvSpPr>
          <p:nvPr/>
        </p:nvSpPr>
        <p:spPr bwMode="auto">
          <a:xfrm>
            <a:off x="11139488" y="2709864"/>
            <a:ext cx="328613" cy="147638"/>
          </a:xfrm>
          <a:custGeom>
            <a:avLst/>
            <a:gdLst>
              <a:gd name="T0" fmla="*/ 140 w 175"/>
              <a:gd name="T1" fmla="*/ 40 h 79"/>
              <a:gd name="T2" fmla="*/ 100 w 175"/>
              <a:gd name="T3" fmla="*/ 15 h 79"/>
              <a:gd name="T4" fmla="*/ 0 w 175"/>
              <a:gd name="T5" fmla="*/ 17 h 79"/>
              <a:gd name="T6" fmla="*/ 99 w 175"/>
              <a:gd name="T7" fmla="*/ 20 h 79"/>
              <a:gd name="T8" fmla="*/ 139 w 175"/>
              <a:gd name="T9" fmla="*/ 45 h 79"/>
              <a:gd name="T10" fmla="*/ 175 w 175"/>
              <a:gd name="T11" fmla="*/ 79 h 79"/>
              <a:gd name="T12" fmla="*/ 140 w 175"/>
              <a:gd name="T13" fmla="*/ 4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" h="79">
                <a:moveTo>
                  <a:pt x="140" y="40"/>
                </a:moveTo>
                <a:cubicBezTo>
                  <a:pt x="128" y="30"/>
                  <a:pt x="115" y="22"/>
                  <a:pt x="100" y="15"/>
                </a:cubicBezTo>
                <a:cubicBezTo>
                  <a:pt x="71" y="1"/>
                  <a:pt x="29" y="0"/>
                  <a:pt x="0" y="17"/>
                </a:cubicBezTo>
                <a:cubicBezTo>
                  <a:pt x="30" y="4"/>
                  <a:pt x="69" y="6"/>
                  <a:pt x="99" y="20"/>
                </a:cubicBezTo>
                <a:cubicBezTo>
                  <a:pt x="113" y="27"/>
                  <a:pt x="126" y="35"/>
                  <a:pt x="139" y="45"/>
                </a:cubicBezTo>
                <a:cubicBezTo>
                  <a:pt x="153" y="54"/>
                  <a:pt x="164" y="67"/>
                  <a:pt x="175" y="79"/>
                </a:cubicBezTo>
                <a:cubicBezTo>
                  <a:pt x="165" y="65"/>
                  <a:pt x="154" y="51"/>
                  <a:pt x="140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9" name="Freeform 913"/>
          <p:cNvSpPr>
            <a:spLocks/>
          </p:cNvSpPr>
          <p:nvPr/>
        </p:nvSpPr>
        <p:spPr bwMode="auto">
          <a:xfrm>
            <a:off x="10879138" y="2625726"/>
            <a:ext cx="53975" cy="298450"/>
          </a:xfrm>
          <a:custGeom>
            <a:avLst/>
            <a:gdLst>
              <a:gd name="T0" fmla="*/ 5 w 29"/>
              <a:gd name="T1" fmla="*/ 80 h 158"/>
              <a:gd name="T2" fmla="*/ 26 w 29"/>
              <a:gd name="T3" fmla="*/ 0 h 158"/>
              <a:gd name="T4" fmla="*/ 0 w 29"/>
              <a:gd name="T5" fmla="*/ 80 h 158"/>
              <a:gd name="T6" fmla="*/ 10 w 29"/>
              <a:gd name="T7" fmla="*/ 126 h 158"/>
              <a:gd name="T8" fmla="*/ 29 w 29"/>
              <a:gd name="T9" fmla="*/ 158 h 158"/>
              <a:gd name="T10" fmla="*/ 13 w 29"/>
              <a:gd name="T11" fmla="*/ 123 h 158"/>
              <a:gd name="T12" fmla="*/ 5 w 29"/>
              <a:gd name="T13" fmla="*/ 8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58">
                <a:moveTo>
                  <a:pt x="5" y="80"/>
                </a:moveTo>
                <a:cubicBezTo>
                  <a:pt x="5" y="51"/>
                  <a:pt x="14" y="25"/>
                  <a:pt x="26" y="0"/>
                </a:cubicBezTo>
                <a:cubicBezTo>
                  <a:pt x="10" y="23"/>
                  <a:pt x="0" y="51"/>
                  <a:pt x="0" y="80"/>
                </a:cubicBezTo>
                <a:cubicBezTo>
                  <a:pt x="1" y="96"/>
                  <a:pt x="4" y="111"/>
                  <a:pt x="10" y="126"/>
                </a:cubicBezTo>
                <a:cubicBezTo>
                  <a:pt x="15" y="138"/>
                  <a:pt x="22" y="148"/>
                  <a:pt x="29" y="158"/>
                </a:cubicBezTo>
                <a:cubicBezTo>
                  <a:pt x="23" y="147"/>
                  <a:pt x="17" y="136"/>
                  <a:pt x="13" y="123"/>
                </a:cubicBezTo>
                <a:cubicBezTo>
                  <a:pt x="8" y="109"/>
                  <a:pt x="6" y="95"/>
                  <a:pt x="5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0" name="Freeform 914"/>
          <p:cNvSpPr>
            <a:spLocks/>
          </p:cNvSpPr>
          <p:nvPr/>
        </p:nvSpPr>
        <p:spPr bwMode="auto">
          <a:xfrm>
            <a:off x="10972801" y="2671764"/>
            <a:ext cx="0" cy="1588"/>
          </a:xfrm>
          <a:custGeom>
            <a:avLst/>
            <a:gdLst>
              <a:gd name="T0" fmla="*/ 1 h 1"/>
              <a:gd name="T1" fmla="*/ 0 h 1"/>
              <a:gd name="T2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1" name="Freeform 915"/>
          <p:cNvSpPr>
            <a:spLocks/>
          </p:cNvSpPr>
          <p:nvPr/>
        </p:nvSpPr>
        <p:spPr bwMode="auto">
          <a:xfrm>
            <a:off x="10934701" y="2673351"/>
            <a:ext cx="66675" cy="334963"/>
          </a:xfrm>
          <a:custGeom>
            <a:avLst/>
            <a:gdLst>
              <a:gd name="T0" fmla="*/ 7 w 35"/>
              <a:gd name="T1" fmla="*/ 90 h 178"/>
              <a:gd name="T2" fmla="*/ 10 w 35"/>
              <a:gd name="T3" fmla="*/ 39 h 178"/>
              <a:gd name="T4" fmla="*/ 20 w 35"/>
              <a:gd name="T5" fmla="*/ 0 h 178"/>
              <a:gd name="T6" fmla="*/ 13 w 35"/>
              <a:gd name="T7" fmla="*/ 16 h 178"/>
              <a:gd name="T8" fmla="*/ 5 w 35"/>
              <a:gd name="T9" fmla="*/ 40 h 178"/>
              <a:gd name="T10" fmla="*/ 2 w 35"/>
              <a:gd name="T11" fmla="*/ 91 h 178"/>
              <a:gd name="T12" fmla="*/ 13 w 35"/>
              <a:gd name="T13" fmla="*/ 140 h 178"/>
              <a:gd name="T14" fmla="*/ 35 w 35"/>
              <a:gd name="T15" fmla="*/ 178 h 178"/>
              <a:gd name="T16" fmla="*/ 17 w 35"/>
              <a:gd name="T17" fmla="*/ 139 h 178"/>
              <a:gd name="T18" fmla="*/ 7 w 35"/>
              <a:gd name="T19" fmla="*/ 9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178">
                <a:moveTo>
                  <a:pt x="7" y="90"/>
                </a:moveTo>
                <a:cubicBezTo>
                  <a:pt x="5" y="73"/>
                  <a:pt x="7" y="56"/>
                  <a:pt x="10" y="39"/>
                </a:cubicBezTo>
                <a:cubicBezTo>
                  <a:pt x="12" y="26"/>
                  <a:pt x="15" y="13"/>
                  <a:pt x="20" y="0"/>
                </a:cubicBezTo>
                <a:cubicBezTo>
                  <a:pt x="18" y="4"/>
                  <a:pt x="13" y="15"/>
                  <a:pt x="13" y="16"/>
                </a:cubicBezTo>
                <a:cubicBezTo>
                  <a:pt x="10" y="24"/>
                  <a:pt x="7" y="32"/>
                  <a:pt x="5" y="40"/>
                </a:cubicBezTo>
                <a:cubicBezTo>
                  <a:pt x="1" y="56"/>
                  <a:pt x="0" y="74"/>
                  <a:pt x="2" y="91"/>
                </a:cubicBezTo>
                <a:cubicBezTo>
                  <a:pt x="3" y="108"/>
                  <a:pt x="7" y="124"/>
                  <a:pt x="13" y="140"/>
                </a:cubicBezTo>
                <a:cubicBezTo>
                  <a:pt x="19" y="154"/>
                  <a:pt x="27" y="166"/>
                  <a:pt x="35" y="178"/>
                </a:cubicBezTo>
                <a:cubicBezTo>
                  <a:pt x="28" y="165"/>
                  <a:pt x="22" y="153"/>
                  <a:pt x="17" y="139"/>
                </a:cubicBezTo>
                <a:cubicBezTo>
                  <a:pt x="12" y="123"/>
                  <a:pt x="8" y="107"/>
                  <a:pt x="7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2" name="Freeform 916"/>
          <p:cNvSpPr>
            <a:spLocks/>
          </p:cNvSpPr>
          <p:nvPr/>
        </p:nvSpPr>
        <p:spPr bwMode="auto">
          <a:xfrm>
            <a:off x="10995026" y="2741614"/>
            <a:ext cx="85725" cy="323850"/>
          </a:xfrm>
          <a:custGeom>
            <a:avLst/>
            <a:gdLst>
              <a:gd name="T0" fmla="*/ 9 w 45"/>
              <a:gd name="T1" fmla="*/ 88 h 172"/>
              <a:gd name="T2" fmla="*/ 17 w 45"/>
              <a:gd name="T3" fmla="*/ 0 h 172"/>
              <a:gd name="T4" fmla="*/ 4 w 45"/>
              <a:gd name="T5" fmla="*/ 91 h 172"/>
              <a:gd name="T6" fmla="*/ 45 w 45"/>
              <a:gd name="T7" fmla="*/ 172 h 172"/>
              <a:gd name="T8" fmla="*/ 23 w 45"/>
              <a:gd name="T9" fmla="*/ 134 h 172"/>
              <a:gd name="T10" fmla="*/ 9 w 45"/>
              <a:gd name="T11" fmla="*/ 88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172">
                <a:moveTo>
                  <a:pt x="9" y="88"/>
                </a:moveTo>
                <a:cubicBezTo>
                  <a:pt x="4" y="59"/>
                  <a:pt x="7" y="28"/>
                  <a:pt x="17" y="0"/>
                </a:cubicBezTo>
                <a:cubicBezTo>
                  <a:pt x="2" y="27"/>
                  <a:pt x="0" y="61"/>
                  <a:pt x="4" y="91"/>
                </a:cubicBezTo>
                <a:cubicBezTo>
                  <a:pt x="7" y="122"/>
                  <a:pt x="25" y="149"/>
                  <a:pt x="45" y="172"/>
                </a:cubicBezTo>
                <a:cubicBezTo>
                  <a:pt x="37" y="160"/>
                  <a:pt x="28" y="148"/>
                  <a:pt x="23" y="134"/>
                </a:cubicBezTo>
                <a:cubicBezTo>
                  <a:pt x="16" y="119"/>
                  <a:pt x="11" y="104"/>
                  <a:pt x="9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3" name="Freeform 917"/>
          <p:cNvSpPr>
            <a:spLocks/>
          </p:cNvSpPr>
          <p:nvPr/>
        </p:nvSpPr>
        <p:spPr bwMode="auto">
          <a:xfrm>
            <a:off x="11052176" y="2797176"/>
            <a:ext cx="149225" cy="330200"/>
          </a:xfrm>
          <a:custGeom>
            <a:avLst/>
            <a:gdLst>
              <a:gd name="T0" fmla="*/ 45 w 79"/>
              <a:gd name="T1" fmla="*/ 138 h 175"/>
              <a:gd name="T2" fmla="*/ 20 w 79"/>
              <a:gd name="T3" fmla="*/ 98 h 175"/>
              <a:gd name="T4" fmla="*/ 17 w 79"/>
              <a:gd name="T5" fmla="*/ 0 h 175"/>
              <a:gd name="T6" fmla="*/ 15 w 79"/>
              <a:gd name="T7" fmla="*/ 100 h 175"/>
              <a:gd name="T8" fmla="*/ 42 w 79"/>
              <a:gd name="T9" fmla="*/ 141 h 175"/>
              <a:gd name="T10" fmla="*/ 79 w 79"/>
              <a:gd name="T11" fmla="*/ 175 h 175"/>
              <a:gd name="T12" fmla="*/ 45 w 79"/>
              <a:gd name="T13" fmla="*/ 138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175">
                <a:moveTo>
                  <a:pt x="45" y="138"/>
                </a:moveTo>
                <a:cubicBezTo>
                  <a:pt x="35" y="126"/>
                  <a:pt x="27" y="113"/>
                  <a:pt x="20" y="98"/>
                </a:cubicBezTo>
                <a:cubicBezTo>
                  <a:pt x="6" y="68"/>
                  <a:pt x="4" y="30"/>
                  <a:pt x="17" y="0"/>
                </a:cubicBezTo>
                <a:cubicBezTo>
                  <a:pt x="0" y="28"/>
                  <a:pt x="1" y="70"/>
                  <a:pt x="15" y="100"/>
                </a:cubicBezTo>
                <a:cubicBezTo>
                  <a:pt x="22" y="115"/>
                  <a:pt x="31" y="128"/>
                  <a:pt x="42" y="141"/>
                </a:cubicBezTo>
                <a:cubicBezTo>
                  <a:pt x="52" y="154"/>
                  <a:pt x="66" y="164"/>
                  <a:pt x="79" y="175"/>
                </a:cubicBezTo>
                <a:cubicBezTo>
                  <a:pt x="67" y="163"/>
                  <a:pt x="55" y="152"/>
                  <a:pt x="45" y="1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4" name="Freeform 918"/>
          <p:cNvSpPr>
            <a:spLocks/>
          </p:cNvSpPr>
          <p:nvPr/>
        </p:nvSpPr>
        <p:spPr bwMode="auto">
          <a:xfrm>
            <a:off x="10618788" y="1050926"/>
            <a:ext cx="1130300" cy="1130300"/>
          </a:xfrm>
          <a:custGeom>
            <a:avLst/>
            <a:gdLst>
              <a:gd name="T0" fmla="*/ 300 w 600"/>
              <a:gd name="T1" fmla="*/ 0 h 600"/>
              <a:gd name="T2" fmla="*/ 0 w 600"/>
              <a:gd name="T3" fmla="*/ 300 h 600"/>
              <a:gd name="T4" fmla="*/ 289 w 600"/>
              <a:gd name="T5" fmla="*/ 600 h 600"/>
              <a:gd name="T6" fmla="*/ 300 w 600"/>
              <a:gd name="T7" fmla="*/ 600 h 600"/>
              <a:gd name="T8" fmla="*/ 587 w 600"/>
              <a:gd name="T9" fmla="*/ 389 h 600"/>
              <a:gd name="T10" fmla="*/ 600 w 600"/>
              <a:gd name="T11" fmla="*/ 300 h 600"/>
              <a:gd name="T12" fmla="*/ 300 w 600"/>
              <a:gd name="T13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0" h="600">
                <a:moveTo>
                  <a:pt x="300" y="0"/>
                </a:moveTo>
                <a:cubicBezTo>
                  <a:pt x="135" y="0"/>
                  <a:pt x="0" y="135"/>
                  <a:pt x="0" y="300"/>
                </a:cubicBezTo>
                <a:cubicBezTo>
                  <a:pt x="0" y="462"/>
                  <a:pt x="129" y="594"/>
                  <a:pt x="289" y="600"/>
                </a:cubicBezTo>
                <a:cubicBezTo>
                  <a:pt x="293" y="600"/>
                  <a:pt x="297" y="600"/>
                  <a:pt x="300" y="600"/>
                </a:cubicBezTo>
                <a:cubicBezTo>
                  <a:pt x="435" y="600"/>
                  <a:pt x="549" y="512"/>
                  <a:pt x="587" y="389"/>
                </a:cubicBezTo>
                <a:cubicBezTo>
                  <a:pt x="596" y="361"/>
                  <a:pt x="600" y="331"/>
                  <a:pt x="600" y="300"/>
                </a:cubicBezTo>
                <a:cubicBezTo>
                  <a:pt x="600" y="135"/>
                  <a:pt x="466" y="0"/>
                  <a:pt x="300" y="0"/>
                </a:cubicBezTo>
              </a:path>
            </a:pathLst>
          </a:custGeom>
          <a:solidFill>
            <a:srgbClr val="89C0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5" name="Freeform 919"/>
          <p:cNvSpPr>
            <a:spLocks noEditPoints="1"/>
          </p:cNvSpPr>
          <p:nvPr/>
        </p:nvSpPr>
        <p:spPr bwMode="auto">
          <a:xfrm>
            <a:off x="10947401" y="1214439"/>
            <a:ext cx="777875" cy="966788"/>
          </a:xfrm>
          <a:custGeom>
            <a:avLst/>
            <a:gdLst>
              <a:gd name="T0" fmla="*/ 142 w 413"/>
              <a:gd name="T1" fmla="*/ 237 h 513"/>
              <a:gd name="T2" fmla="*/ 261 w 413"/>
              <a:gd name="T3" fmla="*/ 194 h 513"/>
              <a:gd name="T4" fmla="*/ 209 w 413"/>
              <a:gd name="T5" fmla="*/ 333 h 513"/>
              <a:gd name="T6" fmla="*/ 195 w 413"/>
              <a:gd name="T7" fmla="*/ 403 h 513"/>
              <a:gd name="T8" fmla="*/ 83 w 413"/>
              <a:gd name="T9" fmla="*/ 0 h 513"/>
              <a:gd name="T10" fmla="*/ 36 w 413"/>
              <a:gd name="T11" fmla="*/ 61 h 513"/>
              <a:gd name="T12" fmla="*/ 38 w 413"/>
              <a:gd name="T13" fmla="*/ 4 h 513"/>
              <a:gd name="T14" fmla="*/ 80 w 413"/>
              <a:gd name="T15" fmla="*/ 90 h 513"/>
              <a:gd name="T16" fmla="*/ 84 w 413"/>
              <a:gd name="T17" fmla="*/ 107 h 513"/>
              <a:gd name="T18" fmla="*/ 118 w 413"/>
              <a:gd name="T19" fmla="*/ 142 h 513"/>
              <a:gd name="T20" fmla="*/ 118 w 413"/>
              <a:gd name="T21" fmla="*/ 403 h 513"/>
              <a:gd name="T22" fmla="*/ 71 w 413"/>
              <a:gd name="T23" fmla="*/ 408 h 513"/>
              <a:gd name="T24" fmla="*/ 25 w 413"/>
              <a:gd name="T25" fmla="*/ 408 h 513"/>
              <a:gd name="T26" fmla="*/ 14 w 413"/>
              <a:gd name="T27" fmla="*/ 408 h 513"/>
              <a:gd name="T28" fmla="*/ 5 w 413"/>
              <a:gd name="T29" fmla="*/ 408 h 513"/>
              <a:gd name="T30" fmla="*/ 0 w 413"/>
              <a:gd name="T31" fmla="*/ 142 h 513"/>
              <a:gd name="T32" fmla="*/ 6 w 413"/>
              <a:gd name="T33" fmla="*/ 130 h 513"/>
              <a:gd name="T34" fmla="*/ 35 w 413"/>
              <a:gd name="T35" fmla="*/ 107 h 513"/>
              <a:gd name="T36" fmla="*/ 36 w 413"/>
              <a:gd name="T37" fmla="*/ 105 h 513"/>
              <a:gd name="T38" fmla="*/ 36 w 413"/>
              <a:gd name="T39" fmla="*/ 105 h 513"/>
              <a:gd name="T40" fmla="*/ 36 w 413"/>
              <a:gd name="T41" fmla="*/ 105 h 513"/>
              <a:gd name="T42" fmla="*/ 36 w 413"/>
              <a:gd name="T43" fmla="*/ 105 h 513"/>
              <a:gd name="T44" fmla="*/ 36 w 413"/>
              <a:gd name="T45" fmla="*/ 105 h 513"/>
              <a:gd name="T46" fmla="*/ 36 w 413"/>
              <a:gd name="T47" fmla="*/ 105 h 513"/>
              <a:gd name="T48" fmla="*/ 36 w 413"/>
              <a:gd name="T49" fmla="*/ 105 h 513"/>
              <a:gd name="T50" fmla="*/ 36 w 413"/>
              <a:gd name="T51" fmla="*/ 105 h 513"/>
              <a:gd name="T52" fmla="*/ 36 w 413"/>
              <a:gd name="T53" fmla="*/ 105 h 513"/>
              <a:gd name="T54" fmla="*/ 36 w 413"/>
              <a:gd name="T55" fmla="*/ 105 h 513"/>
              <a:gd name="T56" fmla="*/ 36 w 413"/>
              <a:gd name="T57" fmla="*/ 105 h 513"/>
              <a:gd name="T58" fmla="*/ 36 w 413"/>
              <a:gd name="T59" fmla="*/ 105 h 513"/>
              <a:gd name="T60" fmla="*/ 36 w 413"/>
              <a:gd name="T61" fmla="*/ 105 h 513"/>
              <a:gd name="T62" fmla="*/ 36 w 413"/>
              <a:gd name="T63" fmla="*/ 105 h 513"/>
              <a:gd name="T64" fmla="*/ 36 w 413"/>
              <a:gd name="T65" fmla="*/ 105 h 513"/>
              <a:gd name="T66" fmla="*/ 37 w 413"/>
              <a:gd name="T67" fmla="*/ 105 h 513"/>
              <a:gd name="T68" fmla="*/ 37 w 413"/>
              <a:gd name="T69" fmla="*/ 105 h 513"/>
              <a:gd name="T70" fmla="*/ 37 w 413"/>
              <a:gd name="T71" fmla="*/ 104 h 513"/>
              <a:gd name="T72" fmla="*/ 37 w 413"/>
              <a:gd name="T73" fmla="*/ 104 h 513"/>
              <a:gd name="T74" fmla="*/ 37 w 413"/>
              <a:gd name="T75" fmla="*/ 104 h 513"/>
              <a:gd name="T76" fmla="*/ 37 w 413"/>
              <a:gd name="T77" fmla="*/ 104 h 513"/>
              <a:gd name="T78" fmla="*/ 37 w 413"/>
              <a:gd name="T79" fmla="*/ 104 h 513"/>
              <a:gd name="T80" fmla="*/ 37 w 413"/>
              <a:gd name="T81" fmla="*/ 104 h 513"/>
              <a:gd name="T82" fmla="*/ 37 w 413"/>
              <a:gd name="T83" fmla="*/ 104 h 513"/>
              <a:gd name="T84" fmla="*/ 37 w 413"/>
              <a:gd name="T85" fmla="*/ 104 h 513"/>
              <a:gd name="T86" fmla="*/ 37 w 413"/>
              <a:gd name="T87" fmla="*/ 104 h 513"/>
              <a:gd name="T88" fmla="*/ 37 w 413"/>
              <a:gd name="T89" fmla="*/ 104 h 513"/>
              <a:gd name="T90" fmla="*/ 37 w 413"/>
              <a:gd name="T91" fmla="*/ 104 h 513"/>
              <a:gd name="T92" fmla="*/ 37 w 413"/>
              <a:gd name="T93" fmla="*/ 104 h 513"/>
              <a:gd name="T94" fmla="*/ 38 w 413"/>
              <a:gd name="T95" fmla="*/ 103 h 513"/>
              <a:gd name="T96" fmla="*/ 6 w 413"/>
              <a:gd name="T97" fmla="*/ 130 h 513"/>
              <a:gd name="T98" fmla="*/ 0 w 413"/>
              <a:gd name="T99" fmla="*/ 403 h 513"/>
              <a:gd name="T100" fmla="*/ 115 w 413"/>
              <a:gd name="T101" fmla="*/ 513 h 513"/>
              <a:gd name="T102" fmla="*/ 413 w 413"/>
              <a:gd name="T103" fmla="*/ 302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3" h="513">
                <a:moveTo>
                  <a:pt x="195" y="333"/>
                </a:moveTo>
                <a:cubicBezTo>
                  <a:pt x="165" y="327"/>
                  <a:pt x="142" y="287"/>
                  <a:pt x="142" y="237"/>
                </a:cubicBezTo>
                <a:cubicBezTo>
                  <a:pt x="142" y="230"/>
                  <a:pt x="142" y="201"/>
                  <a:pt x="143" y="194"/>
                </a:cubicBezTo>
                <a:cubicBezTo>
                  <a:pt x="261" y="194"/>
                  <a:pt x="261" y="194"/>
                  <a:pt x="261" y="194"/>
                </a:cubicBezTo>
                <a:cubicBezTo>
                  <a:pt x="262" y="201"/>
                  <a:pt x="263" y="230"/>
                  <a:pt x="263" y="237"/>
                </a:cubicBezTo>
                <a:cubicBezTo>
                  <a:pt x="263" y="287"/>
                  <a:pt x="240" y="327"/>
                  <a:pt x="209" y="333"/>
                </a:cubicBezTo>
                <a:cubicBezTo>
                  <a:pt x="209" y="403"/>
                  <a:pt x="209" y="403"/>
                  <a:pt x="209" y="403"/>
                </a:cubicBezTo>
                <a:cubicBezTo>
                  <a:pt x="195" y="403"/>
                  <a:pt x="195" y="403"/>
                  <a:pt x="195" y="403"/>
                </a:cubicBezTo>
                <a:cubicBezTo>
                  <a:pt x="195" y="333"/>
                  <a:pt x="195" y="333"/>
                  <a:pt x="195" y="333"/>
                </a:cubicBezTo>
                <a:moveTo>
                  <a:pt x="83" y="0"/>
                </a:moveTo>
                <a:cubicBezTo>
                  <a:pt x="36" y="0"/>
                  <a:pt x="36" y="0"/>
                  <a:pt x="36" y="0"/>
                </a:cubicBezTo>
                <a:cubicBezTo>
                  <a:pt x="36" y="61"/>
                  <a:pt x="36" y="61"/>
                  <a:pt x="36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4"/>
                  <a:pt x="38" y="4"/>
                  <a:pt x="38" y="4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2"/>
                  <a:pt x="82" y="105"/>
                  <a:pt x="84" y="107"/>
                </a:cubicBezTo>
                <a:cubicBezTo>
                  <a:pt x="112" y="130"/>
                  <a:pt x="112" y="130"/>
                  <a:pt x="112" y="130"/>
                </a:cubicBezTo>
                <a:cubicBezTo>
                  <a:pt x="116" y="133"/>
                  <a:pt x="118" y="137"/>
                  <a:pt x="118" y="142"/>
                </a:cubicBezTo>
                <a:cubicBezTo>
                  <a:pt x="118" y="403"/>
                  <a:pt x="118" y="403"/>
                  <a:pt x="118" y="403"/>
                </a:cubicBezTo>
                <a:cubicBezTo>
                  <a:pt x="118" y="403"/>
                  <a:pt x="118" y="403"/>
                  <a:pt x="118" y="403"/>
                </a:cubicBezTo>
                <a:cubicBezTo>
                  <a:pt x="118" y="406"/>
                  <a:pt x="116" y="408"/>
                  <a:pt x="113" y="408"/>
                </a:cubicBezTo>
                <a:cubicBezTo>
                  <a:pt x="71" y="408"/>
                  <a:pt x="71" y="408"/>
                  <a:pt x="71" y="408"/>
                </a:cubicBezTo>
                <a:cubicBezTo>
                  <a:pt x="47" y="408"/>
                  <a:pt x="47" y="408"/>
                  <a:pt x="47" y="408"/>
                </a:cubicBezTo>
                <a:cubicBezTo>
                  <a:pt x="25" y="408"/>
                  <a:pt x="25" y="408"/>
                  <a:pt x="25" y="408"/>
                </a:cubicBezTo>
                <a:cubicBezTo>
                  <a:pt x="25" y="408"/>
                  <a:pt x="25" y="408"/>
                  <a:pt x="25" y="408"/>
                </a:cubicBezTo>
                <a:cubicBezTo>
                  <a:pt x="14" y="408"/>
                  <a:pt x="14" y="408"/>
                  <a:pt x="14" y="408"/>
                </a:cubicBezTo>
                <a:cubicBezTo>
                  <a:pt x="14" y="408"/>
                  <a:pt x="14" y="408"/>
                  <a:pt x="14" y="408"/>
                </a:cubicBezTo>
                <a:cubicBezTo>
                  <a:pt x="5" y="408"/>
                  <a:pt x="5" y="408"/>
                  <a:pt x="5" y="408"/>
                </a:cubicBezTo>
                <a:cubicBezTo>
                  <a:pt x="2" y="408"/>
                  <a:pt x="0" y="406"/>
                  <a:pt x="0" y="403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37"/>
                  <a:pt x="2" y="133"/>
                  <a:pt x="6" y="130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5" y="107"/>
                  <a:pt x="35" y="106"/>
                  <a:pt x="35" y="106"/>
                </a:cubicBezTo>
                <a:cubicBezTo>
                  <a:pt x="35" y="106"/>
                  <a:pt x="36" y="106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3"/>
                  <a:pt x="37" y="103"/>
                  <a:pt x="38" y="103"/>
                </a:cubicBezTo>
                <a:cubicBezTo>
                  <a:pt x="37" y="104"/>
                  <a:pt x="36" y="105"/>
                  <a:pt x="35" y="107"/>
                </a:cubicBezTo>
                <a:cubicBezTo>
                  <a:pt x="6" y="130"/>
                  <a:pt x="6" y="130"/>
                  <a:pt x="6" y="130"/>
                </a:cubicBezTo>
                <a:cubicBezTo>
                  <a:pt x="2" y="133"/>
                  <a:pt x="0" y="137"/>
                  <a:pt x="0" y="142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406"/>
                  <a:pt x="2" y="408"/>
                  <a:pt x="5" y="408"/>
                </a:cubicBezTo>
                <a:cubicBezTo>
                  <a:pt x="5" y="408"/>
                  <a:pt x="59" y="460"/>
                  <a:pt x="115" y="513"/>
                </a:cubicBezTo>
                <a:cubicBezTo>
                  <a:pt x="119" y="513"/>
                  <a:pt x="123" y="513"/>
                  <a:pt x="126" y="513"/>
                </a:cubicBezTo>
                <a:cubicBezTo>
                  <a:pt x="261" y="513"/>
                  <a:pt x="375" y="425"/>
                  <a:pt x="413" y="302"/>
                </a:cubicBezTo>
                <a:cubicBezTo>
                  <a:pt x="276" y="181"/>
                  <a:pt x="83" y="6"/>
                  <a:pt x="83" y="0"/>
                </a:cubicBezTo>
              </a:path>
            </a:pathLst>
          </a:custGeom>
          <a:solidFill>
            <a:srgbClr val="75A3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6" name="Freeform 920"/>
          <p:cNvSpPr>
            <a:spLocks/>
          </p:cNvSpPr>
          <p:nvPr/>
        </p:nvSpPr>
        <p:spPr bwMode="auto">
          <a:xfrm>
            <a:off x="10947401" y="1222376"/>
            <a:ext cx="222250" cy="762000"/>
          </a:xfrm>
          <a:custGeom>
            <a:avLst/>
            <a:gdLst>
              <a:gd name="T0" fmla="*/ 112 w 118"/>
              <a:gd name="T1" fmla="*/ 126 h 404"/>
              <a:gd name="T2" fmla="*/ 84 w 118"/>
              <a:gd name="T3" fmla="*/ 103 h 404"/>
              <a:gd name="T4" fmla="*/ 80 w 118"/>
              <a:gd name="T5" fmla="*/ 96 h 404"/>
              <a:gd name="T6" fmla="*/ 80 w 118"/>
              <a:gd name="T7" fmla="*/ 0 h 404"/>
              <a:gd name="T8" fmla="*/ 73 w 118"/>
              <a:gd name="T9" fmla="*/ 0 h 404"/>
              <a:gd name="T10" fmla="*/ 45 w 118"/>
              <a:gd name="T11" fmla="*/ 0 h 404"/>
              <a:gd name="T12" fmla="*/ 38 w 118"/>
              <a:gd name="T13" fmla="*/ 0 h 404"/>
              <a:gd name="T14" fmla="*/ 38 w 118"/>
              <a:gd name="T15" fmla="*/ 96 h 404"/>
              <a:gd name="T16" fmla="*/ 35 w 118"/>
              <a:gd name="T17" fmla="*/ 103 h 404"/>
              <a:gd name="T18" fmla="*/ 6 w 118"/>
              <a:gd name="T19" fmla="*/ 126 h 404"/>
              <a:gd name="T20" fmla="*/ 0 w 118"/>
              <a:gd name="T21" fmla="*/ 138 h 404"/>
              <a:gd name="T22" fmla="*/ 0 w 118"/>
              <a:gd name="T23" fmla="*/ 399 h 404"/>
              <a:gd name="T24" fmla="*/ 5 w 118"/>
              <a:gd name="T25" fmla="*/ 404 h 404"/>
              <a:gd name="T26" fmla="*/ 47 w 118"/>
              <a:gd name="T27" fmla="*/ 404 h 404"/>
              <a:gd name="T28" fmla="*/ 71 w 118"/>
              <a:gd name="T29" fmla="*/ 404 h 404"/>
              <a:gd name="T30" fmla="*/ 113 w 118"/>
              <a:gd name="T31" fmla="*/ 404 h 404"/>
              <a:gd name="T32" fmla="*/ 118 w 118"/>
              <a:gd name="T33" fmla="*/ 399 h 404"/>
              <a:gd name="T34" fmla="*/ 118 w 118"/>
              <a:gd name="T35" fmla="*/ 138 h 404"/>
              <a:gd name="T36" fmla="*/ 112 w 118"/>
              <a:gd name="T37" fmla="*/ 126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8" h="404">
                <a:moveTo>
                  <a:pt x="112" y="126"/>
                </a:moveTo>
                <a:cubicBezTo>
                  <a:pt x="84" y="103"/>
                  <a:pt x="84" y="103"/>
                  <a:pt x="84" y="103"/>
                </a:cubicBezTo>
                <a:cubicBezTo>
                  <a:pt x="82" y="101"/>
                  <a:pt x="80" y="98"/>
                  <a:pt x="80" y="96"/>
                </a:cubicBezTo>
                <a:cubicBezTo>
                  <a:pt x="80" y="0"/>
                  <a:pt x="80" y="0"/>
                  <a:pt x="80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8"/>
                  <a:pt x="37" y="101"/>
                  <a:pt x="35" y="103"/>
                </a:cubicBezTo>
                <a:cubicBezTo>
                  <a:pt x="6" y="126"/>
                  <a:pt x="6" y="126"/>
                  <a:pt x="6" y="126"/>
                </a:cubicBezTo>
                <a:cubicBezTo>
                  <a:pt x="2" y="129"/>
                  <a:pt x="0" y="133"/>
                  <a:pt x="0" y="13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02"/>
                  <a:pt x="2" y="404"/>
                  <a:pt x="5" y="404"/>
                </a:cubicBezTo>
                <a:cubicBezTo>
                  <a:pt x="47" y="404"/>
                  <a:pt x="47" y="404"/>
                  <a:pt x="47" y="404"/>
                </a:cubicBezTo>
                <a:cubicBezTo>
                  <a:pt x="71" y="404"/>
                  <a:pt x="71" y="404"/>
                  <a:pt x="71" y="404"/>
                </a:cubicBezTo>
                <a:cubicBezTo>
                  <a:pt x="113" y="404"/>
                  <a:pt x="113" y="404"/>
                  <a:pt x="113" y="404"/>
                </a:cubicBezTo>
                <a:cubicBezTo>
                  <a:pt x="116" y="404"/>
                  <a:pt x="118" y="402"/>
                  <a:pt x="118" y="399"/>
                </a:cubicBezTo>
                <a:cubicBezTo>
                  <a:pt x="118" y="138"/>
                  <a:pt x="118" y="138"/>
                  <a:pt x="118" y="138"/>
                </a:cubicBezTo>
                <a:cubicBezTo>
                  <a:pt x="118" y="133"/>
                  <a:pt x="116" y="129"/>
                  <a:pt x="112" y="126"/>
                </a:cubicBezTo>
              </a:path>
            </a:pathLst>
          </a:custGeom>
          <a:solidFill>
            <a:srgbClr val="EA38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7" name="Rectangle 921"/>
          <p:cNvSpPr>
            <a:spLocks noChangeArrowheads="1"/>
          </p:cNvSpPr>
          <p:nvPr/>
        </p:nvSpPr>
        <p:spPr bwMode="auto">
          <a:xfrm>
            <a:off x="11018838" y="1222376"/>
            <a:ext cx="79375" cy="161925"/>
          </a:xfrm>
          <a:prstGeom prst="rect">
            <a:avLst/>
          </a:prstGeom>
          <a:solidFill>
            <a:srgbClr val="D0D7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8" name="Rectangle 922"/>
          <p:cNvSpPr>
            <a:spLocks noChangeArrowheads="1"/>
          </p:cNvSpPr>
          <p:nvPr/>
        </p:nvSpPr>
        <p:spPr bwMode="auto">
          <a:xfrm>
            <a:off x="11018838" y="1222376"/>
            <a:ext cx="79375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9" name="Freeform 923"/>
          <p:cNvSpPr>
            <a:spLocks/>
          </p:cNvSpPr>
          <p:nvPr/>
        </p:nvSpPr>
        <p:spPr bwMode="auto">
          <a:xfrm>
            <a:off x="10963276" y="1384301"/>
            <a:ext cx="92075" cy="600075"/>
          </a:xfrm>
          <a:custGeom>
            <a:avLst/>
            <a:gdLst>
              <a:gd name="T0" fmla="*/ 49 w 49"/>
              <a:gd name="T1" fmla="*/ 0 h 318"/>
              <a:gd name="T2" fmla="*/ 38 w 49"/>
              <a:gd name="T3" fmla="*/ 0 h 318"/>
              <a:gd name="T4" fmla="*/ 38 w 49"/>
              <a:gd name="T5" fmla="*/ 13 h 318"/>
              <a:gd name="T6" fmla="*/ 34 w 49"/>
              <a:gd name="T7" fmla="*/ 19 h 318"/>
              <a:gd name="T8" fmla="*/ 6 w 49"/>
              <a:gd name="T9" fmla="*/ 42 h 318"/>
              <a:gd name="T10" fmla="*/ 0 w 49"/>
              <a:gd name="T11" fmla="*/ 55 h 318"/>
              <a:gd name="T12" fmla="*/ 0 w 49"/>
              <a:gd name="T13" fmla="*/ 313 h 318"/>
              <a:gd name="T14" fmla="*/ 5 w 49"/>
              <a:gd name="T15" fmla="*/ 318 h 318"/>
              <a:gd name="T16" fmla="*/ 16 w 49"/>
              <a:gd name="T17" fmla="*/ 318 h 318"/>
              <a:gd name="T18" fmla="*/ 11 w 49"/>
              <a:gd name="T19" fmla="*/ 313 h 318"/>
              <a:gd name="T20" fmla="*/ 11 w 49"/>
              <a:gd name="T21" fmla="*/ 55 h 318"/>
              <a:gd name="T22" fmla="*/ 17 w 49"/>
              <a:gd name="T23" fmla="*/ 42 h 318"/>
              <a:gd name="T24" fmla="*/ 46 w 49"/>
              <a:gd name="T25" fmla="*/ 19 h 318"/>
              <a:gd name="T26" fmla="*/ 49 w 49"/>
              <a:gd name="T27" fmla="*/ 13 h 318"/>
              <a:gd name="T28" fmla="*/ 49 w 49"/>
              <a:gd name="T29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9" h="318">
                <a:moveTo>
                  <a:pt x="49" y="0"/>
                </a:moveTo>
                <a:cubicBezTo>
                  <a:pt x="38" y="0"/>
                  <a:pt x="38" y="0"/>
                  <a:pt x="38" y="0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5"/>
                  <a:pt x="36" y="18"/>
                  <a:pt x="34" y="19"/>
                </a:cubicBezTo>
                <a:cubicBezTo>
                  <a:pt x="6" y="42"/>
                  <a:pt x="6" y="42"/>
                  <a:pt x="6" y="42"/>
                </a:cubicBezTo>
                <a:cubicBezTo>
                  <a:pt x="2" y="45"/>
                  <a:pt x="0" y="50"/>
                  <a:pt x="0" y="55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6"/>
                  <a:pt x="2" y="318"/>
                  <a:pt x="5" y="318"/>
                </a:cubicBezTo>
                <a:cubicBezTo>
                  <a:pt x="16" y="318"/>
                  <a:pt x="16" y="318"/>
                  <a:pt x="16" y="318"/>
                </a:cubicBezTo>
                <a:cubicBezTo>
                  <a:pt x="13" y="318"/>
                  <a:pt x="11" y="316"/>
                  <a:pt x="11" y="313"/>
                </a:cubicBezTo>
                <a:cubicBezTo>
                  <a:pt x="11" y="55"/>
                  <a:pt x="11" y="55"/>
                  <a:pt x="11" y="55"/>
                </a:cubicBezTo>
                <a:cubicBezTo>
                  <a:pt x="11" y="50"/>
                  <a:pt x="13" y="45"/>
                  <a:pt x="17" y="42"/>
                </a:cubicBezTo>
                <a:cubicBezTo>
                  <a:pt x="46" y="19"/>
                  <a:pt x="46" y="19"/>
                  <a:pt x="46" y="19"/>
                </a:cubicBezTo>
                <a:cubicBezTo>
                  <a:pt x="48" y="18"/>
                  <a:pt x="49" y="15"/>
                  <a:pt x="49" y="13"/>
                </a:cubicBezTo>
                <a:cubicBezTo>
                  <a:pt x="49" y="0"/>
                  <a:pt x="49" y="0"/>
                  <a:pt x="49" y="0"/>
                </a:cubicBezTo>
              </a:path>
            </a:pathLst>
          </a:custGeom>
          <a:solidFill>
            <a:srgbClr val="EE6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0" name="Rectangle 924"/>
          <p:cNvSpPr>
            <a:spLocks noChangeArrowheads="1"/>
          </p:cNvSpPr>
          <p:nvPr/>
        </p:nvSpPr>
        <p:spPr bwMode="auto">
          <a:xfrm>
            <a:off x="10969626" y="1584326"/>
            <a:ext cx="185738" cy="2635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1" name="Rectangle 925"/>
          <p:cNvSpPr>
            <a:spLocks noChangeArrowheads="1"/>
          </p:cNvSpPr>
          <p:nvPr/>
        </p:nvSpPr>
        <p:spPr bwMode="auto">
          <a:xfrm>
            <a:off x="10969626" y="1592264"/>
            <a:ext cx="185738" cy="31750"/>
          </a:xfrm>
          <a:prstGeom prst="rect">
            <a:avLst/>
          </a:prstGeom>
          <a:solidFill>
            <a:srgbClr val="35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2" name="Rectangle 926"/>
          <p:cNvSpPr>
            <a:spLocks noChangeArrowheads="1"/>
          </p:cNvSpPr>
          <p:nvPr/>
        </p:nvSpPr>
        <p:spPr bwMode="auto">
          <a:xfrm>
            <a:off x="10969626" y="1809751"/>
            <a:ext cx="185738" cy="14288"/>
          </a:xfrm>
          <a:prstGeom prst="rect">
            <a:avLst/>
          </a:prstGeom>
          <a:solidFill>
            <a:srgbClr val="35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3" name="Rectangle 927"/>
          <p:cNvSpPr>
            <a:spLocks noChangeArrowheads="1"/>
          </p:cNvSpPr>
          <p:nvPr/>
        </p:nvSpPr>
        <p:spPr bwMode="auto">
          <a:xfrm>
            <a:off x="11014076" y="1214439"/>
            <a:ext cx="88900" cy="115888"/>
          </a:xfrm>
          <a:prstGeom prst="rect">
            <a:avLst/>
          </a:prstGeom>
          <a:solidFill>
            <a:srgbClr val="35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4" name="Rectangle 928"/>
          <p:cNvSpPr>
            <a:spLocks noChangeArrowheads="1"/>
          </p:cNvSpPr>
          <p:nvPr/>
        </p:nvSpPr>
        <p:spPr bwMode="auto">
          <a:xfrm>
            <a:off x="11014076" y="1295401"/>
            <a:ext cx="88900" cy="174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5" name="Rectangle 929"/>
          <p:cNvSpPr>
            <a:spLocks noChangeArrowheads="1"/>
          </p:cNvSpPr>
          <p:nvPr/>
        </p:nvSpPr>
        <p:spPr bwMode="auto">
          <a:xfrm>
            <a:off x="11314113" y="1835151"/>
            <a:ext cx="26988" cy="139700"/>
          </a:xfrm>
          <a:prstGeom prst="rect">
            <a:avLst/>
          </a:prstGeom>
          <a:solidFill>
            <a:srgbClr val="ECF2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6" name="Rectangle 930"/>
          <p:cNvSpPr>
            <a:spLocks noChangeArrowheads="1"/>
          </p:cNvSpPr>
          <p:nvPr/>
        </p:nvSpPr>
        <p:spPr bwMode="auto">
          <a:xfrm>
            <a:off x="11314113" y="1835151"/>
            <a:ext cx="2698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7" name="Freeform 931"/>
          <p:cNvSpPr>
            <a:spLocks/>
          </p:cNvSpPr>
          <p:nvPr/>
        </p:nvSpPr>
        <p:spPr bwMode="auto">
          <a:xfrm>
            <a:off x="11314113" y="1841501"/>
            <a:ext cx="26988" cy="12700"/>
          </a:xfrm>
          <a:custGeom>
            <a:avLst/>
            <a:gdLst>
              <a:gd name="T0" fmla="*/ 0 w 14"/>
              <a:gd name="T1" fmla="*/ 0 h 6"/>
              <a:gd name="T2" fmla="*/ 0 w 14"/>
              <a:gd name="T3" fmla="*/ 5 h 6"/>
              <a:gd name="T4" fmla="*/ 7 w 14"/>
              <a:gd name="T5" fmla="*/ 6 h 6"/>
              <a:gd name="T6" fmla="*/ 14 w 14"/>
              <a:gd name="T7" fmla="*/ 5 h 6"/>
              <a:gd name="T8" fmla="*/ 14 w 14"/>
              <a:gd name="T9" fmla="*/ 0 h 6"/>
              <a:gd name="T10" fmla="*/ 7 w 14"/>
              <a:gd name="T11" fmla="*/ 0 h 6"/>
              <a:gd name="T12" fmla="*/ 0 w 1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6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3" y="5"/>
                  <a:pt x="5" y="6"/>
                  <a:pt x="7" y="6"/>
                </a:cubicBezTo>
                <a:cubicBezTo>
                  <a:pt x="10" y="6"/>
                  <a:pt x="12" y="5"/>
                  <a:pt x="14" y="5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0" y="0"/>
                  <a:pt x="7" y="0"/>
                </a:cubicBezTo>
                <a:cubicBezTo>
                  <a:pt x="5" y="0"/>
                  <a:pt x="3" y="0"/>
                  <a:pt x="0" y="0"/>
                </a:cubicBezTo>
                <a:close/>
              </a:path>
            </a:pathLst>
          </a:custGeom>
          <a:solidFill>
            <a:srgbClr val="BBC1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8" name="Freeform 932"/>
          <p:cNvSpPr>
            <a:spLocks/>
          </p:cNvSpPr>
          <p:nvPr/>
        </p:nvSpPr>
        <p:spPr bwMode="auto">
          <a:xfrm>
            <a:off x="11214101" y="1579564"/>
            <a:ext cx="228600" cy="261938"/>
          </a:xfrm>
          <a:custGeom>
            <a:avLst/>
            <a:gdLst>
              <a:gd name="T0" fmla="*/ 1 w 121"/>
              <a:gd name="T1" fmla="*/ 0 h 139"/>
              <a:gd name="T2" fmla="*/ 0 w 121"/>
              <a:gd name="T3" fmla="*/ 43 h 139"/>
              <a:gd name="T4" fmla="*/ 60 w 121"/>
              <a:gd name="T5" fmla="*/ 139 h 139"/>
              <a:gd name="T6" fmla="*/ 121 w 121"/>
              <a:gd name="T7" fmla="*/ 43 h 139"/>
              <a:gd name="T8" fmla="*/ 119 w 121"/>
              <a:gd name="T9" fmla="*/ 0 h 139"/>
              <a:gd name="T10" fmla="*/ 1 w 121"/>
              <a:gd name="T11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139">
                <a:moveTo>
                  <a:pt x="1" y="0"/>
                </a:moveTo>
                <a:cubicBezTo>
                  <a:pt x="0" y="7"/>
                  <a:pt x="0" y="36"/>
                  <a:pt x="0" y="43"/>
                </a:cubicBezTo>
                <a:cubicBezTo>
                  <a:pt x="0" y="96"/>
                  <a:pt x="27" y="139"/>
                  <a:pt x="60" y="139"/>
                </a:cubicBezTo>
                <a:cubicBezTo>
                  <a:pt x="94" y="139"/>
                  <a:pt x="121" y="96"/>
                  <a:pt x="121" y="43"/>
                </a:cubicBezTo>
                <a:cubicBezTo>
                  <a:pt x="121" y="36"/>
                  <a:pt x="120" y="7"/>
                  <a:pt x="119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ECF2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9" name="Freeform 933"/>
          <p:cNvSpPr>
            <a:spLocks/>
          </p:cNvSpPr>
          <p:nvPr/>
        </p:nvSpPr>
        <p:spPr bwMode="auto">
          <a:xfrm>
            <a:off x="11233151" y="1624014"/>
            <a:ext cx="190500" cy="200025"/>
          </a:xfrm>
          <a:custGeom>
            <a:avLst/>
            <a:gdLst>
              <a:gd name="T0" fmla="*/ 56 w 101"/>
              <a:gd name="T1" fmla="*/ 10 h 106"/>
              <a:gd name="T2" fmla="*/ 0 w 101"/>
              <a:gd name="T3" fmla="*/ 9 h 106"/>
              <a:gd name="T4" fmla="*/ 0 w 101"/>
              <a:gd name="T5" fmla="*/ 20 h 106"/>
              <a:gd name="T6" fmla="*/ 50 w 101"/>
              <a:gd name="T7" fmla="*/ 106 h 106"/>
              <a:gd name="T8" fmla="*/ 101 w 101"/>
              <a:gd name="T9" fmla="*/ 20 h 106"/>
              <a:gd name="T10" fmla="*/ 100 w 101"/>
              <a:gd name="T11" fmla="*/ 9 h 106"/>
              <a:gd name="T12" fmla="*/ 56 w 101"/>
              <a:gd name="T13" fmla="*/ 1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" h="106">
                <a:moveTo>
                  <a:pt x="56" y="10"/>
                </a:moveTo>
                <a:cubicBezTo>
                  <a:pt x="42" y="15"/>
                  <a:pt x="26" y="20"/>
                  <a:pt x="0" y="9"/>
                </a:cubicBezTo>
                <a:cubicBezTo>
                  <a:pt x="0" y="13"/>
                  <a:pt x="0" y="17"/>
                  <a:pt x="0" y="20"/>
                </a:cubicBezTo>
                <a:cubicBezTo>
                  <a:pt x="0" y="67"/>
                  <a:pt x="23" y="106"/>
                  <a:pt x="50" y="106"/>
                </a:cubicBezTo>
                <a:cubicBezTo>
                  <a:pt x="78" y="106"/>
                  <a:pt x="101" y="67"/>
                  <a:pt x="101" y="20"/>
                </a:cubicBezTo>
                <a:cubicBezTo>
                  <a:pt x="101" y="17"/>
                  <a:pt x="101" y="13"/>
                  <a:pt x="100" y="9"/>
                </a:cubicBezTo>
                <a:cubicBezTo>
                  <a:pt x="82" y="0"/>
                  <a:pt x="70" y="5"/>
                  <a:pt x="56" y="10"/>
                </a:cubicBezTo>
              </a:path>
            </a:pathLst>
          </a:custGeom>
          <a:solidFill>
            <a:srgbClr val="EA38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0" name="Freeform 934"/>
          <p:cNvSpPr>
            <a:spLocks/>
          </p:cNvSpPr>
          <p:nvPr/>
        </p:nvSpPr>
        <p:spPr bwMode="auto">
          <a:xfrm>
            <a:off x="11231563" y="1582739"/>
            <a:ext cx="123825" cy="254000"/>
          </a:xfrm>
          <a:custGeom>
            <a:avLst/>
            <a:gdLst>
              <a:gd name="T0" fmla="*/ 12 w 66"/>
              <a:gd name="T1" fmla="*/ 0 h 135"/>
              <a:gd name="T2" fmla="*/ 2 w 66"/>
              <a:gd name="T3" fmla="*/ 0 h 135"/>
              <a:gd name="T4" fmla="*/ 1 w 66"/>
              <a:gd name="T5" fmla="*/ 39 h 135"/>
              <a:gd name="T6" fmla="*/ 61 w 66"/>
              <a:gd name="T7" fmla="*/ 135 h 135"/>
              <a:gd name="T8" fmla="*/ 66 w 66"/>
              <a:gd name="T9" fmla="*/ 134 h 135"/>
              <a:gd name="T10" fmla="*/ 50 w 66"/>
              <a:gd name="T11" fmla="*/ 128 h 135"/>
              <a:gd name="T12" fmla="*/ 1 w 66"/>
              <a:gd name="T13" fmla="*/ 42 h 135"/>
              <a:gd name="T14" fmla="*/ 1 w 66"/>
              <a:gd name="T15" fmla="*/ 31 h 135"/>
              <a:gd name="T16" fmla="*/ 11 w 66"/>
              <a:gd name="T17" fmla="*/ 35 h 135"/>
              <a:gd name="T18" fmla="*/ 12 w 66"/>
              <a:gd name="T1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135">
                <a:moveTo>
                  <a:pt x="1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7"/>
                  <a:pt x="1" y="32"/>
                  <a:pt x="1" y="39"/>
                </a:cubicBezTo>
                <a:cubicBezTo>
                  <a:pt x="0" y="92"/>
                  <a:pt x="28" y="135"/>
                  <a:pt x="61" y="135"/>
                </a:cubicBezTo>
                <a:cubicBezTo>
                  <a:pt x="63" y="135"/>
                  <a:pt x="65" y="135"/>
                  <a:pt x="66" y="134"/>
                </a:cubicBezTo>
                <a:cubicBezTo>
                  <a:pt x="61" y="134"/>
                  <a:pt x="55" y="131"/>
                  <a:pt x="50" y="128"/>
                </a:cubicBezTo>
                <a:cubicBezTo>
                  <a:pt x="23" y="127"/>
                  <a:pt x="1" y="88"/>
                  <a:pt x="1" y="42"/>
                </a:cubicBezTo>
                <a:cubicBezTo>
                  <a:pt x="1" y="39"/>
                  <a:pt x="1" y="35"/>
                  <a:pt x="1" y="31"/>
                </a:cubicBezTo>
                <a:cubicBezTo>
                  <a:pt x="5" y="33"/>
                  <a:pt x="8" y="34"/>
                  <a:pt x="11" y="35"/>
                </a:cubicBezTo>
                <a:cubicBezTo>
                  <a:pt x="11" y="24"/>
                  <a:pt x="11" y="4"/>
                  <a:pt x="12" y="0"/>
                </a:cubicBezTo>
              </a:path>
            </a:pathLst>
          </a:custGeom>
          <a:solidFill>
            <a:srgbClr val="F0F5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1" name="Freeform 935"/>
          <p:cNvSpPr>
            <a:spLocks/>
          </p:cNvSpPr>
          <p:nvPr/>
        </p:nvSpPr>
        <p:spPr bwMode="auto">
          <a:xfrm>
            <a:off x="11233151" y="1639889"/>
            <a:ext cx="92075" cy="184150"/>
          </a:xfrm>
          <a:custGeom>
            <a:avLst/>
            <a:gdLst>
              <a:gd name="T0" fmla="*/ 0 w 49"/>
              <a:gd name="T1" fmla="*/ 0 h 97"/>
              <a:gd name="T2" fmla="*/ 0 w 49"/>
              <a:gd name="T3" fmla="*/ 11 h 97"/>
              <a:gd name="T4" fmla="*/ 49 w 49"/>
              <a:gd name="T5" fmla="*/ 97 h 97"/>
              <a:gd name="T6" fmla="*/ 49 w 49"/>
              <a:gd name="T7" fmla="*/ 97 h 97"/>
              <a:gd name="T8" fmla="*/ 10 w 49"/>
              <a:gd name="T9" fmla="*/ 8 h 97"/>
              <a:gd name="T10" fmla="*/ 10 w 49"/>
              <a:gd name="T11" fmla="*/ 4 h 97"/>
              <a:gd name="T12" fmla="*/ 10 w 49"/>
              <a:gd name="T13" fmla="*/ 4 h 97"/>
              <a:gd name="T14" fmla="*/ 0 w 49"/>
              <a:gd name="T1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" h="97">
                <a:moveTo>
                  <a:pt x="0" y="0"/>
                </a:moveTo>
                <a:cubicBezTo>
                  <a:pt x="0" y="4"/>
                  <a:pt x="0" y="8"/>
                  <a:pt x="0" y="11"/>
                </a:cubicBezTo>
                <a:cubicBezTo>
                  <a:pt x="0" y="57"/>
                  <a:pt x="22" y="96"/>
                  <a:pt x="49" y="97"/>
                </a:cubicBezTo>
                <a:cubicBezTo>
                  <a:pt x="49" y="97"/>
                  <a:pt x="49" y="97"/>
                  <a:pt x="49" y="97"/>
                </a:cubicBezTo>
                <a:cubicBezTo>
                  <a:pt x="26" y="83"/>
                  <a:pt x="10" y="49"/>
                  <a:pt x="10" y="8"/>
                </a:cubicBezTo>
                <a:cubicBezTo>
                  <a:pt x="10" y="7"/>
                  <a:pt x="10" y="6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3"/>
                  <a:pt x="4" y="2"/>
                  <a:pt x="0" y="0"/>
                </a:cubicBezTo>
              </a:path>
            </a:pathLst>
          </a:custGeom>
          <a:solidFill>
            <a:srgbClr val="EE6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2" name="Freeform 936"/>
          <p:cNvSpPr>
            <a:spLocks/>
          </p:cNvSpPr>
          <p:nvPr/>
        </p:nvSpPr>
        <p:spPr bwMode="auto">
          <a:xfrm>
            <a:off x="11241088" y="1954214"/>
            <a:ext cx="174625" cy="30163"/>
          </a:xfrm>
          <a:custGeom>
            <a:avLst/>
            <a:gdLst>
              <a:gd name="T0" fmla="*/ 46 w 93"/>
              <a:gd name="T1" fmla="*/ 0 h 16"/>
              <a:gd name="T2" fmla="*/ 0 w 93"/>
              <a:gd name="T3" fmla="*/ 13 h 16"/>
              <a:gd name="T4" fmla="*/ 1 w 93"/>
              <a:gd name="T5" fmla="*/ 16 h 16"/>
              <a:gd name="T6" fmla="*/ 92 w 93"/>
              <a:gd name="T7" fmla="*/ 16 h 16"/>
              <a:gd name="T8" fmla="*/ 93 w 93"/>
              <a:gd name="T9" fmla="*/ 13 h 16"/>
              <a:gd name="T10" fmla="*/ 46 w 93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" h="16">
                <a:moveTo>
                  <a:pt x="46" y="0"/>
                </a:moveTo>
                <a:cubicBezTo>
                  <a:pt x="21" y="0"/>
                  <a:pt x="0" y="6"/>
                  <a:pt x="0" y="13"/>
                </a:cubicBezTo>
                <a:cubicBezTo>
                  <a:pt x="0" y="14"/>
                  <a:pt x="0" y="15"/>
                  <a:pt x="1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5"/>
                  <a:pt x="93" y="14"/>
                  <a:pt x="93" y="13"/>
                </a:cubicBezTo>
                <a:cubicBezTo>
                  <a:pt x="93" y="6"/>
                  <a:pt x="72" y="0"/>
                  <a:pt x="46" y="0"/>
                </a:cubicBezTo>
                <a:close/>
              </a:path>
            </a:pathLst>
          </a:custGeom>
          <a:solidFill>
            <a:srgbClr val="ECF2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3" name="Freeform 937"/>
          <p:cNvSpPr>
            <a:spLocks/>
          </p:cNvSpPr>
          <p:nvPr/>
        </p:nvSpPr>
        <p:spPr bwMode="auto">
          <a:xfrm>
            <a:off x="8097838" y="4803776"/>
            <a:ext cx="1130300" cy="1130300"/>
          </a:xfrm>
          <a:custGeom>
            <a:avLst/>
            <a:gdLst>
              <a:gd name="T0" fmla="*/ 600 w 600"/>
              <a:gd name="T1" fmla="*/ 300 h 600"/>
              <a:gd name="T2" fmla="*/ 599 w 600"/>
              <a:gd name="T3" fmla="*/ 326 h 600"/>
              <a:gd name="T4" fmla="*/ 599 w 600"/>
              <a:gd name="T5" fmla="*/ 329 h 600"/>
              <a:gd name="T6" fmla="*/ 365 w 600"/>
              <a:gd name="T7" fmla="*/ 593 h 600"/>
              <a:gd name="T8" fmla="*/ 340 w 600"/>
              <a:gd name="T9" fmla="*/ 597 h 600"/>
              <a:gd name="T10" fmla="*/ 300 w 600"/>
              <a:gd name="T11" fmla="*/ 600 h 600"/>
              <a:gd name="T12" fmla="*/ 0 w 600"/>
              <a:gd name="T13" fmla="*/ 300 h 600"/>
              <a:gd name="T14" fmla="*/ 300 w 600"/>
              <a:gd name="T15" fmla="*/ 0 h 600"/>
              <a:gd name="T16" fmla="*/ 600 w 600"/>
              <a:gd name="T17" fmla="*/ 3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0" h="600">
                <a:moveTo>
                  <a:pt x="600" y="300"/>
                </a:moveTo>
                <a:cubicBezTo>
                  <a:pt x="600" y="309"/>
                  <a:pt x="600" y="317"/>
                  <a:pt x="599" y="326"/>
                </a:cubicBezTo>
                <a:cubicBezTo>
                  <a:pt x="599" y="327"/>
                  <a:pt x="599" y="328"/>
                  <a:pt x="599" y="329"/>
                </a:cubicBezTo>
                <a:cubicBezTo>
                  <a:pt x="586" y="460"/>
                  <a:pt x="490" y="565"/>
                  <a:pt x="365" y="593"/>
                </a:cubicBezTo>
                <a:cubicBezTo>
                  <a:pt x="357" y="595"/>
                  <a:pt x="349" y="596"/>
                  <a:pt x="340" y="597"/>
                </a:cubicBezTo>
                <a:cubicBezTo>
                  <a:pt x="327" y="599"/>
                  <a:pt x="314" y="600"/>
                  <a:pt x="300" y="600"/>
                </a:cubicBezTo>
                <a:cubicBezTo>
                  <a:pt x="134" y="600"/>
                  <a:pt x="0" y="466"/>
                  <a:pt x="0" y="300"/>
                </a:cubicBezTo>
                <a:cubicBezTo>
                  <a:pt x="0" y="134"/>
                  <a:pt x="134" y="0"/>
                  <a:pt x="300" y="0"/>
                </a:cubicBezTo>
                <a:cubicBezTo>
                  <a:pt x="466" y="0"/>
                  <a:pt x="600" y="134"/>
                  <a:pt x="600" y="300"/>
                </a:cubicBezTo>
              </a:path>
            </a:pathLst>
          </a:custGeom>
          <a:solidFill>
            <a:srgbClr val="33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4" name="Freeform 938"/>
          <p:cNvSpPr>
            <a:spLocks noEditPoints="1"/>
          </p:cNvSpPr>
          <p:nvPr/>
        </p:nvSpPr>
        <p:spPr bwMode="auto">
          <a:xfrm>
            <a:off x="8312151" y="5037139"/>
            <a:ext cx="914400" cy="884238"/>
          </a:xfrm>
          <a:custGeom>
            <a:avLst/>
            <a:gdLst>
              <a:gd name="T0" fmla="*/ 156 w 485"/>
              <a:gd name="T1" fmla="*/ 247 h 469"/>
              <a:gd name="T2" fmla="*/ 3 w 485"/>
              <a:gd name="T3" fmla="*/ 143 h 469"/>
              <a:gd name="T4" fmla="*/ 14 w 485"/>
              <a:gd name="T5" fmla="*/ 170 h 469"/>
              <a:gd name="T6" fmla="*/ 0 w 485"/>
              <a:gd name="T7" fmla="*/ 126 h 469"/>
              <a:gd name="T8" fmla="*/ 2 w 485"/>
              <a:gd name="T9" fmla="*/ 135 h 469"/>
              <a:gd name="T10" fmla="*/ 1 w 485"/>
              <a:gd name="T11" fmla="*/ 113 h 469"/>
              <a:gd name="T12" fmla="*/ 9 w 485"/>
              <a:gd name="T13" fmla="*/ 99 h 469"/>
              <a:gd name="T14" fmla="*/ 24 w 485"/>
              <a:gd name="T15" fmla="*/ 86 h 469"/>
              <a:gd name="T16" fmla="*/ 35 w 485"/>
              <a:gd name="T17" fmla="*/ 45 h 469"/>
              <a:gd name="T18" fmla="*/ 30 w 485"/>
              <a:gd name="T19" fmla="*/ 54 h 469"/>
              <a:gd name="T20" fmla="*/ 49 w 485"/>
              <a:gd name="T21" fmla="*/ 29 h 469"/>
              <a:gd name="T22" fmla="*/ 50 w 485"/>
              <a:gd name="T23" fmla="*/ 28 h 469"/>
              <a:gd name="T24" fmla="*/ 50 w 485"/>
              <a:gd name="T25" fmla="*/ 28 h 469"/>
              <a:gd name="T26" fmla="*/ 53 w 485"/>
              <a:gd name="T27" fmla="*/ 26 h 469"/>
              <a:gd name="T28" fmla="*/ 89 w 485"/>
              <a:gd name="T29" fmla="*/ 19 h 469"/>
              <a:gd name="T30" fmla="*/ 111 w 485"/>
              <a:gd name="T31" fmla="*/ 10 h 469"/>
              <a:gd name="T32" fmla="*/ 155 w 485"/>
              <a:gd name="T33" fmla="*/ 6 h 469"/>
              <a:gd name="T34" fmla="*/ 153 w 485"/>
              <a:gd name="T35" fmla="*/ 7 h 469"/>
              <a:gd name="T36" fmla="*/ 116 w 485"/>
              <a:gd name="T37" fmla="*/ 7 h 469"/>
              <a:gd name="T38" fmla="*/ 136 w 485"/>
              <a:gd name="T39" fmla="*/ 3 h 469"/>
              <a:gd name="T40" fmla="*/ 184 w 485"/>
              <a:gd name="T41" fmla="*/ 1 h 469"/>
              <a:gd name="T42" fmla="*/ 160 w 485"/>
              <a:gd name="T43" fmla="*/ 6 h 469"/>
              <a:gd name="T44" fmla="*/ 184 w 485"/>
              <a:gd name="T45" fmla="*/ 1 h 469"/>
              <a:gd name="T46" fmla="*/ 187 w 485"/>
              <a:gd name="T47" fmla="*/ 0 h 469"/>
              <a:gd name="T48" fmla="*/ 199 w 485"/>
              <a:gd name="T49" fmla="*/ 1 h 469"/>
              <a:gd name="T50" fmla="*/ 233 w 485"/>
              <a:gd name="T51" fmla="*/ 51 h 469"/>
              <a:gd name="T52" fmla="*/ 245 w 485"/>
              <a:gd name="T53" fmla="*/ 64 h 469"/>
              <a:gd name="T54" fmla="*/ 279 w 485"/>
              <a:gd name="T55" fmla="*/ 114 h 469"/>
              <a:gd name="T56" fmla="*/ 230 w 485"/>
              <a:gd name="T57" fmla="*/ 179 h 469"/>
              <a:gd name="T58" fmla="*/ 202 w 485"/>
              <a:gd name="T59" fmla="*/ 197 h 469"/>
              <a:gd name="T60" fmla="*/ 133 w 485"/>
              <a:gd name="T61" fmla="*/ 324 h 469"/>
              <a:gd name="T62" fmla="*/ 108 w 485"/>
              <a:gd name="T63" fmla="*/ 240 h 469"/>
              <a:gd name="T64" fmla="*/ 55 w 485"/>
              <a:gd name="T65" fmla="*/ 193 h 469"/>
              <a:gd name="T66" fmla="*/ 37 w 485"/>
              <a:gd name="T67" fmla="*/ 194 h 469"/>
              <a:gd name="T68" fmla="*/ 66 w 485"/>
              <a:gd name="T69" fmla="*/ 223 h 469"/>
              <a:gd name="T70" fmla="*/ 96 w 485"/>
              <a:gd name="T71" fmla="*/ 252 h 469"/>
              <a:gd name="T72" fmla="*/ 125 w 485"/>
              <a:gd name="T73" fmla="*/ 282 h 469"/>
              <a:gd name="T74" fmla="*/ 162 w 485"/>
              <a:gd name="T75" fmla="*/ 342 h 469"/>
              <a:gd name="T76" fmla="*/ 485 w 485"/>
              <a:gd name="T77" fmla="*/ 205 h 469"/>
              <a:gd name="T78" fmla="*/ 404 w 485"/>
              <a:gd name="T79" fmla="*/ 120 h 469"/>
              <a:gd name="T80" fmla="*/ 398 w 485"/>
              <a:gd name="T81" fmla="*/ 120 h 469"/>
              <a:gd name="T82" fmla="*/ 393 w 485"/>
              <a:gd name="T83" fmla="*/ 125 h 469"/>
              <a:gd name="T84" fmla="*/ 391 w 485"/>
              <a:gd name="T85" fmla="*/ 118 h 469"/>
              <a:gd name="T86" fmla="*/ 386 w 485"/>
              <a:gd name="T87" fmla="*/ 111 h 469"/>
              <a:gd name="T88" fmla="*/ 381 w 485"/>
              <a:gd name="T89" fmla="*/ 115 h 469"/>
              <a:gd name="T90" fmla="*/ 379 w 485"/>
              <a:gd name="T91" fmla="*/ 100 h 469"/>
              <a:gd name="T92" fmla="*/ 371 w 485"/>
              <a:gd name="T93" fmla="*/ 109 h 469"/>
              <a:gd name="T94" fmla="*/ 362 w 485"/>
              <a:gd name="T95" fmla="*/ 109 h 469"/>
              <a:gd name="T96" fmla="*/ 359 w 485"/>
              <a:gd name="T97" fmla="*/ 124 h 469"/>
              <a:gd name="T98" fmla="*/ 349 w 485"/>
              <a:gd name="T99" fmla="*/ 137 h 469"/>
              <a:gd name="T100" fmla="*/ 341 w 485"/>
              <a:gd name="T101" fmla="*/ 141 h 469"/>
              <a:gd name="T102" fmla="*/ 311 w 485"/>
              <a:gd name="T103" fmla="*/ 111 h 469"/>
              <a:gd name="T104" fmla="*/ 282 w 485"/>
              <a:gd name="T105" fmla="*/ 82 h 469"/>
              <a:gd name="T106" fmla="*/ 252 w 485"/>
              <a:gd name="T107" fmla="*/ 52 h 469"/>
              <a:gd name="T108" fmla="*/ 223 w 485"/>
              <a:gd name="T109" fmla="*/ 23 h 469"/>
              <a:gd name="T110" fmla="*/ 192 w 485"/>
              <a:gd name="T111" fmla="*/ 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5" h="469">
                <a:moveTo>
                  <a:pt x="156" y="216"/>
                </a:moveTo>
                <a:cubicBezTo>
                  <a:pt x="155" y="219"/>
                  <a:pt x="153" y="222"/>
                  <a:pt x="151" y="224"/>
                </a:cubicBezTo>
                <a:cubicBezTo>
                  <a:pt x="156" y="247"/>
                  <a:pt x="156" y="247"/>
                  <a:pt x="156" y="247"/>
                </a:cubicBezTo>
                <a:cubicBezTo>
                  <a:pt x="156" y="216"/>
                  <a:pt x="156" y="216"/>
                  <a:pt x="156" y="216"/>
                </a:cubicBezTo>
                <a:moveTo>
                  <a:pt x="3" y="142"/>
                </a:moveTo>
                <a:cubicBezTo>
                  <a:pt x="3" y="142"/>
                  <a:pt x="3" y="143"/>
                  <a:pt x="3" y="143"/>
                </a:cubicBezTo>
                <a:cubicBezTo>
                  <a:pt x="5" y="155"/>
                  <a:pt x="8" y="162"/>
                  <a:pt x="14" y="170"/>
                </a:cubicBezTo>
                <a:cubicBezTo>
                  <a:pt x="14" y="170"/>
                  <a:pt x="15" y="171"/>
                  <a:pt x="15" y="171"/>
                </a:cubicBezTo>
                <a:cubicBezTo>
                  <a:pt x="15" y="171"/>
                  <a:pt x="14" y="170"/>
                  <a:pt x="14" y="170"/>
                </a:cubicBezTo>
                <a:cubicBezTo>
                  <a:pt x="8" y="162"/>
                  <a:pt x="5" y="155"/>
                  <a:pt x="3" y="143"/>
                </a:cubicBezTo>
                <a:cubicBezTo>
                  <a:pt x="3" y="143"/>
                  <a:pt x="3" y="142"/>
                  <a:pt x="3" y="142"/>
                </a:cubicBezTo>
                <a:moveTo>
                  <a:pt x="0" y="126"/>
                </a:moveTo>
                <a:cubicBezTo>
                  <a:pt x="0" y="129"/>
                  <a:pt x="1" y="132"/>
                  <a:pt x="2" y="135"/>
                </a:cubicBezTo>
                <a:cubicBezTo>
                  <a:pt x="2" y="136"/>
                  <a:pt x="2" y="136"/>
                  <a:pt x="2" y="137"/>
                </a:cubicBezTo>
                <a:cubicBezTo>
                  <a:pt x="2" y="136"/>
                  <a:pt x="2" y="136"/>
                  <a:pt x="2" y="135"/>
                </a:cubicBezTo>
                <a:cubicBezTo>
                  <a:pt x="1" y="132"/>
                  <a:pt x="0" y="129"/>
                  <a:pt x="0" y="126"/>
                </a:cubicBezTo>
                <a:moveTo>
                  <a:pt x="9" y="99"/>
                </a:moveTo>
                <a:cubicBezTo>
                  <a:pt x="6" y="103"/>
                  <a:pt x="3" y="108"/>
                  <a:pt x="1" y="113"/>
                </a:cubicBezTo>
                <a:cubicBezTo>
                  <a:pt x="1" y="114"/>
                  <a:pt x="0" y="115"/>
                  <a:pt x="0" y="115"/>
                </a:cubicBezTo>
                <a:cubicBezTo>
                  <a:pt x="0" y="115"/>
                  <a:pt x="1" y="114"/>
                  <a:pt x="1" y="113"/>
                </a:cubicBezTo>
                <a:cubicBezTo>
                  <a:pt x="3" y="108"/>
                  <a:pt x="6" y="103"/>
                  <a:pt x="9" y="99"/>
                </a:cubicBezTo>
                <a:moveTo>
                  <a:pt x="32" y="79"/>
                </a:moveTo>
                <a:cubicBezTo>
                  <a:pt x="32" y="81"/>
                  <a:pt x="32" y="82"/>
                  <a:pt x="33" y="83"/>
                </a:cubicBezTo>
                <a:cubicBezTo>
                  <a:pt x="30" y="84"/>
                  <a:pt x="27" y="84"/>
                  <a:pt x="24" y="86"/>
                </a:cubicBezTo>
                <a:cubicBezTo>
                  <a:pt x="27" y="84"/>
                  <a:pt x="30" y="84"/>
                  <a:pt x="33" y="83"/>
                </a:cubicBezTo>
                <a:cubicBezTo>
                  <a:pt x="32" y="82"/>
                  <a:pt x="32" y="81"/>
                  <a:pt x="32" y="79"/>
                </a:cubicBezTo>
                <a:moveTo>
                  <a:pt x="35" y="45"/>
                </a:moveTo>
                <a:cubicBezTo>
                  <a:pt x="33" y="48"/>
                  <a:pt x="31" y="51"/>
                  <a:pt x="30" y="54"/>
                </a:cubicBezTo>
                <a:cubicBezTo>
                  <a:pt x="28" y="59"/>
                  <a:pt x="28" y="64"/>
                  <a:pt x="29" y="69"/>
                </a:cubicBezTo>
                <a:cubicBezTo>
                  <a:pt x="28" y="64"/>
                  <a:pt x="28" y="59"/>
                  <a:pt x="30" y="54"/>
                </a:cubicBezTo>
                <a:cubicBezTo>
                  <a:pt x="31" y="51"/>
                  <a:pt x="33" y="48"/>
                  <a:pt x="35" y="45"/>
                </a:cubicBezTo>
                <a:moveTo>
                  <a:pt x="50" y="28"/>
                </a:moveTo>
                <a:cubicBezTo>
                  <a:pt x="50" y="28"/>
                  <a:pt x="49" y="28"/>
                  <a:pt x="49" y="29"/>
                </a:cubicBezTo>
                <a:cubicBezTo>
                  <a:pt x="48" y="29"/>
                  <a:pt x="48" y="30"/>
                  <a:pt x="48" y="30"/>
                </a:cubicBezTo>
                <a:cubicBezTo>
                  <a:pt x="48" y="30"/>
                  <a:pt x="48" y="29"/>
                  <a:pt x="49" y="29"/>
                </a:cubicBezTo>
                <a:cubicBezTo>
                  <a:pt x="49" y="28"/>
                  <a:pt x="50" y="28"/>
                  <a:pt x="50" y="28"/>
                </a:cubicBezTo>
                <a:moveTo>
                  <a:pt x="50" y="28"/>
                </a:move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moveTo>
                  <a:pt x="66" y="23"/>
                </a:moveTo>
                <a:cubicBezTo>
                  <a:pt x="65" y="23"/>
                  <a:pt x="64" y="23"/>
                  <a:pt x="63" y="24"/>
                </a:cubicBezTo>
                <a:cubicBezTo>
                  <a:pt x="60" y="24"/>
                  <a:pt x="57" y="25"/>
                  <a:pt x="53" y="26"/>
                </a:cubicBezTo>
                <a:cubicBezTo>
                  <a:pt x="57" y="25"/>
                  <a:pt x="60" y="24"/>
                  <a:pt x="63" y="24"/>
                </a:cubicBezTo>
                <a:cubicBezTo>
                  <a:pt x="64" y="23"/>
                  <a:pt x="65" y="23"/>
                  <a:pt x="66" y="23"/>
                </a:cubicBezTo>
                <a:moveTo>
                  <a:pt x="89" y="19"/>
                </a:moveTo>
                <a:cubicBezTo>
                  <a:pt x="89" y="19"/>
                  <a:pt x="88" y="20"/>
                  <a:pt x="87" y="20"/>
                </a:cubicBezTo>
                <a:cubicBezTo>
                  <a:pt x="88" y="20"/>
                  <a:pt x="89" y="19"/>
                  <a:pt x="89" y="19"/>
                </a:cubicBezTo>
                <a:moveTo>
                  <a:pt x="111" y="10"/>
                </a:moveTo>
                <a:cubicBezTo>
                  <a:pt x="109" y="10"/>
                  <a:pt x="107" y="11"/>
                  <a:pt x="105" y="12"/>
                </a:cubicBezTo>
                <a:cubicBezTo>
                  <a:pt x="107" y="11"/>
                  <a:pt x="109" y="10"/>
                  <a:pt x="111" y="10"/>
                </a:cubicBezTo>
                <a:moveTo>
                  <a:pt x="155" y="6"/>
                </a:moveTo>
                <a:cubicBezTo>
                  <a:pt x="154" y="6"/>
                  <a:pt x="153" y="7"/>
                  <a:pt x="153" y="7"/>
                </a:cubicBezTo>
                <a:cubicBezTo>
                  <a:pt x="152" y="7"/>
                  <a:pt x="152" y="7"/>
                  <a:pt x="151" y="7"/>
                </a:cubicBezTo>
                <a:cubicBezTo>
                  <a:pt x="152" y="7"/>
                  <a:pt x="152" y="7"/>
                  <a:pt x="153" y="7"/>
                </a:cubicBezTo>
                <a:cubicBezTo>
                  <a:pt x="153" y="7"/>
                  <a:pt x="154" y="6"/>
                  <a:pt x="155" y="6"/>
                </a:cubicBezTo>
                <a:moveTo>
                  <a:pt x="131" y="3"/>
                </a:moveTo>
                <a:cubicBezTo>
                  <a:pt x="125" y="3"/>
                  <a:pt x="120" y="5"/>
                  <a:pt x="116" y="7"/>
                </a:cubicBezTo>
                <a:cubicBezTo>
                  <a:pt x="120" y="5"/>
                  <a:pt x="125" y="3"/>
                  <a:pt x="131" y="3"/>
                </a:cubicBezTo>
                <a:cubicBezTo>
                  <a:pt x="131" y="3"/>
                  <a:pt x="132" y="3"/>
                  <a:pt x="133" y="3"/>
                </a:cubicBezTo>
                <a:cubicBezTo>
                  <a:pt x="134" y="3"/>
                  <a:pt x="135" y="3"/>
                  <a:pt x="136" y="3"/>
                </a:cubicBezTo>
                <a:cubicBezTo>
                  <a:pt x="135" y="3"/>
                  <a:pt x="134" y="3"/>
                  <a:pt x="133" y="3"/>
                </a:cubicBezTo>
                <a:cubicBezTo>
                  <a:pt x="132" y="3"/>
                  <a:pt x="131" y="3"/>
                  <a:pt x="131" y="3"/>
                </a:cubicBezTo>
                <a:moveTo>
                  <a:pt x="184" y="1"/>
                </a:moveTo>
                <a:cubicBezTo>
                  <a:pt x="182" y="2"/>
                  <a:pt x="180" y="2"/>
                  <a:pt x="178" y="3"/>
                </a:cubicBezTo>
                <a:cubicBezTo>
                  <a:pt x="172" y="5"/>
                  <a:pt x="166" y="5"/>
                  <a:pt x="161" y="6"/>
                </a:cubicBezTo>
                <a:cubicBezTo>
                  <a:pt x="160" y="6"/>
                  <a:pt x="160" y="6"/>
                  <a:pt x="160" y="6"/>
                </a:cubicBezTo>
                <a:cubicBezTo>
                  <a:pt x="160" y="6"/>
                  <a:pt x="161" y="6"/>
                  <a:pt x="161" y="6"/>
                </a:cubicBezTo>
                <a:cubicBezTo>
                  <a:pt x="166" y="5"/>
                  <a:pt x="172" y="5"/>
                  <a:pt x="178" y="3"/>
                </a:cubicBezTo>
                <a:cubicBezTo>
                  <a:pt x="180" y="2"/>
                  <a:pt x="182" y="2"/>
                  <a:pt x="184" y="1"/>
                </a:cubicBezTo>
                <a:moveTo>
                  <a:pt x="192" y="0"/>
                </a:moveTo>
                <a:cubicBezTo>
                  <a:pt x="191" y="0"/>
                  <a:pt x="189" y="0"/>
                  <a:pt x="188" y="0"/>
                </a:cubicBezTo>
                <a:cubicBezTo>
                  <a:pt x="188" y="0"/>
                  <a:pt x="188" y="0"/>
                  <a:pt x="187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9" y="0"/>
                  <a:pt x="191" y="0"/>
                  <a:pt x="192" y="0"/>
                </a:cubicBezTo>
                <a:cubicBezTo>
                  <a:pt x="195" y="0"/>
                  <a:pt x="197" y="0"/>
                  <a:pt x="199" y="1"/>
                </a:cubicBezTo>
                <a:cubicBezTo>
                  <a:pt x="207" y="4"/>
                  <a:pt x="212" y="12"/>
                  <a:pt x="217" y="18"/>
                </a:cubicBezTo>
                <a:cubicBezTo>
                  <a:pt x="218" y="20"/>
                  <a:pt x="219" y="22"/>
                  <a:pt x="221" y="24"/>
                </a:cubicBezTo>
                <a:cubicBezTo>
                  <a:pt x="228" y="33"/>
                  <a:pt x="232" y="41"/>
                  <a:pt x="233" y="51"/>
                </a:cubicBezTo>
                <a:cubicBezTo>
                  <a:pt x="234" y="55"/>
                  <a:pt x="234" y="59"/>
                  <a:pt x="234" y="63"/>
                </a:cubicBezTo>
                <a:cubicBezTo>
                  <a:pt x="235" y="63"/>
                  <a:pt x="236" y="63"/>
                  <a:pt x="237" y="63"/>
                </a:cubicBezTo>
                <a:cubicBezTo>
                  <a:pt x="240" y="63"/>
                  <a:pt x="243" y="63"/>
                  <a:pt x="245" y="64"/>
                </a:cubicBezTo>
                <a:cubicBezTo>
                  <a:pt x="253" y="67"/>
                  <a:pt x="258" y="75"/>
                  <a:pt x="262" y="81"/>
                </a:cubicBezTo>
                <a:cubicBezTo>
                  <a:pt x="263" y="83"/>
                  <a:pt x="265" y="85"/>
                  <a:pt x="266" y="87"/>
                </a:cubicBezTo>
                <a:cubicBezTo>
                  <a:pt x="273" y="96"/>
                  <a:pt x="277" y="104"/>
                  <a:pt x="279" y="114"/>
                </a:cubicBezTo>
                <a:cubicBezTo>
                  <a:pt x="280" y="125"/>
                  <a:pt x="279" y="135"/>
                  <a:pt x="276" y="143"/>
                </a:cubicBezTo>
                <a:cubicBezTo>
                  <a:pt x="272" y="152"/>
                  <a:pt x="267" y="162"/>
                  <a:pt x="259" y="169"/>
                </a:cubicBezTo>
                <a:cubicBezTo>
                  <a:pt x="251" y="175"/>
                  <a:pt x="241" y="177"/>
                  <a:pt x="230" y="179"/>
                </a:cubicBezTo>
                <a:cubicBezTo>
                  <a:pt x="227" y="179"/>
                  <a:pt x="225" y="179"/>
                  <a:pt x="222" y="179"/>
                </a:cubicBezTo>
                <a:cubicBezTo>
                  <a:pt x="220" y="179"/>
                  <a:pt x="217" y="179"/>
                  <a:pt x="215" y="179"/>
                </a:cubicBezTo>
                <a:cubicBezTo>
                  <a:pt x="212" y="186"/>
                  <a:pt x="208" y="192"/>
                  <a:pt x="202" y="197"/>
                </a:cubicBezTo>
                <a:cubicBezTo>
                  <a:pt x="195" y="203"/>
                  <a:pt x="186" y="205"/>
                  <a:pt x="177" y="206"/>
                </a:cubicBezTo>
                <a:cubicBezTo>
                  <a:pt x="176" y="246"/>
                  <a:pt x="182" y="273"/>
                  <a:pt x="194" y="315"/>
                </a:cubicBezTo>
                <a:cubicBezTo>
                  <a:pt x="133" y="324"/>
                  <a:pt x="133" y="324"/>
                  <a:pt x="133" y="324"/>
                </a:cubicBezTo>
                <a:cubicBezTo>
                  <a:pt x="134" y="290"/>
                  <a:pt x="133" y="264"/>
                  <a:pt x="126" y="238"/>
                </a:cubicBezTo>
                <a:cubicBezTo>
                  <a:pt x="123" y="238"/>
                  <a:pt x="120" y="239"/>
                  <a:pt x="116" y="239"/>
                </a:cubicBezTo>
                <a:cubicBezTo>
                  <a:pt x="113" y="240"/>
                  <a:pt x="111" y="240"/>
                  <a:pt x="108" y="240"/>
                </a:cubicBezTo>
                <a:cubicBezTo>
                  <a:pt x="101" y="240"/>
                  <a:pt x="94" y="239"/>
                  <a:pt x="87" y="236"/>
                </a:cubicBezTo>
                <a:cubicBezTo>
                  <a:pt x="77" y="232"/>
                  <a:pt x="71" y="224"/>
                  <a:pt x="65" y="217"/>
                </a:cubicBezTo>
                <a:cubicBezTo>
                  <a:pt x="59" y="210"/>
                  <a:pt x="56" y="203"/>
                  <a:pt x="55" y="193"/>
                </a:cubicBezTo>
                <a:cubicBezTo>
                  <a:pt x="48" y="192"/>
                  <a:pt x="42" y="191"/>
                  <a:pt x="36" y="189"/>
                </a:cubicBezTo>
                <a:cubicBezTo>
                  <a:pt x="32" y="187"/>
                  <a:pt x="30" y="186"/>
                  <a:pt x="27" y="184"/>
                </a:cubicBezTo>
                <a:cubicBezTo>
                  <a:pt x="30" y="187"/>
                  <a:pt x="33" y="191"/>
                  <a:pt x="37" y="194"/>
                </a:cubicBezTo>
                <a:cubicBezTo>
                  <a:pt x="40" y="197"/>
                  <a:pt x="43" y="200"/>
                  <a:pt x="47" y="203"/>
                </a:cubicBezTo>
                <a:cubicBezTo>
                  <a:pt x="50" y="207"/>
                  <a:pt x="53" y="210"/>
                  <a:pt x="56" y="213"/>
                </a:cubicBezTo>
                <a:cubicBezTo>
                  <a:pt x="59" y="217"/>
                  <a:pt x="63" y="220"/>
                  <a:pt x="66" y="223"/>
                </a:cubicBezTo>
                <a:cubicBezTo>
                  <a:pt x="69" y="226"/>
                  <a:pt x="72" y="230"/>
                  <a:pt x="76" y="233"/>
                </a:cubicBezTo>
                <a:cubicBezTo>
                  <a:pt x="79" y="236"/>
                  <a:pt x="82" y="240"/>
                  <a:pt x="86" y="243"/>
                </a:cubicBezTo>
                <a:cubicBezTo>
                  <a:pt x="89" y="246"/>
                  <a:pt x="92" y="249"/>
                  <a:pt x="96" y="252"/>
                </a:cubicBezTo>
                <a:cubicBezTo>
                  <a:pt x="99" y="256"/>
                  <a:pt x="102" y="259"/>
                  <a:pt x="105" y="262"/>
                </a:cubicBezTo>
                <a:cubicBezTo>
                  <a:pt x="108" y="266"/>
                  <a:pt x="112" y="269"/>
                  <a:pt x="115" y="272"/>
                </a:cubicBezTo>
                <a:cubicBezTo>
                  <a:pt x="118" y="275"/>
                  <a:pt x="121" y="279"/>
                  <a:pt x="125" y="282"/>
                </a:cubicBezTo>
                <a:cubicBezTo>
                  <a:pt x="127" y="285"/>
                  <a:pt x="130" y="287"/>
                  <a:pt x="133" y="290"/>
                </a:cubicBezTo>
                <a:cubicBezTo>
                  <a:pt x="133" y="301"/>
                  <a:pt x="133" y="312"/>
                  <a:pt x="133" y="324"/>
                </a:cubicBezTo>
                <a:cubicBezTo>
                  <a:pt x="162" y="342"/>
                  <a:pt x="162" y="342"/>
                  <a:pt x="162" y="342"/>
                </a:cubicBezTo>
                <a:cubicBezTo>
                  <a:pt x="152" y="359"/>
                  <a:pt x="147" y="371"/>
                  <a:pt x="151" y="375"/>
                </a:cubicBezTo>
                <a:cubicBezTo>
                  <a:pt x="251" y="469"/>
                  <a:pt x="251" y="469"/>
                  <a:pt x="251" y="469"/>
                </a:cubicBezTo>
                <a:cubicBezTo>
                  <a:pt x="376" y="441"/>
                  <a:pt x="472" y="336"/>
                  <a:pt x="485" y="205"/>
                </a:cubicBezTo>
                <a:cubicBezTo>
                  <a:pt x="485" y="204"/>
                  <a:pt x="485" y="203"/>
                  <a:pt x="485" y="202"/>
                </a:cubicBezTo>
                <a:cubicBezTo>
                  <a:pt x="406" y="121"/>
                  <a:pt x="406" y="121"/>
                  <a:pt x="406" y="121"/>
                </a:cubicBezTo>
                <a:cubicBezTo>
                  <a:pt x="406" y="120"/>
                  <a:pt x="405" y="120"/>
                  <a:pt x="404" y="120"/>
                </a:cubicBezTo>
                <a:cubicBezTo>
                  <a:pt x="403" y="120"/>
                  <a:pt x="402" y="120"/>
                  <a:pt x="401" y="121"/>
                </a:cubicBezTo>
                <a:cubicBezTo>
                  <a:pt x="400" y="120"/>
                  <a:pt x="400" y="120"/>
                  <a:pt x="400" y="120"/>
                </a:cubicBezTo>
                <a:cubicBezTo>
                  <a:pt x="399" y="120"/>
                  <a:pt x="399" y="120"/>
                  <a:pt x="398" y="120"/>
                </a:cubicBezTo>
                <a:cubicBezTo>
                  <a:pt x="398" y="120"/>
                  <a:pt x="397" y="120"/>
                  <a:pt x="396" y="121"/>
                </a:cubicBezTo>
                <a:cubicBezTo>
                  <a:pt x="395" y="122"/>
                  <a:pt x="395" y="123"/>
                  <a:pt x="394" y="124"/>
                </a:cubicBezTo>
                <a:cubicBezTo>
                  <a:pt x="393" y="125"/>
                  <a:pt x="393" y="125"/>
                  <a:pt x="393" y="125"/>
                </a:cubicBezTo>
                <a:cubicBezTo>
                  <a:pt x="393" y="125"/>
                  <a:pt x="393" y="125"/>
                  <a:pt x="393" y="125"/>
                </a:cubicBezTo>
                <a:cubicBezTo>
                  <a:pt x="393" y="125"/>
                  <a:pt x="391" y="124"/>
                  <a:pt x="390" y="124"/>
                </a:cubicBezTo>
                <a:cubicBezTo>
                  <a:pt x="390" y="122"/>
                  <a:pt x="391" y="120"/>
                  <a:pt x="391" y="118"/>
                </a:cubicBezTo>
                <a:cubicBezTo>
                  <a:pt x="392" y="115"/>
                  <a:pt x="392" y="112"/>
                  <a:pt x="390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8" y="110"/>
                  <a:pt x="387" y="110"/>
                  <a:pt x="386" y="111"/>
                </a:cubicBezTo>
                <a:cubicBezTo>
                  <a:pt x="386" y="112"/>
                  <a:pt x="385" y="113"/>
                  <a:pt x="384" y="114"/>
                </a:cubicBezTo>
                <a:cubicBezTo>
                  <a:pt x="383" y="115"/>
                  <a:pt x="383" y="117"/>
                  <a:pt x="382" y="117"/>
                </a:cubicBezTo>
                <a:cubicBezTo>
                  <a:pt x="381" y="116"/>
                  <a:pt x="381" y="116"/>
                  <a:pt x="381" y="115"/>
                </a:cubicBezTo>
                <a:cubicBezTo>
                  <a:pt x="380" y="113"/>
                  <a:pt x="381" y="111"/>
                  <a:pt x="381" y="108"/>
                </a:cubicBezTo>
                <a:cubicBezTo>
                  <a:pt x="382" y="105"/>
                  <a:pt x="382" y="102"/>
                  <a:pt x="380" y="101"/>
                </a:cubicBezTo>
                <a:cubicBezTo>
                  <a:pt x="380" y="100"/>
                  <a:pt x="379" y="100"/>
                  <a:pt x="379" y="100"/>
                </a:cubicBezTo>
                <a:cubicBezTo>
                  <a:pt x="378" y="100"/>
                  <a:pt x="377" y="101"/>
                  <a:pt x="377" y="101"/>
                </a:cubicBezTo>
                <a:cubicBezTo>
                  <a:pt x="376" y="102"/>
                  <a:pt x="375" y="103"/>
                  <a:pt x="374" y="105"/>
                </a:cubicBezTo>
                <a:cubicBezTo>
                  <a:pt x="373" y="106"/>
                  <a:pt x="372" y="108"/>
                  <a:pt x="371" y="109"/>
                </a:cubicBezTo>
                <a:cubicBezTo>
                  <a:pt x="370" y="110"/>
                  <a:pt x="370" y="110"/>
                  <a:pt x="369" y="110"/>
                </a:cubicBezTo>
                <a:cubicBezTo>
                  <a:pt x="368" y="110"/>
                  <a:pt x="367" y="109"/>
                  <a:pt x="366" y="109"/>
                </a:cubicBezTo>
                <a:cubicBezTo>
                  <a:pt x="364" y="109"/>
                  <a:pt x="363" y="109"/>
                  <a:pt x="362" y="109"/>
                </a:cubicBezTo>
                <a:cubicBezTo>
                  <a:pt x="360" y="109"/>
                  <a:pt x="358" y="109"/>
                  <a:pt x="357" y="110"/>
                </a:cubicBezTo>
                <a:cubicBezTo>
                  <a:pt x="356" y="112"/>
                  <a:pt x="357" y="115"/>
                  <a:pt x="358" y="118"/>
                </a:cubicBezTo>
                <a:cubicBezTo>
                  <a:pt x="359" y="120"/>
                  <a:pt x="360" y="123"/>
                  <a:pt x="359" y="124"/>
                </a:cubicBezTo>
                <a:cubicBezTo>
                  <a:pt x="358" y="125"/>
                  <a:pt x="356" y="126"/>
                  <a:pt x="354" y="126"/>
                </a:cubicBezTo>
                <a:cubicBezTo>
                  <a:pt x="351" y="127"/>
                  <a:pt x="348" y="127"/>
                  <a:pt x="347" y="129"/>
                </a:cubicBezTo>
                <a:cubicBezTo>
                  <a:pt x="346" y="131"/>
                  <a:pt x="348" y="134"/>
                  <a:pt x="349" y="137"/>
                </a:cubicBezTo>
                <a:cubicBezTo>
                  <a:pt x="351" y="140"/>
                  <a:pt x="352" y="142"/>
                  <a:pt x="351" y="143"/>
                </a:cubicBezTo>
                <a:cubicBezTo>
                  <a:pt x="351" y="144"/>
                  <a:pt x="349" y="145"/>
                  <a:pt x="347" y="146"/>
                </a:cubicBezTo>
                <a:cubicBezTo>
                  <a:pt x="345" y="144"/>
                  <a:pt x="343" y="142"/>
                  <a:pt x="341" y="141"/>
                </a:cubicBezTo>
                <a:cubicBezTo>
                  <a:pt x="338" y="137"/>
                  <a:pt x="335" y="133"/>
                  <a:pt x="331" y="131"/>
                </a:cubicBezTo>
                <a:cubicBezTo>
                  <a:pt x="328" y="127"/>
                  <a:pt x="325" y="124"/>
                  <a:pt x="321" y="121"/>
                </a:cubicBezTo>
                <a:cubicBezTo>
                  <a:pt x="318" y="117"/>
                  <a:pt x="315" y="114"/>
                  <a:pt x="311" y="111"/>
                </a:cubicBezTo>
                <a:cubicBezTo>
                  <a:pt x="308" y="108"/>
                  <a:pt x="305" y="104"/>
                  <a:pt x="301" y="101"/>
                </a:cubicBezTo>
                <a:cubicBezTo>
                  <a:pt x="299" y="98"/>
                  <a:pt x="295" y="94"/>
                  <a:pt x="292" y="92"/>
                </a:cubicBezTo>
                <a:cubicBezTo>
                  <a:pt x="289" y="88"/>
                  <a:pt x="286" y="84"/>
                  <a:pt x="282" y="82"/>
                </a:cubicBezTo>
                <a:cubicBezTo>
                  <a:pt x="279" y="78"/>
                  <a:pt x="276" y="75"/>
                  <a:pt x="272" y="72"/>
                </a:cubicBezTo>
                <a:cubicBezTo>
                  <a:pt x="269" y="68"/>
                  <a:pt x="266" y="65"/>
                  <a:pt x="262" y="62"/>
                </a:cubicBezTo>
                <a:cubicBezTo>
                  <a:pt x="259" y="59"/>
                  <a:pt x="256" y="55"/>
                  <a:pt x="252" y="52"/>
                </a:cubicBezTo>
                <a:cubicBezTo>
                  <a:pt x="250" y="49"/>
                  <a:pt x="246" y="45"/>
                  <a:pt x="243" y="43"/>
                </a:cubicBezTo>
                <a:cubicBezTo>
                  <a:pt x="240" y="39"/>
                  <a:pt x="237" y="35"/>
                  <a:pt x="233" y="33"/>
                </a:cubicBezTo>
                <a:cubicBezTo>
                  <a:pt x="230" y="29"/>
                  <a:pt x="227" y="26"/>
                  <a:pt x="223" y="23"/>
                </a:cubicBezTo>
                <a:cubicBezTo>
                  <a:pt x="220" y="19"/>
                  <a:pt x="217" y="16"/>
                  <a:pt x="213" y="13"/>
                </a:cubicBezTo>
                <a:cubicBezTo>
                  <a:pt x="210" y="8"/>
                  <a:pt x="205" y="4"/>
                  <a:pt x="199" y="1"/>
                </a:cubicBezTo>
                <a:cubicBezTo>
                  <a:pt x="197" y="0"/>
                  <a:pt x="195" y="0"/>
                  <a:pt x="192" y="0"/>
                </a:cubicBezTo>
              </a:path>
            </a:pathLst>
          </a:custGeom>
          <a:solidFill>
            <a:srgbClr val="2E3F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5" name="Freeform 939"/>
          <p:cNvSpPr>
            <a:spLocks/>
          </p:cNvSpPr>
          <p:nvPr/>
        </p:nvSpPr>
        <p:spPr bwMode="auto">
          <a:xfrm>
            <a:off x="8529638" y="5410201"/>
            <a:ext cx="147638" cy="238125"/>
          </a:xfrm>
          <a:custGeom>
            <a:avLst/>
            <a:gdLst>
              <a:gd name="T0" fmla="*/ 79 w 79"/>
              <a:gd name="T1" fmla="*/ 117 h 126"/>
              <a:gd name="T2" fmla="*/ 18 w 79"/>
              <a:gd name="T3" fmla="*/ 126 h 126"/>
              <a:gd name="T4" fmla="*/ 0 w 79"/>
              <a:gd name="T5" fmla="*/ 9 h 126"/>
              <a:gd name="T6" fmla="*/ 31 w 79"/>
              <a:gd name="T7" fmla="*/ 5 h 126"/>
              <a:gd name="T8" fmla="*/ 41 w 79"/>
              <a:gd name="T9" fmla="*/ 49 h 126"/>
              <a:gd name="T10" fmla="*/ 41 w 79"/>
              <a:gd name="T11" fmla="*/ 3 h 126"/>
              <a:gd name="T12" fmla="*/ 62 w 79"/>
              <a:gd name="T13" fmla="*/ 0 h 126"/>
              <a:gd name="T14" fmla="*/ 79 w 79"/>
              <a:gd name="T15" fmla="*/ 11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" h="126">
                <a:moveTo>
                  <a:pt x="79" y="117"/>
                </a:moveTo>
                <a:cubicBezTo>
                  <a:pt x="18" y="126"/>
                  <a:pt x="18" y="126"/>
                  <a:pt x="18" y="126"/>
                </a:cubicBezTo>
                <a:cubicBezTo>
                  <a:pt x="20" y="79"/>
                  <a:pt x="16" y="46"/>
                  <a:pt x="0" y="9"/>
                </a:cubicBezTo>
                <a:cubicBezTo>
                  <a:pt x="31" y="5"/>
                  <a:pt x="31" y="5"/>
                  <a:pt x="31" y="5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3"/>
                  <a:pt x="41" y="3"/>
                  <a:pt x="41" y="3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45"/>
                  <a:pt x="66" y="72"/>
                  <a:pt x="79" y="117"/>
                </a:cubicBezTo>
              </a:path>
            </a:pathLst>
          </a:custGeom>
          <a:solidFill>
            <a:srgbClr val="52FF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6" name="Freeform 940"/>
          <p:cNvSpPr>
            <a:spLocks noEditPoints="1"/>
          </p:cNvSpPr>
          <p:nvPr/>
        </p:nvSpPr>
        <p:spPr bwMode="auto">
          <a:xfrm>
            <a:off x="8308976" y="5180014"/>
            <a:ext cx="220663" cy="222250"/>
          </a:xfrm>
          <a:custGeom>
            <a:avLst/>
            <a:gdLst>
              <a:gd name="T0" fmla="*/ 67 w 117"/>
              <a:gd name="T1" fmla="*/ 116 h 118"/>
              <a:gd name="T2" fmla="*/ 38 w 117"/>
              <a:gd name="T3" fmla="*/ 113 h 118"/>
              <a:gd name="T4" fmla="*/ 16 w 117"/>
              <a:gd name="T5" fmla="*/ 94 h 118"/>
              <a:gd name="T6" fmla="*/ 5 w 117"/>
              <a:gd name="T7" fmla="*/ 67 h 118"/>
              <a:gd name="T8" fmla="*/ 4 w 117"/>
              <a:gd name="T9" fmla="*/ 59 h 118"/>
              <a:gd name="T10" fmla="*/ 3 w 117"/>
              <a:gd name="T11" fmla="*/ 37 h 118"/>
              <a:gd name="T12" fmla="*/ 22 w 117"/>
              <a:gd name="T13" fmla="*/ 12 h 118"/>
              <a:gd name="T14" fmla="*/ 35 w 117"/>
              <a:gd name="T15" fmla="*/ 7 h 118"/>
              <a:gd name="T16" fmla="*/ 43 w 117"/>
              <a:gd name="T17" fmla="*/ 6 h 118"/>
              <a:gd name="T18" fmla="*/ 60 w 117"/>
              <a:gd name="T19" fmla="*/ 3 h 118"/>
              <a:gd name="T20" fmla="*/ 70 w 117"/>
              <a:gd name="T21" fmla="*/ 1 h 118"/>
              <a:gd name="T22" fmla="*/ 82 w 117"/>
              <a:gd name="T23" fmla="*/ 2 h 118"/>
              <a:gd name="T24" fmla="*/ 99 w 117"/>
              <a:gd name="T25" fmla="*/ 19 h 118"/>
              <a:gd name="T26" fmla="*/ 103 w 117"/>
              <a:gd name="T27" fmla="*/ 24 h 118"/>
              <a:gd name="T28" fmla="*/ 116 w 117"/>
              <a:gd name="T29" fmla="*/ 51 h 118"/>
              <a:gd name="T30" fmla="*/ 113 w 117"/>
              <a:gd name="T31" fmla="*/ 81 h 118"/>
              <a:gd name="T32" fmla="*/ 96 w 117"/>
              <a:gd name="T33" fmla="*/ 106 h 118"/>
              <a:gd name="T34" fmla="*/ 67 w 117"/>
              <a:gd name="T35" fmla="*/ 116 h 118"/>
              <a:gd name="T36" fmla="*/ 36 w 117"/>
              <a:gd name="T37" fmla="*/ 16 h 118"/>
              <a:gd name="T38" fmla="*/ 27 w 117"/>
              <a:gd name="T39" fmla="*/ 19 h 118"/>
              <a:gd name="T40" fmla="*/ 11 w 117"/>
              <a:gd name="T41" fmla="*/ 40 h 118"/>
              <a:gd name="T42" fmla="*/ 12 w 117"/>
              <a:gd name="T43" fmla="*/ 57 h 118"/>
              <a:gd name="T44" fmla="*/ 14 w 117"/>
              <a:gd name="T45" fmla="*/ 66 h 118"/>
              <a:gd name="T46" fmla="*/ 23 w 117"/>
              <a:gd name="T47" fmla="*/ 88 h 118"/>
              <a:gd name="T48" fmla="*/ 41 w 117"/>
              <a:gd name="T49" fmla="*/ 105 h 118"/>
              <a:gd name="T50" fmla="*/ 66 w 117"/>
              <a:gd name="T51" fmla="*/ 107 h 118"/>
              <a:gd name="T52" fmla="*/ 91 w 117"/>
              <a:gd name="T53" fmla="*/ 100 h 118"/>
              <a:gd name="T54" fmla="*/ 104 w 117"/>
              <a:gd name="T55" fmla="*/ 78 h 118"/>
              <a:gd name="T56" fmla="*/ 107 w 117"/>
              <a:gd name="T57" fmla="*/ 52 h 118"/>
              <a:gd name="T58" fmla="*/ 96 w 117"/>
              <a:gd name="T59" fmla="*/ 30 h 118"/>
              <a:gd name="T60" fmla="*/ 92 w 117"/>
              <a:gd name="T61" fmla="*/ 24 h 118"/>
              <a:gd name="T62" fmla="*/ 78 w 117"/>
              <a:gd name="T63" fmla="*/ 10 h 118"/>
              <a:gd name="T64" fmla="*/ 72 w 117"/>
              <a:gd name="T65" fmla="*/ 9 h 118"/>
              <a:gd name="T66" fmla="*/ 63 w 117"/>
              <a:gd name="T67" fmla="*/ 12 h 118"/>
              <a:gd name="T68" fmla="*/ 52 w 117"/>
              <a:gd name="T69" fmla="*/ 14 h 118"/>
              <a:gd name="T70" fmla="*/ 44 w 117"/>
              <a:gd name="T71" fmla="*/ 15 h 118"/>
              <a:gd name="T72" fmla="*/ 36 w 117"/>
              <a:gd name="T73" fmla="*/ 1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7" h="118">
                <a:moveTo>
                  <a:pt x="67" y="116"/>
                </a:moveTo>
                <a:cubicBezTo>
                  <a:pt x="57" y="118"/>
                  <a:pt x="47" y="116"/>
                  <a:pt x="38" y="113"/>
                </a:cubicBezTo>
                <a:cubicBezTo>
                  <a:pt x="28" y="109"/>
                  <a:pt x="22" y="101"/>
                  <a:pt x="16" y="94"/>
                </a:cubicBezTo>
                <a:cubicBezTo>
                  <a:pt x="10" y="86"/>
                  <a:pt x="7" y="79"/>
                  <a:pt x="5" y="67"/>
                </a:cubicBezTo>
                <a:cubicBezTo>
                  <a:pt x="5" y="65"/>
                  <a:pt x="4" y="62"/>
                  <a:pt x="4" y="59"/>
                </a:cubicBezTo>
                <a:cubicBezTo>
                  <a:pt x="2" y="52"/>
                  <a:pt x="0" y="44"/>
                  <a:pt x="3" y="37"/>
                </a:cubicBezTo>
                <a:cubicBezTo>
                  <a:pt x="7" y="28"/>
                  <a:pt x="13" y="19"/>
                  <a:pt x="22" y="12"/>
                </a:cubicBezTo>
                <a:cubicBezTo>
                  <a:pt x="26" y="9"/>
                  <a:pt x="31" y="8"/>
                  <a:pt x="35" y="7"/>
                </a:cubicBezTo>
                <a:cubicBezTo>
                  <a:pt x="38" y="7"/>
                  <a:pt x="41" y="6"/>
                  <a:pt x="43" y="6"/>
                </a:cubicBezTo>
                <a:cubicBezTo>
                  <a:pt x="49" y="6"/>
                  <a:pt x="54" y="5"/>
                  <a:pt x="60" y="3"/>
                </a:cubicBezTo>
                <a:cubicBezTo>
                  <a:pt x="63" y="2"/>
                  <a:pt x="67" y="1"/>
                  <a:pt x="70" y="1"/>
                </a:cubicBezTo>
                <a:cubicBezTo>
                  <a:pt x="75" y="0"/>
                  <a:pt x="78" y="0"/>
                  <a:pt x="82" y="2"/>
                </a:cubicBezTo>
                <a:cubicBezTo>
                  <a:pt x="89" y="5"/>
                  <a:pt x="95" y="12"/>
                  <a:pt x="99" y="19"/>
                </a:cubicBezTo>
                <a:cubicBezTo>
                  <a:pt x="100" y="21"/>
                  <a:pt x="102" y="23"/>
                  <a:pt x="103" y="24"/>
                </a:cubicBezTo>
                <a:cubicBezTo>
                  <a:pt x="110" y="33"/>
                  <a:pt x="114" y="42"/>
                  <a:pt x="116" y="51"/>
                </a:cubicBezTo>
                <a:cubicBezTo>
                  <a:pt x="117" y="62"/>
                  <a:pt x="116" y="72"/>
                  <a:pt x="113" y="81"/>
                </a:cubicBezTo>
                <a:cubicBezTo>
                  <a:pt x="109" y="90"/>
                  <a:pt x="104" y="100"/>
                  <a:pt x="96" y="106"/>
                </a:cubicBezTo>
                <a:cubicBezTo>
                  <a:pt x="88" y="113"/>
                  <a:pt x="78" y="115"/>
                  <a:pt x="67" y="116"/>
                </a:cubicBezTo>
                <a:moveTo>
                  <a:pt x="36" y="16"/>
                </a:moveTo>
                <a:cubicBezTo>
                  <a:pt x="32" y="16"/>
                  <a:pt x="29" y="17"/>
                  <a:pt x="27" y="19"/>
                </a:cubicBezTo>
                <a:cubicBezTo>
                  <a:pt x="20" y="25"/>
                  <a:pt x="14" y="33"/>
                  <a:pt x="11" y="40"/>
                </a:cubicBezTo>
                <a:cubicBezTo>
                  <a:pt x="9" y="45"/>
                  <a:pt x="11" y="51"/>
                  <a:pt x="12" y="57"/>
                </a:cubicBezTo>
                <a:cubicBezTo>
                  <a:pt x="13" y="60"/>
                  <a:pt x="13" y="63"/>
                  <a:pt x="14" y="66"/>
                </a:cubicBezTo>
                <a:cubicBezTo>
                  <a:pt x="15" y="76"/>
                  <a:pt x="18" y="82"/>
                  <a:pt x="23" y="88"/>
                </a:cubicBezTo>
                <a:cubicBezTo>
                  <a:pt x="28" y="95"/>
                  <a:pt x="33" y="101"/>
                  <a:pt x="41" y="105"/>
                </a:cubicBezTo>
                <a:cubicBezTo>
                  <a:pt x="49" y="108"/>
                  <a:pt x="57" y="109"/>
                  <a:pt x="66" y="107"/>
                </a:cubicBezTo>
                <a:cubicBezTo>
                  <a:pt x="75" y="106"/>
                  <a:pt x="84" y="104"/>
                  <a:pt x="91" y="100"/>
                </a:cubicBezTo>
                <a:cubicBezTo>
                  <a:pt x="97" y="94"/>
                  <a:pt x="101" y="85"/>
                  <a:pt x="104" y="78"/>
                </a:cubicBezTo>
                <a:cubicBezTo>
                  <a:pt x="107" y="70"/>
                  <a:pt x="108" y="62"/>
                  <a:pt x="107" y="52"/>
                </a:cubicBezTo>
                <a:cubicBezTo>
                  <a:pt x="106" y="45"/>
                  <a:pt x="102" y="37"/>
                  <a:pt x="96" y="30"/>
                </a:cubicBezTo>
                <a:cubicBezTo>
                  <a:pt x="95" y="28"/>
                  <a:pt x="93" y="26"/>
                  <a:pt x="92" y="24"/>
                </a:cubicBezTo>
                <a:cubicBezTo>
                  <a:pt x="88" y="18"/>
                  <a:pt x="84" y="12"/>
                  <a:pt x="78" y="10"/>
                </a:cubicBezTo>
                <a:cubicBezTo>
                  <a:pt x="77" y="9"/>
                  <a:pt x="74" y="9"/>
                  <a:pt x="72" y="9"/>
                </a:cubicBezTo>
                <a:cubicBezTo>
                  <a:pt x="69" y="10"/>
                  <a:pt x="66" y="11"/>
                  <a:pt x="63" y="12"/>
                </a:cubicBezTo>
                <a:cubicBezTo>
                  <a:pt x="59" y="13"/>
                  <a:pt x="56" y="14"/>
                  <a:pt x="52" y="14"/>
                </a:cubicBezTo>
                <a:cubicBezTo>
                  <a:pt x="49" y="15"/>
                  <a:pt x="47" y="15"/>
                  <a:pt x="44" y="15"/>
                </a:cubicBezTo>
                <a:cubicBezTo>
                  <a:pt x="41" y="15"/>
                  <a:pt x="39" y="15"/>
                  <a:pt x="36" y="16"/>
                </a:cubicBezTo>
              </a:path>
            </a:pathLst>
          </a:custGeom>
          <a:solidFill>
            <a:srgbClr val="16A1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7" name="Freeform 941"/>
          <p:cNvSpPr>
            <a:spLocks/>
          </p:cNvSpPr>
          <p:nvPr/>
        </p:nvSpPr>
        <p:spPr bwMode="auto">
          <a:xfrm>
            <a:off x="8412163" y="5275264"/>
            <a:ext cx="204788" cy="206375"/>
          </a:xfrm>
          <a:custGeom>
            <a:avLst/>
            <a:gdLst>
              <a:gd name="T0" fmla="*/ 107 w 109"/>
              <a:gd name="T1" fmla="*/ 49 h 110"/>
              <a:gd name="T2" fmla="*/ 105 w 109"/>
              <a:gd name="T3" fmla="*/ 76 h 110"/>
              <a:gd name="T4" fmla="*/ 89 w 109"/>
              <a:gd name="T5" fmla="*/ 100 h 110"/>
              <a:gd name="T6" fmla="*/ 63 w 109"/>
              <a:gd name="T7" fmla="*/ 109 h 110"/>
              <a:gd name="T8" fmla="*/ 35 w 109"/>
              <a:gd name="T9" fmla="*/ 106 h 110"/>
              <a:gd name="T10" fmla="*/ 15 w 109"/>
              <a:gd name="T11" fmla="*/ 88 h 110"/>
              <a:gd name="T12" fmla="*/ 6 w 109"/>
              <a:gd name="T13" fmla="*/ 64 h 110"/>
              <a:gd name="T14" fmla="*/ 3 w 109"/>
              <a:gd name="T15" fmla="*/ 36 h 110"/>
              <a:gd name="T16" fmla="*/ 20 w 109"/>
              <a:gd name="T17" fmla="*/ 13 h 110"/>
              <a:gd name="T18" fmla="*/ 48 w 109"/>
              <a:gd name="T19" fmla="*/ 7 h 110"/>
              <a:gd name="T20" fmla="*/ 76 w 109"/>
              <a:gd name="T21" fmla="*/ 3 h 110"/>
              <a:gd name="T22" fmla="*/ 96 w 109"/>
              <a:gd name="T23" fmla="*/ 24 h 110"/>
              <a:gd name="T24" fmla="*/ 107 w 109"/>
              <a:gd name="T2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" h="110">
                <a:moveTo>
                  <a:pt x="107" y="49"/>
                </a:moveTo>
                <a:cubicBezTo>
                  <a:pt x="109" y="59"/>
                  <a:pt x="108" y="68"/>
                  <a:pt x="105" y="76"/>
                </a:cubicBezTo>
                <a:cubicBezTo>
                  <a:pt x="101" y="85"/>
                  <a:pt x="97" y="94"/>
                  <a:pt x="89" y="100"/>
                </a:cubicBezTo>
                <a:cubicBezTo>
                  <a:pt x="82" y="106"/>
                  <a:pt x="72" y="108"/>
                  <a:pt x="63" y="109"/>
                </a:cubicBezTo>
                <a:cubicBezTo>
                  <a:pt x="53" y="110"/>
                  <a:pt x="44" y="109"/>
                  <a:pt x="35" y="106"/>
                </a:cubicBezTo>
                <a:cubicBezTo>
                  <a:pt x="27" y="102"/>
                  <a:pt x="21" y="95"/>
                  <a:pt x="15" y="88"/>
                </a:cubicBezTo>
                <a:cubicBezTo>
                  <a:pt x="10" y="81"/>
                  <a:pt x="7" y="74"/>
                  <a:pt x="6" y="64"/>
                </a:cubicBezTo>
                <a:cubicBezTo>
                  <a:pt x="4" y="54"/>
                  <a:pt x="0" y="45"/>
                  <a:pt x="3" y="36"/>
                </a:cubicBezTo>
                <a:cubicBezTo>
                  <a:pt x="7" y="27"/>
                  <a:pt x="13" y="19"/>
                  <a:pt x="20" y="13"/>
                </a:cubicBezTo>
                <a:cubicBezTo>
                  <a:pt x="28" y="7"/>
                  <a:pt x="38" y="9"/>
                  <a:pt x="48" y="7"/>
                </a:cubicBezTo>
                <a:cubicBezTo>
                  <a:pt x="57" y="6"/>
                  <a:pt x="68" y="0"/>
                  <a:pt x="76" y="3"/>
                </a:cubicBezTo>
                <a:cubicBezTo>
                  <a:pt x="85" y="7"/>
                  <a:pt x="90" y="17"/>
                  <a:pt x="96" y="24"/>
                </a:cubicBezTo>
                <a:cubicBezTo>
                  <a:pt x="102" y="31"/>
                  <a:pt x="106" y="39"/>
                  <a:pt x="107" y="49"/>
                </a:cubicBezTo>
              </a:path>
            </a:pathLst>
          </a:custGeom>
          <a:solidFill>
            <a:srgbClr val="1AB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8" name="Freeform 942"/>
          <p:cNvSpPr>
            <a:spLocks noEditPoints="1"/>
          </p:cNvSpPr>
          <p:nvPr/>
        </p:nvSpPr>
        <p:spPr bwMode="auto">
          <a:xfrm>
            <a:off x="8404226" y="5268914"/>
            <a:ext cx="220663" cy="222250"/>
          </a:xfrm>
          <a:custGeom>
            <a:avLst/>
            <a:gdLst>
              <a:gd name="T0" fmla="*/ 67 w 117"/>
              <a:gd name="T1" fmla="*/ 116 h 118"/>
              <a:gd name="T2" fmla="*/ 38 w 117"/>
              <a:gd name="T3" fmla="*/ 113 h 118"/>
              <a:gd name="T4" fmla="*/ 16 w 117"/>
              <a:gd name="T5" fmla="*/ 94 h 118"/>
              <a:gd name="T6" fmla="*/ 5 w 117"/>
              <a:gd name="T7" fmla="*/ 68 h 118"/>
              <a:gd name="T8" fmla="*/ 4 w 117"/>
              <a:gd name="T9" fmla="*/ 59 h 118"/>
              <a:gd name="T10" fmla="*/ 3 w 117"/>
              <a:gd name="T11" fmla="*/ 37 h 118"/>
              <a:gd name="T12" fmla="*/ 22 w 117"/>
              <a:gd name="T13" fmla="*/ 13 h 118"/>
              <a:gd name="T14" fmla="*/ 35 w 117"/>
              <a:gd name="T15" fmla="*/ 7 h 118"/>
              <a:gd name="T16" fmla="*/ 43 w 117"/>
              <a:gd name="T17" fmla="*/ 7 h 118"/>
              <a:gd name="T18" fmla="*/ 60 w 117"/>
              <a:gd name="T19" fmla="*/ 4 h 118"/>
              <a:gd name="T20" fmla="*/ 70 w 117"/>
              <a:gd name="T21" fmla="*/ 1 h 118"/>
              <a:gd name="T22" fmla="*/ 82 w 117"/>
              <a:gd name="T23" fmla="*/ 2 h 118"/>
              <a:gd name="T24" fmla="*/ 99 w 117"/>
              <a:gd name="T25" fmla="*/ 19 h 118"/>
              <a:gd name="T26" fmla="*/ 103 w 117"/>
              <a:gd name="T27" fmla="*/ 25 h 118"/>
              <a:gd name="T28" fmla="*/ 116 w 117"/>
              <a:gd name="T29" fmla="*/ 51 h 118"/>
              <a:gd name="T30" fmla="*/ 113 w 117"/>
              <a:gd name="T31" fmla="*/ 81 h 118"/>
              <a:gd name="T32" fmla="*/ 96 w 117"/>
              <a:gd name="T33" fmla="*/ 107 h 118"/>
              <a:gd name="T34" fmla="*/ 67 w 117"/>
              <a:gd name="T35" fmla="*/ 116 h 118"/>
              <a:gd name="T36" fmla="*/ 37 w 117"/>
              <a:gd name="T37" fmla="*/ 16 h 118"/>
              <a:gd name="T38" fmla="*/ 27 w 117"/>
              <a:gd name="T39" fmla="*/ 19 h 118"/>
              <a:gd name="T40" fmla="*/ 11 w 117"/>
              <a:gd name="T41" fmla="*/ 41 h 118"/>
              <a:gd name="T42" fmla="*/ 12 w 117"/>
              <a:gd name="T43" fmla="*/ 57 h 118"/>
              <a:gd name="T44" fmla="*/ 14 w 117"/>
              <a:gd name="T45" fmla="*/ 66 h 118"/>
              <a:gd name="T46" fmla="*/ 23 w 117"/>
              <a:gd name="T47" fmla="*/ 88 h 118"/>
              <a:gd name="T48" fmla="*/ 41 w 117"/>
              <a:gd name="T49" fmla="*/ 105 h 118"/>
              <a:gd name="T50" fmla="*/ 66 w 117"/>
              <a:gd name="T51" fmla="*/ 108 h 118"/>
              <a:gd name="T52" fmla="*/ 91 w 117"/>
              <a:gd name="T53" fmla="*/ 100 h 118"/>
              <a:gd name="T54" fmla="*/ 105 w 117"/>
              <a:gd name="T55" fmla="*/ 78 h 118"/>
              <a:gd name="T56" fmla="*/ 107 w 117"/>
              <a:gd name="T57" fmla="*/ 53 h 118"/>
              <a:gd name="T58" fmla="*/ 96 w 117"/>
              <a:gd name="T59" fmla="*/ 30 h 118"/>
              <a:gd name="T60" fmla="*/ 92 w 117"/>
              <a:gd name="T61" fmla="*/ 24 h 118"/>
              <a:gd name="T62" fmla="*/ 79 w 117"/>
              <a:gd name="T63" fmla="*/ 10 h 118"/>
              <a:gd name="T64" fmla="*/ 72 w 117"/>
              <a:gd name="T65" fmla="*/ 10 h 118"/>
              <a:gd name="T66" fmla="*/ 63 w 117"/>
              <a:gd name="T67" fmla="*/ 12 h 118"/>
              <a:gd name="T68" fmla="*/ 52 w 117"/>
              <a:gd name="T69" fmla="*/ 14 h 118"/>
              <a:gd name="T70" fmla="*/ 44 w 117"/>
              <a:gd name="T71" fmla="*/ 15 h 118"/>
              <a:gd name="T72" fmla="*/ 37 w 117"/>
              <a:gd name="T73" fmla="*/ 1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7" h="118">
                <a:moveTo>
                  <a:pt x="67" y="116"/>
                </a:moveTo>
                <a:cubicBezTo>
                  <a:pt x="57" y="118"/>
                  <a:pt x="47" y="117"/>
                  <a:pt x="38" y="113"/>
                </a:cubicBezTo>
                <a:cubicBezTo>
                  <a:pt x="28" y="109"/>
                  <a:pt x="22" y="101"/>
                  <a:pt x="16" y="94"/>
                </a:cubicBezTo>
                <a:cubicBezTo>
                  <a:pt x="10" y="86"/>
                  <a:pt x="7" y="79"/>
                  <a:pt x="5" y="68"/>
                </a:cubicBezTo>
                <a:cubicBezTo>
                  <a:pt x="5" y="65"/>
                  <a:pt x="4" y="62"/>
                  <a:pt x="4" y="59"/>
                </a:cubicBezTo>
                <a:cubicBezTo>
                  <a:pt x="2" y="52"/>
                  <a:pt x="0" y="45"/>
                  <a:pt x="3" y="37"/>
                </a:cubicBezTo>
                <a:cubicBezTo>
                  <a:pt x="7" y="28"/>
                  <a:pt x="13" y="19"/>
                  <a:pt x="22" y="13"/>
                </a:cubicBezTo>
                <a:cubicBezTo>
                  <a:pt x="26" y="9"/>
                  <a:pt x="32" y="8"/>
                  <a:pt x="35" y="7"/>
                </a:cubicBezTo>
                <a:cubicBezTo>
                  <a:pt x="38" y="7"/>
                  <a:pt x="41" y="7"/>
                  <a:pt x="43" y="7"/>
                </a:cubicBezTo>
                <a:cubicBezTo>
                  <a:pt x="49" y="6"/>
                  <a:pt x="54" y="5"/>
                  <a:pt x="60" y="4"/>
                </a:cubicBezTo>
                <a:cubicBezTo>
                  <a:pt x="64" y="3"/>
                  <a:pt x="67" y="1"/>
                  <a:pt x="70" y="1"/>
                </a:cubicBezTo>
                <a:cubicBezTo>
                  <a:pt x="75" y="0"/>
                  <a:pt x="79" y="1"/>
                  <a:pt x="82" y="2"/>
                </a:cubicBezTo>
                <a:cubicBezTo>
                  <a:pt x="90" y="5"/>
                  <a:pt x="95" y="12"/>
                  <a:pt x="99" y="19"/>
                </a:cubicBezTo>
                <a:cubicBezTo>
                  <a:pt x="101" y="21"/>
                  <a:pt x="102" y="23"/>
                  <a:pt x="103" y="25"/>
                </a:cubicBezTo>
                <a:cubicBezTo>
                  <a:pt x="110" y="34"/>
                  <a:pt x="114" y="42"/>
                  <a:pt x="116" y="51"/>
                </a:cubicBezTo>
                <a:cubicBezTo>
                  <a:pt x="117" y="62"/>
                  <a:pt x="116" y="72"/>
                  <a:pt x="113" y="81"/>
                </a:cubicBezTo>
                <a:cubicBezTo>
                  <a:pt x="109" y="90"/>
                  <a:pt x="104" y="100"/>
                  <a:pt x="96" y="107"/>
                </a:cubicBezTo>
                <a:cubicBezTo>
                  <a:pt x="88" y="113"/>
                  <a:pt x="78" y="115"/>
                  <a:pt x="67" y="116"/>
                </a:cubicBezTo>
                <a:moveTo>
                  <a:pt x="37" y="16"/>
                </a:moveTo>
                <a:cubicBezTo>
                  <a:pt x="32" y="17"/>
                  <a:pt x="29" y="18"/>
                  <a:pt x="27" y="19"/>
                </a:cubicBezTo>
                <a:cubicBezTo>
                  <a:pt x="20" y="25"/>
                  <a:pt x="14" y="33"/>
                  <a:pt x="11" y="41"/>
                </a:cubicBezTo>
                <a:cubicBezTo>
                  <a:pt x="9" y="45"/>
                  <a:pt x="11" y="51"/>
                  <a:pt x="12" y="57"/>
                </a:cubicBezTo>
                <a:cubicBezTo>
                  <a:pt x="13" y="60"/>
                  <a:pt x="14" y="63"/>
                  <a:pt x="14" y="66"/>
                </a:cubicBezTo>
                <a:cubicBezTo>
                  <a:pt x="15" y="76"/>
                  <a:pt x="18" y="82"/>
                  <a:pt x="23" y="88"/>
                </a:cubicBezTo>
                <a:cubicBezTo>
                  <a:pt x="28" y="96"/>
                  <a:pt x="33" y="102"/>
                  <a:pt x="41" y="105"/>
                </a:cubicBezTo>
                <a:cubicBezTo>
                  <a:pt x="49" y="108"/>
                  <a:pt x="57" y="109"/>
                  <a:pt x="66" y="108"/>
                </a:cubicBezTo>
                <a:cubicBezTo>
                  <a:pt x="75" y="106"/>
                  <a:pt x="84" y="105"/>
                  <a:pt x="91" y="100"/>
                </a:cubicBezTo>
                <a:cubicBezTo>
                  <a:pt x="97" y="94"/>
                  <a:pt x="101" y="86"/>
                  <a:pt x="105" y="78"/>
                </a:cubicBezTo>
                <a:cubicBezTo>
                  <a:pt x="108" y="70"/>
                  <a:pt x="108" y="62"/>
                  <a:pt x="107" y="53"/>
                </a:cubicBezTo>
                <a:cubicBezTo>
                  <a:pt x="106" y="45"/>
                  <a:pt x="103" y="38"/>
                  <a:pt x="96" y="30"/>
                </a:cubicBezTo>
                <a:cubicBezTo>
                  <a:pt x="95" y="28"/>
                  <a:pt x="93" y="26"/>
                  <a:pt x="92" y="24"/>
                </a:cubicBezTo>
                <a:cubicBezTo>
                  <a:pt x="88" y="18"/>
                  <a:pt x="84" y="12"/>
                  <a:pt x="79" y="10"/>
                </a:cubicBezTo>
                <a:cubicBezTo>
                  <a:pt x="77" y="9"/>
                  <a:pt x="75" y="9"/>
                  <a:pt x="72" y="10"/>
                </a:cubicBezTo>
                <a:cubicBezTo>
                  <a:pt x="69" y="10"/>
                  <a:pt x="66" y="11"/>
                  <a:pt x="63" y="12"/>
                </a:cubicBezTo>
                <a:cubicBezTo>
                  <a:pt x="59" y="13"/>
                  <a:pt x="56" y="14"/>
                  <a:pt x="52" y="14"/>
                </a:cubicBezTo>
                <a:cubicBezTo>
                  <a:pt x="49" y="15"/>
                  <a:pt x="47" y="15"/>
                  <a:pt x="44" y="15"/>
                </a:cubicBezTo>
                <a:cubicBezTo>
                  <a:pt x="41" y="15"/>
                  <a:pt x="39" y="16"/>
                  <a:pt x="37" y="16"/>
                </a:cubicBezTo>
              </a:path>
            </a:pathLst>
          </a:custGeom>
          <a:solidFill>
            <a:srgbClr val="16A1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9" name="Freeform 943"/>
          <p:cNvSpPr>
            <a:spLocks/>
          </p:cNvSpPr>
          <p:nvPr/>
        </p:nvSpPr>
        <p:spPr bwMode="auto">
          <a:xfrm>
            <a:off x="8553451" y="5440364"/>
            <a:ext cx="7938" cy="9525"/>
          </a:xfrm>
          <a:custGeom>
            <a:avLst/>
            <a:gdLst>
              <a:gd name="T0" fmla="*/ 2 w 4"/>
              <a:gd name="T1" fmla="*/ 0 h 5"/>
              <a:gd name="T2" fmla="*/ 2 w 4"/>
              <a:gd name="T3" fmla="*/ 0 h 5"/>
              <a:gd name="T4" fmla="*/ 0 w 4"/>
              <a:gd name="T5" fmla="*/ 3 h 5"/>
              <a:gd name="T6" fmla="*/ 2 w 4"/>
              <a:gd name="T7" fmla="*/ 5 h 5"/>
              <a:gd name="T8" fmla="*/ 2 w 4"/>
              <a:gd name="T9" fmla="*/ 5 h 5"/>
              <a:gd name="T10" fmla="*/ 4 w 4"/>
              <a:gd name="T11" fmla="*/ 2 h 5"/>
              <a:gd name="T12" fmla="*/ 2 w 4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5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0" name="Freeform 944"/>
          <p:cNvSpPr>
            <a:spLocks/>
          </p:cNvSpPr>
          <p:nvPr/>
        </p:nvSpPr>
        <p:spPr bwMode="auto">
          <a:xfrm>
            <a:off x="8529638" y="5422901"/>
            <a:ext cx="7938" cy="7938"/>
          </a:xfrm>
          <a:custGeom>
            <a:avLst/>
            <a:gdLst>
              <a:gd name="T0" fmla="*/ 3 w 5"/>
              <a:gd name="T1" fmla="*/ 0 h 4"/>
              <a:gd name="T2" fmla="*/ 2 w 5"/>
              <a:gd name="T3" fmla="*/ 0 h 4"/>
              <a:gd name="T4" fmla="*/ 0 w 5"/>
              <a:gd name="T5" fmla="*/ 2 h 4"/>
              <a:gd name="T6" fmla="*/ 2 w 5"/>
              <a:gd name="T7" fmla="*/ 4 h 4"/>
              <a:gd name="T8" fmla="*/ 3 w 5"/>
              <a:gd name="T9" fmla="*/ 4 h 4"/>
              <a:gd name="T10" fmla="*/ 5 w 5"/>
              <a:gd name="T11" fmla="*/ 2 h 4"/>
              <a:gd name="T12" fmla="*/ 3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1" name="Freeform 945"/>
          <p:cNvSpPr>
            <a:spLocks/>
          </p:cNvSpPr>
          <p:nvPr/>
        </p:nvSpPr>
        <p:spPr bwMode="auto">
          <a:xfrm>
            <a:off x="8570913" y="5418139"/>
            <a:ext cx="9525" cy="7938"/>
          </a:xfrm>
          <a:custGeom>
            <a:avLst/>
            <a:gdLst>
              <a:gd name="T0" fmla="*/ 2 w 5"/>
              <a:gd name="T1" fmla="*/ 0 h 4"/>
              <a:gd name="T2" fmla="*/ 2 w 5"/>
              <a:gd name="T3" fmla="*/ 0 h 4"/>
              <a:gd name="T4" fmla="*/ 0 w 5"/>
              <a:gd name="T5" fmla="*/ 2 h 4"/>
              <a:gd name="T6" fmla="*/ 2 w 5"/>
              <a:gd name="T7" fmla="*/ 4 h 4"/>
              <a:gd name="T8" fmla="*/ 3 w 5"/>
              <a:gd name="T9" fmla="*/ 4 h 4"/>
              <a:gd name="T10" fmla="*/ 5 w 5"/>
              <a:gd name="T11" fmla="*/ 2 h 4"/>
              <a:gd name="T12" fmla="*/ 2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2" name="Freeform 946"/>
          <p:cNvSpPr>
            <a:spLocks/>
          </p:cNvSpPr>
          <p:nvPr/>
        </p:nvSpPr>
        <p:spPr bwMode="auto">
          <a:xfrm>
            <a:off x="8547101" y="5399089"/>
            <a:ext cx="7938" cy="9525"/>
          </a:xfrm>
          <a:custGeom>
            <a:avLst/>
            <a:gdLst>
              <a:gd name="T0" fmla="*/ 2 w 4"/>
              <a:gd name="T1" fmla="*/ 0 h 5"/>
              <a:gd name="T2" fmla="*/ 2 w 4"/>
              <a:gd name="T3" fmla="*/ 0 h 5"/>
              <a:gd name="T4" fmla="*/ 0 w 4"/>
              <a:gd name="T5" fmla="*/ 3 h 5"/>
              <a:gd name="T6" fmla="*/ 0 w 4"/>
              <a:gd name="T7" fmla="*/ 3 h 5"/>
              <a:gd name="T8" fmla="*/ 2 w 4"/>
              <a:gd name="T9" fmla="*/ 5 h 5"/>
              <a:gd name="T10" fmla="*/ 2 w 4"/>
              <a:gd name="T11" fmla="*/ 5 h 5"/>
              <a:gd name="T12" fmla="*/ 4 w 4"/>
              <a:gd name="T13" fmla="*/ 3 h 5"/>
              <a:gd name="T14" fmla="*/ 4 w 4"/>
              <a:gd name="T15" fmla="*/ 2 h 5"/>
              <a:gd name="T16" fmla="*/ 2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4" y="4"/>
                  <a:pt x="4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3" name="Freeform 947"/>
          <p:cNvSpPr>
            <a:spLocks/>
          </p:cNvSpPr>
          <p:nvPr/>
        </p:nvSpPr>
        <p:spPr bwMode="auto">
          <a:xfrm>
            <a:off x="8440738" y="5392739"/>
            <a:ext cx="9525" cy="9525"/>
          </a:xfrm>
          <a:custGeom>
            <a:avLst/>
            <a:gdLst>
              <a:gd name="T0" fmla="*/ 3 w 5"/>
              <a:gd name="T1" fmla="*/ 0 h 5"/>
              <a:gd name="T2" fmla="*/ 2 w 5"/>
              <a:gd name="T3" fmla="*/ 0 h 5"/>
              <a:gd name="T4" fmla="*/ 0 w 5"/>
              <a:gd name="T5" fmla="*/ 3 h 5"/>
              <a:gd name="T6" fmla="*/ 3 w 5"/>
              <a:gd name="T7" fmla="*/ 5 h 5"/>
              <a:gd name="T8" fmla="*/ 3 w 5"/>
              <a:gd name="T9" fmla="*/ 5 h 5"/>
              <a:gd name="T10" fmla="*/ 5 w 5"/>
              <a:gd name="T11" fmla="*/ 2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0" y="3"/>
                </a:cubicBezTo>
                <a:cubicBezTo>
                  <a:pt x="1" y="4"/>
                  <a:pt x="1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4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4" name="Freeform 948"/>
          <p:cNvSpPr>
            <a:spLocks/>
          </p:cNvSpPr>
          <p:nvPr/>
        </p:nvSpPr>
        <p:spPr bwMode="auto">
          <a:xfrm>
            <a:off x="8482013" y="5387976"/>
            <a:ext cx="9525" cy="9525"/>
          </a:xfrm>
          <a:custGeom>
            <a:avLst/>
            <a:gdLst>
              <a:gd name="T0" fmla="*/ 2 w 5"/>
              <a:gd name="T1" fmla="*/ 0 h 5"/>
              <a:gd name="T2" fmla="*/ 2 w 5"/>
              <a:gd name="T3" fmla="*/ 0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5 h 5"/>
              <a:gd name="T10" fmla="*/ 5 w 5"/>
              <a:gd name="T11" fmla="*/ 2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4"/>
                  <a:pt x="5" y="3"/>
                  <a:pt x="5" y="2"/>
                </a:cubicBezTo>
                <a:cubicBezTo>
                  <a:pt x="4" y="1"/>
                  <a:pt x="4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5" name="Freeform 949"/>
          <p:cNvSpPr>
            <a:spLocks/>
          </p:cNvSpPr>
          <p:nvPr/>
        </p:nvSpPr>
        <p:spPr bwMode="auto">
          <a:xfrm>
            <a:off x="8512176" y="5446714"/>
            <a:ext cx="7938" cy="9525"/>
          </a:xfrm>
          <a:custGeom>
            <a:avLst/>
            <a:gdLst>
              <a:gd name="T0" fmla="*/ 2 w 4"/>
              <a:gd name="T1" fmla="*/ 0 h 5"/>
              <a:gd name="T2" fmla="*/ 2 w 4"/>
              <a:gd name="T3" fmla="*/ 0 h 5"/>
              <a:gd name="T4" fmla="*/ 0 w 4"/>
              <a:gd name="T5" fmla="*/ 3 h 5"/>
              <a:gd name="T6" fmla="*/ 0 w 4"/>
              <a:gd name="T7" fmla="*/ 3 h 5"/>
              <a:gd name="T8" fmla="*/ 2 w 4"/>
              <a:gd name="T9" fmla="*/ 5 h 5"/>
              <a:gd name="T10" fmla="*/ 2 w 4"/>
              <a:gd name="T11" fmla="*/ 5 h 5"/>
              <a:gd name="T12" fmla="*/ 4 w 4"/>
              <a:gd name="T13" fmla="*/ 3 h 5"/>
              <a:gd name="T14" fmla="*/ 4 w 4"/>
              <a:gd name="T15" fmla="*/ 2 h 5"/>
              <a:gd name="T16" fmla="*/ 2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4" y="5"/>
                  <a:pt x="4" y="4"/>
                  <a:pt x="4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6" name="Freeform 950"/>
          <p:cNvSpPr>
            <a:spLocks/>
          </p:cNvSpPr>
          <p:nvPr/>
        </p:nvSpPr>
        <p:spPr bwMode="auto">
          <a:xfrm>
            <a:off x="8470901" y="5453064"/>
            <a:ext cx="9525" cy="7938"/>
          </a:xfrm>
          <a:custGeom>
            <a:avLst/>
            <a:gdLst>
              <a:gd name="T0" fmla="*/ 2 w 5"/>
              <a:gd name="T1" fmla="*/ 0 h 4"/>
              <a:gd name="T2" fmla="*/ 2 w 5"/>
              <a:gd name="T3" fmla="*/ 0 h 4"/>
              <a:gd name="T4" fmla="*/ 0 w 5"/>
              <a:gd name="T5" fmla="*/ 2 h 4"/>
              <a:gd name="T6" fmla="*/ 2 w 5"/>
              <a:gd name="T7" fmla="*/ 4 h 4"/>
              <a:gd name="T8" fmla="*/ 3 w 5"/>
              <a:gd name="T9" fmla="*/ 4 h 4"/>
              <a:gd name="T10" fmla="*/ 4 w 5"/>
              <a:gd name="T11" fmla="*/ 1 h 4"/>
              <a:gd name="T12" fmla="*/ 2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" y="4"/>
                  <a:pt x="3" y="4"/>
                  <a:pt x="3" y="4"/>
                </a:cubicBezTo>
                <a:cubicBezTo>
                  <a:pt x="4" y="4"/>
                  <a:pt x="5" y="3"/>
                  <a:pt x="4" y="1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7" name="Freeform 951"/>
          <p:cNvSpPr>
            <a:spLocks/>
          </p:cNvSpPr>
          <p:nvPr/>
        </p:nvSpPr>
        <p:spPr bwMode="auto">
          <a:xfrm>
            <a:off x="8447088" y="5435601"/>
            <a:ext cx="7938" cy="6350"/>
          </a:xfrm>
          <a:custGeom>
            <a:avLst/>
            <a:gdLst>
              <a:gd name="T0" fmla="*/ 2 w 4"/>
              <a:gd name="T1" fmla="*/ 0 h 4"/>
              <a:gd name="T2" fmla="*/ 1 w 4"/>
              <a:gd name="T3" fmla="*/ 0 h 4"/>
              <a:gd name="T4" fmla="*/ 0 w 4"/>
              <a:gd name="T5" fmla="*/ 1 h 4"/>
              <a:gd name="T6" fmla="*/ 3 w 4"/>
              <a:gd name="T7" fmla="*/ 4 h 4"/>
              <a:gd name="T8" fmla="*/ 4 w 4"/>
              <a:gd name="T9" fmla="*/ 2 h 4"/>
              <a:gd name="T10" fmla="*/ 2 w 4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1"/>
                  <a:pt x="0" y="1"/>
                </a:cubicBezTo>
                <a:cubicBezTo>
                  <a:pt x="1" y="2"/>
                  <a:pt x="2" y="3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8" name="Freeform 952"/>
          <p:cNvSpPr>
            <a:spLocks/>
          </p:cNvSpPr>
          <p:nvPr/>
        </p:nvSpPr>
        <p:spPr bwMode="auto">
          <a:xfrm>
            <a:off x="8445501" y="5437189"/>
            <a:ext cx="7938" cy="7938"/>
          </a:xfrm>
          <a:custGeom>
            <a:avLst/>
            <a:gdLst>
              <a:gd name="T0" fmla="*/ 1 w 4"/>
              <a:gd name="T1" fmla="*/ 0 h 4"/>
              <a:gd name="T2" fmla="*/ 1 w 4"/>
              <a:gd name="T3" fmla="*/ 2 h 4"/>
              <a:gd name="T4" fmla="*/ 3 w 4"/>
              <a:gd name="T5" fmla="*/ 4 h 4"/>
              <a:gd name="T6" fmla="*/ 3 w 4"/>
              <a:gd name="T7" fmla="*/ 4 h 4"/>
              <a:gd name="T8" fmla="*/ 4 w 4"/>
              <a:gd name="T9" fmla="*/ 3 h 4"/>
              <a:gd name="T10" fmla="*/ 1 w 4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1" y="0"/>
                </a:moveTo>
                <a:cubicBezTo>
                  <a:pt x="1" y="0"/>
                  <a:pt x="0" y="1"/>
                  <a:pt x="1" y="2"/>
                </a:cubicBezTo>
                <a:cubicBezTo>
                  <a:pt x="1" y="3"/>
                  <a:pt x="2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4" y="4"/>
                  <a:pt x="4" y="3"/>
                </a:cubicBezTo>
                <a:cubicBezTo>
                  <a:pt x="3" y="2"/>
                  <a:pt x="2" y="1"/>
                  <a:pt x="1" y="0"/>
                </a:cubicBezTo>
              </a:path>
            </a:pathLst>
          </a:custGeom>
          <a:solidFill>
            <a:srgbClr val="1987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9" name="Freeform 953"/>
          <p:cNvSpPr>
            <a:spLocks/>
          </p:cNvSpPr>
          <p:nvPr/>
        </p:nvSpPr>
        <p:spPr bwMode="auto">
          <a:xfrm>
            <a:off x="8486776" y="5429251"/>
            <a:ext cx="9525" cy="7938"/>
          </a:xfrm>
          <a:custGeom>
            <a:avLst/>
            <a:gdLst>
              <a:gd name="T0" fmla="*/ 3 w 5"/>
              <a:gd name="T1" fmla="*/ 0 h 4"/>
              <a:gd name="T2" fmla="*/ 2 w 5"/>
              <a:gd name="T3" fmla="*/ 0 h 4"/>
              <a:gd name="T4" fmla="*/ 0 w 5"/>
              <a:gd name="T5" fmla="*/ 3 h 4"/>
              <a:gd name="T6" fmla="*/ 3 w 5"/>
              <a:gd name="T7" fmla="*/ 4 h 4"/>
              <a:gd name="T8" fmla="*/ 3 w 5"/>
              <a:gd name="T9" fmla="*/ 4 h 4"/>
              <a:gd name="T10" fmla="*/ 5 w 5"/>
              <a:gd name="T11" fmla="*/ 2 h 4"/>
              <a:gd name="T12" fmla="*/ 3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1" y="4"/>
                  <a:pt x="2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0" name="Freeform 954"/>
          <p:cNvSpPr>
            <a:spLocks/>
          </p:cNvSpPr>
          <p:nvPr/>
        </p:nvSpPr>
        <p:spPr bwMode="auto">
          <a:xfrm>
            <a:off x="8505826" y="5407026"/>
            <a:ext cx="7938" cy="7938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0 w 4"/>
              <a:gd name="T7" fmla="*/ 2 h 4"/>
              <a:gd name="T8" fmla="*/ 2 w 4"/>
              <a:gd name="T9" fmla="*/ 4 h 4"/>
              <a:gd name="T10" fmla="*/ 2 w 4"/>
              <a:gd name="T11" fmla="*/ 4 h 4"/>
              <a:gd name="T12" fmla="*/ 4 w 4"/>
              <a:gd name="T13" fmla="*/ 2 h 4"/>
              <a:gd name="T14" fmla="*/ 4 w 4"/>
              <a:gd name="T15" fmla="*/ 1 h 4"/>
              <a:gd name="T16" fmla="*/ 2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4"/>
                  <a:pt x="4" y="3"/>
                  <a:pt x="4" y="2"/>
                </a:cubicBezTo>
                <a:cubicBezTo>
                  <a:pt x="4" y="2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1" name="Freeform 955"/>
          <p:cNvSpPr>
            <a:spLocks/>
          </p:cNvSpPr>
          <p:nvPr/>
        </p:nvSpPr>
        <p:spPr bwMode="auto">
          <a:xfrm>
            <a:off x="8464551" y="5411789"/>
            <a:ext cx="7938" cy="7938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0 w 4"/>
              <a:gd name="T7" fmla="*/ 2 h 4"/>
              <a:gd name="T8" fmla="*/ 2 w 4"/>
              <a:gd name="T9" fmla="*/ 4 h 4"/>
              <a:gd name="T10" fmla="*/ 2 w 4"/>
              <a:gd name="T11" fmla="*/ 4 h 4"/>
              <a:gd name="T12" fmla="*/ 4 w 4"/>
              <a:gd name="T13" fmla="*/ 2 h 4"/>
              <a:gd name="T14" fmla="*/ 4 w 4"/>
              <a:gd name="T15" fmla="*/ 2 h 4"/>
              <a:gd name="T16" fmla="*/ 2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2" name="Freeform 956"/>
          <p:cNvSpPr>
            <a:spLocks/>
          </p:cNvSpPr>
          <p:nvPr/>
        </p:nvSpPr>
        <p:spPr bwMode="auto">
          <a:xfrm>
            <a:off x="8626476" y="5159376"/>
            <a:ext cx="206375" cy="209550"/>
          </a:xfrm>
          <a:custGeom>
            <a:avLst/>
            <a:gdLst>
              <a:gd name="T0" fmla="*/ 107 w 109"/>
              <a:gd name="T1" fmla="*/ 49 h 111"/>
              <a:gd name="T2" fmla="*/ 105 w 109"/>
              <a:gd name="T3" fmla="*/ 77 h 111"/>
              <a:gd name="T4" fmla="*/ 89 w 109"/>
              <a:gd name="T5" fmla="*/ 101 h 111"/>
              <a:gd name="T6" fmla="*/ 63 w 109"/>
              <a:gd name="T7" fmla="*/ 109 h 111"/>
              <a:gd name="T8" fmla="*/ 35 w 109"/>
              <a:gd name="T9" fmla="*/ 106 h 111"/>
              <a:gd name="T10" fmla="*/ 15 w 109"/>
              <a:gd name="T11" fmla="*/ 88 h 111"/>
              <a:gd name="T12" fmla="*/ 6 w 109"/>
              <a:gd name="T13" fmla="*/ 64 h 111"/>
              <a:gd name="T14" fmla="*/ 3 w 109"/>
              <a:gd name="T15" fmla="*/ 36 h 111"/>
              <a:gd name="T16" fmla="*/ 20 w 109"/>
              <a:gd name="T17" fmla="*/ 13 h 111"/>
              <a:gd name="T18" fmla="*/ 48 w 109"/>
              <a:gd name="T19" fmla="*/ 8 h 111"/>
              <a:gd name="T20" fmla="*/ 76 w 109"/>
              <a:gd name="T21" fmla="*/ 3 h 111"/>
              <a:gd name="T22" fmla="*/ 96 w 109"/>
              <a:gd name="T23" fmla="*/ 25 h 111"/>
              <a:gd name="T24" fmla="*/ 107 w 109"/>
              <a:gd name="T25" fmla="*/ 4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" h="111">
                <a:moveTo>
                  <a:pt x="107" y="49"/>
                </a:moveTo>
                <a:cubicBezTo>
                  <a:pt x="109" y="59"/>
                  <a:pt x="108" y="68"/>
                  <a:pt x="105" y="77"/>
                </a:cubicBezTo>
                <a:cubicBezTo>
                  <a:pt x="101" y="86"/>
                  <a:pt x="97" y="95"/>
                  <a:pt x="89" y="101"/>
                </a:cubicBezTo>
                <a:cubicBezTo>
                  <a:pt x="82" y="106"/>
                  <a:pt x="72" y="108"/>
                  <a:pt x="63" y="109"/>
                </a:cubicBezTo>
                <a:cubicBezTo>
                  <a:pt x="53" y="111"/>
                  <a:pt x="44" y="110"/>
                  <a:pt x="35" y="106"/>
                </a:cubicBezTo>
                <a:cubicBezTo>
                  <a:pt x="27" y="103"/>
                  <a:pt x="21" y="96"/>
                  <a:pt x="15" y="88"/>
                </a:cubicBezTo>
                <a:cubicBezTo>
                  <a:pt x="10" y="81"/>
                  <a:pt x="7" y="74"/>
                  <a:pt x="6" y="64"/>
                </a:cubicBezTo>
                <a:cubicBezTo>
                  <a:pt x="4" y="55"/>
                  <a:pt x="0" y="45"/>
                  <a:pt x="3" y="36"/>
                </a:cubicBezTo>
                <a:cubicBezTo>
                  <a:pt x="6" y="28"/>
                  <a:pt x="13" y="19"/>
                  <a:pt x="20" y="13"/>
                </a:cubicBezTo>
                <a:cubicBezTo>
                  <a:pt x="28" y="8"/>
                  <a:pt x="38" y="9"/>
                  <a:pt x="48" y="8"/>
                </a:cubicBezTo>
                <a:cubicBezTo>
                  <a:pt x="57" y="6"/>
                  <a:pt x="68" y="0"/>
                  <a:pt x="76" y="3"/>
                </a:cubicBezTo>
                <a:cubicBezTo>
                  <a:pt x="85" y="7"/>
                  <a:pt x="90" y="17"/>
                  <a:pt x="96" y="25"/>
                </a:cubicBezTo>
                <a:cubicBezTo>
                  <a:pt x="102" y="32"/>
                  <a:pt x="106" y="40"/>
                  <a:pt x="107" y="49"/>
                </a:cubicBezTo>
              </a:path>
            </a:pathLst>
          </a:custGeom>
          <a:solidFill>
            <a:srgbClr val="1AB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3" name="Freeform 957"/>
          <p:cNvSpPr>
            <a:spLocks noEditPoints="1"/>
          </p:cNvSpPr>
          <p:nvPr/>
        </p:nvSpPr>
        <p:spPr bwMode="auto">
          <a:xfrm>
            <a:off x="8620126" y="5156201"/>
            <a:ext cx="219075" cy="220663"/>
          </a:xfrm>
          <a:custGeom>
            <a:avLst/>
            <a:gdLst>
              <a:gd name="T0" fmla="*/ 67 w 117"/>
              <a:gd name="T1" fmla="*/ 116 h 117"/>
              <a:gd name="T2" fmla="*/ 38 w 117"/>
              <a:gd name="T3" fmla="*/ 112 h 117"/>
              <a:gd name="T4" fmla="*/ 16 w 117"/>
              <a:gd name="T5" fmla="*/ 93 h 117"/>
              <a:gd name="T6" fmla="*/ 5 w 117"/>
              <a:gd name="T7" fmla="*/ 67 h 117"/>
              <a:gd name="T8" fmla="*/ 4 w 117"/>
              <a:gd name="T9" fmla="*/ 59 h 117"/>
              <a:gd name="T10" fmla="*/ 3 w 117"/>
              <a:gd name="T11" fmla="*/ 37 h 117"/>
              <a:gd name="T12" fmla="*/ 22 w 117"/>
              <a:gd name="T13" fmla="*/ 12 h 117"/>
              <a:gd name="T14" fmla="*/ 35 w 117"/>
              <a:gd name="T15" fmla="*/ 7 h 117"/>
              <a:gd name="T16" fmla="*/ 43 w 117"/>
              <a:gd name="T17" fmla="*/ 6 h 117"/>
              <a:gd name="T18" fmla="*/ 60 w 117"/>
              <a:gd name="T19" fmla="*/ 3 h 117"/>
              <a:gd name="T20" fmla="*/ 70 w 117"/>
              <a:gd name="T21" fmla="*/ 0 h 117"/>
              <a:gd name="T22" fmla="*/ 82 w 117"/>
              <a:gd name="T23" fmla="*/ 1 h 117"/>
              <a:gd name="T24" fmla="*/ 99 w 117"/>
              <a:gd name="T25" fmla="*/ 18 h 117"/>
              <a:gd name="T26" fmla="*/ 103 w 117"/>
              <a:gd name="T27" fmla="*/ 24 h 117"/>
              <a:gd name="T28" fmla="*/ 116 w 117"/>
              <a:gd name="T29" fmla="*/ 51 h 117"/>
              <a:gd name="T30" fmla="*/ 113 w 117"/>
              <a:gd name="T31" fmla="*/ 80 h 117"/>
              <a:gd name="T32" fmla="*/ 96 w 117"/>
              <a:gd name="T33" fmla="*/ 106 h 117"/>
              <a:gd name="T34" fmla="*/ 67 w 117"/>
              <a:gd name="T35" fmla="*/ 116 h 117"/>
              <a:gd name="T36" fmla="*/ 37 w 117"/>
              <a:gd name="T37" fmla="*/ 15 h 117"/>
              <a:gd name="T38" fmla="*/ 27 w 117"/>
              <a:gd name="T39" fmla="*/ 19 h 117"/>
              <a:gd name="T40" fmla="*/ 11 w 117"/>
              <a:gd name="T41" fmla="*/ 40 h 117"/>
              <a:gd name="T42" fmla="*/ 12 w 117"/>
              <a:gd name="T43" fmla="*/ 57 h 117"/>
              <a:gd name="T44" fmla="*/ 14 w 117"/>
              <a:gd name="T45" fmla="*/ 66 h 117"/>
              <a:gd name="T46" fmla="*/ 23 w 117"/>
              <a:gd name="T47" fmla="*/ 88 h 117"/>
              <a:gd name="T48" fmla="*/ 41 w 117"/>
              <a:gd name="T49" fmla="*/ 104 h 117"/>
              <a:gd name="T50" fmla="*/ 66 w 117"/>
              <a:gd name="T51" fmla="*/ 107 h 117"/>
              <a:gd name="T52" fmla="*/ 91 w 117"/>
              <a:gd name="T53" fmla="*/ 99 h 117"/>
              <a:gd name="T54" fmla="*/ 105 w 117"/>
              <a:gd name="T55" fmla="*/ 77 h 117"/>
              <a:gd name="T56" fmla="*/ 107 w 117"/>
              <a:gd name="T57" fmla="*/ 52 h 117"/>
              <a:gd name="T58" fmla="*/ 96 w 117"/>
              <a:gd name="T59" fmla="*/ 29 h 117"/>
              <a:gd name="T60" fmla="*/ 92 w 117"/>
              <a:gd name="T61" fmla="*/ 23 h 117"/>
              <a:gd name="T62" fmla="*/ 79 w 117"/>
              <a:gd name="T63" fmla="*/ 10 h 117"/>
              <a:gd name="T64" fmla="*/ 72 w 117"/>
              <a:gd name="T65" fmla="*/ 9 h 117"/>
              <a:gd name="T66" fmla="*/ 63 w 117"/>
              <a:gd name="T67" fmla="*/ 11 h 117"/>
              <a:gd name="T68" fmla="*/ 52 w 117"/>
              <a:gd name="T69" fmla="*/ 14 h 117"/>
              <a:gd name="T70" fmla="*/ 44 w 117"/>
              <a:gd name="T71" fmla="*/ 15 h 117"/>
              <a:gd name="T72" fmla="*/ 37 w 117"/>
              <a:gd name="T73" fmla="*/ 1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7" h="117">
                <a:moveTo>
                  <a:pt x="67" y="116"/>
                </a:moveTo>
                <a:cubicBezTo>
                  <a:pt x="57" y="117"/>
                  <a:pt x="47" y="116"/>
                  <a:pt x="38" y="112"/>
                </a:cubicBezTo>
                <a:cubicBezTo>
                  <a:pt x="28" y="108"/>
                  <a:pt x="22" y="101"/>
                  <a:pt x="16" y="93"/>
                </a:cubicBezTo>
                <a:cubicBezTo>
                  <a:pt x="10" y="86"/>
                  <a:pt x="7" y="78"/>
                  <a:pt x="5" y="67"/>
                </a:cubicBezTo>
                <a:cubicBezTo>
                  <a:pt x="5" y="64"/>
                  <a:pt x="4" y="61"/>
                  <a:pt x="4" y="59"/>
                </a:cubicBezTo>
                <a:cubicBezTo>
                  <a:pt x="2" y="52"/>
                  <a:pt x="0" y="44"/>
                  <a:pt x="3" y="37"/>
                </a:cubicBezTo>
                <a:cubicBezTo>
                  <a:pt x="7" y="28"/>
                  <a:pt x="13" y="18"/>
                  <a:pt x="22" y="12"/>
                </a:cubicBezTo>
                <a:cubicBezTo>
                  <a:pt x="26" y="8"/>
                  <a:pt x="32" y="7"/>
                  <a:pt x="35" y="7"/>
                </a:cubicBezTo>
                <a:cubicBezTo>
                  <a:pt x="38" y="6"/>
                  <a:pt x="41" y="6"/>
                  <a:pt x="43" y="6"/>
                </a:cubicBezTo>
                <a:cubicBezTo>
                  <a:pt x="49" y="6"/>
                  <a:pt x="54" y="5"/>
                  <a:pt x="60" y="3"/>
                </a:cubicBezTo>
                <a:cubicBezTo>
                  <a:pt x="63" y="2"/>
                  <a:pt x="67" y="1"/>
                  <a:pt x="70" y="0"/>
                </a:cubicBezTo>
                <a:cubicBezTo>
                  <a:pt x="75" y="0"/>
                  <a:pt x="78" y="0"/>
                  <a:pt x="82" y="1"/>
                </a:cubicBezTo>
                <a:cubicBezTo>
                  <a:pt x="90" y="4"/>
                  <a:pt x="95" y="12"/>
                  <a:pt x="99" y="18"/>
                </a:cubicBezTo>
                <a:cubicBezTo>
                  <a:pt x="100" y="20"/>
                  <a:pt x="102" y="22"/>
                  <a:pt x="103" y="24"/>
                </a:cubicBezTo>
                <a:cubicBezTo>
                  <a:pt x="110" y="33"/>
                  <a:pt x="114" y="41"/>
                  <a:pt x="116" y="51"/>
                </a:cubicBezTo>
                <a:cubicBezTo>
                  <a:pt x="117" y="62"/>
                  <a:pt x="116" y="72"/>
                  <a:pt x="113" y="80"/>
                </a:cubicBezTo>
                <a:cubicBezTo>
                  <a:pt x="109" y="89"/>
                  <a:pt x="104" y="99"/>
                  <a:pt x="96" y="106"/>
                </a:cubicBezTo>
                <a:cubicBezTo>
                  <a:pt x="88" y="112"/>
                  <a:pt x="78" y="114"/>
                  <a:pt x="67" y="116"/>
                </a:cubicBezTo>
                <a:moveTo>
                  <a:pt x="37" y="15"/>
                </a:moveTo>
                <a:cubicBezTo>
                  <a:pt x="32" y="16"/>
                  <a:pt x="29" y="17"/>
                  <a:pt x="27" y="19"/>
                </a:cubicBezTo>
                <a:cubicBezTo>
                  <a:pt x="20" y="24"/>
                  <a:pt x="14" y="32"/>
                  <a:pt x="11" y="40"/>
                </a:cubicBezTo>
                <a:cubicBezTo>
                  <a:pt x="9" y="45"/>
                  <a:pt x="11" y="51"/>
                  <a:pt x="12" y="57"/>
                </a:cubicBezTo>
                <a:cubicBezTo>
                  <a:pt x="13" y="60"/>
                  <a:pt x="14" y="63"/>
                  <a:pt x="14" y="66"/>
                </a:cubicBezTo>
                <a:cubicBezTo>
                  <a:pt x="15" y="75"/>
                  <a:pt x="18" y="82"/>
                  <a:pt x="23" y="88"/>
                </a:cubicBezTo>
                <a:cubicBezTo>
                  <a:pt x="28" y="95"/>
                  <a:pt x="33" y="101"/>
                  <a:pt x="41" y="104"/>
                </a:cubicBezTo>
                <a:cubicBezTo>
                  <a:pt x="49" y="107"/>
                  <a:pt x="57" y="108"/>
                  <a:pt x="66" y="107"/>
                </a:cubicBezTo>
                <a:cubicBezTo>
                  <a:pt x="75" y="106"/>
                  <a:pt x="84" y="104"/>
                  <a:pt x="91" y="99"/>
                </a:cubicBezTo>
                <a:cubicBezTo>
                  <a:pt x="97" y="94"/>
                  <a:pt x="101" y="85"/>
                  <a:pt x="105" y="77"/>
                </a:cubicBezTo>
                <a:cubicBezTo>
                  <a:pt x="108" y="70"/>
                  <a:pt x="108" y="61"/>
                  <a:pt x="107" y="52"/>
                </a:cubicBezTo>
                <a:cubicBezTo>
                  <a:pt x="106" y="44"/>
                  <a:pt x="102" y="37"/>
                  <a:pt x="96" y="29"/>
                </a:cubicBezTo>
                <a:cubicBezTo>
                  <a:pt x="95" y="27"/>
                  <a:pt x="93" y="25"/>
                  <a:pt x="92" y="23"/>
                </a:cubicBezTo>
                <a:cubicBezTo>
                  <a:pt x="88" y="17"/>
                  <a:pt x="84" y="12"/>
                  <a:pt x="79" y="10"/>
                </a:cubicBezTo>
                <a:cubicBezTo>
                  <a:pt x="77" y="9"/>
                  <a:pt x="74" y="9"/>
                  <a:pt x="72" y="9"/>
                </a:cubicBezTo>
                <a:cubicBezTo>
                  <a:pt x="69" y="9"/>
                  <a:pt x="66" y="10"/>
                  <a:pt x="63" y="11"/>
                </a:cubicBezTo>
                <a:cubicBezTo>
                  <a:pt x="59" y="12"/>
                  <a:pt x="56" y="13"/>
                  <a:pt x="52" y="14"/>
                </a:cubicBezTo>
                <a:cubicBezTo>
                  <a:pt x="49" y="14"/>
                  <a:pt x="47" y="14"/>
                  <a:pt x="44" y="15"/>
                </a:cubicBezTo>
                <a:cubicBezTo>
                  <a:pt x="41" y="15"/>
                  <a:pt x="39" y="15"/>
                  <a:pt x="37" y="15"/>
                </a:cubicBezTo>
              </a:path>
            </a:pathLst>
          </a:custGeom>
          <a:solidFill>
            <a:srgbClr val="16A1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4" name="Freeform 958"/>
          <p:cNvSpPr>
            <a:spLocks/>
          </p:cNvSpPr>
          <p:nvPr/>
        </p:nvSpPr>
        <p:spPr bwMode="auto">
          <a:xfrm>
            <a:off x="8370888" y="5073651"/>
            <a:ext cx="204788" cy="207963"/>
          </a:xfrm>
          <a:custGeom>
            <a:avLst/>
            <a:gdLst>
              <a:gd name="T0" fmla="*/ 108 w 109"/>
              <a:gd name="T1" fmla="*/ 49 h 111"/>
              <a:gd name="T2" fmla="*/ 105 w 109"/>
              <a:gd name="T3" fmla="*/ 77 h 111"/>
              <a:gd name="T4" fmla="*/ 90 w 109"/>
              <a:gd name="T5" fmla="*/ 100 h 111"/>
              <a:gd name="T6" fmla="*/ 63 w 109"/>
              <a:gd name="T7" fmla="*/ 109 h 111"/>
              <a:gd name="T8" fmla="*/ 36 w 109"/>
              <a:gd name="T9" fmla="*/ 106 h 111"/>
              <a:gd name="T10" fmla="*/ 16 w 109"/>
              <a:gd name="T11" fmla="*/ 88 h 111"/>
              <a:gd name="T12" fmla="*/ 6 w 109"/>
              <a:gd name="T13" fmla="*/ 64 h 111"/>
              <a:gd name="T14" fmla="*/ 3 w 109"/>
              <a:gd name="T15" fmla="*/ 36 h 111"/>
              <a:gd name="T16" fmla="*/ 21 w 109"/>
              <a:gd name="T17" fmla="*/ 13 h 111"/>
              <a:gd name="T18" fmla="*/ 48 w 109"/>
              <a:gd name="T19" fmla="*/ 7 h 111"/>
              <a:gd name="T20" fmla="*/ 76 w 109"/>
              <a:gd name="T21" fmla="*/ 3 h 111"/>
              <a:gd name="T22" fmla="*/ 96 w 109"/>
              <a:gd name="T23" fmla="*/ 25 h 111"/>
              <a:gd name="T24" fmla="*/ 108 w 109"/>
              <a:gd name="T25" fmla="*/ 4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" h="111">
                <a:moveTo>
                  <a:pt x="108" y="49"/>
                </a:moveTo>
                <a:cubicBezTo>
                  <a:pt x="109" y="59"/>
                  <a:pt x="108" y="68"/>
                  <a:pt x="105" y="77"/>
                </a:cubicBezTo>
                <a:cubicBezTo>
                  <a:pt x="101" y="85"/>
                  <a:pt x="97" y="95"/>
                  <a:pt x="90" y="100"/>
                </a:cubicBezTo>
                <a:cubicBezTo>
                  <a:pt x="82" y="106"/>
                  <a:pt x="73" y="108"/>
                  <a:pt x="63" y="109"/>
                </a:cubicBezTo>
                <a:cubicBezTo>
                  <a:pt x="53" y="111"/>
                  <a:pt x="44" y="109"/>
                  <a:pt x="36" y="106"/>
                </a:cubicBezTo>
                <a:cubicBezTo>
                  <a:pt x="27" y="103"/>
                  <a:pt x="21" y="96"/>
                  <a:pt x="16" y="88"/>
                </a:cubicBezTo>
                <a:cubicBezTo>
                  <a:pt x="10" y="81"/>
                  <a:pt x="7" y="74"/>
                  <a:pt x="6" y="64"/>
                </a:cubicBezTo>
                <a:cubicBezTo>
                  <a:pt x="5" y="54"/>
                  <a:pt x="0" y="45"/>
                  <a:pt x="3" y="36"/>
                </a:cubicBezTo>
                <a:cubicBezTo>
                  <a:pt x="7" y="28"/>
                  <a:pt x="13" y="19"/>
                  <a:pt x="21" y="13"/>
                </a:cubicBezTo>
                <a:cubicBezTo>
                  <a:pt x="28" y="8"/>
                  <a:pt x="38" y="9"/>
                  <a:pt x="48" y="7"/>
                </a:cubicBezTo>
                <a:cubicBezTo>
                  <a:pt x="58" y="6"/>
                  <a:pt x="68" y="0"/>
                  <a:pt x="76" y="3"/>
                </a:cubicBezTo>
                <a:cubicBezTo>
                  <a:pt x="85" y="7"/>
                  <a:pt x="90" y="17"/>
                  <a:pt x="96" y="25"/>
                </a:cubicBezTo>
                <a:cubicBezTo>
                  <a:pt x="102" y="32"/>
                  <a:pt x="106" y="40"/>
                  <a:pt x="108" y="49"/>
                </a:cubicBezTo>
              </a:path>
            </a:pathLst>
          </a:custGeom>
          <a:solidFill>
            <a:srgbClr val="1AB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5" name="Freeform 959"/>
          <p:cNvSpPr>
            <a:spLocks noEditPoints="1"/>
          </p:cNvSpPr>
          <p:nvPr/>
        </p:nvSpPr>
        <p:spPr bwMode="auto">
          <a:xfrm>
            <a:off x="8362951" y="5068889"/>
            <a:ext cx="222250" cy="220663"/>
          </a:xfrm>
          <a:custGeom>
            <a:avLst/>
            <a:gdLst>
              <a:gd name="T0" fmla="*/ 68 w 118"/>
              <a:gd name="T1" fmla="*/ 116 h 117"/>
              <a:gd name="T2" fmla="*/ 38 w 118"/>
              <a:gd name="T3" fmla="*/ 112 h 117"/>
              <a:gd name="T4" fmla="*/ 16 w 118"/>
              <a:gd name="T5" fmla="*/ 93 h 117"/>
              <a:gd name="T6" fmla="*/ 6 w 118"/>
              <a:gd name="T7" fmla="*/ 67 h 117"/>
              <a:gd name="T8" fmla="*/ 4 w 118"/>
              <a:gd name="T9" fmla="*/ 59 h 117"/>
              <a:gd name="T10" fmla="*/ 3 w 118"/>
              <a:gd name="T11" fmla="*/ 37 h 117"/>
              <a:gd name="T12" fmla="*/ 22 w 118"/>
              <a:gd name="T13" fmla="*/ 12 h 117"/>
              <a:gd name="T14" fmla="*/ 36 w 118"/>
              <a:gd name="T15" fmla="*/ 7 h 117"/>
              <a:gd name="T16" fmla="*/ 44 w 118"/>
              <a:gd name="T17" fmla="*/ 6 h 117"/>
              <a:gd name="T18" fmla="*/ 60 w 118"/>
              <a:gd name="T19" fmla="*/ 3 h 117"/>
              <a:gd name="T20" fmla="*/ 71 w 118"/>
              <a:gd name="T21" fmla="*/ 0 h 117"/>
              <a:gd name="T22" fmla="*/ 82 w 118"/>
              <a:gd name="T23" fmla="*/ 1 h 117"/>
              <a:gd name="T24" fmla="*/ 99 w 118"/>
              <a:gd name="T25" fmla="*/ 18 h 117"/>
              <a:gd name="T26" fmla="*/ 104 w 118"/>
              <a:gd name="T27" fmla="*/ 24 h 117"/>
              <a:gd name="T28" fmla="*/ 116 w 118"/>
              <a:gd name="T29" fmla="*/ 51 h 117"/>
              <a:gd name="T30" fmla="*/ 113 w 118"/>
              <a:gd name="T31" fmla="*/ 80 h 117"/>
              <a:gd name="T32" fmla="*/ 96 w 118"/>
              <a:gd name="T33" fmla="*/ 106 h 117"/>
              <a:gd name="T34" fmla="*/ 68 w 118"/>
              <a:gd name="T35" fmla="*/ 116 h 117"/>
              <a:gd name="T36" fmla="*/ 37 w 118"/>
              <a:gd name="T37" fmla="*/ 15 h 117"/>
              <a:gd name="T38" fmla="*/ 27 w 118"/>
              <a:gd name="T39" fmla="*/ 19 h 117"/>
              <a:gd name="T40" fmla="*/ 11 w 118"/>
              <a:gd name="T41" fmla="*/ 40 h 117"/>
              <a:gd name="T42" fmla="*/ 12 w 118"/>
              <a:gd name="T43" fmla="*/ 57 h 117"/>
              <a:gd name="T44" fmla="*/ 14 w 118"/>
              <a:gd name="T45" fmla="*/ 65 h 117"/>
              <a:gd name="T46" fmla="*/ 23 w 118"/>
              <a:gd name="T47" fmla="*/ 88 h 117"/>
              <a:gd name="T48" fmla="*/ 41 w 118"/>
              <a:gd name="T49" fmla="*/ 104 h 117"/>
              <a:gd name="T50" fmla="*/ 66 w 118"/>
              <a:gd name="T51" fmla="*/ 107 h 117"/>
              <a:gd name="T52" fmla="*/ 91 w 118"/>
              <a:gd name="T53" fmla="*/ 99 h 117"/>
              <a:gd name="T54" fmla="*/ 105 w 118"/>
              <a:gd name="T55" fmla="*/ 77 h 117"/>
              <a:gd name="T56" fmla="*/ 107 w 118"/>
              <a:gd name="T57" fmla="*/ 52 h 117"/>
              <a:gd name="T58" fmla="*/ 97 w 118"/>
              <a:gd name="T59" fmla="*/ 29 h 117"/>
              <a:gd name="T60" fmla="*/ 92 w 118"/>
              <a:gd name="T61" fmla="*/ 23 h 117"/>
              <a:gd name="T62" fmla="*/ 79 w 118"/>
              <a:gd name="T63" fmla="*/ 9 h 117"/>
              <a:gd name="T64" fmla="*/ 72 w 118"/>
              <a:gd name="T65" fmla="*/ 9 h 117"/>
              <a:gd name="T66" fmla="*/ 63 w 118"/>
              <a:gd name="T67" fmla="*/ 11 h 117"/>
              <a:gd name="T68" fmla="*/ 53 w 118"/>
              <a:gd name="T69" fmla="*/ 14 h 117"/>
              <a:gd name="T70" fmla="*/ 44 w 118"/>
              <a:gd name="T71" fmla="*/ 15 h 117"/>
              <a:gd name="T72" fmla="*/ 37 w 118"/>
              <a:gd name="T73" fmla="*/ 1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8" h="117">
                <a:moveTo>
                  <a:pt x="68" y="116"/>
                </a:moveTo>
                <a:cubicBezTo>
                  <a:pt x="57" y="117"/>
                  <a:pt x="48" y="116"/>
                  <a:pt x="38" y="112"/>
                </a:cubicBezTo>
                <a:cubicBezTo>
                  <a:pt x="28" y="108"/>
                  <a:pt x="22" y="101"/>
                  <a:pt x="16" y="93"/>
                </a:cubicBezTo>
                <a:cubicBezTo>
                  <a:pt x="10" y="86"/>
                  <a:pt x="7" y="78"/>
                  <a:pt x="6" y="67"/>
                </a:cubicBezTo>
                <a:cubicBezTo>
                  <a:pt x="5" y="64"/>
                  <a:pt x="5" y="61"/>
                  <a:pt x="4" y="59"/>
                </a:cubicBezTo>
                <a:cubicBezTo>
                  <a:pt x="2" y="51"/>
                  <a:pt x="0" y="44"/>
                  <a:pt x="3" y="37"/>
                </a:cubicBezTo>
                <a:cubicBezTo>
                  <a:pt x="7" y="27"/>
                  <a:pt x="14" y="18"/>
                  <a:pt x="22" y="12"/>
                </a:cubicBezTo>
                <a:cubicBezTo>
                  <a:pt x="27" y="8"/>
                  <a:pt x="32" y="7"/>
                  <a:pt x="36" y="7"/>
                </a:cubicBezTo>
                <a:cubicBezTo>
                  <a:pt x="38" y="6"/>
                  <a:pt x="41" y="6"/>
                  <a:pt x="44" y="6"/>
                </a:cubicBezTo>
                <a:cubicBezTo>
                  <a:pt x="49" y="5"/>
                  <a:pt x="55" y="5"/>
                  <a:pt x="60" y="3"/>
                </a:cubicBezTo>
                <a:cubicBezTo>
                  <a:pt x="64" y="2"/>
                  <a:pt x="67" y="1"/>
                  <a:pt x="71" y="0"/>
                </a:cubicBezTo>
                <a:cubicBezTo>
                  <a:pt x="75" y="0"/>
                  <a:pt x="79" y="0"/>
                  <a:pt x="82" y="1"/>
                </a:cubicBezTo>
                <a:cubicBezTo>
                  <a:pt x="90" y="4"/>
                  <a:pt x="95" y="12"/>
                  <a:pt x="99" y="18"/>
                </a:cubicBezTo>
                <a:cubicBezTo>
                  <a:pt x="101" y="20"/>
                  <a:pt x="102" y="22"/>
                  <a:pt x="104" y="24"/>
                </a:cubicBezTo>
                <a:cubicBezTo>
                  <a:pt x="111" y="33"/>
                  <a:pt x="115" y="41"/>
                  <a:pt x="116" y="51"/>
                </a:cubicBezTo>
                <a:cubicBezTo>
                  <a:pt x="118" y="61"/>
                  <a:pt x="117" y="71"/>
                  <a:pt x="113" y="80"/>
                </a:cubicBezTo>
                <a:cubicBezTo>
                  <a:pt x="109" y="89"/>
                  <a:pt x="105" y="99"/>
                  <a:pt x="96" y="106"/>
                </a:cubicBezTo>
                <a:cubicBezTo>
                  <a:pt x="89" y="112"/>
                  <a:pt x="78" y="114"/>
                  <a:pt x="68" y="116"/>
                </a:cubicBezTo>
                <a:moveTo>
                  <a:pt x="37" y="15"/>
                </a:moveTo>
                <a:cubicBezTo>
                  <a:pt x="33" y="16"/>
                  <a:pt x="30" y="17"/>
                  <a:pt x="27" y="19"/>
                </a:cubicBezTo>
                <a:cubicBezTo>
                  <a:pt x="20" y="24"/>
                  <a:pt x="15" y="32"/>
                  <a:pt x="11" y="40"/>
                </a:cubicBezTo>
                <a:cubicBezTo>
                  <a:pt x="10" y="45"/>
                  <a:pt x="11" y="50"/>
                  <a:pt x="12" y="57"/>
                </a:cubicBezTo>
                <a:cubicBezTo>
                  <a:pt x="13" y="59"/>
                  <a:pt x="14" y="62"/>
                  <a:pt x="14" y="65"/>
                </a:cubicBezTo>
                <a:cubicBezTo>
                  <a:pt x="16" y="75"/>
                  <a:pt x="18" y="81"/>
                  <a:pt x="23" y="88"/>
                </a:cubicBezTo>
                <a:cubicBezTo>
                  <a:pt x="29" y="95"/>
                  <a:pt x="34" y="101"/>
                  <a:pt x="41" y="104"/>
                </a:cubicBezTo>
                <a:cubicBezTo>
                  <a:pt x="49" y="107"/>
                  <a:pt x="58" y="108"/>
                  <a:pt x="66" y="107"/>
                </a:cubicBezTo>
                <a:cubicBezTo>
                  <a:pt x="76" y="106"/>
                  <a:pt x="85" y="104"/>
                  <a:pt x="91" y="99"/>
                </a:cubicBezTo>
                <a:cubicBezTo>
                  <a:pt x="98" y="94"/>
                  <a:pt x="102" y="85"/>
                  <a:pt x="105" y="77"/>
                </a:cubicBezTo>
                <a:cubicBezTo>
                  <a:pt x="108" y="70"/>
                  <a:pt x="109" y="61"/>
                  <a:pt x="107" y="52"/>
                </a:cubicBezTo>
                <a:cubicBezTo>
                  <a:pt x="106" y="44"/>
                  <a:pt x="103" y="37"/>
                  <a:pt x="97" y="29"/>
                </a:cubicBezTo>
                <a:cubicBezTo>
                  <a:pt x="95" y="27"/>
                  <a:pt x="94" y="25"/>
                  <a:pt x="92" y="23"/>
                </a:cubicBezTo>
                <a:cubicBezTo>
                  <a:pt x="88" y="17"/>
                  <a:pt x="84" y="11"/>
                  <a:pt x="79" y="9"/>
                </a:cubicBezTo>
                <a:cubicBezTo>
                  <a:pt x="77" y="9"/>
                  <a:pt x="75" y="8"/>
                  <a:pt x="72" y="9"/>
                </a:cubicBezTo>
                <a:cubicBezTo>
                  <a:pt x="69" y="9"/>
                  <a:pt x="66" y="10"/>
                  <a:pt x="63" y="11"/>
                </a:cubicBezTo>
                <a:cubicBezTo>
                  <a:pt x="60" y="12"/>
                  <a:pt x="56" y="13"/>
                  <a:pt x="53" y="14"/>
                </a:cubicBezTo>
                <a:cubicBezTo>
                  <a:pt x="50" y="14"/>
                  <a:pt x="47" y="14"/>
                  <a:pt x="44" y="15"/>
                </a:cubicBezTo>
                <a:cubicBezTo>
                  <a:pt x="42" y="15"/>
                  <a:pt x="39" y="15"/>
                  <a:pt x="37" y="15"/>
                </a:cubicBezTo>
              </a:path>
            </a:pathLst>
          </a:custGeom>
          <a:solidFill>
            <a:srgbClr val="16A1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6" name="Freeform 960"/>
          <p:cNvSpPr>
            <a:spLocks/>
          </p:cNvSpPr>
          <p:nvPr/>
        </p:nvSpPr>
        <p:spPr bwMode="auto">
          <a:xfrm>
            <a:off x="8429626" y="5105401"/>
            <a:ext cx="9525" cy="7938"/>
          </a:xfrm>
          <a:custGeom>
            <a:avLst/>
            <a:gdLst>
              <a:gd name="T0" fmla="*/ 2 w 5"/>
              <a:gd name="T1" fmla="*/ 0 h 4"/>
              <a:gd name="T2" fmla="*/ 2 w 5"/>
              <a:gd name="T3" fmla="*/ 0 h 4"/>
              <a:gd name="T4" fmla="*/ 0 w 5"/>
              <a:gd name="T5" fmla="*/ 2 h 4"/>
              <a:gd name="T6" fmla="*/ 2 w 5"/>
              <a:gd name="T7" fmla="*/ 4 h 4"/>
              <a:gd name="T8" fmla="*/ 3 w 5"/>
              <a:gd name="T9" fmla="*/ 4 h 4"/>
              <a:gd name="T10" fmla="*/ 4 w 5"/>
              <a:gd name="T11" fmla="*/ 2 h 4"/>
              <a:gd name="T12" fmla="*/ 2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" y="4"/>
                  <a:pt x="3" y="4"/>
                  <a:pt x="3" y="4"/>
                </a:cubicBezTo>
                <a:cubicBezTo>
                  <a:pt x="4" y="4"/>
                  <a:pt x="5" y="3"/>
                  <a:pt x="4" y="2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7" name="Freeform 961"/>
          <p:cNvSpPr>
            <a:spLocks/>
          </p:cNvSpPr>
          <p:nvPr/>
        </p:nvSpPr>
        <p:spPr bwMode="auto">
          <a:xfrm>
            <a:off x="8540751" y="5040314"/>
            <a:ext cx="204788" cy="209550"/>
          </a:xfrm>
          <a:custGeom>
            <a:avLst/>
            <a:gdLst>
              <a:gd name="T0" fmla="*/ 108 w 109"/>
              <a:gd name="T1" fmla="*/ 49 h 111"/>
              <a:gd name="T2" fmla="*/ 105 w 109"/>
              <a:gd name="T3" fmla="*/ 77 h 111"/>
              <a:gd name="T4" fmla="*/ 90 w 109"/>
              <a:gd name="T5" fmla="*/ 101 h 111"/>
              <a:gd name="T6" fmla="*/ 63 w 109"/>
              <a:gd name="T7" fmla="*/ 109 h 111"/>
              <a:gd name="T8" fmla="*/ 36 w 109"/>
              <a:gd name="T9" fmla="*/ 106 h 111"/>
              <a:gd name="T10" fmla="*/ 16 w 109"/>
              <a:gd name="T11" fmla="*/ 88 h 111"/>
              <a:gd name="T12" fmla="*/ 6 w 109"/>
              <a:gd name="T13" fmla="*/ 64 h 111"/>
              <a:gd name="T14" fmla="*/ 4 w 109"/>
              <a:gd name="T15" fmla="*/ 36 h 111"/>
              <a:gd name="T16" fmla="*/ 21 w 109"/>
              <a:gd name="T17" fmla="*/ 13 h 111"/>
              <a:gd name="T18" fmla="*/ 48 w 109"/>
              <a:gd name="T19" fmla="*/ 7 h 111"/>
              <a:gd name="T20" fmla="*/ 77 w 109"/>
              <a:gd name="T21" fmla="*/ 3 h 111"/>
              <a:gd name="T22" fmla="*/ 96 w 109"/>
              <a:gd name="T23" fmla="*/ 25 h 111"/>
              <a:gd name="T24" fmla="*/ 108 w 109"/>
              <a:gd name="T25" fmla="*/ 4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" h="111">
                <a:moveTo>
                  <a:pt x="108" y="49"/>
                </a:moveTo>
                <a:cubicBezTo>
                  <a:pt x="109" y="59"/>
                  <a:pt x="109" y="68"/>
                  <a:pt x="105" y="77"/>
                </a:cubicBezTo>
                <a:cubicBezTo>
                  <a:pt x="102" y="85"/>
                  <a:pt x="97" y="95"/>
                  <a:pt x="90" y="101"/>
                </a:cubicBezTo>
                <a:cubicBezTo>
                  <a:pt x="83" y="106"/>
                  <a:pt x="73" y="108"/>
                  <a:pt x="63" y="109"/>
                </a:cubicBezTo>
                <a:cubicBezTo>
                  <a:pt x="53" y="111"/>
                  <a:pt x="44" y="110"/>
                  <a:pt x="36" y="106"/>
                </a:cubicBezTo>
                <a:cubicBezTo>
                  <a:pt x="27" y="103"/>
                  <a:pt x="22" y="96"/>
                  <a:pt x="16" y="88"/>
                </a:cubicBezTo>
                <a:cubicBezTo>
                  <a:pt x="10" y="81"/>
                  <a:pt x="8" y="74"/>
                  <a:pt x="6" y="64"/>
                </a:cubicBezTo>
                <a:cubicBezTo>
                  <a:pt x="5" y="55"/>
                  <a:pt x="0" y="45"/>
                  <a:pt x="4" y="36"/>
                </a:cubicBezTo>
                <a:cubicBezTo>
                  <a:pt x="7" y="28"/>
                  <a:pt x="14" y="19"/>
                  <a:pt x="21" y="13"/>
                </a:cubicBezTo>
                <a:cubicBezTo>
                  <a:pt x="28" y="8"/>
                  <a:pt x="39" y="9"/>
                  <a:pt x="48" y="7"/>
                </a:cubicBezTo>
                <a:cubicBezTo>
                  <a:pt x="58" y="6"/>
                  <a:pt x="68" y="0"/>
                  <a:pt x="77" y="3"/>
                </a:cubicBezTo>
                <a:cubicBezTo>
                  <a:pt x="85" y="7"/>
                  <a:pt x="91" y="17"/>
                  <a:pt x="96" y="25"/>
                </a:cubicBezTo>
                <a:cubicBezTo>
                  <a:pt x="102" y="32"/>
                  <a:pt x="107" y="40"/>
                  <a:pt x="108" y="49"/>
                </a:cubicBezTo>
              </a:path>
            </a:pathLst>
          </a:custGeom>
          <a:solidFill>
            <a:srgbClr val="1AB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8" name="Freeform 962"/>
          <p:cNvSpPr>
            <a:spLocks noEditPoints="1"/>
          </p:cNvSpPr>
          <p:nvPr/>
        </p:nvSpPr>
        <p:spPr bwMode="auto">
          <a:xfrm>
            <a:off x="8534401" y="5037139"/>
            <a:ext cx="220663" cy="220663"/>
          </a:xfrm>
          <a:custGeom>
            <a:avLst/>
            <a:gdLst>
              <a:gd name="T0" fmla="*/ 67 w 117"/>
              <a:gd name="T1" fmla="*/ 116 h 117"/>
              <a:gd name="T2" fmla="*/ 37 w 117"/>
              <a:gd name="T3" fmla="*/ 112 h 117"/>
              <a:gd name="T4" fmla="*/ 15 w 117"/>
              <a:gd name="T5" fmla="*/ 93 h 117"/>
              <a:gd name="T6" fmla="*/ 5 w 117"/>
              <a:gd name="T7" fmla="*/ 67 h 117"/>
              <a:gd name="T8" fmla="*/ 3 w 117"/>
              <a:gd name="T9" fmla="*/ 59 h 117"/>
              <a:gd name="T10" fmla="*/ 3 w 117"/>
              <a:gd name="T11" fmla="*/ 37 h 117"/>
              <a:gd name="T12" fmla="*/ 21 w 117"/>
              <a:gd name="T13" fmla="*/ 12 h 117"/>
              <a:gd name="T14" fmla="*/ 35 w 117"/>
              <a:gd name="T15" fmla="*/ 7 h 117"/>
              <a:gd name="T16" fmla="*/ 43 w 117"/>
              <a:gd name="T17" fmla="*/ 6 h 117"/>
              <a:gd name="T18" fmla="*/ 60 w 117"/>
              <a:gd name="T19" fmla="*/ 3 h 117"/>
              <a:gd name="T20" fmla="*/ 70 w 117"/>
              <a:gd name="T21" fmla="*/ 0 h 117"/>
              <a:gd name="T22" fmla="*/ 81 w 117"/>
              <a:gd name="T23" fmla="*/ 1 h 117"/>
              <a:gd name="T24" fmla="*/ 99 w 117"/>
              <a:gd name="T25" fmla="*/ 18 h 117"/>
              <a:gd name="T26" fmla="*/ 103 w 117"/>
              <a:gd name="T27" fmla="*/ 24 h 117"/>
              <a:gd name="T28" fmla="*/ 115 w 117"/>
              <a:gd name="T29" fmla="*/ 51 h 117"/>
              <a:gd name="T30" fmla="*/ 112 w 117"/>
              <a:gd name="T31" fmla="*/ 80 h 117"/>
              <a:gd name="T32" fmla="*/ 96 w 117"/>
              <a:gd name="T33" fmla="*/ 106 h 117"/>
              <a:gd name="T34" fmla="*/ 67 w 117"/>
              <a:gd name="T35" fmla="*/ 116 h 117"/>
              <a:gd name="T36" fmla="*/ 36 w 117"/>
              <a:gd name="T37" fmla="*/ 15 h 117"/>
              <a:gd name="T38" fmla="*/ 27 w 117"/>
              <a:gd name="T39" fmla="*/ 19 h 117"/>
              <a:gd name="T40" fmla="*/ 11 w 117"/>
              <a:gd name="T41" fmla="*/ 40 h 117"/>
              <a:gd name="T42" fmla="*/ 12 w 117"/>
              <a:gd name="T43" fmla="*/ 57 h 117"/>
              <a:gd name="T44" fmla="*/ 14 w 117"/>
              <a:gd name="T45" fmla="*/ 66 h 117"/>
              <a:gd name="T46" fmla="*/ 22 w 117"/>
              <a:gd name="T47" fmla="*/ 88 h 117"/>
              <a:gd name="T48" fmla="*/ 41 w 117"/>
              <a:gd name="T49" fmla="*/ 104 h 117"/>
              <a:gd name="T50" fmla="*/ 65 w 117"/>
              <a:gd name="T51" fmla="*/ 107 h 117"/>
              <a:gd name="T52" fmla="*/ 90 w 117"/>
              <a:gd name="T53" fmla="*/ 99 h 117"/>
              <a:gd name="T54" fmla="*/ 104 w 117"/>
              <a:gd name="T55" fmla="*/ 77 h 117"/>
              <a:gd name="T56" fmla="*/ 107 w 117"/>
              <a:gd name="T57" fmla="*/ 52 h 117"/>
              <a:gd name="T58" fmla="*/ 96 w 117"/>
              <a:gd name="T59" fmla="*/ 29 h 117"/>
              <a:gd name="T60" fmla="*/ 91 w 117"/>
              <a:gd name="T61" fmla="*/ 23 h 117"/>
              <a:gd name="T62" fmla="*/ 78 w 117"/>
              <a:gd name="T63" fmla="*/ 9 h 117"/>
              <a:gd name="T64" fmla="*/ 71 w 117"/>
              <a:gd name="T65" fmla="*/ 9 h 117"/>
              <a:gd name="T66" fmla="*/ 62 w 117"/>
              <a:gd name="T67" fmla="*/ 11 h 117"/>
              <a:gd name="T68" fmla="*/ 52 w 117"/>
              <a:gd name="T69" fmla="*/ 14 h 117"/>
              <a:gd name="T70" fmla="*/ 43 w 117"/>
              <a:gd name="T71" fmla="*/ 15 h 117"/>
              <a:gd name="T72" fmla="*/ 36 w 117"/>
              <a:gd name="T73" fmla="*/ 1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7" h="117">
                <a:moveTo>
                  <a:pt x="67" y="116"/>
                </a:moveTo>
                <a:cubicBezTo>
                  <a:pt x="57" y="117"/>
                  <a:pt x="47" y="116"/>
                  <a:pt x="37" y="112"/>
                </a:cubicBezTo>
                <a:cubicBezTo>
                  <a:pt x="27" y="108"/>
                  <a:pt x="21" y="101"/>
                  <a:pt x="15" y="93"/>
                </a:cubicBezTo>
                <a:cubicBezTo>
                  <a:pt x="10" y="86"/>
                  <a:pt x="7" y="78"/>
                  <a:pt x="5" y="67"/>
                </a:cubicBezTo>
                <a:cubicBezTo>
                  <a:pt x="5" y="64"/>
                  <a:pt x="4" y="61"/>
                  <a:pt x="3" y="59"/>
                </a:cubicBezTo>
                <a:cubicBezTo>
                  <a:pt x="1" y="52"/>
                  <a:pt x="0" y="44"/>
                  <a:pt x="3" y="37"/>
                </a:cubicBezTo>
                <a:cubicBezTo>
                  <a:pt x="6" y="27"/>
                  <a:pt x="13" y="18"/>
                  <a:pt x="21" y="12"/>
                </a:cubicBezTo>
                <a:cubicBezTo>
                  <a:pt x="26" y="8"/>
                  <a:pt x="31" y="7"/>
                  <a:pt x="35" y="7"/>
                </a:cubicBezTo>
                <a:cubicBezTo>
                  <a:pt x="37" y="6"/>
                  <a:pt x="40" y="6"/>
                  <a:pt x="43" y="6"/>
                </a:cubicBezTo>
                <a:cubicBezTo>
                  <a:pt x="48" y="5"/>
                  <a:pt x="54" y="5"/>
                  <a:pt x="60" y="3"/>
                </a:cubicBezTo>
                <a:cubicBezTo>
                  <a:pt x="63" y="2"/>
                  <a:pt x="67" y="1"/>
                  <a:pt x="70" y="0"/>
                </a:cubicBezTo>
                <a:cubicBezTo>
                  <a:pt x="74" y="0"/>
                  <a:pt x="78" y="0"/>
                  <a:pt x="81" y="1"/>
                </a:cubicBezTo>
                <a:cubicBezTo>
                  <a:pt x="89" y="4"/>
                  <a:pt x="94" y="12"/>
                  <a:pt x="99" y="18"/>
                </a:cubicBezTo>
                <a:cubicBezTo>
                  <a:pt x="100" y="20"/>
                  <a:pt x="101" y="22"/>
                  <a:pt x="103" y="24"/>
                </a:cubicBezTo>
                <a:cubicBezTo>
                  <a:pt x="110" y="33"/>
                  <a:pt x="114" y="41"/>
                  <a:pt x="115" y="51"/>
                </a:cubicBezTo>
                <a:cubicBezTo>
                  <a:pt x="117" y="61"/>
                  <a:pt x="116" y="71"/>
                  <a:pt x="112" y="80"/>
                </a:cubicBezTo>
                <a:cubicBezTo>
                  <a:pt x="109" y="89"/>
                  <a:pt x="104" y="99"/>
                  <a:pt x="96" y="106"/>
                </a:cubicBezTo>
                <a:cubicBezTo>
                  <a:pt x="88" y="112"/>
                  <a:pt x="77" y="114"/>
                  <a:pt x="67" y="116"/>
                </a:cubicBezTo>
                <a:moveTo>
                  <a:pt x="36" y="15"/>
                </a:moveTo>
                <a:cubicBezTo>
                  <a:pt x="32" y="16"/>
                  <a:pt x="29" y="17"/>
                  <a:pt x="27" y="19"/>
                </a:cubicBezTo>
                <a:cubicBezTo>
                  <a:pt x="20" y="24"/>
                  <a:pt x="14" y="32"/>
                  <a:pt x="11" y="40"/>
                </a:cubicBezTo>
                <a:cubicBezTo>
                  <a:pt x="9" y="45"/>
                  <a:pt x="10" y="50"/>
                  <a:pt x="12" y="57"/>
                </a:cubicBezTo>
                <a:cubicBezTo>
                  <a:pt x="12" y="60"/>
                  <a:pt x="13" y="62"/>
                  <a:pt x="14" y="66"/>
                </a:cubicBezTo>
                <a:cubicBezTo>
                  <a:pt x="15" y="75"/>
                  <a:pt x="17" y="82"/>
                  <a:pt x="22" y="88"/>
                </a:cubicBezTo>
                <a:cubicBezTo>
                  <a:pt x="28" y="95"/>
                  <a:pt x="33" y="101"/>
                  <a:pt x="41" y="104"/>
                </a:cubicBezTo>
                <a:cubicBezTo>
                  <a:pt x="49" y="107"/>
                  <a:pt x="57" y="108"/>
                  <a:pt x="65" y="107"/>
                </a:cubicBezTo>
                <a:cubicBezTo>
                  <a:pt x="75" y="106"/>
                  <a:pt x="84" y="104"/>
                  <a:pt x="90" y="99"/>
                </a:cubicBezTo>
                <a:cubicBezTo>
                  <a:pt x="97" y="94"/>
                  <a:pt x="101" y="85"/>
                  <a:pt x="104" y="77"/>
                </a:cubicBezTo>
                <a:cubicBezTo>
                  <a:pt x="107" y="70"/>
                  <a:pt x="108" y="61"/>
                  <a:pt x="107" y="52"/>
                </a:cubicBezTo>
                <a:cubicBezTo>
                  <a:pt x="105" y="44"/>
                  <a:pt x="102" y="37"/>
                  <a:pt x="96" y="29"/>
                </a:cubicBezTo>
                <a:cubicBezTo>
                  <a:pt x="94" y="27"/>
                  <a:pt x="93" y="25"/>
                  <a:pt x="91" y="23"/>
                </a:cubicBezTo>
                <a:cubicBezTo>
                  <a:pt x="88" y="17"/>
                  <a:pt x="83" y="12"/>
                  <a:pt x="78" y="9"/>
                </a:cubicBezTo>
                <a:cubicBezTo>
                  <a:pt x="76" y="9"/>
                  <a:pt x="74" y="9"/>
                  <a:pt x="71" y="9"/>
                </a:cubicBezTo>
                <a:cubicBezTo>
                  <a:pt x="68" y="9"/>
                  <a:pt x="65" y="10"/>
                  <a:pt x="62" y="11"/>
                </a:cubicBezTo>
                <a:cubicBezTo>
                  <a:pt x="59" y="12"/>
                  <a:pt x="55" y="13"/>
                  <a:pt x="52" y="14"/>
                </a:cubicBezTo>
                <a:cubicBezTo>
                  <a:pt x="49" y="14"/>
                  <a:pt x="46" y="14"/>
                  <a:pt x="43" y="15"/>
                </a:cubicBezTo>
                <a:cubicBezTo>
                  <a:pt x="41" y="15"/>
                  <a:pt x="38" y="15"/>
                  <a:pt x="36" y="15"/>
                </a:cubicBezTo>
              </a:path>
            </a:pathLst>
          </a:custGeom>
          <a:solidFill>
            <a:srgbClr val="16A1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9" name="Freeform 963"/>
          <p:cNvSpPr>
            <a:spLocks/>
          </p:cNvSpPr>
          <p:nvPr/>
        </p:nvSpPr>
        <p:spPr bwMode="auto">
          <a:xfrm>
            <a:off x="8640763" y="5067301"/>
            <a:ext cx="9525" cy="7938"/>
          </a:xfrm>
          <a:custGeom>
            <a:avLst/>
            <a:gdLst>
              <a:gd name="T0" fmla="*/ 2 w 5"/>
              <a:gd name="T1" fmla="*/ 0 h 4"/>
              <a:gd name="T2" fmla="*/ 2 w 5"/>
              <a:gd name="T3" fmla="*/ 0 h 4"/>
              <a:gd name="T4" fmla="*/ 0 w 5"/>
              <a:gd name="T5" fmla="*/ 2 h 4"/>
              <a:gd name="T6" fmla="*/ 2 w 5"/>
              <a:gd name="T7" fmla="*/ 4 h 4"/>
              <a:gd name="T8" fmla="*/ 3 w 5"/>
              <a:gd name="T9" fmla="*/ 4 h 4"/>
              <a:gd name="T10" fmla="*/ 5 w 5"/>
              <a:gd name="T11" fmla="*/ 1 h 4"/>
              <a:gd name="T12" fmla="*/ 2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1"/>
                </a:cubicBezTo>
                <a:cubicBezTo>
                  <a:pt x="4" y="0"/>
                  <a:pt x="4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0" name="Freeform 964"/>
          <p:cNvSpPr>
            <a:spLocks/>
          </p:cNvSpPr>
          <p:nvPr/>
        </p:nvSpPr>
        <p:spPr bwMode="auto">
          <a:xfrm>
            <a:off x="8712201" y="5119689"/>
            <a:ext cx="6350" cy="7938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0 w 4"/>
              <a:gd name="T7" fmla="*/ 2 h 4"/>
              <a:gd name="T8" fmla="*/ 2 w 4"/>
              <a:gd name="T9" fmla="*/ 4 h 4"/>
              <a:gd name="T10" fmla="*/ 2 w 4"/>
              <a:gd name="T11" fmla="*/ 4 h 4"/>
              <a:gd name="T12" fmla="*/ 4 w 4"/>
              <a:gd name="T13" fmla="*/ 2 h 4"/>
              <a:gd name="T14" fmla="*/ 4 w 4"/>
              <a:gd name="T15" fmla="*/ 1 h 4"/>
              <a:gd name="T16" fmla="*/ 2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4"/>
                  <a:pt x="4" y="3"/>
                  <a:pt x="4" y="2"/>
                </a:cubicBezTo>
                <a:cubicBezTo>
                  <a:pt x="4" y="2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1" name="Freeform 965"/>
          <p:cNvSpPr>
            <a:spLocks/>
          </p:cNvSpPr>
          <p:nvPr/>
        </p:nvSpPr>
        <p:spPr bwMode="auto">
          <a:xfrm>
            <a:off x="8645526" y="5106989"/>
            <a:ext cx="9525" cy="9525"/>
          </a:xfrm>
          <a:custGeom>
            <a:avLst/>
            <a:gdLst>
              <a:gd name="T0" fmla="*/ 3 w 5"/>
              <a:gd name="T1" fmla="*/ 0 h 5"/>
              <a:gd name="T2" fmla="*/ 2 w 5"/>
              <a:gd name="T3" fmla="*/ 0 h 5"/>
              <a:gd name="T4" fmla="*/ 0 w 5"/>
              <a:gd name="T5" fmla="*/ 3 h 5"/>
              <a:gd name="T6" fmla="*/ 3 w 5"/>
              <a:gd name="T7" fmla="*/ 5 h 5"/>
              <a:gd name="T8" fmla="*/ 3 w 5"/>
              <a:gd name="T9" fmla="*/ 5 h 5"/>
              <a:gd name="T10" fmla="*/ 5 w 5"/>
              <a:gd name="T11" fmla="*/ 2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5" y="4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2" name="Freeform 966"/>
          <p:cNvSpPr>
            <a:spLocks/>
          </p:cNvSpPr>
          <p:nvPr/>
        </p:nvSpPr>
        <p:spPr bwMode="auto">
          <a:xfrm>
            <a:off x="8686801" y="5100639"/>
            <a:ext cx="9525" cy="9525"/>
          </a:xfrm>
          <a:custGeom>
            <a:avLst/>
            <a:gdLst>
              <a:gd name="T0" fmla="*/ 2 w 5"/>
              <a:gd name="T1" fmla="*/ 0 h 5"/>
              <a:gd name="T2" fmla="*/ 2 w 5"/>
              <a:gd name="T3" fmla="*/ 0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5 h 5"/>
              <a:gd name="T10" fmla="*/ 5 w 5"/>
              <a:gd name="T11" fmla="*/ 2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4"/>
                  <a:pt x="5" y="3"/>
                  <a:pt x="5" y="2"/>
                </a:cubicBezTo>
                <a:cubicBezTo>
                  <a:pt x="5" y="1"/>
                  <a:pt x="4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3" name="Freeform 967"/>
          <p:cNvSpPr>
            <a:spLocks/>
          </p:cNvSpPr>
          <p:nvPr/>
        </p:nvSpPr>
        <p:spPr bwMode="auto">
          <a:xfrm>
            <a:off x="8664576" y="5084764"/>
            <a:ext cx="7938" cy="6350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0 w 4"/>
              <a:gd name="T7" fmla="*/ 2 h 4"/>
              <a:gd name="T8" fmla="*/ 2 w 4"/>
              <a:gd name="T9" fmla="*/ 4 h 4"/>
              <a:gd name="T10" fmla="*/ 2 w 4"/>
              <a:gd name="T11" fmla="*/ 4 h 4"/>
              <a:gd name="T12" fmla="*/ 4 w 4"/>
              <a:gd name="T13" fmla="*/ 2 h 4"/>
              <a:gd name="T14" fmla="*/ 4 w 4"/>
              <a:gd name="T15" fmla="*/ 2 h 4"/>
              <a:gd name="T16" fmla="*/ 2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4"/>
                  <a:pt x="4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4" name="Freeform 968"/>
          <p:cNvSpPr>
            <a:spLocks/>
          </p:cNvSpPr>
          <p:nvPr/>
        </p:nvSpPr>
        <p:spPr bwMode="auto">
          <a:xfrm>
            <a:off x="8520113" y="5211764"/>
            <a:ext cx="204788" cy="209550"/>
          </a:xfrm>
          <a:custGeom>
            <a:avLst/>
            <a:gdLst>
              <a:gd name="T0" fmla="*/ 107 w 109"/>
              <a:gd name="T1" fmla="*/ 49 h 111"/>
              <a:gd name="T2" fmla="*/ 105 w 109"/>
              <a:gd name="T3" fmla="*/ 77 h 111"/>
              <a:gd name="T4" fmla="*/ 89 w 109"/>
              <a:gd name="T5" fmla="*/ 101 h 111"/>
              <a:gd name="T6" fmla="*/ 62 w 109"/>
              <a:gd name="T7" fmla="*/ 109 h 111"/>
              <a:gd name="T8" fmla="*/ 35 w 109"/>
              <a:gd name="T9" fmla="*/ 106 h 111"/>
              <a:gd name="T10" fmla="*/ 15 w 109"/>
              <a:gd name="T11" fmla="*/ 88 h 111"/>
              <a:gd name="T12" fmla="*/ 6 w 109"/>
              <a:gd name="T13" fmla="*/ 64 h 111"/>
              <a:gd name="T14" fmla="*/ 3 w 109"/>
              <a:gd name="T15" fmla="*/ 36 h 111"/>
              <a:gd name="T16" fmla="*/ 20 w 109"/>
              <a:gd name="T17" fmla="*/ 13 h 111"/>
              <a:gd name="T18" fmla="*/ 48 w 109"/>
              <a:gd name="T19" fmla="*/ 8 h 111"/>
              <a:gd name="T20" fmla="*/ 76 w 109"/>
              <a:gd name="T21" fmla="*/ 3 h 111"/>
              <a:gd name="T22" fmla="*/ 96 w 109"/>
              <a:gd name="T23" fmla="*/ 25 h 111"/>
              <a:gd name="T24" fmla="*/ 107 w 109"/>
              <a:gd name="T25" fmla="*/ 4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" h="111">
                <a:moveTo>
                  <a:pt x="107" y="49"/>
                </a:moveTo>
                <a:cubicBezTo>
                  <a:pt x="109" y="59"/>
                  <a:pt x="108" y="68"/>
                  <a:pt x="105" y="77"/>
                </a:cubicBezTo>
                <a:cubicBezTo>
                  <a:pt x="101" y="86"/>
                  <a:pt x="97" y="95"/>
                  <a:pt x="89" y="101"/>
                </a:cubicBezTo>
                <a:cubicBezTo>
                  <a:pt x="82" y="106"/>
                  <a:pt x="72" y="108"/>
                  <a:pt x="62" y="109"/>
                </a:cubicBezTo>
                <a:cubicBezTo>
                  <a:pt x="53" y="111"/>
                  <a:pt x="44" y="110"/>
                  <a:pt x="35" y="106"/>
                </a:cubicBezTo>
                <a:cubicBezTo>
                  <a:pt x="27" y="103"/>
                  <a:pt x="21" y="96"/>
                  <a:pt x="15" y="88"/>
                </a:cubicBezTo>
                <a:cubicBezTo>
                  <a:pt x="10" y="81"/>
                  <a:pt x="7" y="74"/>
                  <a:pt x="6" y="64"/>
                </a:cubicBezTo>
                <a:cubicBezTo>
                  <a:pt x="4" y="55"/>
                  <a:pt x="0" y="45"/>
                  <a:pt x="3" y="36"/>
                </a:cubicBezTo>
                <a:cubicBezTo>
                  <a:pt x="6" y="28"/>
                  <a:pt x="13" y="19"/>
                  <a:pt x="20" y="13"/>
                </a:cubicBezTo>
                <a:cubicBezTo>
                  <a:pt x="27" y="8"/>
                  <a:pt x="38" y="9"/>
                  <a:pt x="48" y="8"/>
                </a:cubicBezTo>
                <a:cubicBezTo>
                  <a:pt x="57" y="6"/>
                  <a:pt x="68" y="0"/>
                  <a:pt x="76" y="3"/>
                </a:cubicBezTo>
                <a:cubicBezTo>
                  <a:pt x="85" y="7"/>
                  <a:pt x="90" y="17"/>
                  <a:pt x="96" y="25"/>
                </a:cubicBezTo>
                <a:cubicBezTo>
                  <a:pt x="101" y="32"/>
                  <a:pt x="106" y="40"/>
                  <a:pt x="107" y="49"/>
                </a:cubicBezTo>
              </a:path>
            </a:pathLst>
          </a:custGeom>
          <a:solidFill>
            <a:srgbClr val="1AB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5" name="Freeform 969"/>
          <p:cNvSpPr>
            <a:spLocks noEditPoints="1"/>
          </p:cNvSpPr>
          <p:nvPr/>
        </p:nvSpPr>
        <p:spPr bwMode="auto">
          <a:xfrm>
            <a:off x="8512176" y="5208589"/>
            <a:ext cx="220663" cy="220663"/>
          </a:xfrm>
          <a:custGeom>
            <a:avLst/>
            <a:gdLst>
              <a:gd name="T0" fmla="*/ 67 w 117"/>
              <a:gd name="T1" fmla="*/ 116 h 117"/>
              <a:gd name="T2" fmla="*/ 38 w 117"/>
              <a:gd name="T3" fmla="*/ 112 h 117"/>
              <a:gd name="T4" fmla="*/ 16 w 117"/>
              <a:gd name="T5" fmla="*/ 93 h 117"/>
              <a:gd name="T6" fmla="*/ 5 w 117"/>
              <a:gd name="T7" fmla="*/ 67 h 117"/>
              <a:gd name="T8" fmla="*/ 4 w 117"/>
              <a:gd name="T9" fmla="*/ 59 h 117"/>
              <a:gd name="T10" fmla="*/ 3 w 117"/>
              <a:gd name="T11" fmla="*/ 37 h 117"/>
              <a:gd name="T12" fmla="*/ 22 w 117"/>
              <a:gd name="T13" fmla="*/ 12 h 117"/>
              <a:gd name="T14" fmla="*/ 35 w 117"/>
              <a:gd name="T15" fmla="*/ 7 h 117"/>
              <a:gd name="T16" fmla="*/ 43 w 117"/>
              <a:gd name="T17" fmla="*/ 6 h 117"/>
              <a:gd name="T18" fmla="*/ 60 w 117"/>
              <a:gd name="T19" fmla="*/ 3 h 117"/>
              <a:gd name="T20" fmla="*/ 70 w 117"/>
              <a:gd name="T21" fmla="*/ 0 h 117"/>
              <a:gd name="T22" fmla="*/ 82 w 117"/>
              <a:gd name="T23" fmla="*/ 1 h 117"/>
              <a:gd name="T24" fmla="*/ 99 w 117"/>
              <a:gd name="T25" fmla="*/ 18 h 117"/>
              <a:gd name="T26" fmla="*/ 103 w 117"/>
              <a:gd name="T27" fmla="*/ 24 h 117"/>
              <a:gd name="T28" fmla="*/ 116 w 117"/>
              <a:gd name="T29" fmla="*/ 51 h 117"/>
              <a:gd name="T30" fmla="*/ 113 w 117"/>
              <a:gd name="T31" fmla="*/ 80 h 117"/>
              <a:gd name="T32" fmla="*/ 96 w 117"/>
              <a:gd name="T33" fmla="*/ 106 h 117"/>
              <a:gd name="T34" fmla="*/ 67 w 117"/>
              <a:gd name="T35" fmla="*/ 116 h 117"/>
              <a:gd name="T36" fmla="*/ 36 w 117"/>
              <a:gd name="T37" fmla="*/ 15 h 117"/>
              <a:gd name="T38" fmla="*/ 27 w 117"/>
              <a:gd name="T39" fmla="*/ 19 h 117"/>
              <a:gd name="T40" fmla="*/ 11 w 117"/>
              <a:gd name="T41" fmla="*/ 40 h 117"/>
              <a:gd name="T42" fmla="*/ 12 w 117"/>
              <a:gd name="T43" fmla="*/ 57 h 117"/>
              <a:gd name="T44" fmla="*/ 14 w 117"/>
              <a:gd name="T45" fmla="*/ 66 h 117"/>
              <a:gd name="T46" fmla="*/ 23 w 117"/>
              <a:gd name="T47" fmla="*/ 88 h 117"/>
              <a:gd name="T48" fmla="*/ 41 w 117"/>
              <a:gd name="T49" fmla="*/ 104 h 117"/>
              <a:gd name="T50" fmla="*/ 66 w 117"/>
              <a:gd name="T51" fmla="*/ 107 h 117"/>
              <a:gd name="T52" fmla="*/ 91 w 117"/>
              <a:gd name="T53" fmla="*/ 99 h 117"/>
              <a:gd name="T54" fmla="*/ 105 w 117"/>
              <a:gd name="T55" fmla="*/ 77 h 117"/>
              <a:gd name="T56" fmla="*/ 107 w 117"/>
              <a:gd name="T57" fmla="*/ 52 h 117"/>
              <a:gd name="T58" fmla="*/ 96 w 117"/>
              <a:gd name="T59" fmla="*/ 29 h 117"/>
              <a:gd name="T60" fmla="*/ 92 w 117"/>
              <a:gd name="T61" fmla="*/ 23 h 117"/>
              <a:gd name="T62" fmla="*/ 79 w 117"/>
              <a:gd name="T63" fmla="*/ 10 h 117"/>
              <a:gd name="T64" fmla="*/ 72 w 117"/>
              <a:gd name="T65" fmla="*/ 9 h 117"/>
              <a:gd name="T66" fmla="*/ 63 w 117"/>
              <a:gd name="T67" fmla="*/ 11 h 117"/>
              <a:gd name="T68" fmla="*/ 52 w 117"/>
              <a:gd name="T69" fmla="*/ 14 h 117"/>
              <a:gd name="T70" fmla="*/ 44 w 117"/>
              <a:gd name="T71" fmla="*/ 15 h 117"/>
              <a:gd name="T72" fmla="*/ 36 w 117"/>
              <a:gd name="T73" fmla="*/ 1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7" h="117">
                <a:moveTo>
                  <a:pt x="67" y="116"/>
                </a:moveTo>
                <a:cubicBezTo>
                  <a:pt x="57" y="117"/>
                  <a:pt x="47" y="116"/>
                  <a:pt x="38" y="112"/>
                </a:cubicBezTo>
                <a:cubicBezTo>
                  <a:pt x="28" y="108"/>
                  <a:pt x="22" y="101"/>
                  <a:pt x="16" y="93"/>
                </a:cubicBezTo>
                <a:cubicBezTo>
                  <a:pt x="10" y="86"/>
                  <a:pt x="7" y="78"/>
                  <a:pt x="5" y="67"/>
                </a:cubicBezTo>
                <a:cubicBezTo>
                  <a:pt x="5" y="64"/>
                  <a:pt x="4" y="62"/>
                  <a:pt x="4" y="59"/>
                </a:cubicBezTo>
                <a:cubicBezTo>
                  <a:pt x="2" y="52"/>
                  <a:pt x="0" y="44"/>
                  <a:pt x="3" y="37"/>
                </a:cubicBezTo>
                <a:cubicBezTo>
                  <a:pt x="7" y="28"/>
                  <a:pt x="13" y="18"/>
                  <a:pt x="22" y="12"/>
                </a:cubicBezTo>
                <a:cubicBezTo>
                  <a:pt x="26" y="8"/>
                  <a:pt x="32" y="7"/>
                  <a:pt x="35" y="7"/>
                </a:cubicBezTo>
                <a:cubicBezTo>
                  <a:pt x="38" y="6"/>
                  <a:pt x="41" y="6"/>
                  <a:pt x="43" y="6"/>
                </a:cubicBezTo>
                <a:cubicBezTo>
                  <a:pt x="49" y="6"/>
                  <a:pt x="54" y="5"/>
                  <a:pt x="60" y="3"/>
                </a:cubicBezTo>
                <a:cubicBezTo>
                  <a:pt x="63" y="2"/>
                  <a:pt x="67" y="1"/>
                  <a:pt x="70" y="0"/>
                </a:cubicBezTo>
                <a:cubicBezTo>
                  <a:pt x="75" y="0"/>
                  <a:pt x="78" y="0"/>
                  <a:pt x="82" y="1"/>
                </a:cubicBezTo>
                <a:cubicBezTo>
                  <a:pt x="90" y="4"/>
                  <a:pt x="95" y="12"/>
                  <a:pt x="99" y="18"/>
                </a:cubicBezTo>
                <a:cubicBezTo>
                  <a:pt x="100" y="20"/>
                  <a:pt x="102" y="22"/>
                  <a:pt x="103" y="24"/>
                </a:cubicBezTo>
                <a:cubicBezTo>
                  <a:pt x="110" y="33"/>
                  <a:pt x="114" y="41"/>
                  <a:pt x="116" y="51"/>
                </a:cubicBezTo>
                <a:cubicBezTo>
                  <a:pt x="117" y="62"/>
                  <a:pt x="116" y="72"/>
                  <a:pt x="113" y="80"/>
                </a:cubicBezTo>
                <a:cubicBezTo>
                  <a:pt x="109" y="89"/>
                  <a:pt x="104" y="99"/>
                  <a:pt x="96" y="106"/>
                </a:cubicBezTo>
                <a:cubicBezTo>
                  <a:pt x="88" y="112"/>
                  <a:pt x="78" y="114"/>
                  <a:pt x="67" y="116"/>
                </a:cubicBezTo>
                <a:moveTo>
                  <a:pt x="36" y="15"/>
                </a:moveTo>
                <a:cubicBezTo>
                  <a:pt x="32" y="16"/>
                  <a:pt x="29" y="17"/>
                  <a:pt x="27" y="19"/>
                </a:cubicBezTo>
                <a:cubicBezTo>
                  <a:pt x="20" y="24"/>
                  <a:pt x="14" y="32"/>
                  <a:pt x="11" y="40"/>
                </a:cubicBezTo>
                <a:cubicBezTo>
                  <a:pt x="9" y="45"/>
                  <a:pt x="11" y="51"/>
                  <a:pt x="12" y="57"/>
                </a:cubicBezTo>
                <a:cubicBezTo>
                  <a:pt x="13" y="60"/>
                  <a:pt x="14" y="63"/>
                  <a:pt x="14" y="66"/>
                </a:cubicBezTo>
                <a:cubicBezTo>
                  <a:pt x="15" y="75"/>
                  <a:pt x="18" y="82"/>
                  <a:pt x="23" y="88"/>
                </a:cubicBezTo>
                <a:cubicBezTo>
                  <a:pt x="28" y="95"/>
                  <a:pt x="33" y="101"/>
                  <a:pt x="41" y="104"/>
                </a:cubicBezTo>
                <a:cubicBezTo>
                  <a:pt x="49" y="107"/>
                  <a:pt x="57" y="108"/>
                  <a:pt x="66" y="107"/>
                </a:cubicBezTo>
                <a:cubicBezTo>
                  <a:pt x="75" y="106"/>
                  <a:pt x="84" y="104"/>
                  <a:pt x="91" y="99"/>
                </a:cubicBezTo>
                <a:cubicBezTo>
                  <a:pt x="97" y="94"/>
                  <a:pt x="101" y="85"/>
                  <a:pt x="105" y="77"/>
                </a:cubicBezTo>
                <a:cubicBezTo>
                  <a:pt x="107" y="70"/>
                  <a:pt x="108" y="61"/>
                  <a:pt x="107" y="52"/>
                </a:cubicBezTo>
                <a:cubicBezTo>
                  <a:pt x="106" y="44"/>
                  <a:pt x="102" y="37"/>
                  <a:pt x="96" y="29"/>
                </a:cubicBezTo>
                <a:cubicBezTo>
                  <a:pt x="95" y="27"/>
                  <a:pt x="93" y="25"/>
                  <a:pt x="92" y="23"/>
                </a:cubicBezTo>
                <a:cubicBezTo>
                  <a:pt x="88" y="18"/>
                  <a:pt x="84" y="12"/>
                  <a:pt x="79" y="10"/>
                </a:cubicBezTo>
                <a:cubicBezTo>
                  <a:pt x="77" y="9"/>
                  <a:pt x="74" y="9"/>
                  <a:pt x="72" y="9"/>
                </a:cubicBezTo>
                <a:cubicBezTo>
                  <a:pt x="69" y="9"/>
                  <a:pt x="66" y="10"/>
                  <a:pt x="63" y="11"/>
                </a:cubicBezTo>
                <a:cubicBezTo>
                  <a:pt x="59" y="12"/>
                  <a:pt x="56" y="13"/>
                  <a:pt x="52" y="14"/>
                </a:cubicBezTo>
                <a:cubicBezTo>
                  <a:pt x="49" y="14"/>
                  <a:pt x="47" y="15"/>
                  <a:pt x="44" y="15"/>
                </a:cubicBezTo>
                <a:cubicBezTo>
                  <a:pt x="41" y="15"/>
                  <a:pt x="39" y="15"/>
                  <a:pt x="36" y="15"/>
                </a:cubicBezTo>
              </a:path>
            </a:pathLst>
          </a:custGeom>
          <a:solidFill>
            <a:srgbClr val="16A1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6" name="Freeform 970"/>
          <p:cNvSpPr>
            <a:spLocks/>
          </p:cNvSpPr>
          <p:nvPr/>
        </p:nvSpPr>
        <p:spPr bwMode="auto">
          <a:xfrm>
            <a:off x="8620126" y="5386389"/>
            <a:ext cx="6350" cy="6350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0 w 4"/>
              <a:gd name="T7" fmla="*/ 2 h 4"/>
              <a:gd name="T8" fmla="*/ 2 w 4"/>
              <a:gd name="T9" fmla="*/ 4 h 4"/>
              <a:gd name="T10" fmla="*/ 2 w 4"/>
              <a:gd name="T11" fmla="*/ 4 h 4"/>
              <a:gd name="T12" fmla="*/ 4 w 4"/>
              <a:gd name="T13" fmla="*/ 2 h 4"/>
              <a:gd name="T14" fmla="*/ 4 w 4"/>
              <a:gd name="T15" fmla="*/ 2 h 4"/>
              <a:gd name="T16" fmla="*/ 2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7" name="Freeform 971"/>
          <p:cNvSpPr>
            <a:spLocks/>
          </p:cNvSpPr>
          <p:nvPr/>
        </p:nvSpPr>
        <p:spPr bwMode="auto">
          <a:xfrm>
            <a:off x="8577263" y="5391151"/>
            <a:ext cx="9525" cy="7938"/>
          </a:xfrm>
          <a:custGeom>
            <a:avLst/>
            <a:gdLst>
              <a:gd name="T0" fmla="*/ 2 w 5"/>
              <a:gd name="T1" fmla="*/ 0 h 4"/>
              <a:gd name="T2" fmla="*/ 2 w 5"/>
              <a:gd name="T3" fmla="*/ 0 h 4"/>
              <a:gd name="T4" fmla="*/ 0 w 5"/>
              <a:gd name="T5" fmla="*/ 3 h 4"/>
              <a:gd name="T6" fmla="*/ 2 w 5"/>
              <a:gd name="T7" fmla="*/ 4 h 4"/>
              <a:gd name="T8" fmla="*/ 3 w 5"/>
              <a:gd name="T9" fmla="*/ 4 h 4"/>
              <a:gd name="T10" fmla="*/ 4 w 5"/>
              <a:gd name="T11" fmla="*/ 2 h 4"/>
              <a:gd name="T12" fmla="*/ 2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4"/>
                  <a:pt x="2" y="4"/>
                </a:cubicBezTo>
                <a:cubicBezTo>
                  <a:pt x="2" y="4"/>
                  <a:pt x="2" y="4"/>
                  <a:pt x="3" y="4"/>
                </a:cubicBezTo>
                <a:cubicBezTo>
                  <a:pt x="4" y="4"/>
                  <a:pt x="5" y="3"/>
                  <a:pt x="4" y="2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8" name="Freeform 972"/>
          <p:cNvSpPr>
            <a:spLocks/>
          </p:cNvSpPr>
          <p:nvPr/>
        </p:nvSpPr>
        <p:spPr bwMode="auto">
          <a:xfrm>
            <a:off x="8447088" y="5048251"/>
            <a:ext cx="211138" cy="209550"/>
          </a:xfrm>
          <a:custGeom>
            <a:avLst/>
            <a:gdLst>
              <a:gd name="T0" fmla="*/ 74 w 112"/>
              <a:gd name="T1" fmla="*/ 105 h 111"/>
              <a:gd name="T2" fmla="*/ 46 w 112"/>
              <a:gd name="T3" fmla="*/ 109 h 111"/>
              <a:gd name="T4" fmla="*/ 19 w 112"/>
              <a:gd name="T5" fmla="*/ 100 h 111"/>
              <a:gd name="T6" fmla="*/ 4 w 112"/>
              <a:gd name="T7" fmla="*/ 77 h 111"/>
              <a:gd name="T8" fmla="*/ 1 w 112"/>
              <a:gd name="T9" fmla="*/ 49 h 111"/>
              <a:gd name="T10" fmla="*/ 13 w 112"/>
              <a:gd name="T11" fmla="*/ 26 h 111"/>
              <a:gd name="T12" fmla="*/ 34 w 112"/>
              <a:gd name="T13" fmla="*/ 10 h 111"/>
              <a:gd name="T14" fmla="*/ 61 w 112"/>
              <a:gd name="T15" fmla="*/ 1 h 111"/>
              <a:gd name="T16" fmla="*/ 87 w 112"/>
              <a:gd name="T17" fmla="*/ 12 h 111"/>
              <a:gd name="T18" fmla="*/ 100 w 112"/>
              <a:gd name="T19" fmla="*/ 37 h 111"/>
              <a:gd name="T20" fmla="*/ 111 w 112"/>
              <a:gd name="T21" fmla="*/ 64 h 111"/>
              <a:gd name="T22" fmla="*/ 95 w 112"/>
              <a:gd name="T23" fmla="*/ 88 h 111"/>
              <a:gd name="T24" fmla="*/ 74 w 112"/>
              <a:gd name="T25" fmla="*/ 10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" h="111">
                <a:moveTo>
                  <a:pt x="74" y="105"/>
                </a:moveTo>
                <a:cubicBezTo>
                  <a:pt x="64" y="109"/>
                  <a:pt x="55" y="111"/>
                  <a:pt x="46" y="109"/>
                </a:cubicBezTo>
                <a:cubicBezTo>
                  <a:pt x="37" y="108"/>
                  <a:pt x="27" y="106"/>
                  <a:pt x="19" y="100"/>
                </a:cubicBezTo>
                <a:cubicBezTo>
                  <a:pt x="12" y="95"/>
                  <a:pt x="8" y="86"/>
                  <a:pt x="4" y="77"/>
                </a:cubicBezTo>
                <a:cubicBezTo>
                  <a:pt x="1" y="67"/>
                  <a:pt x="0" y="58"/>
                  <a:pt x="1" y="49"/>
                </a:cubicBezTo>
                <a:cubicBezTo>
                  <a:pt x="2" y="40"/>
                  <a:pt x="8" y="33"/>
                  <a:pt x="13" y="26"/>
                </a:cubicBezTo>
                <a:cubicBezTo>
                  <a:pt x="19" y="18"/>
                  <a:pt x="25" y="14"/>
                  <a:pt x="34" y="10"/>
                </a:cubicBezTo>
                <a:cubicBezTo>
                  <a:pt x="43" y="7"/>
                  <a:pt x="52" y="0"/>
                  <a:pt x="61" y="1"/>
                </a:cubicBezTo>
                <a:cubicBezTo>
                  <a:pt x="70" y="2"/>
                  <a:pt x="80" y="7"/>
                  <a:pt x="87" y="12"/>
                </a:cubicBezTo>
                <a:cubicBezTo>
                  <a:pt x="95" y="18"/>
                  <a:pt x="96" y="28"/>
                  <a:pt x="100" y="37"/>
                </a:cubicBezTo>
                <a:cubicBezTo>
                  <a:pt x="103" y="46"/>
                  <a:pt x="112" y="55"/>
                  <a:pt x="111" y="64"/>
                </a:cubicBezTo>
                <a:cubicBezTo>
                  <a:pt x="109" y="73"/>
                  <a:pt x="100" y="81"/>
                  <a:pt x="95" y="88"/>
                </a:cubicBezTo>
                <a:cubicBezTo>
                  <a:pt x="89" y="95"/>
                  <a:pt x="83" y="102"/>
                  <a:pt x="74" y="105"/>
                </a:cubicBezTo>
              </a:path>
            </a:pathLst>
          </a:custGeom>
          <a:solidFill>
            <a:srgbClr val="1AB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9" name="Freeform 973"/>
          <p:cNvSpPr>
            <a:spLocks noEditPoints="1"/>
          </p:cNvSpPr>
          <p:nvPr/>
        </p:nvSpPr>
        <p:spPr bwMode="auto">
          <a:xfrm>
            <a:off x="8439151" y="5040314"/>
            <a:ext cx="225425" cy="225425"/>
          </a:xfrm>
          <a:custGeom>
            <a:avLst/>
            <a:gdLst>
              <a:gd name="T0" fmla="*/ 5 w 120"/>
              <a:gd name="T1" fmla="*/ 82 h 119"/>
              <a:gd name="T2" fmla="*/ 2 w 120"/>
              <a:gd name="T3" fmla="*/ 53 h 119"/>
              <a:gd name="T4" fmla="*/ 15 w 120"/>
              <a:gd name="T5" fmla="*/ 27 h 119"/>
              <a:gd name="T6" fmla="*/ 38 w 120"/>
              <a:gd name="T7" fmla="*/ 10 h 119"/>
              <a:gd name="T8" fmla="*/ 45 w 120"/>
              <a:gd name="T9" fmla="*/ 7 h 119"/>
              <a:gd name="T10" fmla="*/ 66 w 120"/>
              <a:gd name="T11" fmla="*/ 1 h 119"/>
              <a:gd name="T12" fmla="*/ 95 w 120"/>
              <a:gd name="T13" fmla="*/ 13 h 119"/>
              <a:gd name="T14" fmla="*/ 103 w 120"/>
              <a:gd name="T15" fmla="*/ 25 h 119"/>
              <a:gd name="T16" fmla="*/ 106 w 120"/>
              <a:gd name="T17" fmla="*/ 32 h 119"/>
              <a:gd name="T18" fmla="*/ 113 w 120"/>
              <a:gd name="T19" fmla="*/ 48 h 119"/>
              <a:gd name="T20" fmla="*/ 118 w 120"/>
              <a:gd name="T21" fmla="*/ 57 h 119"/>
              <a:gd name="T22" fmla="*/ 120 w 120"/>
              <a:gd name="T23" fmla="*/ 69 h 119"/>
              <a:gd name="T24" fmla="*/ 108 w 120"/>
              <a:gd name="T25" fmla="*/ 89 h 119"/>
              <a:gd name="T26" fmla="*/ 103 w 120"/>
              <a:gd name="T27" fmla="*/ 95 h 119"/>
              <a:gd name="T28" fmla="*/ 80 w 120"/>
              <a:gd name="T29" fmla="*/ 113 h 119"/>
              <a:gd name="T30" fmla="*/ 51 w 120"/>
              <a:gd name="T31" fmla="*/ 118 h 119"/>
              <a:gd name="T32" fmla="*/ 22 w 120"/>
              <a:gd name="T33" fmla="*/ 108 h 119"/>
              <a:gd name="T34" fmla="*/ 5 w 120"/>
              <a:gd name="T35" fmla="*/ 82 h 119"/>
              <a:gd name="T36" fmla="*/ 95 w 120"/>
              <a:gd name="T37" fmla="*/ 28 h 119"/>
              <a:gd name="T38" fmla="*/ 90 w 120"/>
              <a:gd name="T39" fmla="*/ 20 h 119"/>
              <a:gd name="T40" fmla="*/ 65 w 120"/>
              <a:gd name="T41" fmla="*/ 9 h 119"/>
              <a:gd name="T42" fmla="*/ 49 w 120"/>
              <a:gd name="T43" fmla="*/ 14 h 119"/>
              <a:gd name="T44" fmla="*/ 41 w 120"/>
              <a:gd name="T45" fmla="*/ 18 h 119"/>
              <a:gd name="T46" fmla="*/ 22 w 120"/>
              <a:gd name="T47" fmla="*/ 32 h 119"/>
              <a:gd name="T48" fmla="*/ 10 w 120"/>
              <a:gd name="T49" fmla="*/ 54 h 119"/>
              <a:gd name="T50" fmla="*/ 13 w 120"/>
              <a:gd name="T51" fmla="*/ 79 h 119"/>
              <a:gd name="T52" fmla="*/ 27 w 120"/>
              <a:gd name="T53" fmla="*/ 101 h 119"/>
              <a:gd name="T54" fmla="*/ 52 w 120"/>
              <a:gd name="T55" fmla="*/ 109 h 119"/>
              <a:gd name="T56" fmla="*/ 77 w 120"/>
              <a:gd name="T57" fmla="*/ 105 h 119"/>
              <a:gd name="T58" fmla="*/ 96 w 120"/>
              <a:gd name="T59" fmla="*/ 90 h 119"/>
              <a:gd name="T60" fmla="*/ 101 w 120"/>
              <a:gd name="T61" fmla="*/ 84 h 119"/>
              <a:gd name="T62" fmla="*/ 111 w 120"/>
              <a:gd name="T63" fmla="*/ 67 h 119"/>
              <a:gd name="T64" fmla="*/ 110 w 120"/>
              <a:gd name="T65" fmla="*/ 61 h 119"/>
              <a:gd name="T66" fmla="*/ 106 w 120"/>
              <a:gd name="T67" fmla="*/ 52 h 119"/>
              <a:gd name="T68" fmla="*/ 101 w 120"/>
              <a:gd name="T69" fmla="*/ 43 h 119"/>
              <a:gd name="T70" fmla="*/ 98 w 120"/>
              <a:gd name="T71" fmla="*/ 35 h 119"/>
              <a:gd name="T72" fmla="*/ 95 w 120"/>
              <a:gd name="T73" fmla="*/ 2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0" h="119">
                <a:moveTo>
                  <a:pt x="5" y="82"/>
                </a:moveTo>
                <a:cubicBezTo>
                  <a:pt x="1" y="73"/>
                  <a:pt x="0" y="63"/>
                  <a:pt x="2" y="53"/>
                </a:cubicBezTo>
                <a:cubicBezTo>
                  <a:pt x="3" y="42"/>
                  <a:pt x="9" y="34"/>
                  <a:pt x="15" y="27"/>
                </a:cubicBezTo>
                <a:cubicBezTo>
                  <a:pt x="21" y="19"/>
                  <a:pt x="27" y="15"/>
                  <a:pt x="38" y="10"/>
                </a:cubicBezTo>
                <a:cubicBezTo>
                  <a:pt x="40" y="9"/>
                  <a:pt x="43" y="8"/>
                  <a:pt x="45" y="7"/>
                </a:cubicBezTo>
                <a:cubicBezTo>
                  <a:pt x="52" y="3"/>
                  <a:pt x="59" y="0"/>
                  <a:pt x="66" y="1"/>
                </a:cubicBezTo>
                <a:cubicBezTo>
                  <a:pt x="76" y="2"/>
                  <a:pt x="87" y="6"/>
                  <a:pt x="95" y="13"/>
                </a:cubicBezTo>
                <a:cubicBezTo>
                  <a:pt x="100" y="16"/>
                  <a:pt x="102" y="21"/>
                  <a:pt x="103" y="25"/>
                </a:cubicBezTo>
                <a:cubicBezTo>
                  <a:pt x="104" y="27"/>
                  <a:pt x="105" y="30"/>
                  <a:pt x="106" y="32"/>
                </a:cubicBezTo>
                <a:cubicBezTo>
                  <a:pt x="108" y="38"/>
                  <a:pt x="110" y="43"/>
                  <a:pt x="113" y="48"/>
                </a:cubicBezTo>
                <a:cubicBezTo>
                  <a:pt x="115" y="51"/>
                  <a:pt x="117" y="54"/>
                  <a:pt x="118" y="57"/>
                </a:cubicBezTo>
                <a:cubicBezTo>
                  <a:pt x="120" y="61"/>
                  <a:pt x="120" y="65"/>
                  <a:pt x="120" y="69"/>
                </a:cubicBezTo>
                <a:cubicBezTo>
                  <a:pt x="119" y="77"/>
                  <a:pt x="113" y="84"/>
                  <a:pt x="108" y="89"/>
                </a:cubicBezTo>
                <a:cubicBezTo>
                  <a:pt x="106" y="91"/>
                  <a:pt x="105" y="93"/>
                  <a:pt x="103" y="95"/>
                </a:cubicBezTo>
                <a:cubicBezTo>
                  <a:pt x="96" y="104"/>
                  <a:pt x="89" y="110"/>
                  <a:pt x="80" y="113"/>
                </a:cubicBezTo>
                <a:cubicBezTo>
                  <a:pt x="70" y="118"/>
                  <a:pt x="60" y="119"/>
                  <a:pt x="51" y="118"/>
                </a:cubicBezTo>
                <a:cubicBezTo>
                  <a:pt x="41" y="117"/>
                  <a:pt x="30" y="114"/>
                  <a:pt x="22" y="108"/>
                </a:cubicBezTo>
                <a:cubicBezTo>
                  <a:pt x="14" y="102"/>
                  <a:pt x="9" y="92"/>
                  <a:pt x="5" y="82"/>
                </a:cubicBezTo>
                <a:moveTo>
                  <a:pt x="95" y="28"/>
                </a:moveTo>
                <a:cubicBezTo>
                  <a:pt x="94" y="24"/>
                  <a:pt x="92" y="22"/>
                  <a:pt x="90" y="20"/>
                </a:cubicBezTo>
                <a:cubicBezTo>
                  <a:pt x="83" y="14"/>
                  <a:pt x="74" y="11"/>
                  <a:pt x="65" y="9"/>
                </a:cubicBezTo>
                <a:cubicBezTo>
                  <a:pt x="60" y="9"/>
                  <a:pt x="55" y="12"/>
                  <a:pt x="49" y="14"/>
                </a:cubicBezTo>
                <a:cubicBezTo>
                  <a:pt x="47" y="16"/>
                  <a:pt x="44" y="17"/>
                  <a:pt x="41" y="18"/>
                </a:cubicBezTo>
                <a:cubicBezTo>
                  <a:pt x="32" y="22"/>
                  <a:pt x="26" y="26"/>
                  <a:pt x="22" y="32"/>
                </a:cubicBezTo>
                <a:cubicBezTo>
                  <a:pt x="16" y="40"/>
                  <a:pt x="11" y="46"/>
                  <a:pt x="10" y="54"/>
                </a:cubicBezTo>
                <a:cubicBezTo>
                  <a:pt x="9" y="62"/>
                  <a:pt x="10" y="71"/>
                  <a:pt x="13" y="79"/>
                </a:cubicBezTo>
                <a:cubicBezTo>
                  <a:pt x="17" y="88"/>
                  <a:pt x="21" y="96"/>
                  <a:pt x="27" y="101"/>
                </a:cubicBezTo>
                <a:cubicBezTo>
                  <a:pt x="34" y="106"/>
                  <a:pt x="43" y="108"/>
                  <a:pt x="52" y="109"/>
                </a:cubicBezTo>
                <a:cubicBezTo>
                  <a:pt x="60" y="110"/>
                  <a:pt x="68" y="109"/>
                  <a:pt x="77" y="105"/>
                </a:cubicBezTo>
                <a:cubicBezTo>
                  <a:pt x="84" y="102"/>
                  <a:pt x="90" y="97"/>
                  <a:pt x="96" y="90"/>
                </a:cubicBezTo>
                <a:cubicBezTo>
                  <a:pt x="98" y="88"/>
                  <a:pt x="99" y="86"/>
                  <a:pt x="101" y="84"/>
                </a:cubicBezTo>
                <a:cubicBezTo>
                  <a:pt x="106" y="79"/>
                  <a:pt x="110" y="73"/>
                  <a:pt x="111" y="67"/>
                </a:cubicBezTo>
                <a:cubicBezTo>
                  <a:pt x="111" y="65"/>
                  <a:pt x="111" y="63"/>
                  <a:pt x="110" y="61"/>
                </a:cubicBezTo>
                <a:cubicBezTo>
                  <a:pt x="109" y="58"/>
                  <a:pt x="107" y="55"/>
                  <a:pt x="106" y="52"/>
                </a:cubicBezTo>
                <a:cubicBezTo>
                  <a:pt x="104" y="49"/>
                  <a:pt x="102" y="46"/>
                  <a:pt x="101" y="43"/>
                </a:cubicBezTo>
                <a:cubicBezTo>
                  <a:pt x="99" y="40"/>
                  <a:pt x="99" y="38"/>
                  <a:pt x="98" y="35"/>
                </a:cubicBezTo>
                <a:cubicBezTo>
                  <a:pt x="97" y="33"/>
                  <a:pt x="96" y="30"/>
                  <a:pt x="95" y="28"/>
                </a:cubicBezTo>
              </a:path>
            </a:pathLst>
          </a:custGeom>
          <a:solidFill>
            <a:srgbClr val="16A1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0" name="Freeform 974"/>
          <p:cNvSpPr>
            <a:spLocks/>
          </p:cNvSpPr>
          <p:nvPr/>
        </p:nvSpPr>
        <p:spPr bwMode="auto">
          <a:xfrm>
            <a:off x="8602663" y="5094289"/>
            <a:ext cx="9525" cy="6350"/>
          </a:xfrm>
          <a:custGeom>
            <a:avLst/>
            <a:gdLst>
              <a:gd name="T0" fmla="*/ 3 w 5"/>
              <a:gd name="T1" fmla="*/ 0 h 4"/>
              <a:gd name="T2" fmla="*/ 2 w 5"/>
              <a:gd name="T3" fmla="*/ 0 h 4"/>
              <a:gd name="T4" fmla="*/ 1 w 5"/>
              <a:gd name="T5" fmla="*/ 3 h 4"/>
              <a:gd name="T6" fmla="*/ 3 w 5"/>
              <a:gd name="T7" fmla="*/ 4 h 4"/>
              <a:gd name="T8" fmla="*/ 4 w 5"/>
              <a:gd name="T9" fmla="*/ 4 h 4"/>
              <a:gd name="T10" fmla="*/ 5 w 5"/>
              <a:gd name="T11" fmla="*/ 1 h 4"/>
              <a:gd name="T12" fmla="*/ 3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2"/>
                  <a:pt x="1" y="3"/>
                </a:cubicBezTo>
                <a:cubicBezTo>
                  <a:pt x="1" y="4"/>
                  <a:pt x="2" y="4"/>
                  <a:pt x="3" y="4"/>
                </a:cubicBezTo>
                <a:cubicBezTo>
                  <a:pt x="3" y="4"/>
                  <a:pt x="3" y="4"/>
                  <a:pt x="4" y="4"/>
                </a:cubicBezTo>
                <a:cubicBezTo>
                  <a:pt x="5" y="3"/>
                  <a:pt x="5" y="2"/>
                  <a:pt x="5" y="1"/>
                </a:cubicBezTo>
                <a:cubicBezTo>
                  <a:pt x="5" y="0"/>
                  <a:pt x="4" y="0"/>
                  <a:pt x="3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1" name="Freeform 975"/>
          <p:cNvSpPr>
            <a:spLocks/>
          </p:cNvSpPr>
          <p:nvPr/>
        </p:nvSpPr>
        <p:spPr bwMode="auto">
          <a:xfrm>
            <a:off x="8537576" y="5097464"/>
            <a:ext cx="9525" cy="9525"/>
          </a:xfrm>
          <a:custGeom>
            <a:avLst/>
            <a:gdLst>
              <a:gd name="T0" fmla="*/ 2 w 5"/>
              <a:gd name="T1" fmla="*/ 0 h 5"/>
              <a:gd name="T2" fmla="*/ 1 w 5"/>
              <a:gd name="T3" fmla="*/ 0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4 h 5"/>
              <a:gd name="T10" fmla="*/ 4 w 5"/>
              <a:gd name="T11" fmla="*/ 1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3" y="4"/>
                  <a:pt x="3" y="4"/>
                </a:cubicBezTo>
                <a:cubicBezTo>
                  <a:pt x="4" y="4"/>
                  <a:pt x="5" y="3"/>
                  <a:pt x="4" y="1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2" name="Freeform 976"/>
          <p:cNvSpPr>
            <a:spLocks/>
          </p:cNvSpPr>
          <p:nvPr/>
        </p:nvSpPr>
        <p:spPr bwMode="auto">
          <a:xfrm>
            <a:off x="8510588" y="5086351"/>
            <a:ext cx="9525" cy="9525"/>
          </a:xfrm>
          <a:custGeom>
            <a:avLst/>
            <a:gdLst>
              <a:gd name="T0" fmla="*/ 3 w 5"/>
              <a:gd name="T1" fmla="*/ 0 h 5"/>
              <a:gd name="T2" fmla="*/ 2 w 5"/>
              <a:gd name="T3" fmla="*/ 0 h 5"/>
              <a:gd name="T4" fmla="*/ 1 w 5"/>
              <a:gd name="T5" fmla="*/ 3 h 5"/>
              <a:gd name="T6" fmla="*/ 3 w 5"/>
              <a:gd name="T7" fmla="*/ 5 h 5"/>
              <a:gd name="T8" fmla="*/ 3 w 5"/>
              <a:gd name="T9" fmla="*/ 4 h 5"/>
              <a:gd name="T10" fmla="*/ 5 w 5"/>
              <a:gd name="T11" fmla="*/ 1 h 5"/>
              <a:gd name="T12" fmla="*/ 3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1" y="3"/>
                </a:cubicBezTo>
                <a:cubicBezTo>
                  <a:pt x="1" y="4"/>
                  <a:pt x="2" y="5"/>
                  <a:pt x="3" y="5"/>
                </a:cubicBezTo>
                <a:cubicBezTo>
                  <a:pt x="3" y="5"/>
                  <a:pt x="3" y="4"/>
                  <a:pt x="3" y="4"/>
                </a:cubicBezTo>
                <a:cubicBezTo>
                  <a:pt x="5" y="4"/>
                  <a:pt x="5" y="3"/>
                  <a:pt x="5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3" name="Freeform 977"/>
          <p:cNvSpPr>
            <a:spLocks/>
          </p:cNvSpPr>
          <p:nvPr/>
        </p:nvSpPr>
        <p:spPr bwMode="auto">
          <a:xfrm>
            <a:off x="8550276" y="5070476"/>
            <a:ext cx="9525" cy="7938"/>
          </a:xfrm>
          <a:custGeom>
            <a:avLst/>
            <a:gdLst>
              <a:gd name="T0" fmla="*/ 2 w 5"/>
              <a:gd name="T1" fmla="*/ 0 h 4"/>
              <a:gd name="T2" fmla="*/ 1 w 5"/>
              <a:gd name="T3" fmla="*/ 0 h 4"/>
              <a:gd name="T4" fmla="*/ 0 w 5"/>
              <a:gd name="T5" fmla="*/ 3 h 4"/>
              <a:gd name="T6" fmla="*/ 2 w 5"/>
              <a:gd name="T7" fmla="*/ 4 h 4"/>
              <a:gd name="T8" fmla="*/ 3 w 5"/>
              <a:gd name="T9" fmla="*/ 4 h 4"/>
              <a:gd name="T10" fmla="*/ 4 w 5"/>
              <a:gd name="T11" fmla="*/ 1 h 4"/>
              <a:gd name="T12" fmla="*/ 2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2"/>
                  <a:pt x="0" y="3"/>
                </a:cubicBezTo>
                <a:cubicBezTo>
                  <a:pt x="0" y="4"/>
                  <a:pt x="1" y="4"/>
                  <a:pt x="2" y="4"/>
                </a:cubicBezTo>
                <a:cubicBezTo>
                  <a:pt x="2" y="4"/>
                  <a:pt x="3" y="4"/>
                  <a:pt x="3" y="4"/>
                </a:cubicBezTo>
                <a:cubicBezTo>
                  <a:pt x="4" y="3"/>
                  <a:pt x="5" y="2"/>
                  <a:pt x="4" y="1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4" name="Freeform 978"/>
          <p:cNvSpPr>
            <a:spLocks/>
          </p:cNvSpPr>
          <p:nvPr/>
        </p:nvSpPr>
        <p:spPr bwMode="auto">
          <a:xfrm>
            <a:off x="8564563" y="5108576"/>
            <a:ext cx="9525" cy="9525"/>
          </a:xfrm>
          <a:custGeom>
            <a:avLst/>
            <a:gdLst>
              <a:gd name="T0" fmla="*/ 2 w 5"/>
              <a:gd name="T1" fmla="*/ 0 h 5"/>
              <a:gd name="T2" fmla="*/ 2 w 5"/>
              <a:gd name="T3" fmla="*/ 0 h 5"/>
              <a:gd name="T4" fmla="*/ 0 w 5"/>
              <a:gd name="T5" fmla="*/ 3 h 5"/>
              <a:gd name="T6" fmla="*/ 2 w 5"/>
              <a:gd name="T7" fmla="*/ 5 h 5"/>
              <a:gd name="T8" fmla="*/ 3 w 5"/>
              <a:gd name="T9" fmla="*/ 4 h 5"/>
              <a:gd name="T10" fmla="*/ 5 w 5"/>
              <a:gd name="T11" fmla="*/ 1 h 5"/>
              <a:gd name="T12" fmla="*/ 2 w 5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1"/>
                  <a:pt x="0" y="2"/>
                  <a:pt x="0" y="3"/>
                </a:cubicBezTo>
                <a:cubicBezTo>
                  <a:pt x="1" y="4"/>
                  <a:pt x="2" y="5"/>
                  <a:pt x="2" y="5"/>
                </a:cubicBezTo>
                <a:cubicBezTo>
                  <a:pt x="3" y="5"/>
                  <a:pt x="3" y="4"/>
                  <a:pt x="3" y="4"/>
                </a:cubicBezTo>
                <a:cubicBezTo>
                  <a:pt x="4" y="4"/>
                  <a:pt x="5" y="3"/>
                  <a:pt x="5" y="1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5" name="Freeform 979"/>
          <p:cNvSpPr>
            <a:spLocks/>
          </p:cNvSpPr>
          <p:nvPr/>
        </p:nvSpPr>
        <p:spPr bwMode="auto">
          <a:xfrm>
            <a:off x="8593138" y="5119689"/>
            <a:ext cx="7938" cy="9525"/>
          </a:xfrm>
          <a:custGeom>
            <a:avLst/>
            <a:gdLst>
              <a:gd name="T0" fmla="*/ 2 w 4"/>
              <a:gd name="T1" fmla="*/ 0 h 5"/>
              <a:gd name="T2" fmla="*/ 1 w 4"/>
              <a:gd name="T3" fmla="*/ 0 h 5"/>
              <a:gd name="T4" fmla="*/ 0 w 4"/>
              <a:gd name="T5" fmla="*/ 2 h 5"/>
              <a:gd name="T6" fmla="*/ 0 w 4"/>
              <a:gd name="T7" fmla="*/ 3 h 5"/>
              <a:gd name="T8" fmla="*/ 2 w 4"/>
              <a:gd name="T9" fmla="*/ 5 h 5"/>
              <a:gd name="T10" fmla="*/ 3 w 4"/>
              <a:gd name="T11" fmla="*/ 4 h 5"/>
              <a:gd name="T12" fmla="*/ 4 w 4"/>
              <a:gd name="T13" fmla="*/ 2 h 5"/>
              <a:gd name="T14" fmla="*/ 4 w 4"/>
              <a:gd name="T15" fmla="*/ 1 h 5"/>
              <a:gd name="T16" fmla="*/ 2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2" y="5"/>
                  <a:pt x="2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2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6" name="Freeform 980"/>
          <p:cNvSpPr>
            <a:spLocks/>
          </p:cNvSpPr>
          <p:nvPr/>
        </p:nvSpPr>
        <p:spPr bwMode="auto">
          <a:xfrm>
            <a:off x="8575676" y="5083176"/>
            <a:ext cx="9525" cy="6350"/>
          </a:xfrm>
          <a:custGeom>
            <a:avLst/>
            <a:gdLst>
              <a:gd name="T0" fmla="*/ 2 w 5"/>
              <a:gd name="T1" fmla="*/ 0 h 4"/>
              <a:gd name="T2" fmla="*/ 2 w 5"/>
              <a:gd name="T3" fmla="*/ 0 h 4"/>
              <a:gd name="T4" fmla="*/ 0 w 5"/>
              <a:gd name="T5" fmla="*/ 2 h 4"/>
              <a:gd name="T6" fmla="*/ 0 w 5"/>
              <a:gd name="T7" fmla="*/ 3 h 4"/>
              <a:gd name="T8" fmla="*/ 2 w 5"/>
              <a:gd name="T9" fmla="*/ 4 h 4"/>
              <a:gd name="T10" fmla="*/ 3 w 5"/>
              <a:gd name="T11" fmla="*/ 4 h 4"/>
              <a:gd name="T12" fmla="*/ 5 w 5"/>
              <a:gd name="T13" fmla="*/ 2 h 4"/>
              <a:gd name="T14" fmla="*/ 5 w 5"/>
              <a:gd name="T15" fmla="*/ 1 h 4"/>
              <a:gd name="T16" fmla="*/ 2 w 5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1" y="4"/>
                  <a:pt x="2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3"/>
                  <a:pt x="5" y="2"/>
                </a:cubicBezTo>
                <a:cubicBezTo>
                  <a:pt x="5" y="2"/>
                  <a:pt x="5" y="1"/>
                  <a:pt x="5" y="1"/>
                </a:cubicBezTo>
                <a:cubicBezTo>
                  <a:pt x="4" y="0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7" name="Freeform 981"/>
          <p:cNvSpPr>
            <a:spLocks/>
          </p:cNvSpPr>
          <p:nvPr/>
        </p:nvSpPr>
        <p:spPr bwMode="auto">
          <a:xfrm>
            <a:off x="8474076" y="5103814"/>
            <a:ext cx="7938" cy="6350"/>
          </a:xfrm>
          <a:custGeom>
            <a:avLst/>
            <a:gdLst>
              <a:gd name="T0" fmla="*/ 2 w 4"/>
              <a:gd name="T1" fmla="*/ 0 h 4"/>
              <a:gd name="T2" fmla="*/ 0 w 4"/>
              <a:gd name="T3" fmla="*/ 3 h 4"/>
              <a:gd name="T4" fmla="*/ 1 w 4"/>
              <a:gd name="T5" fmla="*/ 4 h 4"/>
              <a:gd name="T6" fmla="*/ 2 w 4"/>
              <a:gd name="T7" fmla="*/ 4 h 4"/>
              <a:gd name="T8" fmla="*/ 3 w 4"/>
              <a:gd name="T9" fmla="*/ 1 h 4"/>
              <a:gd name="T10" fmla="*/ 2 w 4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1" y="1"/>
                  <a:pt x="1" y="2"/>
                  <a:pt x="0" y="3"/>
                </a:cubicBezTo>
                <a:cubicBezTo>
                  <a:pt x="0" y="4"/>
                  <a:pt x="1" y="4"/>
                  <a:pt x="1" y="4"/>
                </a:cubicBezTo>
                <a:cubicBezTo>
                  <a:pt x="1" y="4"/>
                  <a:pt x="2" y="4"/>
                  <a:pt x="2" y="4"/>
                </a:cubicBezTo>
                <a:cubicBezTo>
                  <a:pt x="3" y="3"/>
                  <a:pt x="4" y="2"/>
                  <a:pt x="3" y="1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8" name="Freeform 982"/>
          <p:cNvSpPr>
            <a:spLocks/>
          </p:cNvSpPr>
          <p:nvPr/>
        </p:nvSpPr>
        <p:spPr bwMode="auto">
          <a:xfrm>
            <a:off x="8472488" y="5103814"/>
            <a:ext cx="4763" cy="4763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3 h 3"/>
              <a:gd name="T6" fmla="*/ 1 w 3"/>
              <a:gd name="T7" fmla="*/ 3 h 3"/>
              <a:gd name="T8" fmla="*/ 3 w 3"/>
              <a:gd name="T9" fmla="*/ 0 h 3"/>
              <a:gd name="T10" fmla="*/ 2 w 3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1"/>
                  <a:pt x="0" y="3"/>
                </a:cubicBezTo>
                <a:cubicBezTo>
                  <a:pt x="0" y="3"/>
                  <a:pt x="0" y="3"/>
                  <a:pt x="1" y="3"/>
                </a:cubicBezTo>
                <a:cubicBezTo>
                  <a:pt x="2" y="2"/>
                  <a:pt x="2" y="1"/>
                  <a:pt x="3" y="0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1987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9" name="Freeform 983"/>
          <p:cNvSpPr>
            <a:spLocks/>
          </p:cNvSpPr>
          <p:nvPr/>
        </p:nvSpPr>
        <p:spPr bwMode="auto">
          <a:xfrm>
            <a:off x="8499476" y="5114926"/>
            <a:ext cx="7938" cy="6350"/>
          </a:xfrm>
          <a:custGeom>
            <a:avLst/>
            <a:gdLst>
              <a:gd name="T0" fmla="*/ 3 w 5"/>
              <a:gd name="T1" fmla="*/ 0 h 4"/>
              <a:gd name="T2" fmla="*/ 2 w 5"/>
              <a:gd name="T3" fmla="*/ 0 h 4"/>
              <a:gd name="T4" fmla="*/ 0 w 5"/>
              <a:gd name="T5" fmla="*/ 2 h 4"/>
              <a:gd name="T6" fmla="*/ 1 w 5"/>
              <a:gd name="T7" fmla="*/ 3 h 4"/>
              <a:gd name="T8" fmla="*/ 3 w 5"/>
              <a:gd name="T9" fmla="*/ 4 h 4"/>
              <a:gd name="T10" fmla="*/ 3 w 5"/>
              <a:gd name="T11" fmla="*/ 4 h 4"/>
              <a:gd name="T12" fmla="*/ 5 w 5"/>
              <a:gd name="T13" fmla="*/ 2 h 4"/>
              <a:gd name="T14" fmla="*/ 5 w 5"/>
              <a:gd name="T15" fmla="*/ 1 h 4"/>
              <a:gd name="T16" fmla="*/ 3 w 5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1" y="3"/>
                </a:cubicBezTo>
                <a:cubicBezTo>
                  <a:pt x="1" y="3"/>
                  <a:pt x="2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3"/>
                  <a:pt x="5" y="3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rgbClr val="1C9D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0" name="Freeform 984"/>
          <p:cNvSpPr>
            <a:spLocks/>
          </p:cNvSpPr>
          <p:nvPr/>
        </p:nvSpPr>
        <p:spPr bwMode="auto">
          <a:xfrm>
            <a:off x="8966201" y="5260976"/>
            <a:ext cx="114300" cy="114300"/>
          </a:xfrm>
          <a:custGeom>
            <a:avLst/>
            <a:gdLst>
              <a:gd name="T0" fmla="*/ 45 w 61"/>
              <a:gd name="T1" fmla="*/ 44 h 60"/>
              <a:gd name="T2" fmla="*/ 31 w 61"/>
              <a:gd name="T3" fmla="*/ 44 h 60"/>
              <a:gd name="T4" fmla="*/ 28 w 61"/>
              <a:gd name="T5" fmla="*/ 57 h 60"/>
              <a:gd name="T6" fmla="*/ 14 w 61"/>
              <a:gd name="T7" fmla="*/ 53 h 60"/>
              <a:gd name="T8" fmla="*/ 3 w 61"/>
              <a:gd name="T9" fmla="*/ 58 h 60"/>
              <a:gd name="T10" fmla="*/ 7 w 61"/>
              <a:gd name="T11" fmla="*/ 46 h 60"/>
              <a:gd name="T12" fmla="*/ 4 w 61"/>
              <a:gd name="T13" fmla="*/ 33 h 60"/>
              <a:gd name="T14" fmla="*/ 16 w 61"/>
              <a:gd name="T15" fmla="*/ 30 h 60"/>
              <a:gd name="T16" fmla="*/ 17 w 61"/>
              <a:gd name="T17" fmla="*/ 16 h 60"/>
              <a:gd name="T18" fmla="*/ 30 w 61"/>
              <a:gd name="T19" fmla="*/ 16 h 60"/>
              <a:gd name="T20" fmla="*/ 33 w 61"/>
              <a:gd name="T21" fmla="*/ 3 h 60"/>
              <a:gd name="T22" fmla="*/ 47 w 61"/>
              <a:gd name="T23" fmla="*/ 7 h 60"/>
              <a:gd name="T24" fmla="*/ 59 w 61"/>
              <a:gd name="T25" fmla="*/ 2 h 60"/>
              <a:gd name="T26" fmla="*/ 54 w 61"/>
              <a:gd name="T27" fmla="*/ 14 h 60"/>
              <a:gd name="T28" fmla="*/ 57 w 61"/>
              <a:gd name="T29" fmla="*/ 27 h 60"/>
              <a:gd name="T30" fmla="*/ 45 w 61"/>
              <a:gd name="T31" fmla="*/ 31 h 60"/>
              <a:gd name="T32" fmla="*/ 45 w 61"/>
              <a:gd name="T33" fmla="*/ 4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" h="60">
                <a:moveTo>
                  <a:pt x="45" y="44"/>
                </a:moveTo>
                <a:cubicBezTo>
                  <a:pt x="42" y="46"/>
                  <a:pt x="34" y="42"/>
                  <a:pt x="31" y="44"/>
                </a:cubicBezTo>
                <a:cubicBezTo>
                  <a:pt x="28" y="46"/>
                  <a:pt x="31" y="55"/>
                  <a:pt x="28" y="57"/>
                </a:cubicBezTo>
                <a:cubicBezTo>
                  <a:pt x="25" y="59"/>
                  <a:pt x="17" y="53"/>
                  <a:pt x="14" y="53"/>
                </a:cubicBezTo>
                <a:cubicBezTo>
                  <a:pt x="10" y="54"/>
                  <a:pt x="5" y="60"/>
                  <a:pt x="3" y="58"/>
                </a:cubicBezTo>
                <a:cubicBezTo>
                  <a:pt x="0" y="56"/>
                  <a:pt x="6" y="51"/>
                  <a:pt x="7" y="46"/>
                </a:cubicBezTo>
                <a:cubicBezTo>
                  <a:pt x="8" y="43"/>
                  <a:pt x="2" y="36"/>
                  <a:pt x="4" y="33"/>
                </a:cubicBezTo>
                <a:cubicBezTo>
                  <a:pt x="5" y="30"/>
                  <a:pt x="14" y="32"/>
                  <a:pt x="16" y="30"/>
                </a:cubicBezTo>
                <a:cubicBezTo>
                  <a:pt x="18" y="27"/>
                  <a:pt x="14" y="19"/>
                  <a:pt x="17" y="16"/>
                </a:cubicBezTo>
                <a:cubicBezTo>
                  <a:pt x="19" y="14"/>
                  <a:pt x="28" y="18"/>
                  <a:pt x="30" y="16"/>
                </a:cubicBezTo>
                <a:cubicBezTo>
                  <a:pt x="33" y="14"/>
                  <a:pt x="31" y="5"/>
                  <a:pt x="33" y="3"/>
                </a:cubicBezTo>
                <a:cubicBezTo>
                  <a:pt x="37" y="1"/>
                  <a:pt x="44" y="8"/>
                  <a:pt x="47" y="7"/>
                </a:cubicBezTo>
                <a:cubicBezTo>
                  <a:pt x="52" y="6"/>
                  <a:pt x="56" y="0"/>
                  <a:pt x="59" y="2"/>
                </a:cubicBezTo>
                <a:cubicBezTo>
                  <a:pt x="61" y="4"/>
                  <a:pt x="55" y="9"/>
                  <a:pt x="54" y="14"/>
                </a:cubicBezTo>
                <a:cubicBezTo>
                  <a:pt x="53" y="17"/>
                  <a:pt x="59" y="24"/>
                  <a:pt x="57" y="27"/>
                </a:cubicBezTo>
                <a:cubicBezTo>
                  <a:pt x="56" y="30"/>
                  <a:pt x="47" y="28"/>
                  <a:pt x="45" y="31"/>
                </a:cubicBezTo>
                <a:cubicBezTo>
                  <a:pt x="43" y="33"/>
                  <a:pt x="47" y="42"/>
                  <a:pt x="45" y="44"/>
                </a:cubicBezTo>
                <a:close/>
              </a:path>
            </a:pathLst>
          </a:custGeom>
          <a:solidFill>
            <a:srgbClr val="39B8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1" name="Freeform 985"/>
          <p:cNvSpPr>
            <a:spLocks noEditPoints="1"/>
          </p:cNvSpPr>
          <p:nvPr/>
        </p:nvSpPr>
        <p:spPr bwMode="auto">
          <a:xfrm>
            <a:off x="8966201" y="5259389"/>
            <a:ext cx="114300" cy="117475"/>
          </a:xfrm>
          <a:custGeom>
            <a:avLst/>
            <a:gdLst>
              <a:gd name="T0" fmla="*/ 38 w 61"/>
              <a:gd name="T1" fmla="*/ 46 h 62"/>
              <a:gd name="T2" fmla="*/ 32 w 61"/>
              <a:gd name="T3" fmla="*/ 46 h 62"/>
              <a:gd name="T4" fmla="*/ 29 w 61"/>
              <a:gd name="T5" fmla="*/ 59 h 62"/>
              <a:gd name="T6" fmla="*/ 15 w 61"/>
              <a:gd name="T7" fmla="*/ 55 h 62"/>
              <a:gd name="T8" fmla="*/ 2 w 61"/>
              <a:gd name="T9" fmla="*/ 60 h 62"/>
              <a:gd name="T10" fmla="*/ 6 w 61"/>
              <a:gd name="T11" fmla="*/ 47 h 62"/>
              <a:gd name="T12" fmla="*/ 3 w 61"/>
              <a:gd name="T13" fmla="*/ 33 h 62"/>
              <a:gd name="T14" fmla="*/ 16 w 61"/>
              <a:gd name="T15" fmla="*/ 30 h 62"/>
              <a:gd name="T16" fmla="*/ 16 w 61"/>
              <a:gd name="T17" fmla="*/ 16 h 62"/>
              <a:gd name="T18" fmla="*/ 29 w 61"/>
              <a:gd name="T19" fmla="*/ 16 h 62"/>
              <a:gd name="T20" fmla="*/ 31 w 61"/>
              <a:gd name="T21" fmla="*/ 10 h 62"/>
              <a:gd name="T22" fmla="*/ 42 w 61"/>
              <a:gd name="T23" fmla="*/ 5 h 62"/>
              <a:gd name="T24" fmla="*/ 52 w 61"/>
              <a:gd name="T25" fmla="*/ 4 h 62"/>
              <a:gd name="T26" fmla="*/ 58 w 61"/>
              <a:gd name="T27" fmla="*/ 10 h 62"/>
              <a:gd name="T28" fmla="*/ 57 w 61"/>
              <a:gd name="T29" fmla="*/ 20 h 62"/>
              <a:gd name="T30" fmla="*/ 52 w 61"/>
              <a:gd name="T31" fmla="*/ 31 h 62"/>
              <a:gd name="T32" fmla="*/ 46 w 61"/>
              <a:gd name="T33" fmla="*/ 38 h 62"/>
              <a:gd name="T34" fmla="*/ 30 w 61"/>
              <a:gd name="T35" fmla="*/ 45 h 62"/>
              <a:gd name="T36" fmla="*/ 38 w 61"/>
              <a:gd name="T37" fmla="*/ 44 h 62"/>
              <a:gd name="T38" fmla="*/ 44 w 61"/>
              <a:gd name="T39" fmla="*/ 38 h 62"/>
              <a:gd name="T40" fmla="*/ 51 w 61"/>
              <a:gd name="T41" fmla="*/ 29 h 62"/>
              <a:gd name="T42" fmla="*/ 55 w 61"/>
              <a:gd name="T43" fmla="*/ 21 h 62"/>
              <a:gd name="T44" fmla="*/ 56 w 61"/>
              <a:gd name="T45" fmla="*/ 8 h 62"/>
              <a:gd name="T46" fmla="*/ 53 w 61"/>
              <a:gd name="T47" fmla="*/ 6 h 62"/>
              <a:gd name="T48" fmla="*/ 41 w 61"/>
              <a:gd name="T49" fmla="*/ 7 h 62"/>
              <a:gd name="T50" fmla="*/ 33 w 61"/>
              <a:gd name="T51" fmla="*/ 11 h 62"/>
              <a:gd name="T52" fmla="*/ 24 w 61"/>
              <a:gd name="T53" fmla="*/ 18 h 62"/>
              <a:gd name="T54" fmla="*/ 17 w 61"/>
              <a:gd name="T55" fmla="*/ 24 h 62"/>
              <a:gd name="T56" fmla="*/ 10 w 61"/>
              <a:gd name="T57" fmla="*/ 33 h 62"/>
              <a:gd name="T58" fmla="*/ 7 w 61"/>
              <a:gd name="T59" fmla="*/ 41 h 62"/>
              <a:gd name="T60" fmla="*/ 5 w 61"/>
              <a:gd name="T61" fmla="*/ 54 h 62"/>
              <a:gd name="T62" fmla="*/ 8 w 61"/>
              <a:gd name="T63" fmla="*/ 56 h 62"/>
              <a:gd name="T64" fmla="*/ 20 w 61"/>
              <a:gd name="T65" fmla="*/ 55 h 62"/>
              <a:gd name="T66" fmla="*/ 29 w 61"/>
              <a:gd name="T67" fmla="*/ 5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62">
                <a:moveTo>
                  <a:pt x="45" y="46"/>
                </a:moveTo>
                <a:cubicBezTo>
                  <a:pt x="44" y="47"/>
                  <a:pt x="41" y="47"/>
                  <a:pt x="38" y="46"/>
                </a:cubicBezTo>
                <a:cubicBezTo>
                  <a:pt x="35" y="46"/>
                  <a:pt x="33" y="45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7"/>
                  <a:pt x="31" y="50"/>
                  <a:pt x="31" y="52"/>
                </a:cubicBezTo>
                <a:cubicBezTo>
                  <a:pt x="30" y="55"/>
                  <a:pt x="30" y="58"/>
                  <a:pt x="29" y="59"/>
                </a:cubicBezTo>
                <a:cubicBezTo>
                  <a:pt x="26" y="60"/>
                  <a:pt x="23" y="58"/>
                  <a:pt x="20" y="57"/>
                </a:cubicBezTo>
                <a:cubicBezTo>
                  <a:pt x="18" y="56"/>
                  <a:pt x="16" y="55"/>
                  <a:pt x="15" y="55"/>
                </a:cubicBezTo>
                <a:cubicBezTo>
                  <a:pt x="13" y="56"/>
                  <a:pt x="11" y="57"/>
                  <a:pt x="9" y="58"/>
                </a:cubicBezTo>
                <a:cubicBezTo>
                  <a:pt x="7" y="60"/>
                  <a:pt x="4" y="62"/>
                  <a:pt x="2" y="60"/>
                </a:cubicBezTo>
                <a:cubicBezTo>
                  <a:pt x="0" y="58"/>
                  <a:pt x="2" y="55"/>
                  <a:pt x="4" y="52"/>
                </a:cubicBezTo>
                <a:cubicBezTo>
                  <a:pt x="5" y="51"/>
                  <a:pt x="6" y="49"/>
                  <a:pt x="6" y="47"/>
                </a:cubicBezTo>
                <a:cubicBezTo>
                  <a:pt x="7" y="46"/>
                  <a:pt x="6" y="44"/>
                  <a:pt x="5" y="42"/>
                </a:cubicBezTo>
                <a:cubicBezTo>
                  <a:pt x="3" y="39"/>
                  <a:pt x="2" y="35"/>
                  <a:pt x="3" y="33"/>
                </a:cubicBezTo>
                <a:cubicBezTo>
                  <a:pt x="4" y="31"/>
                  <a:pt x="7" y="31"/>
                  <a:pt x="10" y="31"/>
                </a:cubicBezTo>
                <a:cubicBezTo>
                  <a:pt x="12" y="31"/>
                  <a:pt x="14" y="31"/>
                  <a:pt x="16" y="30"/>
                </a:cubicBezTo>
                <a:cubicBezTo>
                  <a:pt x="16" y="29"/>
                  <a:pt x="16" y="26"/>
                  <a:pt x="16" y="24"/>
                </a:cubicBezTo>
                <a:cubicBezTo>
                  <a:pt x="15" y="21"/>
                  <a:pt x="14" y="18"/>
                  <a:pt x="16" y="16"/>
                </a:cubicBezTo>
                <a:cubicBezTo>
                  <a:pt x="18" y="15"/>
                  <a:pt x="21" y="15"/>
                  <a:pt x="24" y="16"/>
                </a:cubicBezTo>
                <a:cubicBezTo>
                  <a:pt x="26" y="16"/>
                  <a:pt x="29" y="17"/>
                  <a:pt x="29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5"/>
                  <a:pt x="31" y="12"/>
                  <a:pt x="31" y="10"/>
                </a:cubicBezTo>
                <a:cubicBezTo>
                  <a:pt x="31" y="7"/>
                  <a:pt x="31" y="4"/>
                  <a:pt x="33" y="3"/>
                </a:cubicBezTo>
                <a:cubicBezTo>
                  <a:pt x="35" y="2"/>
                  <a:pt x="38" y="4"/>
                  <a:pt x="42" y="5"/>
                </a:cubicBezTo>
                <a:cubicBezTo>
                  <a:pt x="44" y="6"/>
                  <a:pt x="46" y="7"/>
                  <a:pt x="47" y="7"/>
                </a:cubicBezTo>
                <a:cubicBezTo>
                  <a:pt x="48" y="6"/>
                  <a:pt x="50" y="5"/>
                  <a:pt x="52" y="4"/>
                </a:cubicBezTo>
                <a:cubicBezTo>
                  <a:pt x="55" y="2"/>
                  <a:pt x="57" y="0"/>
                  <a:pt x="59" y="2"/>
                </a:cubicBezTo>
                <a:cubicBezTo>
                  <a:pt x="61" y="5"/>
                  <a:pt x="60" y="7"/>
                  <a:pt x="58" y="10"/>
                </a:cubicBezTo>
                <a:cubicBezTo>
                  <a:pt x="57" y="11"/>
                  <a:pt x="55" y="13"/>
                  <a:pt x="55" y="15"/>
                </a:cubicBezTo>
                <a:cubicBezTo>
                  <a:pt x="55" y="16"/>
                  <a:pt x="56" y="18"/>
                  <a:pt x="57" y="20"/>
                </a:cubicBezTo>
                <a:cubicBezTo>
                  <a:pt x="58" y="23"/>
                  <a:pt x="60" y="27"/>
                  <a:pt x="58" y="29"/>
                </a:cubicBezTo>
                <a:cubicBezTo>
                  <a:pt x="57" y="31"/>
                  <a:pt x="55" y="31"/>
                  <a:pt x="52" y="31"/>
                </a:cubicBezTo>
                <a:cubicBezTo>
                  <a:pt x="49" y="31"/>
                  <a:pt x="47" y="31"/>
                  <a:pt x="46" y="32"/>
                </a:cubicBezTo>
                <a:cubicBezTo>
                  <a:pt x="45" y="33"/>
                  <a:pt x="45" y="36"/>
                  <a:pt x="46" y="38"/>
                </a:cubicBezTo>
                <a:cubicBezTo>
                  <a:pt x="46" y="41"/>
                  <a:pt x="47" y="44"/>
                  <a:pt x="45" y="46"/>
                </a:cubicBezTo>
                <a:close/>
                <a:moveTo>
                  <a:pt x="30" y="45"/>
                </a:moveTo>
                <a:cubicBezTo>
                  <a:pt x="30" y="44"/>
                  <a:pt x="30" y="44"/>
                  <a:pt x="30" y="44"/>
                </a:cubicBezTo>
                <a:cubicBezTo>
                  <a:pt x="32" y="43"/>
                  <a:pt x="35" y="44"/>
                  <a:pt x="38" y="44"/>
                </a:cubicBezTo>
                <a:cubicBezTo>
                  <a:pt x="40" y="45"/>
                  <a:pt x="43" y="45"/>
                  <a:pt x="44" y="44"/>
                </a:cubicBezTo>
                <a:cubicBezTo>
                  <a:pt x="45" y="43"/>
                  <a:pt x="44" y="40"/>
                  <a:pt x="44" y="38"/>
                </a:cubicBezTo>
                <a:cubicBezTo>
                  <a:pt x="43" y="35"/>
                  <a:pt x="43" y="32"/>
                  <a:pt x="44" y="31"/>
                </a:cubicBezTo>
                <a:cubicBezTo>
                  <a:pt x="45" y="29"/>
                  <a:pt x="48" y="29"/>
                  <a:pt x="51" y="29"/>
                </a:cubicBezTo>
                <a:cubicBezTo>
                  <a:pt x="54" y="29"/>
                  <a:pt x="56" y="29"/>
                  <a:pt x="57" y="28"/>
                </a:cubicBezTo>
                <a:cubicBezTo>
                  <a:pt x="57" y="26"/>
                  <a:pt x="56" y="23"/>
                  <a:pt x="55" y="21"/>
                </a:cubicBezTo>
                <a:cubicBezTo>
                  <a:pt x="54" y="18"/>
                  <a:pt x="53" y="16"/>
                  <a:pt x="53" y="14"/>
                </a:cubicBezTo>
                <a:cubicBezTo>
                  <a:pt x="53" y="12"/>
                  <a:pt x="55" y="10"/>
                  <a:pt x="56" y="8"/>
                </a:cubicBezTo>
                <a:cubicBezTo>
                  <a:pt x="57" y="7"/>
                  <a:pt x="59" y="4"/>
                  <a:pt x="58" y="4"/>
                </a:cubicBezTo>
                <a:cubicBezTo>
                  <a:pt x="57" y="3"/>
                  <a:pt x="55" y="5"/>
                  <a:pt x="53" y="6"/>
                </a:cubicBezTo>
                <a:cubicBezTo>
                  <a:pt x="52" y="7"/>
                  <a:pt x="50" y="8"/>
                  <a:pt x="47" y="9"/>
                </a:cubicBezTo>
                <a:cubicBezTo>
                  <a:pt x="46" y="9"/>
                  <a:pt x="44" y="8"/>
                  <a:pt x="41" y="7"/>
                </a:cubicBezTo>
                <a:cubicBezTo>
                  <a:pt x="38" y="6"/>
                  <a:pt x="35" y="4"/>
                  <a:pt x="34" y="5"/>
                </a:cubicBezTo>
                <a:cubicBezTo>
                  <a:pt x="33" y="6"/>
                  <a:pt x="33" y="8"/>
                  <a:pt x="33" y="11"/>
                </a:cubicBezTo>
                <a:cubicBezTo>
                  <a:pt x="33" y="13"/>
                  <a:pt x="33" y="16"/>
                  <a:pt x="31" y="18"/>
                </a:cubicBezTo>
                <a:cubicBezTo>
                  <a:pt x="29" y="19"/>
                  <a:pt x="27" y="18"/>
                  <a:pt x="24" y="18"/>
                </a:cubicBezTo>
                <a:cubicBezTo>
                  <a:pt x="21" y="17"/>
                  <a:pt x="19" y="17"/>
                  <a:pt x="18" y="18"/>
                </a:cubicBezTo>
                <a:cubicBezTo>
                  <a:pt x="16" y="19"/>
                  <a:pt x="17" y="22"/>
                  <a:pt x="17" y="24"/>
                </a:cubicBezTo>
                <a:cubicBezTo>
                  <a:pt x="18" y="27"/>
                  <a:pt x="18" y="30"/>
                  <a:pt x="17" y="31"/>
                </a:cubicBezTo>
                <a:cubicBezTo>
                  <a:pt x="16" y="33"/>
                  <a:pt x="13" y="33"/>
                  <a:pt x="10" y="33"/>
                </a:cubicBezTo>
                <a:cubicBezTo>
                  <a:pt x="8" y="33"/>
                  <a:pt x="5" y="33"/>
                  <a:pt x="5" y="34"/>
                </a:cubicBezTo>
                <a:cubicBezTo>
                  <a:pt x="4" y="36"/>
                  <a:pt x="5" y="39"/>
                  <a:pt x="7" y="41"/>
                </a:cubicBezTo>
                <a:cubicBezTo>
                  <a:pt x="8" y="44"/>
                  <a:pt x="9" y="46"/>
                  <a:pt x="8" y="48"/>
                </a:cubicBezTo>
                <a:cubicBezTo>
                  <a:pt x="8" y="50"/>
                  <a:pt x="7" y="52"/>
                  <a:pt x="5" y="54"/>
                </a:cubicBezTo>
                <a:cubicBezTo>
                  <a:pt x="4" y="55"/>
                  <a:pt x="3" y="58"/>
                  <a:pt x="3" y="58"/>
                </a:cubicBezTo>
                <a:cubicBezTo>
                  <a:pt x="4" y="59"/>
                  <a:pt x="6" y="57"/>
                  <a:pt x="8" y="56"/>
                </a:cubicBezTo>
                <a:cubicBezTo>
                  <a:pt x="10" y="55"/>
                  <a:pt x="12" y="54"/>
                  <a:pt x="14" y="53"/>
                </a:cubicBezTo>
                <a:cubicBezTo>
                  <a:pt x="15" y="53"/>
                  <a:pt x="18" y="54"/>
                  <a:pt x="20" y="55"/>
                </a:cubicBezTo>
                <a:cubicBezTo>
                  <a:pt x="23" y="56"/>
                  <a:pt x="26" y="58"/>
                  <a:pt x="27" y="57"/>
                </a:cubicBezTo>
                <a:cubicBezTo>
                  <a:pt x="28" y="56"/>
                  <a:pt x="29" y="54"/>
                  <a:pt x="29" y="52"/>
                </a:cubicBezTo>
                <a:cubicBezTo>
                  <a:pt x="29" y="49"/>
                  <a:pt x="29" y="46"/>
                  <a:pt x="30" y="45"/>
                </a:cubicBezTo>
                <a:close/>
              </a:path>
            </a:pathLst>
          </a:custGeom>
          <a:solidFill>
            <a:srgbClr val="17A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2" name="Freeform 986"/>
          <p:cNvSpPr>
            <a:spLocks/>
          </p:cNvSpPr>
          <p:nvPr/>
        </p:nvSpPr>
        <p:spPr bwMode="auto">
          <a:xfrm>
            <a:off x="8956676" y="5226051"/>
            <a:ext cx="87313" cy="149225"/>
          </a:xfrm>
          <a:custGeom>
            <a:avLst/>
            <a:gdLst>
              <a:gd name="T0" fmla="*/ 40 w 46"/>
              <a:gd name="T1" fmla="*/ 49 h 79"/>
              <a:gd name="T2" fmla="*/ 28 w 46"/>
              <a:gd name="T3" fmla="*/ 54 h 79"/>
              <a:gd name="T4" fmla="*/ 30 w 46"/>
              <a:gd name="T5" fmla="*/ 67 h 79"/>
              <a:gd name="T6" fmla="*/ 17 w 46"/>
              <a:gd name="T7" fmla="*/ 69 h 79"/>
              <a:gd name="T8" fmla="*/ 8 w 46"/>
              <a:gd name="T9" fmla="*/ 77 h 79"/>
              <a:gd name="T10" fmla="*/ 8 w 46"/>
              <a:gd name="T11" fmla="*/ 64 h 79"/>
              <a:gd name="T12" fmla="*/ 1 w 46"/>
              <a:gd name="T13" fmla="*/ 51 h 79"/>
              <a:gd name="T14" fmla="*/ 10 w 46"/>
              <a:gd name="T15" fmla="*/ 44 h 79"/>
              <a:gd name="T16" fmla="*/ 6 w 46"/>
              <a:gd name="T17" fmla="*/ 30 h 79"/>
              <a:gd name="T18" fmla="*/ 18 w 46"/>
              <a:gd name="T19" fmla="*/ 25 h 79"/>
              <a:gd name="T20" fmla="*/ 16 w 46"/>
              <a:gd name="T21" fmla="*/ 11 h 79"/>
              <a:gd name="T22" fmla="*/ 29 w 46"/>
              <a:gd name="T23" fmla="*/ 10 h 79"/>
              <a:gd name="T24" fmla="*/ 38 w 46"/>
              <a:gd name="T25" fmla="*/ 1 h 79"/>
              <a:gd name="T26" fmla="*/ 38 w 46"/>
              <a:gd name="T27" fmla="*/ 15 h 79"/>
              <a:gd name="T28" fmla="*/ 45 w 46"/>
              <a:gd name="T29" fmla="*/ 28 h 79"/>
              <a:gd name="T30" fmla="*/ 35 w 46"/>
              <a:gd name="T31" fmla="*/ 35 h 79"/>
              <a:gd name="T32" fmla="*/ 40 w 46"/>
              <a:gd name="T33" fmla="*/ 4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6" h="79">
                <a:moveTo>
                  <a:pt x="40" y="49"/>
                </a:moveTo>
                <a:cubicBezTo>
                  <a:pt x="38" y="52"/>
                  <a:pt x="30" y="51"/>
                  <a:pt x="28" y="54"/>
                </a:cubicBezTo>
                <a:cubicBezTo>
                  <a:pt x="26" y="57"/>
                  <a:pt x="31" y="65"/>
                  <a:pt x="30" y="67"/>
                </a:cubicBezTo>
                <a:cubicBezTo>
                  <a:pt x="27" y="71"/>
                  <a:pt x="19" y="67"/>
                  <a:pt x="17" y="69"/>
                </a:cubicBezTo>
                <a:cubicBezTo>
                  <a:pt x="13" y="71"/>
                  <a:pt x="11" y="79"/>
                  <a:pt x="8" y="77"/>
                </a:cubicBezTo>
                <a:cubicBezTo>
                  <a:pt x="5" y="76"/>
                  <a:pt x="9" y="69"/>
                  <a:pt x="8" y="64"/>
                </a:cubicBezTo>
                <a:cubicBezTo>
                  <a:pt x="8" y="61"/>
                  <a:pt x="0" y="55"/>
                  <a:pt x="1" y="51"/>
                </a:cubicBezTo>
                <a:cubicBezTo>
                  <a:pt x="1" y="48"/>
                  <a:pt x="9" y="47"/>
                  <a:pt x="10" y="44"/>
                </a:cubicBezTo>
                <a:cubicBezTo>
                  <a:pt x="11" y="40"/>
                  <a:pt x="5" y="33"/>
                  <a:pt x="6" y="30"/>
                </a:cubicBezTo>
                <a:cubicBezTo>
                  <a:pt x="7" y="26"/>
                  <a:pt x="16" y="28"/>
                  <a:pt x="18" y="25"/>
                </a:cubicBezTo>
                <a:cubicBezTo>
                  <a:pt x="19" y="22"/>
                  <a:pt x="14" y="14"/>
                  <a:pt x="16" y="11"/>
                </a:cubicBezTo>
                <a:cubicBezTo>
                  <a:pt x="18" y="8"/>
                  <a:pt x="27" y="12"/>
                  <a:pt x="29" y="10"/>
                </a:cubicBezTo>
                <a:cubicBezTo>
                  <a:pt x="33" y="7"/>
                  <a:pt x="35" y="0"/>
                  <a:pt x="38" y="1"/>
                </a:cubicBezTo>
                <a:cubicBezTo>
                  <a:pt x="41" y="3"/>
                  <a:pt x="37" y="10"/>
                  <a:pt x="38" y="15"/>
                </a:cubicBezTo>
                <a:cubicBezTo>
                  <a:pt x="38" y="18"/>
                  <a:pt x="46" y="24"/>
                  <a:pt x="45" y="28"/>
                </a:cubicBezTo>
                <a:cubicBezTo>
                  <a:pt x="45" y="31"/>
                  <a:pt x="36" y="31"/>
                  <a:pt x="35" y="35"/>
                </a:cubicBezTo>
                <a:cubicBezTo>
                  <a:pt x="35" y="38"/>
                  <a:pt x="41" y="46"/>
                  <a:pt x="40" y="49"/>
                </a:cubicBezTo>
                <a:close/>
              </a:path>
            </a:pathLst>
          </a:custGeom>
          <a:solidFill>
            <a:srgbClr val="39B8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3" name="Freeform 987"/>
          <p:cNvSpPr>
            <a:spLocks noEditPoints="1"/>
          </p:cNvSpPr>
          <p:nvPr/>
        </p:nvSpPr>
        <p:spPr bwMode="auto">
          <a:xfrm>
            <a:off x="8955088" y="5226051"/>
            <a:ext cx="90488" cy="149225"/>
          </a:xfrm>
          <a:custGeom>
            <a:avLst/>
            <a:gdLst>
              <a:gd name="T0" fmla="*/ 23 w 48"/>
              <a:gd name="T1" fmla="*/ 69 h 79"/>
              <a:gd name="T2" fmla="*/ 14 w 48"/>
              <a:gd name="T3" fmla="*/ 74 h 79"/>
              <a:gd name="T4" fmla="*/ 9 w 48"/>
              <a:gd name="T5" fmla="*/ 78 h 79"/>
              <a:gd name="T6" fmla="*/ 8 w 48"/>
              <a:gd name="T7" fmla="*/ 64 h 79"/>
              <a:gd name="T8" fmla="*/ 1 w 48"/>
              <a:gd name="T9" fmla="*/ 51 h 79"/>
              <a:gd name="T10" fmla="*/ 10 w 48"/>
              <a:gd name="T11" fmla="*/ 43 h 79"/>
              <a:gd name="T12" fmla="*/ 6 w 48"/>
              <a:gd name="T13" fmla="*/ 29 h 79"/>
              <a:gd name="T14" fmla="*/ 18 w 48"/>
              <a:gd name="T15" fmla="*/ 24 h 79"/>
              <a:gd name="T16" fmla="*/ 16 w 48"/>
              <a:gd name="T17" fmla="*/ 10 h 79"/>
              <a:gd name="T18" fmla="*/ 30 w 48"/>
              <a:gd name="T19" fmla="*/ 9 h 79"/>
              <a:gd name="T20" fmla="*/ 36 w 48"/>
              <a:gd name="T21" fmla="*/ 1 h 79"/>
              <a:gd name="T22" fmla="*/ 40 w 48"/>
              <a:gd name="T23" fmla="*/ 8 h 79"/>
              <a:gd name="T24" fmla="*/ 43 w 48"/>
              <a:gd name="T25" fmla="*/ 20 h 79"/>
              <a:gd name="T26" fmla="*/ 42 w 48"/>
              <a:gd name="T27" fmla="*/ 32 h 79"/>
              <a:gd name="T28" fmla="*/ 39 w 48"/>
              <a:gd name="T29" fmla="*/ 41 h 79"/>
              <a:gd name="T30" fmla="*/ 35 w 48"/>
              <a:gd name="T31" fmla="*/ 52 h 79"/>
              <a:gd name="T32" fmla="*/ 31 w 48"/>
              <a:gd name="T33" fmla="*/ 61 h 79"/>
              <a:gd name="T34" fmla="*/ 31 w 48"/>
              <a:gd name="T35" fmla="*/ 69 h 79"/>
              <a:gd name="T36" fmla="*/ 17 w 48"/>
              <a:gd name="T37" fmla="*/ 68 h 79"/>
              <a:gd name="T38" fmla="*/ 30 w 48"/>
              <a:gd name="T39" fmla="*/ 67 h 79"/>
              <a:gd name="T40" fmla="*/ 28 w 48"/>
              <a:gd name="T41" fmla="*/ 53 h 79"/>
              <a:gd name="T42" fmla="*/ 40 w 48"/>
              <a:gd name="T43" fmla="*/ 48 h 79"/>
              <a:gd name="T44" fmla="*/ 35 w 48"/>
              <a:gd name="T45" fmla="*/ 35 h 79"/>
              <a:gd name="T46" fmla="*/ 45 w 48"/>
              <a:gd name="T47" fmla="*/ 27 h 79"/>
              <a:gd name="T48" fmla="*/ 38 w 48"/>
              <a:gd name="T49" fmla="*/ 15 h 79"/>
              <a:gd name="T50" fmla="*/ 38 w 48"/>
              <a:gd name="T51" fmla="*/ 2 h 79"/>
              <a:gd name="T52" fmla="*/ 31 w 48"/>
              <a:gd name="T53" fmla="*/ 11 h 79"/>
              <a:gd name="T54" fmla="*/ 18 w 48"/>
              <a:gd name="T55" fmla="*/ 12 h 79"/>
              <a:gd name="T56" fmla="*/ 20 w 48"/>
              <a:gd name="T57" fmla="*/ 26 h 79"/>
              <a:gd name="T58" fmla="*/ 8 w 48"/>
              <a:gd name="T59" fmla="*/ 30 h 79"/>
              <a:gd name="T60" fmla="*/ 12 w 48"/>
              <a:gd name="T61" fmla="*/ 44 h 79"/>
              <a:gd name="T62" fmla="*/ 3 w 48"/>
              <a:gd name="T63" fmla="*/ 51 h 79"/>
              <a:gd name="T64" fmla="*/ 10 w 48"/>
              <a:gd name="T65" fmla="*/ 64 h 79"/>
              <a:gd name="T66" fmla="*/ 9 w 48"/>
              <a:gd name="T67" fmla="*/ 76 h 79"/>
              <a:gd name="T68" fmla="*/ 16 w 48"/>
              <a:gd name="T69" fmla="*/ 6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" h="79">
                <a:moveTo>
                  <a:pt x="31" y="69"/>
                </a:moveTo>
                <a:cubicBezTo>
                  <a:pt x="30" y="70"/>
                  <a:pt x="26" y="70"/>
                  <a:pt x="23" y="69"/>
                </a:cubicBezTo>
                <a:cubicBezTo>
                  <a:pt x="21" y="69"/>
                  <a:pt x="19" y="69"/>
                  <a:pt x="18" y="69"/>
                </a:cubicBezTo>
                <a:cubicBezTo>
                  <a:pt x="17" y="70"/>
                  <a:pt x="16" y="72"/>
                  <a:pt x="14" y="74"/>
                </a:cubicBezTo>
                <a:cubicBezTo>
                  <a:pt x="14" y="75"/>
                  <a:pt x="13" y="77"/>
                  <a:pt x="12" y="77"/>
                </a:cubicBezTo>
                <a:cubicBezTo>
                  <a:pt x="11" y="79"/>
                  <a:pt x="10" y="79"/>
                  <a:pt x="9" y="78"/>
                </a:cubicBezTo>
                <a:cubicBezTo>
                  <a:pt x="6" y="77"/>
                  <a:pt x="7" y="74"/>
                  <a:pt x="8" y="70"/>
                </a:cubicBezTo>
                <a:cubicBezTo>
                  <a:pt x="8" y="68"/>
                  <a:pt x="8" y="66"/>
                  <a:pt x="8" y="64"/>
                </a:cubicBezTo>
                <a:cubicBezTo>
                  <a:pt x="8" y="63"/>
                  <a:pt x="7" y="61"/>
                  <a:pt x="5" y="59"/>
                </a:cubicBezTo>
                <a:cubicBezTo>
                  <a:pt x="3" y="56"/>
                  <a:pt x="0" y="53"/>
                  <a:pt x="1" y="51"/>
                </a:cubicBezTo>
                <a:cubicBezTo>
                  <a:pt x="1" y="49"/>
                  <a:pt x="3" y="48"/>
                  <a:pt x="6" y="47"/>
                </a:cubicBezTo>
                <a:cubicBezTo>
                  <a:pt x="8" y="46"/>
                  <a:pt x="10" y="45"/>
                  <a:pt x="10" y="43"/>
                </a:cubicBezTo>
                <a:cubicBezTo>
                  <a:pt x="11" y="42"/>
                  <a:pt x="10" y="40"/>
                  <a:pt x="8" y="37"/>
                </a:cubicBezTo>
                <a:cubicBezTo>
                  <a:pt x="7" y="34"/>
                  <a:pt x="5" y="31"/>
                  <a:pt x="6" y="29"/>
                </a:cubicBezTo>
                <a:cubicBezTo>
                  <a:pt x="7" y="27"/>
                  <a:pt x="10" y="27"/>
                  <a:pt x="13" y="26"/>
                </a:cubicBezTo>
                <a:cubicBezTo>
                  <a:pt x="15" y="26"/>
                  <a:pt x="17" y="25"/>
                  <a:pt x="18" y="24"/>
                </a:cubicBezTo>
                <a:cubicBezTo>
                  <a:pt x="19" y="23"/>
                  <a:pt x="18" y="20"/>
                  <a:pt x="17" y="18"/>
                </a:cubicBezTo>
                <a:cubicBezTo>
                  <a:pt x="16" y="15"/>
                  <a:pt x="15" y="12"/>
                  <a:pt x="16" y="10"/>
                </a:cubicBezTo>
                <a:cubicBezTo>
                  <a:pt x="18" y="8"/>
                  <a:pt x="21" y="9"/>
                  <a:pt x="25" y="9"/>
                </a:cubicBezTo>
                <a:cubicBezTo>
                  <a:pt x="27" y="10"/>
                  <a:pt x="29" y="10"/>
                  <a:pt x="30" y="9"/>
                </a:cubicBezTo>
                <a:cubicBezTo>
                  <a:pt x="31" y="8"/>
                  <a:pt x="32" y="6"/>
                  <a:pt x="33" y="5"/>
                </a:cubicBezTo>
                <a:cubicBezTo>
                  <a:pt x="34" y="3"/>
                  <a:pt x="35" y="2"/>
                  <a:pt x="36" y="1"/>
                </a:cubicBezTo>
                <a:cubicBezTo>
                  <a:pt x="37" y="0"/>
                  <a:pt x="38" y="0"/>
                  <a:pt x="39" y="1"/>
                </a:cubicBezTo>
                <a:cubicBezTo>
                  <a:pt x="41" y="2"/>
                  <a:pt x="41" y="5"/>
                  <a:pt x="40" y="8"/>
                </a:cubicBezTo>
                <a:cubicBezTo>
                  <a:pt x="40" y="11"/>
                  <a:pt x="39" y="13"/>
                  <a:pt x="40" y="15"/>
                </a:cubicBezTo>
                <a:cubicBezTo>
                  <a:pt x="40" y="16"/>
                  <a:pt x="41" y="18"/>
                  <a:pt x="43" y="20"/>
                </a:cubicBezTo>
                <a:cubicBezTo>
                  <a:pt x="45" y="22"/>
                  <a:pt x="48" y="25"/>
                  <a:pt x="47" y="28"/>
                </a:cubicBezTo>
                <a:cubicBezTo>
                  <a:pt x="47" y="30"/>
                  <a:pt x="45" y="31"/>
                  <a:pt x="42" y="32"/>
                </a:cubicBezTo>
                <a:cubicBezTo>
                  <a:pt x="40" y="33"/>
                  <a:pt x="38" y="34"/>
                  <a:pt x="37" y="35"/>
                </a:cubicBezTo>
                <a:cubicBezTo>
                  <a:pt x="37" y="37"/>
                  <a:pt x="38" y="39"/>
                  <a:pt x="39" y="41"/>
                </a:cubicBezTo>
                <a:cubicBezTo>
                  <a:pt x="41" y="44"/>
                  <a:pt x="42" y="47"/>
                  <a:pt x="42" y="49"/>
                </a:cubicBezTo>
                <a:cubicBezTo>
                  <a:pt x="41" y="51"/>
                  <a:pt x="38" y="52"/>
                  <a:pt x="35" y="52"/>
                </a:cubicBezTo>
                <a:cubicBezTo>
                  <a:pt x="33" y="53"/>
                  <a:pt x="31" y="53"/>
                  <a:pt x="30" y="54"/>
                </a:cubicBezTo>
                <a:cubicBezTo>
                  <a:pt x="29" y="56"/>
                  <a:pt x="30" y="58"/>
                  <a:pt x="31" y="61"/>
                </a:cubicBezTo>
                <a:cubicBezTo>
                  <a:pt x="32" y="64"/>
                  <a:pt x="33" y="67"/>
                  <a:pt x="31" y="68"/>
                </a:cubicBezTo>
                <a:lnTo>
                  <a:pt x="31" y="69"/>
                </a:lnTo>
                <a:close/>
                <a:moveTo>
                  <a:pt x="16" y="69"/>
                </a:moveTo>
                <a:cubicBezTo>
                  <a:pt x="17" y="68"/>
                  <a:pt x="17" y="68"/>
                  <a:pt x="17" y="68"/>
                </a:cubicBezTo>
                <a:cubicBezTo>
                  <a:pt x="18" y="67"/>
                  <a:pt x="20" y="67"/>
                  <a:pt x="23" y="67"/>
                </a:cubicBezTo>
                <a:cubicBezTo>
                  <a:pt x="26" y="68"/>
                  <a:pt x="29" y="68"/>
                  <a:pt x="30" y="67"/>
                </a:cubicBezTo>
                <a:cubicBezTo>
                  <a:pt x="30" y="66"/>
                  <a:pt x="30" y="63"/>
                  <a:pt x="29" y="61"/>
                </a:cubicBezTo>
                <a:cubicBezTo>
                  <a:pt x="28" y="58"/>
                  <a:pt x="27" y="55"/>
                  <a:pt x="28" y="53"/>
                </a:cubicBezTo>
                <a:cubicBezTo>
                  <a:pt x="29" y="51"/>
                  <a:pt x="32" y="51"/>
                  <a:pt x="34" y="51"/>
                </a:cubicBezTo>
                <a:cubicBezTo>
                  <a:pt x="37" y="50"/>
                  <a:pt x="39" y="50"/>
                  <a:pt x="40" y="48"/>
                </a:cubicBezTo>
                <a:cubicBezTo>
                  <a:pt x="40" y="47"/>
                  <a:pt x="39" y="44"/>
                  <a:pt x="38" y="42"/>
                </a:cubicBezTo>
                <a:cubicBezTo>
                  <a:pt x="36" y="39"/>
                  <a:pt x="35" y="36"/>
                  <a:pt x="35" y="35"/>
                </a:cubicBezTo>
                <a:cubicBezTo>
                  <a:pt x="36" y="33"/>
                  <a:pt x="39" y="31"/>
                  <a:pt x="41" y="30"/>
                </a:cubicBezTo>
                <a:cubicBezTo>
                  <a:pt x="43" y="29"/>
                  <a:pt x="45" y="28"/>
                  <a:pt x="45" y="27"/>
                </a:cubicBezTo>
                <a:cubicBezTo>
                  <a:pt x="45" y="25"/>
                  <a:pt x="43" y="23"/>
                  <a:pt x="41" y="21"/>
                </a:cubicBezTo>
                <a:cubicBezTo>
                  <a:pt x="39" y="18"/>
                  <a:pt x="38" y="16"/>
                  <a:pt x="38" y="15"/>
                </a:cubicBezTo>
                <a:cubicBezTo>
                  <a:pt x="37" y="12"/>
                  <a:pt x="38" y="10"/>
                  <a:pt x="38" y="8"/>
                </a:cubicBezTo>
                <a:cubicBezTo>
                  <a:pt x="39" y="6"/>
                  <a:pt x="39" y="3"/>
                  <a:pt x="38" y="2"/>
                </a:cubicBezTo>
                <a:cubicBezTo>
                  <a:pt x="38" y="2"/>
                  <a:pt x="36" y="4"/>
                  <a:pt x="35" y="6"/>
                </a:cubicBezTo>
                <a:cubicBezTo>
                  <a:pt x="34" y="8"/>
                  <a:pt x="33" y="10"/>
                  <a:pt x="31" y="11"/>
                </a:cubicBezTo>
                <a:cubicBezTo>
                  <a:pt x="30" y="12"/>
                  <a:pt x="27" y="12"/>
                  <a:pt x="25" y="11"/>
                </a:cubicBezTo>
                <a:cubicBezTo>
                  <a:pt x="22" y="11"/>
                  <a:pt x="19" y="11"/>
                  <a:pt x="18" y="12"/>
                </a:cubicBezTo>
                <a:cubicBezTo>
                  <a:pt x="17" y="13"/>
                  <a:pt x="18" y="15"/>
                  <a:pt x="19" y="18"/>
                </a:cubicBezTo>
                <a:cubicBezTo>
                  <a:pt x="20" y="21"/>
                  <a:pt x="21" y="24"/>
                  <a:pt x="20" y="26"/>
                </a:cubicBezTo>
                <a:cubicBezTo>
                  <a:pt x="19" y="27"/>
                  <a:pt x="16" y="28"/>
                  <a:pt x="14" y="28"/>
                </a:cubicBezTo>
                <a:cubicBezTo>
                  <a:pt x="11" y="29"/>
                  <a:pt x="9" y="29"/>
                  <a:pt x="8" y="30"/>
                </a:cubicBezTo>
                <a:cubicBezTo>
                  <a:pt x="7" y="32"/>
                  <a:pt x="9" y="34"/>
                  <a:pt x="10" y="37"/>
                </a:cubicBezTo>
                <a:cubicBezTo>
                  <a:pt x="12" y="40"/>
                  <a:pt x="13" y="42"/>
                  <a:pt x="12" y="44"/>
                </a:cubicBezTo>
                <a:cubicBezTo>
                  <a:pt x="12" y="46"/>
                  <a:pt x="9" y="47"/>
                  <a:pt x="7" y="48"/>
                </a:cubicBezTo>
                <a:cubicBezTo>
                  <a:pt x="5" y="49"/>
                  <a:pt x="3" y="50"/>
                  <a:pt x="3" y="51"/>
                </a:cubicBezTo>
                <a:cubicBezTo>
                  <a:pt x="2" y="53"/>
                  <a:pt x="5" y="56"/>
                  <a:pt x="7" y="58"/>
                </a:cubicBezTo>
                <a:cubicBezTo>
                  <a:pt x="8" y="60"/>
                  <a:pt x="10" y="62"/>
                  <a:pt x="10" y="64"/>
                </a:cubicBezTo>
                <a:cubicBezTo>
                  <a:pt x="10" y="66"/>
                  <a:pt x="10" y="69"/>
                  <a:pt x="10" y="71"/>
                </a:cubicBezTo>
                <a:cubicBezTo>
                  <a:pt x="9" y="73"/>
                  <a:pt x="9" y="76"/>
                  <a:pt x="9" y="76"/>
                </a:cubicBezTo>
                <a:cubicBezTo>
                  <a:pt x="10" y="77"/>
                  <a:pt x="11" y="75"/>
                  <a:pt x="13" y="73"/>
                </a:cubicBezTo>
                <a:cubicBezTo>
                  <a:pt x="14" y="71"/>
                  <a:pt x="15" y="70"/>
                  <a:pt x="16" y="69"/>
                </a:cubicBezTo>
                <a:close/>
              </a:path>
            </a:pathLst>
          </a:custGeom>
          <a:solidFill>
            <a:srgbClr val="17A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4" name="Freeform 988"/>
          <p:cNvSpPr>
            <a:spLocks/>
          </p:cNvSpPr>
          <p:nvPr/>
        </p:nvSpPr>
        <p:spPr bwMode="auto">
          <a:xfrm>
            <a:off x="8964613" y="5295901"/>
            <a:ext cx="149225" cy="85725"/>
          </a:xfrm>
          <a:custGeom>
            <a:avLst/>
            <a:gdLst>
              <a:gd name="T0" fmla="*/ 30 w 79"/>
              <a:gd name="T1" fmla="*/ 6 h 46"/>
              <a:gd name="T2" fmla="*/ 25 w 79"/>
              <a:gd name="T3" fmla="*/ 18 h 46"/>
              <a:gd name="T4" fmla="*/ 11 w 79"/>
              <a:gd name="T5" fmla="*/ 16 h 46"/>
              <a:gd name="T6" fmla="*/ 10 w 79"/>
              <a:gd name="T7" fmla="*/ 29 h 46"/>
              <a:gd name="T8" fmla="*/ 1 w 79"/>
              <a:gd name="T9" fmla="*/ 38 h 46"/>
              <a:gd name="T10" fmla="*/ 15 w 79"/>
              <a:gd name="T11" fmla="*/ 37 h 46"/>
              <a:gd name="T12" fmla="*/ 28 w 79"/>
              <a:gd name="T13" fmla="*/ 45 h 46"/>
              <a:gd name="T14" fmla="*/ 35 w 79"/>
              <a:gd name="T15" fmla="*/ 35 h 46"/>
              <a:gd name="T16" fmla="*/ 49 w 79"/>
              <a:gd name="T17" fmla="*/ 40 h 46"/>
              <a:gd name="T18" fmla="*/ 54 w 79"/>
              <a:gd name="T19" fmla="*/ 28 h 46"/>
              <a:gd name="T20" fmla="*/ 67 w 79"/>
              <a:gd name="T21" fmla="*/ 29 h 46"/>
              <a:gd name="T22" fmla="*/ 68 w 79"/>
              <a:gd name="T23" fmla="*/ 16 h 46"/>
              <a:gd name="T24" fmla="*/ 77 w 79"/>
              <a:gd name="T25" fmla="*/ 8 h 46"/>
              <a:gd name="T26" fmla="*/ 64 w 79"/>
              <a:gd name="T27" fmla="*/ 8 h 46"/>
              <a:gd name="T28" fmla="*/ 51 w 79"/>
              <a:gd name="T29" fmla="*/ 0 h 46"/>
              <a:gd name="T30" fmla="*/ 44 w 79"/>
              <a:gd name="T31" fmla="*/ 10 h 46"/>
              <a:gd name="T32" fmla="*/ 30 w 79"/>
              <a:gd name="T33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" h="46">
                <a:moveTo>
                  <a:pt x="30" y="6"/>
                </a:moveTo>
                <a:cubicBezTo>
                  <a:pt x="26" y="7"/>
                  <a:pt x="28" y="16"/>
                  <a:pt x="25" y="18"/>
                </a:cubicBezTo>
                <a:cubicBezTo>
                  <a:pt x="22" y="19"/>
                  <a:pt x="14" y="14"/>
                  <a:pt x="11" y="16"/>
                </a:cubicBezTo>
                <a:cubicBezTo>
                  <a:pt x="8" y="18"/>
                  <a:pt x="12" y="27"/>
                  <a:pt x="10" y="29"/>
                </a:cubicBezTo>
                <a:cubicBezTo>
                  <a:pt x="7" y="33"/>
                  <a:pt x="0" y="35"/>
                  <a:pt x="1" y="38"/>
                </a:cubicBezTo>
                <a:cubicBezTo>
                  <a:pt x="3" y="40"/>
                  <a:pt x="10" y="37"/>
                  <a:pt x="15" y="37"/>
                </a:cubicBezTo>
                <a:cubicBezTo>
                  <a:pt x="18" y="38"/>
                  <a:pt x="24" y="46"/>
                  <a:pt x="28" y="45"/>
                </a:cubicBezTo>
                <a:cubicBezTo>
                  <a:pt x="31" y="45"/>
                  <a:pt x="31" y="36"/>
                  <a:pt x="35" y="35"/>
                </a:cubicBezTo>
                <a:cubicBezTo>
                  <a:pt x="38" y="34"/>
                  <a:pt x="45" y="41"/>
                  <a:pt x="49" y="40"/>
                </a:cubicBezTo>
                <a:cubicBezTo>
                  <a:pt x="52" y="38"/>
                  <a:pt x="51" y="29"/>
                  <a:pt x="54" y="28"/>
                </a:cubicBezTo>
                <a:cubicBezTo>
                  <a:pt x="57" y="26"/>
                  <a:pt x="65" y="31"/>
                  <a:pt x="67" y="29"/>
                </a:cubicBezTo>
                <a:cubicBezTo>
                  <a:pt x="71" y="27"/>
                  <a:pt x="67" y="19"/>
                  <a:pt x="68" y="16"/>
                </a:cubicBezTo>
                <a:cubicBezTo>
                  <a:pt x="71" y="13"/>
                  <a:pt x="79" y="11"/>
                  <a:pt x="77" y="8"/>
                </a:cubicBezTo>
                <a:cubicBezTo>
                  <a:pt x="76" y="5"/>
                  <a:pt x="69" y="9"/>
                  <a:pt x="64" y="8"/>
                </a:cubicBezTo>
                <a:cubicBezTo>
                  <a:pt x="61" y="8"/>
                  <a:pt x="55" y="0"/>
                  <a:pt x="51" y="0"/>
                </a:cubicBezTo>
                <a:cubicBezTo>
                  <a:pt x="48" y="1"/>
                  <a:pt x="47" y="9"/>
                  <a:pt x="44" y="10"/>
                </a:cubicBezTo>
                <a:cubicBezTo>
                  <a:pt x="40" y="11"/>
                  <a:pt x="33" y="5"/>
                  <a:pt x="30" y="6"/>
                </a:cubicBezTo>
                <a:close/>
              </a:path>
            </a:pathLst>
          </a:custGeom>
          <a:solidFill>
            <a:srgbClr val="39B8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5" name="Freeform 989"/>
          <p:cNvSpPr>
            <a:spLocks noEditPoints="1"/>
          </p:cNvSpPr>
          <p:nvPr/>
        </p:nvSpPr>
        <p:spPr bwMode="auto">
          <a:xfrm>
            <a:off x="8964613" y="5294314"/>
            <a:ext cx="149225" cy="87313"/>
          </a:xfrm>
          <a:custGeom>
            <a:avLst/>
            <a:gdLst>
              <a:gd name="T0" fmla="*/ 68 w 79"/>
              <a:gd name="T1" fmla="*/ 31 h 47"/>
              <a:gd name="T2" fmla="*/ 54 w 79"/>
              <a:gd name="T3" fmla="*/ 30 h 47"/>
              <a:gd name="T4" fmla="*/ 49 w 79"/>
              <a:gd name="T5" fmla="*/ 41 h 47"/>
              <a:gd name="T6" fmla="*/ 35 w 79"/>
              <a:gd name="T7" fmla="*/ 37 h 47"/>
              <a:gd name="T8" fmla="*/ 28 w 79"/>
              <a:gd name="T9" fmla="*/ 47 h 47"/>
              <a:gd name="T10" fmla="*/ 15 w 79"/>
              <a:gd name="T11" fmla="*/ 39 h 47"/>
              <a:gd name="T12" fmla="*/ 1 w 79"/>
              <a:gd name="T13" fmla="*/ 39 h 47"/>
              <a:gd name="T14" fmla="*/ 4 w 79"/>
              <a:gd name="T15" fmla="*/ 33 h 47"/>
              <a:gd name="T16" fmla="*/ 9 w 79"/>
              <a:gd name="T17" fmla="*/ 24 h 47"/>
              <a:gd name="T18" fmla="*/ 18 w 79"/>
              <a:gd name="T19" fmla="*/ 17 h 47"/>
              <a:gd name="T20" fmla="*/ 26 w 79"/>
              <a:gd name="T21" fmla="*/ 13 h 47"/>
              <a:gd name="T22" fmla="*/ 37 w 79"/>
              <a:gd name="T23" fmla="*/ 8 h 47"/>
              <a:gd name="T24" fmla="*/ 46 w 79"/>
              <a:gd name="T25" fmla="*/ 6 h 47"/>
              <a:gd name="T26" fmla="*/ 59 w 79"/>
              <a:gd name="T27" fmla="*/ 5 h 47"/>
              <a:gd name="T28" fmla="*/ 70 w 79"/>
              <a:gd name="T29" fmla="*/ 7 h 47"/>
              <a:gd name="T30" fmla="*/ 77 w 79"/>
              <a:gd name="T31" fmla="*/ 12 h 47"/>
              <a:gd name="T32" fmla="*/ 69 w 79"/>
              <a:gd name="T33" fmla="*/ 18 h 47"/>
              <a:gd name="T34" fmla="*/ 68 w 79"/>
              <a:gd name="T35" fmla="*/ 31 h 47"/>
              <a:gd name="T36" fmla="*/ 53 w 79"/>
              <a:gd name="T37" fmla="*/ 28 h 47"/>
              <a:gd name="T38" fmla="*/ 67 w 79"/>
              <a:gd name="T39" fmla="*/ 30 h 47"/>
              <a:gd name="T40" fmla="*/ 68 w 79"/>
              <a:gd name="T41" fmla="*/ 17 h 47"/>
              <a:gd name="T42" fmla="*/ 76 w 79"/>
              <a:gd name="T43" fmla="*/ 9 h 47"/>
              <a:gd name="T44" fmla="*/ 64 w 79"/>
              <a:gd name="T45" fmla="*/ 10 h 47"/>
              <a:gd name="T46" fmla="*/ 51 w 79"/>
              <a:gd name="T47" fmla="*/ 2 h 47"/>
              <a:gd name="T48" fmla="*/ 44 w 79"/>
              <a:gd name="T49" fmla="*/ 12 h 47"/>
              <a:gd name="T50" fmla="*/ 30 w 79"/>
              <a:gd name="T51" fmla="*/ 8 h 47"/>
              <a:gd name="T52" fmla="*/ 26 w 79"/>
              <a:gd name="T53" fmla="*/ 19 h 47"/>
              <a:gd name="T54" fmla="*/ 12 w 79"/>
              <a:gd name="T55" fmla="*/ 18 h 47"/>
              <a:gd name="T56" fmla="*/ 11 w 79"/>
              <a:gd name="T57" fmla="*/ 31 h 47"/>
              <a:gd name="T58" fmla="*/ 2 w 79"/>
              <a:gd name="T59" fmla="*/ 38 h 47"/>
              <a:gd name="T60" fmla="*/ 15 w 79"/>
              <a:gd name="T61" fmla="*/ 37 h 47"/>
              <a:gd name="T62" fmla="*/ 27 w 79"/>
              <a:gd name="T63" fmla="*/ 45 h 47"/>
              <a:gd name="T64" fmla="*/ 35 w 79"/>
              <a:gd name="T65" fmla="*/ 35 h 47"/>
              <a:gd name="T66" fmla="*/ 48 w 79"/>
              <a:gd name="T67" fmla="*/ 40 h 47"/>
              <a:gd name="T68" fmla="*/ 52 w 79"/>
              <a:gd name="T69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9" h="47">
                <a:moveTo>
                  <a:pt x="68" y="31"/>
                </a:moveTo>
                <a:cubicBezTo>
                  <a:pt x="68" y="31"/>
                  <a:pt x="68" y="31"/>
                  <a:pt x="68" y="31"/>
                </a:cubicBezTo>
                <a:cubicBezTo>
                  <a:pt x="67" y="32"/>
                  <a:pt x="64" y="32"/>
                  <a:pt x="61" y="31"/>
                </a:cubicBezTo>
                <a:cubicBezTo>
                  <a:pt x="58" y="30"/>
                  <a:pt x="56" y="29"/>
                  <a:pt x="54" y="30"/>
                </a:cubicBezTo>
                <a:cubicBezTo>
                  <a:pt x="53" y="30"/>
                  <a:pt x="53" y="33"/>
                  <a:pt x="52" y="35"/>
                </a:cubicBezTo>
                <a:cubicBezTo>
                  <a:pt x="52" y="38"/>
                  <a:pt x="51" y="41"/>
                  <a:pt x="49" y="41"/>
                </a:cubicBezTo>
                <a:cubicBezTo>
                  <a:pt x="47" y="42"/>
                  <a:pt x="44" y="41"/>
                  <a:pt x="41" y="39"/>
                </a:cubicBezTo>
                <a:cubicBezTo>
                  <a:pt x="39" y="38"/>
                  <a:pt x="37" y="37"/>
                  <a:pt x="35" y="37"/>
                </a:cubicBezTo>
                <a:cubicBezTo>
                  <a:pt x="34" y="38"/>
                  <a:pt x="33" y="40"/>
                  <a:pt x="32" y="42"/>
                </a:cubicBezTo>
                <a:cubicBezTo>
                  <a:pt x="31" y="45"/>
                  <a:pt x="30" y="47"/>
                  <a:pt x="28" y="47"/>
                </a:cubicBezTo>
                <a:cubicBezTo>
                  <a:pt x="25" y="47"/>
                  <a:pt x="22" y="45"/>
                  <a:pt x="19" y="42"/>
                </a:cubicBezTo>
                <a:cubicBezTo>
                  <a:pt x="18" y="41"/>
                  <a:pt x="16" y="39"/>
                  <a:pt x="15" y="39"/>
                </a:cubicBezTo>
                <a:cubicBezTo>
                  <a:pt x="13" y="39"/>
                  <a:pt x="11" y="40"/>
                  <a:pt x="8" y="40"/>
                </a:cubicBezTo>
                <a:cubicBezTo>
                  <a:pt x="5" y="41"/>
                  <a:pt x="2" y="41"/>
                  <a:pt x="1" y="39"/>
                </a:cubicBezTo>
                <a:cubicBezTo>
                  <a:pt x="0" y="38"/>
                  <a:pt x="0" y="37"/>
                  <a:pt x="1" y="35"/>
                </a:cubicBezTo>
                <a:cubicBezTo>
                  <a:pt x="2" y="35"/>
                  <a:pt x="3" y="34"/>
                  <a:pt x="4" y="33"/>
                </a:cubicBezTo>
                <a:cubicBezTo>
                  <a:pt x="6" y="32"/>
                  <a:pt x="8" y="31"/>
                  <a:pt x="9" y="29"/>
                </a:cubicBezTo>
                <a:cubicBezTo>
                  <a:pt x="10" y="29"/>
                  <a:pt x="10" y="27"/>
                  <a:pt x="9" y="24"/>
                </a:cubicBezTo>
                <a:cubicBezTo>
                  <a:pt x="9" y="21"/>
                  <a:pt x="8" y="18"/>
                  <a:pt x="10" y="16"/>
                </a:cubicBezTo>
                <a:cubicBezTo>
                  <a:pt x="12" y="15"/>
                  <a:pt x="15" y="16"/>
                  <a:pt x="18" y="17"/>
                </a:cubicBezTo>
                <a:cubicBezTo>
                  <a:pt x="20" y="18"/>
                  <a:pt x="23" y="18"/>
                  <a:pt x="24" y="18"/>
                </a:cubicBezTo>
                <a:cubicBezTo>
                  <a:pt x="25" y="17"/>
                  <a:pt x="26" y="15"/>
                  <a:pt x="26" y="13"/>
                </a:cubicBezTo>
                <a:cubicBezTo>
                  <a:pt x="27" y="10"/>
                  <a:pt x="27" y="7"/>
                  <a:pt x="29" y="6"/>
                </a:cubicBezTo>
                <a:cubicBezTo>
                  <a:pt x="31" y="5"/>
                  <a:pt x="34" y="7"/>
                  <a:pt x="37" y="8"/>
                </a:cubicBezTo>
                <a:cubicBezTo>
                  <a:pt x="40" y="9"/>
                  <a:pt x="42" y="11"/>
                  <a:pt x="43" y="10"/>
                </a:cubicBezTo>
                <a:cubicBezTo>
                  <a:pt x="44" y="10"/>
                  <a:pt x="46" y="8"/>
                  <a:pt x="46" y="6"/>
                </a:cubicBezTo>
                <a:cubicBezTo>
                  <a:pt x="48" y="3"/>
                  <a:pt x="49" y="1"/>
                  <a:pt x="51" y="0"/>
                </a:cubicBezTo>
                <a:cubicBezTo>
                  <a:pt x="53" y="0"/>
                  <a:pt x="56" y="3"/>
                  <a:pt x="59" y="5"/>
                </a:cubicBezTo>
                <a:cubicBezTo>
                  <a:pt x="61" y="6"/>
                  <a:pt x="63" y="8"/>
                  <a:pt x="64" y="8"/>
                </a:cubicBezTo>
                <a:cubicBezTo>
                  <a:pt x="66" y="8"/>
                  <a:pt x="68" y="8"/>
                  <a:pt x="70" y="7"/>
                </a:cubicBezTo>
                <a:cubicBezTo>
                  <a:pt x="74" y="7"/>
                  <a:pt x="77" y="6"/>
                  <a:pt x="78" y="9"/>
                </a:cubicBezTo>
                <a:cubicBezTo>
                  <a:pt x="79" y="10"/>
                  <a:pt x="78" y="11"/>
                  <a:pt x="77" y="12"/>
                </a:cubicBezTo>
                <a:cubicBezTo>
                  <a:pt x="77" y="13"/>
                  <a:pt x="75" y="14"/>
                  <a:pt x="74" y="14"/>
                </a:cubicBezTo>
                <a:cubicBezTo>
                  <a:pt x="72" y="15"/>
                  <a:pt x="70" y="17"/>
                  <a:pt x="69" y="18"/>
                </a:cubicBezTo>
                <a:cubicBezTo>
                  <a:pt x="69" y="19"/>
                  <a:pt x="69" y="21"/>
                  <a:pt x="69" y="23"/>
                </a:cubicBezTo>
                <a:cubicBezTo>
                  <a:pt x="70" y="26"/>
                  <a:pt x="70" y="29"/>
                  <a:pt x="68" y="31"/>
                </a:cubicBezTo>
                <a:close/>
                <a:moveTo>
                  <a:pt x="52" y="29"/>
                </a:moveTo>
                <a:cubicBezTo>
                  <a:pt x="53" y="28"/>
                  <a:pt x="53" y="28"/>
                  <a:pt x="53" y="28"/>
                </a:cubicBezTo>
                <a:cubicBezTo>
                  <a:pt x="55" y="27"/>
                  <a:pt x="58" y="28"/>
                  <a:pt x="61" y="29"/>
                </a:cubicBezTo>
                <a:cubicBezTo>
                  <a:pt x="63" y="30"/>
                  <a:pt x="66" y="30"/>
                  <a:pt x="67" y="30"/>
                </a:cubicBezTo>
                <a:cubicBezTo>
                  <a:pt x="68" y="29"/>
                  <a:pt x="68" y="25"/>
                  <a:pt x="67" y="23"/>
                </a:cubicBezTo>
                <a:cubicBezTo>
                  <a:pt x="67" y="20"/>
                  <a:pt x="67" y="18"/>
                  <a:pt x="68" y="17"/>
                </a:cubicBezTo>
                <a:cubicBezTo>
                  <a:pt x="69" y="15"/>
                  <a:pt x="71" y="14"/>
                  <a:pt x="73" y="13"/>
                </a:cubicBezTo>
                <a:cubicBezTo>
                  <a:pt x="75" y="11"/>
                  <a:pt x="77" y="10"/>
                  <a:pt x="76" y="9"/>
                </a:cubicBezTo>
                <a:cubicBezTo>
                  <a:pt x="76" y="8"/>
                  <a:pt x="73" y="9"/>
                  <a:pt x="71" y="9"/>
                </a:cubicBezTo>
                <a:cubicBezTo>
                  <a:pt x="69" y="10"/>
                  <a:pt x="66" y="10"/>
                  <a:pt x="64" y="10"/>
                </a:cubicBezTo>
                <a:cubicBezTo>
                  <a:pt x="62" y="10"/>
                  <a:pt x="60" y="8"/>
                  <a:pt x="58" y="6"/>
                </a:cubicBezTo>
                <a:cubicBezTo>
                  <a:pt x="56" y="4"/>
                  <a:pt x="53" y="2"/>
                  <a:pt x="51" y="2"/>
                </a:cubicBezTo>
                <a:cubicBezTo>
                  <a:pt x="50" y="3"/>
                  <a:pt x="49" y="4"/>
                  <a:pt x="48" y="7"/>
                </a:cubicBezTo>
                <a:cubicBezTo>
                  <a:pt x="47" y="9"/>
                  <a:pt x="46" y="12"/>
                  <a:pt x="44" y="12"/>
                </a:cubicBezTo>
                <a:cubicBezTo>
                  <a:pt x="42" y="13"/>
                  <a:pt x="40" y="11"/>
                  <a:pt x="37" y="10"/>
                </a:cubicBezTo>
                <a:cubicBezTo>
                  <a:pt x="34" y="9"/>
                  <a:pt x="32" y="7"/>
                  <a:pt x="30" y="8"/>
                </a:cubicBezTo>
                <a:cubicBezTo>
                  <a:pt x="29" y="8"/>
                  <a:pt x="28" y="11"/>
                  <a:pt x="28" y="13"/>
                </a:cubicBezTo>
                <a:cubicBezTo>
                  <a:pt x="28" y="16"/>
                  <a:pt x="27" y="19"/>
                  <a:pt x="26" y="19"/>
                </a:cubicBezTo>
                <a:cubicBezTo>
                  <a:pt x="24" y="20"/>
                  <a:pt x="21" y="20"/>
                  <a:pt x="18" y="19"/>
                </a:cubicBezTo>
                <a:cubicBezTo>
                  <a:pt x="15" y="18"/>
                  <a:pt x="13" y="17"/>
                  <a:pt x="12" y="18"/>
                </a:cubicBezTo>
                <a:cubicBezTo>
                  <a:pt x="11" y="19"/>
                  <a:pt x="11" y="22"/>
                  <a:pt x="11" y="25"/>
                </a:cubicBezTo>
                <a:cubicBezTo>
                  <a:pt x="12" y="27"/>
                  <a:pt x="12" y="30"/>
                  <a:pt x="11" y="31"/>
                </a:cubicBezTo>
                <a:cubicBezTo>
                  <a:pt x="10" y="32"/>
                  <a:pt x="8" y="34"/>
                  <a:pt x="6" y="35"/>
                </a:cubicBezTo>
                <a:cubicBezTo>
                  <a:pt x="4" y="36"/>
                  <a:pt x="2" y="38"/>
                  <a:pt x="2" y="38"/>
                </a:cubicBezTo>
                <a:cubicBezTo>
                  <a:pt x="3" y="39"/>
                  <a:pt x="6" y="38"/>
                  <a:pt x="8" y="38"/>
                </a:cubicBezTo>
                <a:cubicBezTo>
                  <a:pt x="10" y="38"/>
                  <a:pt x="12" y="37"/>
                  <a:pt x="15" y="37"/>
                </a:cubicBezTo>
                <a:cubicBezTo>
                  <a:pt x="16" y="38"/>
                  <a:pt x="18" y="39"/>
                  <a:pt x="21" y="41"/>
                </a:cubicBezTo>
                <a:cubicBezTo>
                  <a:pt x="23" y="43"/>
                  <a:pt x="25" y="45"/>
                  <a:pt x="27" y="45"/>
                </a:cubicBezTo>
                <a:cubicBezTo>
                  <a:pt x="28" y="45"/>
                  <a:pt x="29" y="43"/>
                  <a:pt x="30" y="41"/>
                </a:cubicBezTo>
                <a:cubicBezTo>
                  <a:pt x="31" y="38"/>
                  <a:pt x="33" y="36"/>
                  <a:pt x="35" y="35"/>
                </a:cubicBezTo>
                <a:cubicBezTo>
                  <a:pt x="36" y="35"/>
                  <a:pt x="39" y="36"/>
                  <a:pt x="42" y="38"/>
                </a:cubicBezTo>
                <a:cubicBezTo>
                  <a:pt x="44" y="39"/>
                  <a:pt x="47" y="40"/>
                  <a:pt x="48" y="40"/>
                </a:cubicBezTo>
                <a:cubicBezTo>
                  <a:pt x="50" y="39"/>
                  <a:pt x="50" y="37"/>
                  <a:pt x="50" y="34"/>
                </a:cubicBezTo>
                <a:cubicBezTo>
                  <a:pt x="51" y="32"/>
                  <a:pt x="51" y="30"/>
                  <a:pt x="52" y="29"/>
                </a:cubicBezTo>
                <a:close/>
              </a:path>
            </a:pathLst>
          </a:custGeom>
          <a:solidFill>
            <a:srgbClr val="17A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6" name="Freeform 990"/>
          <p:cNvSpPr>
            <a:spLocks/>
          </p:cNvSpPr>
          <p:nvPr/>
        </p:nvSpPr>
        <p:spPr bwMode="auto">
          <a:xfrm>
            <a:off x="8567738" y="5311776"/>
            <a:ext cx="460375" cy="460375"/>
          </a:xfrm>
          <a:custGeom>
            <a:avLst/>
            <a:gdLst>
              <a:gd name="T0" fmla="*/ 213 w 244"/>
              <a:gd name="T1" fmla="*/ 31 h 244"/>
              <a:gd name="T2" fmla="*/ 215 w 244"/>
              <a:gd name="T3" fmla="*/ 83 h 244"/>
              <a:gd name="T4" fmla="*/ 15 w 244"/>
              <a:gd name="T5" fmla="*/ 229 h 244"/>
              <a:gd name="T6" fmla="*/ 161 w 244"/>
              <a:gd name="T7" fmla="*/ 29 h 244"/>
              <a:gd name="T8" fmla="*/ 213 w 244"/>
              <a:gd name="T9" fmla="*/ 31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4" h="244">
                <a:moveTo>
                  <a:pt x="213" y="31"/>
                </a:moveTo>
                <a:cubicBezTo>
                  <a:pt x="228" y="46"/>
                  <a:pt x="244" y="54"/>
                  <a:pt x="215" y="83"/>
                </a:cubicBezTo>
                <a:cubicBezTo>
                  <a:pt x="160" y="138"/>
                  <a:pt x="30" y="244"/>
                  <a:pt x="15" y="229"/>
                </a:cubicBezTo>
                <a:cubicBezTo>
                  <a:pt x="0" y="214"/>
                  <a:pt x="106" y="84"/>
                  <a:pt x="161" y="29"/>
                </a:cubicBezTo>
                <a:cubicBezTo>
                  <a:pt x="190" y="0"/>
                  <a:pt x="198" y="16"/>
                  <a:pt x="213" y="31"/>
                </a:cubicBezTo>
                <a:close/>
              </a:path>
            </a:pathLst>
          </a:cu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7" name="Freeform 991"/>
          <p:cNvSpPr>
            <a:spLocks/>
          </p:cNvSpPr>
          <p:nvPr/>
        </p:nvSpPr>
        <p:spPr bwMode="auto">
          <a:xfrm>
            <a:off x="8643938" y="5667376"/>
            <a:ext cx="28575" cy="26988"/>
          </a:xfrm>
          <a:custGeom>
            <a:avLst/>
            <a:gdLst>
              <a:gd name="T0" fmla="*/ 0 w 15"/>
              <a:gd name="T1" fmla="*/ 0 h 15"/>
              <a:gd name="T2" fmla="*/ 3 w 15"/>
              <a:gd name="T3" fmla="*/ 3 h 15"/>
              <a:gd name="T4" fmla="*/ 5 w 15"/>
              <a:gd name="T5" fmla="*/ 5 h 15"/>
              <a:gd name="T6" fmla="*/ 7 w 15"/>
              <a:gd name="T7" fmla="*/ 8 h 15"/>
              <a:gd name="T8" fmla="*/ 9 w 15"/>
              <a:gd name="T9" fmla="*/ 9 h 15"/>
              <a:gd name="T10" fmla="*/ 10 w 15"/>
              <a:gd name="T11" fmla="*/ 10 h 15"/>
              <a:gd name="T12" fmla="*/ 11 w 15"/>
              <a:gd name="T13" fmla="*/ 11 h 15"/>
              <a:gd name="T14" fmla="*/ 12 w 15"/>
              <a:gd name="T15" fmla="*/ 12 h 15"/>
              <a:gd name="T16" fmla="*/ 15 w 15"/>
              <a:gd name="T17" fmla="*/ 15 h 15"/>
              <a:gd name="T18" fmla="*/ 11 w 15"/>
              <a:gd name="T19" fmla="*/ 14 h 15"/>
              <a:gd name="T20" fmla="*/ 10 w 15"/>
              <a:gd name="T21" fmla="*/ 14 h 15"/>
              <a:gd name="T22" fmla="*/ 8 w 15"/>
              <a:gd name="T23" fmla="*/ 13 h 15"/>
              <a:gd name="T24" fmla="*/ 6 w 15"/>
              <a:gd name="T25" fmla="*/ 11 h 15"/>
              <a:gd name="T26" fmla="*/ 5 w 15"/>
              <a:gd name="T27" fmla="*/ 10 h 15"/>
              <a:gd name="T28" fmla="*/ 2 w 15"/>
              <a:gd name="T29" fmla="*/ 7 h 15"/>
              <a:gd name="T30" fmla="*/ 1 w 15"/>
              <a:gd name="T31" fmla="*/ 3 h 15"/>
              <a:gd name="T32" fmla="*/ 0 w 15"/>
              <a:gd name="T3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" h="15">
                <a:moveTo>
                  <a:pt x="0" y="0"/>
                </a:moveTo>
                <a:cubicBezTo>
                  <a:pt x="0" y="0"/>
                  <a:pt x="1" y="1"/>
                  <a:pt x="3" y="3"/>
                </a:cubicBezTo>
                <a:cubicBezTo>
                  <a:pt x="3" y="3"/>
                  <a:pt x="4" y="4"/>
                  <a:pt x="5" y="5"/>
                </a:cubicBezTo>
                <a:cubicBezTo>
                  <a:pt x="6" y="6"/>
                  <a:pt x="6" y="7"/>
                  <a:pt x="7" y="8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10"/>
                  <a:pt x="10" y="10"/>
                </a:cubicBezTo>
                <a:cubicBezTo>
                  <a:pt x="10" y="11"/>
                  <a:pt x="11" y="11"/>
                  <a:pt x="11" y="11"/>
                </a:cubicBezTo>
                <a:cubicBezTo>
                  <a:pt x="11" y="12"/>
                  <a:pt x="12" y="12"/>
                  <a:pt x="12" y="12"/>
                </a:cubicBezTo>
                <a:cubicBezTo>
                  <a:pt x="13" y="13"/>
                  <a:pt x="15" y="15"/>
                  <a:pt x="15" y="15"/>
                </a:cubicBezTo>
                <a:cubicBezTo>
                  <a:pt x="15" y="15"/>
                  <a:pt x="13" y="15"/>
                  <a:pt x="11" y="14"/>
                </a:cubicBezTo>
                <a:cubicBezTo>
                  <a:pt x="11" y="14"/>
                  <a:pt x="10" y="14"/>
                  <a:pt x="10" y="14"/>
                </a:cubicBezTo>
                <a:cubicBezTo>
                  <a:pt x="9" y="13"/>
                  <a:pt x="9" y="13"/>
                  <a:pt x="8" y="13"/>
                </a:cubicBezTo>
                <a:cubicBezTo>
                  <a:pt x="7" y="12"/>
                  <a:pt x="7" y="12"/>
                  <a:pt x="6" y="11"/>
                </a:cubicBezTo>
                <a:cubicBezTo>
                  <a:pt x="6" y="11"/>
                  <a:pt x="5" y="10"/>
                  <a:pt x="5" y="10"/>
                </a:cubicBezTo>
                <a:cubicBezTo>
                  <a:pt x="4" y="9"/>
                  <a:pt x="3" y="8"/>
                  <a:pt x="2" y="7"/>
                </a:cubicBezTo>
                <a:cubicBezTo>
                  <a:pt x="2" y="5"/>
                  <a:pt x="1" y="4"/>
                  <a:pt x="1" y="3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E27C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8" name="Freeform 992"/>
          <p:cNvSpPr>
            <a:spLocks/>
          </p:cNvSpPr>
          <p:nvPr/>
        </p:nvSpPr>
        <p:spPr bwMode="auto">
          <a:xfrm>
            <a:off x="8678863" y="5626101"/>
            <a:ext cx="34925" cy="33338"/>
          </a:xfrm>
          <a:custGeom>
            <a:avLst/>
            <a:gdLst>
              <a:gd name="T0" fmla="*/ 3 w 18"/>
              <a:gd name="T1" fmla="*/ 7 h 18"/>
              <a:gd name="T2" fmla="*/ 1 w 18"/>
              <a:gd name="T3" fmla="*/ 3 h 18"/>
              <a:gd name="T4" fmla="*/ 0 w 18"/>
              <a:gd name="T5" fmla="*/ 0 h 18"/>
              <a:gd name="T6" fmla="*/ 3 w 18"/>
              <a:gd name="T7" fmla="*/ 2 h 18"/>
              <a:gd name="T8" fmla="*/ 3 w 18"/>
              <a:gd name="T9" fmla="*/ 3 h 18"/>
              <a:gd name="T10" fmla="*/ 6 w 18"/>
              <a:gd name="T11" fmla="*/ 5 h 18"/>
              <a:gd name="T12" fmla="*/ 6 w 18"/>
              <a:gd name="T13" fmla="*/ 6 h 18"/>
              <a:gd name="T14" fmla="*/ 9 w 18"/>
              <a:gd name="T15" fmla="*/ 9 h 18"/>
              <a:gd name="T16" fmla="*/ 11 w 18"/>
              <a:gd name="T17" fmla="*/ 11 h 18"/>
              <a:gd name="T18" fmla="*/ 12 w 18"/>
              <a:gd name="T19" fmla="*/ 12 h 18"/>
              <a:gd name="T20" fmla="*/ 14 w 18"/>
              <a:gd name="T21" fmla="*/ 14 h 18"/>
              <a:gd name="T22" fmla="*/ 15 w 18"/>
              <a:gd name="T23" fmla="*/ 15 h 18"/>
              <a:gd name="T24" fmla="*/ 15 w 18"/>
              <a:gd name="T25" fmla="*/ 15 h 18"/>
              <a:gd name="T26" fmla="*/ 18 w 18"/>
              <a:gd name="T27" fmla="*/ 18 h 18"/>
              <a:gd name="T28" fmla="*/ 14 w 18"/>
              <a:gd name="T29" fmla="*/ 17 h 18"/>
              <a:gd name="T30" fmla="*/ 12 w 18"/>
              <a:gd name="T31" fmla="*/ 15 h 18"/>
              <a:gd name="T32" fmla="*/ 10 w 18"/>
              <a:gd name="T33" fmla="*/ 14 h 18"/>
              <a:gd name="T34" fmla="*/ 8 w 18"/>
              <a:gd name="T35" fmla="*/ 13 h 18"/>
              <a:gd name="T36" fmla="*/ 7 w 18"/>
              <a:gd name="T37" fmla="*/ 11 h 18"/>
              <a:gd name="T38" fmla="*/ 3 w 18"/>
              <a:gd name="T39" fmla="*/ 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" h="18">
                <a:moveTo>
                  <a:pt x="3" y="7"/>
                </a:moveTo>
                <a:cubicBezTo>
                  <a:pt x="3" y="6"/>
                  <a:pt x="2" y="5"/>
                  <a:pt x="1" y="3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1" y="1"/>
                  <a:pt x="3" y="2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4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7" y="7"/>
                  <a:pt x="8" y="8"/>
                  <a:pt x="9" y="9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2" y="12"/>
                  <a:pt x="12" y="12"/>
                </a:cubicBezTo>
                <a:cubicBezTo>
                  <a:pt x="13" y="13"/>
                  <a:pt x="13" y="13"/>
                  <a:pt x="14" y="14"/>
                </a:cubicBezTo>
                <a:cubicBezTo>
                  <a:pt x="14" y="14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7" y="17"/>
                  <a:pt x="18" y="18"/>
                  <a:pt x="18" y="18"/>
                </a:cubicBezTo>
                <a:cubicBezTo>
                  <a:pt x="18" y="18"/>
                  <a:pt x="17" y="18"/>
                  <a:pt x="14" y="17"/>
                </a:cubicBezTo>
                <a:cubicBezTo>
                  <a:pt x="14" y="17"/>
                  <a:pt x="13" y="16"/>
                  <a:pt x="12" y="15"/>
                </a:cubicBezTo>
                <a:cubicBezTo>
                  <a:pt x="11" y="15"/>
                  <a:pt x="11" y="15"/>
                  <a:pt x="10" y="14"/>
                </a:cubicBezTo>
                <a:cubicBezTo>
                  <a:pt x="9" y="14"/>
                  <a:pt x="9" y="13"/>
                  <a:pt x="8" y="13"/>
                </a:cubicBezTo>
                <a:cubicBezTo>
                  <a:pt x="8" y="12"/>
                  <a:pt x="7" y="12"/>
                  <a:pt x="7" y="11"/>
                </a:cubicBezTo>
                <a:cubicBezTo>
                  <a:pt x="5" y="10"/>
                  <a:pt x="4" y="9"/>
                  <a:pt x="3" y="7"/>
                </a:cubicBezTo>
                <a:close/>
              </a:path>
            </a:pathLst>
          </a:custGeom>
          <a:solidFill>
            <a:srgbClr val="E27C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4" name="Freeform 994"/>
          <p:cNvSpPr>
            <a:spLocks/>
          </p:cNvSpPr>
          <p:nvPr/>
        </p:nvSpPr>
        <p:spPr bwMode="auto">
          <a:xfrm>
            <a:off x="8715375" y="5581651"/>
            <a:ext cx="41275" cy="41275"/>
          </a:xfrm>
          <a:custGeom>
            <a:avLst/>
            <a:gdLst>
              <a:gd name="T0" fmla="*/ 5 w 22"/>
              <a:gd name="T1" fmla="*/ 9 h 22"/>
              <a:gd name="T2" fmla="*/ 2 w 22"/>
              <a:gd name="T3" fmla="*/ 4 h 22"/>
              <a:gd name="T4" fmla="*/ 0 w 22"/>
              <a:gd name="T5" fmla="*/ 0 h 22"/>
              <a:gd name="T6" fmla="*/ 3 w 22"/>
              <a:gd name="T7" fmla="*/ 3 h 22"/>
              <a:gd name="T8" fmla="*/ 4 w 22"/>
              <a:gd name="T9" fmla="*/ 4 h 22"/>
              <a:gd name="T10" fmla="*/ 7 w 22"/>
              <a:gd name="T11" fmla="*/ 7 h 22"/>
              <a:gd name="T12" fmla="*/ 7 w 22"/>
              <a:gd name="T13" fmla="*/ 7 h 22"/>
              <a:gd name="T14" fmla="*/ 11 w 22"/>
              <a:gd name="T15" fmla="*/ 11 h 22"/>
              <a:gd name="T16" fmla="*/ 13 w 22"/>
              <a:gd name="T17" fmla="*/ 13 h 22"/>
              <a:gd name="T18" fmla="*/ 15 w 22"/>
              <a:gd name="T19" fmla="*/ 15 h 22"/>
              <a:gd name="T20" fmla="*/ 17 w 22"/>
              <a:gd name="T21" fmla="*/ 17 h 22"/>
              <a:gd name="T22" fmla="*/ 18 w 22"/>
              <a:gd name="T23" fmla="*/ 19 h 22"/>
              <a:gd name="T24" fmla="*/ 19 w 22"/>
              <a:gd name="T25" fmla="*/ 19 h 22"/>
              <a:gd name="T26" fmla="*/ 22 w 22"/>
              <a:gd name="T27" fmla="*/ 22 h 22"/>
              <a:gd name="T28" fmla="*/ 18 w 22"/>
              <a:gd name="T29" fmla="*/ 20 h 22"/>
              <a:gd name="T30" fmla="*/ 14 w 22"/>
              <a:gd name="T31" fmla="*/ 18 h 22"/>
              <a:gd name="T32" fmla="*/ 12 w 22"/>
              <a:gd name="T33" fmla="*/ 17 h 22"/>
              <a:gd name="T34" fmla="*/ 10 w 22"/>
              <a:gd name="T35" fmla="*/ 15 h 22"/>
              <a:gd name="T36" fmla="*/ 8 w 22"/>
              <a:gd name="T37" fmla="*/ 14 h 22"/>
              <a:gd name="T38" fmla="*/ 5 w 22"/>
              <a:gd name="T39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" h="22">
                <a:moveTo>
                  <a:pt x="5" y="9"/>
                </a:moveTo>
                <a:cubicBezTo>
                  <a:pt x="4" y="7"/>
                  <a:pt x="3" y="6"/>
                  <a:pt x="2" y="4"/>
                </a:cubicBezTo>
                <a:cubicBezTo>
                  <a:pt x="0" y="2"/>
                  <a:pt x="0" y="0"/>
                  <a:pt x="0" y="0"/>
                </a:cubicBezTo>
                <a:cubicBezTo>
                  <a:pt x="0" y="0"/>
                  <a:pt x="1" y="1"/>
                  <a:pt x="3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5"/>
                  <a:pt x="6" y="6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9"/>
                  <a:pt x="10" y="10"/>
                  <a:pt x="11" y="11"/>
                </a:cubicBezTo>
                <a:cubicBezTo>
                  <a:pt x="11" y="12"/>
                  <a:pt x="13" y="13"/>
                  <a:pt x="13" y="13"/>
                </a:cubicBezTo>
                <a:cubicBezTo>
                  <a:pt x="14" y="14"/>
                  <a:pt x="14" y="15"/>
                  <a:pt x="15" y="15"/>
                </a:cubicBezTo>
                <a:cubicBezTo>
                  <a:pt x="16" y="16"/>
                  <a:pt x="16" y="16"/>
                  <a:pt x="17" y="17"/>
                </a:cubicBezTo>
                <a:cubicBezTo>
                  <a:pt x="17" y="17"/>
                  <a:pt x="18" y="18"/>
                  <a:pt x="18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21" y="21"/>
                  <a:pt x="22" y="22"/>
                  <a:pt x="22" y="22"/>
                </a:cubicBezTo>
                <a:cubicBezTo>
                  <a:pt x="22" y="22"/>
                  <a:pt x="20" y="22"/>
                  <a:pt x="18" y="20"/>
                </a:cubicBezTo>
                <a:cubicBezTo>
                  <a:pt x="17" y="20"/>
                  <a:pt x="15" y="19"/>
                  <a:pt x="14" y="18"/>
                </a:cubicBezTo>
                <a:cubicBezTo>
                  <a:pt x="14" y="18"/>
                  <a:pt x="13" y="18"/>
                  <a:pt x="12" y="17"/>
                </a:cubicBezTo>
                <a:cubicBezTo>
                  <a:pt x="12" y="17"/>
                  <a:pt x="11" y="16"/>
                  <a:pt x="10" y="15"/>
                </a:cubicBezTo>
                <a:cubicBezTo>
                  <a:pt x="10" y="15"/>
                  <a:pt x="9" y="14"/>
                  <a:pt x="8" y="14"/>
                </a:cubicBezTo>
                <a:cubicBezTo>
                  <a:pt x="7" y="12"/>
                  <a:pt x="6" y="10"/>
                  <a:pt x="5" y="9"/>
                </a:cubicBezTo>
                <a:close/>
              </a:path>
            </a:pathLst>
          </a:custGeom>
          <a:solidFill>
            <a:srgbClr val="E27C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5" name="Freeform 995"/>
          <p:cNvSpPr>
            <a:spLocks/>
          </p:cNvSpPr>
          <p:nvPr/>
        </p:nvSpPr>
        <p:spPr bwMode="auto">
          <a:xfrm>
            <a:off x="8751888" y="5538788"/>
            <a:ext cx="47625" cy="49213"/>
          </a:xfrm>
          <a:custGeom>
            <a:avLst/>
            <a:gdLst>
              <a:gd name="T0" fmla="*/ 6 w 26"/>
              <a:gd name="T1" fmla="*/ 11 h 26"/>
              <a:gd name="T2" fmla="*/ 2 w 26"/>
              <a:gd name="T3" fmla="*/ 6 h 26"/>
              <a:gd name="T4" fmla="*/ 0 w 26"/>
              <a:gd name="T5" fmla="*/ 0 h 26"/>
              <a:gd name="T6" fmla="*/ 4 w 26"/>
              <a:gd name="T7" fmla="*/ 4 h 26"/>
              <a:gd name="T8" fmla="*/ 4 w 26"/>
              <a:gd name="T9" fmla="*/ 5 h 26"/>
              <a:gd name="T10" fmla="*/ 8 w 26"/>
              <a:gd name="T11" fmla="*/ 9 h 26"/>
              <a:gd name="T12" fmla="*/ 9 w 26"/>
              <a:gd name="T13" fmla="*/ 9 h 26"/>
              <a:gd name="T14" fmla="*/ 13 w 26"/>
              <a:gd name="T15" fmla="*/ 14 h 26"/>
              <a:gd name="T16" fmla="*/ 15 w 26"/>
              <a:gd name="T17" fmla="*/ 16 h 26"/>
              <a:gd name="T18" fmla="*/ 17 w 26"/>
              <a:gd name="T19" fmla="*/ 18 h 26"/>
              <a:gd name="T20" fmla="*/ 20 w 26"/>
              <a:gd name="T21" fmla="*/ 20 h 26"/>
              <a:gd name="T22" fmla="*/ 21 w 26"/>
              <a:gd name="T23" fmla="*/ 22 h 26"/>
              <a:gd name="T24" fmla="*/ 22 w 26"/>
              <a:gd name="T25" fmla="*/ 22 h 26"/>
              <a:gd name="T26" fmla="*/ 26 w 26"/>
              <a:gd name="T27" fmla="*/ 26 h 26"/>
              <a:gd name="T28" fmla="*/ 21 w 26"/>
              <a:gd name="T29" fmla="*/ 24 h 26"/>
              <a:gd name="T30" fmla="*/ 17 w 26"/>
              <a:gd name="T31" fmla="*/ 21 h 26"/>
              <a:gd name="T32" fmla="*/ 15 w 26"/>
              <a:gd name="T33" fmla="*/ 20 h 26"/>
              <a:gd name="T34" fmla="*/ 12 w 26"/>
              <a:gd name="T35" fmla="*/ 18 h 26"/>
              <a:gd name="T36" fmla="*/ 10 w 26"/>
              <a:gd name="T37" fmla="*/ 16 h 26"/>
              <a:gd name="T38" fmla="*/ 6 w 26"/>
              <a:gd name="T39" fmla="*/ 1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" h="26">
                <a:moveTo>
                  <a:pt x="6" y="11"/>
                </a:moveTo>
                <a:cubicBezTo>
                  <a:pt x="5" y="9"/>
                  <a:pt x="3" y="7"/>
                  <a:pt x="2" y="6"/>
                </a:cubicBezTo>
                <a:cubicBezTo>
                  <a:pt x="1" y="3"/>
                  <a:pt x="0" y="0"/>
                  <a:pt x="0" y="0"/>
                </a:cubicBezTo>
                <a:cubicBezTo>
                  <a:pt x="0" y="0"/>
                  <a:pt x="2" y="2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6" y="6"/>
                  <a:pt x="7" y="7"/>
                  <a:pt x="8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10"/>
                  <a:pt x="11" y="12"/>
                  <a:pt x="13" y="14"/>
                </a:cubicBezTo>
                <a:cubicBezTo>
                  <a:pt x="13" y="14"/>
                  <a:pt x="15" y="15"/>
                  <a:pt x="15" y="16"/>
                </a:cubicBezTo>
                <a:cubicBezTo>
                  <a:pt x="16" y="17"/>
                  <a:pt x="17" y="18"/>
                  <a:pt x="17" y="18"/>
                </a:cubicBezTo>
                <a:cubicBezTo>
                  <a:pt x="18" y="19"/>
                  <a:pt x="19" y="20"/>
                  <a:pt x="20" y="20"/>
                </a:cubicBezTo>
                <a:cubicBezTo>
                  <a:pt x="20" y="21"/>
                  <a:pt x="21" y="22"/>
                  <a:pt x="21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4" y="25"/>
                  <a:pt x="26" y="26"/>
                  <a:pt x="26" y="26"/>
                </a:cubicBezTo>
                <a:cubicBezTo>
                  <a:pt x="26" y="26"/>
                  <a:pt x="24" y="26"/>
                  <a:pt x="21" y="24"/>
                </a:cubicBezTo>
                <a:cubicBezTo>
                  <a:pt x="19" y="23"/>
                  <a:pt x="18" y="22"/>
                  <a:pt x="17" y="21"/>
                </a:cubicBezTo>
                <a:cubicBezTo>
                  <a:pt x="16" y="21"/>
                  <a:pt x="15" y="20"/>
                  <a:pt x="15" y="20"/>
                </a:cubicBezTo>
                <a:cubicBezTo>
                  <a:pt x="14" y="19"/>
                  <a:pt x="13" y="19"/>
                  <a:pt x="12" y="18"/>
                </a:cubicBezTo>
                <a:cubicBezTo>
                  <a:pt x="12" y="17"/>
                  <a:pt x="11" y="17"/>
                  <a:pt x="10" y="16"/>
                </a:cubicBezTo>
                <a:cubicBezTo>
                  <a:pt x="9" y="14"/>
                  <a:pt x="7" y="12"/>
                  <a:pt x="6" y="11"/>
                </a:cubicBezTo>
                <a:close/>
              </a:path>
            </a:pathLst>
          </a:custGeom>
          <a:solidFill>
            <a:srgbClr val="E27C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6" name="Freeform 996"/>
          <p:cNvSpPr>
            <a:spLocks/>
          </p:cNvSpPr>
          <p:nvPr/>
        </p:nvSpPr>
        <p:spPr bwMode="auto">
          <a:xfrm>
            <a:off x="8786813" y="5497513"/>
            <a:ext cx="57150" cy="55563"/>
          </a:xfrm>
          <a:custGeom>
            <a:avLst/>
            <a:gdLst>
              <a:gd name="T0" fmla="*/ 7 w 30"/>
              <a:gd name="T1" fmla="*/ 11 h 30"/>
              <a:gd name="T2" fmla="*/ 3 w 30"/>
              <a:gd name="T3" fmla="*/ 6 h 30"/>
              <a:gd name="T4" fmla="*/ 0 w 30"/>
              <a:gd name="T5" fmla="*/ 0 h 30"/>
              <a:gd name="T6" fmla="*/ 5 w 30"/>
              <a:gd name="T7" fmla="*/ 4 h 30"/>
              <a:gd name="T8" fmla="*/ 5 w 30"/>
              <a:gd name="T9" fmla="*/ 5 h 30"/>
              <a:gd name="T10" fmla="*/ 9 w 30"/>
              <a:gd name="T11" fmla="*/ 9 h 30"/>
              <a:gd name="T12" fmla="*/ 10 w 30"/>
              <a:gd name="T13" fmla="*/ 10 h 30"/>
              <a:gd name="T14" fmla="*/ 15 w 30"/>
              <a:gd name="T15" fmla="*/ 15 h 30"/>
              <a:gd name="T16" fmla="*/ 17 w 30"/>
              <a:gd name="T17" fmla="*/ 18 h 30"/>
              <a:gd name="T18" fmla="*/ 20 w 30"/>
              <a:gd name="T19" fmla="*/ 20 h 30"/>
              <a:gd name="T20" fmla="*/ 22 w 30"/>
              <a:gd name="T21" fmla="*/ 23 h 30"/>
              <a:gd name="T22" fmla="*/ 25 w 30"/>
              <a:gd name="T23" fmla="*/ 25 h 30"/>
              <a:gd name="T24" fmla="*/ 25 w 30"/>
              <a:gd name="T25" fmla="*/ 25 h 30"/>
              <a:gd name="T26" fmla="*/ 30 w 30"/>
              <a:gd name="T27" fmla="*/ 30 h 30"/>
              <a:gd name="T28" fmla="*/ 24 w 30"/>
              <a:gd name="T29" fmla="*/ 27 h 30"/>
              <a:gd name="T30" fmla="*/ 19 w 30"/>
              <a:gd name="T31" fmla="*/ 23 h 30"/>
              <a:gd name="T32" fmla="*/ 17 w 30"/>
              <a:gd name="T33" fmla="*/ 21 h 30"/>
              <a:gd name="T34" fmla="*/ 14 w 30"/>
              <a:gd name="T35" fmla="*/ 19 h 30"/>
              <a:gd name="T36" fmla="*/ 12 w 30"/>
              <a:gd name="T37" fmla="*/ 17 h 30"/>
              <a:gd name="T38" fmla="*/ 7 w 30"/>
              <a:gd name="T39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0" h="30">
                <a:moveTo>
                  <a:pt x="7" y="11"/>
                </a:moveTo>
                <a:cubicBezTo>
                  <a:pt x="6" y="9"/>
                  <a:pt x="4" y="7"/>
                  <a:pt x="3" y="6"/>
                </a:cubicBezTo>
                <a:cubicBezTo>
                  <a:pt x="1" y="2"/>
                  <a:pt x="0" y="0"/>
                  <a:pt x="0" y="0"/>
                </a:cubicBezTo>
                <a:cubicBezTo>
                  <a:pt x="0" y="0"/>
                  <a:pt x="2" y="2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6" y="6"/>
                  <a:pt x="8" y="8"/>
                  <a:pt x="9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11"/>
                  <a:pt x="13" y="13"/>
                  <a:pt x="15" y="15"/>
                </a:cubicBezTo>
                <a:cubicBezTo>
                  <a:pt x="16" y="16"/>
                  <a:pt x="17" y="17"/>
                  <a:pt x="17" y="18"/>
                </a:cubicBezTo>
                <a:cubicBezTo>
                  <a:pt x="18" y="18"/>
                  <a:pt x="19" y="19"/>
                  <a:pt x="20" y="20"/>
                </a:cubicBezTo>
                <a:cubicBezTo>
                  <a:pt x="21" y="21"/>
                  <a:pt x="22" y="22"/>
                  <a:pt x="22" y="23"/>
                </a:cubicBezTo>
                <a:cubicBezTo>
                  <a:pt x="23" y="23"/>
                  <a:pt x="24" y="24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8" y="27"/>
                  <a:pt x="30" y="30"/>
                  <a:pt x="30" y="30"/>
                </a:cubicBezTo>
                <a:cubicBezTo>
                  <a:pt x="30" y="30"/>
                  <a:pt x="27" y="29"/>
                  <a:pt x="24" y="27"/>
                </a:cubicBezTo>
                <a:cubicBezTo>
                  <a:pt x="22" y="26"/>
                  <a:pt x="21" y="24"/>
                  <a:pt x="19" y="23"/>
                </a:cubicBezTo>
                <a:cubicBezTo>
                  <a:pt x="18" y="23"/>
                  <a:pt x="17" y="22"/>
                  <a:pt x="17" y="21"/>
                </a:cubicBezTo>
                <a:cubicBezTo>
                  <a:pt x="16" y="21"/>
                  <a:pt x="15" y="20"/>
                  <a:pt x="14" y="19"/>
                </a:cubicBezTo>
                <a:cubicBezTo>
                  <a:pt x="14" y="19"/>
                  <a:pt x="13" y="18"/>
                  <a:pt x="12" y="17"/>
                </a:cubicBezTo>
                <a:cubicBezTo>
                  <a:pt x="10" y="15"/>
                  <a:pt x="9" y="13"/>
                  <a:pt x="7" y="11"/>
                </a:cubicBezTo>
                <a:close/>
              </a:path>
            </a:pathLst>
          </a:custGeom>
          <a:solidFill>
            <a:srgbClr val="E27C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7" name="Freeform 997"/>
          <p:cNvSpPr>
            <a:spLocks/>
          </p:cNvSpPr>
          <p:nvPr/>
        </p:nvSpPr>
        <p:spPr bwMode="auto">
          <a:xfrm>
            <a:off x="8823325" y="5453063"/>
            <a:ext cx="61913" cy="65088"/>
          </a:xfrm>
          <a:custGeom>
            <a:avLst/>
            <a:gdLst>
              <a:gd name="T0" fmla="*/ 8 w 33"/>
              <a:gd name="T1" fmla="*/ 13 h 34"/>
              <a:gd name="T2" fmla="*/ 4 w 33"/>
              <a:gd name="T3" fmla="*/ 7 h 34"/>
              <a:gd name="T4" fmla="*/ 0 w 33"/>
              <a:gd name="T5" fmla="*/ 0 h 34"/>
              <a:gd name="T6" fmla="*/ 5 w 33"/>
              <a:gd name="T7" fmla="*/ 5 h 34"/>
              <a:gd name="T8" fmla="*/ 6 w 33"/>
              <a:gd name="T9" fmla="*/ 6 h 34"/>
              <a:gd name="T10" fmla="*/ 11 w 33"/>
              <a:gd name="T11" fmla="*/ 11 h 34"/>
              <a:gd name="T12" fmla="*/ 11 w 33"/>
              <a:gd name="T13" fmla="*/ 11 h 34"/>
              <a:gd name="T14" fmla="*/ 17 w 33"/>
              <a:gd name="T15" fmla="*/ 17 h 34"/>
              <a:gd name="T16" fmla="*/ 20 w 33"/>
              <a:gd name="T17" fmla="*/ 20 h 34"/>
              <a:gd name="T18" fmla="*/ 23 w 33"/>
              <a:gd name="T19" fmla="*/ 23 h 34"/>
              <a:gd name="T20" fmla="*/ 25 w 33"/>
              <a:gd name="T21" fmla="*/ 26 h 34"/>
              <a:gd name="T22" fmla="*/ 28 w 33"/>
              <a:gd name="T23" fmla="*/ 28 h 34"/>
              <a:gd name="T24" fmla="*/ 28 w 33"/>
              <a:gd name="T25" fmla="*/ 29 h 34"/>
              <a:gd name="T26" fmla="*/ 33 w 33"/>
              <a:gd name="T27" fmla="*/ 34 h 34"/>
              <a:gd name="T28" fmla="*/ 27 w 33"/>
              <a:gd name="T29" fmla="*/ 30 h 34"/>
              <a:gd name="T30" fmla="*/ 21 w 33"/>
              <a:gd name="T31" fmla="*/ 26 h 34"/>
              <a:gd name="T32" fmla="*/ 19 w 33"/>
              <a:gd name="T33" fmla="*/ 24 h 34"/>
              <a:gd name="T34" fmla="*/ 17 w 33"/>
              <a:gd name="T35" fmla="*/ 22 h 34"/>
              <a:gd name="T36" fmla="*/ 14 w 33"/>
              <a:gd name="T37" fmla="*/ 20 h 34"/>
              <a:gd name="T38" fmla="*/ 8 w 33"/>
              <a:gd name="T3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3" h="34">
                <a:moveTo>
                  <a:pt x="8" y="13"/>
                </a:moveTo>
                <a:cubicBezTo>
                  <a:pt x="7" y="11"/>
                  <a:pt x="5" y="9"/>
                  <a:pt x="4" y="7"/>
                </a:cubicBezTo>
                <a:cubicBezTo>
                  <a:pt x="1" y="3"/>
                  <a:pt x="0" y="0"/>
                  <a:pt x="0" y="0"/>
                </a:cubicBezTo>
                <a:cubicBezTo>
                  <a:pt x="0" y="0"/>
                  <a:pt x="2" y="2"/>
                  <a:pt x="5" y="5"/>
                </a:cubicBezTo>
                <a:cubicBezTo>
                  <a:pt x="6" y="6"/>
                  <a:pt x="6" y="6"/>
                  <a:pt x="6" y="6"/>
                </a:cubicBezTo>
                <a:cubicBezTo>
                  <a:pt x="7" y="7"/>
                  <a:pt x="9" y="9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3" y="13"/>
                  <a:pt x="15" y="15"/>
                  <a:pt x="17" y="17"/>
                </a:cubicBezTo>
                <a:cubicBezTo>
                  <a:pt x="18" y="18"/>
                  <a:pt x="19" y="19"/>
                  <a:pt x="20" y="20"/>
                </a:cubicBezTo>
                <a:cubicBezTo>
                  <a:pt x="21" y="21"/>
                  <a:pt x="22" y="22"/>
                  <a:pt x="23" y="23"/>
                </a:cubicBezTo>
                <a:cubicBezTo>
                  <a:pt x="24" y="24"/>
                  <a:pt x="24" y="25"/>
                  <a:pt x="25" y="26"/>
                </a:cubicBezTo>
                <a:cubicBezTo>
                  <a:pt x="26" y="27"/>
                  <a:pt x="27" y="28"/>
                  <a:pt x="28" y="28"/>
                </a:cubicBezTo>
                <a:cubicBezTo>
                  <a:pt x="28" y="29"/>
                  <a:pt x="28" y="29"/>
                  <a:pt x="28" y="29"/>
                </a:cubicBezTo>
                <a:cubicBezTo>
                  <a:pt x="31" y="31"/>
                  <a:pt x="33" y="34"/>
                  <a:pt x="33" y="34"/>
                </a:cubicBezTo>
                <a:cubicBezTo>
                  <a:pt x="33" y="34"/>
                  <a:pt x="31" y="33"/>
                  <a:pt x="27" y="30"/>
                </a:cubicBezTo>
                <a:cubicBezTo>
                  <a:pt x="25" y="29"/>
                  <a:pt x="23" y="28"/>
                  <a:pt x="21" y="26"/>
                </a:cubicBezTo>
                <a:cubicBezTo>
                  <a:pt x="20" y="25"/>
                  <a:pt x="20" y="25"/>
                  <a:pt x="19" y="24"/>
                </a:cubicBezTo>
                <a:cubicBezTo>
                  <a:pt x="18" y="23"/>
                  <a:pt x="17" y="23"/>
                  <a:pt x="17" y="22"/>
                </a:cubicBezTo>
                <a:cubicBezTo>
                  <a:pt x="16" y="21"/>
                  <a:pt x="15" y="20"/>
                  <a:pt x="14" y="20"/>
                </a:cubicBezTo>
                <a:cubicBezTo>
                  <a:pt x="12" y="17"/>
                  <a:pt x="10" y="15"/>
                  <a:pt x="8" y="13"/>
                </a:cubicBezTo>
                <a:close/>
              </a:path>
            </a:pathLst>
          </a:custGeom>
          <a:solidFill>
            <a:srgbClr val="E27C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8" name="Freeform 998"/>
          <p:cNvSpPr>
            <a:spLocks/>
          </p:cNvSpPr>
          <p:nvPr/>
        </p:nvSpPr>
        <p:spPr bwMode="auto">
          <a:xfrm>
            <a:off x="8858250" y="5411788"/>
            <a:ext cx="69850" cy="69850"/>
          </a:xfrm>
          <a:custGeom>
            <a:avLst/>
            <a:gdLst>
              <a:gd name="T0" fmla="*/ 9 w 37"/>
              <a:gd name="T1" fmla="*/ 13 h 37"/>
              <a:gd name="T2" fmla="*/ 4 w 37"/>
              <a:gd name="T3" fmla="*/ 7 h 37"/>
              <a:gd name="T4" fmla="*/ 0 w 37"/>
              <a:gd name="T5" fmla="*/ 0 h 37"/>
              <a:gd name="T6" fmla="*/ 6 w 37"/>
              <a:gd name="T7" fmla="*/ 5 h 37"/>
              <a:gd name="T8" fmla="*/ 6 w 37"/>
              <a:gd name="T9" fmla="*/ 6 h 37"/>
              <a:gd name="T10" fmla="*/ 12 w 37"/>
              <a:gd name="T11" fmla="*/ 12 h 37"/>
              <a:gd name="T12" fmla="*/ 12 w 37"/>
              <a:gd name="T13" fmla="*/ 12 h 37"/>
              <a:gd name="T14" fmla="*/ 19 w 37"/>
              <a:gd name="T15" fmla="*/ 18 h 37"/>
              <a:gd name="T16" fmla="*/ 22 w 37"/>
              <a:gd name="T17" fmla="*/ 22 h 37"/>
              <a:gd name="T18" fmla="*/ 25 w 37"/>
              <a:gd name="T19" fmla="*/ 25 h 37"/>
              <a:gd name="T20" fmla="*/ 28 w 37"/>
              <a:gd name="T21" fmla="*/ 28 h 37"/>
              <a:gd name="T22" fmla="*/ 31 w 37"/>
              <a:gd name="T23" fmla="*/ 31 h 37"/>
              <a:gd name="T24" fmla="*/ 31 w 37"/>
              <a:gd name="T25" fmla="*/ 31 h 37"/>
              <a:gd name="T26" fmla="*/ 37 w 37"/>
              <a:gd name="T27" fmla="*/ 37 h 37"/>
              <a:gd name="T28" fmla="*/ 30 w 37"/>
              <a:gd name="T29" fmla="*/ 33 h 37"/>
              <a:gd name="T30" fmla="*/ 23 w 37"/>
              <a:gd name="T31" fmla="*/ 28 h 37"/>
              <a:gd name="T32" fmla="*/ 21 w 37"/>
              <a:gd name="T33" fmla="*/ 26 h 37"/>
              <a:gd name="T34" fmla="*/ 19 w 37"/>
              <a:gd name="T35" fmla="*/ 23 h 37"/>
              <a:gd name="T36" fmla="*/ 16 w 37"/>
              <a:gd name="T37" fmla="*/ 21 h 37"/>
              <a:gd name="T38" fmla="*/ 9 w 37"/>
              <a:gd name="T39" fmla="*/ 1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" h="37">
                <a:moveTo>
                  <a:pt x="9" y="13"/>
                </a:moveTo>
                <a:cubicBezTo>
                  <a:pt x="8" y="11"/>
                  <a:pt x="6" y="9"/>
                  <a:pt x="4" y="7"/>
                </a:cubicBezTo>
                <a:cubicBezTo>
                  <a:pt x="1" y="3"/>
                  <a:pt x="0" y="0"/>
                  <a:pt x="0" y="0"/>
                </a:cubicBezTo>
                <a:cubicBezTo>
                  <a:pt x="0" y="0"/>
                  <a:pt x="2" y="2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8" y="8"/>
                  <a:pt x="10" y="10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4" y="14"/>
                  <a:pt x="16" y="16"/>
                  <a:pt x="19" y="18"/>
                </a:cubicBezTo>
                <a:cubicBezTo>
                  <a:pt x="20" y="20"/>
                  <a:pt x="21" y="21"/>
                  <a:pt x="22" y="22"/>
                </a:cubicBezTo>
                <a:cubicBezTo>
                  <a:pt x="23" y="23"/>
                  <a:pt x="24" y="24"/>
                  <a:pt x="25" y="25"/>
                </a:cubicBezTo>
                <a:cubicBezTo>
                  <a:pt x="26" y="26"/>
                  <a:pt x="27" y="27"/>
                  <a:pt x="28" y="28"/>
                </a:cubicBezTo>
                <a:cubicBezTo>
                  <a:pt x="29" y="29"/>
                  <a:pt x="30" y="30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5" y="34"/>
                  <a:pt x="37" y="37"/>
                  <a:pt x="37" y="37"/>
                </a:cubicBezTo>
                <a:cubicBezTo>
                  <a:pt x="37" y="37"/>
                  <a:pt x="34" y="36"/>
                  <a:pt x="30" y="33"/>
                </a:cubicBezTo>
                <a:cubicBezTo>
                  <a:pt x="28" y="31"/>
                  <a:pt x="26" y="30"/>
                  <a:pt x="23" y="28"/>
                </a:cubicBezTo>
                <a:cubicBezTo>
                  <a:pt x="23" y="27"/>
                  <a:pt x="22" y="26"/>
                  <a:pt x="21" y="26"/>
                </a:cubicBezTo>
                <a:cubicBezTo>
                  <a:pt x="20" y="25"/>
                  <a:pt x="19" y="24"/>
                  <a:pt x="19" y="23"/>
                </a:cubicBezTo>
                <a:cubicBezTo>
                  <a:pt x="18" y="23"/>
                  <a:pt x="17" y="22"/>
                  <a:pt x="16" y="21"/>
                </a:cubicBezTo>
                <a:cubicBezTo>
                  <a:pt x="14" y="18"/>
                  <a:pt x="11" y="16"/>
                  <a:pt x="9" y="13"/>
                </a:cubicBezTo>
                <a:close/>
              </a:path>
            </a:pathLst>
          </a:custGeom>
          <a:solidFill>
            <a:srgbClr val="E27C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9" name="Freeform 999"/>
          <p:cNvSpPr>
            <a:spLocks/>
          </p:cNvSpPr>
          <p:nvPr/>
        </p:nvSpPr>
        <p:spPr bwMode="auto">
          <a:xfrm>
            <a:off x="8894763" y="5368926"/>
            <a:ext cx="76200" cy="77788"/>
          </a:xfrm>
          <a:custGeom>
            <a:avLst/>
            <a:gdLst>
              <a:gd name="T0" fmla="*/ 0 w 41"/>
              <a:gd name="T1" fmla="*/ 0 h 41"/>
              <a:gd name="T2" fmla="*/ 7 w 41"/>
              <a:gd name="T3" fmla="*/ 7 h 41"/>
              <a:gd name="T4" fmla="*/ 13 w 41"/>
              <a:gd name="T5" fmla="*/ 13 h 41"/>
              <a:gd name="T6" fmla="*/ 20 w 41"/>
              <a:gd name="T7" fmla="*/ 21 h 41"/>
              <a:gd name="T8" fmla="*/ 24 w 41"/>
              <a:gd name="T9" fmla="*/ 25 h 41"/>
              <a:gd name="T10" fmla="*/ 28 w 41"/>
              <a:gd name="T11" fmla="*/ 28 h 41"/>
              <a:gd name="T12" fmla="*/ 34 w 41"/>
              <a:gd name="T13" fmla="*/ 35 h 41"/>
              <a:gd name="T14" fmla="*/ 41 w 41"/>
              <a:gd name="T15" fmla="*/ 41 h 41"/>
              <a:gd name="T16" fmla="*/ 33 w 41"/>
              <a:gd name="T17" fmla="*/ 36 h 41"/>
              <a:gd name="T18" fmla="*/ 26 w 41"/>
              <a:gd name="T19" fmla="*/ 31 h 41"/>
              <a:gd name="T20" fmla="*/ 18 w 41"/>
              <a:gd name="T21" fmla="*/ 23 h 41"/>
              <a:gd name="T22" fmla="*/ 11 w 41"/>
              <a:gd name="T23" fmla="*/ 15 h 41"/>
              <a:gd name="T24" fmla="*/ 5 w 41"/>
              <a:gd name="T25" fmla="*/ 8 h 41"/>
              <a:gd name="T26" fmla="*/ 0 w 41"/>
              <a:gd name="T2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" h="41">
                <a:moveTo>
                  <a:pt x="0" y="0"/>
                </a:moveTo>
                <a:cubicBezTo>
                  <a:pt x="0" y="0"/>
                  <a:pt x="3" y="3"/>
                  <a:pt x="7" y="7"/>
                </a:cubicBezTo>
                <a:cubicBezTo>
                  <a:pt x="8" y="8"/>
                  <a:pt x="11" y="11"/>
                  <a:pt x="13" y="13"/>
                </a:cubicBezTo>
                <a:cubicBezTo>
                  <a:pt x="15" y="16"/>
                  <a:pt x="18" y="18"/>
                  <a:pt x="20" y="21"/>
                </a:cubicBezTo>
                <a:cubicBezTo>
                  <a:pt x="22" y="22"/>
                  <a:pt x="23" y="23"/>
                  <a:pt x="24" y="25"/>
                </a:cubicBezTo>
                <a:cubicBezTo>
                  <a:pt x="25" y="26"/>
                  <a:pt x="27" y="27"/>
                  <a:pt x="28" y="28"/>
                </a:cubicBezTo>
                <a:cubicBezTo>
                  <a:pt x="30" y="31"/>
                  <a:pt x="33" y="33"/>
                  <a:pt x="34" y="35"/>
                </a:cubicBezTo>
                <a:cubicBezTo>
                  <a:pt x="38" y="38"/>
                  <a:pt x="41" y="41"/>
                  <a:pt x="41" y="41"/>
                </a:cubicBezTo>
                <a:cubicBezTo>
                  <a:pt x="41" y="41"/>
                  <a:pt x="38" y="40"/>
                  <a:pt x="33" y="36"/>
                </a:cubicBezTo>
                <a:cubicBezTo>
                  <a:pt x="31" y="35"/>
                  <a:pt x="28" y="33"/>
                  <a:pt x="26" y="31"/>
                </a:cubicBezTo>
                <a:cubicBezTo>
                  <a:pt x="23" y="28"/>
                  <a:pt x="21" y="26"/>
                  <a:pt x="18" y="23"/>
                </a:cubicBezTo>
                <a:cubicBezTo>
                  <a:pt x="15" y="20"/>
                  <a:pt x="13" y="18"/>
                  <a:pt x="11" y="15"/>
                </a:cubicBezTo>
                <a:cubicBezTo>
                  <a:pt x="9" y="12"/>
                  <a:pt x="7" y="10"/>
                  <a:pt x="5" y="8"/>
                </a:cubicBezTo>
                <a:cubicBezTo>
                  <a:pt x="2" y="3"/>
                  <a:pt x="0" y="0"/>
                  <a:pt x="0" y="0"/>
                </a:cubicBezTo>
                <a:close/>
              </a:path>
            </a:pathLst>
          </a:custGeom>
          <a:solidFill>
            <a:srgbClr val="E27C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096" name="Picture 100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150" y="5119688"/>
            <a:ext cx="5016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15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9" name="组合 1798"/>
          <p:cNvGrpSpPr/>
          <p:nvPr/>
        </p:nvGrpSpPr>
        <p:grpSpPr>
          <a:xfrm>
            <a:off x="9144778" y="808097"/>
            <a:ext cx="1066057" cy="912545"/>
            <a:chOff x="9284478" y="808097"/>
            <a:chExt cx="1066057" cy="912545"/>
          </a:xfrm>
        </p:grpSpPr>
        <p:sp>
          <p:nvSpPr>
            <p:cNvPr id="230" name="Freeform 23"/>
            <p:cNvSpPr>
              <a:spLocks/>
            </p:cNvSpPr>
            <p:nvPr/>
          </p:nvSpPr>
          <p:spPr bwMode="auto">
            <a:xfrm>
              <a:off x="9284478" y="808097"/>
              <a:ext cx="354997" cy="826194"/>
            </a:xfrm>
            <a:custGeom>
              <a:avLst/>
              <a:gdLst>
                <a:gd name="T0" fmla="*/ 333 w 333"/>
                <a:gd name="T1" fmla="*/ 775 h 775"/>
                <a:gd name="T2" fmla="*/ 0 w 333"/>
                <a:gd name="T3" fmla="*/ 775 h 775"/>
                <a:gd name="T4" fmla="*/ 0 w 333"/>
                <a:gd name="T5" fmla="*/ 79 h 775"/>
                <a:gd name="T6" fmla="*/ 333 w 333"/>
                <a:gd name="T7" fmla="*/ 0 h 775"/>
                <a:gd name="T8" fmla="*/ 333 w 333"/>
                <a:gd name="T9" fmla="*/ 775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775">
                  <a:moveTo>
                    <a:pt x="333" y="775"/>
                  </a:moveTo>
                  <a:lnTo>
                    <a:pt x="0" y="775"/>
                  </a:lnTo>
                  <a:lnTo>
                    <a:pt x="0" y="79"/>
                  </a:lnTo>
                  <a:lnTo>
                    <a:pt x="333" y="0"/>
                  </a:lnTo>
                  <a:lnTo>
                    <a:pt x="333" y="775"/>
                  </a:lnTo>
                  <a:close/>
                </a:path>
              </a:pathLst>
            </a:custGeom>
            <a:solidFill>
              <a:srgbClr val="D9E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4"/>
            <p:cNvSpPr>
              <a:spLocks/>
            </p:cNvSpPr>
            <p:nvPr/>
          </p:nvSpPr>
          <p:spPr bwMode="auto">
            <a:xfrm>
              <a:off x="9284478" y="808097"/>
              <a:ext cx="354997" cy="826194"/>
            </a:xfrm>
            <a:custGeom>
              <a:avLst/>
              <a:gdLst>
                <a:gd name="T0" fmla="*/ 333 w 333"/>
                <a:gd name="T1" fmla="*/ 775 h 775"/>
                <a:gd name="T2" fmla="*/ 0 w 333"/>
                <a:gd name="T3" fmla="*/ 775 h 775"/>
                <a:gd name="T4" fmla="*/ 0 w 333"/>
                <a:gd name="T5" fmla="*/ 79 h 775"/>
                <a:gd name="T6" fmla="*/ 333 w 333"/>
                <a:gd name="T7" fmla="*/ 0 h 775"/>
                <a:gd name="T8" fmla="*/ 333 w 333"/>
                <a:gd name="T9" fmla="*/ 775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775">
                  <a:moveTo>
                    <a:pt x="333" y="775"/>
                  </a:moveTo>
                  <a:lnTo>
                    <a:pt x="0" y="775"/>
                  </a:lnTo>
                  <a:lnTo>
                    <a:pt x="0" y="79"/>
                  </a:lnTo>
                  <a:lnTo>
                    <a:pt x="333" y="0"/>
                  </a:lnTo>
                  <a:lnTo>
                    <a:pt x="333" y="7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5"/>
            <p:cNvSpPr>
              <a:spLocks/>
            </p:cNvSpPr>
            <p:nvPr/>
          </p:nvSpPr>
          <p:spPr bwMode="auto">
            <a:xfrm>
              <a:off x="9639475" y="808097"/>
              <a:ext cx="356063" cy="912545"/>
            </a:xfrm>
            <a:custGeom>
              <a:avLst/>
              <a:gdLst>
                <a:gd name="T0" fmla="*/ 334 w 334"/>
                <a:gd name="T1" fmla="*/ 856 h 856"/>
                <a:gd name="T2" fmla="*/ 0 w 334"/>
                <a:gd name="T3" fmla="*/ 775 h 856"/>
                <a:gd name="T4" fmla="*/ 0 w 334"/>
                <a:gd name="T5" fmla="*/ 0 h 856"/>
                <a:gd name="T6" fmla="*/ 334 w 334"/>
                <a:gd name="T7" fmla="*/ 79 h 856"/>
                <a:gd name="T8" fmla="*/ 334 w 334"/>
                <a:gd name="T9" fmla="*/ 856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856">
                  <a:moveTo>
                    <a:pt x="334" y="856"/>
                  </a:moveTo>
                  <a:lnTo>
                    <a:pt x="0" y="775"/>
                  </a:lnTo>
                  <a:lnTo>
                    <a:pt x="0" y="0"/>
                  </a:lnTo>
                  <a:lnTo>
                    <a:pt x="334" y="79"/>
                  </a:lnTo>
                  <a:lnTo>
                    <a:pt x="334" y="856"/>
                  </a:lnTo>
                  <a:close/>
                </a:path>
              </a:pathLst>
            </a:custGeom>
            <a:solidFill>
              <a:srgbClr val="D9E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6"/>
            <p:cNvSpPr>
              <a:spLocks/>
            </p:cNvSpPr>
            <p:nvPr/>
          </p:nvSpPr>
          <p:spPr bwMode="auto">
            <a:xfrm>
              <a:off x="9639475" y="808097"/>
              <a:ext cx="356063" cy="912545"/>
            </a:xfrm>
            <a:custGeom>
              <a:avLst/>
              <a:gdLst>
                <a:gd name="T0" fmla="*/ 334 w 334"/>
                <a:gd name="T1" fmla="*/ 856 h 856"/>
                <a:gd name="T2" fmla="*/ 0 w 334"/>
                <a:gd name="T3" fmla="*/ 775 h 856"/>
                <a:gd name="T4" fmla="*/ 0 w 334"/>
                <a:gd name="T5" fmla="*/ 0 h 856"/>
                <a:gd name="T6" fmla="*/ 334 w 334"/>
                <a:gd name="T7" fmla="*/ 79 h 856"/>
                <a:gd name="T8" fmla="*/ 334 w 334"/>
                <a:gd name="T9" fmla="*/ 856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856">
                  <a:moveTo>
                    <a:pt x="334" y="856"/>
                  </a:moveTo>
                  <a:lnTo>
                    <a:pt x="0" y="775"/>
                  </a:lnTo>
                  <a:lnTo>
                    <a:pt x="0" y="0"/>
                  </a:lnTo>
                  <a:lnTo>
                    <a:pt x="334" y="79"/>
                  </a:lnTo>
                  <a:lnTo>
                    <a:pt x="334" y="8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7"/>
            <p:cNvSpPr>
              <a:spLocks/>
            </p:cNvSpPr>
            <p:nvPr/>
          </p:nvSpPr>
          <p:spPr bwMode="auto">
            <a:xfrm>
              <a:off x="9995538" y="892316"/>
              <a:ext cx="354997" cy="828326"/>
            </a:xfrm>
            <a:custGeom>
              <a:avLst/>
              <a:gdLst>
                <a:gd name="T0" fmla="*/ 333 w 333"/>
                <a:gd name="T1" fmla="*/ 696 h 777"/>
                <a:gd name="T2" fmla="*/ 0 w 333"/>
                <a:gd name="T3" fmla="*/ 777 h 777"/>
                <a:gd name="T4" fmla="*/ 0 w 333"/>
                <a:gd name="T5" fmla="*/ 0 h 777"/>
                <a:gd name="T6" fmla="*/ 333 w 333"/>
                <a:gd name="T7" fmla="*/ 0 h 777"/>
                <a:gd name="T8" fmla="*/ 333 w 333"/>
                <a:gd name="T9" fmla="*/ 696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777">
                  <a:moveTo>
                    <a:pt x="333" y="696"/>
                  </a:moveTo>
                  <a:lnTo>
                    <a:pt x="0" y="777"/>
                  </a:lnTo>
                  <a:lnTo>
                    <a:pt x="0" y="0"/>
                  </a:lnTo>
                  <a:lnTo>
                    <a:pt x="333" y="0"/>
                  </a:lnTo>
                  <a:lnTo>
                    <a:pt x="333" y="696"/>
                  </a:lnTo>
                  <a:close/>
                </a:path>
              </a:pathLst>
            </a:custGeom>
            <a:solidFill>
              <a:srgbClr val="D9E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8"/>
            <p:cNvSpPr>
              <a:spLocks/>
            </p:cNvSpPr>
            <p:nvPr/>
          </p:nvSpPr>
          <p:spPr bwMode="auto">
            <a:xfrm>
              <a:off x="9995538" y="892316"/>
              <a:ext cx="354997" cy="828326"/>
            </a:xfrm>
            <a:custGeom>
              <a:avLst/>
              <a:gdLst>
                <a:gd name="T0" fmla="*/ 333 w 333"/>
                <a:gd name="T1" fmla="*/ 696 h 777"/>
                <a:gd name="T2" fmla="*/ 0 w 333"/>
                <a:gd name="T3" fmla="*/ 777 h 777"/>
                <a:gd name="T4" fmla="*/ 0 w 333"/>
                <a:gd name="T5" fmla="*/ 0 h 777"/>
                <a:gd name="T6" fmla="*/ 333 w 333"/>
                <a:gd name="T7" fmla="*/ 0 h 777"/>
                <a:gd name="T8" fmla="*/ 333 w 333"/>
                <a:gd name="T9" fmla="*/ 696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777">
                  <a:moveTo>
                    <a:pt x="333" y="696"/>
                  </a:moveTo>
                  <a:lnTo>
                    <a:pt x="0" y="777"/>
                  </a:lnTo>
                  <a:lnTo>
                    <a:pt x="0" y="0"/>
                  </a:lnTo>
                  <a:lnTo>
                    <a:pt x="333" y="0"/>
                  </a:lnTo>
                  <a:lnTo>
                    <a:pt x="333" y="6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9"/>
            <p:cNvSpPr>
              <a:spLocks/>
            </p:cNvSpPr>
            <p:nvPr/>
          </p:nvSpPr>
          <p:spPr bwMode="auto">
            <a:xfrm>
              <a:off x="9322857" y="846475"/>
              <a:ext cx="988235" cy="834722"/>
            </a:xfrm>
            <a:custGeom>
              <a:avLst/>
              <a:gdLst>
                <a:gd name="T0" fmla="*/ 631 w 927"/>
                <a:gd name="T1" fmla="*/ 783 h 783"/>
                <a:gd name="T2" fmla="*/ 297 w 927"/>
                <a:gd name="T3" fmla="*/ 704 h 783"/>
                <a:gd name="T4" fmla="*/ 0 w 927"/>
                <a:gd name="T5" fmla="*/ 704 h 783"/>
                <a:gd name="T6" fmla="*/ 0 w 927"/>
                <a:gd name="T7" fmla="*/ 80 h 783"/>
                <a:gd name="T8" fmla="*/ 297 w 927"/>
                <a:gd name="T9" fmla="*/ 0 h 783"/>
                <a:gd name="T10" fmla="*/ 631 w 927"/>
                <a:gd name="T11" fmla="*/ 80 h 783"/>
                <a:gd name="T12" fmla="*/ 927 w 927"/>
                <a:gd name="T13" fmla="*/ 80 h 783"/>
                <a:gd name="T14" fmla="*/ 927 w 927"/>
                <a:gd name="T15" fmla="*/ 704 h 783"/>
                <a:gd name="T16" fmla="*/ 631 w 927"/>
                <a:gd name="T17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7" h="783">
                  <a:moveTo>
                    <a:pt x="631" y="783"/>
                  </a:moveTo>
                  <a:lnTo>
                    <a:pt x="297" y="704"/>
                  </a:lnTo>
                  <a:lnTo>
                    <a:pt x="0" y="704"/>
                  </a:lnTo>
                  <a:lnTo>
                    <a:pt x="0" y="80"/>
                  </a:lnTo>
                  <a:lnTo>
                    <a:pt x="297" y="0"/>
                  </a:lnTo>
                  <a:lnTo>
                    <a:pt x="631" y="80"/>
                  </a:lnTo>
                  <a:lnTo>
                    <a:pt x="927" y="80"/>
                  </a:lnTo>
                  <a:lnTo>
                    <a:pt x="927" y="704"/>
                  </a:lnTo>
                  <a:lnTo>
                    <a:pt x="631" y="783"/>
                  </a:lnTo>
                  <a:close/>
                </a:path>
              </a:pathLst>
            </a:custGeom>
            <a:solidFill>
              <a:srgbClr val="65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30"/>
            <p:cNvSpPr>
              <a:spLocks/>
            </p:cNvSpPr>
            <p:nvPr/>
          </p:nvSpPr>
          <p:spPr bwMode="auto">
            <a:xfrm>
              <a:off x="9322857" y="846475"/>
              <a:ext cx="988235" cy="834722"/>
            </a:xfrm>
            <a:custGeom>
              <a:avLst/>
              <a:gdLst>
                <a:gd name="T0" fmla="*/ 631 w 927"/>
                <a:gd name="T1" fmla="*/ 783 h 783"/>
                <a:gd name="T2" fmla="*/ 297 w 927"/>
                <a:gd name="T3" fmla="*/ 704 h 783"/>
                <a:gd name="T4" fmla="*/ 0 w 927"/>
                <a:gd name="T5" fmla="*/ 704 h 783"/>
                <a:gd name="T6" fmla="*/ 0 w 927"/>
                <a:gd name="T7" fmla="*/ 80 h 783"/>
                <a:gd name="T8" fmla="*/ 297 w 927"/>
                <a:gd name="T9" fmla="*/ 0 h 783"/>
                <a:gd name="T10" fmla="*/ 631 w 927"/>
                <a:gd name="T11" fmla="*/ 80 h 783"/>
                <a:gd name="T12" fmla="*/ 927 w 927"/>
                <a:gd name="T13" fmla="*/ 80 h 783"/>
                <a:gd name="T14" fmla="*/ 927 w 927"/>
                <a:gd name="T15" fmla="*/ 704 h 783"/>
                <a:gd name="T16" fmla="*/ 631 w 927"/>
                <a:gd name="T17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7" h="783">
                  <a:moveTo>
                    <a:pt x="631" y="783"/>
                  </a:moveTo>
                  <a:lnTo>
                    <a:pt x="297" y="704"/>
                  </a:lnTo>
                  <a:lnTo>
                    <a:pt x="0" y="704"/>
                  </a:lnTo>
                  <a:lnTo>
                    <a:pt x="0" y="80"/>
                  </a:lnTo>
                  <a:lnTo>
                    <a:pt x="297" y="0"/>
                  </a:lnTo>
                  <a:lnTo>
                    <a:pt x="631" y="80"/>
                  </a:lnTo>
                  <a:lnTo>
                    <a:pt x="927" y="80"/>
                  </a:lnTo>
                  <a:lnTo>
                    <a:pt x="927" y="704"/>
                  </a:lnTo>
                  <a:lnTo>
                    <a:pt x="631" y="7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1"/>
            <p:cNvSpPr>
              <a:spLocks/>
            </p:cNvSpPr>
            <p:nvPr/>
          </p:nvSpPr>
          <p:spPr bwMode="auto">
            <a:xfrm>
              <a:off x="9361235" y="907240"/>
              <a:ext cx="949856" cy="709994"/>
            </a:xfrm>
            <a:custGeom>
              <a:avLst/>
              <a:gdLst>
                <a:gd name="T0" fmla="*/ 754 w 754"/>
                <a:gd name="T1" fmla="*/ 540 h 563"/>
                <a:gd name="T2" fmla="*/ 754 w 754"/>
                <a:gd name="T3" fmla="*/ 422 h 563"/>
                <a:gd name="T4" fmla="*/ 706 w 754"/>
                <a:gd name="T5" fmla="*/ 259 h 563"/>
                <a:gd name="T6" fmla="*/ 663 w 754"/>
                <a:gd name="T7" fmla="*/ 151 h 563"/>
                <a:gd name="T8" fmla="*/ 628 w 754"/>
                <a:gd name="T9" fmla="*/ 38 h 563"/>
                <a:gd name="T10" fmla="*/ 623 w 754"/>
                <a:gd name="T11" fmla="*/ 19 h 563"/>
                <a:gd name="T12" fmla="*/ 521 w 754"/>
                <a:gd name="T13" fmla="*/ 19 h 563"/>
                <a:gd name="T14" fmla="*/ 516 w 754"/>
                <a:gd name="T15" fmla="*/ 45 h 563"/>
                <a:gd name="T16" fmla="*/ 454 w 754"/>
                <a:gd name="T17" fmla="*/ 7 h 563"/>
                <a:gd name="T18" fmla="*/ 423 w 754"/>
                <a:gd name="T19" fmla="*/ 0 h 563"/>
                <a:gd name="T20" fmla="*/ 421 w 754"/>
                <a:gd name="T21" fmla="*/ 4 h 563"/>
                <a:gd name="T22" fmla="*/ 408 w 754"/>
                <a:gd name="T23" fmla="*/ 74 h 563"/>
                <a:gd name="T24" fmla="*/ 367 w 754"/>
                <a:gd name="T25" fmla="*/ 95 h 563"/>
                <a:gd name="T26" fmla="*/ 233 w 754"/>
                <a:gd name="T27" fmla="*/ 23 h 563"/>
                <a:gd name="T28" fmla="*/ 139 w 754"/>
                <a:gd name="T29" fmla="*/ 207 h 563"/>
                <a:gd name="T30" fmla="*/ 15 w 754"/>
                <a:gd name="T31" fmla="*/ 265 h 563"/>
                <a:gd name="T32" fmla="*/ 85 w 754"/>
                <a:gd name="T33" fmla="*/ 359 h 563"/>
                <a:gd name="T34" fmla="*/ 230 w 754"/>
                <a:gd name="T35" fmla="*/ 254 h 563"/>
                <a:gd name="T36" fmla="*/ 323 w 754"/>
                <a:gd name="T37" fmla="*/ 187 h 563"/>
                <a:gd name="T38" fmla="*/ 344 w 754"/>
                <a:gd name="T39" fmla="*/ 266 h 563"/>
                <a:gd name="T40" fmla="*/ 410 w 754"/>
                <a:gd name="T41" fmla="*/ 251 h 563"/>
                <a:gd name="T42" fmla="*/ 503 w 754"/>
                <a:gd name="T43" fmla="*/ 252 h 563"/>
                <a:gd name="T44" fmla="*/ 484 w 754"/>
                <a:gd name="T45" fmla="*/ 394 h 563"/>
                <a:gd name="T46" fmla="*/ 531 w 754"/>
                <a:gd name="T47" fmla="*/ 467 h 563"/>
                <a:gd name="T48" fmla="*/ 606 w 754"/>
                <a:gd name="T49" fmla="*/ 437 h 563"/>
                <a:gd name="T50" fmla="*/ 648 w 754"/>
                <a:gd name="T51" fmla="*/ 504 h 563"/>
                <a:gd name="T52" fmla="*/ 696 w 754"/>
                <a:gd name="T53" fmla="*/ 563 h 563"/>
                <a:gd name="T54" fmla="*/ 748 w 754"/>
                <a:gd name="T55" fmla="*/ 549 h 563"/>
                <a:gd name="T56" fmla="*/ 754 w 754"/>
                <a:gd name="T57" fmla="*/ 54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4" h="563">
                  <a:moveTo>
                    <a:pt x="754" y="540"/>
                  </a:moveTo>
                  <a:cubicBezTo>
                    <a:pt x="754" y="422"/>
                    <a:pt x="754" y="422"/>
                    <a:pt x="754" y="422"/>
                  </a:cubicBezTo>
                  <a:cubicBezTo>
                    <a:pt x="731" y="374"/>
                    <a:pt x="690" y="332"/>
                    <a:pt x="706" y="259"/>
                  </a:cubicBezTo>
                  <a:cubicBezTo>
                    <a:pt x="717" y="203"/>
                    <a:pt x="688" y="175"/>
                    <a:pt x="663" y="151"/>
                  </a:cubicBezTo>
                  <a:cubicBezTo>
                    <a:pt x="634" y="122"/>
                    <a:pt x="637" y="89"/>
                    <a:pt x="628" y="38"/>
                  </a:cubicBezTo>
                  <a:cubicBezTo>
                    <a:pt x="627" y="30"/>
                    <a:pt x="625" y="24"/>
                    <a:pt x="623" y="19"/>
                  </a:cubicBezTo>
                  <a:cubicBezTo>
                    <a:pt x="521" y="19"/>
                    <a:pt x="521" y="19"/>
                    <a:pt x="521" y="19"/>
                  </a:cubicBezTo>
                  <a:cubicBezTo>
                    <a:pt x="520" y="28"/>
                    <a:pt x="519" y="36"/>
                    <a:pt x="516" y="45"/>
                  </a:cubicBezTo>
                  <a:cubicBezTo>
                    <a:pt x="493" y="104"/>
                    <a:pt x="473" y="41"/>
                    <a:pt x="454" y="7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423" y="1"/>
                    <a:pt x="422" y="2"/>
                    <a:pt x="421" y="4"/>
                  </a:cubicBezTo>
                  <a:cubicBezTo>
                    <a:pt x="413" y="24"/>
                    <a:pt x="418" y="54"/>
                    <a:pt x="408" y="74"/>
                  </a:cubicBezTo>
                  <a:cubicBezTo>
                    <a:pt x="398" y="92"/>
                    <a:pt x="380" y="96"/>
                    <a:pt x="367" y="95"/>
                  </a:cubicBezTo>
                  <a:cubicBezTo>
                    <a:pt x="322" y="90"/>
                    <a:pt x="278" y="2"/>
                    <a:pt x="233" y="23"/>
                  </a:cubicBezTo>
                  <a:cubicBezTo>
                    <a:pt x="184" y="45"/>
                    <a:pt x="190" y="178"/>
                    <a:pt x="139" y="207"/>
                  </a:cubicBezTo>
                  <a:cubicBezTo>
                    <a:pt x="110" y="224"/>
                    <a:pt x="30" y="204"/>
                    <a:pt x="15" y="265"/>
                  </a:cubicBezTo>
                  <a:cubicBezTo>
                    <a:pt x="0" y="322"/>
                    <a:pt x="61" y="359"/>
                    <a:pt x="85" y="359"/>
                  </a:cubicBezTo>
                  <a:cubicBezTo>
                    <a:pt x="137" y="360"/>
                    <a:pt x="191" y="306"/>
                    <a:pt x="230" y="254"/>
                  </a:cubicBezTo>
                  <a:cubicBezTo>
                    <a:pt x="251" y="226"/>
                    <a:pt x="293" y="147"/>
                    <a:pt x="323" y="187"/>
                  </a:cubicBezTo>
                  <a:cubicBezTo>
                    <a:pt x="338" y="207"/>
                    <a:pt x="331" y="246"/>
                    <a:pt x="344" y="266"/>
                  </a:cubicBezTo>
                  <a:cubicBezTo>
                    <a:pt x="362" y="293"/>
                    <a:pt x="392" y="261"/>
                    <a:pt x="410" y="251"/>
                  </a:cubicBezTo>
                  <a:cubicBezTo>
                    <a:pt x="434" y="237"/>
                    <a:pt x="480" y="233"/>
                    <a:pt x="503" y="252"/>
                  </a:cubicBezTo>
                  <a:cubicBezTo>
                    <a:pt x="546" y="285"/>
                    <a:pt x="478" y="339"/>
                    <a:pt x="484" y="394"/>
                  </a:cubicBezTo>
                  <a:cubicBezTo>
                    <a:pt x="488" y="431"/>
                    <a:pt x="512" y="456"/>
                    <a:pt x="531" y="467"/>
                  </a:cubicBezTo>
                  <a:cubicBezTo>
                    <a:pt x="560" y="482"/>
                    <a:pt x="580" y="442"/>
                    <a:pt x="606" y="437"/>
                  </a:cubicBezTo>
                  <a:cubicBezTo>
                    <a:pt x="638" y="431"/>
                    <a:pt x="638" y="465"/>
                    <a:pt x="648" y="504"/>
                  </a:cubicBezTo>
                  <a:cubicBezTo>
                    <a:pt x="657" y="538"/>
                    <a:pt x="676" y="555"/>
                    <a:pt x="696" y="563"/>
                  </a:cubicBezTo>
                  <a:cubicBezTo>
                    <a:pt x="748" y="549"/>
                    <a:pt x="748" y="549"/>
                    <a:pt x="748" y="549"/>
                  </a:cubicBezTo>
                  <a:cubicBezTo>
                    <a:pt x="750" y="546"/>
                    <a:pt x="752" y="543"/>
                    <a:pt x="754" y="540"/>
                  </a:cubicBezTo>
                </a:path>
              </a:pathLst>
            </a:custGeom>
            <a:solidFill>
              <a:srgbClr val="AED8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2"/>
            <p:cNvSpPr>
              <a:spLocks/>
            </p:cNvSpPr>
            <p:nvPr/>
          </p:nvSpPr>
          <p:spPr bwMode="auto">
            <a:xfrm>
              <a:off x="9989142" y="1062885"/>
              <a:ext cx="218542" cy="318751"/>
            </a:xfrm>
            <a:custGeom>
              <a:avLst/>
              <a:gdLst>
                <a:gd name="T0" fmla="*/ 6 w 174"/>
                <a:gd name="T1" fmla="*/ 52 h 253"/>
                <a:gd name="T2" fmla="*/ 39 w 174"/>
                <a:gd name="T3" fmla="*/ 94 h 253"/>
                <a:gd name="T4" fmla="*/ 50 w 174"/>
                <a:gd name="T5" fmla="*/ 131 h 253"/>
                <a:gd name="T6" fmla="*/ 42 w 174"/>
                <a:gd name="T7" fmla="*/ 173 h 253"/>
                <a:gd name="T8" fmla="*/ 53 w 174"/>
                <a:gd name="T9" fmla="*/ 218 h 253"/>
                <a:gd name="T10" fmla="*/ 138 w 174"/>
                <a:gd name="T11" fmla="*/ 222 h 253"/>
                <a:gd name="T12" fmla="*/ 166 w 174"/>
                <a:gd name="T13" fmla="*/ 146 h 253"/>
                <a:gd name="T14" fmla="*/ 158 w 174"/>
                <a:gd name="T15" fmla="*/ 131 h 253"/>
                <a:gd name="T16" fmla="*/ 147 w 174"/>
                <a:gd name="T17" fmla="*/ 120 h 253"/>
                <a:gd name="T18" fmla="*/ 146 w 174"/>
                <a:gd name="T19" fmla="*/ 87 h 253"/>
                <a:gd name="T20" fmla="*/ 80 w 174"/>
                <a:gd name="T21" fmla="*/ 17 h 253"/>
                <a:gd name="T22" fmla="*/ 36 w 174"/>
                <a:gd name="T23" fmla="*/ 8 h 253"/>
                <a:gd name="T24" fmla="*/ 6 w 174"/>
                <a:gd name="T25" fmla="*/ 5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253">
                  <a:moveTo>
                    <a:pt x="6" y="52"/>
                  </a:moveTo>
                  <a:cubicBezTo>
                    <a:pt x="11" y="68"/>
                    <a:pt x="29" y="80"/>
                    <a:pt x="39" y="94"/>
                  </a:cubicBezTo>
                  <a:cubicBezTo>
                    <a:pt x="45" y="104"/>
                    <a:pt x="51" y="118"/>
                    <a:pt x="50" y="131"/>
                  </a:cubicBezTo>
                  <a:cubicBezTo>
                    <a:pt x="50" y="145"/>
                    <a:pt x="43" y="158"/>
                    <a:pt x="42" y="173"/>
                  </a:cubicBezTo>
                  <a:cubicBezTo>
                    <a:pt x="42" y="190"/>
                    <a:pt x="45" y="203"/>
                    <a:pt x="53" y="218"/>
                  </a:cubicBezTo>
                  <a:cubicBezTo>
                    <a:pt x="72" y="253"/>
                    <a:pt x="111" y="247"/>
                    <a:pt x="138" y="222"/>
                  </a:cubicBezTo>
                  <a:cubicBezTo>
                    <a:pt x="155" y="205"/>
                    <a:pt x="174" y="167"/>
                    <a:pt x="166" y="146"/>
                  </a:cubicBezTo>
                  <a:cubicBezTo>
                    <a:pt x="164" y="140"/>
                    <a:pt x="161" y="136"/>
                    <a:pt x="158" y="131"/>
                  </a:cubicBezTo>
                  <a:cubicBezTo>
                    <a:pt x="156" y="128"/>
                    <a:pt x="148" y="122"/>
                    <a:pt x="147" y="120"/>
                  </a:cubicBezTo>
                  <a:cubicBezTo>
                    <a:pt x="139" y="108"/>
                    <a:pt x="142" y="101"/>
                    <a:pt x="146" y="87"/>
                  </a:cubicBezTo>
                  <a:cubicBezTo>
                    <a:pt x="160" y="39"/>
                    <a:pt x="113" y="33"/>
                    <a:pt x="80" y="17"/>
                  </a:cubicBezTo>
                  <a:cubicBezTo>
                    <a:pt x="63" y="9"/>
                    <a:pt x="55" y="0"/>
                    <a:pt x="36" y="8"/>
                  </a:cubicBezTo>
                  <a:cubicBezTo>
                    <a:pt x="21" y="15"/>
                    <a:pt x="0" y="34"/>
                    <a:pt x="6" y="52"/>
                  </a:cubicBezTo>
                </a:path>
              </a:pathLst>
            </a:custGeom>
            <a:solidFill>
              <a:srgbClr val="D8C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33"/>
            <p:cNvSpPr>
              <a:spLocks noChangeArrowheads="1"/>
            </p:cNvSpPr>
            <p:nvPr/>
          </p:nvSpPr>
          <p:spPr bwMode="auto">
            <a:xfrm>
              <a:off x="9639475" y="808097"/>
              <a:ext cx="356063" cy="123663"/>
            </a:xfrm>
            <a:prstGeom prst="rect">
              <a:avLst/>
            </a:prstGeom>
            <a:solidFill>
              <a:srgbClr val="E5E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4"/>
            <p:cNvSpPr>
              <a:spLocks noEditPoints="1"/>
            </p:cNvSpPr>
            <p:nvPr/>
          </p:nvSpPr>
          <p:spPr bwMode="auto">
            <a:xfrm>
              <a:off x="9639475" y="846475"/>
              <a:ext cx="356063" cy="181230"/>
            </a:xfrm>
            <a:custGeom>
              <a:avLst/>
              <a:gdLst>
                <a:gd name="T0" fmla="*/ 233 w 282"/>
                <a:gd name="T1" fmla="*/ 56 h 144"/>
                <a:gd name="T2" fmla="*/ 275 w 282"/>
                <a:gd name="T3" fmla="*/ 118 h 144"/>
                <a:gd name="T4" fmla="*/ 282 w 282"/>
                <a:gd name="T5" fmla="*/ 116 h 144"/>
                <a:gd name="T6" fmla="*/ 282 w 282"/>
                <a:gd name="T7" fmla="*/ 68 h 144"/>
                <a:gd name="T8" fmla="*/ 233 w 282"/>
                <a:gd name="T9" fmla="*/ 56 h 144"/>
                <a:gd name="T10" fmla="*/ 0 w 282"/>
                <a:gd name="T11" fmla="*/ 0 h 144"/>
                <a:gd name="T12" fmla="*/ 0 w 282"/>
                <a:gd name="T13" fmla="*/ 81 h 144"/>
                <a:gd name="T14" fmla="*/ 12 w 282"/>
                <a:gd name="T15" fmla="*/ 72 h 144"/>
                <a:gd name="T16" fmla="*/ 26 w 282"/>
                <a:gd name="T17" fmla="*/ 68 h 144"/>
                <a:gd name="T18" fmla="*/ 146 w 282"/>
                <a:gd name="T19" fmla="*/ 144 h 144"/>
                <a:gd name="T20" fmla="*/ 151 w 282"/>
                <a:gd name="T21" fmla="*/ 144 h 144"/>
                <a:gd name="T22" fmla="*/ 187 w 282"/>
                <a:gd name="T23" fmla="*/ 123 h 144"/>
                <a:gd name="T24" fmla="*/ 200 w 282"/>
                <a:gd name="T25" fmla="*/ 53 h 144"/>
                <a:gd name="T26" fmla="*/ 202 w 282"/>
                <a:gd name="T27" fmla="*/ 49 h 144"/>
                <a:gd name="T28" fmla="*/ 220 w 282"/>
                <a:gd name="T29" fmla="*/ 53 h 144"/>
                <a:gd name="T30" fmla="*/ 0 w 282"/>
                <a:gd name="T3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2" h="144">
                  <a:moveTo>
                    <a:pt x="233" y="56"/>
                  </a:moveTo>
                  <a:cubicBezTo>
                    <a:pt x="246" y="80"/>
                    <a:pt x="260" y="118"/>
                    <a:pt x="275" y="118"/>
                  </a:cubicBezTo>
                  <a:cubicBezTo>
                    <a:pt x="277" y="118"/>
                    <a:pt x="279" y="118"/>
                    <a:pt x="282" y="116"/>
                  </a:cubicBezTo>
                  <a:cubicBezTo>
                    <a:pt x="282" y="68"/>
                    <a:pt x="282" y="68"/>
                    <a:pt x="282" y="68"/>
                  </a:cubicBezTo>
                  <a:cubicBezTo>
                    <a:pt x="233" y="56"/>
                    <a:pt x="233" y="56"/>
                    <a:pt x="233" y="56"/>
                  </a:cubicBezTo>
                  <a:moveTo>
                    <a:pt x="0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3" y="77"/>
                    <a:pt x="8" y="74"/>
                    <a:pt x="12" y="72"/>
                  </a:cubicBezTo>
                  <a:cubicBezTo>
                    <a:pt x="17" y="69"/>
                    <a:pt x="22" y="68"/>
                    <a:pt x="26" y="68"/>
                  </a:cubicBezTo>
                  <a:cubicBezTo>
                    <a:pt x="67" y="68"/>
                    <a:pt x="106" y="139"/>
                    <a:pt x="146" y="144"/>
                  </a:cubicBezTo>
                  <a:cubicBezTo>
                    <a:pt x="148" y="144"/>
                    <a:pt x="149" y="144"/>
                    <a:pt x="151" y="144"/>
                  </a:cubicBezTo>
                  <a:cubicBezTo>
                    <a:pt x="164" y="144"/>
                    <a:pt x="178" y="139"/>
                    <a:pt x="187" y="123"/>
                  </a:cubicBezTo>
                  <a:cubicBezTo>
                    <a:pt x="197" y="103"/>
                    <a:pt x="192" y="73"/>
                    <a:pt x="200" y="53"/>
                  </a:cubicBezTo>
                  <a:cubicBezTo>
                    <a:pt x="201" y="51"/>
                    <a:pt x="202" y="50"/>
                    <a:pt x="202" y="49"/>
                  </a:cubicBezTo>
                  <a:cubicBezTo>
                    <a:pt x="220" y="53"/>
                    <a:pt x="220" y="53"/>
                    <a:pt x="220" y="5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5"/>
            <p:cNvSpPr>
              <a:spLocks/>
            </p:cNvSpPr>
            <p:nvPr/>
          </p:nvSpPr>
          <p:spPr bwMode="auto">
            <a:xfrm>
              <a:off x="9639475" y="1596979"/>
              <a:ext cx="356063" cy="123663"/>
            </a:xfrm>
            <a:custGeom>
              <a:avLst/>
              <a:gdLst>
                <a:gd name="T0" fmla="*/ 0 w 334"/>
                <a:gd name="T1" fmla="*/ 0 h 116"/>
                <a:gd name="T2" fmla="*/ 0 w 334"/>
                <a:gd name="T3" fmla="*/ 35 h 116"/>
                <a:gd name="T4" fmla="*/ 334 w 334"/>
                <a:gd name="T5" fmla="*/ 116 h 116"/>
                <a:gd name="T6" fmla="*/ 334 w 334"/>
                <a:gd name="T7" fmla="*/ 79 h 116"/>
                <a:gd name="T8" fmla="*/ 0 w 334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16">
                  <a:moveTo>
                    <a:pt x="0" y="0"/>
                  </a:moveTo>
                  <a:lnTo>
                    <a:pt x="0" y="35"/>
                  </a:lnTo>
                  <a:lnTo>
                    <a:pt x="334" y="116"/>
                  </a:lnTo>
                  <a:lnTo>
                    <a:pt x="334" y="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6"/>
            <p:cNvSpPr>
              <a:spLocks/>
            </p:cNvSpPr>
            <p:nvPr/>
          </p:nvSpPr>
          <p:spPr bwMode="auto">
            <a:xfrm>
              <a:off x="9639475" y="1596979"/>
              <a:ext cx="356063" cy="123663"/>
            </a:xfrm>
            <a:custGeom>
              <a:avLst/>
              <a:gdLst>
                <a:gd name="T0" fmla="*/ 0 w 334"/>
                <a:gd name="T1" fmla="*/ 0 h 116"/>
                <a:gd name="T2" fmla="*/ 0 w 334"/>
                <a:gd name="T3" fmla="*/ 35 h 116"/>
                <a:gd name="T4" fmla="*/ 334 w 334"/>
                <a:gd name="T5" fmla="*/ 116 h 116"/>
                <a:gd name="T6" fmla="*/ 334 w 334"/>
                <a:gd name="T7" fmla="*/ 79 h 116"/>
                <a:gd name="T8" fmla="*/ 0 w 334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16">
                  <a:moveTo>
                    <a:pt x="0" y="0"/>
                  </a:moveTo>
                  <a:lnTo>
                    <a:pt x="0" y="35"/>
                  </a:lnTo>
                  <a:lnTo>
                    <a:pt x="334" y="116"/>
                  </a:lnTo>
                  <a:lnTo>
                    <a:pt x="334" y="7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7"/>
            <p:cNvSpPr>
              <a:spLocks/>
            </p:cNvSpPr>
            <p:nvPr/>
          </p:nvSpPr>
          <p:spPr bwMode="auto">
            <a:xfrm>
              <a:off x="9639475" y="1128980"/>
              <a:ext cx="356063" cy="552217"/>
            </a:xfrm>
            <a:custGeom>
              <a:avLst/>
              <a:gdLst>
                <a:gd name="T0" fmla="*/ 84 w 282"/>
                <a:gd name="T1" fmla="*/ 0 h 438"/>
                <a:gd name="T2" fmla="*/ 9 w 282"/>
                <a:gd name="T3" fmla="*/ 78 h 438"/>
                <a:gd name="T4" fmla="*/ 0 w 282"/>
                <a:gd name="T5" fmla="*/ 90 h 438"/>
                <a:gd name="T6" fmla="*/ 0 w 282"/>
                <a:gd name="T7" fmla="*/ 371 h 438"/>
                <a:gd name="T8" fmla="*/ 282 w 282"/>
                <a:gd name="T9" fmla="*/ 438 h 438"/>
                <a:gd name="T10" fmla="*/ 282 w 282"/>
                <a:gd name="T11" fmla="*/ 265 h 438"/>
                <a:gd name="T12" fmla="*/ 263 w 282"/>
                <a:gd name="T13" fmla="*/ 218 h 438"/>
                <a:gd name="T14" fmla="*/ 282 w 282"/>
                <a:gd name="T15" fmla="*/ 149 h 438"/>
                <a:gd name="T16" fmla="*/ 282 w 282"/>
                <a:gd name="T17" fmla="*/ 75 h 438"/>
                <a:gd name="T18" fmla="*/ 238 w 282"/>
                <a:gd name="T19" fmla="*/ 63 h 438"/>
                <a:gd name="T20" fmla="*/ 189 w 282"/>
                <a:gd name="T21" fmla="*/ 75 h 438"/>
                <a:gd name="T22" fmla="*/ 141 w 282"/>
                <a:gd name="T23" fmla="*/ 100 h 438"/>
                <a:gd name="T24" fmla="*/ 123 w 282"/>
                <a:gd name="T25" fmla="*/ 90 h 438"/>
                <a:gd name="T26" fmla="*/ 102 w 282"/>
                <a:gd name="T27" fmla="*/ 11 h 438"/>
                <a:gd name="T28" fmla="*/ 84 w 282"/>
                <a:gd name="T2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2" h="438">
                  <a:moveTo>
                    <a:pt x="84" y="0"/>
                  </a:moveTo>
                  <a:cubicBezTo>
                    <a:pt x="57" y="0"/>
                    <a:pt x="26" y="56"/>
                    <a:pt x="9" y="78"/>
                  </a:cubicBezTo>
                  <a:cubicBezTo>
                    <a:pt x="6" y="82"/>
                    <a:pt x="3" y="86"/>
                    <a:pt x="0" y="90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282" y="438"/>
                    <a:pt x="282" y="438"/>
                    <a:pt x="282" y="438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272" y="253"/>
                    <a:pt x="265" y="237"/>
                    <a:pt x="263" y="218"/>
                  </a:cubicBezTo>
                  <a:cubicBezTo>
                    <a:pt x="260" y="194"/>
                    <a:pt x="272" y="171"/>
                    <a:pt x="282" y="149"/>
                  </a:cubicBezTo>
                  <a:cubicBezTo>
                    <a:pt x="282" y="75"/>
                    <a:pt x="282" y="75"/>
                    <a:pt x="282" y="75"/>
                  </a:cubicBezTo>
                  <a:cubicBezTo>
                    <a:pt x="271" y="67"/>
                    <a:pt x="255" y="63"/>
                    <a:pt x="238" y="63"/>
                  </a:cubicBezTo>
                  <a:cubicBezTo>
                    <a:pt x="220" y="63"/>
                    <a:pt x="201" y="68"/>
                    <a:pt x="189" y="75"/>
                  </a:cubicBezTo>
                  <a:cubicBezTo>
                    <a:pt x="176" y="82"/>
                    <a:pt x="157" y="100"/>
                    <a:pt x="141" y="100"/>
                  </a:cubicBezTo>
                  <a:cubicBezTo>
                    <a:pt x="134" y="100"/>
                    <a:pt x="128" y="97"/>
                    <a:pt x="123" y="90"/>
                  </a:cubicBezTo>
                  <a:cubicBezTo>
                    <a:pt x="110" y="70"/>
                    <a:pt x="117" y="31"/>
                    <a:pt x="102" y="11"/>
                  </a:cubicBezTo>
                  <a:cubicBezTo>
                    <a:pt x="96" y="3"/>
                    <a:pt x="90" y="0"/>
                    <a:pt x="84" y="0"/>
                  </a:cubicBezTo>
                </a:path>
              </a:pathLst>
            </a:custGeom>
            <a:solidFill>
              <a:srgbClr val="8EC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8"/>
            <p:cNvSpPr>
              <a:spLocks noEditPoints="1"/>
            </p:cNvSpPr>
            <p:nvPr/>
          </p:nvSpPr>
          <p:spPr bwMode="auto">
            <a:xfrm>
              <a:off x="9639475" y="907240"/>
              <a:ext cx="356063" cy="556482"/>
            </a:xfrm>
            <a:custGeom>
              <a:avLst/>
              <a:gdLst>
                <a:gd name="T0" fmla="*/ 282 w 282"/>
                <a:gd name="T1" fmla="*/ 325 h 441"/>
                <a:gd name="T2" fmla="*/ 263 w 282"/>
                <a:gd name="T3" fmla="*/ 394 h 441"/>
                <a:gd name="T4" fmla="*/ 282 w 282"/>
                <a:gd name="T5" fmla="*/ 441 h 441"/>
                <a:gd name="T6" fmla="*/ 282 w 282"/>
                <a:gd name="T7" fmla="*/ 325 h 441"/>
                <a:gd name="T8" fmla="*/ 202 w 282"/>
                <a:gd name="T9" fmla="*/ 0 h 441"/>
                <a:gd name="T10" fmla="*/ 200 w 282"/>
                <a:gd name="T11" fmla="*/ 4 h 441"/>
                <a:gd name="T12" fmla="*/ 187 w 282"/>
                <a:gd name="T13" fmla="*/ 74 h 441"/>
                <a:gd name="T14" fmla="*/ 151 w 282"/>
                <a:gd name="T15" fmla="*/ 95 h 441"/>
                <a:gd name="T16" fmla="*/ 146 w 282"/>
                <a:gd name="T17" fmla="*/ 95 h 441"/>
                <a:gd name="T18" fmla="*/ 26 w 282"/>
                <a:gd name="T19" fmla="*/ 19 h 441"/>
                <a:gd name="T20" fmla="*/ 12 w 282"/>
                <a:gd name="T21" fmla="*/ 23 h 441"/>
                <a:gd name="T22" fmla="*/ 0 w 282"/>
                <a:gd name="T23" fmla="*/ 32 h 441"/>
                <a:gd name="T24" fmla="*/ 0 w 282"/>
                <a:gd name="T25" fmla="*/ 266 h 441"/>
                <a:gd name="T26" fmla="*/ 9 w 282"/>
                <a:gd name="T27" fmla="*/ 254 h 441"/>
                <a:gd name="T28" fmla="*/ 84 w 282"/>
                <a:gd name="T29" fmla="*/ 176 h 441"/>
                <a:gd name="T30" fmla="*/ 102 w 282"/>
                <a:gd name="T31" fmla="*/ 187 h 441"/>
                <a:gd name="T32" fmla="*/ 123 w 282"/>
                <a:gd name="T33" fmla="*/ 266 h 441"/>
                <a:gd name="T34" fmla="*/ 141 w 282"/>
                <a:gd name="T35" fmla="*/ 276 h 441"/>
                <a:gd name="T36" fmla="*/ 189 w 282"/>
                <a:gd name="T37" fmla="*/ 251 h 441"/>
                <a:gd name="T38" fmla="*/ 238 w 282"/>
                <a:gd name="T39" fmla="*/ 239 h 441"/>
                <a:gd name="T40" fmla="*/ 282 w 282"/>
                <a:gd name="T41" fmla="*/ 251 h 441"/>
                <a:gd name="T42" fmla="*/ 282 w 282"/>
                <a:gd name="T43" fmla="*/ 169 h 441"/>
                <a:gd name="T44" fmla="*/ 282 w 282"/>
                <a:gd name="T45" fmla="*/ 169 h 441"/>
                <a:gd name="T46" fmla="*/ 282 w 282"/>
                <a:gd name="T47" fmla="*/ 67 h 441"/>
                <a:gd name="T48" fmla="*/ 275 w 282"/>
                <a:gd name="T49" fmla="*/ 69 h 441"/>
                <a:gd name="T50" fmla="*/ 233 w 282"/>
                <a:gd name="T51" fmla="*/ 7 h 441"/>
                <a:gd name="T52" fmla="*/ 233 w 282"/>
                <a:gd name="T53" fmla="*/ 7 h 441"/>
                <a:gd name="T54" fmla="*/ 220 w 282"/>
                <a:gd name="T55" fmla="*/ 4 h 441"/>
                <a:gd name="T56" fmla="*/ 202 w 282"/>
                <a:gd name="T57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2" h="441">
                  <a:moveTo>
                    <a:pt x="282" y="325"/>
                  </a:moveTo>
                  <a:cubicBezTo>
                    <a:pt x="272" y="347"/>
                    <a:pt x="260" y="370"/>
                    <a:pt x="263" y="394"/>
                  </a:cubicBezTo>
                  <a:cubicBezTo>
                    <a:pt x="265" y="413"/>
                    <a:pt x="272" y="429"/>
                    <a:pt x="282" y="441"/>
                  </a:cubicBezTo>
                  <a:cubicBezTo>
                    <a:pt x="282" y="325"/>
                    <a:pt x="282" y="325"/>
                    <a:pt x="282" y="325"/>
                  </a:cubicBezTo>
                  <a:moveTo>
                    <a:pt x="202" y="0"/>
                  </a:moveTo>
                  <a:cubicBezTo>
                    <a:pt x="202" y="1"/>
                    <a:pt x="201" y="2"/>
                    <a:pt x="200" y="4"/>
                  </a:cubicBezTo>
                  <a:cubicBezTo>
                    <a:pt x="192" y="24"/>
                    <a:pt x="197" y="54"/>
                    <a:pt x="187" y="74"/>
                  </a:cubicBezTo>
                  <a:cubicBezTo>
                    <a:pt x="178" y="90"/>
                    <a:pt x="164" y="95"/>
                    <a:pt x="151" y="95"/>
                  </a:cubicBezTo>
                  <a:cubicBezTo>
                    <a:pt x="149" y="95"/>
                    <a:pt x="148" y="95"/>
                    <a:pt x="146" y="95"/>
                  </a:cubicBezTo>
                  <a:cubicBezTo>
                    <a:pt x="106" y="90"/>
                    <a:pt x="67" y="19"/>
                    <a:pt x="26" y="19"/>
                  </a:cubicBezTo>
                  <a:cubicBezTo>
                    <a:pt x="22" y="19"/>
                    <a:pt x="17" y="20"/>
                    <a:pt x="12" y="23"/>
                  </a:cubicBezTo>
                  <a:cubicBezTo>
                    <a:pt x="8" y="25"/>
                    <a:pt x="3" y="28"/>
                    <a:pt x="0" y="32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3" y="262"/>
                    <a:pt x="6" y="258"/>
                    <a:pt x="9" y="254"/>
                  </a:cubicBezTo>
                  <a:cubicBezTo>
                    <a:pt x="26" y="232"/>
                    <a:pt x="57" y="176"/>
                    <a:pt x="84" y="176"/>
                  </a:cubicBezTo>
                  <a:cubicBezTo>
                    <a:pt x="90" y="176"/>
                    <a:pt x="96" y="179"/>
                    <a:pt x="102" y="187"/>
                  </a:cubicBezTo>
                  <a:cubicBezTo>
                    <a:pt x="117" y="207"/>
                    <a:pt x="110" y="246"/>
                    <a:pt x="123" y="266"/>
                  </a:cubicBezTo>
                  <a:cubicBezTo>
                    <a:pt x="128" y="273"/>
                    <a:pt x="134" y="276"/>
                    <a:pt x="141" y="276"/>
                  </a:cubicBezTo>
                  <a:cubicBezTo>
                    <a:pt x="157" y="276"/>
                    <a:pt x="176" y="258"/>
                    <a:pt x="189" y="251"/>
                  </a:cubicBezTo>
                  <a:cubicBezTo>
                    <a:pt x="201" y="244"/>
                    <a:pt x="220" y="239"/>
                    <a:pt x="238" y="239"/>
                  </a:cubicBezTo>
                  <a:cubicBezTo>
                    <a:pt x="255" y="239"/>
                    <a:pt x="271" y="243"/>
                    <a:pt x="282" y="251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9"/>
                    <a:pt x="277" y="69"/>
                    <a:pt x="275" y="69"/>
                  </a:cubicBezTo>
                  <a:cubicBezTo>
                    <a:pt x="260" y="69"/>
                    <a:pt x="246" y="31"/>
                    <a:pt x="233" y="7"/>
                  </a:cubicBezTo>
                  <a:cubicBezTo>
                    <a:pt x="233" y="7"/>
                    <a:pt x="233" y="7"/>
                    <a:pt x="233" y="7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02" y="0"/>
                    <a:pt x="202" y="0"/>
                    <a:pt x="202" y="0"/>
                  </a:cubicBezTo>
                </a:path>
              </a:pathLst>
            </a:custGeom>
            <a:solidFill>
              <a:srgbClr val="C7E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9"/>
            <p:cNvSpPr>
              <a:spLocks/>
            </p:cNvSpPr>
            <p:nvPr/>
          </p:nvSpPr>
          <p:spPr bwMode="auto">
            <a:xfrm>
              <a:off x="9995538" y="11204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D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0"/>
            <p:cNvSpPr>
              <a:spLocks/>
            </p:cNvSpPr>
            <p:nvPr/>
          </p:nvSpPr>
          <p:spPr bwMode="auto">
            <a:xfrm>
              <a:off x="9416670" y="1042630"/>
              <a:ext cx="323015" cy="288901"/>
            </a:xfrm>
            <a:custGeom>
              <a:avLst/>
              <a:gdLst>
                <a:gd name="T0" fmla="*/ 186 w 256"/>
                <a:gd name="T1" fmla="*/ 147 h 229"/>
                <a:gd name="T2" fmla="*/ 195 w 256"/>
                <a:gd name="T3" fmla="*/ 116 h 229"/>
                <a:gd name="T4" fmla="*/ 232 w 256"/>
                <a:gd name="T5" fmla="*/ 46 h 229"/>
                <a:gd name="T6" fmla="*/ 242 w 256"/>
                <a:gd name="T7" fmla="*/ 1 h 229"/>
                <a:gd name="T8" fmla="*/ 122 w 256"/>
                <a:gd name="T9" fmla="*/ 68 h 229"/>
                <a:gd name="T10" fmla="*/ 95 w 256"/>
                <a:gd name="T11" fmla="*/ 100 h 229"/>
                <a:gd name="T12" fmla="*/ 0 w 256"/>
                <a:gd name="T13" fmla="*/ 121 h 229"/>
                <a:gd name="T14" fmla="*/ 7 w 256"/>
                <a:gd name="T15" fmla="*/ 121 h 229"/>
                <a:gd name="T16" fmla="*/ 56 w 256"/>
                <a:gd name="T17" fmla="*/ 123 h 229"/>
                <a:gd name="T18" fmla="*/ 76 w 256"/>
                <a:gd name="T19" fmla="*/ 141 h 229"/>
                <a:gd name="T20" fmla="*/ 8 w 256"/>
                <a:gd name="T21" fmla="*/ 173 h 229"/>
                <a:gd name="T22" fmla="*/ 45 w 256"/>
                <a:gd name="T23" fmla="*/ 201 h 229"/>
                <a:gd name="T24" fmla="*/ 101 w 256"/>
                <a:gd name="T25" fmla="*/ 208 h 229"/>
                <a:gd name="T26" fmla="*/ 106 w 256"/>
                <a:gd name="T27" fmla="*/ 229 h 229"/>
                <a:gd name="T28" fmla="*/ 186 w 256"/>
                <a:gd name="T29" fmla="*/ 14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6" h="229">
                  <a:moveTo>
                    <a:pt x="186" y="147"/>
                  </a:moveTo>
                  <a:cubicBezTo>
                    <a:pt x="193" y="139"/>
                    <a:pt x="192" y="126"/>
                    <a:pt x="195" y="116"/>
                  </a:cubicBezTo>
                  <a:cubicBezTo>
                    <a:pt x="202" y="91"/>
                    <a:pt x="220" y="69"/>
                    <a:pt x="232" y="46"/>
                  </a:cubicBezTo>
                  <a:cubicBezTo>
                    <a:pt x="234" y="42"/>
                    <a:pt x="256" y="0"/>
                    <a:pt x="242" y="1"/>
                  </a:cubicBezTo>
                  <a:cubicBezTo>
                    <a:pt x="224" y="2"/>
                    <a:pt x="135" y="79"/>
                    <a:pt x="122" y="68"/>
                  </a:cubicBezTo>
                  <a:cubicBezTo>
                    <a:pt x="115" y="82"/>
                    <a:pt x="106" y="94"/>
                    <a:pt x="95" y="100"/>
                  </a:cubicBezTo>
                  <a:cubicBezTo>
                    <a:pt x="75" y="112"/>
                    <a:pt x="31" y="106"/>
                    <a:pt x="0" y="121"/>
                  </a:cubicBezTo>
                  <a:cubicBezTo>
                    <a:pt x="2" y="121"/>
                    <a:pt x="5" y="121"/>
                    <a:pt x="7" y="121"/>
                  </a:cubicBezTo>
                  <a:cubicBezTo>
                    <a:pt x="23" y="119"/>
                    <a:pt x="41" y="118"/>
                    <a:pt x="56" y="123"/>
                  </a:cubicBezTo>
                  <a:cubicBezTo>
                    <a:pt x="65" y="127"/>
                    <a:pt x="73" y="133"/>
                    <a:pt x="76" y="141"/>
                  </a:cubicBezTo>
                  <a:cubicBezTo>
                    <a:pt x="68" y="125"/>
                    <a:pt x="10" y="159"/>
                    <a:pt x="8" y="173"/>
                  </a:cubicBezTo>
                  <a:cubicBezTo>
                    <a:pt x="6" y="192"/>
                    <a:pt x="24" y="199"/>
                    <a:pt x="45" y="201"/>
                  </a:cubicBezTo>
                  <a:cubicBezTo>
                    <a:pt x="60" y="203"/>
                    <a:pt x="92" y="194"/>
                    <a:pt x="101" y="208"/>
                  </a:cubicBezTo>
                  <a:cubicBezTo>
                    <a:pt x="104" y="213"/>
                    <a:pt x="105" y="221"/>
                    <a:pt x="106" y="229"/>
                  </a:cubicBezTo>
                  <a:cubicBezTo>
                    <a:pt x="135" y="208"/>
                    <a:pt x="163" y="177"/>
                    <a:pt x="186" y="147"/>
                  </a:cubicBezTo>
                  <a:close/>
                </a:path>
              </a:pathLst>
            </a:custGeom>
            <a:solidFill>
              <a:srgbClr val="D8C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41"/>
            <p:cNvSpPr>
              <a:spLocks/>
            </p:cNvSpPr>
            <p:nvPr/>
          </p:nvSpPr>
          <p:spPr bwMode="auto">
            <a:xfrm>
              <a:off x="10038181" y="1115122"/>
              <a:ext cx="151380" cy="186560"/>
            </a:xfrm>
            <a:custGeom>
              <a:avLst/>
              <a:gdLst>
                <a:gd name="T0" fmla="*/ 71 w 142"/>
                <a:gd name="T1" fmla="*/ 175 h 175"/>
                <a:gd name="T2" fmla="*/ 0 w 142"/>
                <a:gd name="T3" fmla="*/ 0 h 175"/>
                <a:gd name="T4" fmla="*/ 142 w 142"/>
                <a:gd name="T5" fmla="*/ 0 h 175"/>
                <a:gd name="T6" fmla="*/ 71 w 142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5">
                  <a:moveTo>
                    <a:pt x="71" y="175"/>
                  </a:moveTo>
                  <a:lnTo>
                    <a:pt x="0" y="0"/>
                  </a:lnTo>
                  <a:lnTo>
                    <a:pt x="142" y="0"/>
                  </a:lnTo>
                  <a:lnTo>
                    <a:pt x="71" y="175"/>
                  </a:lnTo>
                  <a:close/>
                </a:path>
              </a:pathLst>
            </a:cu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2"/>
            <p:cNvSpPr>
              <a:spLocks/>
            </p:cNvSpPr>
            <p:nvPr/>
          </p:nvSpPr>
          <p:spPr bwMode="auto">
            <a:xfrm>
              <a:off x="10038181" y="1115122"/>
              <a:ext cx="151380" cy="186560"/>
            </a:xfrm>
            <a:custGeom>
              <a:avLst/>
              <a:gdLst>
                <a:gd name="T0" fmla="*/ 71 w 142"/>
                <a:gd name="T1" fmla="*/ 175 h 175"/>
                <a:gd name="T2" fmla="*/ 0 w 142"/>
                <a:gd name="T3" fmla="*/ 0 h 175"/>
                <a:gd name="T4" fmla="*/ 142 w 142"/>
                <a:gd name="T5" fmla="*/ 0 h 175"/>
                <a:gd name="T6" fmla="*/ 71 w 142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5">
                  <a:moveTo>
                    <a:pt x="71" y="175"/>
                  </a:moveTo>
                  <a:lnTo>
                    <a:pt x="0" y="0"/>
                  </a:lnTo>
                  <a:lnTo>
                    <a:pt x="142" y="0"/>
                  </a:lnTo>
                  <a:lnTo>
                    <a:pt x="71" y="1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3"/>
            <p:cNvSpPr>
              <a:spLocks/>
            </p:cNvSpPr>
            <p:nvPr/>
          </p:nvSpPr>
          <p:spPr bwMode="auto">
            <a:xfrm>
              <a:off x="10113871" y="1173755"/>
              <a:ext cx="41576" cy="102341"/>
            </a:xfrm>
            <a:custGeom>
              <a:avLst/>
              <a:gdLst>
                <a:gd name="T0" fmla="*/ 33 w 33"/>
                <a:gd name="T1" fmla="*/ 0 h 81"/>
                <a:gd name="T2" fmla="*/ 0 w 33"/>
                <a:gd name="T3" fmla="*/ 8 h 81"/>
                <a:gd name="T4" fmla="*/ 0 w 33"/>
                <a:gd name="T5" fmla="*/ 8 h 81"/>
                <a:gd name="T6" fmla="*/ 0 w 33"/>
                <a:gd name="T7" fmla="*/ 81 h 81"/>
                <a:gd name="T8" fmla="*/ 33 w 3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1">
                  <a:moveTo>
                    <a:pt x="33" y="0"/>
                  </a:moveTo>
                  <a:cubicBezTo>
                    <a:pt x="23" y="5"/>
                    <a:pt x="12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E51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4"/>
            <p:cNvSpPr>
              <a:spLocks/>
            </p:cNvSpPr>
            <p:nvPr/>
          </p:nvSpPr>
          <p:spPr bwMode="auto">
            <a:xfrm>
              <a:off x="10057370" y="1163094"/>
              <a:ext cx="56501" cy="138587"/>
            </a:xfrm>
            <a:custGeom>
              <a:avLst/>
              <a:gdLst>
                <a:gd name="T0" fmla="*/ 0 w 45"/>
                <a:gd name="T1" fmla="*/ 0 h 110"/>
                <a:gd name="T2" fmla="*/ 45 w 45"/>
                <a:gd name="T3" fmla="*/ 110 h 110"/>
                <a:gd name="T4" fmla="*/ 45 w 45"/>
                <a:gd name="T5" fmla="*/ 89 h 110"/>
                <a:gd name="T6" fmla="*/ 12 w 45"/>
                <a:gd name="T7" fmla="*/ 8 h 110"/>
                <a:gd name="T8" fmla="*/ 0 w 45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0">
                  <a:moveTo>
                    <a:pt x="0" y="0"/>
                  </a:moveTo>
                  <a:cubicBezTo>
                    <a:pt x="45" y="110"/>
                    <a:pt x="45" y="110"/>
                    <a:pt x="45" y="110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8" y="5"/>
                    <a:pt x="4" y="3"/>
                    <a:pt x="0" y="0"/>
                  </a:cubicBezTo>
                </a:path>
              </a:pathLst>
            </a:custGeom>
            <a:solidFill>
              <a:srgbClr val="E51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5"/>
            <p:cNvSpPr>
              <a:spLocks/>
            </p:cNvSpPr>
            <p:nvPr/>
          </p:nvSpPr>
          <p:spPr bwMode="auto">
            <a:xfrm>
              <a:off x="10072294" y="1173755"/>
              <a:ext cx="41576" cy="102341"/>
            </a:xfrm>
            <a:custGeom>
              <a:avLst/>
              <a:gdLst>
                <a:gd name="T0" fmla="*/ 0 w 33"/>
                <a:gd name="T1" fmla="*/ 0 h 81"/>
                <a:gd name="T2" fmla="*/ 33 w 33"/>
                <a:gd name="T3" fmla="*/ 81 h 81"/>
                <a:gd name="T4" fmla="*/ 33 w 33"/>
                <a:gd name="T5" fmla="*/ 8 h 81"/>
                <a:gd name="T6" fmla="*/ 0 w 33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81">
                  <a:moveTo>
                    <a:pt x="0" y="0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1" y="8"/>
                    <a:pt x="10" y="5"/>
                    <a:pt x="0" y="0"/>
                  </a:cubicBezTo>
                </a:path>
              </a:pathLst>
            </a:custGeom>
            <a:solidFill>
              <a:srgbClr val="CD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46"/>
            <p:cNvSpPr>
              <a:spLocks noChangeArrowheads="1"/>
            </p:cNvSpPr>
            <p:nvPr/>
          </p:nvSpPr>
          <p:spPr bwMode="auto">
            <a:xfrm>
              <a:off x="10022190" y="999987"/>
              <a:ext cx="183362" cy="183362"/>
            </a:xfrm>
            <a:prstGeom prst="ellipse">
              <a:avLst/>
            </a:pr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Oval 47"/>
            <p:cNvSpPr>
              <a:spLocks noChangeArrowheads="1"/>
            </p:cNvSpPr>
            <p:nvPr/>
          </p:nvSpPr>
          <p:spPr bwMode="auto">
            <a:xfrm>
              <a:off x="10054171" y="1031969"/>
              <a:ext cx="118332" cy="117266"/>
            </a:xfrm>
            <a:prstGeom prst="ellipse">
              <a:avLst/>
            </a:pr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8"/>
            <p:cNvSpPr>
              <a:spLocks noEditPoints="1"/>
            </p:cNvSpPr>
            <p:nvPr/>
          </p:nvSpPr>
          <p:spPr bwMode="auto">
            <a:xfrm>
              <a:off x="10037114" y="1014912"/>
              <a:ext cx="153512" cy="153512"/>
            </a:xfrm>
            <a:custGeom>
              <a:avLst/>
              <a:gdLst>
                <a:gd name="T0" fmla="*/ 61 w 122"/>
                <a:gd name="T1" fmla="*/ 107 h 122"/>
                <a:gd name="T2" fmla="*/ 14 w 122"/>
                <a:gd name="T3" fmla="*/ 61 h 122"/>
                <a:gd name="T4" fmla="*/ 61 w 122"/>
                <a:gd name="T5" fmla="*/ 14 h 122"/>
                <a:gd name="T6" fmla="*/ 108 w 122"/>
                <a:gd name="T7" fmla="*/ 61 h 122"/>
                <a:gd name="T8" fmla="*/ 61 w 122"/>
                <a:gd name="T9" fmla="*/ 107 h 122"/>
                <a:gd name="T10" fmla="*/ 61 w 122"/>
                <a:gd name="T11" fmla="*/ 0 h 122"/>
                <a:gd name="T12" fmla="*/ 0 w 122"/>
                <a:gd name="T13" fmla="*/ 61 h 122"/>
                <a:gd name="T14" fmla="*/ 61 w 122"/>
                <a:gd name="T15" fmla="*/ 122 h 122"/>
                <a:gd name="T16" fmla="*/ 122 w 122"/>
                <a:gd name="T17" fmla="*/ 61 h 122"/>
                <a:gd name="T18" fmla="*/ 61 w 122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22">
                  <a:moveTo>
                    <a:pt x="61" y="107"/>
                  </a:moveTo>
                  <a:cubicBezTo>
                    <a:pt x="35" y="107"/>
                    <a:pt x="14" y="87"/>
                    <a:pt x="14" y="61"/>
                  </a:cubicBezTo>
                  <a:cubicBezTo>
                    <a:pt x="14" y="35"/>
                    <a:pt x="35" y="14"/>
                    <a:pt x="61" y="14"/>
                  </a:cubicBezTo>
                  <a:cubicBezTo>
                    <a:pt x="87" y="14"/>
                    <a:pt x="108" y="35"/>
                    <a:pt x="108" y="61"/>
                  </a:cubicBezTo>
                  <a:cubicBezTo>
                    <a:pt x="108" y="87"/>
                    <a:pt x="87" y="107"/>
                    <a:pt x="61" y="107"/>
                  </a:cubicBezTo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2"/>
                    <a:pt x="61" y="122"/>
                  </a:cubicBezTo>
                  <a:cubicBezTo>
                    <a:pt x="95" y="122"/>
                    <a:pt x="122" y="94"/>
                    <a:pt x="122" y="61"/>
                  </a:cubicBezTo>
                  <a:cubicBezTo>
                    <a:pt x="122" y="27"/>
                    <a:pt x="95" y="0"/>
                    <a:pt x="61" y="0"/>
                  </a:cubicBezTo>
                </a:path>
              </a:pathLst>
            </a:custGeom>
            <a:solidFill>
              <a:srgbClr val="E51A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9"/>
            <p:cNvSpPr>
              <a:spLocks noEditPoints="1"/>
            </p:cNvSpPr>
            <p:nvPr/>
          </p:nvSpPr>
          <p:spPr bwMode="auto">
            <a:xfrm>
              <a:off x="10054171" y="1031969"/>
              <a:ext cx="118332" cy="117266"/>
            </a:xfrm>
            <a:custGeom>
              <a:avLst/>
              <a:gdLst>
                <a:gd name="T0" fmla="*/ 47 w 94"/>
                <a:gd name="T1" fmla="*/ 86 h 93"/>
                <a:gd name="T2" fmla="*/ 8 w 94"/>
                <a:gd name="T3" fmla="*/ 47 h 93"/>
                <a:gd name="T4" fmla="*/ 47 w 94"/>
                <a:gd name="T5" fmla="*/ 8 h 93"/>
                <a:gd name="T6" fmla="*/ 86 w 94"/>
                <a:gd name="T7" fmla="*/ 47 h 93"/>
                <a:gd name="T8" fmla="*/ 47 w 94"/>
                <a:gd name="T9" fmla="*/ 86 h 93"/>
                <a:gd name="T10" fmla="*/ 47 w 94"/>
                <a:gd name="T11" fmla="*/ 0 h 93"/>
                <a:gd name="T12" fmla="*/ 0 w 94"/>
                <a:gd name="T13" fmla="*/ 47 h 93"/>
                <a:gd name="T14" fmla="*/ 47 w 94"/>
                <a:gd name="T15" fmla="*/ 93 h 93"/>
                <a:gd name="T16" fmla="*/ 94 w 94"/>
                <a:gd name="T17" fmla="*/ 47 h 93"/>
                <a:gd name="T18" fmla="*/ 47 w 94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3">
                  <a:moveTo>
                    <a:pt x="47" y="86"/>
                  </a:moveTo>
                  <a:cubicBezTo>
                    <a:pt x="25" y="86"/>
                    <a:pt x="8" y="68"/>
                    <a:pt x="8" y="47"/>
                  </a:cubicBezTo>
                  <a:cubicBezTo>
                    <a:pt x="8" y="25"/>
                    <a:pt x="25" y="8"/>
                    <a:pt x="47" y="8"/>
                  </a:cubicBezTo>
                  <a:cubicBezTo>
                    <a:pt x="69" y="8"/>
                    <a:pt x="86" y="25"/>
                    <a:pt x="86" y="47"/>
                  </a:cubicBezTo>
                  <a:cubicBezTo>
                    <a:pt x="86" y="68"/>
                    <a:pt x="69" y="86"/>
                    <a:pt x="47" y="86"/>
                  </a:cubicBezTo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73" y="93"/>
                    <a:pt x="94" y="7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</a:path>
              </a:pathLst>
            </a:custGeom>
            <a:solidFill>
              <a:srgbClr val="CDE6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50"/>
            <p:cNvSpPr>
              <a:spLocks/>
            </p:cNvSpPr>
            <p:nvPr/>
          </p:nvSpPr>
          <p:spPr bwMode="auto">
            <a:xfrm>
              <a:off x="9434792" y="1446665"/>
              <a:ext cx="222806" cy="110870"/>
            </a:xfrm>
            <a:custGeom>
              <a:avLst/>
              <a:gdLst>
                <a:gd name="T0" fmla="*/ 17 w 177"/>
                <a:gd name="T1" fmla="*/ 62 h 88"/>
                <a:gd name="T2" fmla="*/ 28 w 177"/>
                <a:gd name="T3" fmla="*/ 39 h 88"/>
                <a:gd name="T4" fmla="*/ 75 w 177"/>
                <a:gd name="T5" fmla="*/ 32 h 88"/>
                <a:gd name="T6" fmla="*/ 144 w 177"/>
                <a:gd name="T7" fmla="*/ 12 h 88"/>
                <a:gd name="T8" fmla="*/ 133 w 177"/>
                <a:gd name="T9" fmla="*/ 86 h 88"/>
                <a:gd name="T10" fmla="*/ 115 w 177"/>
                <a:gd name="T11" fmla="*/ 86 h 88"/>
                <a:gd name="T12" fmla="*/ 95 w 177"/>
                <a:gd name="T13" fmla="*/ 80 h 88"/>
                <a:gd name="T14" fmla="*/ 77 w 177"/>
                <a:gd name="T15" fmla="*/ 86 h 88"/>
                <a:gd name="T16" fmla="*/ 62 w 177"/>
                <a:gd name="T17" fmla="*/ 72 h 88"/>
                <a:gd name="T18" fmla="*/ 17 w 177"/>
                <a:gd name="T19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88">
                  <a:moveTo>
                    <a:pt x="17" y="62"/>
                  </a:moveTo>
                  <a:cubicBezTo>
                    <a:pt x="0" y="52"/>
                    <a:pt x="13" y="38"/>
                    <a:pt x="28" y="39"/>
                  </a:cubicBezTo>
                  <a:cubicBezTo>
                    <a:pt x="49" y="41"/>
                    <a:pt x="58" y="48"/>
                    <a:pt x="75" y="32"/>
                  </a:cubicBezTo>
                  <a:cubicBezTo>
                    <a:pt x="91" y="18"/>
                    <a:pt x="123" y="0"/>
                    <a:pt x="144" y="12"/>
                  </a:cubicBezTo>
                  <a:cubicBezTo>
                    <a:pt x="177" y="30"/>
                    <a:pt x="162" y="74"/>
                    <a:pt x="133" y="86"/>
                  </a:cubicBezTo>
                  <a:cubicBezTo>
                    <a:pt x="126" y="88"/>
                    <a:pt x="123" y="88"/>
                    <a:pt x="115" y="86"/>
                  </a:cubicBezTo>
                  <a:cubicBezTo>
                    <a:pt x="109" y="85"/>
                    <a:pt x="101" y="80"/>
                    <a:pt x="95" y="80"/>
                  </a:cubicBezTo>
                  <a:cubicBezTo>
                    <a:pt x="88" y="80"/>
                    <a:pt x="84" y="87"/>
                    <a:pt x="77" y="86"/>
                  </a:cubicBezTo>
                  <a:cubicBezTo>
                    <a:pt x="69" y="84"/>
                    <a:pt x="67" y="77"/>
                    <a:pt x="62" y="72"/>
                  </a:cubicBezTo>
                  <a:cubicBezTo>
                    <a:pt x="50" y="59"/>
                    <a:pt x="31" y="70"/>
                    <a:pt x="17" y="62"/>
                  </a:cubicBezTo>
                  <a:close/>
                </a:path>
              </a:pathLst>
            </a:custGeom>
            <a:solidFill>
              <a:srgbClr val="D8C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7" name="组合 1796"/>
          <p:cNvGrpSpPr/>
          <p:nvPr/>
        </p:nvGrpSpPr>
        <p:grpSpPr>
          <a:xfrm>
            <a:off x="6428466" y="924297"/>
            <a:ext cx="1012754" cy="563944"/>
            <a:chOff x="6568166" y="924297"/>
            <a:chExt cx="1012754" cy="563944"/>
          </a:xfrm>
        </p:grpSpPr>
        <p:sp>
          <p:nvSpPr>
            <p:cNvPr id="258" name="Freeform 51"/>
            <p:cNvSpPr>
              <a:spLocks/>
            </p:cNvSpPr>
            <p:nvPr/>
          </p:nvSpPr>
          <p:spPr bwMode="auto">
            <a:xfrm>
              <a:off x="6732339" y="1028771"/>
              <a:ext cx="848581" cy="459470"/>
            </a:xfrm>
            <a:custGeom>
              <a:avLst/>
              <a:gdLst>
                <a:gd name="T0" fmla="*/ 147 w 674"/>
                <a:gd name="T1" fmla="*/ 365 h 365"/>
                <a:gd name="T2" fmla="*/ 0 w 674"/>
                <a:gd name="T3" fmla="*/ 236 h 365"/>
                <a:gd name="T4" fmla="*/ 78 w 674"/>
                <a:gd name="T5" fmla="*/ 123 h 365"/>
                <a:gd name="T6" fmla="*/ 88 w 674"/>
                <a:gd name="T7" fmla="*/ 118 h 365"/>
                <a:gd name="T8" fmla="*/ 89 w 674"/>
                <a:gd name="T9" fmla="*/ 107 h 365"/>
                <a:gd name="T10" fmla="*/ 255 w 674"/>
                <a:gd name="T11" fmla="*/ 0 h 365"/>
                <a:gd name="T12" fmla="*/ 394 w 674"/>
                <a:gd name="T13" fmla="*/ 52 h 365"/>
                <a:gd name="T14" fmla="*/ 404 w 674"/>
                <a:gd name="T15" fmla="*/ 62 h 365"/>
                <a:gd name="T16" fmla="*/ 417 w 674"/>
                <a:gd name="T17" fmla="*/ 56 h 365"/>
                <a:gd name="T18" fmla="*/ 471 w 674"/>
                <a:gd name="T19" fmla="*/ 45 h 365"/>
                <a:gd name="T20" fmla="*/ 576 w 674"/>
                <a:gd name="T21" fmla="*/ 107 h 365"/>
                <a:gd name="T22" fmla="*/ 579 w 674"/>
                <a:gd name="T23" fmla="*/ 116 h 365"/>
                <a:gd name="T24" fmla="*/ 588 w 674"/>
                <a:gd name="T25" fmla="*/ 119 h 365"/>
                <a:gd name="T26" fmla="*/ 674 w 674"/>
                <a:gd name="T27" fmla="*/ 236 h 365"/>
                <a:gd name="T28" fmla="*/ 527 w 674"/>
                <a:gd name="T29" fmla="*/ 365 h 365"/>
                <a:gd name="T30" fmla="*/ 147 w 674"/>
                <a:gd name="T31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4" h="365">
                  <a:moveTo>
                    <a:pt x="147" y="365"/>
                  </a:moveTo>
                  <a:cubicBezTo>
                    <a:pt x="66" y="365"/>
                    <a:pt x="0" y="307"/>
                    <a:pt x="0" y="236"/>
                  </a:cubicBezTo>
                  <a:cubicBezTo>
                    <a:pt x="0" y="189"/>
                    <a:pt x="30" y="145"/>
                    <a:pt x="78" y="123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5" y="47"/>
                    <a:pt x="168" y="0"/>
                    <a:pt x="255" y="0"/>
                  </a:cubicBezTo>
                  <a:cubicBezTo>
                    <a:pt x="311" y="0"/>
                    <a:pt x="363" y="20"/>
                    <a:pt x="394" y="52"/>
                  </a:cubicBezTo>
                  <a:cubicBezTo>
                    <a:pt x="404" y="62"/>
                    <a:pt x="404" y="62"/>
                    <a:pt x="404" y="62"/>
                  </a:cubicBezTo>
                  <a:cubicBezTo>
                    <a:pt x="417" y="56"/>
                    <a:pt x="417" y="56"/>
                    <a:pt x="417" y="56"/>
                  </a:cubicBezTo>
                  <a:cubicBezTo>
                    <a:pt x="433" y="49"/>
                    <a:pt x="452" y="45"/>
                    <a:pt x="471" y="45"/>
                  </a:cubicBezTo>
                  <a:cubicBezTo>
                    <a:pt x="520" y="45"/>
                    <a:pt x="563" y="71"/>
                    <a:pt x="576" y="107"/>
                  </a:cubicBezTo>
                  <a:cubicBezTo>
                    <a:pt x="579" y="116"/>
                    <a:pt x="579" y="116"/>
                    <a:pt x="579" y="116"/>
                  </a:cubicBezTo>
                  <a:cubicBezTo>
                    <a:pt x="588" y="119"/>
                    <a:pt x="588" y="119"/>
                    <a:pt x="588" y="119"/>
                  </a:cubicBezTo>
                  <a:cubicBezTo>
                    <a:pt x="640" y="140"/>
                    <a:pt x="674" y="186"/>
                    <a:pt x="674" y="236"/>
                  </a:cubicBezTo>
                  <a:cubicBezTo>
                    <a:pt x="674" y="307"/>
                    <a:pt x="608" y="365"/>
                    <a:pt x="527" y="365"/>
                  </a:cubicBezTo>
                  <a:cubicBezTo>
                    <a:pt x="147" y="365"/>
                    <a:pt x="147" y="365"/>
                    <a:pt x="147" y="365"/>
                  </a:cubicBezTo>
                </a:path>
              </a:pathLst>
            </a:custGeom>
            <a:solidFill>
              <a:srgbClr val="D9E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52"/>
            <p:cNvSpPr>
              <a:spLocks/>
            </p:cNvSpPr>
            <p:nvPr/>
          </p:nvSpPr>
          <p:spPr bwMode="auto">
            <a:xfrm>
              <a:off x="6568166" y="924297"/>
              <a:ext cx="859242" cy="533028"/>
            </a:xfrm>
            <a:custGeom>
              <a:avLst/>
              <a:gdLst>
                <a:gd name="T0" fmla="*/ 588 w 682"/>
                <a:gd name="T1" fmla="*/ 126 h 423"/>
                <a:gd name="T2" fmla="*/ 469 w 682"/>
                <a:gd name="T3" fmla="*/ 46 h 423"/>
                <a:gd name="T4" fmla="*/ 410 w 682"/>
                <a:gd name="T5" fmla="*/ 60 h 423"/>
                <a:gd name="T6" fmla="*/ 263 w 682"/>
                <a:gd name="T7" fmla="*/ 0 h 423"/>
                <a:gd name="T8" fmla="*/ 86 w 682"/>
                <a:gd name="T9" fmla="*/ 130 h 423"/>
                <a:gd name="T10" fmla="*/ 0 w 682"/>
                <a:gd name="T11" fmla="*/ 268 h 423"/>
                <a:gd name="T12" fmla="*/ 0 w 682"/>
                <a:gd name="T13" fmla="*/ 268 h 423"/>
                <a:gd name="T14" fmla="*/ 160 w 682"/>
                <a:gd name="T15" fmla="*/ 423 h 423"/>
                <a:gd name="T16" fmla="*/ 522 w 682"/>
                <a:gd name="T17" fmla="*/ 423 h 423"/>
                <a:gd name="T18" fmla="*/ 682 w 682"/>
                <a:gd name="T19" fmla="*/ 268 h 423"/>
                <a:gd name="T20" fmla="*/ 682 w 682"/>
                <a:gd name="T21" fmla="*/ 268 h 423"/>
                <a:gd name="T22" fmla="*/ 588 w 682"/>
                <a:gd name="T23" fmla="*/ 12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2" h="423">
                  <a:moveTo>
                    <a:pt x="588" y="126"/>
                  </a:moveTo>
                  <a:cubicBezTo>
                    <a:pt x="573" y="80"/>
                    <a:pt x="525" y="46"/>
                    <a:pt x="469" y="46"/>
                  </a:cubicBezTo>
                  <a:cubicBezTo>
                    <a:pt x="448" y="46"/>
                    <a:pt x="427" y="51"/>
                    <a:pt x="410" y="60"/>
                  </a:cubicBezTo>
                  <a:cubicBezTo>
                    <a:pt x="378" y="23"/>
                    <a:pt x="324" y="0"/>
                    <a:pt x="263" y="0"/>
                  </a:cubicBezTo>
                  <a:cubicBezTo>
                    <a:pt x="169" y="0"/>
                    <a:pt x="91" y="57"/>
                    <a:pt x="86" y="130"/>
                  </a:cubicBezTo>
                  <a:cubicBezTo>
                    <a:pt x="35" y="156"/>
                    <a:pt x="0" y="208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54"/>
                    <a:pt x="71" y="423"/>
                    <a:pt x="160" y="423"/>
                  </a:cubicBezTo>
                  <a:cubicBezTo>
                    <a:pt x="522" y="423"/>
                    <a:pt x="522" y="423"/>
                    <a:pt x="522" y="423"/>
                  </a:cubicBezTo>
                  <a:cubicBezTo>
                    <a:pt x="611" y="423"/>
                    <a:pt x="682" y="354"/>
                    <a:pt x="682" y="268"/>
                  </a:cubicBezTo>
                  <a:cubicBezTo>
                    <a:pt x="682" y="268"/>
                    <a:pt x="682" y="268"/>
                    <a:pt x="682" y="268"/>
                  </a:cubicBezTo>
                  <a:cubicBezTo>
                    <a:pt x="682" y="204"/>
                    <a:pt x="643" y="150"/>
                    <a:pt x="588" y="126"/>
                  </a:cubicBezTo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53"/>
            <p:cNvSpPr>
              <a:spLocks/>
            </p:cNvSpPr>
            <p:nvPr/>
          </p:nvSpPr>
          <p:spPr bwMode="auto">
            <a:xfrm>
              <a:off x="6600148" y="958411"/>
              <a:ext cx="811269" cy="480792"/>
            </a:xfrm>
            <a:custGeom>
              <a:avLst/>
              <a:gdLst>
                <a:gd name="T0" fmla="*/ 245 w 644"/>
                <a:gd name="T1" fmla="*/ 0 h 382"/>
                <a:gd name="T2" fmla="*/ 86 w 644"/>
                <a:gd name="T3" fmla="*/ 112 h 382"/>
                <a:gd name="T4" fmla="*/ 85 w 644"/>
                <a:gd name="T5" fmla="*/ 123 h 382"/>
                <a:gd name="T6" fmla="*/ 75 w 644"/>
                <a:gd name="T7" fmla="*/ 128 h 382"/>
                <a:gd name="T8" fmla="*/ 0 w 644"/>
                <a:gd name="T9" fmla="*/ 248 h 382"/>
                <a:gd name="T10" fmla="*/ 141 w 644"/>
                <a:gd name="T11" fmla="*/ 382 h 382"/>
                <a:gd name="T12" fmla="*/ 504 w 644"/>
                <a:gd name="T13" fmla="*/ 382 h 382"/>
                <a:gd name="T14" fmla="*/ 644 w 644"/>
                <a:gd name="T15" fmla="*/ 247 h 382"/>
                <a:gd name="T16" fmla="*/ 562 w 644"/>
                <a:gd name="T17" fmla="*/ 125 h 382"/>
                <a:gd name="T18" fmla="*/ 554 w 644"/>
                <a:gd name="T19" fmla="*/ 121 h 382"/>
                <a:gd name="T20" fmla="*/ 551 w 644"/>
                <a:gd name="T21" fmla="*/ 112 h 382"/>
                <a:gd name="T22" fmla="*/ 450 w 644"/>
                <a:gd name="T23" fmla="*/ 47 h 382"/>
                <a:gd name="T24" fmla="*/ 399 w 644"/>
                <a:gd name="T25" fmla="*/ 58 h 382"/>
                <a:gd name="T26" fmla="*/ 387 w 644"/>
                <a:gd name="T27" fmla="*/ 64 h 382"/>
                <a:gd name="T28" fmla="*/ 377 w 644"/>
                <a:gd name="T29" fmla="*/ 54 h 382"/>
                <a:gd name="T30" fmla="*/ 245 w 644"/>
                <a:gd name="T31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4" h="382">
                  <a:moveTo>
                    <a:pt x="245" y="0"/>
                  </a:moveTo>
                  <a:cubicBezTo>
                    <a:pt x="161" y="0"/>
                    <a:pt x="91" y="49"/>
                    <a:pt x="86" y="112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29" y="152"/>
                    <a:pt x="0" y="198"/>
                    <a:pt x="0" y="248"/>
                  </a:cubicBezTo>
                  <a:cubicBezTo>
                    <a:pt x="0" y="322"/>
                    <a:pt x="64" y="382"/>
                    <a:pt x="141" y="382"/>
                  </a:cubicBezTo>
                  <a:cubicBezTo>
                    <a:pt x="504" y="382"/>
                    <a:pt x="504" y="382"/>
                    <a:pt x="504" y="382"/>
                  </a:cubicBezTo>
                  <a:cubicBezTo>
                    <a:pt x="581" y="382"/>
                    <a:pt x="644" y="322"/>
                    <a:pt x="644" y="247"/>
                  </a:cubicBezTo>
                  <a:cubicBezTo>
                    <a:pt x="644" y="195"/>
                    <a:pt x="612" y="147"/>
                    <a:pt x="562" y="125"/>
                  </a:cubicBezTo>
                  <a:cubicBezTo>
                    <a:pt x="554" y="121"/>
                    <a:pt x="554" y="121"/>
                    <a:pt x="554" y="121"/>
                  </a:cubicBezTo>
                  <a:cubicBezTo>
                    <a:pt x="551" y="112"/>
                    <a:pt x="551" y="112"/>
                    <a:pt x="551" y="112"/>
                  </a:cubicBezTo>
                  <a:cubicBezTo>
                    <a:pt x="539" y="74"/>
                    <a:pt x="497" y="47"/>
                    <a:pt x="450" y="47"/>
                  </a:cubicBezTo>
                  <a:cubicBezTo>
                    <a:pt x="432" y="47"/>
                    <a:pt x="415" y="51"/>
                    <a:pt x="399" y="58"/>
                  </a:cubicBezTo>
                  <a:cubicBezTo>
                    <a:pt x="387" y="64"/>
                    <a:pt x="387" y="64"/>
                    <a:pt x="387" y="64"/>
                  </a:cubicBezTo>
                  <a:cubicBezTo>
                    <a:pt x="377" y="54"/>
                    <a:pt x="377" y="54"/>
                    <a:pt x="377" y="54"/>
                  </a:cubicBezTo>
                  <a:cubicBezTo>
                    <a:pt x="347" y="20"/>
                    <a:pt x="298" y="0"/>
                    <a:pt x="245" y="0"/>
                  </a:cubicBezTo>
                </a:path>
              </a:pathLst>
            </a:custGeom>
            <a:solidFill>
              <a:srgbClr val="EFF7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3" name="组合 1882"/>
          <p:cNvGrpSpPr/>
          <p:nvPr/>
        </p:nvGrpSpPr>
        <p:grpSpPr>
          <a:xfrm>
            <a:off x="10608474" y="3633148"/>
            <a:ext cx="885893" cy="1075651"/>
            <a:chOff x="10748174" y="3633148"/>
            <a:chExt cx="885893" cy="1075651"/>
          </a:xfrm>
        </p:grpSpPr>
        <p:sp>
          <p:nvSpPr>
            <p:cNvPr id="261" name="Freeform 54"/>
            <p:cNvSpPr>
              <a:spLocks/>
            </p:cNvSpPr>
            <p:nvPr/>
          </p:nvSpPr>
          <p:spPr bwMode="auto">
            <a:xfrm>
              <a:off x="11089312" y="4096882"/>
              <a:ext cx="514905" cy="499981"/>
            </a:xfrm>
            <a:custGeom>
              <a:avLst/>
              <a:gdLst>
                <a:gd name="T0" fmla="*/ 483 w 483"/>
                <a:gd name="T1" fmla="*/ 469 h 469"/>
                <a:gd name="T2" fmla="*/ 4 w 483"/>
                <a:gd name="T3" fmla="*/ 369 h 469"/>
                <a:gd name="T4" fmla="*/ 0 w 483"/>
                <a:gd name="T5" fmla="*/ 0 h 469"/>
                <a:gd name="T6" fmla="*/ 483 w 483"/>
                <a:gd name="T7" fmla="*/ 102 h 469"/>
                <a:gd name="T8" fmla="*/ 483 w 483"/>
                <a:gd name="T9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469">
                  <a:moveTo>
                    <a:pt x="483" y="469"/>
                  </a:moveTo>
                  <a:lnTo>
                    <a:pt x="4" y="369"/>
                  </a:lnTo>
                  <a:lnTo>
                    <a:pt x="0" y="0"/>
                  </a:lnTo>
                  <a:lnTo>
                    <a:pt x="483" y="102"/>
                  </a:lnTo>
                  <a:lnTo>
                    <a:pt x="483" y="469"/>
                  </a:lnTo>
                  <a:close/>
                </a:path>
              </a:pathLst>
            </a:custGeom>
            <a:solidFill>
              <a:srgbClr val="F0B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55"/>
            <p:cNvSpPr>
              <a:spLocks/>
            </p:cNvSpPr>
            <p:nvPr/>
          </p:nvSpPr>
          <p:spPr bwMode="auto">
            <a:xfrm>
              <a:off x="11089312" y="4096882"/>
              <a:ext cx="514905" cy="499981"/>
            </a:xfrm>
            <a:custGeom>
              <a:avLst/>
              <a:gdLst>
                <a:gd name="T0" fmla="*/ 483 w 483"/>
                <a:gd name="T1" fmla="*/ 469 h 469"/>
                <a:gd name="T2" fmla="*/ 4 w 483"/>
                <a:gd name="T3" fmla="*/ 369 h 469"/>
                <a:gd name="T4" fmla="*/ 0 w 483"/>
                <a:gd name="T5" fmla="*/ 0 h 469"/>
                <a:gd name="T6" fmla="*/ 483 w 483"/>
                <a:gd name="T7" fmla="*/ 102 h 469"/>
                <a:gd name="T8" fmla="*/ 483 w 483"/>
                <a:gd name="T9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469">
                  <a:moveTo>
                    <a:pt x="483" y="469"/>
                  </a:moveTo>
                  <a:lnTo>
                    <a:pt x="4" y="369"/>
                  </a:lnTo>
                  <a:lnTo>
                    <a:pt x="0" y="0"/>
                  </a:lnTo>
                  <a:lnTo>
                    <a:pt x="483" y="102"/>
                  </a:lnTo>
                  <a:lnTo>
                    <a:pt x="483" y="4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56"/>
            <p:cNvSpPr>
              <a:spLocks/>
            </p:cNvSpPr>
            <p:nvPr/>
          </p:nvSpPr>
          <p:spPr bwMode="auto">
            <a:xfrm>
              <a:off x="11312118" y="4205620"/>
              <a:ext cx="293166" cy="503179"/>
            </a:xfrm>
            <a:custGeom>
              <a:avLst/>
              <a:gdLst>
                <a:gd name="T0" fmla="*/ 275 w 275"/>
                <a:gd name="T1" fmla="*/ 368 h 472"/>
                <a:gd name="T2" fmla="*/ 2 w 275"/>
                <a:gd name="T3" fmla="*/ 472 h 472"/>
                <a:gd name="T4" fmla="*/ 0 w 275"/>
                <a:gd name="T5" fmla="*/ 104 h 472"/>
                <a:gd name="T6" fmla="*/ 275 w 275"/>
                <a:gd name="T7" fmla="*/ 0 h 472"/>
                <a:gd name="T8" fmla="*/ 275 w 275"/>
                <a:gd name="T9" fmla="*/ 368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472">
                  <a:moveTo>
                    <a:pt x="275" y="368"/>
                  </a:moveTo>
                  <a:lnTo>
                    <a:pt x="2" y="472"/>
                  </a:lnTo>
                  <a:lnTo>
                    <a:pt x="0" y="104"/>
                  </a:lnTo>
                  <a:lnTo>
                    <a:pt x="275" y="0"/>
                  </a:lnTo>
                  <a:lnTo>
                    <a:pt x="275" y="368"/>
                  </a:lnTo>
                  <a:close/>
                </a:path>
              </a:pathLst>
            </a:custGeom>
            <a:solidFill>
              <a:srgbClr val="E8B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57"/>
            <p:cNvSpPr>
              <a:spLocks/>
            </p:cNvSpPr>
            <p:nvPr/>
          </p:nvSpPr>
          <p:spPr bwMode="auto">
            <a:xfrm>
              <a:off x="11312118" y="4205620"/>
              <a:ext cx="293166" cy="503179"/>
            </a:xfrm>
            <a:custGeom>
              <a:avLst/>
              <a:gdLst>
                <a:gd name="T0" fmla="*/ 275 w 275"/>
                <a:gd name="T1" fmla="*/ 368 h 472"/>
                <a:gd name="T2" fmla="*/ 2 w 275"/>
                <a:gd name="T3" fmla="*/ 472 h 472"/>
                <a:gd name="T4" fmla="*/ 0 w 275"/>
                <a:gd name="T5" fmla="*/ 104 h 472"/>
                <a:gd name="T6" fmla="*/ 275 w 275"/>
                <a:gd name="T7" fmla="*/ 0 h 472"/>
                <a:gd name="T8" fmla="*/ 275 w 275"/>
                <a:gd name="T9" fmla="*/ 368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472">
                  <a:moveTo>
                    <a:pt x="275" y="368"/>
                  </a:moveTo>
                  <a:lnTo>
                    <a:pt x="2" y="472"/>
                  </a:lnTo>
                  <a:lnTo>
                    <a:pt x="0" y="104"/>
                  </a:lnTo>
                  <a:lnTo>
                    <a:pt x="275" y="0"/>
                  </a:lnTo>
                  <a:lnTo>
                    <a:pt x="275" y="3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58"/>
            <p:cNvSpPr>
              <a:spLocks/>
            </p:cNvSpPr>
            <p:nvPr/>
          </p:nvSpPr>
          <p:spPr bwMode="auto">
            <a:xfrm>
              <a:off x="10799345" y="4096882"/>
              <a:ext cx="295298" cy="505311"/>
            </a:xfrm>
            <a:custGeom>
              <a:avLst/>
              <a:gdLst>
                <a:gd name="T0" fmla="*/ 277 w 277"/>
                <a:gd name="T1" fmla="*/ 369 h 474"/>
                <a:gd name="T2" fmla="*/ 7 w 277"/>
                <a:gd name="T3" fmla="*/ 474 h 474"/>
                <a:gd name="T4" fmla="*/ 0 w 277"/>
                <a:gd name="T5" fmla="*/ 104 h 474"/>
                <a:gd name="T6" fmla="*/ 273 w 277"/>
                <a:gd name="T7" fmla="*/ 0 h 474"/>
                <a:gd name="T8" fmla="*/ 277 w 277"/>
                <a:gd name="T9" fmla="*/ 36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474">
                  <a:moveTo>
                    <a:pt x="277" y="369"/>
                  </a:moveTo>
                  <a:lnTo>
                    <a:pt x="7" y="474"/>
                  </a:lnTo>
                  <a:lnTo>
                    <a:pt x="0" y="104"/>
                  </a:lnTo>
                  <a:lnTo>
                    <a:pt x="273" y="0"/>
                  </a:lnTo>
                  <a:lnTo>
                    <a:pt x="277" y="369"/>
                  </a:lnTo>
                  <a:close/>
                </a:path>
              </a:pathLst>
            </a:custGeom>
            <a:solidFill>
              <a:srgbClr val="F2C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59"/>
            <p:cNvSpPr>
              <a:spLocks/>
            </p:cNvSpPr>
            <p:nvPr/>
          </p:nvSpPr>
          <p:spPr bwMode="auto">
            <a:xfrm>
              <a:off x="10799345" y="4096882"/>
              <a:ext cx="295298" cy="505311"/>
            </a:xfrm>
            <a:custGeom>
              <a:avLst/>
              <a:gdLst>
                <a:gd name="T0" fmla="*/ 277 w 277"/>
                <a:gd name="T1" fmla="*/ 369 h 474"/>
                <a:gd name="T2" fmla="*/ 7 w 277"/>
                <a:gd name="T3" fmla="*/ 474 h 474"/>
                <a:gd name="T4" fmla="*/ 0 w 277"/>
                <a:gd name="T5" fmla="*/ 104 h 474"/>
                <a:gd name="T6" fmla="*/ 273 w 277"/>
                <a:gd name="T7" fmla="*/ 0 h 474"/>
                <a:gd name="T8" fmla="*/ 277 w 277"/>
                <a:gd name="T9" fmla="*/ 36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474">
                  <a:moveTo>
                    <a:pt x="277" y="369"/>
                  </a:moveTo>
                  <a:lnTo>
                    <a:pt x="7" y="474"/>
                  </a:lnTo>
                  <a:lnTo>
                    <a:pt x="0" y="104"/>
                  </a:lnTo>
                  <a:lnTo>
                    <a:pt x="273" y="0"/>
                  </a:lnTo>
                  <a:lnTo>
                    <a:pt x="277" y="3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60"/>
            <p:cNvSpPr>
              <a:spLocks/>
            </p:cNvSpPr>
            <p:nvPr/>
          </p:nvSpPr>
          <p:spPr bwMode="auto">
            <a:xfrm>
              <a:off x="10917677" y="3633148"/>
              <a:ext cx="603388" cy="719588"/>
            </a:xfrm>
            <a:custGeom>
              <a:avLst/>
              <a:gdLst>
                <a:gd name="T0" fmla="*/ 14 w 479"/>
                <a:gd name="T1" fmla="*/ 213 h 571"/>
                <a:gd name="T2" fmla="*/ 213 w 479"/>
                <a:gd name="T3" fmla="*/ 14 h 571"/>
                <a:gd name="T4" fmla="*/ 265 w 479"/>
                <a:gd name="T5" fmla="*/ 14 h 571"/>
                <a:gd name="T6" fmla="*/ 464 w 479"/>
                <a:gd name="T7" fmla="*/ 213 h 571"/>
                <a:gd name="T8" fmla="*/ 454 w 479"/>
                <a:gd name="T9" fmla="*/ 239 h 571"/>
                <a:gd name="T10" fmla="*/ 308 w 479"/>
                <a:gd name="T11" fmla="*/ 239 h 571"/>
                <a:gd name="T12" fmla="*/ 308 w 479"/>
                <a:gd name="T13" fmla="*/ 571 h 571"/>
                <a:gd name="T14" fmla="*/ 171 w 479"/>
                <a:gd name="T15" fmla="*/ 571 h 571"/>
                <a:gd name="T16" fmla="*/ 171 w 479"/>
                <a:gd name="T17" fmla="*/ 239 h 571"/>
                <a:gd name="T18" fmla="*/ 25 w 479"/>
                <a:gd name="T19" fmla="*/ 239 h 571"/>
                <a:gd name="T20" fmla="*/ 14 w 479"/>
                <a:gd name="T21" fmla="*/ 213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9" h="571">
                  <a:moveTo>
                    <a:pt x="14" y="213"/>
                  </a:moveTo>
                  <a:cubicBezTo>
                    <a:pt x="213" y="14"/>
                    <a:pt x="213" y="14"/>
                    <a:pt x="213" y="14"/>
                  </a:cubicBezTo>
                  <a:cubicBezTo>
                    <a:pt x="228" y="0"/>
                    <a:pt x="251" y="0"/>
                    <a:pt x="265" y="14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79" y="228"/>
                    <a:pt x="474" y="239"/>
                    <a:pt x="454" y="239"/>
                  </a:cubicBezTo>
                  <a:cubicBezTo>
                    <a:pt x="308" y="239"/>
                    <a:pt x="308" y="239"/>
                    <a:pt x="308" y="239"/>
                  </a:cubicBezTo>
                  <a:cubicBezTo>
                    <a:pt x="308" y="571"/>
                    <a:pt x="308" y="571"/>
                    <a:pt x="308" y="571"/>
                  </a:cubicBezTo>
                  <a:cubicBezTo>
                    <a:pt x="171" y="571"/>
                    <a:pt x="171" y="571"/>
                    <a:pt x="171" y="571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25" y="239"/>
                    <a:pt x="25" y="239"/>
                    <a:pt x="25" y="239"/>
                  </a:cubicBezTo>
                  <a:cubicBezTo>
                    <a:pt x="5" y="239"/>
                    <a:pt x="0" y="228"/>
                    <a:pt x="14" y="213"/>
                  </a:cubicBezTo>
                </a:path>
              </a:pathLst>
            </a:custGeom>
            <a:solidFill>
              <a:srgbClr val="65A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61"/>
            <p:cNvSpPr>
              <a:spLocks/>
            </p:cNvSpPr>
            <p:nvPr/>
          </p:nvSpPr>
          <p:spPr bwMode="auto">
            <a:xfrm>
              <a:off x="11218305" y="3638478"/>
              <a:ext cx="295298" cy="675880"/>
            </a:xfrm>
            <a:custGeom>
              <a:avLst/>
              <a:gdLst>
                <a:gd name="T0" fmla="*/ 0 w 234"/>
                <a:gd name="T1" fmla="*/ 0 h 537"/>
                <a:gd name="T2" fmla="*/ 0 w 234"/>
                <a:gd name="T3" fmla="*/ 523 h 537"/>
                <a:gd name="T4" fmla="*/ 69 w 234"/>
                <a:gd name="T5" fmla="*/ 537 h 537"/>
                <a:gd name="T6" fmla="*/ 69 w 234"/>
                <a:gd name="T7" fmla="*/ 235 h 537"/>
                <a:gd name="T8" fmla="*/ 215 w 234"/>
                <a:gd name="T9" fmla="*/ 235 h 537"/>
                <a:gd name="T10" fmla="*/ 234 w 234"/>
                <a:gd name="T11" fmla="*/ 224 h 537"/>
                <a:gd name="T12" fmla="*/ 225 w 234"/>
                <a:gd name="T13" fmla="*/ 209 h 537"/>
                <a:gd name="T14" fmla="*/ 26 w 234"/>
                <a:gd name="T15" fmla="*/ 10 h 537"/>
                <a:gd name="T16" fmla="*/ 26 w 234"/>
                <a:gd name="T17" fmla="*/ 10 h 537"/>
                <a:gd name="T18" fmla="*/ 0 w 234"/>
                <a:gd name="T19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537">
                  <a:moveTo>
                    <a:pt x="0" y="0"/>
                  </a:moveTo>
                  <a:cubicBezTo>
                    <a:pt x="0" y="523"/>
                    <a:pt x="0" y="523"/>
                    <a:pt x="0" y="523"/>
                  </a:cubicBezTo>
                  <a:cubicBezTo>
                    <a:pt x="69" y="537"/>
                    <a:pt x="69" y="537"/>
                    <a:pt x="69" y="537"/>
                  </a:cubicBezTo>
                  <a:cubicBezTo>
                    <a:pt x="69" y="235"/>
                    <a:pt x="69" y="235"/>
                    <a:pt x="69" y="235"/>
                  </a:cubicBezTo>
                  <a:cubicBezTo>
                    <a:pt x="215" y="235"/>
                    <a:pt x="215" y="235"/>
                    <a:pt x="215" y="235"/>
                  </a:cubicBezTo>
                  <a:cubicBezTo>
                    <a:pt x="227" y="235"/>
                    <a:pt x="234" y="231"/>
                    <a:pt x="234" y="224"/>
                  </a:cubicBezTo>
                  <a:cubicBezTo>
                    <a:pt x="234" y="220"/>
                    <a:pt x="231" y="215"/>
                    <a:pt x="225" y="20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9" y="3"/>
                    <a:pt x="10" y="0"/>
                    <a:pt x="0" y="0"/>
                  </a:cubicBezTo>
                </a:path>
              </a:pathLst>
            </a:custGeom>
            <a:solidFill>
              <a:srgbClr val="287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62"/>
            <p:cNvSpPr>
              <a:spLocks/>
            </p:cNvSpPr>
            <p:nvPr/>
          </p:nvSpPr>
          <p:spPr bwMode="auto">
            <a:xfrm>
              <a:off x="10799345" y="4207752"/>
              <a:ext cx="514905" cy="501047"/>
            </a:xfrm>
            <a:custGeom>
              <a:avLst/>
              <a:gdLst>
                <a:gd name="T0" fmla="*/ 483 w 483"/>
                <a:gd name="T1" fmla="*/ 470 h 470"/>
                <a:gd name="T2" fmla="*/ 7 w 483"/>
                <a:gd name="T3" fmla="*/ 370 h 470"/>
                <a:gd name="T4" fmla="*/ 0 w 483"/>
                <a:gd name="T5" fmla="*/ 0 h 470"/>
                <a:gd name="T6" fmla="*/ 481 w 483"/>
                <a:gd name="T7" fmla="*/ 102 h 470"/>
                <a:gd name="T8" fmla="*/ 483 w 483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470">
                  <a:moveTo>
                    <a:pt x="483" y="470"/>
                  </a:moveTo>
                  <a:lnTo>
                    <a:pt x="7" y="370"/>
                  </a:lnTo>
                  <a:lnTo>
                    <a:pt x="0" y="0"/>
                  </a:lnTo>
                  <a:lnTo>
                    <a:pt x="481" y="102"/>
                  </a:lnTo>
                  <a:lnTo>
                    <a:pt x="483" y="470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63"/>
            <p:cNvSpPr>
              <a:spLocks/>
            </p:cNvSpPr>
            <p:nvPr/>
          </p:nvSpPr>
          <p:spPr bwMode="auto">
            <a:xfrm>
              <a:off x="10799345" y="4207752"/>
              <a:ext cx="514905" cy="501047"/>
            </a:xfrm>
            <a:custGeom>
              <a:avLst/>
              <a:gdLst>
                <a:gd name="T0" fmla="*/ 483 w 483"/>
                <a:gd name="T1" fmla="*/ 470 h 470"/>
                <a:gd name="T2" fmla="*/ 7 w 483"/>
                <a:gd name="T3" fmla="*/ 370 h 470"/>
                <a:gd name="T4" fmla="*/ 0 w 483"/>
                <a:gd name="T5" fmla="*/ 0 h 470"/>
                <a:gd name="T6" fmla="*/ 481 w 483"/>
                <a:gd name="T7" fmla="*/ 102 h 470"/>
                <a:gd name="T8" fmla="*/ 483 w 483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470">
                  <a:moveTo>
                    <a:pt x="483" y="470"/>
                  </a:moveTo>
                  <a:lnTo>
                    <a:pt x="7" y="370"/>
                  </a:lnTo>
                  <a:lnTo>
                    <a:pt x="0" y="0"/>
                  </a:lnTo>
                  <a:lnTo>
                    <a:pt x="481" y="102"/>
                  </a:lnTo>
                  <a:lnTo>
                    <a:pt x="483" y="4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64"/>
            <p:cNvSpPr>
              <a:spLocks/>
            </p:cNvSpPr>
            <p:nvPr/>
          </p:nvSpPr>
          <p:spPr bwMode="auto">
            <a:xfrm>
              <a:off x="10802543" y="4316490"/>
              <a:ext cx="509575" cy="183362"/>
            </a:xfrm>
            <a:custGeom>
              <a:avLst/>
              <a:gdLst>
                <a:gd name="T0" fmla="*/ 478 w 478"/>
                <a:gd name="T1" fmla="*/ 0 h 172"/>
                <a:gd name="T2" fmla="*/ 428 w 478"/>
                <a:gd name="T3" fmla="*/ 150 h 172"/>
                <a:gd name="T4" fmla="*/ 0 w 478"/>
                <a:gd name="T5" fmla="*/ 59 h 172"/>
                <a:gd name="T6" fmla="*/ 0 w 478"/>
                <a:gd name="T7" fmla="*/ 74 h 172"/>
                <a:gd name="T8" fmla="*/ 454 w 478"/>
                <a:gd name="T9" fmla="*/ 172 h 172"/>
                <a:gd name="T10" fmla="*/ 478 w 478"/>
                <a:gd name="T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" h="172">
                  <a:moveTo>
                    <a:pt x="478" y="0"/>
                  </a:moveTo>
                  <a:lnTo>
                    <a:pt x="428" y="150"/>
                  </a:lnTo>
                  <a:lnTo>
                    <a:pt x="0" y="59"/>
                  </a:lnTo>
                  <a:lnTo>
                    <a:pt x="0" y="74"/>
                  </a:lnTo>
                  <a:lnTo>
                    <a:pt x="454" y="172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E59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65"/>
            <p:cNvSpPr>
              <a:spLocks/>
            </p:cNvSpPr>
            <p:nvPr/>
          </p:nvSpPr>
          <p:spPr bwMode="auto">
            <a:xfrm>
              <a:off x="10802543" y="4316490"/>
              <a:ext cx="509575" cy="183362"/>
            </a:xfrm>
            <a:custGeom>
              <a:avLst/>
              <a:gdLst>
                <a:gd name="T0" fmla="*/ 478 w 478"/>
                <a:gd name="T1" fmla="*/ 0 h 172"/>
                <a:gd name="T2" fmla="*/ 428 w 478"/>
                <a:gd name="T3" fmla="*/ 150 h 172"/>
                <a:gd name="T4" fmla="*/ 0 w 478"/>
                <a:gd name="T5" fmla="*/ 59 h 172"/>
                <a:gd name="T6" fmla="*/ 0 w 478"/>
                <a:gd name="T7" fmla="*/ 74 h 172"/>
                <a:gd name="T8" fmla="*/ 454 w 478"/>
                <a:gd name="T9" fmla="*/ 172 h 172"/>
                <a:gd name="T10" fmla="*/ 478 w 478"/>
                <a:gd name="T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" h="172">
                  <a:moveTo>
                    <a:pt x="478" y="0"/>
                  </a:moveTo>
                  <a:lnTo>
                    <a:pt x="428" y="150"/>
                  </a:lnTo>
                  <a:lnTo>
                    <a:pt x="0" y="59"/>
                  </a:lnTo>
                  <a:lnTo>
                    <a:pt x="0" y="74"/>
                  </a:lnTo>
                  <a:lnTo>
                    <a:pt x="454" y="172"/>
                  </a:lnTo>
                  <a:lnTo>
                    <a:pt x="4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66"/>
            <p:cNvSpPr>
              <a:spLocks/>
            </p:cNvSpPr>
            <p:nvPr/>
          </p:nvSpPr>
          <p:spPr bwMode="auto">
            <a:xfrm>
              <a:off x="10748174" y="4207752"/>
              <a:ext cx="563944" cy="268646"/>
            </a:xfrm>
            <a:custGeom>
              <a:avLst/>
              <a:gdLst>
                <a:gd name="T0" fmla="*/ 479 w 529"/>
                <a:gd name="T1" fmla="*/ 252 h 252"/>
                <a:gd name="T2" fmla="*/ 0 w 529"/>
                <a:gd name="T3" fmla="*/ 150 h 252"/>
                <a:gd name="T4" fmla="*/ 48 w 529"/>
                <a:gd name="T5" fmla="*/ 0 h 252"/>
                <a:gd name="T6" fmla="*/ 529 w 529"/>
                <a:gd name="T7" fmla="*/ 102 h 252"/>
                <a:gd name="T8" fmla="*/ 479 w 529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252">
                  <a:moveTo>
                    <a:pt x="479" y="252"/>
                  </a:moveTo>
                  <a:lnTo>
                    <a:pt x="0" y="150"/>
                  </a:lnTo>
                  <a:lnTo>
                    <a:pt x="48" y="0"/>
                  </a:lnTo>
                  <a:lnTo>
                    <a:pt x="529" y="102"/>
                  </a:lnTo>
                  <a:lnTo>
                    <a:pt x="479" y="252"/>
                  </a:lnTo>
                  <a:close/>
                </a:path>
              </a:pathLst>
            </a:custGeom>
            <a:solidFill>
              <a:srgbClr val="F7CB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67"/>
            <p:cNvSpPr>
              <a:spLocks/>
            </p:cNvSpPr>
            <p:nvPr/>
          </p:nvSpPr>
          <p:spPr bwMode="auto">
            <a:xfrm>
              <a:off x="10748174" y="4207752"/>
              <a:ext cx="563944" cy="268646"/>
            </a:xfrm>
            <a:custGeom>
              <a:avLst/>
              <a:gdLst>
                <a:gd name="T0" fmla="*/ 479 w 529"/>
                <a:gd name="T1" fmla="*/ 252 h 252"/>
                <a:gd name="T2" fmla="*/ 0 w 529"/>
                <a:gd name="T3" fmla="*/ 150 h 252"/>
                <a:gd name="T4" fmla="*/ 48 w 529"/>
                <a:gd name="T5" fmla="*/ 0 h 252"/>
                <a:gd name="T6" fmla="*/ 529 w 529"/>
                <a:gd name="T7" fmla="*/ 102 h 252"/>
                <a:gd name="T8" fmla="*/ 479 w 529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252">
                  <a:moveTo>
                    <a:pt x="479" y="252"/>
                  </a:moveTo>
                  <a:lnTo>
                    <a:pt x="0" y="150"/>
                  </a:lnTo>
                  <a:lnTo>
                    <a:pt x="48" y="0"/>
                  </a:lnTo>
                  <a:lnTo>
                    <a:pt x="529" y="102"/>
                  </a:lnTo>
                  <a:lnTo>
                    <a:pt x="479" y="2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68"/>
            <p:cNvSpPr>
              <a:spLocks/>
            </p:cNvSpPr>
            <p:nvPr/>
          </p:nvSpPr>
          <p:spPr bwMode="auto">
            <a:xfrm>
              <a:off x="11512537" y="4205620"/>
              <a:ext cx="91681" cy="35180"/>
            </a:xfrm>
            <a:custGeom>
              <a:avLst/>
              <a:gdLst>
                <a:gd name="T0" fmla="*/ 86 w 86"/>
                <a:gd name="T1" fmla="*/ 0 h 33"/>
                <a:gd name="T2" fmla="*/ 0 w 86"/>
                <a:gd name="T3" fmla="*/ 33 h 33"/>
                <a:gd name="T4" fmla="*/ 86 w 86"/>
                <a:gd name="T5" fmla="*/ 1 h 33"/>
                <a:gd name="T6" fmla="*/ 86 w 8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33">
                  <a:moveTo>
                    <a:pt x="86" y="0"/>
                  </a:moveTo>
                  <a:lnTo>
                    <a:pt x="0" y="33"/>
                  </a:lnTo>
                  <a:lnTo>
                    <a:pt x="86" y="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E18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69"/>
            <p:cNvSpPr>
              <a:spLocks/>
            </p:cNvSpPr>
            <p:nvPr/>
          </p:nvSpPr>
          <p:spPr bwMode="auto">
            <a:xfrm>
              <a:off x="11512537" y="4205620"/>
              <a:ext cx="91681" cy="35180"/>
            </a:xfrm>
            <a:custGeom>
              <a:avLst/>
              <a:gdLst>
                <a:gd name="T0" fmla="*/ 86 w 86"/>
                <a:gd name="T1" fmla="*/ 0 h 33"/>
                <a:gd name="T2" fmla="*/ 0 w 86"/>
                <a:gd name="T3" fmla="*/ 33 h 33"/>
                <a:gd name="T4" fmla="*/ 86 w 86"/>
                <a:gd name="T5" fmla="*/ 1 h 33"/>
                <a:gd name="T6" fmla="*/ 86 w 8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33">
                  <a:moveTo>
                    <a:pt x="86" y="0"/>
                  </a:moveTo>
                  <a:lnTo>
                    <a:pt x="0" y="33"/>
                  </a:lnTo>
                  <a:lnTo>
                    <a:pt x="86" y="1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70"/>
            <p:cNvSpPr>
              <a:spLocks/>
            </p:cNvSpPr>
            <p:nvPr/>
          </p:nvSpPr>
          <p:spPr bwMode="auto">
            <a:xfrm>
              <a:off x="11312118" y="4206686"/>
              <a:ext cx="292100" cy="289967"/>
            </a:xfrm>
            <a:custGeom>
              <a:avLst/>
              <a:gdLst>
                <a:gd name="T0" fmla="*/ 274 w 274"/>
                <a:gd name="T1" fmla="*/ 0 h 272"/>
                <a:gd name="T2" fmla="*/ 274 w 274"/>
                <a:gd name="T3" fmla="*/ 0 h 272"/>
                <a:gd name="T4" fmla="*/ 188 w 274"/>
                <a:gd name="T5" fmla="*/ 32 h 272"/>
                <a:gd name="T6" fmla="*/ 0 w 274"/>
                <a:gd name="T7" fmla="*/ 105 h 272"/>
                <a:gd name="T8" fmla="*/ 0 w 274"/>
                <a:gd name="T9" fmla="*/ 105 h 272"/>
                <a:gd name="T10" fmla="*/ 29 w 274"/>
                <a:gd name="T11" fmla="*/ 272 h 272"/>
                <a:gd name="T12" fmla="*/ 274 w 274"/>
                <a:gd name="T13" fmla="*/ 172 h 272"/>
                <a:gd name="T14" fmla="*/ 274 w 274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4" h="272">
                  <a:moveTo>
                    <a:pt x="274" y="0"/>
                  </a:moveTo>
                  <a:lnTo>
                    <a:pt x="274" y="0"/>
                  </a:lnTo>
                  <a:lnTo>
                    <a:pt x="188" y="32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29" y="272"/>
                  </a:lnTo>
                  <a:lnTo>
                    <a:pt x="274" y="172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D38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71"/>
            <p:cNvSpPr>
              <a:spLocks/>
            </p:cNvSpPr>
            <p:nvPr/>
          </p:nvSpPr>
          <p:spPr bwMode="auto">
            <a:xfrm>
              <a:off x="11312118" y="4206686"/>
              <a:ext cx="292100" cy="289967"/>
            </a:xfrm>
            <a:custGeom>
              <a:avLst/>
              <a:gdLst>
                <a:gd name="T0" fmla="*/ 274 w 274"/>
                <a:gd name="T1" fmla="*/ 0 h 272"/>
                <a:gd name="T2" fmla="*/ 274 w 274"/>
                <a:gd name="T3" fmla="*/ 0 h 272"/>
                <a:gd name="T4" fmla="*/ 188 w 274"/>
                <a:gd name="T5" fmla="*/ 32 h 272"/>
                <a:gd name="T6" fmla="*/ 0 w 274"/>
                <a:gd name="T7" fmla="*/ 105 h 272"/>
                <a:gd name="T8" fmla="*/ 0 w 274"/>
                <a:gd name="T9" fmla="*/ 105 h 272"/>
                <a:gd name="T10" fmla="*/ 29 w 274"/>
                <a:gd name="T11" fmla="*/ 272 h 272"/>
                <a:gd name="T12" fmla="*/ 274 w 274"/>
                <a:gd name="T13" fmla="*/ 172 h 272"/>
                <a:gd name="T14" fmla="*/ 274 w 274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4" h="272">
                  <a:moveTo>
                    <a:pt x="274" y="0"/>
                  </a:moveTo>
                  <a:lnTo>
                    <a:pt x="274" y="0"/>
                  </a:lnTo>
                  <a:lnTo>
                    <a:pt x="188" y="32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29" y="272"/>
                  </a:lnTo>
                  <a:lnTo>
                    <a:pt x="274" y="172"/>
                  </a:lnTo>
                  <a:lnTo>
                    <a:pt x="2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Rectangle 72"/>
            <p:cNvSpPr>
              <a:spLocks noChangeArrowheads="1"/>
            </p:cNvSpPr>
            <p:nvPr/>
          </p:nvSpPr>
          <p:spPr bwMode="auto">
            <a:xfrm>
              <a:off x="11312118" y="4318622"/>
              <a:ext cx="1066" cy="1066"/>
            </a:xfrm>
            <a:prstGeom prst="rect">
              <a:avLst/>
            </a:prstGeom>
            <a:solidFill>
              <a:srgbClr val="E59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73"/>
            <p:cNvSpPr>
              <a:spLocks/>
            </p:cNvSpPr>
            <p:nvPr/>
          </p:nvSpPr>
          <p:spPr bwMode="auto">
            <a:xfrm>
              <a:off x="11312118" y="431862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74"/>
            <p:cNvSpPr>
              <a:spLocks/>
            </p:cNvSpPr>
            <p:nvPr/>
          </p:nvSpPr>
          <p:spPr bwMode="auto">
            <a:xfrm>
              <a:off x="11312118" y="4205620"/>
              <a:ext cx="321949" cy="270778"/>
            </a:xfrm>
            <a:custGeom>
              <a:avLst/>
              <a:gdLst>
                <a:gd name="T0" fmla="*/ 302 w 302"/>
                <a:gd name="T1" fmla="*/ 147 h 254"/>
                <a:gd name="T2" fmla="*/ 40 w 302"/>
                <a:gd name="T3" fmla="*/ 254 h 254"/>
                <a:gd name="T4" fmla="*/ 0 w 302"/>
                <a:gd name="T5" fmla="*/ 106 h 254"/>
                <a:gd name="T6" fmla="*/ 274 w 302"/>
                <a:gd name="T7" fmla="*/ 0 h 254"/>
                <a:gd name="T8" fmla="*/ 302 w 302"/>
                <a:gd name="T9" fmla="*/ 147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54">
                  <a:moveTo>
                    <a:pt x="302" y="147"/>
                  </a:moveTo>
                  <a:lnTo>
                    <a:pt x="40" y="254"/>
                  </a:lnTo>
                  <a:lnTo>
                    <a:pt x="0" y="106"/>
                  </a:lnTo>
                  <a:lnTo>
                    <a:pt x="274" y="0"/>
                  </a:lnTo>
                  <a:lnTo>
                    <a:pt x="302" y="147"/>
                  </a:lnTo>
                  <a:close/>
                </a:path>
              </a:pathLst>
            </a:custGeom>
            <a:solidFill>
              <a:srgbClr val="E0B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2" name="组合 1881"/>
          <p:cNvGrpSpPr/>
          <p:nvPr/>
        </p:nvGrpSpPr>
        <p:grpSpPr>
          <a:xfrm>
            <a:off x="9214072" y="3632081"/>
            <a:ext cx="885893" cy="1070322"/>
            <a:chOff x="9353772" y="3632081"/>
            <a:chExt cx="885893" cy="1070322"/>
          </a:xfrm>
        </p:grpSpPr>
        <p:sp>
          <p:nvSpPr>
            <p:cNvPr id="282" name="Freeform 75"/>
            <p:cNvSpPr>
              <a:spLocks/>
            </p:cNvSpPr>
            <p:nvPr/>
          </p:nvSpPr>
          <p:spPr bwMode="auto">
            <a:xfrm>
              <a:off x="9693844" y="4090486"/>
              <a:ext cx="515971" cy="501047"/>
            </a:xfrm>
            <a:custGeom>
              <a:avLst/>
              <a:gdLst>
                <a:gd name="T0" fmla="*/ 484 w 484"/>
                <a:gd name="T1" fmla="*/ 470 h 470"/>
                <a:gd name="T2" fmla="*/ 5 w 484"/>
                <a:gd name="T3" fmla="*/ 369 h 470"/>
                <a:gd name="T4" fmla="*/ 0 w 484"/>
                <a:gd name="T5" fmla="*/ 0 h 470"/>
                <a:gd name="T6" fmla="*/ 484 w 484"/>
                <a:gd name="T7" fmla="*/ 102 h 470"/>
                <a:gd name="T8" fmla="*/ 484 w 484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70">
                  <a:moveTo>
                    <a:pt x="484" y="470"/>
                  </a:moveTo>
                  <a:lnTo>
                    <a:pt x="5" y="369"/>
                  </a:lnTo>
                  <a:lnTo>
                    <a:pt x="0" y="0"/>
                  </a:lnTo>
                  <a:lnTo>
                    <a:pt x="484" y="102"/>
                  </a:lnTo>
                  <a:lnTo>
                    <a:pt x="484" y="470"/>
                  </a:lnTo>
                  <a:close/>
                </a:path>
              </a:pathLst>
            </a:custGeom>
            <a:solidFill>
              <a:srgbClr val="F0B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76"/>
            <p:cNvSpPr>
              <a:spLocks/>
            </p:cNvSpPr>
            <p:nvPr/>
          </p:nvSpPr>
          <p:spPr bwMode="auto">
            <a:xfrm>
              <a:off x="9693844" y="4090486"/>
              <a:ext cx="515971" cy="501047"/>
            </a:xfrm>
            <a:custGeom>
              <a:avLst/>
              <a:gdLst>
                <a:gd name="T0" fmla="*/ 484 w 484"/>
                <a:gd name="T1" fmla="*/ 470 h 470"/>
                <a:gd name="T2" fmla="*/ 5 w 484"/>
                <a:gd name="T3" fmla="*/ 369 h 470"/>
                <a:gd name="T4" fmla="*/ 0 w 484"/>
                <a:gd name="T5" fmla="*/ 0 h 470"/>
                <a:gd name="T6" fmla="*/ 484 w 484"/>
                <a:gd name="T7" fmla="*/ 102 h 470"/>
                <a:gd name="T8" fmla="*/ 484 w 484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70">
                  <a:moveTo>
                    <a:pt x="484" y="470"/>
                  </a:moveTo>
                  <a:lnTo>
                    <a:pt x="5" y="369"/>
                  </a:lnTo>
                  <a:lnTo>
                    <a:pt x="0" y="0"/>
                  </a:lnTo>
                  <a:lnTo>
                    <a:pt x="484" y="102"/>
                  </a:lnTo>
                  <a:lnTo>
                    <a:pt x="484" y="4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77"/>
            <p:cNvSpPr>
              <a:spLocks/>
            </p:cNvSpPr>
            <p:nvPr/>
          </p:nvSpPr>
          <p:spPr bwMode="auto">
            <a:xfrm>
              <a:off x="9916650" y="4200290"/>
              <a:ext cx="294232" cy="502113"/>
            </a:xfrm>
            <a:custGeom>
              <a:avLst/>
              <a:gdLst>
                <a:gd name="T0" fmla="*/ 276 w 276"/>
                <a:gd name="T1" fmla="*/ 367 h 471"/>
                <a:gd name="T2" fmla="*/ 3 w 276"/>
                <a:gd name="T3" fmla="*/ 471 h 471"/>
                <a:gd name="T4" fmla="*/ 0 w 276"/>
                <a:gd name="T5" fmla="*/ 103 h 471"/>
                <a:gd name="T6" fmla="*/ 276 w 276"/>
                <a:gd name="T7" fmla="*/ 0 h 471"/>
                <a:gd name="T8" fmla="*/ 276 w 276"/>
                <a:gd name="T9" fmla="*/ 367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471">
                  <a:moveTo>
                    <a:pt x="276" y="367"/>
                  </a:moveTo>
                  <a:lnTo>
                    <a:pt x="3" y="471"/>
                  </a:lnTo>
                  <a:lnTo>
                    <a:pt x="0" y="103"/>
                  </a:lnTo>
                  <a:lnTo>
                    <a:pt x="276" y="0"/>
                  </a:lnTo>
                  <a:lnTo>
                    <a:pt x="276" y="367"/>
                  </a:lnTo>
                  <a:close/>
                </a:path>
              </a:pathLst>
            </a:custGeom>
            <a:solidFill>
              <a:srgbClr val="E8B8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78"/>
            <p:cNvSpPr>
              <a:spLocks/>
            </p:cNvSpPr>
            <p:nvPr/>
          </p:nvSpPr>
          <p:spPr bwMode="auto">
            <a:xfrm>
              <a:off x="9916650" y="4200290"/>
              <a:ext cx="294232" cy="502113"/>
            </a:xfrm>
            <a:custGeom>
              <a:avLst/>
              <a:gdLst>
                <a:gd name="T0" fmla="*/ 276 w 276"/>
                <a:gd name="T1" fmla="*/ 367 h 471"/>
                <a:gd name="T2" fmla="*/ 3 w 276"/>
                <a:gd name="T3" fmla="*/ 471 h 471"/>
                <a:gd name="T4" fmla="*/ 0 w 276"/>
                <a:gd name="T5" fmla="*/ 103 h 471"/>
                <a:gd name="T6" fmla="*/ 276 w 276"/>
                <a:gd name="T7" fmla="*/ 0 h 471"/>
                <a:gd name="T8" fmla="*/ 276 w 276"/>
                <a:gd name="T9" fmla="*/ 367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471">
                  <a:moveTo>
                    <a:pt x="276" y="367"/>
                  </a:moveTo>
                  <a:lnTo>
                    <a:pt x="3" y="471"/>
                  </a:lnTo>
                  <a:lnTo>
                    <a:pt x="0" y="103"/>
                  </a:lnTo>
                  <a:lnTo>
                    <a:pt x="276" y="0"/>
                  </a:lnTo>
                  <a:lnTo>
                    <a:pt x="276" y="3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79"/>
            <p:cNvSpPr>
              <a:spLocks/>
            </p:cNvSpPr>
            <p:nvPr/>
          </p:nvSpPr>
          <p:spPr bwMode="auto">
            <a:xfrm>
              <a:off x="9403877" y="4091552"/>
              <a:ext cx="297430" cy="504245"/>
            </a:xfrm>
            <a:custGeom>
              <a:avLst/>
              <a:gdLst>
                <a:gd name="T0" fmla="*/ 279 w 279"/>
                <a:gd name="T1" fmla="*/ 369 h 473"/>
                <a:gd name="T2" fmla="*/ 8 w 279"/>
                <a:gd name="T3" fmla="*/ 473 h 473"/>
                <a:gd name="T4" fmla="*/ 0 w 279"/>
                <a:gd name="T5" fmla="*/ 104 h 473"/>
                <a:gd name="T6" fmla="*/ 273 w 279"/>
                <a:gd name="T7" fmla="*/ 0 h 473"/>
                <a:gd name="T8" fmla="*/ 279 w 279"/>
                <a:gd name="T9" fmla="*/ 36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473">
                  <a:moveTo>
                    <a:pt x="279" y="369"/>
                  </a:moveTo>
                  <a:lnTo>
                    <a:pt x="8" y="473"/>
                  </a:lnTo>
                  <a:lnTo>
                    <a:pt x="0" y="104"/>
                  </a:lnTo>
                  <a:lnTo>
                    <a:pt x="273" y="0"/>
                  </a:lnTo>
                  <a:lnTo>
                    <a:pt x="279" y="369"/>
                  </a:lnTo>
                  <a:close/>
                </a:path>
              </a:pathLst>
            </a:custGeom>
            <a:solidFill>
              <a:srgbClr val="F2C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80"/>
            <p:cNvSpPr>
              <a:spLocks/>
            </p:cNvSpPr>
            <p:nvPr/>
          </p:nvSpPr>
          <p:spPr bwMode="auto">
            <a:xfrm>
              <a:off x="9403877" y="4091552"/>
              <a:ext cx="297430" cy="504245"/>
            </a:xfrm>
            <a:custGeom>
              <a:avLst/>
              <a:gdLst>
                <a:gd name="T0" fmla="*/ 279 w 279"/>
                <a:gd name="T1" fmla="*/ 369 h 473"/>
                <a:gd name="T2" fmla="*/ 8 w 279"/>
                <a:gd name="T3" fmla="*/ 473 h 473"/>
                <a:gd name="T4" fmla="*/ 0 w 279"/>
                <a:gd name="T5" fmla="*/ 104 h 473"/>
                <a:gd name="T6" fmla="*/ 273 w 279"/>
                <a:gd name="T7" fmla="*/ 0 h 473"/>
                <a:gd name="T8" fmla="*/ 279 w 279"/>
                <a:gd name="T9" fmla="*/ 36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473">
                  <a:moveTo>
                    <a:pt x="279" y="369"/>
                  </a:moveTo>
                  <a:lnTo>
                    <a:pt x="8" y="473"/>
                  </a:lnTo>
                  <a:lnTo>
                    <a:pt x="0" y="104"/>
                  </a:lnTo>
                  <a:lnTo>
                    <a:pt x="273" y="0"/>
                  </a:lnTo>
                  <a:lnTo>
                    <a:pt x="279" y="3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81"/>
            <p:cNvSpPr>
              <a:spLocks/>
            </p:cNvSpPr>
            <p:nvPr/>
          </p:nvSpPr>
          <p:spPr bwMode="auto">
            <a:xfrm>
              <a:off x="9403877" y="4202422"/>
              <a:ext cx="515971" cy="499981"/>
            </a:xfrm>
            <a:custGeom>
              <a:avLst/>
              <a:gdLst>
                <a:gd name="T0" fmla="*/ 484 w 484"/>
                <a:gd name="T1" fmla="*/ 469 h 469"/>
                <a:gd name="T2" fmla="*/ 8 w 484"/>
                <a:gd name="T3" fmla="*/ 369 h 469"/>
                <a:gd name="T4" fmla="*/ 0 w 484"/>
                <a:gd name="T5" fmla="*/ 0 h 469"/>
                <a:gd name="T6" fmla="*/ 481 w 484"/>
                <a:gd name="T7" fmla="*/ 101 h 469"/>
                <a:gd name="T8" fmla="*/ 484 w 484"/>
                <a:gd name="T9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69">
                  <a:moveTo>
                    <a:pt x="484" y="469"/>
                  </a:moveTo>
                  <a:lnTo>
                    <a:pt x="8" y="369"/>
                  </a:lnTo>
                  <a:lnTo>
                    <a:pt x="0" y="0"/>
                  </a:lnTo>
                  <a:lnTo>
                    <a:pt x="481" y="101"/>
                  </a:lnTo>
                  <a:lnTo>
                    <a:pt x="484" y="469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82"/>
            <p:cNvSpPr>
              <a:spLocks/>
            </p:cNvSpPr>
            <p:nvPr/>
          </p:nvSpPr>
          <p:spPr bwMode="auto">
            <a:xfrm>
              <a:off x="9403877" y="4202422"/>
              <a:ext cx="515971" cy="499981"/>
            </a:xfrm>
            <a:custGeom>
              <a:avLst/>
              <a:gdLst>
                <a:gd name="T0" fmla="*/ 484 w 484"/>
                <a:gd name="T1" fmla="*/ 469 h 469"/>
                <a:gd name="T2" fmla="*/ 8 w 484"/>
                <a:gd name="T3" fmla="*/ 369 h 469"/>
                <a:gd name="T4" fmla="*/ 0 w 484"/>
                <a:gd name="T5" fmla="*/ 0 h 469"/>
                <a:gd name="T6" fmla="*/ 481 w 484"/>
                <a:gd name="T7" fmla="*/ 101 h 469"/>
                <a:gd name="T8" fmla="*/ 484 w 484"/>
                <a:gd name="T9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69">
                  <a:moveTo>
                    <a:pt x="484" y="469"/>
                  </a:moveTo>
                  <a:lnTo>
                    <a:pt x="8" y="369"/>
                  </a:lnTo>
                  <a:lnTo>
                    <a:pt x="0" y="0"/>
                  </a:lnTo>
                  <a:lnTo>
                    <a:pt x="481" y="101"/>
                  </a:lnTo>
                  <a:lnTo>
                    <a:pt x="484" y="4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83"/>
            <p:cNvSpPr>
              <a:spLocks/>
            </p:cNvSpPr>
            <p:nvPr/>
          </p:nvSpPr>
          <p:spPr bwMode="auto">
            <a:xfrm>
              <a:off x="9519011" y="3632081"/>
              <a:ext cx="602322" cy="719588"/>
            </a:xfrm>
            <a:custGeom>
              <a:avLst/>
              <a:gdLst>
                <a:gd name="T0" fmla="*/ 14 w 478"/>
                <a:gd name="T1" fmla="*/ 358 h 571"/>
                <a:gd name="T2" fmla="*/ 213 w 478"/>
                <a:gd name="T3" fmla="*/ 557 h 571"/>
                <a:gd name="T4" fmla="*/ 265 w 478"/>
                <a:gd name="T5" fmla="*/ 557 h 571"/>
                <a:gd name="T6" fmla="*/ 464 w 478"/>
                <a:gd name="T7" fmla="*/ 358 h 571"/>
                <a:gd name="T8" fmla="*/ 453 w 478"/>
                <a:gd name="T9" fmla="*/ 332 h 571"/>
                <a:gd name="T10" fmla="*/ 308 w 478"/>
                <a:gd name="T11" fmla="*/ 332 h 571"/>
                <a:gd name="T12" fmla="*/ 308 w 478"/>
                <a:gd name="T13" fmla="*/ 0 h 571"/>
                <a:gd name="T14" fmla="*/ 170 w 478"/>
                <a:gd name="T15" fmla="*/ 0 h 571"/>
                <a:gd name="T16" fmla="*/ 170 w 478"/>
                <a:gd name="T17" fmla="*/ 332 h 571"/>
                <a:gd name="T18" fmla="*/ 25 w 478"/>
                <a:gd name="T19" fmla="*/ 332 h 571"/>
                <a:gd name="T20" fmla="*/ 14 w 478"/>
                <a:gd name="T21" fmla="*/ 358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8" h="571">
                  <a:moveTo>
                    <a:pt x="14" y="358"/>
                  </a:moveTo>
                  <a:cubicBezTo>
                    <a:pt x="213" y="557"/>
                    <a:pt x="213" y="557"/>
                    <a:pt x="213" y="557"/>
                  </a:cubicBezTo>
                  <a:cubicBezTo>
                    <a:pt x="227" y="571"/>
                    <a:pt x="251" y="571"/>
                    <a:pt x="265" y="557"/>
                  </a:cubicBezTo>
                  <a:cubicBezTo>
                    <a:pt x="464" y="358"/>
                    <a:pt x="464" y="358"/>
                    <a:pt x="464" y="358"/>
                  </a:cubicBezTo>
                  <a:cubicBezTo>
                    <a:pt x="478" y="344"/>
                    <a:pt x="473" y="332"/>
                    <a:pt x="453" y="332"/>
                  </a:cubicBezTo>
                  <a:cubicBezTo>
                    <a:pt x="308" y="332"/>
                    <a:pt x="308" y="332"/>
                    <a:pt x="308" y="332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332"/>
                    <a:pt x="170" y="332"/>
                    <a:pt x="170" y="332"/>
                  </a:cubicBezTo>
                  <a:cubicBezTo>
                    <a:pt x="25" y="332"/>
                    <a:pt x="25" y="332"/>
                    <a:pt x="25" y="332"/>
                  </a:cubicBezTo>
                  <a:cubicBezTo>
                    <a:pt x="4" y="332"/>
                    <a:pt x="0" y="344"/>
                    <a:pt x="14" y="358"/>
                  </a:cubicBezTo>
                </a:path>
              </a:pathLst>
            </a:custGeom>
            <a:solidFill>
              <a:srgbClr val="F35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84"/>
            <p:cNvSpPr>
              <a:spLocks/>
            </p:cNvSpPr>
            <p:nvPr/>
          </p:nvSpPr>
          <p:spPr bwMode="auto">
            <a:xfrm>
              <a:off x="9819639" y="3632081"/>
              <a:ext cx="294232" cy="671616"/>
            </a:xfrm>
            <a:custGeom>
              <a:avLst/>
              <a:gdLst>
                <a:gd name="T0" fmla="*/ 69 w 233"/>
                <a:gd name="T1" fmla="*/ 0 h 533"/>
                <a:gd name="T2" fmla="*/ 0 w 233"/>
                <a:gd name="T3" fmla="*/ 0 h 533"/>
                <a:gd name="T4" fmla="*/ 0 w 233"/>
                <a:gd name="T5" fmla="*/ 522 h 533"/>
                <a:gd name="T6" fmla="*/ 50 w 233"/>
                <a:gd name="T7" fmla="*/ 533 h 533"/>
                <a:gd name="T8" fmla="*/ 225 w 233"/>
                <a:gd name="T9" fmla="*/ 358 h 533"/>
                <a:gd name="T10" fmla="*/ 233 w 233"/>
                <a:gd name="T11" fmla="*/ 343 h 533"/>
                <a:gd name="T12" fmla="*/ 214 w 233"/>
                <a:gd name="T13" fmla="*/ 332 h 533"/>
                <a:gd name="T14" fmla="*/ 69 w 233"/>
                <a:gd name="T15" fmla="*/ 332 h 533"/>
                <a:gd name="T16" fmla="*/ 69 w 233"/>
                <a:gd name="T17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" h="533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2"/>
                    <a:pt x="0" y="522"/>
                    <a:pt x="0" y="522"/>
                  </a:cubicBezTo>
                  <a:cubicBezTo>
                    <a:pt x="50" y="533"/>
                    <a:pt x="50" y="533"/>
                    <a:pt x="50" y="533"/>
                  </a:cubicBezTo>
                  <a:cubicBezTo>
                    <a:pt x="225" y="358"/>
                    <a:pt x="225" y="358"/>
                    <a:pt x="225" y="358"/>
                  </a:cubicBezTo>
                  <a:cubicBezTo>
                    <a:pt x="231" y="352"/>
                    <a:pt x="233" y="347"/>
                    <a:pt x="233" y="343"/>
                  </a:cubicBezTo>
                  <a:cubicBezTo>
                    <a:pt x="233" y="336"/>
                    <a:pt x="227" y="332"/>
                    <a:pt x="214" y="332"/>
                  </a:cubicBezTo>
                  <a:cubicBezTo>
                    <a:pt x="69" y="332"/>
                    <a:pt x="69" y="332"/>
                    <a:pt x="69" y="332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solidFill>
              <a:srgbClr val="F84F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85"/>
            <p:cNvSpPr>
              <a:spLocks/>
            </p:cNvSpPr>
            <p:nvPr/>
          </p:nvSpPr>
          <p:spPr bwMode="auto">
            <a:xfrm>
              <a:off x="9408141" y="4310094"/>
              <a:ext cx="508509" cy="184428"/>
            </a:xfrm>
            <a:custGeom>
              <a:avLst/>
              <a:gdLst>
                <a:gd name="T0" fmla="*/ 477 w 477"/>
                <a:gd name="T1" fmla="*/ 0 h 173"/>
                <a:gd name="T2" fmla="*/ 429 w 477"/>
                <a:gd name="T3" fmla="*/ 150 h 173"/>
                <a:gd name="T4" fmla="*/ 0 w 477"/>
                <a:gd name="T5" fmla="*/ 60 h 173"/>
                <a:gd name="T6" fmla="*/ 0 w 477"/>
                <a:gd name="T7" fmla="*/ 74 h 173"/>
                <a:gd name="T8" fmla="*/ 455 w 477"/>
                <a:gd name="T9" fmla="*/ 173 h 173"/>
                <a:gd name="T10" fmla="*/ 477 w 477"/>
                <a:gd name="T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7" h="173">
                  <a:moveTo>
                    <a:pt x="477" y="0"/>
                  </a:moveTo>
                  <a:lnTo>
                    <a:pt x="429" y="150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455" y="173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rgbClr val="E59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86"/>
            <p:cNvSpPr>
              <a:spLocks/>
            </p:cNvSpPr>
            <p:nvPr/>
          </p:nvSpPr>
          <p:spPr bwMode="auto">
            <a:xfrm>
              <a:off x="9408141" y="4310094"/>
              <a:ext cx="508509" cy="184428"/>
            </a:xfrm>
            <a:custGeom>
              <a:avLst/>
              <a:gdLst>
                <a:gd name="T0" fmla="*/ 477 w 477"/>
                <a:gd name="T1" fmla="*/ 0 h 173"/>
                <a:gd name="T2" fmla="*/ 429 w 477"/>
                <a:gd name="T3" fmla="*/ 150 h 173"/>
                <a:gd name="T4" fmla="*/ 0 w 477"/>
                <a:gd name="T5" fmla="*/ 60 h 173"/>
                <a:gd name="T6" fmla="*/ 0 w 477"/>
                <a:gd name="T7" fmla="*/ 74 h 173"/>
                <a:gd name="T8" fmla="*/ 455 w 477"/>
                <a:gd name="T9" fmla="*/ 173 h 173"/>
                <a:gd name="T10" fmla="*/ 477 w 477"/>
                <a:gd name="T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7" h="173">
                  <a:moveTo>
                    <a:pt x="477" y="0"/>
                  </a:moveTo>
                  <a:lnTo>
                    <a:pt x="429" y="150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455" y="173"/>
                  </a:lnTo>
                  <a:lnTo>
                    <a:pt x="4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87"/>
            <p:cNvSpPr>
              <a:spLocks/>
            </p:cNvSpPr>
            <p:nvPr/>
          </p:nvSpPr>
          <p:spPr bwMode="auto">
            <a:xfrm>
              <a:off x="9353772" y="4202422"/>
              <a:ext cx="562878" cy="267580"/>
            </a:xfrm>
            <a:custGeom>
              <a:avLst/>
              <a:gdLst>
                <a:gd name="T0" fmla="*/ 480 w 528"/>
                <a:gd name="T1" fmla="*/ 251 h 251"/>
                <a:gd name="T2" fmla="*/ 0 w 528"/>
                <a:gd name="T3" fmla="*/ 150 h 251"/>
                <a:gd name="T4" fmla="*/ 47 w 528"/>
                <a:gd name="T5" fmla="*/ 0 h 251"/>
                <a:gd name="T6" fmla="*/ 528 w 528"/>
                <a:gd name="T7" fmla="*/ 101 h 251"/>
                <a:gd name="T8" fmla="*/ 480 w 528"/>
                <a:gd name="T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251">
                  <a:moveTo>
                    <a:pt x="480" y="251"/>
                  </a:moveTo>
                  <a:lnTo>
                    <a:pt x="0" y="150"/>
                  </a:lnTo>
                  <a:lnTo>
                    <a:pt x="47" y="0"/>
                  </a:lnTo>
                  <a:lnTo>
                    <a:pt x="528" y="101"/>
                  </a:lnTo>
                  <a:lnTo>
                    <a:pt x="480" y="251"/>
                  </a:lnTo>
                  <a:close/>
                </a:path>
              </a:pathLst>
            </a:custGeom>
            <a:solidFill>
              <a:srgbClr val="F7CB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88"/>
            <p:cNvSpPr>
              <a:spLocks/>
            </p:cNvSpPr>
            <p:nvPr/>
          </p:nvSpPr>
          <p:spPr bwMode="auto">
            <a:xfrm>
              <a:off x="9353772" y="4202422"/>
              <a:ext cx="562878" cy="267580"/>
            </a:xfrm>
            <a:custGeom>
              <a:avLst/>
              <a:gdLst>
                <a:gd name="T0" fmla="*/ 480 w 528"/>
                <a:gd name="T1" fmla="*/ 251 h 251"/>
                <a:gd name="T2" fmla="*/ 0 w 528"/>
                <a:gd name="T3" fmla="*/ 150 h 251"/>
                <a:gd name="T4" fmla="*/ 47 w 528"/>
                <a:gd name="T5" fmla="*/ 0 h 251"/>
                <a:gd name="T6" fmla="*/ 528 w 528"/>
                <a:gd name="T7" fmla="*/ 101 h 251"/>
                <a:gd name="T8" fmla="*/ 480 w 528"/>
                <a:gd name="T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251">
                  <a:moveTo>
                    <a:pt x="480" y="251"/>
                  </a:moveTo>
                  <a:lnTo>
                    <a:pt x="0" y="150"/>
                  </a:lnTo>
                  <a:lnTo>
                    <a:pt x="47" y="0"/>
                  </a:lnTo>
                  <a:lnTo>
                    <a:pt x="528" y="101"/>
                  </a:lnTo>
                  <a:lnTo>
                    <a:pt x="480" y="2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89"/>
            <p:cNvSpPr>
              <a:spLocks/>
            </p:cNvSpPr>
            <p:nvPr/>
          </p:nvSpPr>
          <p:spPr bwMode="auto">
            <a:xfrm>
              <a:off x="10119201" y="4199224"/>
              <a:ext cx="90615" cy="35180"/>
            </a:xfrm>
            <a:custGeom>
              <a:avLst/>
              <a:gdLst>
                <a:gd name="T0" fmla="*/ 85 w 85"/>
                <a:gd name="T1" fmla="*/ 0 h 33"/>
                <a:gd name="T2" fmla="*/ 0 w 85"/>
                <a:gd name="T3" fmla="*/ 33 h 33"/>
                <a:gd name="T4" fmla="*/ 85 w 85"/>
                <a:gd name="T5" fmla="*/ 1 h 33"/>
                <a:gd name="T6" fmla="*/ 85 w 85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33">
                  <a:moveTo>
                    <a:pt x="85" y="0"/>
                  </a:moveTo>
                  <a:lnTo>
                    <a:pt x="0" y="33"/>
                  </a:lnTo>
                  <a:lnTo>
                    <a:pt x="85" y="1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E18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90"/>
            <p:cNvSpPr>
              <a:spLocks/>
            </p:cNvSpPr>
            <p:nvPr/>
          </p:nvSpPr>
          <p:spPr bwMode="auto">
            <a:xfrm>
              <a:off x="10119201" y="4199224"/>
              <a:ext cx="90615" cy="35180"/>
            </a:xfrm>
            <a:custGeom>
              <a:avLst/>
              <a:gdLst>
                <a:gd name="T0" fmla="*/ 85 w 85"/>
                <a:gd name="T1" fmla="*/ 0 h 33"/>
                <a:gd name="T2" fmla="*/ 0 w 85"/>
                <a:gd name="T3" fmla="*/ 33 h 33"/>
                <a:gd name="T4" fmla="*/ 85 w 85"/>
                <a:gd name="T5" fmla="*/ 1 h 33"/>
                <a:gd name="T6" fmla="*/ 85 w 85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33">
                  <a:moveTo>
                    <a:pt x="85" y="0"/>
                  </a:moveTo>
                  <a:lnTo>
                    <a:pt x="0" y="33"/>
                  </a:lnTo>
                  <a:lnTo>
                    <a:pt x="85" y="1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91"/>
            <p:cNvSpPr>
              <a:spLocks/>
            </p:cNvSpPr>
            <p:nvPr/>
          </p:nvSpPr>
          <p:spPr bwMode="auto">
            <a:xfrm>
              <a:off x="9916650" y="4200290"/>
              <a:ext cx="293166" cy="289967"/>
            </a:xfrm>
            <a:custGeom>
              <a:avLst/>
              <a:gdLst>
                <a:gd name="T0" fmla="*/ 275 w 275"/>
                <a:gd name="T1" fmla="*/ 0 h 272"/>
                <a:gd name="T2" fmla="*/ 275 w 275"/>
                <a:gd name="T3" fmla="*/ 0 h 272"/>
                <a:gd name="T4" fmla="*/ 190 w 275"/>
                <a:gd name="T5" fmla="*/ 32 h 272"/>
                <a:gd name="T6" fmla="*/ 0 w 275"/>
                <a:gd name="T7" fmla="*/ 105 h 272"/>
                <a:gd name="T8" fmla="*/ 0 w 275"/>
                <a:gd name="T9" fmla="*/ 105 h 272"/>
                <a:gd name="T10" fmla="*/ 31 w 275"/>
                <a:gd name="T11" fmla="*/ 272 h 272"/>
                <a:gd name="T12" fmla="*/ 275 w 275"/>
                <a:gd name="T13" fmla="*/ 174 h 272"/>
                <a:gd name="T14" fmla="*/ 275 w 275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272">
                  <a:moveTo>
                    <a:pt x="275" y="0"/>
                  </a:moveTo>
                  <a:lnTo>
                    <a:pt x="275" y="0"/>
                  </a:lnTo>
                  <a:lnTo>
                    <a:pt x="190" y="32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31" y="272"/>
                  </a:lnTo>
                  <a:lnTo>
                    <a:pt x="275" y="174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D38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92"/>
            <p:cNvSpPr>
              <a:spLocks/>
            </p:cNvSpPr>
            <p:nvPr/>
          </p:nvSpPr>
          <p:spPr bwMode="auto">
            <a:xfrm>
              <a:off x="9916650" y="4200290"/>
              <a:ext cx="293166" cy="289967"/>
            </a:xfrm>
            <a:custGeom>
              <a:avLst/>
              <a:gdLst>
                <a:gd name="T0" fmla="*/ 275 w 275"/>
                <a:gd name="T1" fmla="*/ 0 h 272"/>
                <a:gd name="T2" fmla="*/ 275 w 275"/>
                <a:gd name="T3" fmla="*/ 0 h 272"/>
                <a:gd name="T4" fmla="*/ 190 w 275"/>
                <a:gd name="T5" fmla="*/ 32 h 272"/>
                <a:gd name="T6" fmla="*/ 0 w 275"/>
                <a:gd name="T7" fmla="*/ 105 h 272"/>
                <a:gd name="T8" fmla="*/ 0 w 275"/>
                <a:gd name="T9" fmla="*/ 105 h 272"/>
                <a:gd name="T10" fmla="*/ 31 w 275"/>
                <a:gd name="T11" fmla="*/ 272 h 272"/>
                <a:gd name="T12" fmla="*/ 275 w 275"/>
                <a:gd name="T13" fmla="*/ 174 h 272"/>
                <a:gd name="T14" fmla="*/ 275 w 275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272">
                  <a:moveTo>
                    <a:pt x="275" y="0"/>
                  </a:moveTo>
                  <a:lnTo>
                    <a:pt x="275" y="0"/>
                  </a:lnTo>
                  <a:lnTo>
                    <a:pt x="190" y="32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31" y="272"/>
                  </a:lnTo>
                  <a:lnTo>
                    <a:pt x="275" y="174"/>
                  </a:lnTo>
                  <a:lnTo>
                    <a:pt x="2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93"/>
            <p:cNvSpPr>
              <a:spLocks noChangeArrowheads="1"/>
            </p:cNvSpPr>
            <p:nvPr/>
          </p:nvSpPr>
          <p:spPr bwMode="auto">
            <a:xfrm>
              <a:off x="9916650" y="4312226"/>
              <a:ext cx="1066" cy="1066"/>
            </a:xfrm>
            <a:prstGeom prst="rect">
              <a:avLst/>
            </a:prstGeom>
            <a:solidFill>
              <a:srgbClr val="E59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94"/>
            <p:cNvSpPr>
              <a:spLocks/>
            </p:cNvSpPr>
            <p:nvPr/>
          </p:nvSpPr>
          <p:spPr bwMode="auto">
            <a:xfrm>
              <a:off x="9916650" y="43122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95"/>
            <p:cNvSpPr>
              <a:spLocks/>
            </p:cNvSpPr>
            <p:nvPr/>
          </p:nvSpPr>
          <p:spPr bwMode="auto">
            <a:xfrm>
              <a:off x="9916650" y="4199224"/>
              <a:ext cx="323015" cy="270778"/>
            </a:xfrm>
            <a:custGeom>
              <a:avLst/>
              <a:gdLst>
                <a:gd name="T0" fmla="*/ 303 w 303"/>
                <a:gd name="T1" fmla="*/ 149 h 254"/>
                <a:gd name="T2" fmla="*/ 41 w 303"/>
                <a:gd name="T3" fmla="*/ 254 h 254"/>
                <a:gd name="T4" fmla="*/ 0 w 303"/>
                <a:gd name="T5" fmla="*/ 106 h 254"/>
                <a:gd name="T6" fmla="*/ 275 w 303"/>
                <a:gd name="T7" fmla="*/ 0 h 254"/>
                <a:gd name="T8" fmla="*/ 303 w 303"/>
                <a:gd name="T9" fmla="*/ 14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254">
                  <a:moveTo>
                    <a:pt x="303" y="149"/>
                  </a:moveTo>
                  <a:lnTo>
                    <a:pt x="41" y="254"/>
                  </a:lnTo>
                  <a:lnTo>
                    <a:pt x="0" y="106"/>
                  </a:lnTo>
                  <a:lnTo>
                    <a:pt x="275" y="0"/>
                  </a:lnTo>
                  <a:lnTo>
                    <a:pt x="303" y="149"/>
                  </a:lnTo>
                  <a:close/>
                </a:path>
              </a:pathLst>
            </a:custGeom>
            <a:solidFill>
              <a:srgbClr val="E0B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7" name="组合 1876"/>
          <p:cNvGrpSpPr/>
          <p:nvPr/>
        </p:nvGrpSpPr>
        <p:grpSpPr>
          <a:xfrm>
            <a:off x="7826066" y="2264331"/>
            <a:ext cx="1138549" cy="1148143"/>
            <a:chOff x="7965766" y="2264331"/>
            <a:chExt cx="1138549" cy="1148143"/>
          </a:xfrm>
        </p:grpSpPr>
        <p:pic>
          <p:nvPicPr>
            <p:cNvPr id="215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0312" y="3400747"/>
              <a:ext cx="642832" cy="11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2222" y="2569223"/>
              <a:ext cx="1002093" cy="843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3" name="Freeform 96"/>
            <p:cNvSpPr>
              <a:spLocks/>
            </p:cNvSpPr>
            <p:nvPr/>
          </p:nvSpPr>
          <p:spPr bwMode="auto">
            <a:xfrm>
              <a:off x="8096891" y="2350681"/>
              <a:ext cx="765429" cy="828326"/>
            </a:xfrm>
            <a:custGeom>
              <a:avLst/>
              <a:gdLst>
                <a:gd name="T0" fmla="*/ 718 w 718"/>
                <a:gd name="T1" fmla="*/ 751 h 777"/>
                <a:gd name="T2" fmla="*/ 658 w 718"/>
                <a:gd name="T3" fmla="*/ 777 h 777"/>
                <a:gd name="T4" fmla="*/ 62 w 718"/>
                <a:gd name="T5" fmla="*/ 777 h 777"/>
                <a:gd name="T6" fmla="*/ 0 w 718"/>
                <a:gd name="T7" fmla="*/ 749 h 777"/>
                <a:gd name="T8" fmla="*/ 0 w 718"/>
                <a:gd name="T9" fmla="*/ 238 h 777"/>
                <a:gd name="T10" fmla="*/ 359 w 718"/>
                <a:gd name="T11" fmla="*/ 0 h 777"/>
                <a:gd name="T12" fmla="*/ 718 w 718"/>
                <a:gd name="T13" fmla="*/ 238 h 777"/>
                <a:gd name="T14" fmla="*/ 718 w 718"/>
                <a:gd name="T15" fmla="*/ 75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8" h="777">
                  <a:moveTo>
                    <a:pt x="718" y="751"/>
                  </a:moveTo>
                  <a:lnTo>
                    <a:pt x="658" y="777"/>
                  </a:lnTo>
                  <a:lnTo>
                    <a:pt x="62" y="777"/>
                  </a:lnTo>
                  <a:lnTo>
                    <a:pt x="0" y="749"/>
                  </a:lnTo>
                  <a:lnTo>
                    <a:pt x="0" y="238"/>
                  </a:lnTo>
                  <a:lnTo>
                    <a:pt x="359" y="0"/>
                  </a:lnTo>
                  <a:lnTo>
                    <a:pt x="718" y="238"/>
                  </a:lnTo>
                  <a:lnTo>
                    <a:pt x="718" y="751"/>
                  </a:lnTo>
                  <a:close/>
                </a:path>
              </a:pathLst>
            </a:custGeom>
            <a:solidFill>
              <a:srgbClr val="EDE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97"/>
            <p:cNvSpPr>
              <a:spLocks/>
            </p:cNvSpPr>
            <p:nvPr/>
          </p:nvSpPr>
          <p:spPr bwMode="auto">
            <a:xfrm>
              <a:off x="8096891" y="2350681"/>
              <a:ext cx="765429" cy="828326"/>
            </a:xfrm>
            <a:custGeom>
              <a:avLst/>
              <a:gdLst>
                <a:gd name="T0" fmla="*/ 718 w 718"/>
                <a:gd name="T1" fmla="*/ 751 h 777"/>
                <a:gd name="T2" fmla="*/ 658 w 718"/>
                <a:gd name="T3" fmla="*/ 777 h 777"/>
                <a:gd name="T4" fmla="*/ 62 w 718"/>
                <a:gd name="T5" fmla="*/ 777 h 777"/>
                <a:gd name="T6" fmla="*/ 0 w 718"/>
                <a:gd name="T7" fmla="*/ 749 h 777"/>
                <a:gd name="T8" fmla="*/ 0 w 718"/>
                <a:gd name="T9" fmla="*/ 238 h 777"/>
                <a:gd name="T10" fmla="*/ 359 w 718"/>
                <a:gd name="T11" fmla="*/ 0 h 777"/>
                <a:gd name="T12" fmla="*/ 718 w 718"/>
                <a:gd name="T13" fmla="*/ 238 h 777"/>
                <a:gd name="T14" fmla="*/ 718 w 718"/>
                <a:gd name="T15" fmla="*/ 75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8" h="777">
                  <a:moveTo>
                    <a:pt x="718" y="751"/>
                  </a:moveTo>
                  <a:lnTo>
                    <a:pt x="658" y="777"/>
                  </a:lnTo>
                  <a:lnTo>
                    <a:pt x="62" y="777"/>
                  </a:lnTo>
                  <a:lnTo>
                    <a:pt x="0" y="749"/>
                  </a:lnTo>
                  <a:lnTo>
                    <a:pt x="0" y="238"/>
                  </a:lnTo>
                  <a:lnTo>
                    <a:pt x="359" y="0"/>
                  </a:lnTo>
                  <a:lnTo>
                    <a:pt x="718" y="238"/>
                  </a:lnTo>
                  <a:lnTo>
                    <a:pt x="718" y="7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98"/>
            <p:cNvSpPr>
              <a:spLocks/>
            </p:cNvSpPr>
            <p:nvPr/>
          </p:nvSpPr>
          <p:spPr bwMode="auto">
            <a:xfrm>
              <a:off x="8096891" y="2578817"/>
              <a:ext cx="65029" cy="600190"/>
            </a:xfrm>
            <a:custGeom>
              <a:avLst/>
              <a:gdLst>
                <a:gd name="T0" fmla="*/ 61 w 61"/>
                <a:gd name="T1" fmla="*/ 563 h 563"/>
                <a:gd name="T2" fmla="*/ 0 w 61"/>
                <a:gd name="T3" fmla="*/ 537 h 563"/>
                <a:gd name="T4" fmla="*/ 0 w 61"/>
                <a:gd name="T5" fmla="*/ 41 h 563"/>
                <a:gd name="T6" fmla="*/ 61 w 61"/>
                <a:gd name="T7" fmla="*/ 0 h 563"/>
                <a:gd name="T8" fmla="*/ 61 w 61"/>
                <a:gd name="T9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63">
                  <a:moveTo>
                    <a:pt x="61" y="563"/>
                  </a:moveTo>
                  <a:lnTo>
                    <a:pt x="0" y="537"/>
                  </a:lnTo>
                  <a:lnTo>
                    <a:pt x="0" y="41"/>
                  </a:lnTo>
                  <a:lnTo>
                    <a:pt x="61" y="0"/>
                  </a:lnTo>
                  <a:lnTo>
                    <a:pt x="61" y="563"/>
                  </a:lnTo>
                  <a:close/>
                </a:path>
              </a:pathLst>
            </a:custGeom>
            <a:solidFill>
              <a:srgbClr val="E3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99"/>
            <p:cNvSpPr>
              <a:spLocks/>
            </p:cNvSpPr>
            <p:nvPr/>
          </p:nvSpPr>
          <p:spPr bwMode="auto">
            <a:xfrm>
              <a:off x="8096891" y="2578817"/>
              <a:ext cx="65029" cy="600190"/>
            </a:xfrm>
            <a:custGeom>
              <a:avLst/>
              <a:gdLst>
                <a:gd name="T0" fmla="*/ 61 w 61"/>
                <a:gd name="T1" fmla="*/ 563 h 563"/>
                <a:gd name="T2" fmla="*/ 0 w 61"/>
                <a:gd name="T3" fmla="*/ 537 h 563"/>
                <a:gd name="T4" fmla="*/ 0 w 61"/>
                <a:gd name="T5" fmla="*/ 41 h 563"/>
                <a:gd name="T6" fmla="*/ 61 w 61"/>
                <a:gd name="T7" fmla="*/ 0 h 563"/>
                <a:gd name="T8" fmla="*/ 61 w 61"/>
                <a:gd name="T9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63">
                  <a:moveTo>
                    <a:pt x="61" y="563"/>
                  </a:moveTo>
                  <a:lnTo>
                    <a:pt x="0" y="537"/>
                  </a:lnTo>
                  <a:lnTo>
                    <a:pt x="0" y="41"/>
                  </a:lnTo>
                  <a:lnTo>
                    <a:pt x="61" y="0"/>
                  </a:lnTo>
                  <a:lnTo>
                    <a:pt x="61" y="5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00"/>
            <p:cNvSpPr>
              <a:spLocks/>
            </p:cNvSpPr>
            <p:nvPr/>
          </p:nvSpPr>
          <p:spPr bwMode="auto">
            <a:xfrm>
              <a:off x="8796225" y="2571355"/>
              <a:ext cx="66096" cy="609784"/>
            </a:xfrm>
            <a:custGeom>
              <a:avLst/>
              <a:gdLst>
                <a:gd name="T0" fmla="*/ 0 w 62"/>
                <a:gd name="T1" fmla="*/ 572 h 572"/>
                <a:gd name="T2" fmla="*/ 62 w 62"/>
                <a:gd name="T3" fmla="*/ 544 h 572"/>
                <a:gd name="T4" fmla="*/ 62 w 62"/>
                <a:gd name="T5" fmla="*/ 41 h 572"/>
                <a:gd name="T6" fmla="*/ 0 w 62"/>
                <a:gd name="T7" fmla="*/ 0 h 572"/>
                <a:gd name="T8" fmla="*/ 0 w 62"/>
                <a:gd name="T9" fmla="*/ 57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72">
                  <a:moveTo>
                    <a:pt x="0" y="572"/>
                  </a:moveTo>
                  <a:lnTo>
                    <a:pt x="62" y="544"/>
                  </a:lnTo>
                  <a:lnTo>
                    <a:pt x="62" y="41"/>
                  </a:lnTo>
                  <a:lnTo>
                    <a:pt x="0" y="0"/>
                  </a:lnTo>
                  <a:lnTo>
                    <a:pt x="0" y="572"/>
                  </a:lnTo>
                  <a:close/>
                </a:path>
              </a:pathLst>
            </a:custGeom>
            <a:solidFill>
              <a:srgbClr val="E3D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01"/>
            <p:cNvSpPr>
              <a:spLocks/>
            </p:cNvSpPr>
            <p:nvPr/>
          </p:nvSpPr>
          <p:spPr bwMode="auto">
            <a:xfrm>
              <a:off x="8796225" y="2571355"/>
              <a:ext cx="66096" cy="609784"/>
            </a:xfrm>
            <a:custGeom>
              <a:avLst/>
              <a:gdLst>
                <a:gd name="T0" fmla="*/ 0 w 62"/>
                <a:gd name="T1" fmla="*/ 572 h 572"/>
                <a:gd name="T2" fmla="*/ 62 w 62"/>
                <a:gd name="T3" fmla="*/ 544 h 572"/>
                <a:gd name="T4" fmla="*/ 62 w 62"/>
                <a:gd name="T5" fmla="*/ 41 h 572"/>
                <a:gd name="T6" fmla="*/ 0 w 62"/>
                <a:gd name="T7" fmla="*/ 0 h 572"/>
                <a:gd name="T8" fmla="*/ 0 w 62"/>
                <a:gd name="T9" fmla="*/ 57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72">
                  <a:moveTo>
                    <a:pt x="0" y="572"/>
                  </a:moveTo>
                  <a:lnTo>
                    <a:pt x="62" y="544"/>
                  </a:lnTo>
                  <a:lnTo>
                    <a:pt x="62" y="41"/>
                  </a:lnTo>
                  <a:lnTo>
                    <a:pt x="0" y="0"/>
                  </a:lnTo>
                  <a:lnTo>
                    <a:pt x="0" y="5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02"/>
            <p:cNvSpPr>
              <a:spLocks/>
            </p:cNvSpPr>
            <p:nvPr/>
          </p:nvSpPr>
          <p:spPr bwMode="auto">
            <a:xfrm>
              <a:off x="8364472" y="2686489"/>
              <a:ext cx="230268" cy="393375"/>
            </a:xfrm>
            <a:custGeom>
              <a:avLst/>
              <a:gdLst>
                <a:gd name="T0" fmla="*/ 182 w 182"/>
                <a:gd name="T1" fmla="*/ 312 h 312"/>
                <a:gd name="T2" fmla="*/ 182 w 182"/>
                <a:gd name="T3" fmla="*/ 92 h 312"/>
                <a:gd name="T4" fmla="*/ 91 w 182"/>
                <a:gd name="T5" fmla="*/ 0 h 312"/>
                <a:gd name="T6" fmla="*/ 0 w 182"/>
                <a:gd name="T7" fmla="*/ 92 h 312"/>
                <a:gd name="T8" fmla="*/ 0 w 182"/>
                <a:gd name="T9" fmla="*/ 312 h 312"/>
                <a:gd name="T10" fmla="*/ 182 w 182"/>
                <a:gd name="T11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312">
                  <a:moveTo>
                    <a:pt x="182" y="312"/>
                  </a:moveTo>
                  <a:cubicBezTo>
                    <a:pt x="182" y="92"/>
                    <a:pt x="182" y="92"/>
                    <a:pt x="182" y="92"/>
                  </a:cubicBezTo>
                  <a:cubicBezTo>
                    <a:pt x="182" y="41"/>
                    <a:pt x="141" y="0"/>
                    <a:pt x="91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312"/>
                    <a:pt x="0" y="312"/>
                    <a:pt x="0" y="312"/>
                  </a:cubicBezTo>
                  <a:lnTo>
                    <a:pt x="182" y="312"/>
                  </a:ln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03"/>
            <p:cNvSpPr>
              <a:spLocks/>
            </p:cNvSpPr>
            <p:nvPr/>
          </p:nvSpPr>
          <p:spPr bwMode="auto">
            <a:xfrm>
              <a:off x="8401784" y="2723801"/>
              <a:ext cx="155644" cy="319817"/>
            </a:xfrm>
            <a:custGeom>
              <a:avLst/>
              <a:gdLst>
                <a:gd name="T0" fmla="*/ 0 w 124"/>
                <a:gd name="T1" fmla="*/ 254 h 254"/>
                <a:gd name="T2" fmla="*/ 0 w 124"/>
                <a:gd name="T3" fmla="*/ 63 h 254"/>
                <a:gd name="T4" fmla="*/ 62 w 124"/>
                <a:gd name="T5" fmla="*/ 0 h 254"/>
                <a:gd name="T6" fmla="*/ 124 w 124"/>
                <a:gd name="T7" fmla="*/ 63 h 254"/>
                <a:gd name="T8" fmla="*/ 124 w 124"/>
                <a:gd name="T9" fmla="*/ 254 h 254"/>
                <a:gd name="T10" fmla="*/ 0 w 124"/>
                <a:gd name="T11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54">
                  <a:moveTo>
                    <a:pt x="0" y="254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96" y="0"/>
                    <a:pt x="124" y="28"/>
                    <a:pt x="124" y="63"/>
                  </a:cubicBezTo>
                  <a:cubicBezTo>
                    <a:pt x="124" y="254"/>
                    <a:pt x="124" y="254"/>
                    <a:pt x="124" y="254"/>
                  </a:cubicBezTo>
                  <a:lnTo>
                    <a:pt x="0" y="254"/>
                  </a:lnTo>
                  <a:close/>
                </a:path>
              </a:pathLst>
            </a:custGeom>
            <a:solidFill>
              <a:srgbClr val="032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04"/>
            <p:cNvSpPr>
              <a:spLocks noEditPoints="1"/>
            </p:cNvSpPr>
            <p:nvPr/>
          </p:nvSpPr>
          <p:spPr bwMode="auto">
            <a:xfrm>
              <a:off x="8364472" y="2686489"/>
              <a:ext cx="230268" cy="393375"/>
            </a:xfrm>
            <a:custGeom>
              <a:avLst/>
              <a:gdLst>
                <a:gd name="T0" fmla="*/ 91 w 182"/>
                <a:gd name="T1" fmla="*/ 0 h 312"/>
                <a:gd name="T2" fmla="*/ 0 w 182"/>
                <a:gd name="T3" fmla="*/ 92 h 312"/>
                <a:gd name="T4" fmla="*/ 0 w 182"/>
                <a:gd name="T5" fmla="*/ 312 h 312"/>
                <a:gd name="T6" fmla="*/ 182 w 182"/>
                <a:gd name="T7" fmla="*/ 312 h 312"/>
                <a:gd name="T8" fmla="*/ 182 w 182"/>
                <a:gd name="T9" fmla="*/ 92 h 312"/>
                <a:gd name="T10" fmla="*/ 91 w 182"/>
                <a:gd name="T11" fmla="*/ 0 h 312"/>
                <a:gd name="T12" fmla="*/ 158 w 182"/>
                <a:gd name="T13" fmla="*/ 92 h 312"/>
                <a:gd name="T14" fmla="*/ 158 w 182"/>
                <a:gd name="T15" fmla="*/ 148 h 312"/>
                <a:gd name="T16" fmla="*/ 105 w 182"/>
                <a:gd name="T17" fmla="*/ 148 h 312"/>
                <a:gd name="T18" fmla="*/ 105 w 182"/>
                <a:gd name="T19" fmla="*/ 26 h 312"/>
                <a:gd name="T20" fmla="*/ 158 w 182"/>
                <a:gd name="T21" fmla="*/ 92 h 312"/>
                <a:gd name="T22" fmla="*/ 73 w 182"/>
                <a:gd name="T23" fmla="*/ 27 h 312"/>
                <a:gd name="T24" fmla="*/ 73 w 182"/>
                <a:gd name="T25" fmla="*/ 148 h 312"/>
                <a:gd name="T26" fmla="*/ 24 w 182"/>
                <a:gd name="T27" fmla="*/ 148 h 312"/>
                <a:gd name="T28" fmla="*/ 24 w 182"/>
                <a:gd name="T29" fmla="*/ 92 h 312"/>
                <a:gd name="T30" fmla="*/ 73 w 182"/>
                <a:gd name="T31" fmla="*/ 27 h 312"/>
                <a:gd name="T32" fmla="*/ 24 w 182"/>
                <a:gd name="T33" fmla="*/ 180 h 312"/>
                <a:gd name="T34" fmla="*/ 73 w 182"/>
                <a:gd name="T35" fmla="*/ 180 h 312"/>
                <a:gd name="T36" fmla="*/ 73 w 182"/>
                <a:gd name="T37" fmla="*/ 287 h 312"/>
                <a:gd name="T38" fmla="*/ 24 w 182"/>
                <a:gd name="T39" fmla="*/ 287 h 312"/>
                <a:gd name="T40" fmla="*/ 24 w 182"/>
                <a:gd name="T41" fmla="*/ 180 h 312"/>
                <a:gd name="T42" fmla="*/ 105 w 182"/>
                <a:gd name="T43" fmla="*/ 287 h 312"/>
                <a:gd name="T44" fmla="*/ 105 w 182"/>
                <a:gd name="T45" fmla="*/ 180 h 312"/>
                <a:gd name="T46" fmla="*/ 158 w 182"/>
                <a:gd name="T47" fmla="*/ 180 h 312"/>
                <a:gd name="T48" fmla="*/ 158 w 182"/>
                <a:gd name="T49" fmla="*/ 287 h 312"/>
                <a:gd name="T50" fmla="*/ 105 w 182"/>
                <a:gd name="T51" fmla="*/ 28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2" h="312">
                  <a:moveTo>
                    <a:pt x="91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182" y="312"/>
                    <a:pt x="182" y="312"/>
                    <a:pt x="182" y="31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2" y="41"/>
                    <a:pt x="141" y="0"/>
                    <a:pt x="91" y="0"/>
                  </a:cubicBezTo>
                  <a:close/>
                  <a:moveTo>
                    <a:pt x="158" y="92"/>
                  </a:moveTo>
                  <a:cubicBezTo>
                    <a:pt x="158" y="148"/>
                    <a:pt x="158" y="148"/>
                    <a:pt x="158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35" y="33"/>
                    <a:pt x="158" y="59"/>
                    <a:pt x="158" y="92"/>
                  </a:cubicBezTo>
                  <a:close/>
                  <a:moveTo>
                    <a:pt x="73" y="27"/>
                  </a:moveTo>
                  <a:cubicBezTo>
                    <a:pt x="73" y="148"/>
                    <a:pt x="73" y="148"/>
                    <a:pt x="73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61"/>
                    <a:pt x="45" y="35"/>
                    <a:pt x="73" y="27"/>
                  </a:cubicBezTo>
                  <a:close/>
                  <a:moveTo>
                    <a:pt x="24" y="180"/>
                  </a:moveTo>
                  <a:cubicBezTo>
                    <a:pt x="73" y="180"/>
                    <a:pt x="73" y="180"/>
                    <a:pt x="73" y="180"/>
                  </a:cubicBezTo>
                  <a:cubicBezTo>
                    <a:pt x="73" y="287"/>
                    <a:pt x="73" y="287"/>
                    <a:pt x="73" y="287"/>
                  </a:cubicBezTo>
                  <a:cubicBezTo>
                    <a:pt x="24" y="287"/>
                    <a:pt x="24" y="287"/>
                    <a:pt x="24" y="287"/>
                  </a:cubicBezTo>
                  <a:lnTo>
                    <a:pt x="24" y="180"/>
                  </a:lnTo>
                  <a:close/>
                  <a:moveTo>
                    <a:pt x="105" y="287"/>
                  </a:moveTo>
                  <a:cubicBezTo>
                    <a:pt x="105" y="180"/>
                    <a:pt x="105" y="180"/>
                    <a:pt x="105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58" y="287"/>
                    <a:pt x="158" y="287"/>
                    <a:pt x="158" y="287"/>
                  </a:cubicBezTo>
                  <a:lnTo>
                    <a:pt x="105" y="287"/>
                  </a:lnTo>
                  <a:close/>
                </a:path>
              </a:pathLst>
            </a:custGeom>
            <a:solidFill>
              <a:srgbClr val="063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105"/>
            <p:cNvSpPr>
              <a:spLocks noChangeArrowheads="1"/>
            </p:cNvSpPr>
            <p:nvPr/>
          </p:nvSpPr>
          <p:spPr bwMode="auto">
            <a:xfrm>
              <a:off x="8557428" y="2878379"/>
              <a:ext cx="27717" cy="28784"/>
            </a:xfrm>
            <a:prstGeom prst="ellipse">
              <a:avLst/>
            </a:pr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106"/>
            <p:cNvSpPr>
              <a:spLocks noChangeArrowheads="1"/>
            </p:cNvSpPr>
            <p:nvPr/>
          </p:nvSpPr>
          <p:spPr bwMode="auto">
            <a:xfrm>
              <a:off x="8562758" y="2883710"/>
              <a:ext cx="18123" cy="18123"/>
            </a:xfrm>
            <a:prstGeom prst="ellipse">
              <a:avLst/>
            </a:prstGeom>
            <a:solidFill>
              <a:srgbClr val="FFC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107"/>
            <p:cNvSpPr>
              <a:spLocks noChangeArrowheads="1"/>
            </p:cNvSpPr>
            <p:nvPr/>
          </p:nvSpPr>
          <p:spPr bwMode="auto">
            <a:xfrm>
              <a:off x="8568088" y="2887974"/>
              <a:ext cx="8528" cy="9595"/>
            </a:xfrm>
            <a:prstGeom prst="ellipse">
              <a:avLst/>
            </a:prstGeom>
            <a:solidFill>
              <a:srgbClr val="FFD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08"/>
            <p:cNvSpPr>
              <a:spLocks/>
            </p:cNvSpPr>
            <p:nvPr/>
          </p:nvSpPr>
          <p:spPr bwMode="auto">
            <a:xfrm>
              <a:off x="8571287" y="2887974"/>
              <a:ext cx="1066" cy="9595"/>
            </a:xfrm>
            <a:custGeom>
              <a:avLst/>
              <a:gdLst>
                <a:gd name="T0" fmla="*/ 0 w 1"/>
                <a:gd name="T1" fmla="*/ 9 h 9"/>
                <a:gd name="T2" fmla="*/ 0 w 1"/>
                <a:gd name="T3" fmla="*/ 9 h 9"/>
                <a:gd name="T4" fmla="*/ 1 w 1"/>
                <a:gd name="T5" fmla="*/ 9 h 9"/>
                <a:gd name="T6" fmla="*/ 1 w 1"/>
                <a:gd name="T7" fmla="*/ 0 h 9"/>
                <a:gd name="T8" fmla="*/ 0 w 1"/>
                <a:gd name="T9" fmla="*/ 0 h 9"/>
                <a:gd name="T10" fmla="*/ 0 w 1"/>
                <a:gd name="T11" fmla="*/ 0 h 9"/>
                <a:gd name="T12" fmla="*/ 0 w 1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9">
                  <a:moveTo>
                    <a:pt x="0" y="9"/>
                  </a:moveTo>
                  <a:lnTo>
                    <a:pt x="0" y="9"/>
                  </a:lnTo>
                  <a:lnTo>
                    <a:pt x="1" y="9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8C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Rectangle 109"/>
            <p:cNvSpPr>
              <a:spLocks noChangeArrowheads="1"/>
            </p:cNvSpPr>
            <p:nvPr/>
          </p:nvSpPr>
          <p:spPr bwMode="auto">
            <a:xfrm>
              <a:off x="8364472" y="3079864"/>
              <a:ext cx="230268" cy="11727"/>
            </a:xfrm>
            <a:prstGeom prst="rect">
              <a:avLst/>
            </a:prstGeom>
            <a:solidFill>
              <a:srgbClr val="F29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10"/>
            <p:cNvSpPr>
              <a:spLocks/>
            </p:cNvSpPr>
            <p:nvPr/>
          </p:nvSpPr>
          <p:spPr bwMode="auto">
            <a:xfrm>
              <a:off x="8360207" y="3091591"/>
              <a:ext cx="239863" cy="21321"/>
            </a:xfrm>
            <a:custGeom>
              <a:avLst/>
              <a:gdLst>
                <a:gd name="T0" fmla="*/ 225 w 225"/>
                <a:gd name="T1" fmla="*/ 20 h 20"/>
                <a:gd name="T2" fmla="*/ 0 w 225"/>
                <a:gd name="T3" fmla="*/ 20 h 20"/>
                <a:gd name="T4" fmla="*/ 4 w 225"/>
                <a:gd name="T5" fmla="*/ 0 h 20"/>
                <a:gd name="T6" fmla="*/ 220 w 225"/>
                <a:gd name="T7" fmla="*/ 0 h 20"/>
                <a:gd name="T8" fmla="*/ 225 w 2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0">
                  <a:moveTo>
                    <a:pt x="225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20" y="0"/>
                  </a:lnTo>
                  <a:lnTo>
                    <a:pt x="225" y="20"/>
                  </a:lnTo>
                  <a:close/>
                </a:path>
              </a:pathLst>
            </a:cu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11"/>
            <p:cNvSpPr>
              <a:spLocks/>
            </p:cNvSpPr>
            <p:nvPr/>
          </p:nvSpPr>
          <p:spPr bwMode="auto">
            <a:xfrm>
              <a:off x="8360207" y="3112912"/>
              <a:ext cx="239863" cy="22387"/>
            </a:xfrm>
            <a:custGeom>
              <a:avLst/>
              <a:gdLst>
                <a:gd name="T0" fmla="*/ 225 w 225"/>
                <a:gd name="T1" fmla="*/ 0 h 21"/>
                <a:gd name="T2" fmla="*/ 0 w 225"/>
                <a:gd name="T3" fmla="*/ 0 h 21"/>
                <a:gd name="T4" fmla="*/ 4 w 225"/>
                <a:gd name="T5" fmla="*/ 21 h 21"/>
                <a:gd name="T6" fmla="*/ 220 w 225"/>
                <a:gd name="T7" fmla="*/ 21 h 21"/>
                <a:gd name="T8" fmla="*/ 225 w 2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1">
                  <a:moveTo>
                    <a:pt x="225" y="0"/>
                  </a:moveTo>
                  <a:lnTo>
                    <a:pt x="0" y="0"/>
                  </a:lnTo>
                  <a:lnTo>
                    <a:pt x="4" y="21"/>
                  </a:lnTo>
                  <a:lnTo>
                    <a:pt x="220" y="21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DE4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12"/>
            <p:cNvSpPr>
              <a:spLocks/>
            </p:cNvSpPr>
            <p:nvPr/>
          </p:nvSpPr>
          <p:spPr bwMode="auto">
            <a:xfrm>
              <a:off x="8360207" y="3135299"/>
              <a:ext cx="239863" cy="21321"/>
            </a:xfrm>
            <a:custGeom>
              <a:avLst/>
              <a:gdLst>
                <a:gd name="T0" fmla="*/ 225 w 225"/>
                <a:gd name="T1" fmla="*/ 20 h 20"/>
                <a:gd name="T2" fmla="*/ 0 w 225"/>
                <a:gd name="T3" fmla="*/ 20 h 20"/>
                <a:gd name="T4" fmla="*/ 4 w 225"/>
                <a:gd name="T5" fmla="*/ 0 h 20"/>
                <a:gd name="T6" fmla="*/ 220 w 225"/>
                <a:gd name="T7" fmla="*/ 0 h 20"/>
                <a:gd name="T8" fmla="*/ 225 w 2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0">
                  <a:moveTo>
                    <a:pt x="225" y="20"/>
                  </a:moveTo>
                  <a:lnTo>
                    <a:pt x="0" y="20"/>
                  </a:lnTo>
                  <a:lnTo>
                    <a:pt x="4" y="0"/>
                  </a:lnTo>
                  <a:lnTo>
                    <a:pt x="220" y="0"/>
                  </a:lnTo>
                  <a:lnTo>
                    <a:pt x="225" y="20"/>
                  </a:lnTo>
                  <a:close/>
                </a:path>
              </a:pathLst>
            </a:cu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13"/>
            <p:cNvSpPr>
              <a:spLocks/>
            </p:cNvSpPr>
            <p:nvPr/>
          </p:nvSpPr>
          <p:spPr bwMode="auto">
            <a:xfrm>
              <a:off x="8360207" y="3156620"/>
              <a:ext cx="239863" cy="22387"/>
            </a:xfrm>
            <a:custGeom>
              <a:avLst/>
              <a:gdLst>
                <a:gd name="T0" fmla="*/ 225 w 225"/>
                <a:gd name="T1" fmla="*/ 0 h 21"/>
                <a:gd name="T2" fmla="*/ 0 w 225"/>
                <a:gd name="T3" fmla="*/ 0 h 21"/>
                <a:gd name="T4" fmla="*/ 4 w 225"/>
                <a:gd name="T5" fmla="*/ 21 h 21"/>
                <a:gd name="T6" fmla="*/ 220 w 225"/>
                <a:gd name="T7" fmla="*/ 21 h 21"/>
                <a:gd name="T8" fmla="*/ 225 w 2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1">
                  <a:moveTo>
                    <a:pt x="225" y="0"/>
                  </a:moveTo>
                  <a:lnTo>
                    <a:pt x="0" y="0"/>
                  </a:lnTo>
                  <a:lnTo>
                    <a:pt x="4" y="21"/>
                  </a:lnTo>
                  <a:lnTo>
                    <a:pt x="220" y="21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DE4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14"/>
            <p:cNvSpPr>
              <a:spLocks/>
            </p:cNvSpPr>
            <p:nvPr/>
          </p:nvSpPr>
          <p:spPr bwMode="auto">
            <a:xfrm>
              <a:off x="8357009" y="3077732"/>
              <a:ext cx="10661" cy="91681"/>
            </a:xfrm>
            <a:custGeom>
              <a:avLst/>
              <a:gdLst>
                <a:gd name="T0" fmla="*/ 8 w 8"/>
                <a:gd name="T1" fmla="*/ 70 h 73"/>
                <a:gd name="T2" fmla="*/ 4 w 8"/>
                <a:gd name="T3" fmla="*/ 73 h 73"/>
                <a:gd name="T4" fmla="*/ 0 w 8"/>
                <a:gd name="T5" fmla="*/ 70 h 73"/>
                <a:gd name="T6" fmla="*/ 0 w 8"/>
                <a:gd name="T7" fmla="*/ 3 h 73"/>
                <a:gd name="T8" fmla="*/ 4 w 8"/>
                <a:gd name="T9" fmla="*/ 0 h 73"/>
                <a:gd name="T10" fmla="*/ 8 w 8"/>
                <a:gd name="T11" fmla="*/ 3 h 73"/>
                <a:gd name="T12" fmla="*/ 8 w 8"/>
                <a:gd name="T13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3">
                  <a:moveTo>
                    <a:pt x="8" y="70"/>
                  </a:moveTo>
                  <a:cubicBezTo>
                    <a:pt x="8" y="72"/>
                    <a:pt x="6" y="73"/>
                    <a:pt x="4" y="73"/>
                  </a:cubicBezTo>
                  <a:cubicBezTo>
                    <a:pt x="2" y="73"/>
                    <a:pt x="0" y="72"/>
                    <a:pt x="0" y="7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lnTo>
                    <a:pt x="8" y="70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15"/>
            <p:cNvSpPr>
              <a:spLocks/>
            </p:cNvSpPr>
            <p:nvPr/>
          </p:nvSpPr>
          <p:spPr bwMode="auto">
            <a:xfrm>
              <a:off x="8591542" y="3077732"/>
              <a:ext cx="8528" cy="91681"/>
            </a:xfrm>
            <a:custGeom>
              <a:avLst/>
              <a:gdLst>
                <a:gd name="T0" fmla="*/ 7 w 7"/>
                <a:gd name="T1" fmla="*/ 70 h 73"/>
                <a:gd name="T2" fmla="*/ 4 w 7"/>
                <a:gd name="T3" fmla="*/ 73 h 73"/>
                <a:gd name="T4" fmla="*/ 0 w 7"/>
                <a:gd name="T5" fmla="*/ 70 h 73"/>
                <a:gd name="T6" fmla="*/ 0 w 7"/>
                <a:gd name="T7" fmla="*/ 3 h 73"/>
                <a:gd name="T8" fmla="*/ 4 w 7"/>
                <a:gd name="T9" fmla="*/ 0 h 73"/>
                <a:gd name="T10" fmla="*/ 7 w 7"/>
                <a:gd name="T11" fmla="*/ 3 h 73"/>
                <a:gd name="T12" fmla="*/ 7 w 7"/>
                <a:gd name="T13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3">
                  <a:moveTo>
                    <a:pt x="7" y="70"/>
                  </a:moveTo>
                  <a:cubicBezTo>
                    <a:pt x="7" y="72"/>
                    <a:pt x="6" y="73"/>
                    <a:pt x="4" y="73"/>
                  </a:cubicBezTo>
                  <a:cubicBezTo>
                    <a:pt x="2" y="73"/>
                    <a:pt x="0" y="72"/>
                    <a:pt x="0" y="7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lnTo>
                    <a:pt x="7" y="70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16"/>
            <p:cNvSpPr>
              <a:spLocks/>
            </p:cNvSpPr>
            <p:nvPr/>
          </p:nvSpPr>
          <p:spPr bwMode="auto">
            <a:xfrm>
              <a:off x="8096891" y="2365606"/>
              <a:ext cx="765429" cy="254788"/>
            </a:xfrm>
            <a:custGeom>
              <a:avLst/>
              <a:gdLst>
                <a:gd name="T0" fmla="*/ 304 w 608"/>
                <a:gd name="T1" fmla="*/ 0 h 202"/>
                <a:gd name="T2" fmla="*/ 281 w 608"/>
                <a:gd name="T3" fmla="*/ 6 h 202"/>
                <a:gd name="T4" fmla="*/ 0 w 608"/>
                <a:gd name="T5" fmla="*/ 191 h 202"/>
                <a:gd name="T6" fmla="*/ 0 w 608"/>
                <a:gd name="T7" fmla="*/ 202 h 202"/>
                <a:gd name="T8" fmla="*/ 284 w 608"/>
                <a:gd name="T9" fmla="*/ 15 h 202"/>
                <a:gd name="T10" fmla="*/ 307 w 608"/>
                <a:gd name="T11" fmla="*/ 9 h 202"/>
                <a:gd name="T12" fmla="*/ 330 w 608"/>
                <a:gd name="T13" fmla="*/ 15 h 202"/>
                <a:gd name="T14" fmla="*/ 555 w 608"/>
                <a:gd name="T15" fmla="*/ 163 h 202"/>
                <a:gd name="T16" fmla="*/ 555 w 608"/>
                <a:gd name="T17" fmla="*/ 163 h 202"/>
                <a:gd name="T18" fmla="*/ 562 w 608"/>
                <a:gd name="T19" fmla="*/ 167 h 202"/>
                <a:gd name="T20" fmla="*/ 608 w 608"/>
                <a:gd name="T21" fmla="*/ 198 h 202"/>
                <a:gd name="T22" fmla="*/ 608 w 608"/>
                <a:gd name="T23" fmla="*/ 191 h 202"/>
                <a:gd name="T24" fmla="*/ 327 w 608"/>
                <a:gd name="T25" fmla="*/ 6 h 202"/>
                <a:gd name="T26" fmla="*/ 304 w 608"/>
                <a:gd name="T2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8" h="202">
                  <a:moveTo>
                    <a:pt x="304" y="0"/>
                  </a:moveTo>
                  <a:cubicBezTo>
                    <a:pt x="295" y="0"/>
                    <a:pt x="287" y="2"/>
                    <a:pt x="281" y="6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284" y="15"/>
                    <a:pt x="284" y="15"/>
                    <a:pt x="284" y="15"/>
                  </a:cubicBezTo>
                  <a:cubicBezTo>
                    <a:pt x="290" y="11"/>
                    <a:pt x="299" y="9"/>
                    <a:pt x="307" y="9"/>
                  </a:cubicBezTo>
                  <a:cubicBezTo>
                    <a:pt x="315" y="9"/>
                    <a:pt x="324" y="11"/>
                    <a:pt x="330" y="15"/>
                  </a:cubicBezTo>
                  <a:cubicBezTo>
                    <a:pt x="555" y="163"/>
                    <a:pt x="555" y="163"/>
                    <a:pt x="555" y="163"/>
                  </a:cubicBezTo>
                  <a:cubicBezTo>
                    <a:pt x="555" y="163"/>
                    <a:pt x="555" y="163"/>
                    <a:pt x="555" y="163"/>
                  </a:cubicBezTo>
                  <a:cubicBezTo>
                    <a:pt x="562" y="167"/>
                    <a:pt x="562" y="167"/>
                    <a:pt x="562" y="167"/>
                  </a:cubicBezTo>
                  <a:cubicBezTo>
                    <a:pt x="608" y="198"/>
                    <a:pt x="608" y="198"/>
                    <a:pt x="608" y="198"/>
                  </a:cubicBezTo>
                  <a:cubicBezTo>
                    <a:pt x="608" y="191"/>
                    <a:pt x="608" y="191"/>
                    <a:pt x="608" y="191"/>
                  </a:cubicBezTo>
                  <a:cubicBezTo>
                    <a:pt x="327" y="6"/>
                    <a:pt x="327" y="6"/>
                    <a:pt x="327" y="6"/>
                  </a:cubicBezTo>
                  <a:cubicBezTo>
                    <a:pt x="321" y="2"/>
                    <a:pt x="312" y="0"/>
                    <a:pt x="304" y="0"/>
                  </a:cubicBezTo>
                </a:path>
              </a:pathLst>
            </a:custGeom>
            <a:solidFill>
              <a:srgbClr val="DCC8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17"/>
            <p:cNvSpPr>
              <a:spLocks/>
            </p:cNvSpPr>
            <p:nvPr/>
          </p:nvSpPr>
          <p:spPr bwMode="auto">
            <a:xfrm>
              <a:off x="8796225" y="2571355"/>
              <a:ext cx="8528" cy="4264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0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B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18"/>
            <p:cNvSpPr>
              <a:spLocks/>
            </p:cNvSpPr>
            <p:nvPr/>
          </p:nvSpPr>
          <p:spPr bwMode="auto">
            <a:xfrm>
              <a:off x="8796225" y="2571355"/>
              <a:ext cx="8528" cy="4264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0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19"/>
            <p:cNvSpPr>
              <a:spLocks/>
            </p:cNvSpPr>
            <p:nvPr/>
          </p:nvSpPr>
          <p:spPr bwMode="auto">
            <a:xfrm>
              <a:off x="7965766" y="2264331"/>
              <a:ext cx="1027679" cy="398705"/>
            </a:xfrm>
            <a:custGeom>
              <a:avLst/>
              <a:gdLst>
                <a:gd name="T0" fmla="*/ 808 w 816"/>
                <a:gd name="T1" fmla="*/ 297 h 316"/>
                <a:gd name="T2" fmla="*/ 799 w 816"/>
                <a:gd name="T3" fmla="*/ 257 h 316"/>
                <a:gd name="T4" fmla="*/ 432 w 816"/>
                <a:gd name="T5" fmla="*/ 16 h 316"/>
                <a:gd name="T6" fmla="*/ 408 w 816"/>
                <a:gd name="T7" fmla="*/ 1 h 316"/>
                <a:gd name="T8" fmla="*/ 408 w 816"/>
                <a:gd name="T9" fmla="*/ 1 h 316"/>
                <a:gd name="T10" fmla="*/ 384 w 816"/>
                <a:gd name="T11" fmla="*/ 16 h 316"/>
                <a:gd name="T12" fmla="*/ 17 w 816"/>
                <a:gd name="T13" fmla="*/ 257 h 316"/>
                <a:gd name="T14" fmla="*/ 8 w 816"/>
                <a:gd name="T15" fmla="*/ 297 h 316"/>
                <a:gd name="T16" fmla="*/ 9 w 816"/>
                <a:gd name="T17" fmla="*/ 299 h 316"/>
                <a:gd name="T18" fmla="*/ 47 w 816"/>
                <a:gd name="T19" fmla="*/ 308 h 316"/>
                <a:gd name="T20" fmla="*/ 385 w 816"/>
                <a:gd name="T21" fmla="*/ 86 h 316"/>
                <a:gd name="T22" fmla="*/ 431 w 816"/>
                <a:gd name="T23" fmla="*/ 86 h 316"/>
                <a:gd name="T24" fmla="*/ 768 w 816"/>
                <a:gd name="T25" fmla="*/ 308 h 316"/>
                <a:gd name="T26" fmla="*/ 807 w 816"/>
                <a:gd name="T27" fmla="*/ 299 h 316"/>
                <a:gd name="T28" fmla="*/ 808 w 816"/>
                <a:gd name="T29" fmla="*/ 29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6" h="316">
                  <a:moveTo>
                    <a:pt x="808" y="297"/>
                  </a:moveTo>
                  <a:cubicBezTo>
                    <a:pt x="816" y="283"/>
                    <a:pt x="812" y="266"/>
                    <a:pt x="799" y="257"/>
                  </a:cubicBezTo>
                  <a:cubicBezTo>
                    <a:pt x="432" y="16"/>
                    <a:pt x="432" y="16"/>
                    <a:pt x="432" y="16"/>
                  </a:cubicBezTo>
                  <a:cubicBezTo>
                    <a:pt x="419" y="7"/>
                    <a:pt x="408" y="0"/>
                    <a:pt x="408" y="1"/>
                  </a:cubicBezTo>
                  <a:cubicBezTo>
                    <a:pt x="408" y="1"/>
                    <a:pt x="408" y="1"/>
                    <a:pt x="408" y="1"/>
                  </a:cubicBezTo>
                  <a:cubicBezTo>
                    <a:pt x="407" y="0"/>
                    <a:pt x="397" y="7"/>
                    <a:pt x="384" y="16"/>
                  </a:cubicBezTo>
                  <a:cubicBezTo>
                    <a:pt x="17" y="257"/>
                    <a:pt x="17" y="257"/>
                    <a:pt x="17" y="257"/>
                  </a:cubicBezTo>
                  <a:cubicBezTo>
                    <a:pt x="4" y="266"/>
                    <a:pt x="0" y="283"/>
                    <a:pt x="8" y="297"/>
                  </a:cubicBezTo>
                  <a:cubicBezTo>
                    <a:pt x="9" y="299"/>
                    <a:pt x="9" y="299"/>
                    <a:pt x="9" y="299"/>
                  </a:cubicBezTo>
                  <a:cubicBezTo>
                    <a:pt x="17" y="312"/>
                    <a:pt x="35" y="316"/>
                    <a:pt x="47" y="308"/>
                  </a:cubicBezTo>
                  <a:cubicBezTo>
                    <a:pt x="385" y="86"/>
                    <a:pt x="385" y="86"/>
                    <a:pt x="385" y="86"/>
                  </a:cubicBezTo>
                  <a:cubicBezTo>
                    <a:pt x="397" y="78"/>
                    <a:pt x="418" y="78"/>
                    <a:pt x="431" y="86"/>
                  </a:cubicBezTo>
                  <a:cubicBezTo>
                    <a:pt x="768" y="308"/>
                    <a:pt x="768" y="308"/>
                    <a:pt x="768" y="308"/>
                  </a:cubicBezTo>
                  <a:cubicBezTo>
                    <a:pt x="781" y="316"/>
                    <a:pt x="798" y="312"/>
                    <a:pt x="807" y="299"/>
                  </a:cubicBezTo>
                  <a:cubicBezTo>
                    <a:pt x="808" y="297"/>
                    <a:pt x="808" y="297"/>
                    <a:pt x="808" y="297"/>
                  </a:cubicBezTo>
                </a:path>
              </a:pathLst>
            </a:cu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120"/>
            <p:cNvSpPr>
              <a:spLocks noChangeArrowheads="1"/>
            </p:cNvSpPr>
            <p:nvPr/>
          </p:nvSpPr>
          <p:spPr bwMode="auto">
            <a:xfrm>
              <a:off x="8329292" y="2496731"/>
              <a:ext cx="300628" cy="162041"/>
            </a:xfrm>
            <a:prstGeom prst="rect">
              <a:avLst/>
            </a:prstGeom>
            <a:solidFill>
              <a:srgbClr val="D8C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121"/>
            <p:cNvSpPr>
              <a:spLocks noChangeArrowheads="1"/>
            </p:cNvSpPr>
            <p:nvPr/>
          </p:nvSpPr>
          <p:spPr bwMode="auto">
            <a:xfrm>
              <a:off x="8329292" y="2496731"/>
              <a:ext cx="300628" cy="162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22"/>
            <p:cNvSpPr>
              <a:spLocks noEditPoints="1"/>
            </p:cNvSpPr>
            <p:nvPr/>
          </p:nvSpPr>
          <p:spPr bwMode="auto">
            <a:xfrm>
              <a:off x="8343150" y="2503127"/>
              <a:ext cx="136455" cy="149248"/>
            </a:xfrm>
            <a:custGeom>
              <a:avLst/>
              <a:gdLst>
                <a:gd name="T0" fmla="*/ 96 w 128"/>
                <a:gd name="T1" fmla="*/ 9 h 140"/>
                <a:gd name="T2" fmla="*/ 96 w 128"/>
                <a:gd name="T3" fmla="*/ 9 h 140"/>
                <a:gd name="T4" fmla="*/ 119 w 128"/>
                <a:gd name="T5" fmla="*/ 9 h 140"/>
                <a:gd name="T6" fmla="*/ 119 w 128"/>
                <a:gd name="T7" fmla="*/ 35 h 140"/>
                <a:gd name="T8" fmla="*/ 119 w 128"/>
                <a:gd name="T9" fmla="*/ 131 h 140"/>
                <a:gd name="T10" fmla="*/ 10 w 128"/>
                <a:gd name="T11" fmla="*/ 131 h 140"/>
                <a:gd name="T12" fmla="*/ 10 w 128"/>
                <a:gd name="T13" fmla="*/ 9 h 140"/>
                <a:gd name="T14" fmla="*/ 82 w 128"/>
                <a:gd name="T15" fmla="*/ 9 h 140"/>
                <a:gd name="T16" fmla="*/ 90 w 128"/>
                <a:gd name="T17" fmla="*/ 9 h 140"/>
                <a:gd name="T18" fmla="*/ 96 w 128"/>
                <a:gd name="T19" fmla="*/ 9 h 140"/>
                <a:gd name="T20" fmla="*/ 128 w 128"/>
                <a:gd name="T21" fmla="*/ 0 h 140"/>
                <a:gd name="T22" fmla="*/ 0 w 128"/>
                <a:gd name="T23" fmla="*/ 0 h 140"/>
                <a:gd name="T24" fmla="*/ 0 w 128"/>
                <a:gd name="T25" fmla="*/ 140 h 140"/>
                <a:gd name="T26" fmla="*/ 127 w 128"/>
                <a:gd name="T27" fmla="*/ 140 h 140"/>
                <a:gd name="T28" fmla="*/ 127 w 128"/>
                <a:gd name="T29" fmla="*/ 0 h 140"/>
                <a:gd name="T30" fmla="*/ 128 w 128"/>
                <a:gd name="T31" fmla="*/ 0 h 140"/>
                <a:gd name="T32" fmla="*/ 128 w 128"/>
                <a:gd name="T3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40">
                  <a:moveTo>
                    <a:pt x="96" y="9"/>
                  </a:moveTo>
                  <a:lnTo>
                    <a:pt x="96" y="9"/>
                  </a:lnTo>
                  <a:lnTo>
                    <a:pt x="119" y="9"/>
                  </a:lnTo>
                  <a:lnTo>
                    <a:pt x="119" y="35"/>
                  </a:lnTo>
                  <a:lnTo>
                    <a:pt x="119" y="131"/>
                  </a:lnTo>
                  <a:lnTo>
                    <a:pt x="10" y="131"/>
                  </a:lnTo>
                  <a:lnTo>
                    <a:pt x="10" y="9"/>
                  </a:lnTo>
                  <a:lnTo>
                    <a:pt x="82" y="9"/>
                  </a:lnTo>
                  <a:lnTo>
                    <a:pt x="90" y="9"/>
                  </a:lnTo>
                  <a:lnTo>
                    <a:pt x="96" y="9"/>
                  </a:lnTo>
                  <a:close/>
                  <a:moveTo>
                    <a:pt x="128" y="0"/>
                  </a:moveTo>
                  <a:lnTo>
                    <a:pt x="0" y="0"/>
                  </a:lnTo>
                  <a:lnTo>
                    <a:pt x="0" y="140"/>
                  </a:lnTo>
                  <a:lnTo>
                    <a:pt x="127" y="140"/>
                  </a:lnTo>
                  <a:lnTo>
                    <a:pt x="127" y="0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B79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23"/>
            <p:cNvSpPr>
              <a:spLocks noEditPoints="1"/>
            </p:cNvSpPr>
            <p:nvPr/>
          </p:nvSpPr>
          <p:spPr bwMode="auto">
            <a:xfrm>
              <a:off x="8343150" y="2503127"/>
              <a:ext cx="136455" cy="149248"/>
            </a:xfrm>
            <a:custGeom>
              <a:avLst/>
              <a:gdLst>
                <a:gd name="T0" fmla="*/ 96 w 128"/>
                <a:gd name="T1" fmla="*/ 9 h 140"/>
                <a:gd name="T2" fmla="*/ 96 w 128"/>
                <a:gd name="T3" fmla="*/ 9 h 140"/>
                <a:gd name="T4" fmla="*/ 119 w 128"/>
                <a:gd name="T5" fmla="*/ 9 h 140"/>
                <a:gd name="T6" fmla="*/ 119 w 128"/>
                <a:gd name="T7" fmla="*/ 35 h 140"/>
                <a:gd name="T8" fmla="*/ 119 w 128"/>
                <a:gd name="T9" fmla="*/ 131 h 140"/>
                <a:gd name="T10" fmla="*/ 10 w 128"/>
                <a:gd name="T11" fmla="*/ 131 h 140"/>
                <a:gd name="T12" fmla="*/ 10 w 128"/>
                <a:gd name="T13" fmla="*/ 9 h 140"/>
                <a:gd name="T14" fmla="*/ 82 w 128"/>
                <a:gd name="T15" fmla="*/ 9 h 140"/>
                <a:gd name="T16" fmla="*/ 90 w 128"/>
                <a:gd name="T17" fmla="*/ 9 h 140"/>
                <a:gd name="T18" fmla="*/ 96 w 128"/>
                <a:gd name="T19" fmla="*/ 9 h 140"/>
                <a:gd name="T20" fmla="*/ 128 w 128"/>
                <a:gd name="T21" fmla="*/ 0 h 140"/>
                <a:gd name="T22" fmla="*/ 0 w 128"/>
                <a:gd name="T23" fmla="*/ 0 h 140"/>
                <a:gd name="T24" fmla="*/ 0 w 128"/>
                <a:gd name="T25" fmla="*/ 140 h 140"/>
                <a:gd name="T26" fmla="*/ 127 w 128"/>
                <a:gd name="T27" fmla="*/ 140 h 140"/>
                <a:gd name="T28" fmla="*/ 127 w 128"/>
                <a:gd name="T29" fmla="*/ 0 h 140"/>
                <a:gd name="T30" fmla="*/ 128 w 128"/>
                <a:gd name="T31" fmla="*/ 0 h 140"/>
                <a:gd name="T32" fmla="*/ 128 w 128"/>
                <a:gd name="T3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40">
                  <a:moveTo>
                    <a:pt x="96" y="9"/>
                  </a:moveTo>
                  <a:lnTo>
                    <a:pt x="96" y="9"/>
                  </a:lnTo>
                  <a:lnTo>
                    <a:pt x="119" y="9"/>
                  </a:lnTo>
                  <a:lnTo>
                    <a:pt x="119" y="35"/>
                  </a:lnTo>
                  <a:lnTo>
                    <a:pt x="119" y="131"/>
                  </a:lnTo>
                  <a:lnTo>
                    <a:pt x="10" y="131"/>
                  </a:lnTo>
                  <a:lnTo>
                    <a:pt x="10" y="9"/>
                  </a:lnTo>
                  <a:lnTo>
                    <a:pt x="82" y="9"/>
                  </a:lnTo>
                  <a:lnTo>
                    <a:pt x="90" y="9"/>
                  </a:lnTo>
                  <a:lnTo>
                    <a:pt x="96" y="9"/>
                  </a:lnTo>
                  <a:moveTo>
                    <a:pt x="128" y="0"/>
                  </a:moveTo>
                  <a:lnTo>
                    <a:pt x="0" y="0"/>
                  </a:lnTo>
                  <a:lnTo>
                    <a:pt x="0" y="140"/>
                  </a:lnTo>
                  <a:lnTo>
                    <a:pt x="127" y="140"/>
                  </a:lnTo>
                  <a:lnTo>
                    <a:pt x="127" y="0"/>
                  </a:lnTo>
                  <a:lnTo>
                    <a:pt x="128" y="0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124"/>
            <p:cNvSpPr>
              <a:spLocks noChangeArrowheads="1"/>
            </p:cNvSpPr>
            <p:nvPr/>
          </p:nvSpPr>
          <p:spPr bwMode="auto">
            <a:xfrm>
              <a:off x="8353811" y="2512722"/>
              <a:ext cx="116200" cy="130059"/>
            </a:xfrm>
            <a:prstGeom prst="rect">
              <a:avLst/>
            </a:prstGeom>
            <a:solidFill>
              <a:srgbClr val="B2E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125"/>
            <p:cNvSpPr>
              <a:spLocks noChangeArrowheads="1"/>
            </p:cNvSpPr>
            <p:nvPr/>
          </p:nvSpPr>
          <p:spPr bwMode="auto">
            <a:xfrm>
              <a:off x="8353811" y="2512722"/>
              <a:ext cx="116200" cy="130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26"/>
            <p:cNvSpPr>
              <a:spLocks/>
            </p:cNvSpPr>
            <p:nvPr/>
          </p:nvSpPr>
          <p:spPr bwMode="auto">
            <a:xfrm>
              <a:off x="8353811" y="2512722"/>
              <a:ext cx="116200" cy="130059"/>
            </a:xfrm>
            <a:custGeom>
              <a:avLst/>
              <a:gdLst>
                <a:gd name="T0" fmla="*/ 109 w 109"/>
                <a:gd name="T1" fmla="*/ 0 h 122"/>
                <a:gd name="T2" fmla="*/ 86 w 109"/>
                <a:gd name="T3" fmla="*/ 0 h 122"/>
                <a:gd name="T4" fmla="*/ 0 w 109"/>
                <a:gd name="T5" fmla="*/ 108 h 122"/>
                <a:gd name="T6" fmla="*/ 0 w 109"/>
                <a:gd name="T7" fmla="*/ 122 h 122"/>
                <a:gd name="T8" fmla="*/ 33 w 109"/>
                <a:gd name="T9" fmla="*/ 122 h 122"/>
                <a:gd name="T10" fmla="*/ 109 w 109"/>
                <a:gd name="T11" fmla="*/ 26 h 122"/>
                <a:gd name="T12" fmla="*/ 109 w 109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22">
                  <a:moveTo>
                    <a:pt x="109" y="0"/>
                  </a:moveTo>
                  <a:lnTo>
                    <a:pt x="86" y="0"/>
                  </a:lnTo>
                  <a:lnTo>
                    <a:pt x="0" y="108"/>
                  </a:lnTo>
                  <a:lnTo>
                    <a:pt x="0" y="122"/>
                  </a:lnTo>
                  <a:lnTo>
                    <a:pt x="33" y="122"/>
                  </a:lnTo>
                  <a:lnTo>
                    <a:pt x="109" y="26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D3E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27"/>
            <p:cNvSpPr>
              <a:spLocks/>
            </p:cNvSpPr>
            <p:nvPr/>
          </p:nvSpPr>
          <p:spPr bwMode="auto">
            <a:xfrm>
              <a:off x="8353811" y="2512722"/>
              <a:ext cx="116200" cy="130059"/>
            </a:xfrm>
            <a:custGeom>
              <a:avLst/>
              <a:gdLst>
                <a:gd name="T0" fmla="*/ 109 w 109"/>
                <a:gd name="T1" fmla="*/ 0 h 122"/>
                <a:gd name="T2" fmla="*/ 86 w 109"/>
                <a:gd name="T3" fmla="*/ 0 h 122"/>
                <a:gd name="T4" fmla="*/ 0 w 109"/>
                <a:gd name="T5" fmla="*/ 108 h 122"/>
                <a:gd name="T6" fmla="*/ 0 w 109"/>
                <a:gd name="T7" fmla="*/ 122 h 122"/>
                <a:gd name="T8" fmla="*/ 33 w 109"/>
                <a:gd name="T9" fmla="*/ 122 h 122"/>
                <a:gd name="T10" fmla="*/ 109 w 109"/>
                <a:gd name="T11" fmla="*/ 26 h 122"/>
                <a:gd name="T12" fmla="*/ 109 w 109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22">
                  <a:moveTo>
                    <a:pt x="109" y="0"/>
                  </a:moveTo>
                  <a:lnTo>
                    <a:pt x="86" y="0"/>
                  </a:lnTo>
                  <a:lnTo>
                    <a:pt x="0" y="108"/>
                  </a:lnTo>
                  <a:lnTo>
                    <a:pt x="0" y="122"/>
                  </a:lnTo>
                  <a:lnTo>
                    <a:pt x="33" y="122"/>
                  </a:lnTo>
                  <a:lnTo>
                    <a:pt x="109" y="26"/>
                  </a:lnTo>
                  <a:lnTo>
                    <a:pt x="1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28"/>
            <p:cNvSpPr>
              <a:spLocks/>
            </p:cNvSpPr>
            <p:nvPr/>
          </p:nvSpPr>
          <p:spPr bwMode="auto">
            <a:xfrm>
              <a:off x="8353811" y="2512722"/>
              <a:ext cx="85285" cy="107672"/>
            </a:xfrm>
            <a:custGeom>
              <a:avLst/>
              <a:gdLst>
                <a:gd name="T0" fmla="*/ 80 w 80"/>
                <a:gd name="T1" fmla="*/ 0 h 101"/>
                <a:gd name="T2" fmla="*/ 72 w 80"/>
                <a:gd name="T3" fmla="*/ 0 h 101"/>
                <a:gd name="T4" fmla="*/ 0 w 80"/>
                <a:gd name="T5" fmla="*/ 90 h 101"/>
                <a:gd name="T6" fmla="*/ 0 w 80"/>
                <a:gd name="T7" fmla="*/ 101 h 101"/>
                <a:gd name="T8" fmla="*/ 80 w 8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1">
                  <a:moveTo>
                    <a:pt x="80" y="0"/>
                  </a:moveTo>
                  <a:lnTo>
                    <a:pt x="72" y="0"/>
                  </a:lnTo>
                  <a:lnTo>
                    <a:pt x="0" y="90"/>
                  </a:lnTo>
                  <a:lnTo>
                    <a:pt x="0" y="101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3E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29"/>
            <p:cNvSpPr>
              <a:spLocks/>
            </p:cNvSpPr>
            <p:nvPr/>
          </p:nvSpPr>
          <p:spPr bwMode="auto">
            <a:xfrm>
              <a:off x="8353811" y="2512722"/>
              <a:ext cx="85285" cy="107672"/>
            </a:xfrm>
            <a:custGeom>
              <a:avLst/>
              <a:gdLst>
                <a:gd name="T0" fmla="*/ 80 w 80"/>
                <a:gd name="T1" fmla="*/ 0 h 101"/>
                <a:gd name="T2" fmla="*/ 72 w 80"/>
                <a:gd name="T3" fmla="*/ 0 h 101"/>
                <a:gd name="T4" fmla="*/ 0 w 80"/>
                <a:gd name="T5" fmla="*/ 90 h 101"/>
                <a:gd name="T6" fmla="*/ 0 w 80"/>
                <a:gd name="T7" fmla="*/ 101 h 101"/>
                <a:gd name="T8" fmla="*/ 80 w 8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1">
                  <a:moveTo>
                    <a:pt x="80" y="0"/>
                  </a:moveTo>
                  <a:lnTo>
                    <a:pt x="72" y="0"/>
                  </a:lnTo>
                  <a:lnTo>
                    <a:pt x="0" y="90"/>
                  </a:lnTo>
                  <a:lnTo>
                    <a:pt x="0" y="101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30"/>
            <p:cNvSpPr>
              <a:spLocks noEditPoints="1"/>
            </p:cNvSpPr>
            <p:nvPr/>
          </p:nvSpPr>
          <p:spPr bwMode="auto">
            <a:xfrm>
              <a:off x="8478540" y="2503127"/>
              <a:ext cx="137521" cy="151380"/>
            </a:xfrm>
            <a:custGeom>
              <a:avLst/>
              <a:gdLst>
                <a:gd name="T0" fmla="*/ 97 w 129"/>
                <a:gd name="T1" fmla="*/ 9 h 142"/>
                <a:gd name="T2" fmla="*/ 97 w 129"/>
                <a:gd name="T3" fmla="*/ 9 h 142"/>
                <a:gd name="T4" fmla="*/ 119 w 129"/>
                <a:gd name="T5" fmla="*/ 9 h 142"/>
                <a:gd name="T6" fmla="*/ 119 w 129"/>
                <a:gd name="T7" fmla="*/ 35 h 142"/>
                <a:gd name="T8" fmla="*/ 119 w 129"/>
                <a:gd name="T9" fmla="*/ 131 h 142"/>
                <a:gd name="T10" fmla="*/ 10 w 129"/>
                <a:gd name="T11" fmla="*/ 131 h 142"/>
                <a:gd name="T12" fmla="*/ 10 w 129"/>
                <a:gd name="T13" fmla="*/ 9 h 142"/>
                <a:gd name="T14" fmla="*/ 83 w 129"/>
                <a:gd name="T15" fmla="*/ 9 h 142"/>
                <a:gd name="T16" fmla="*/ 90 w 129"/>
                <a:gd name="T17" fmla="*/ 9 h 142"/>
                <a:gd name="T18" fmla="*/ 97 w 129"/>
                <a:gd name="T19" fmla="*/ 9 h 142"/>
                <a:gd name="T20" fmla="*/ 129 w 129"/>
                <a:gd name="T21" fmla="*/ 0 h 142"/>
                <a:gd name="T22" fmla="*/ 1 w 129"/>
                <a:gd name="T23" fmla="*/ 0 h 142"/>
                <a:gd name="T24" fmla="*/ 1 w 129"/>
                <a:gd name="T25" fmla="*/ 140 h 142"/>
                <a:gd name="T26" fmla="*/ 0 w 129"/>
                <a:gd name="T27" fmla="*/ 140 h 142"/>
                <a:gd name="T28" fmla="*/ 0 w 129"/>
                <a:gd name="T29" fmla="*/ 142 h 142"/>
                <a:gd name="T30" fmla="*/ 129 w 129"/>
                <a:gd name="T31" fmla="*/ 142 h 142"/>
                <a:gd name="T32" fmla="*/ 129 w 129"/>
                <a:gd name="T3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142">
                  <a:moveTo>
                    <a:pt x="97" y="9"/>
                  </a:moveTo>
                  <a:lnTo>
                    <a:pt x="97" y="9"/>
                  </a:lnTo>
                  <a:lnTo>
                    <a:pt x="119" y="9"/>
                  </a:lnTo>
                  <a:lnTo>
                    <a:pt x="119" y="35"/>
                  </a:lnTo>
                  <a:lnTo>
                    <a:pt x="119" y="131"/>
                  </a:lnTo>
                  <a:lnTo>
                    <a:pt x="10" y="131"/>
                  </a:lnTo>
                  <a:lnTo>
                    <a:pt x="10" y="9"/>
                  </a:lnTo>
                  <a:lnTo>
                    <a:pt x="83" y="9"/>
                  </a:lnTo>
                  <a:lnTo>
                    <a:pt x="90" y="9"/>
                  </a:lnTo>
                  <a:lnTo>
                    <a:pt x="97" y="9"/>
                  </a:lnTo>
                  <a:close/>
                  <a:moveTo>
                    <a:pt x="129" y="0"/>
                  </a:moveTo>
                  <a:lnTo>
                    <a:pt x="1" y="0"/>
                  </a:lnTo>
                  <a:lnTo>
                    <a:pt x="1" y="140"/>
                  </a:lnTo>
                  <a:lnTo>
                    <a:pt x="0" y="140"/>
                  </a:lnTo>
                  <a:lnTo>
                    <a:pt x="0" y="142"/>
                  </a:lnTo>
                  <a:lnTo>
                    <a:pt x="129" y="142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B79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31"/>
            <p:cNvSpPr>
              <a:spLocks noEditPoints="1"/>
            </p:cNvSpPr>
            <p:nvPr/>
          </p:nvSpPr>
          <p:spPr bwMode="auto">
            <a:xfrm>
              <a:off x="8478540" y="2503127"/>
              <a:ext cx="137521" cy="151380"/>
            </a:xfrm>
            <a:custGeom>
              <a:avLst/>
              <a:gdLst>
                <a:gd name="T0" fmla="*/ 97 w 129"/>
                <a:gd name="T1" fmla="*/ 9 h 142"/>
                <a:gd name="T2" fmla="*/ 97 w 129"/>
                <a:gd name="T3" fmla="*/ 9 h 142"/>
                <a:gd name="T4" fmla="*/ 119 w 129"/>
                <a:gd name="T5" fmla="*/ 9 h 142"/>
                <a:gd name="T6" fmla="*/ 119 w 129"/>
                <a:gd name="T7" fmla="*/ 35 h 142"/>
                <a:gd name="T8" fmla="*/ 119 w 129"/>
                <a:gd name="T9" fmla="*/ 131 h 142"/>
                <a:gd name="T10" fmla="*/ 10 w 129"/>
                <a:gd name="T11" fmla="*/ 131 h 142"/>
                <a:gd name="T12" fmla="*/ 10 w 129"/>
                <a:gd name="T13" fmla="*/ 9 h 142"/>
                <a:gd name="T14" fmla="*/ 83 w 129"/>
                <a:gd name="T15" fmla="*/ 9 h 142"/>
                <a:gd name="T16" fmla="*/ 90 w 129"/>
                <a:gd name="T17" fmla="*/ 9 h 142"/>
                <a:gd name="T18" fmla="*/ 97 w 129"/>
                <a:gd name="T19" fmla="*/ 9 h 142"/>
                <a:gd name="T20" fmla="*/ 129 w 129"/>
                <a:gd name="T21" fmla="*/ 0 h 142"/>
                <a:gd name="T22" fmla="*/ 1 w 129"/>
                <a:gd name="T23" fmla="*/ 0 h 142"/>
                <a:gd name="T24" fmla="*/ 1 w 129"/>
                <a:gd name="T25" fmla="*/ 140 h 142"/>
                <a:gd name="T26" fmla="*/ 0 w 129"/>
                <a:gd name="T27" fmla="*/ 140 h 142"/>
                <a:gd name="T28" fmla="*/ 0 w 129"/>
                <a:gd name="T29" fmla="*/ 142 h 142"/>
                <a:gd name="T30" fmla="*/ 129 w 129"/>
                <a:gd name="T31" fmla="*/ 142 h 142"/>
                <a:gd name="T32" fmla="*/ 129 w 129"/>
                <a:gd name="T3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142">
                  <a:moveTo>
                    <a:pt x="97" y="9"/>
                  </a:moveTo>
                  <a:lnTo>
                    <a:pt x="97" y="9"/>
                  </a:lnTo>
                  <a:lnTo>
                    <a:pt x="119" y="9"/>
                  </a:lnTo>
                  <a:lnTo>
                    <a:pt x="119" y="35"/>
                  </a:lnTo>
                  <a:lnTo>
                    <a:pt x="119" y="131"/>
                  </a:lnTo>
                  <a:lnTo>
                    <a:pt x="10" y="131"/>
                  </a:lnTo>
                  <a:lnTo>
                    <a:pt x="10" y="9"/>
                  </a:lnTo>
                  <a:lnTo>
                    <a:pt x="83" y="9"/>
                  </a:lnTo>
                  <a:lnTo>
                    <a:pt x="90" y="9"/>
                  </a:lnTo>
                  <a:lnTo>
                    <a:pt x="97" y="9"/>
                  </a:lnTo>
                  <a:moveTo>
                    <a:pt x="129" y="0"/>
                  </a:moveTo>
                  <a:lnTo>
                    <a:pt x="1" y="0"/>
                  </a:lnTo>
                  <a:lnTo>
                    <a:pt x="1" y="140"/>
                  </a:lnTo>
                  <a:lnTo>
                    <a:pt x="0" y="140"/>
                  </a:lnTo>
                  <a:lnTo>
                    <a:pt x="0" y="142"/>
                  </a:lnTo>
                  <a:lnTo>
                    <a:pt x="129" y="142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132"/>
            <p:cNvSpPr>
              <a:spLocks noChangeArrowheads="1"/>
            </p:cNvSpPr>
            <p:nvPr/>
          </p:nvSpPr>
          <p:spPr bwMode="auto">
            <a:xfrm>
              <a:off x="8478540" y="2503127"/>
              <a:ext cx="1066" cy="149248"/>
            </a:xfrm>
            <a:prstGeom prst="rect">
              <a:avLst/>
            </a:prstGeom>
            <a:solidFill>
              <a:srgbClr val="846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Rectangle 133"/>
            <p:cNvSpPr>
              <a:spLocks noChangeArrowheads="1"/>
            </p:cNvSpPr>
            <p:nvPr/>
          </p:nvSpPr>
          <p:spPr bwMode="auto">
            <a:xfrm>
              <a:off x="8478540" y="2503127"/>
              <a:ext cx="1066" cy="149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Rectangle 134"/>
            <p:cNvSpPr>
              <a:spLocks noChangeArrowheads="1"/>
            </p:cNvSpPr>
            <p:nvPr/>
          </p:nvSpPr>
          <p:spPr bwMode="auto">
            <a:xfrm>
              <a:off x="8489200" y="2512722"/>
              <a:ext cx="116200" cy="130059"/>
            </a:xfrm>
            <a:prstGeom prst="rect">
              <a:avLst/>
            </a:prstGeom>
            <a:solidFill>
              <a:srgbClr val="B2E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135"/>
            <p:cNvSpPr>
              <a:spLocks noChangeArrowheads="1"/>
            </p:cNvSpPr>
            <p:nvPr/>
          </p:nvSpPr>
          <p:spPr bwMode="auto">
            <a:xfrm>
              <a:off x="8489200" y="2512722"/>
              <a:ext cx="116200" cy="130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36"/>
            <p:cNvSpPr>
              <a:spLocks/>
            </p:cNvSpPr>
            <p:nvPr/>
          </p:nvSpPr>
          <p:spPr bwMode="auto">
            <a:xfrm>
              <a:off x="8489200" y="2512722"/>
              <a:ext cx="116200" cy="130059"/>
            </a:xfrm>
            <a:custGeom>
              <a:avLst/>
              <a:gdLst>
                <a:gd name="T0" fmla="*/ 109 w 109"/>
                <a:gd name="T1" fmla="*/ 0 h 122"/>
                <a:gd name="T2" fmla="*/ 87 w 109"/>
                <a:gd name="T3" fmla="*/ 0 h 122"/>
                <a:gd name="T4" fmla="*/ 0 w 109"/>
                <a:gd name="T5" fmla="*/ 108 h 122"/>
                <a:gd name="T6" fmla="*/ 0 w 109"/>
                <a:gd name="T7" fmla="*/ 122 h 122"/>
                <a:gd name="T8" fmla="*/ 32 w 109"/>
                <a:gd name="T9" fmla="*/ 122 h 122"/>
                <a:gd name="T10" fmla="*/ 109 w 109"/>
                <a:gd name="T11" fmla="*/ 26 h 122"/>
                <a:gd name="T12" fmla="*/ 109 w 109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22">
                  <a:moveTo>
                    <a:pt x="109" y="0"/>
                  </a:moveTo>
                  <a:lnTo>
                    <a:pt x="87" y="0"/>
                  </a:lnTo>
                  <a:lnTo>
                    <a:pt x="0" y="108"/>
                  </a:lnTo>
                  <a:lnTo>
                    <a:pt x="0" y="122"/>
                  </a:lnTo>
                  <a:lnTo>
                    <a:pt x="32" y="122"/>
                  </a:lnTo>
                  <a:lnTo>
                    <a:pt x="109" y="26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D3E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37"/>
            <p:cNvSpPr>
              <a:spLocks/>
            </p:cNvSpPr>
            <p:nvPr/>
          </p:nvSpPr>
          <p:spPr bwMode="auto">
            <a:xfrm>
              <a:off x="8489200" y="2512722"/>
              <a:ext cx="116200" cy="130059"/>
            </a:xfrm>
            <a:custGeom>
              <a:avLst/>
              <a:gdLst>
                <a:gd name="T0" fmla="*/ 109 w 109"/>
                <a:gd name="T1" fmla="*/ 0 h 122"/>
                <a:gd name="T2" fmla="*/ 87 w 109"/>
                <a:gd name="T3" fmla="*/ 0 h 122"/>
                <a:gd name="T4" fmla="*/ 0 w 109"/>
                <a:gd name="T5" fmla="*/ 108 h 122"/>
                <a:gd name="T6" fmla="*/ 0 w 109"/>
                <a:gd name="T7" fmla="*/ 122 h 122"/>
                <a:gd name="T8" fmla="*/ 32 w 109"/>
                <a:gd name="T9" fmla="*/ 122 h 122"/>
                <a:gd name="T10" fmla="*/ 109 w 109"/>
                <a:gd name="T11" fmla="*/ 26 h 122"/>
                <a:gd name="T12" fmla="*/ 109 w 109"/>
                <a:gd name="T1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22">
                  <a:moveTo>
                    <a:pt x="109" y="0"/>
                  </a:moveTo>
                  <a:lnTo>
                    <a:pt x="87" y="0"/>
                  </a:lnTo>
                  <a:lnTo>
                    <a:pt x="0" y="108"/>
                  </a:lnTo>
                  <a:lnTo>
                    <a:pt x="0" y="122"/>
                  </a:lnTo>
                  <a:lnTo>
                    <a:pt x="32" y="122"/>
                  </a:lnTo>
                  <a:lnTo>
                    <a:pt x="109" y="26"/>
                  </a:lnTo>
                  <a:lnTo>
                    <a:pt x="1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38"/>
            <p:cNvSpPr>
              <a:spLocks/>
            </p:cNvSpPr>
            <p:nvPr/>
          </p:nvSpPr>
          <p:spPr bwMode="auto">
            <a:xfrm>
              <a:off x="8489200" y="2512722"/>
              <a:ext cx="85285" cy="107672"/>
            </a:xfrm>
            <a:custGeom>
              <a:avLst/>
              <a:gdLst>
                <a:gd name="T0" fmla="*/ 80 w 80"/>
                <a:gd name="T1" fmla="*/ 0 h 101"/>
                <a:gd name="T2" fmla="*/ 73 w 80"/>
                <a:gd name="T3" fmla="*/ 0 h 101"/>
                <a:gd name="T4" fmla="*/ 0 w 80"/>
                <a:gd name="T5" fmla="*/ 90 h 101"/>
                <a:gd name="T6" fmla="*/ 0 w 80"/>
                <a:gd name="T7" fmla="*/ 101 h 101"/>
                <a:gd name="T8" fmla="*/ 80 w 8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1">
                  <a:moveTo>
                    <a:pt x="80" y="0"/>
                  </a:moveTo>
                  <a:lnTo>
                    <a:pt x="73" y="0"/>
                  </a:lnTo>
                  <a:lnTo>
                    <a:pt x="0" y="90"/>
                  </a:lnTo>
                  <a:lnTo>
                    <a:pt x="0" y="101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3E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39"/>
            <p:cNvSpPr>
              <a:spLocks/>
            </p:cNvSpPr>
            <p:nvPr/>
          </p:nvSpPr>
          <p:spPr bwMode="auto">
            <a:xfrm>
              <a:off x="8489200" y="2512722"/>
              <a:ext cx="85285" cy="107672"/>
            </a:xfrm>
            <a:custGeom>
              <a:avLst/>
              <a:gdLst>
                <a:gd name="T0" fmla="*/ 80 w 80"/>
                <a:gd name="T1" fmla="*/ 0 h 101"/>
                <a:gd name="T2" fmla="*/ 73 w 80"/>
                <a:gd name="T3" fmla="*/ 0 h 101"/>
                <a:gd name="T4" fmla="*/ 0 w 80"/>
                <a:gd name="T5" fmla="*/ 90 h 101"/>
                <a:gd name="T6" fmla="*/ 0 w 80"/>
                <a:gd name="T7" fmla="*/ 101 h 101"/>
                <a:gd name="T8" fmla="*/ 80 w 8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1">
                  <a:moveTo>
                    <a:pt x="80" y="0"/>
                  </a:moveTo>
                  <a:lnTo>
                    <a:pt x="73" y="0"/>
                  </a:lnTo>
                  <a:lnTo>
                    <a:pt x="0" y="90"/>
                  </a:lnTo>
                  <a:lnTo>
                    <a:pt x="0" y="101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7" name="组合 1886"/>
          <p:cNvGrpSpPr/>
          <p:nvPr/>
        </p:nvGrpSpPr>
        <p:grpSpPr>
          <a:xfrm>
            <a:off x="10556237" y="5145882"/>
            <a:ext cx="991433" cy="992499"/>
            <a:chOff x="10695937" y="5145882"/>
            <a:chExt cx="991433" cy="992499"/>
          </a:xfrm>
        </p:grpSpPr>
        <p:sp>
          <p:nvSpPr>
            <p:cNvPr id="347" name="Oval 140"/>
            <p:cNvSpPr>
              <a:spLocks noChangeArrowheads="1"/>
            </p:cNvSpPr>
            <p:nvPr/>
          </p:nvSpPr>
          <p:spPr bwMode="auto">
            <a:xfrm>
              <a:off x="10695937" y="5145882"/>
              <a:ext cx="991433" cy="992499"/>
            </a:xfrm>
            <a:prstGeom prst="ellipse">
              <a:avLst/>
            </a:prstGeom>
            <a:solidFill>
              <a:srgbClr val="A3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41"/>
            <p:cNvSpPr>
              <a:spLocks/>
            </p:cNvSpPr>
            <p:nvPr/>
          </p:nvSpPr>
          <p:spPr bwMode="auto">
            <a:xfrm>
              <a:off x="10695937" y="5692769"/>
              <a:ext cx="75690" cy="214277"/>
            </a:xfrm>
            <a:custGeom>
              <a:avLst/>
              <a:gdLst>
                <a:gd name="T0" fmla="*/ 2 w 60"/>
                <a:gd name="T1" fmla="*/ 0 h 170"/>
                <a:gd name="T2" fmla="*/ 0 w 60"/>
                <a:gd name="T3" fmla="*/ 0 h 170"/>
                <a:gd name="T4" fmla="*/ 60 w 60"/>
                <a:gd name="T5" fmla="*/ 170 h 170"/>
                <a:gd name="T6" fmla="*/ 60 w 60"/>
                <a:gd name="T7" fmla="*/ 169 h 170"/>
                <a:gd name="T8" fmla="*/ 2 w 60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7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7" y="62"/>
                    <a:pt x="28" y="120"/>
                    <a:pt x="60" y="170"/>
                  </a:cubicBezTo>
                  <a:cubicBezTo>
                    <a:pt x="60" y="170"/>
                    <a:pt x="60" y="169"/>
                    <a:pt x="60" y="169"/>
                  </a:cubicBezTo>
                  <a:cubicBezTo>
                    <a:pt x="28" y="119"/>
                    <a:pt x="8" y="61"/>
                    <a:pt x="2" y="0"/>
                  </a:cubicBezTo>
                </a:path>
              </a:pathLst>
            </a:custGeom>
            <a:solidFill>
              <a:srgbClr val="99C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42"/>
            <p:cNvSpPr>
              <a:spLocks/>
            </p:cNvSpPr>
            <p:nvPr/>
          </p:nvSpPr>
          <p:spPr bwMode="auto">
            <a:xfrm>
              <a:off x="10698070" y="5692769"/>
              <a:ext cx="73558" cy="213211"/>
            </a:xfrm>
            <a:custGeom>
              <a:avLst/>
              <a:gdLst>
                <a:gd name="T0" fmla="*/ 0 w 58"/>
                <a:gd name="T1" fmla="*/ 0 h 169"/>
                <a:gd name="T2" fmla="*/ 0 w 58"/>
                <a:gd name="T3" fmla="*/ 0 h 169"/>
                <a:gd name="T4" fmla="*/ 58 w 58"/>
                <a:gd name="T5" fmla="*/ 169 h 169"/>
                <a:gd name="T6" fmla="*/ 58 w 58"/>
                <a:gd name="T7" fmla="*/ 169 h 169"/>
                <a:gd name="T8" fmla="*/ 0 w 5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6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61"/>
                    <a:pt x="26" y="11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27" y="119"/>
                    <a:pt x="6" y="61"/>
                    <a:pt x="0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43"/>
            <p:cNvSpPr>
              <a:spLocks/>
            </p:cNvSpPr>
            <p:nvPr/>
          </p:nvSpPr>
          <p:spPr bwMode="auto">
            <a:xfrm>
              <a:off x="11501876" y="5255686"/>
              <a:ext cx="22387" cy="20255"/>
            </a:xfrm>
            <a:custGeom>
              <a:avLst/>
              <a:gdLst>
                <a:gd name="T0" fmla="*/ 0 w 18"/>
                <a:gd name="T1" fmla="*/ 0 h 16"/>
                <a:gd name="T2" fmla="*/ 0 w 18"/>
                <a:gd name="T3" fmla="*/ 0 h 16"/>
                <a:gd name="T4" fmla="*/ 18 w 18"/>
                <a:gd name="T5" fmla="*/ 16 h 16"/>
                <a:gd name="T6" fmla="*/ 0 w 1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ubicBezTo>
                    <a:pt x="12" y="10"/>
                    <a:pt x="6" y="5"/>
                    <a:pt x="0" y="0"/>
                  </a:cubicBezTo>
                </a:path>
              </a:pathLst>
            </a:custGeom>
            <a:solidFill>
              <a:srgbClr val="99C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44"/>
            <p:cNvSpPr>
              <a:spLocks noEditPoints="1"/>
            </p:cNvSpPr>
            <p:nvPr/>
          </p:nvSpPr>
          <p:spPr bwMode="auto">
            <a:xfrm>
              <a:off x="11190588" y="5252488"/>
              <a:ext cx="475461" cy="488254"/>
            </a:xfrm>
            <a:custGeom>
              <a:avLst/>
              <a:gdLst>
                <a:gd name="T0" fmla="*/ 21 w 377"/>
                <a:gd name="T1" fmla="*/ 68 h 388"/>
                <a:gd name="T2" fmla="*/ 236 w 377"/>
                <a:gd name="T3" fmla="*/ 2 h 388"/>
                <a:gd name="T4" fmla="*/ 208 w 377"/>
                <a:gd name="T5" fmla="*/ 9 h 388"/>
                <a:gd name="T6" fmla="*/ 196 w 377"/>
                <a:gd name="T7" fmla="*/ 19 h 388"/>
                <a:gd name="T8" fmla="*/ 184 w 377"/>
                <a:gd name="T9" fmla="*/ 21 h 388"/>
                <a:gd name="T10" fmla="*/ 181 w 377"/>
                <a:gd name="T11" fmla="*/ 29 h 388"/>
                <a:gd name="T12" fmla="*/ 178 w 377"/>
                <a:gd name="T13" fmla="*/ 31 h 388"/>
                <a:gd name="T14" fmla="*/ 164 w 377"/>
                <a:gd name="T15" fmla="*/ 32 h 388"/>
                <a:gd name="T16" fmla="*/ 172 w 377"/>
                <a:gd name="T17" fmla="*/ 41 h 388"/>
                <a:gd name="T18" fmla="*/ 160 w 377"/>
                <a:gd name="T19" fmla="*/ 38 h 388"/>
                <a:gd name="T20" fmla="*/ 152 w 377"/>
                <a:gd name="T21" fmla="*/ 38 h 388"/>
                <a:gd name="T22" fmla="*/ 160 w 377"/>
                <a:gd name="T23" fmla="*/ 51 h 388"/>
                <a:gd name="T24" fmla="*/ 169 w 377"/>
                <a:gd name="T25" fmla="*/ 61 h 388"/>
                <a:gd name="T26" fmla="*/ 155 w 377"/>
                <a:gd name="T27" fmla="*/ 65 h 388"/>
                <a:gd name="T28" fmla="*/ 138 w 377"/>
                <a:gd name="T29" fmla="*/ 70 h 388"/>
                <a:gd name="T30" fmla="*/ 149 w 377"/>
                <a:gd name="T31" fmla="*/ 55 h 388"/>
                <a:gd name="T32" fmla="*/ 146 w 377"/>
                <a:gd name="T33" fmla="*/ 28 h 388"/>
                <a:gd name="T34" fmla="*/ 137 w 377"/>
                <a:gd name="T35" fmla="*/ 25 h 388"/>
                <a:gd name="T36" fmla="*/ 126 w 377"/>
                <a:gd name="T37" fmla="*/ 45 h 388"/>
                <a:gd name="T38" fmla="*/ 134 w 377"/>
                <a:gd name="T39" fmla="*/ 52 h 388"/>
                <a:gd name="T40" fmla="*/ 119 w 377"/>
                <a:gd name="T41" fmla="*/ 52 h 388"/>
                <a:gd name="T42" fmla="*/ 99 w 377"/>
                <a:gd name="T43" fmla="*/ 51 h 388"/>
                <a:gd name="T44" fmla="*/ 92 w 377"/>
                <a:gd name="T45" fmla="*/ 53 h 388"/>
                <a:gd name="T46" fmla="*/ 77 w 377"/>
                <a:gd name="T47" fmla="*/ 57 h 388"/>
                <a:gd name="T48" fmla="*/ 69 w 377"/>
                <a:gd name="T49" fmla="*/ 53 h 388"/>
                <a:gd name="T50" fmla="*/ 54 w 377"/>
                <a:gd name="T51" fmla="*/ 62 h 388"/>
                <a:gd name="T52" fmla="*/ 41 w 377"/>
                <a:gd name="T53" fmla="*/ 59 h 388"/>
                <a:gd name="T54" fmla="*/ 34 w 377"/>
                <a:gd name="T55" fmla="*/ 71 h 388"/>
                <a:gd name="T56" fmla="*/ 21 w 377"/>
                <a:gd name="T57" fmla="*/ 79 h 388"/>
                <a:gd name="T58" fmla="*/ 5 w 377"/>
                <a:gd name="T59" fmla="*/ 78 h 388"/>
                <a:gd name="T60" fmla="*/ 0 w 377"/>
                <a:gd name="T61" fmla="*/ 79 h 388"/>
                <a:gd name="T62" fmla="*/ 3 w 377"/>
                <a:gd name="T63" fmla="*/ 232 h 388"/>
                <a:gd name="T64" fmla="*/ 13 w 377"/>
                <a:gd name="T65" fmla="*/ 292 h 388"/>
                <a:gd name="T66" fmla="*/ 33 w 377"/>
                <a:gd name="T67" fmla="*/ 336 h 388"/>
                <a:gd name="T68" fmla="*/ 62 w 377"/>
                <a:gd name="T69" fmla="*/ 330 h 388"/>
                <a:gd name="T70" fmla="*/ 94 w 377"/>
                <a:gd name="T71" fmla="*/ 301 h 388"/>
                <a:gd name="T72" fmla="*/ 75 w 377"/>
                <a:gd name="T73" fmla="*/ 290 h 388"/>
                <a:gd name="T74" fmla="*/ 61 w 377"/>
                <a:gd name="T75" fmla="*/ 285 h 388"/>
                <a:gd name="T76" fmla="*/ 68 w 377"/>
                <a:gd name="T77" fmla="*/ 274 h 388"/>
                <a:gd name="T78" fmla="*/ 92 w 377"/>
                <a:gd name="T79" fmla="*/ 283 h 388"/>
                <a:gd name="T80" fmla="*/ 117 w 377"/>
                <a:gd name="T81" fmla="*/ 284 h 388"/>
                <a:gd name="T82" fmla="*/ 138 w 377"/>
                <a:gd name="T83" fmla="*/ 295 h 388"/>
                <a:gd name="T84" fmla="*/ 150 w 377"/>
                <a:gd name="T85" fmla="*/ 315 h 388"/>
                <a:gd name="T86" fmla="*/ 155 w 377"/>
                <a:gd name="T87" fmla="*/ 337 h 388"/>
                <a:gd name="T88" fmla="*/ 176 w 377"/>
                <a:gd name="T89" fmla="*/ 332 h 388"/>
                <a:gd name="T90" fmla="*/ 213 w 377"/>
                <a:gd name="T91" fmla="*/ 298 h 388"/>
                <a:gd name="T92" fmla="*/ 239 w 377"/>
                <a:gd name="T93" fmla="*/ 325 h 388"/>
                <a:gd name="T94" fmla="*/ 250 w 377"/>
                <a:gd name="T95" fmla="*/ 341 h 388"/>
                <a:gd name="T96" fmla="*/ 257 w 377"/>
                <a:gd name="T97" fmla="*/ 372 h 388"/>
                <a:gd name="T98" fmla="*/ 261 w 377"/>
                <a:gd name="T99" fmla="*/ 365 h 388"/>
                <a:gd name="T100" fmla="*/ 257 w 377"/>
                <a:gd name="T101" fmla="*/ 335 h 388"/>
                <a:gd name="T102" fmla="*/ 275 w 377"/>
                <a:gd name="T103" fmla="*/ 350 h 388"/>
                <a:gd name="T104" fmla="*/ 288 w 377"/>
                <a:gd name="T105" fmla="*/ 347 h 388"/>
                <a:gd name="T106" fmla="*/ 290 w 377"/>
                <a:gd name="T107" fmla="*/ 299 h 388"/>
                <a:gd name="T108" fmla="*/ 310 w 377"/>
                <a:gd name="T109" fmla="*/ 294 h 388"/>
                <a:gd name="T110" fmla="*/ 339 w 377"/>
                <a:gd name="T111" fmla="*/ 267 h 388"/>
                <a:gd name="T112" fmla="*/ 336 w 377"/>
                <a:gd name="T113" fmla="*/ 226 h 388"/>
                <a:gd name="T114" fmla="*/ 341 w 377"/>
                <a:gd name="T115" fmla="*/ 213 h 388"/>
                <a:gd name="T116" fmla="*/ 356 w 377"/>
                <a:gd name="T117" fmla="*/ 223 h 388"/>
                <a:gd name="T118" fmla="*/ 367 w 377"/>
                <a:gd name="T119" fmla="*/ 222 h 388"/>
                <a:gd name="T120" fmla="*/ 265 w 377"/>
                <a:gd name="T121" fmla="*/ 19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7" h="388">
                  <a:moveTo>
                    <a:pt x="0" y="5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1" y="70"/>
                    <a:pt x="1" y="70"/>
                  </a:cubicBezTo>
                  <a:cubicBezTo>
                    <a:pt x="2" y="70"/>
                    <a:pt x="4" y="71"/>
                    <a:pt x="6" y="71"/>
                  </a:cubicBezTo>
                  <a:cubicBezTo>
                    <a:pt x="7" y="71"/>
                    <a:pt x="8" y="71"/>
                    <a:pt x="10" y="72"/>
                  </a:cubicBezTo>
                  <a:cubicBezTo>
                    <a:pt x="10" y="72"/>
                    <a:pt x="11" y="72"/>
                    <a:pt x="11" y="72"/>
                  </a:cubicBezTo>
                  <a:cubicBezTo>
                    <a:pt x="13" y="72"/>
                    <a:pt x="14" y="71"/>
                    <a:pt x="16" y="71"/>
                  </a:cubicBezTo>
                  <a:cubicBezTo>
                    <a:pt x="18" y="70"/>
                    <a:pt x="20" y="69"/>
                    <a:pt x="21" y="68"/>
                  </a:cubicBezTo>
                  <a:cubicBezTo>
                    <a:pt x="22" y="67"/>
                    <a:pt x="22" y="66"/>
                    <a:pt x="23" y="64"/>
                  </a:cubicBezTo>
                  <a:cubicBezTo>
                    <a:pt x="23" y="63"/>
                    <a:pt x="23" y="61"/>
                    <a:pt x="23" y="60"/>
                  </a:cubicBezTo>
                  <a:cubicBezTo>
                    <a:pt x="23" y="58"/>
                    <a:pt x="21" y="57"/>
                    <a:pt x="20" y="57"/>
                  </a:cubicBezTo>
                  <a:cubicBezTo>
                    <a:pt x="19" y="56"/>
                    <a:pt x="17" y="55"/>
                    <a:pt x="16" y="54"/>
                  </a:cubicBezTo>
                  <a:cubicBezTo>
                    <a:pt x="13" y="53"/>
                    <a:pt x="11" y="53"/>
                    <a:pt x="8" y="52"/>
                  </a:cubicBezTo>
                  <a:cubicBezTo>
                    <a:pt x="5" y="52"/>
                    <a:pt x="3" y="52"/>
                    <a:pt x="0" y="52"/>
                  </a:cubicBezTo>
                  <a:moveTo>
                    <a:pt x="237" y="0"/>
                  </a:moveTo>
                  <a:cubicBezTo>
                    <a:pt x="237" y="0"/>
                    <a:pt x="236" y="1"/>
                    <a:pt x="236" y="2"/>
                  </a:cubicBezTo>
                  <a:cubicBezTo>
                    <a:pt x="236" y="2"/>
                    <a:pt x="235" y="2"/>
                    <a:pt x="235" y="3"/>
                  </a:cubicBezTo>
                  <a:cubicBezTo>
                    <a:pt x="234" y="2"/>
                    <a:pt x="233" y="2"/>
                    <a:pt x="233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2" y="2"/>
                    <a:pt x="231" y="3"/>
                    <a:pt x="231" y="3"/>
                  </a:cubicBezTo>
                  <a:cubicBezTo>
                    <a:pt x="230" y="4"/>
                    <a:pt x="228" y="4"/>
                    <a:pt x="226" y="4"/>
                  </a:cubicBezTo>
                  <a:cubicBezTo>
                    <a:pt x="224" y="5"/>
                    <a:pt x="221" y="5"/>
                    <a:pt x="218" y="6"/>
                  </a:cubicBezTo>
                  <a:cubicBezTo>
                    <a:pt x="216" y="6"/>
                    <a:pt x="215" y="7"/>
                    <a:pt x="213" y="7"/>
                  </a:cubicBezTo>
                  <a:cubicBezTo>
                    <a:pt x="211" y="8"/>
                    <a:pt x="209" y="9"/>
                    <a:pt x="208" y="9"/>
                  </a:cubicBezTo>
                  <a:cubicBezTo>
                    <a:pt x="206" y="10"/>
                    <a:pt x="205" y="12"/>
                    <a:pt x="204" y="13"/>
                  </a:cubicBezTo>
                  <a:cubicBezTo>
                    <a:pt x="202" y="14"/>
                    <a:pt x="202" y="16"/>
                    <a:pt x="204" y="18"/>
                  </a:cubicBezTo>
                  <a:cubicBezTo>
                    <a:pt x="204" y="18"/>
                    <a:pt x="205" y="19"/>
                    <a:pt x="204" y="20"/>
                  </a:cubicBezTo>
                  <a:cubicBezTo>
                    <a:pt x="204" y="20"/>
                    <a:pt x="203" y="20"/>
                    <a:pt x="203" y="20"/>
                  </a:cubicBezTo>
                  <a:cubicBezTo>
                    <a:pt x="202" y="20"/>
                    <a:pt x="202" y="20"/>
                    <a:pt x="201" y="20"/>
                  </a:cubicBezTo>
                  <a:cubicBezTo>
                    <a:pt x="200" y="20"/>
                    <a:pt x="199" y="20"/>
                    <a:pt x="198" y="20"/>
                  </a:cubicBezTo>
                  <a:cubicBezTo>
                    <a:pt x="197" y="20"/>
                    <a:pt x="197" y="19"/>
                    <a:pt x="196" y="19"/>
                  </a:cubicBezTo>
                  <a:cubicBezTo>
                    <a:pt x="196" y="19"/>
                    <a:pt x="196" y="19"/>
                    <a:pt x="196" y="19"/>
                  </a:cubicBezTo>
                  <a:cubicBezTo>
                    <a:pt x="196" y="19"/>
                    <a:pt x="195" y="20"/>
                    <a:pt x="194" y="20"/>
                  </a:cubicBezTo>
                  <a:cubicBezTo>
                    <a:pt x="193" y="20"/>
                    <a:pt x="191" y="20"/>
                    <a:pt x="190" y="20"/>
                  </a:cubicBezTo>
                  <a:cubicBezTo>
                    <a:pt x="189" y="20"/>
                    <a:pt x="189" y="20"/>
                    <a:pt x="188" y="20"/>
                  </a:cubicBezTo>
                  <a:cubicBezTo>
                    <a:pt x="188" y="20"/>
                    <a:pt x="187" y="20"/>
                    <a:pt x="187" y="20"/>
                  </a:cubicBezTo>
                  <a:cubicBezTo>
                    <a:pt x="187" y="20"/>
                    <a:pt x="187" y="20"/>
                    <a:pt x="187" y="20"/>
                  </a:cubicBezTo>
                  <a:cubicBezTo>
                    <a:pt x="186" y="20"/>
                    <a:pt x="186" y="20"/>
                    <a:pt x="185" y="20"/>
                  </a:cubicBezTo>
                  <a:cubicBezTo>
                    <a:pt x="185" y="20"/>
                    <a:pt x="184" y="21"/>
                    <a:pt x="184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3" y="21"/>
                    <a:pt x="182" y="21"/>
                    <a:pt x="182" y="21"/>
                  </a:cubicBezTo>
                  <a:cubicBezTo>
                    <a:pt x="180" y="21"/>
                    <a:pt x="179" y="22"/>
                    <a:pt x="178" y="23"/>
                  </a:cubicBezTo>
                  <a:cubicBezTo>
                    <a:pt x="177" y="23"/>
                    <a:pt x="177" y="24"/>
                    <a:pt x="177" y="24"/>
                  </a:cubicBezTo>
                  <a:cubicBezTo>
                    <a:pt x="178" y="25"/>
                    <a:pt x="179" y="25"/>
                    <a:pt x="179" y="26"/>
                  </a:cubicBezTo>
                  <a:cubicBezTo>
                    <a:pt x="179" y="27"/>
                    <a:pt x="179" y="28"/>
                    <a:pt x="179" y="28"/>
                  </a:cubicBezTo>
                  <a:cubicBezTo>
                    <a:pt x="179" y="29"/>
                    <a:pt x="180" y="29"/>
                    <a:pt x="180" y="29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2" y="29"/>
                    <a:pt x="183" y="29"/>
                    <a:pt x="183" y="29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5" y="29"/>
                    <a:pt x="187" y="30"/>
                    <a:pt x="187" y="30"/>
                  </a:cubicBezTo>
                  <a:cubicBezTo>
                    <a:pt x="188" y="31"/>
                    <a:pt x="188" y="32"/>
                    <a:pt x="188" y="32"/>
                  </a:cubicBezTo>
                  <a:cubicBezTo>
                    <a:pt x="188" y="33"/>
                    <a:pt x="187" y="34"/>
                    <a:pt x="187" y="34"/>
                  </a:cubicBezTo>
                  <a:cubicBezTo>
                    <a:pt x="186" y="34"/>
                    <a:pt x="186" y="34"/>
                    <a:pt x="185" y="34"/>
                  </a:cubicBezTo>
                  <a:cubicBezTo>
                    <a:pt x="184" y="34"/>
                    <a:pt x="182" y="33"/>
                    <a:pt x="181" y="33"/>
                  </a:cubicBezTo>
                  <a:cubicBezTo>
                    <a:pt x="180" y="33"/>
                    <a:pt x="179" y="32"/>
                    <a:pt x="178" y="31"/>
                  </a:cubicBezTo>
                  <a:cubicBezTo>
                    <a:pt x="177" y="31"/>
                    <a:pt x="176" y="31"/>
                    <a:pt x="175" y="30"/>
                  </a:cubicBezTo>
                  <a:cubicBezTo>
                    <a:pt x="174" y="30"/>
                    <a:pt x="173" y="29"/>
                    <a:pt x="172" y="29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70" y="29"/>
                    <a:pt x="169" y="30"/>
                    <a:pt x="169" y="32"/>
                  </a:cubicBezTo>
                  <a:cubicBezTo>
                    <a:pt x="169" y="32"/>
                    <a:pt x="169" y="33"/>
                    <a:pt x="168" y="33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67" y="33"/>
                    <a:pt x="166" y="33"/>
                    <a:pt x="166" y="33"/>
                  </a:cubicBezTo>
                  <a:cubicBezTo>
                    <a:pt x="165" y="33"/>
                    <a:pt x="165" y="32"/>
                    <a:pt x="164" y="32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3" y="32"/>
                    <a:pt x="162" y="33"/>
                    <a:pt x="162" y="33"/>
                  </a:cubicBezTo>
                  <a:cubicBezTo>
                    <a:pt x="162" y="34"/>
                    <a:pt x="164" y="34"/>
                    <a:pt x="164" y="34"/>
                  </a:cubicBezTo>
                  <a:cubicBezTo>
                    <a:pt x="165" y="35"/>
                    <a:pt x="166" y="35"/>
                    <a:pt x="166" y="35"/>
                  </a:cubicBezTo>
                  <a:cubicBezTo>
                    <a:pt x="168" y="36"/>
                    <a:pt x="168" y="36"/>
                    <a:pt x="169" y="37"/>
                  </a:cubicBezTo>
                  <a:cubicBezTo>
                    <a:pt x="170" y="38"/>
                    <a:pt x="171" y="38"/>
                    <a:pt x="172" y="39"/>
                  </a:cubicBezTo>
                  <a:cubicBezTo>
                    <a:pt x="172" y="39"/>
                    <a:pt x="173" y="40"/>
                    <a:pt x="172" y="41"/>
                  </a:cubicBezTo>
                  <a:cubicBezTo>
                    <a:pt x="172" y="41"/>
                    <a:pt x="172" y="41"/>
                    <a:pt x="172" y="41"/>
                  </a:cubicBezTo>
                  <a:cubicBezTo>
                    <a:pt x="171" y="41"/>
                    <a:pt x="170" y="41"/>
                    <a:pt x="170" y="41"/>
                  </a:cubicBezTo>
                  <a:cubicBezTo>
                    <a:pt x="169" y="40"/>
                    <a:pt x="168" y="40"/>
                    <a:pt x="167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8"/>
                    <a:pt x="165" y="38"/>
                    <a:pt x="165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3" y="38"/>
                    <a:pt x="162" y="38"/>
                    <a:pt x="160" y="38"/>
                  </a:cubicBezTo>
                  <a:cubicBezTo>
                    <a:pt x="159" y="37"/>
                    <a:pt x="157" y="37"/>
                    <a:pt x="156" y="36"/>
                  </a:cubicBezTo>
                  <a:cubicBezTo>
                    <a:pt x="154" y="34"/>
                    <a:pt x="156" y="33"/>
                    <a:pt x="157" y="31"/>
                  </a:cubicBezTo>
                  <a:cubicBezTo>
                    <a:pt x="157" y="31"/>
                    <a:pt x="157" y="30"/>
                    <a:pt x="157" y="29"/>
                  </a:cubicBezTo>
                  <a:cubicBezTo>
                    <a:pt x="157" y="29"/>
                    <a:pt x="157" y="28"/>
                    <a:pt x="157" y="27"/>
                  </a:cubicBezTo>
                  <a:cubicBezTo>
                    <a:pt x="157" y="27"/>
                    <a:pt x="156" y="27"/>
                    <a:pt x="156" y="27"/>
                  </a:cubicBezTo>
                  <a:cubicBezTo>
                    <a:pt x="155" y="27"/>
                    <a:pt x="155" y="31"/>
                    <a:pt x="154" y="32"/>
                  </a:cubicBezTo>
                  <a:cubicBezTo>
                    <a:pt x="154" y="33"/>
                    <a:pt x="152" y="33"/>
                    <a:pt x="151" y="34"/>
                  </a:cubicBezTo>
                  <a:cubicBezTo>
                    <a:pt x="150" y="36"/>
                    <a:pt x="152" y="37"/>
                    <a:pt x="152" y="38"/>
                  </a:cubicBezTo>
                  <a:cubicBezTo>
                    <a:pt x="153" y="39"/>
                    <a:pt x="153" y="40"/>
                    <a:pt x="153" y="41"/>
                  </a:cubicBezTo>
                  <a:cubicBezTo>
                    <a:pt x="153" y="41"/>
                    <a:pt x="153" y="42"/>
                    <a:pt x="153" y="43"/>
                  </a:cubicBezTo>
                  <a:cubicBezTo>
                    <a:pt x="154" y="44"/>
                    <a:pt x="154" y="46"/>
                    <a:pt x="154" y="48"/>
                  </a:cubicBezTo>
                  <a:cubicBezTo>
                    <a:pt x="154" y="49"/>
                    <a:pt x="153" y="51"/>
                    <a:pt x="155" y="51"/>
                  </a:cubicBezTo>
                  <a:cubicBezTo>
                    <a:pt x="155" y="51"/>
                    <a:pt x="155" y="51"/>
                    <a:pt x="155" y="51"/>
                  </a:cubicBezTo>
                  <a:cubicBezTo>
                    <a:pt x="156" y="51"/>
                    <a:pt x="157" y="51"/>
                    <a:pt x="158" y="51"/>
                  </a:cubicBezTo>
                  <a:cubicBezTo>
                    <a:pt x="158" y="51"/>
                    <a:pt x="158" y="51"/>
                    <a:pt x="158" y="51"/>
                  </a:cubicBezTo>
                  <a:cubicBezTo>
                    <a:pt x="159" y="51"/>
                    <a:pt x="159" y="51"/>
                    <a:pt x="160" y="51"/>
                  </a:cubicBezTo>
                  <a:cubicBezTo>
                    <a:pt x="160" y="51"/>
                    <a:pt x="160" y="51"/>
                    <a:pt x="161" y="51"/>
                  </a:cubicBezTo>
                  <a:cubicBezTo>
                    <a:pt x="161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4" y="51"/>
                  </a:cubicBezTo>
                  <a:cubicBezTo>
                    <a:pt x="165" y="51"/>
                    <a:pt x="167" y="51"/>
                    <a:pt x="168" y="51"/>
                  </a:cubicBezTo>
                  <a:cubicBezTo>
                    <a:pt x="168" y="52"/>
                    <a:pt x="170" y="53"/>
                    <a:pt x="170" y="55"/>
                  </a:cubicBezTo>
                  <a:cubicBezTo>
                    <a:pt x="170" y="56"/>
                    <a:pt x="169" y="57"/>
                    <a:pt x="168" y="58"/>
                  </a:cubicBezTo>
                  <a:cubicBezTo>
                    <a:pt x="168" y="60"/>
                    <a:pt x="168" y="60"/>
                    <a:pt x="170" y="61"/>
                  </a:cubicBezTo>
                  <a:cubicBezTo>
                    <a:pt x="170" y="61"/>
                    <a:pt x="170" y="61"/>
                    <a:pt x="169" y="61"/>
                  </a:cubicBezTo>
                  <a:cubicBezTo>
                    <a:pt x="168" y="61"/>
                    <a:pt x="165" y="60"/>
                    <a:pt x="164" y="57"/>
                  </a:cubicBezTo>
                  <a:cubicBezTo>
                    <a:pt x="163" y="55"/>
                    <a:pt x="164" y="53"/>
                    <a:pt x="162" y="52"/>
                  </a:cubicBezTo>
                  <a:cubicBezTo>
                    <a:pt x="161" y="52"/>
                    <a:pt x="161" y="52"/>
                    <a:pt x="160" y="52"/>
                  </a:cubicBezTo>
                  <a:cubicBezTo>
                    <a:pt x="159" y="52"/>
                    <a:pt x="159" y="52"/>
                    <a:pt x="158" y="52"/>
                  </a:cubicBezTo>
                  <a:cubicBezTo>
                    <a:pt x="157" y="53"/>
                    <a:pt x="156" y="55"/>
                    <a:pt x="156" y="57"/>
                  </a:cubicBezTo>
                  <a:cubicBezTo>
                    <a:pt x="156" y="58"/>
                    <a:pt x="157" y="60"/>
                    <a:pt x="157" y="61"/>
                  </a:cubicBezTo>
                  <a:cubicBezTo>
                    <a:pt x="157" y="62"/>
                    <a:pt x="157" y="62"/>
                    <a:pt x="156" y="63"/>
                  </a:cubicBezTo>
                  <a:cubicBezTo>
                    <a:pt x="156" y="64"/>
                    <a:pt x="156" y="64"/>
                    <a:pt x="155" y="65"/>
                  </a:cubicBezTo>
                  <a:cubicBezTo>
                    <a:pt x="153" y="67"/>
                    <a:pt x="152" y="68"/>
                    <a:pt x="150" y="69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46" y="71"/>
                    <a:pt x="146" y="71"/>
                    <a:pt x="146" y="71"/>
                  </a:cubicBezTo>
                  <a:cubicBezTo>
                    <a:pt x="146" y="71"/>
                    <a:pt x="146" y="71"/>
                    <a:pt x="146" y="71"/>
                  </a:cubicBezTo>
                  <a:cubicBezTo>
                    <a:pt x="145" y="71"/>
                    <a:pt x="144" y="70"/>
                    <a:pt x="144" y="70"/>
                  </a:cubicBezTo>
                  <a:cubicBezTo>
                    <a:pt x="142" y="70"/>
                    <a:pt x="140" y="70"/>
                    <a:pt x="139" y="7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7" y="70"/>
                    <a:pt x="136" y="69"/>
                    <a:pt x="135" y="69"/>
                  </a:cubicBezTo>
                  <a:cubicBezTo>
                    <a:pt x="135" y="68"/>
                    <a:pt x="133" y="68"/>
                    <a:pt x="133" y="67"/>
                  </a:cubicBezTo>
                  <a:cubicBezTo>
                    <a:pt x="134" y="67"/>
                    <a:pt x="135" y="67"/>
                    <a:pt x="136" y="67"/>
                  </a:cubicBezTo>
                  <a:cubicBezTo>
                    <a:pt x="138" y="67"/>
                    <a:pt x="139" y="66"/>
                    <a:pt x="140" y="66"/>
                  </a:cubicBezTo>
                  <a:cubicBezTo>
                    <a:pt x="141" y="66"/>
                    <a:pt x="142" y="66"/>
                    <a:pt x="143" y="66"/>
                  </a:cubicBezTo>
                  <a:cubicBezTo>
                    <a:pt x="143" y="65"/>
                    <a:pt x="144" y="65"/>
                    <a:pt x="145" y="64"/>
                  </a:cubicBezTo>
                  <a:cubicBezTo>
                    <a:pt x="146" y="62"/>
                    <a:pt x="146" y="61"/>
                    <a:pt x="147" y="59"/>
                  </a:cubicBezTo>
                  <a:cubicBezTo>
                    <a:pt x="148" y="58"/>
                    <a:pt x="149" y="57"/>
                    <a:pt x="149" y="55"/>
                  </a:cubicBezTo>
                  <a:cubicBezTo>
                    <a:pt x="149" y="53"/>
                    <a:pt x="147" y="53"/>
                    <a:pt x="146" y="52"/>
                  </a:cubicBezTo>
                  <a:cubicBezTo>
                    <a:pt x="144" y="50"/>
                    <a:pt x="145" y="48"/>
                    <a:pt x="145" y="46"/>
                  </a:cubicBezTo>
                  <a:cubicBezTo>
                    <a:pt x="145" y="45"/>
                    <a:pt x="145" y="43"/>
                    <a:pt x="146" y="41"/>
                  </a:cubicBezTo>
                  <a:cubicBezTo>
                    <a:pt x="146" y="40"/>
                    <a:pt x="146" y="40"/>
                    <a:pt x="146" y="39"/>
                  </a:cubicBezTo>
                  <a:cubicBezTo>
                    <a:pt x="146" y="38"/>
                    <a:pt x="146" y="38"/>
                    <a:pt x="146" y="37"/>
                  </a:cubicBezTo>
                  <a:cubicBezTo>
                    <a:pt x="145" y="37"/>
                    <a:pt x="144" y="36"/>
                    <a:pt x="144" y="35"/>
                  </a:cubicBezTo>
                  <a:cubicBezTo>
                    <a:pt x="144" y="35"/>
                    <a:pt x="144" y="34"/>
                    <a:pt x="144" y="33"/>
                  </a:cubicBezTo>
                  <a:cubicBezTo>
                    <a:pt x="145" y="32"/>
                    <a:pt x="147" y="30"/>
                    <a:pt x="146" y="28"/>
                  </a:cubicBezTo>
                  <a:cubicBezTo>
                    <a:pt x="145" y="27"/>
                    <a:pt x="144" y="26"/>
                    <a:pt x="142" y="25"/>
                  </a:cubicBezTo>
                  <a:cubicBezTo>
                    <a:pt x="141" y="25"/>
                    <a:pt x="140" y="25"/>
                    <a:pt x="140" y="25"/>
                  </a:cubicBezTo>
                  <a:cubicBezTo>
                    <a:pt x="140" y="25"/>
                    <a:pt x="140" y="25"/>
                    <a:pt x="140" y="25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6" y="25"/>
                    <a:pt x="135" y="25"/>
                    <a:pt x="134" y="26"/>
                  </a:cubicBezTo>
                  <a:cubicBezTo>
                    <a:pt x="133" y="26"/>
                    <a:pt x="132" y="26"/>
                    <a:pt x="132" y="27"/>
                  </a:cubicBezTo>
                  <a:cubicBezTo>
                    <a:pt x="131" y="28"/>
                    <a:pt x="131" y="30"/>
                    <a:pt x="130" y="32"/>
                  </a:cubicBezTo>
                  <a:cubicBezTo>
                    <a:pt x="130" y="33"/>
                    <a:pt x="128" y="34"/>
                    <a:pt x="127" y="35"/>
                  </a:cubicBezTo>
                  <a:cubicBezTo>
                    <a:pt x="127" y="36"/>
                    <a:pt x="124" y="38"/>
                    <a:pt x="125" y="39"/>
                  </a:cubicBezTo>
                  <a:cubicBezTo>
                    <a:pt x="125" y="40"/>
                    <a:pt x="126" y="40"/>
                    <a:pt x="126" y="40"/>
                  </a:cubicBezTo>
                  <a:cubicBezTo>
                    <a:pt x="127" y="41"/>
                    <a:pt x="127" y="42"/>
                    <a:pt x="127" y="43"/>
                  </a:cubicBezTo>
                  <a:cubicBezTo>
                    <a:pt x="126" y="43"/>
                    <a:pt x="126" y="44"/>
                    <a:pt x="126" y="45"/>
                  </a:cubicBezTo>
                  <a:cubicBezTo>
                    <a:pt x="126" y="46"/>
                    <a:pt x="126" y="47"/>
                    <a:pt x="125" y="48"/>
                  </a:cubicBezTo>
                  <a:cubicBezTo>
                    <a:pt x="125" y="49"/>
                    <a:pt x="125" y="49"/>
                    <a:pt x="125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7" y="49"/>
                    <a:pt x="128" y="49"/>
                    <a:pt x="128" y="49"/>
                  </a:cubicBezTo>
                  <a:cubicBezTo>
                    <a:pt x="129" y="50"/>
                    <a:pt x="129" y="50"/>
                    <a:pt x="130" y="50"/>
                  </a:cubicBezTo>
                  <a:cubicBezTo>
                    <a:pt x="130" y="51"/>
                    <a:pt x="131" y="51"/>
                    <a:pt x="132" y="52"/>
                  </a:cubicBezTo>
                  <a:cubicBezTo>
                    <a:pt x="133" y="52"/>
                    <a:pt x="134" y="52"/>
                    <a:pt x="134" y="52"/>
                  </a:cubicBezTo>
                  <a:cubicBezTo>
                    <a:pt x="134" y="53"/>
                    <a:pt x="134" y="54"/>
                    <a:pt x="134" y="55"/>
                  </a:cubicBezTo>
                  <a:cubicBezTo>
                    <a:pt x="133" y="55"/>
                    <a:pt x="133" y="56"/>
                    <a:pt x="132" y="56"/>
                  </a:cubicBezTo>
                  <a:cubicBezTo>
                    <a:pt x="132" y="56"/>
                    <a:pt x="131" y="57"/>
                    <a:pt x="131" y="57"/>
                  </a:cubicBezTo>
                  <a:cubicBezTo>
                    <a:pt x="130" y="57"/>
                    <a:pt x="130" y="56"/>
                    <a:pt x="129" y="56"/>
                  </a:cubicBezTo>
                  <a:cubicBezTo>
                    <a:pt x="128" y="56"/>
                    <a:pt x="128" y="56"/>
                    <a:pt x="127" y="55"/>
                  </a:cubicBezTo>
                  <a:cubicBezTo>
                    <a:pt x="126" y="55"/>
                    <a:pt x="126" y="55"/>
                    <a:pt x="125" y="55"/>
                  </a:cubicBezTo>
                  <a:cubicBezTo>
                    <a:pt x="124" y="55"/>
                    <a:pt x="124" y="54"/>
                    <a:pt x="123" y="54"/>
                  </a:cubicBezTo>
                  <a:cubicBezTo>
                    <a:pt x="122" y="53"/>
                    <a:pt x="121" y="53"/>
                    <a:pt x="119" y="52"/>
                  </a:cubicBezTo>
                  <a:cubicBezTo>
                    <a:pt x="118" y="52"/>
                    <a:pt x="116" y="52"/>
                    <a:pt x="115" y="51"/>
                  </a:cubicBezTo>
                  <a:cubicBezTo>
                    <a:pt x="114" y="51"/>
                    <a:pt x="113" y="52"/>
                    <a:pt x="112" y="51"/>
                  </a:cubicBezTo>
                  <a:cubicBezTo>
                    <a:pt x="112" y="51"/>
                    <a:pt x="111" y="50"/>
                    <a:pt x="111" y="50"/>
                  </a:cubicBezTo>
                  <a:cubicBezTo>
                    <a:pt x="110" y="50"/>
                    <a:pt x="109" y="49"/>
                    <a:pt x="108" y="49"/>
                  </a:cubicBezTo>
                  <a:cubicBezTo>
                    <a:pt x="107" y="49"/>
                    <a:pt x="107" y="48"/>
                    <a:pt x="106" y="48"/>
                  </a:cubicBezTo>
                  <a:cubicBezTo>
                    <a:pt x="105" y="48"/>
                    <a:pt x="103" y="48"/>
                    <a:pt x="102" y="48"/>
                  </a:cubicBezTo>
                  <a:cubicBezTo>
                    <a:pt x="100" y="48"/>
                    <a:pt x="99" y="48"/>
                    <a:pt x="98" y="50"/>
                  </a:cubicBezTo>
                  <a:cubicBezTo>
                    <a:pt x="98" y="50"/>
                    <a:pt x="99" y="51"/>
                    <a:pt x="99" y="51"/>
                  </a:cubicBezTo>
                  <a:cubicBezTo>
                    <a:pt x="100" y="52"/>
                    <a:pt x="100" y="53"/>
                    <a:pt x="100" y="53"/>
                  </a:cubicBezTo>
                  <a:cubicBezTo>
                    <a:pt x="100" y="54"/>
                    <a:pt x="99" y="55"/>
                    <a:pt x="98" y="55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5" y="57"/>
                    <a:pt x="94" y="57"/>
                  </a:cubicBezTo>
                  <a:cubicBezTo>
                    <a:pt x="94" y="56"/>
                    <a:pt x="94" y="55"/>
                    <a:pt x="93" y="55"/>
                  </a:cubicBezTo>
                  <a:cubicBezTo>
                    <a:pt x="93" y="54"/>
                    <a:pt x="93" y="53"/>
                    <a:pt x="93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2" y="53"/>
                    <a:pt x="91" y="54"/>
                    <a:pt x="90" y="54"/>
                  </a:cubicBezTo>
                  <a:cubicBezTo>
                    <a:pt x="89" y="55"/>
                    <a:pt x="88" y="55"/>
                    <a:pt x="87" y="55"/>
                  </a:cubicBezTo>
                  <a:cubicBezTo>
                    <a:pt x="86" y="56"/>
                    <a:pt x="86" y="56"/>
                    <a:pt x="85" y="56"/>
                  </a:cubicBezTo>
                  <a:cubicBezTo>
                    <a:pt x="85" y="56"/>
                    <a:pt x="85" y="56"/>
                    <a:pt x="84" y="56"/>
                  </a:cubicBezTo>
                  <a:cubicBezTo>
                    <a:pt x="84" y="56"/>
                    <a:pt x="84" y="56"/>
                    <a:pt x="83" y="56"/>
                  </a:cubicBezTo>
                  <a:cubicBezTo>
                    <a:pt x="83" y="56"/>
                    <a:pt x="82" y="56"/>
                    <a:pt x="82" y="56"/>
                  </a:cubicBezTo>
                  <a:cubicBezTo>
                    <a:pt x="81" y="56"/>
                    <a:pt x="80" y="56"/>
                    <a:pt x="79" y="56"/>
                  </a:cubicBezTo>
                  <a:cubicBezTo>
                    <a:pt x="78" y="56"/>
                    <a:pt x="78" y="57"/>
                    <a:pt x="77" y="57"/>
                  </a:cubicBezTo>
                  <a:cubicBezTo>
                    <a:pt x="76" y="58"/>
                    <a:pt x="75" y="59"/>
                    <a:pt x="73" y="59"/>
                  </a:cubicBezTo>
                  <a:cubicBezTo>
                    <a:pt x="73" y="59"/>
                    <a:pt x="72" y="59"/>
                    <a:pt x="72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69" y="57"/>
                    <a:pt x="69" y="57"/>
                    <a:pt x="69" y="56"/>
                  </a:cubicBezTo>
                  <a:cubicBezTo>
                    <a:pt x="70" y="56"/>
                    <a:pt x="70" y="55"/>
                    <a:pt x="71" y="55"/>
                  </a:cubicBezTo>
                  <a:cubicBezTo>
                    <a:pt x="71" y="54"/>
                    <a:pt x="71" y="54"/>
                    <a:pt x="70" y="53"/>
                  </a:cubicBezTo>
                  <a:cubicBezTo>
                    <a:pt x="70" y="53"/>
                    <a:pt x="69" y="53"/>
                    <a:pt x="69" y="53"/>
                  </a:cubicBezTo>
                  <a:cubicBezTo>
                    <a:pt x="68" y="53"/>
                    <a:pt x="68" y="54"/>
                    <a:pt x="67" y="54"/>
                  </a:cubicBezTo>
                  <a:cubicBezTo>
                    <a:pt x="67" y="55"/>
                    <a:pt x="66" y="56"/>
                    <a:pt x="65" y="57"/>
                  </a:cubicBezTo>
                  <a:cubicBezTo>
                    <a:pt x="65" y="57"/>
                    <a:pt x="65" y="57"/>
                    <a:pt x="64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2" y="57"/>
                    <a:pt x="60" y="58"/>
                    <a:pt x="59" y="59"/>
                  </a:cubicBezTo>
                  <a:cubicBezTo>
                    <a:pt x="57" y="60"/>
                    <a:pt x="56" y="61"/>
                    <a:pt x="54" y="62"/>
                  </a:cubicBezTo>
                  <a:cubicBezTo>
                    <a:pt x="53" y="63"/>
                    <a:pt x="52" y="63"/>
                    <a:pt x="50" y="63"/>
                  </a:cubicBezTo>
                  <a:cubicBezTo>
                    <a:pt x="50" y="64"/>
                    <a:pt x="49" y="64"/>
                    <a:pt x="48" y="65"/>
                  </a:cubicBezTo>
                  <a:cubicBezTo>
                    <a:pt x="48" y="66"/>
                    <a:pt x="47" y="67"/>
                    <a:pt x="47" y="67"/>
                  </a:cubicBezTo>
                  <a:cubicBezTo>
                    <a:pt x="46" y="68"/>
                    <a:pt x="46" y="68"/>
                    <a:pt x="45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4" y="68"/>
                    <a:pt x="44" y="67"/>
                    <a:pt x="43" y="67"/>
                  </a:cubicBezTo>
                  <a:cubicBezTo>
                    <a:pt x="42" y="66"/>
                    <a:pt x="36" y="65"/>
                    <a:pt x="37" y="62"/>
                  </a:cubicBezTo>
                  <a:cubicBezTo>
                    <a:pt x="38" y="61"/>
                    <a:pt x="40" y="60"/>
                    <a:pt x="41" y="59"/>
                  </a:cubicBezTo>
                  <a:cubicBezTo>
                    <a:pt x="42" y="58"/>
                    <a:pt x="42" y="56"/>
                    <a:pt x="40" y="56"/>
                  </a:cubicBezTo>
                  <a:cubicBezTo>
                    <a:pt x="40" y="56"/>
                    <a:pt x="39" y="55"/>
                    <a:pt x="38" y="55"/>
                  </a:cubicBezTo>
                  <a:cubicBezTo>
                    <a:pt x="37" y="55"/>
                    <a:pt x="37" y="56"/>
                    <a:pt x="36" y="56"/>
                  </a:cubicBezTo>
                  <a:cubicBezTo>
                    <a:pt x="35" y="57"/>
                    <a:pt x="34" y="59"/>
                    <a:pt x="35" y="61"/>
                  </a:cubicBezTo>
                  <a:cubicBezTo>
                    <a:pt x="35" y="62"/>
                    <a:pt x="35" y="63"/>
                    <a:pt x="35" y="64"/>
                  </a:cubicBezTo>
                  <a:cubicBezTo>
                    <a:pt x="35" y="65"/>
                    <a:pt x="35" y="66"/>
                    <a:pt x="36" y="66"/>
                  </a:cubicBezTo>
                  <a:cubicBezTo>
                    <a:pt x="36" y="67"/>
                    <a:pt x="36" y="68"/>
                    <a:pt x="36" y="68"/>
                  </a:cubicBezTo>
                  <a:cubicBezTo>
                    <a:pt x="36" y="70"/>
                    <a:pt x="35" y="71"/>
                    <a:pt x="34" y="71"/>
                  </a:cubicBezTo>
                  <a:cubicBezTo>
                    <a:pt x="33" y="71"/>
                    <a:pt x="33" y="72"/>
                    <a:pt x="33" y="72"/>
                  </a:cubicBezTo>
                  <a:cubicBezTo>
                    <a:pt x="32" y="72"/>
                    <a:pt x="31" y="71"/>
                    <a:pt x="31" y="70"/>
                  </a:cubicBezTo>
                  <a:cubicBezTo>
                    <a:pt x="30" y="70"/>
                    <a:pt x="30" y="69"/>
                    <a:pt x="29" y="69"/>
                  </a:cubicBezTo>
                  <a:cubicBezTo>
                    <a:pt x="29" y="69"/>
                    <a:pt x="28" y="69"/>
                    <a:pt x="28" y="69"/>
                  </a:cubicBezTo>
                  <a:cubicBezTo>
                    <a:pt x="26" y="70"/>
                    <a:pt x="24" y="71"/>
                    <a:pt x="22" y="72"/>
                  </a:cubicBezTo>
                  <a:cubicBezTo>
                    <a:pt x="21" y="73"/>
                    <a:pt x="20" y="73"/>
                    <a:pt x="20" y="74"/>
                  </a:cubicBezTo>
                  <a:cubicBezTo>
                    <a:pt x="19" y="75"/>
                    <a:pt x="19" y="75"/>
                    <a:pt x="19" y="76"/>
                  </a:cubicBezTo>
                  <a:cubicBezTo>
                    <a:pt x="20" y="77"/>
                    <a:pt x="21" y="78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19" y="81"/>
                    <a:pt x="19" y="81"/>
                    <a:pt x="18" y="81"/>
                  </a:cubicBezTo>
                  <a:cubicBezTo>
                    <a:pt x="17" y="81"/>
                    <a:pt x="16" y="80"/>
                    <a:pt x="15" y="79"/>
                  </a:cubicBezTo>
                  <a:cubicBezTo>
                    <a:pt x="13" y="79"/>
                    <a:pt x="11" y="78"/>
                    <a:pt x="9" y="78"/>
                  </a:cubicBezTo>
                  <a:cubicBezTo>
                    <a:pt x="9" y="78"/>
                    <a:pt x="8" y="77"/>
                    <a:pt x="7" y="77"/>
                  </a:cubicBezTo>
                  <a:cubicBezTo>
                    <a:pt x="6" y="77"/>
                    <a:pt x="5" y="77"/>
                    <a:pt x="5" y="78"/>
                  </a:cubicBezTo>
                  <a:cubicBezTo>
                    <a:pt x="5" y="79"/>
                    <a:pt x="6" y="80"/>
                    <a:pt x="7" y="80"/>
                  </a:cubicBezTo>
                  <a:cubicBezTo>
                    <a:pt x="7" y="81"/>
                    <a:pt x="8" y="81"/>
                    <a:pt x="8" y="81"/>
                  </a:cubicBezTo>
                  <a:cubicBezTo>
                    <a:pt x="9" y="81"/>
                    <a:pt x="9" y="81"/>
                    <a:pt x="10" y="81"/>
                  </a:cubicBezTo>
                  <a:cubicBezTo>
                    <a:pt x="11" y="82"/>
                    <a:pt x="13" y="84"/>
                    <a:pt x="11" y="85"/>
                  </a:cubicBezTo>
                  <a:cubicBezTo>
                    <a:pt x="11" y="85"/>
                    <a:pt x="10" y="85"/>
                    <a:pt x="9" y="85"/>
                  </a:cubicBezTo>
                  <a:cubicBezTo>
                    <a:pt x="7" y="85"/>
                    <a:pt x="6" y="84"/>
                    <a:pt x="4" y="83"/>
                  </a:cubicBezTo>
                  <a:cubicBezTo>
                    <a:pt x="3" y="82"/>
                    <a:pt x="2" y="82"/>
                    <a:pt x="2" y="81"/>
                  </a:cubicBezTo>
                  <a:cubicBezTo>
                    <a:pt x="1" y="80"/>
                    <a:pt x="1" y="80"/>
                    <a:pt x="0" y="79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1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1" y="231"/>
                    <a:pt x="2" y="231"/>
                    <a:pt x="3" y="231"/>
                  </a:cubicBezTo>
                  <a:cubicBezTo>
                    <a:pt x="3" y="231"/>
                    <a:pt x="4" y="231"/>
                    <a:pt x="4" y="231"/>
                  </a:cubicBezTo>
                  <a:cubicBezTo>
                    <a:pt x="4" y="231"/>
                    <a:pt x="4" y="231"/>
                    <a:pt x="4" y="231"/>
                  </a:cubicBezTo>
                  <a:cubicBezTo>
                    <a:pt x="4" y="231"/>
                    <a:pt x="3" y="231"/>
                    <a:pt x="3" y="232"/>
                  </a:cubicBezTo>
                  <a:cubicBezTo>
                    <a:pt x="1" y="234"/>
                    <a:pt x="2" y="236"/>
                    <a:pt x="2" y="237"/>
                  </a:cubicBezTo>
                  <a:cubicBezTo>
                    <a:pt x="2" y="239"/>
                    <a:pt x="2" y="241"/>
                    <a:pt x="3" y="243"/>
                  </a:cubicBezTo>
                  <a:cubicBezTo>
                    <a:pt x="3" y="247"/>
                    <a:pt x="1" y="250"/>
                    <a:pt x="0" y="254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2" y="274"/>
                    <a:pt x="3" y="275"/>
                    <a:pt x="4" y="278"/>
                  </a:cubicBezTo>
                  <a:cubicBezTo>
                    <a:pt x="5" y="279"/>
                    <a:pt x="5" y="280"/>
                    <a:pt x="6" y="282"/>
                  </a:cubicBezTo>
                  <a:cubicBezTo>
                    <a:pt x="6" y="283"/>
                    <a:pt x="6" y="285"/>
                    <a:pt x="7" y="286"/>
                  </a:cubicBezTo>
                  <a:cubicBezTo>
                    <a:pt x="9" y="288"/>
                    <a:pt x="11" y="289"/>
                    <a:pt x="13" y="292"/>
                  </a:cubicBezTo>
                  <a:cubicBezTo>
                    <a:pt x="14" y="294"/>
                    <a:pt x="15" y="296"/>
                    <a:pt x="16" y="299"/>
                  </a:cubicBezTo>
                  <a:cubicBezTo>
                    <a:pt x="18" y="301"/>
                    <a:pt x="19" y="304"/>
                    <a:pt x="20" y="306"/>
                  </a:cubicBezTo>
                  <a:cubicBezTo>
                    <a:pt x="22" y="308"/>
                    <a:pt x="24" y="311"/>
                    <a:pt x="26" y="314"/>
                  </a:cubicBezTo>
                  <a:cubicBezTo>
                    <a:pt x="27" y="317"/>
                    <a:pt x="27" y="320"/>
                    <a:pt x="29" y="323"/>
                  </a:cubicBezTo>
                  <a:cubicBezTo>
                    <a:pt x="30" y="324"/>
                    <a:pt x="31" y="324"/>
                    <a:pt x="31" y="326"/>
                  </a:cubicBezTo>
                  <a:cubicBezTo>
                    <a:pt x="31" y="327"/>
                    <a:pt x="31" y="328"/>
                    <a:pt x="32" y="330"/>
                  </a:cubicBezTo>
                  <a:cubicBezTo>
                    <a:pt x="32" y="331"/>
                    <a:pt x="32" y="332"/>
                    <a:pt x="33" y="334"/>
                  </a:cubicBezTo>
                  <a:cubicBezTo>
                    <a:pt x="33" y="335"/>
                    <a:pt x="33" y="335"/>
                    <a:pt x="33" y="336"/>
                  </a:cubicBezTo>
                  <a:cubicBezTo>
                    <a:pt x="34" y="338"/>
                    <a:pt x="35" y="339"/>
                    <a:pt x="37" y="339"/>
                  </a:cubicBezTo>
                  <a:cubicBezTo>
                    <a:pt x="37" y="339"/>
                    <a:pt x="39" y="339"/>
                    <a:pt x="40" y="338"/>
                  </a:cubicBezTo>
                  <a:cubicBezTo>
                    <a:pt x="41" y="337"/>
                    <a:pt x="42" y="336"/>
                    <a:pt x="44" y="336"/>
                  </a:cubicBezTo>
                  <a:cubicBezTo>
                    <a:pt x="46" y="335"/>
                    <a:pt x="47" y="336"/>
                    <a:pt x="49" y="335"/>
                  </a:cubicBezTo>
                  <a:cubicBezTo>
                    <a:pt x="50" y="334"/>
                    <a:pt x="51" y="333"/>
                    <a:pt x="53" y="332"/>
                  </a:cubicBezTo>
                  <a:cubicBezTo>
                    <a:pt x="54" y="332"/>
                    <a:pt x="56" y="332"/>
                    <a:pt x="58" y="331"/>
                  </a:cubicBezTo>
                  <a:cubicBezTo>
                    <a:pt x="58" y="331"/>
                    <a:pt x="59" y="330"/>
                    <a:pt x="59" y="330"/>
                  </a:cubicBezTo>
                  <a:cubicBezTo>
                    <a:pt x="60" y="330"/>
                    <a:pt x="61" y="330"/>
                    <a:pt x="62" y="330"/>
                  </a:cubicBezTo>
                  <a:cubicBezTo>
                    <a:pt x="63" y="329"/>
                    <a:pt x="64" y="328"/>
                    <a:pt x="66" y="328"/>
                  </a:cubicBezTo>
                  <a:cubicBezTo>
                    <a:pt x="67" y="326"/>
                    <a:pt x="68" y="325"/>
                    <a:pt x="68" y="323"/>
                  </a:cubicBezTo>
                  <a:cubicBezTo>
                    <a:pt x="70" y="321"/>
                    <a:pt x="74" y="321"/>
                    <a:pt x="76" y="319"/>
                  </a:cubicBezTo>
                  <a:cubicBezTo>
                    <a:pt x="78" y="318"/>
                    <a:pt x="80" y="318"/>
                    <a:pt x="81" y="316"/>
                  </a:cubicBezTo>
                  <a:cubicBezTo>
                    <a:pt x="82" y="315"/>
                    <a:pt x="84" y="313"/>
                    <a:pt x="85" y="312"/>
                  </a:cubicBezTo>
                  <a:cubicBezTo>
                    <a:pt x="86" y="311"/>
                    <a:pt x="88" y="310"/>
                    <a:pt x="89" y="308"/>
                  </a:cubicBezTo>
                  <a:cubicBezTo>
                    <a:pt x="90" y="307"/>
                    <a:pt x="91" y="306"/>
                    <a:pt x="92" y="304"/>
                  </a:cubicBezTo>
                  <a:cubicBezTo>
                    <a:pt x="93" y="303"/>
                    <a:pt x="94" y="302"/>
                    <a:pt x="94" y="301"/>
                  </a:cubicBezTo>
                  <a:cubicBezTo>
                    <a:pt x="95" y="299"/>
                    <a:pt x="96" y="296"/>
                    <a:pt x="94" y="294"/>
                  </a:cubicBezTo>
                  <a:cubicBezTo>
                    <a:pt x="92" y="292"/>
                    <a:pt x="89" y="294"/>
                    <a:pt x="86" y="292"/>
                  </a:cubicBezTo>
                  <a:cubicBezTo>
                    <a:pt x="85" y="290"/>
                    <a:pt x="84" y="288"/>
                    <a:pt x="84" y="286"/>
                  </a:cubicBezTo>
                  <a:cubicBezTo>
                    <a:pt x="84" y="284"/>
                    <a:pt x="85" y="281"/>
                    <a:pt x="83" y="281"/>
                  </a:cubicBezTo>
                  <a:cubicBezTo>
                    <a:pt x="83" y="281"/>
                    <a:pt x="83" y="281"/>
                    <a:pt x="83" y="281"/>
                  </a:cubicBezTo>
                  <a:cubicBezTo>
                    <a:pt x="80" y="281"/>
                    <a:pt x="80" y="287"/>
                    <a:pt x="79" y="288"/>
                  </a:cubicBezTo>
                  <a:cubicBezTo>
                    <a:pt x="78" y="290"/>
                    <a:pt x="78" y="290"/>
                    <a:pt x="77" y="290"/>
                  </a:cubicBezTo>
                  <a:cubicBezTo>
                    <a:pt x="76" y="290"/>
                    <a:pt x="76" y="290"/>
                    <a:pt x="75" y="290"/>
                  </a:cubicBezTo>
                  <a:cubicBezTo>
                    <a:pt x="75" y="290"/>
                    <a:pt x="74" y="290"/>
                    <a:pt x="74" y="290"/>
                  </a:cubicBezTo>
                  <a:cubicBezTo>
                    <a:pt x="73" y="290"/>
                    <a:pt x="73" y="290"/>
                    <a:pt x="73" y="290"/>
                  </a:cubicBezTo>
                  <a:cubicBezTo>
                    <a:pt x="71" y="290"/>
                    <a:pt x="69" y="292"/>
                    <a:pt x="68" y="292"/>
                  </a:cubicBezTo>
                  <a:cubicBezTo>
                    <a:pt x="67" y="292"/>
                    <a:pt x="66" y="291"/>
                    <a:pt x="66" y="291"/>
                  </a:cubicBezTo>
                  <a:cubicBezTo>
                    <a:pt x="63" y="289"/>
                    <a:pt x="66" y="285"/>
                    <a:pt x="63" y="283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3" y="283"/>
                    <a:pt x="62" y="283"/>
                    <a:pt x="62" y="284"/>
                  </a:cubicBezTo>
                  <a:cubicBezTo>
                    <a:pt x="62" y="285"/>
                    <a:pt x="62" y="285"/>
                    <a:pt x="61" y="285"/>
                  </a:cubicBezTo>
                  <a:cubicBezTo>
                    <a:pt x="61" y="285"/>
                    <a:pt x="60" y="285"/>
                    <a:pt x="60" y="283"/>
                  </a:cubicBezTo>
                  <a:cubicBezTo>
                    <a:pt x="59" y="282"/>
                    <a:pt x="59" y="279"/>
                    <a:pt x="57" y="277"/>
                  </a:cubicBezTo>
                  <a:cubicBezTo>
                    <a:pt x="56" y="275"/>
                    <a:pt x="53" y="274"/>
                    <a:pt x="51" y="271"/>
                  </a:cubicBezTo>
                  <a:cubicBezTo>
                    <a:pt x="49" y="269"/>
                    <a:pt x="48" y="265"/>
                    <a:pt x="49" y="262"/>
                  </a:cubicBezTo>
                  <a:cubicBezTo>
                    <a:pt x="49" y="260"/>
                    <a:pt x="51" y="259"/>
                    <a:pt x="52" y="259"/>
                  </a:cubicBezTo>
                  <a:cubicBezTo>
                    <a:pt x="54" y="259"/>
                    <a:pt x="55" y="259"/>
                    <a:pt x="56" y="260"/>
                  </a:cubicBezTo>
                  <a:cubicBezTo>
                    <a:pt x="59" y="261"/>
                    <a:pt x="61" y="265"/>
                    <a:pt x="62" y="268"/>
                  </a:cubicBezTo>
                  <a:cubicBezTo>
                    <a:pt x="63" y="271"/>
                    <a:pt x="65" y="273"/>
                    <a:pt x="68" y="274"/>
                  </a:cubicBezTo>
                  <a:cubicBezTo>
                    <a:pt x="69" y="275"/>
                    <a:pt x="71" y="275"/>
                    <a:pt x="72" y="276"/>
                  </a:cubicBezTo>
                  <a:cubicBezTo>
                    <a:pt x="74" y="277"/>
                    <a:pt x="74" y="278"/>
                    <a:pt x="76" y="278"/>
                  </a:cubicBezTo>
                  <a:cubicBezTo>
                    <a:pt x="76" y="278"/>
                    <a:pt x="76" y="278"/>
                    <a:pt x="76" y="278"/>
                  </a:cubicBezTo>
                  <a:cubicBezTo>
                    <a:pt x="78" y="277"/>
                    <a:pt x="79" y="276"/>
                    <a:pt x="80" y="275"/>
                  </a:cubicBezTo>
                  <a:cubicBezTo>
                    <a:pt x="80" y="275"/>
                    <a:pt x="81" y="275"/>
                    <a:pt x="81" y="275"/>
                  </a:cubicBezTo>
                  <a:cubicBezTo>
                    <a:pt x="83" y="275"/>
                    <a:pt x="84" y="276"/>
                    <a:pt x="85" y="277"/>
                  </a:cubicBezTo>
                  <a:cubicBezTo>
                    <a:pt x="88" y="280"/>
                    <a:pt x="87" y="283"/>
                    <a:pt x="91" y="283"/>
                  </a:cubicBezTo>
                  <a:cubicBezTo>
                    <a:pt x="91" y="283"/>
                    <a:pt x="92" y="283"/>
                    <a:pt x="92" y="283"/>
                  </a:cubicBezTo>
                  <a:cubicBezTo>
                    <a:pt x="93" y="283"/>
                    <a:pt x="94" y="283"/>
                    <a:pt x="95" y="283"/>
                  </a:cubicBezTo>
                  <a:cubicBezTo>
                    <a:pt x="96" y="283"/>
                    <a:pt x="96" y="283"/>
                    <a:pt x="97" y="283"/>
                  </a:cubicBezTo>
                  <a:cubicBezTo>
                    <a:pt x="99" y="283"/>
                    <a:pt x="100" y="284"/>
                    <a:pt x="101" y="284"/>
                  </a:cubicBezTo>
                  <a:cubicBezTo>
                    <a:pt x="102" y="284"/>
                    <a:pt x="102" y="284"/>
                    <a:pt x="102" y="284"/>
                  </a:cubicBezTo>
                  <a:cubicBezTo>
                    <a:pt x="104" y="284"/>
                    <a:pt x="107" y="284"/>
                    <a:pt x="109" y="284"/>
                  </a:cubicBezTo>
                  <a:cubicBezTo>
                    <a:pt x="110" y="284"/>
                    <a:pt x="111" y="284"/>
                    <a:pt x="112" y="284"/>
                  </a:cubicBezTo>
                  <a:cubicBezTo>
                    <a:pt x="113" y="284"/>
                    <a:pt x="114" y="284"/>
                    <a:pt x="116" y="284"/>
                  </a:cubicBezTo>
                  <a:cubicBezTo>
                    <a:pt x="116" y="284"/>
                    <a:pt x="116" y="284"/>
                    <a:pt x="117" y="284"/>
                  </a:cubicBezTo>
                  <a:cubicBezTo>
                    <a:pt x="118" y="284"/>
                    <a:pt x="120" y="283"/>
                    <a:pt x="121" y="283"/>
                  </a:cubicBezTo>
                  <a:cubicBezTo>
                    <a:pt x="121" y="283"/>
                    <a:pt x="121" y="283"/>
                    <a:pt x="121" y="283"/>
                  </a:cubicBezTo>
                  <a:cubicBezTo>
                    <a:pt x="121" y="283"/>
                    <a:pt x="121" y="282"/>
                    <a:pt x="121" y="282"/>
                  </a:cubicBezTo>
                  <a:cubicBezTo>
                    <a:pt x="123" y="282"/>
                    <a:pt x="127" y="289"/>
                    <a:pt x="128" y="290"/>
                  </a:cubicBezTo>
                  <a:cubicBezTo>
                    <a:pt x="129" y="291"/>
                    <a:pt x="130" y="291"/>
                    <a:pt x="130" y="292"/>
                  </a:cubicBezTo>
                  <a:cubicBezTo>
                    <a:pt x="131" y="293"/>
                    <a:pt x="132" y="293"/>
                    <a:pt x="133" y="293"/>
                  </a:cubicBezTo>
                  <a:cubicBezTo>
                    <a:pt x="135" y="294"/>
                    <a:pt x="136" y="295"/>
                    <a:pt x="138" y="295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97"/>
                    <a:pt x="135" y="297"/>
                    <a:pt x="136" y="300"/>
                  </a:cubicBezTo>
                  <a:cubicBezTo>
                    <a:pt x="136" y="302"/>
                    <a:pt x="137" y="306"/>
                    <a:pt x="140" y="306"/>
                  </a:cubicBezTo>
                  <a:cubicBezTo>
                    <a:pt x="140" y="306"/>
                    <a:pt x="140" y="306"/>
                    <a:pt x="140" y="306"/>
                  </a:cubicBezTo>
                  <a:cubicBezTo>
                    <a:pt x="141" y="306"/>
                    <a:pt x="143" y="303"/>
                    <a:pt x="144" y="302"/>
                  </a:cubicBezTo>
                  <a:cubicBezTo>
                    <a:pt x="144" y="301"/>
                    <a:pt x="145" y="301"/>
                    <a:pt x="145" y="300"/>
                  </a:cubicBezTo>
                  <a:cubicBezTo>
                    <a:pt x="145" y="299"/>
                    <a:pt x="145" y="298"/>
                    <a:pt x="146" y="297"/>
                  </a:cubicBezTo>
                  <a:cubicBezTo>
                    <a:pt x="149" y="298"/>
                    <a:pt x="148" y="305"/>
                    <a:pt x="149" y="308"/>
                  </a:cubicBezTo>
                  <a:cubicBezTo>
                    <a:pt x="149" y="310"/>
                    <a:pt x="149" y="312"/>
                    <a:pt x="150" y="315"/>
                  </a:cubicBezTo>
                  <a:cubicBezTo>
                    <a:pt x="150" y="316"/>
                    <a:pt x="150" y="317"/>
                    <a:pt x="150" y="318"/>
                  </a:cubicBezTo>
                  <a:cubicBezTo>
                    <a:pt x="150" y="319"/>
                    <a:pt x="149" y="320"/>
                    <a:pt x="150" y="321"/>
                  </a:cubicBezTo>
                  <a:cubicBezTo>
                    <a:pt x="150" y="322"/>
                    <a:pt x="150" y="322"/>
                    <a:pt x="150" y="322"/>
                  </a:cubicBezTo>
                  <a:cubicBezTo>
                    <a:pt x="149" y="322"/>
                    <a:pt x="149" y="322"/>
                    <a:pt x="148" y="322"/>
                  </a:cubicBezTo>
                  <a:cubicBezTo>
                    <a:pt x="148" y="323"/>
                    <a:pt x="149" y="324"/>
                    <a:pt x="149" y="325"/>
                  </a:cubicBezTo>
                  <a:cubicBezTo>
                    <a:pt x="152" y="327"/>
                    <a:pt x="153" y="330"/>
                    <a:pt x="154" y="332"/>
                  </a:cubicBezTo>
                  <a:cubicBezTo>
                    <a:pt x="154" y="333"/>
                    <a:pt x="155" y="334"/>
                    <a:pt x="155" y="334"/>
                  </a:cubicBezTo>
                  <a:cubicBezTo>
                    <a:pt x="155" y="335"/>
                    <a:pt x="155" y="336"/>
                    <a:pt x="155" y="337"/>
                  </a:cubicBezTo>
                  <a:cubicBezTo>
                    <a:pt x="156" y="339"/>
                    <a:pt x="157" y="340"/>
                    <a:pt x="158" y="341"/>
                  </a:cubicBezTo>
                  <a:cubicBezTo>
                    <a:pt x="159" y="343"/>
                    <a:pt x="159" y="345"/>
                    <a:pt x="160" y="347"/>
                  </a:cubicBezTo>
                  <a:cubicBezTo>
                    <a:pt x="160" y="349"/>
                    <a:pt x="161" y="350"/>
                    <a:pt x="162" y="352"/>
                  </a:cubicBezTo>
                  <a:cubicBezTo>
                    <a:pt x="162" y="355"/>
                    <a:pt x="163" y="358"/>
                    <a:pt x="165" y="358"/>
                  </a:cubicBezTo>
                  <a:cubicBezTo>
                    <a:pt x="166" y="358"/>
                    <a:pt x="166" y="358"/>
                    <a:pt x="167" y="358"/>
                  </a:cubicBezTo>
                  <a:cubicBezTo>
                    <a:pt x="169" y="356"/>
                    <a:pt x="172" y="353"/>
                    <a:pt x="173" y="350"/>
                  </a:cubicBezTo>
                  <a:cubicBezTo>
                    <a:pt x="175" y="348"/>
                    <a:pt x="176" y="344"/>
                    <a:pt x="177" y="342"/>
                  </a:cubicBezTo>
                  <a:cubicBezTo>
                    <a:pt x="178" y="338"/>
                    <a:pt x="177" y="335"/>
                    <a:pt x="176" y="332"/>
                  </a:cubicBezTo>
                  <a:cubicBezTo>
                    <a:pt x="176" y="330"/>
                    <a:pt x="176" y="327"/>
                    <a:pt x="177" y="326"/>
                  </a:cubicBezTo>
                  <a:cubicBezTo>
                    <a:pt x="178" y="325"/>
                    <a:pt x="181" y="324"/>
                    <a:pt x="182" y="324"/>
                  </a:cubicBezTo>
                  <a:cubicBezTo>
                    <a:pt x="186" y="322"/>
                    <a:pt x="188" y="318"/>
                    <a:pt x="190" y="315"/>
                  </a:cubicBezTo>
                  <a:cubicBezTo>
                    <a:pt x="192" y="314"/>
                    <a:pt x="193" y="313"/>
                    <a:pt x="194" y="311"/>
                  </a:cubicBezTo>
                  <a:cubicBezTo>
                    <a:pt x="195" y="310"/>
                    <a:pt x="196" y="310"/>
                    <a:pt x="198" y="309"/>
                  </a:cubicBezTo>
                  <a:cubicBezTo>
                    <a:pt x="202" y="308"/>
                    <a:pt x="202" y="305"/>
                    <a:pt x="204" y="302"/>
                  </a:cubicBezTo>
                  <a:cubicBezTo>
                    <a:pt x="206" y="301"/>
                    <a:pt x="206" y="299"/>
                    <a:pt x="208" y="299"/>
                  </a:cubicBezTo>
                  <a:cubicBezTo>
                    <a:pt x="210" y="299"/>
                    <a:pt x="211" y="299"/>
                    <a:pt x="213" y="298"/>
                  </a:cubicBezTo>
                  <a:cubicBezTo>
                    <a:pt x="215" y="297"/>
                    <a:pt x="217" y="293"/>
                    <a:pt x="220" y="293"/>
                  </a:cubicBezTo>
                  <a:cubicBezTo>
                    <a:pt x="220" y="293"/>
                    <a:pt x="221" y="294"/>
                    <a:pt x="222" y="294"/>
                  </a:cubicBezTo>
                  <a:cubicBezTo>
                    <a:pt x="224" y="296"/>
                    <a:pt x="223" y="300"/>
                    <a:pt x="225" y="302"/>
                  </a:cubicBezTo>
                  <a:cubicBezTo>
                    <a:pt x="227" y="306"/>
                    <a:pt x="231" y="307"/>
                    <a:pt x="232" y="312"/>
                  </a:cubicBezTo>
                  <a:cubicBezTo>
                    <a:pt x="233" y="315"/>
                    <a:pt x="232" y="319"/>
                    <a:pt x="233" y="323"/>
                  </a:cubicBezTo>
                  <a:cubicBezTo>
                    <a:pt x="233" y="324"/>
                    <a:pt x="233" y="326"/>
                    <a:pt x="234" y="327"/>
                  </a:cubicBezTo>
                  <a:cubicBezTo>
                    <a:pt x="235" y="327"/>
                    <a:pt x="235" y="327"/>
                    <a:pt x="236" y="327"/>
                  </a:cubicBezTo>
                  <a:cubicBezTo>
                    <a:pt x="237" y="327"/>
                    <a:pt x="238" y="326"/>
                    <a:pt x="239" y="325"/>
                  </a:cubicBezTo>
                  <a:cubicBezTo>
                    <a:pt x="240" y="323"/>
                    <a:pt x="241" y="321"/>
                    <a:pt x="242" y="319"/>
                  </a:cubicBezTo>
                  <a:cubicBezTo>
                    <a:pt x="242" y="319"/>
                    <a:pt x="242" y="319"/>
                    <a:pt x="242" y="319"/>
                  </a:cubicBezTo>
                  <a:cubicBezTo>
                    <a:pt x="242" y="319"/>
                    <a:pt x="243" y="319"/>
                    <a:pt x="243" y="319"/>
                  </a:cubicBezTo>
                  <a:cubicBezTo>
                    <a:pt x="243" y="320"/>
                    <a:pt x="244" y="321"/>
                    <a:pt x="244" y="323"/>
                  </a:cubicBezTo>
                  <a:cubicBezTo>
                    <a:pt x="245" y="324"/>
                    <a:pt x="245" y="326"/>
                    <a:pt x="247" y="326"/>
                  </a:cubicBezTo>
                  <a:cubicBezTo>
                    <a:pt x="248" y="332"/>
                    <a:pt x="248" y="332"/>
                    <a:pt x="248" y="332"/>
                  </a:cubicBezTo>
                  <a:cubicBezTo>
                    <a:pt x="247" y="333"/>
                    <a:pt x="249" y="335"/>
                    <a:pt x="250" y="336"/>
                  </a:cubicBezTo>
                  <a:cubicBezTo>
                    <a:pt x="250" y="337"/>
                    <a:pt x="250" y="340"/>
                    <a:pt x="250" y="341"/>
                  </a:cubicBezTo>
                  <a:cubicBezTo>
                    <a:pt x="250" y="342"/>
                    <a:pt x="250" y="345"/>
                    <a:pt x="250" y="346"/>
                  </a:cubicBezTo>
                  <a:cubicBezTo>
                    <a:pt x="250" y="347"/>
                    <a:pt x="250" y="350"/>
                    <a:pt x="250" y="351"/>
                  </a:cubicBezTo>
                  <a:cubicBezTo>
                    <a:pt x="249" y="353"/>
                    <a:pt x="249" y="354"/>
                    <a:pt x="249" y="356"/>
                  </a:cubicBezTo>
                  <a:cubicBezTo>
                    <a:pt x="249" y="357"/>
                    <a:pt x="248" y="358"/>
                    <a:pt x="248" y="359"/>
                  </a:cubicBezTo>
                  <a:cubicBezTo>
                    <a:pt x="248" y="360"/>
                    <a:pt x="249" y="359"/>
                    <a:pt x="249" y="360"/>
                  </a:cubicBezTo>
                  <a:cubicBezTo>
                    <a:pt x="251" y="361"/>
                    <a:pt x="251" y="362"/>
                    <a:pt x="252" y="364"/>
                  </a:cubicBezTo>
                  <a:cubicBezTo>
                    <a:pt x="253" y="365"/>
                    <a:pt x="254" y="366"/>
                    <a:pt x="255" y="367"/>
                  </a:cubicBezTo>
                  <a:cubicBezTo>
                    <a:pt x="257" y="369"/>
                    <a:pt x="257" y="370"/>
                    <a:pt x="257" y="372"/>
                  </a:cubicBezTo>
                  <a:cubicBezTo>
                    <a:pt x="258" y="376"/>
                    <a:pt x="259" y="378"/>
                    <a:pt x="261" y="381"/>
                  </a:cubicBezTo>
                  <a:cubicBezTo>
                    <a:pt x="263" y="384"/>
                    <a:pt x="264" y="386"/>
                    <a:pt x="267" y="387"/>
                  </a:cubicBezTo>
                  <a:cubicBezTo>
                    <a:pt x="268" y="388"/>
                    <a:pt x="269" y="388"/>
                    <a:pt x="269" y="388"/>
                  </a:cubicBezTo>
                  <a:cubicBezTo>
                    <a:pt x="270" y="388"/>
                    <a:pt x="270" y="388"/>
                    <a:pt x="270" y="386"/>
                  </a:cubicBezTo>
                  <a:cubicBezTo>
                    <a:pt x="270" y="385"/>
                    <a:pt x="269" y="383"/>
                    <a:pt x="268" y="382"/>
                  </a:cubicBezTo>
                  <a:cubicBezTo>
                    <a:pt x="268" y="380"/>
                    <a:pt x="269" y="378"/>
                    <a:pt x="269" y="376"/>
                  </a:cubicBezTo>
                  <a:cubicBezTo>
                    <a:pt x="268" y="374"/>
                    <a:pt x="269" y="373"/>
                    <a:pt x="268" y="371"/>
                  </a:cubicBezTo>
                  <a:cubicBezTo>
                    <a:pt x="266" y="369"/>
                    <a:pt x="263" y="366"/>
                    <a:pt x="261" y="365"/>
                  </a:cubicBezTo>
                  <a:cubicBezTo>
                    <a:pt x="260" y="364"/>
                    <a:pt x="259" y="365"/>
                    <a:pt x="258" y="363"/>
                  </a:cubicBezTo>
                  <a:cubicBezTo>
                    <a:pt x="257" y="361"/>
                    <a:pt x="257" y="360"/>
                    <a:pt x="256" y="358"/>
                  </a:cubicBezTo>
                  <a:cubicBezTo>
                    <a:pt x="256" y="358"/>
                    <a:pt x="255" y="357"/>
                    <a:pt x="254" y="357"/>
                  </a:cubicBezTo>
                  <a:cubicBezTo>
                    <a:pt x="254" y="356"/>
                    <a:pt x="253" y="355"/>
                    <a:pt x="253" y="355"/>
                  </a:cubicBezTo>
                  <a:cubicBezTo>
                    <a:pt x="252" y="354"/>
                    <a:pt x="252" y="353"/>
                    <a:pt x="251" y="352"/>
                  </a:cubicBezTo>
                  <a:cubicBezTo>
                    <a:pt x="250" y="349"/>
                    <a:pt x="254" y="346"/>
                    <a:pt x="254" y="343"/>
                  </a:cubicBezTo>
                  <a:cubicBezTo>
                    <a:pt x="254" y="341"/>
                    <a:pt x="253" y="340"/>
                    <a:pt x="254" y="338"/>
                  </a:cubicBezTo>
                  <a:cubicBezTo>
                    <a:pt x="254" y="337"/>
                    <a:pt x="255" y="335"/>
                    <a:pt x="257" y="335"/>
                  </a:cubicBezTo>
                  <a:cubicBezTo>
                    <a:pt x="257" y="335"/>
                    <a:pt x="257" y="335"/>
                    <a:pt x="257" y="335"/>
                  </a:cubicBezTo>
                  <a:cubicBezTo>
                    <a:pt x="260" y="336"/>
                    <a:pt x="259" y="338"/>
                    <a:pt x="259" y="339"/>
                  </a:cubicBezTo>
                  <a:cubicBezTo>
                    <a:pt x="259" y="340"/>
                    <a:pt x="260" y="340"/>
                    <a:pt x="260" y="340"/>
                  </a:cubicBezTo>
                  <a:cubicBezTo>
                    <a:pt x="261" y="340"/>
                    <a:pt x="261" y="340"/>
                    <a:pt x="261" y="340"/>
                  </a:cubicBezTo>
                  <a:cubicBezTo>
                    <a:pt x="261" y="340"/>
                    <a:pt x="262" y="340"/>
                    <a:pt x="262" y="340"/>
                  </a:cubicBezTo>
                  <a:cubicBezTo>
                    <a:pt x="263" y="340"/>
                    <a:pt x="264" y="340"/>
                    <a:pt x="265" y="342"/>
                  </a:cubicBezTo>
                  <a:cubicBezTo>
                    <a:pt x="266" y="344"/>
                    <a:pt x="265" y="346"/>
                    <a:pt x="268" y="347"/>
                  </a:cubicBezTo>
                  <a:cubicBezTo>
                    <a:pt x="270" y="348"/>
                    <a:pt x="275" y="348"/>
                    <a:pt x="275" y="350"/>
                  </a:cubicBezTo>
                  <a:cubicBezTo>
                    <a:pt x="275" y="351"/>
                    <a:pt x="274" y="352"/>
                    <a:pt x="273" y="353"/>
                  </a:cubicBezTo>
                  <a:cubicBezTo>
                    <a:pt x="273" y="355"/>
                    <a:pt x="273" y="357"/>
                    <a:pt x="274" y="357"/>
                  </a:cubicBezTo>
                  <a:cubicBezTo>
                    <a:pt x="275" y="357"/>
                    <a:pt x="275" y="357"/>
                    <a:pt x="275" y="357"/>
                  </a:cubicBezTo>
                  <a:cubicBezTo>
                    <a:pt x="280" y="356"/>
                    <a:pt x="279" y="348"/>
                    <a:pt x="284" y="348"/>
                  </a:cubicBezTo>
                  <a:cubicBezTo>
                    <a:pt x="284" y="348"/>
                    <a:pt x="284" y="348"/>
                    <a:pt x="284" y="348"/>
                  </a:cubicBezTo>
                  <a:cubicBezTo>
                    <a:pt x="285" y="348"/>
                    <a:pt x="285" y="348"/>
                    <a:pt x="286" y="348"/>
                  </a:cubicBezTo>
                  <a:cubicBezTo>
                    <a:pt x="286" y="348"/>
                    <a:pt x="286" y="348"/>
                    <a:pt x="287" y="348"/>
                  </a:cubicBezTo>
                  <a:cubicBezTo>
                    <a:pt x="287" y="348"/>
                    <a:pt x="288" y="348"/>
                    <a:pt x="288" y="347"/>
                  </a:cubicBezTo>
                  <a:cubicBezTo>
                    <a:pt x="291" y="345"/>
                    <a:pt x="291" y="341"/>
                    <a:pt x="292" y="338"/>
                  </a:cubicBezTo>
                  <a:cubicBezTo>
                    <a:pt x="293" y="331"/>
                    <a:pt x="289" y="327"/>
                    <a:pt x="285" y="322"/>
                  </a:cubicBezTo>
                  <a:cubicBezTo>
                    <a:pt x="283" y="319"/>
                    <a:pt x="280" y="317"/>
                    <a:pt x="278" y="315"/>
                  </a:cubicBezTo>
                  <a:cubicBezTo>
                    <a:pt x="276" y="313"/>
                    <a:pt x="277" y="310"/>
                    <a:pt x="279" y="308"/>
                  </a:cubicBezTo>
                  <a:cubicBezTo>
                    <a:pt x="280" y="307"/>
                    <a:pt x="281" y="307"/>
                    <a:pt x="282" y="306"/>
                  </a:cubicBezTo>
                  <a:cubicBezTo>
                    <a:pt x="282" y="304"/>
                    <a:pt x="281" y="303"/>
                    <a:pt x="283" y="302"/>
                  </a:cubicBezTo>
                  <a:cubicBezTo>
                    <a:pt x="284" y="302"/>
                    <a:pt x="288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1" y="299"/>
                    <a:pt x="291" y="299"/>
                  </a:cubicBezTo>
                  <a:cubicBezTo>
                    <a:pt x="292" y="299"/>
                    <a:pt x="293" y="300"/>
                    <a:pt x="293" y="301"/>
                  </a:cubicBezTo>
                  <a:cubicBezTo>
                    <a:pt x="294" y="302"/>
                    <a:pt x="295" y="303"/>
                    <a:pt x="296" y="303"/>
                  </a:cubicBezTo>
                  <a:cubicBezTo>
                    <a:pt x="296" y="303"/>
                    <a:pt x="297" y="303"/>
                    <a:pt x="297" y="303"/>
                  </a:cubicBezTo>
                  <a:cubicBezTo>
                    <a:pt x="298" y="302"/>
                    <a:pt x="300" y="301"/>
                    <a:pt x="301" y="300"/>
                  </a:cubicBezTo>
                  <a:cubicBezTo>
                    <a:pt x="303" y="299"/>
                    <a:pt x="304" y="298"/>
                    <a:pt x="306" y="297"/>
                  </a:cubicBezTo>
                  <a:cubicBezTo>
                    <a:pt x="307" y="297"/>
                    <a:pt x="308" y="295"/>
                    <a:pt x="309" y="294"/>
                  </a:cubicBezTo>
                  <a:cubicBezTo>
                    <a:pt x="310" y="294"/>
                    <a:pt x="310" y="294"/>
                    <a:pt x="310" y="294"/>
                  </a:cubicBezTo>
                  <a:cubicBezTo>
                    <a:pt x="311" y="294"/>
                    <a:pt x="311" y="294"/>
                    <a:pt x="312" y="294"/>
                  </a:cubicBezTo>
                  <a:cubicBezTo>
                    <a:pt x="312" y="294"/>
                    <a:pt x="313" y="294"/>
                    <a:pt x="313" y="294"/>
                  </a:cubicBezTo>
                  <a:cubicBezTo>
                    <a:pt x="313" y="294"/>
                    <a:pt x="314" y="294"/>
                    <a:pt x="314" y="294"/>
                  </a:cubicBezTo>
                  <a:cubicBezTo>
                    <a:pt x="317" y="294"/>
                    <a:pt x="320" y="292"/>
                    <a:pt x="323" y="291"/>
                  </a:cubicBezTo>
                  <a:cubicBezTo>
                    <a:pt x="326" y="290"/>
                    <a:pt x="329" y="288"/>
                    <a:pt x="331" y="285"/>
                  </a:cubicBezTo>
                  <a:cubicBezTo>
                    <a:pt x="332" y="282"/>
                    <a:pt x="334" y="279"/>
                    <a:pt x="335" y="276"/>
                  </a:cubicBezTo>
                  <a:cubicBezTo>
                    <a:pt x="336" y="274"/>
                    <a:pt x="337" y="273"/>
                    <a:pt x="337" y="271"/>
                  </a:cubicBezTo>
                  <a:cubicBezTo>
                    <a:pt x="338" y="270"/>
                    <a:pt x="339" y="268"/>
                    <a:pt x="339" y="267"/>
                  </a:cubicBezTo>
                  <a:cubicBezTo>
                    <a:pt x="340" y="263"/>
                    <a:pt x="338" y="260"/>
                    <a:pt x="339" y="256"/>
                  </a:cubicBezTo>
                  <a:cubicBezTo>
                    <a:pt x="339" y="254"/>
                    <a:pt x="339" y="252"/>
                    <a:pt x="338" y="249"/>
                  </a:cubicBezTo>
                  <a:cubicBezTo>
                    <a:pt x="337" y="247"/>
                    <a:pt x="336" y="244"/>
                    <a:pt x="334" y="242"/>
                  </a:cubicBezTo>
                  <a:cubicBezTo>
                    <a:pt x="332" y="240"/>
                    <a:pt x="330" y="240"/>
                    <a:pt x="333" y="237"/>
                  </a:cubicBezTo>
                  <a:cubicBezTo>
                    <a:pt x="334" y="235"/>
                    <a:pt x="337" y="234"/>
                    <a:pt x="339" y="232"/>
                  </a:cubicBezTo>
                  <a:cubicBezTo>
                    <a:pt x="340" y="231"/>
                    <a:pt x="343" y="229"/>
                    <a:pt x="342" y="227"/>
                  </a:cubicBezTo>
                  <a:cubicBezTo>
                    <a:pt x="342" y="226"/>
                    <a:pt x="341" y="225"/>
                    <a:pt x="340" y="225"/>
                  </a:cubicBezTo>
                  <a:cubicBezTo>
                    <a:pt x="339" y="225"/>
                    <a:pt x="337" y="226"/>
                    <a:pt x="336" y="226"/>
                  </a:cubicBezTo>
                  <a:cubicBezTo>
                    <a:pt x="335" y="227"/>
                    <a:pt x="334" y="227"/>
                    <a:pt x="332" y="227"/>
                  </a:cubicBezTo>
                  <a:cubicBezTo>
                    <a:pt x="331" y="227"/>
                    <a:pt x="329" y="227"/>
                    <a:pt x="328" y="226"/>
                  </a:cubicBezTo>
                  <a:cubicBezTo>
                    <a:pt x="327" y="225"/>
                    <a:pt x="328" y="225"/>
                    <a:pt x="328" y="223"/>
                  </a:cubicBezTo>
                  <a:cubicBezTo>
                    <a:pt x="328" y="222"/>
                    <a:pt x="325" y="220"/>
                    <a:pt x="326" y="219"/>
                  </a:cubicBezTo>
                  <a:cubicBezTo>
                    <a:pt x="327" y="217"/>
                    <a:pt x="331" y="218"/>
                    <a:pt x="332" y="217"/>
                  </a:cubicBezTo>
                  <a:cubicBezTo>
                    <a:pt x="334" y="216"/>
                    <a:pt x="336" y="214"/>
                    <a:pt x="337" y="213"/>
                  </a:cubicBezTo>
                  <a:cubicBezTo>
                    <a:pt x="338" y="212"/>
                    <a:pt x="339" y="211"/>
                    <a:pt x="340" y="211"/>
                  </a:cubicBezTo>
                  <a:cubicBezTo>
                    <a:pt x="340" y="211"/>
                    <a:pt x="341" y="212"/>
                    <a:pt x="341" y="213"/>
                  </a:cubicBezTo>
                  <a:cubicBezTo>
                    <a:pt x="342" y="214"/>
                    <a:pt x="341" y="215"/>
                    <a:pt x="340" y="216"/>
                  </a:cubicBezTo>
                  <a:cubicBezTo>
                    <a:pt x="340" y="217"/>
                    <a:pt x="339" y="218"/>
                    <a:pt x="339" y="219"/>
                  </a:cubicBezTo>
                  <a:cubicBezTo>
                    <a:pt x="340" y="219"/>
                    <a:pt x="340" y="219"/>
                    <a:pt x="340" y="219"/>
                  </a:cubicBezTo>
                  <a:cubicBezTo>
                    <a:pt x="343" y="219"/>
                    <a:pt x="345" y="216"/>
                    <a:pt x="347" y="215"/>
                  </a:cubicBezTo>
                  <a:cubicBezTo>
                    <a:pt x="348" y="215"/>
                    <a:pt x="349" y="215"/>
                    <a:pt x="350" y="215"/>
                  </a:cubicBezTo>
                  <a:cubicBezTo>
                    <a:pt x="352" y="215"/>
                    <a:pt x="353" y="215"/>
                    <a:pt x="354" y="217"/>
                  </a:cubicBezTo>
                  <a:cubicBezTo>
                    <a:pt x="353" y="218"/>
                    <a:pt x="352" y="220"/>
                    <a:pt x="352" y="221"/>
                  </a:cubicBezTo>
                  <a:cubicBezTo>
                    <a:pt x="352" y="223"/>
                    <a:pt x="354" y="223"/>
                    <a:pt x="356" y="223"/>
                  </a:cubicBezTo>
                  <a:cubicBezTo>
                    <a:pt x="358" y="224"/>
                    <a:pt x="358" y="224"/>
                    <a:pt x="359" y="227"/>
                  </a:cubicBezTo>
                  <a:cubicBezTo>
                    <a:pt x="359" y="228"/>
                    <a:pt x="359" y="230"/>
                    <a:pt x="358" y="232"/>
                  </a:cubicBezTo>
                  <a:cubicBezTo>
                    <a:pt x="358" y="235"/>
                    <a:pt x="358" y="240"/>
                    <a:pt x="363" y="240"/>
                  </a:cubicBezTo>
                  <a:cubicBezTo>
                    <a:pt x="363" y="240"/>
                    <a:pt x="363" y="240"/>
                    <a:pt x="363" y="240"/>
                  </a:cubicBezTo>
                  <a:cubicBezTo>
                    <a:pt x="366" y="240"/>
                    <a:pt x="371" y="239"/>
                    <a:pt x="372" y="236"/>
                  </a:cubicBezTo>
                  <a:cubicBezTo>
                    <a:pt x="372" y="235"/>
                    <a:pt x="370" y="233"/>
                    <a:pt x="370" y="232"/>
                  </a:cubicBezTo>
                  <a:cubicBezTo>
                    <a:pt x="369" y="230"/>
                    <a:pt x="368" y="229"/>
                    <a:pt x="368" y="227"/>
                  </a:cubicBezTo>
                  <a:cubicBezTo>
                    <a:pt x="367" y="225"/>
                    <a:pt x="368" y="224"/>
                    <a:pt x="367" y="222"/>
                  </a:cubicBezTo>
                  <a:cubicBezTo>
                    <a:pt x="366" y="221"/>
                    <a:pt x="364" y="219"/>
                    <a:pt x="364" y="218"/>
                  </a:cubicBezTo>
                  <a:cubicBezTo>
                    <a:pt x="363" y="215"/>
                    <a:pt x="370" y="214"/>
                    <a:pt x="372" y="212"/>
                  </a:cubicBezTo>
                  <a:cubicBezTo>
                    <a:pt x="373" y="210"/>
                    <a:pt x="373" y="209"/>
                    <a:pt x="373" y="207"/>
                  </a:cubicBezTo>
                  <a:cubicBezTo>
                    <a:pt x="373" y="206"/>
                    <a:pt x="372" y="207"/>
                    <a:pt x="373" y="205"/>
                  </a:cubicBezTo>
                  <a:cubicBezTo>
                    <a:pt x="373" y="204"/>
                    <a:pt x="374" y="204"/>
                    <a:pt x="374" y="204"/>
                  </a:cubicBezTo>
                  <a:cubicBezTo>
                    <a:pt x="375" y="203"/>
                    <a:pt x="376" y="202"/>
                    <a:pt x="377" y="202"/>
                  </a:cubicBezTo>
                  <a:cubicBezTo>
                    <a:pt x="374" y="189"/>
                    <a:pt x="370" y="177"/>
                    <a:pt x="365" y="165"/>
                  </a:cubicBezTo>
                  <a:cubicBezTo>
                    <a:pt x="343" y="109"/>
                    <a:pt x="309" y="59"/>
                    <a:pt x="265" y="19"/>
                  </a:cubicBezTo>
                  <a:cubicBezTo>
                    <a:pt x="259" y="13"/>
                    <a:pt x="253" y="8"/>
                    <a:pt x="247" y="3"/>
                  </a:cubicBezTo>
                  <a:cubicBezTo>
                    <a:pt x="246" y="3"/>
                    <a:pt x="245" y="4"/>
                    <a:pt x="244" y="4"/>
                  </a:cubicBezTo>
                  <a:cubicBezTo>
                    <a:pt x="244" y="4"/>
                    <a:pt x="243" y="4"/>
                    <a:pt x="242" y="4"/>
                  </a:cubicBezTo>
                  <a:cubicBezTo>
                    <a:pt x="241" y="4"/>
                    <a:pt x="240" y="4"/>
                    <a:pt x="239" y="3"/>
                  </a:cubicBezTo>
                  <a:cubicBezTo>
                    <a:pt x="238" y="3"/>
                    <a:pt x="238" y="3"/>
                    <a:pt x="238" y="2"/>
                  </a:cubicBezTo>
                  <a:cubicBezTo>
                    <a:pt x="238" y="1"/>
                    <a:pt x="238" y="1"/>
                    <a:pt x="238" y="1"/>
                  </a:cubicBezTo>
                  <a:cubicBezTo>
                    <a:pt x="238" y="0"/>
                    <a:pt x="237" y="0"/>
                    <a:pt x="237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45"/>
            <p:cNvSpPr>
              <a:spLocks/>
            </p:cNvSpPr>
            <p:nvPr/>
          </p:nvSpPr>
          <p:spPr bwMode="auto">
            <a:xfrm>
              <a:off x="11555179" y="5713024"/>
              <a:ext cx="51171" cy="60765"/>
            </a:xfrm>
            <a:custGeom>
              <a:avLst/>
              <a:gdLst>
                <a:gd name="T0" fmla="*/ 34 w 41"/>
                <a:gd name="T1" fmla="*/ 0 h 48"/>
                <a:gd name="T2" fmla="*/ 33 w 41"/>
                <a:gd name="T3" fmla="*/ 0 h 48"/>
                <a:gd name="T4" fmla="*/ 29 w 41"/>
                <a:gd name="T5" fmla="*/ 4 h 48"/>
                <a:gd name="T6" fmla="*/ 26 w 41"/>
                <a:gd name="T7" fmla="*/ 9 h 48"/>
                <a:gd name="T8" fmla="*/ 24 w 41"/>
                <a:gd name="T9" fmla="*/ 9 h 48"/>
                <a:gd name="T10" fmla="*/ 23 w 41"/>
                <a:gd name="T11" fmla="*/ 9 h 48"/>
                <a:gd name="T12" fmla="*/ 23 w 41"/>
                <a:gd name="T13" fmla="*/ 9 h 48"/>
                <a:gd name="T14" fmla="*/ 20 w 41"/>
                <a:gd name="T15" fmla="*/ 10 h 48"/>
                <a:gd name="T16" fmla="*/ 17 w 41"/>
                <a:gd name="T17" fmla="*/ 15 h 48"/>
                <a:gd name="T18" fmla="*/ 16 w 41"/>
                <a:gd name="T19" fmla="*/ 17 h 48"/>
                <a:gd name="T20" fmla="*/ 15 w 41"/>
                <a:gd name="T21" fmla="*/ 18 h 48"/>
                <a:gd name="T22" fmla="*/ 13 w 41"/>
                <a:gd name="T23" fmla="*/ 17 h 48"/>
                <a:gd name="T24" fmla="*/ 12 w 41"/>
                <a:gd name="T25" fmla="*/ 17 h 48"/>
                <a:gd name="T26" fmla="*/ 9 w 41"/>
                <a:gd name="T27" fmla="*/ 20 h 48"/>
                <a:gd name="T28" fmla="*/ 10 w 41"/>
                <a:gd name="T29" fmla="*/ 23 h 48"/>
                <a:gd name="T30" fmla="*/ 9 w 41"/>
                <a:gd name="T31" fmla="*/ 23 h 48"/>
                <a:gd name="T32" fmla="*/ 7 w 41"/>
                <a:gd name="T33" fmla="*/ 23 h 48"/>
                <a:gd name="T34" fmla="*/ 2 w 41"/>
                <a:gd name="T35" fmla="*/ 22 h 48"/>
                <a:gd name="T36" fmla="*/ 0 w 41"/>
                <a:gd name="T37" fmla="*/ 23 h 48"/>
                <a:gd name="T38" fmla="*/ 1 w 41"/>
                <a:gd name="T39" fmla="*/ 26 h 48"/>
                <a:gd name="T40" fmla="*/ 1 w 41"/>
                <a:gd name="T41" fmla="*/ 30 h 48"/>
                <a:gd name="T42" fmla="*/ 5 w 41"/>
                <a:gd name="T43" fmla="*/ 35 h 48"/>
                <a:gd name="T44" fmla="*/ 5 w 41"/>
                <a:gd name="T45" fmla="*/ 36 h 48"/>
                <a:gd name="T46" fmla="*/ 4 w 41"/>
                <a:gd name="T47" fmla="*/ 37 h 48"/>
                <a:gd name="T48" fmla="*/ 5 w 41"/>
                <a:gd name="T49" fmla="*/ 37 h 48"/>
                <a:gd name="T50" fmla="*/ 5 w 41"/>
                <a:gd name="T51" fmla="*/ 40 h 48"/>
                <a:gd name="T52" fmla="*/ 6 w 41"/>
                <a:gd name="T53" fmla="*/ 43 h 48"/>
                <a:gd name="T54" fmla="*/ 8 w 41"/>
                <a:gd name="T55" fmla="*/ 43 h 48"/>
                <a:gd name="T56" fmla="*/ 10 w 41"/>
                <a:gd name="T57" fmla="*/ 43 h 48"/>
                <a:gd name="T58" fmla="*/ 12 w 41"/>
                <a:gd name="T59" fmla="*/ 42 h 48"/>
                <a:gd name="T60" fmla="*/ 14 w 41"/>
                <a:gd name="T61" fmla="*/ 44 h 48"/>
                <a:gd name="T62" fmla="*/ 15 w 41"/>
                <a:gd name="T63" fmla="*/ 45 h 48"/>
                <a:gd name="T64" fmla="*/ 17 w 41"/>
                <a:gd name="T65" fmla="*/ 44 h 48"/>
                <a:gd name="T66" fmla="*/ 19 w 41"/>
                <a:gd name="T67" fmla="*/ 43 h 48"/>
                <a:gd name="T68" fmla="*/ 21 w 41"/>
                <a:gd name="T69" fmla="*/ 43 h 48"/>
                <a:gd name="T70" fmla="*/ 23 w 41"/>
                <a:gd name="T71" fmla="*/ 46 h 48"/>
                <a:gd name="T72" fmla="*/ 27 w 41"/>
                <a:gd name="T73" fmla="*/ 48 h 48"/>
                <a:gd name="T74" fmla="*/ 30 w 41"/>
                <a:gd name="T75" fmla="*/ 42 h 48"/>
                <a:gd name="T76" fmla="*/ 31 w 41"/>
                <a:gd name="T77" fmla="*/ 38 h 48"/>
                <a:gd name="T78" fmla="*/ 32 w 41"/>
                <a:gd name="T79" fmla="*/ 35 h 48"/>
                <a:gd name="T80" fmla="*/ 34 w 41"/>
                <a:gd name="T81" fmla="*/ 33 h 48"/>
                <a:gd name="T82" fmla="*/ 35 w 41"/>
                <a:gd name="T83" fmla="*/ 30 h 48"/>
                <a:gd name="T84" fmla="*/ 35 w 41"/>
                <a:gd name="T85" fmla="*/ 26 h 48"/>
                <a:gd name="T86" fmla="*/ 38 w 41"/>
                <a:gd name="T87" fmla="*/ 25 h 48"/>
                <a:gd name="T88" fmla="*/ 36 w 41"/>
                <a:gd name="T89" fmla="*/ 21 h 48"/>
                <a:gd name="T90" fmla="*/ 35 w 41"/>
                <a:gd name="T91" fmla="*/ 16 h 48"/>
                <a:gd name="T92" fmla="*/ 34 w 41"/>
                <a:gd name="T93" fmla="*/ 14 h 48"/>
                <a:gd name="T94" fmla="*/ 35 w 41"/>
                <a:gd name="T95" fmla="*/ 11 h 48"/>
                <a:gd name="T96" fmla="*/ 36 w 41"/>
                <a:gd name="T97" fmla="*/ 10 h 48"/>
                <a:gd name="T98" fmla="*/ 36 w 41"/>
                <a:gd name="T99" fmla="*/ 10 h 48"/>
                <a:gd name="T100" fmla="*/ 37 w 41"/>
                <a:gd name="T101" fmla="*/ 10 h 48"/>
                <a:gd name="T102" fmla="*/ 39 w 41"/>
                <a:gd name="T103" fmla="*/ 9 h 48"/>
                <a:gd name="T104" fmla="*/ 38 w 41"/>
                <a:gd name="T105" fmla="*/ 7 h 48"/>
                <a:gd name="T106" fmla="*/ 41 w 41"/>
                <a:gd name="T107" fmla="*/ 6 h 48"/>
                <a:gd name="T108" fmla="*/ 36 w 41"/>
                <a:gd name="T109" fmla="*/ 3 h 48"/>
                <a:gd name="T110" fmla="*/ 35 w 41"/>
                <a:gd name="T111" fmla="*/ 0 h 48"/>
                <a:gd name="T112" fmla="*/ 34 w 41"/>
                <a:gd name="T1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48">
                  <a:moveTo>
                    <a:pt x="34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30" y="3"/>
                    <a:pt x="29" y="4"/>
                  </a:cubicBezTo>
                  <a:cubicBezTo>
                    <a:pt x="28" y="5"/>
                    <a:pt x="27" y="8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9" y="12"/>
                    <a:pt x="18" y="14"/>
                    <a:pt x="17" y="15"/>
                  </a:cubicBezTo>
                  <a:cubicBezTo>
                    <a:pt x="17" y="16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1" y="17"/>
                    <a:pt x="10" y="18"/>
                    <a:pt x="9" y="20"/>
                  </a:cubicBezTo>
                  <a:cubicBezTo>
                    <a:pt x="10" y="20"/>
                    <a:pt x="11" y="22"/>
                    <a:pt x="10" y="23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8" y="23"/>
                    <a:pt x="7" y="23"/>
                    <a:pt x="7" y="23"/>
                  </a:cubicBezTo>
                  <a:cubicBezTo>
                    <a:pt x="6" y="23"/>
                    <a:pt x="4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7"/>
                    <a:pt x="1" y="29"/>
                    <a:pt x="1" y="30"/>
                  </a:cubicBezTo>
                  <a:cubicBezTo>
                    <a:pt x="2" y="32"/>
                    <a:pt x="4" y="33"/>
                    <a:pt x="5" y="35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8"/>
                    <a:pt x="5" y="39"/>
                    <a:pt x="5" y="40"/>
                  </a:cubicBezTo>
                  <a:cubicBezTo>
                    <a:pt x="5" y="41"/>
                    <a:pt x="5" y="42"/>
                    <a:pt x="6" y="43"/>
                  </a:cubicBezTo>
                  <a:cubicBezTo>
                    <a:pt x="7" y="43"/>
                    <a:pt x="7" y="43"/>
                    <a:pt x="8" y="43"/>
                  </a:cubicBezTo>
                  <a:cubicBezTo>
                    <a:pt x="9" y="43"/>
                    <a:pt x="10" y="43"/>
                    <a:pt x="10" y="43"/>
                  </a:cubicBezTo>
                  <a:cubicBezTo>
                    <a:pt x="11" y="42"/>
                    <a:pt x="12" y="42"/>
                    <a:pt x="12" y="42"/>
                  </a:cubicBezTo>
                  <a:cubicBezTo>
                    <a:pt x="13" y="42"/>
                    <a:pt x="13" y="43"/>
                    <a:pt x="14" y="44"/>
                  </a:cubicBezTo>
                  <a:cubicBezTo>
                    <a:pt x="15" y="44"/>
                    <a:pt x="15" y="45"/>
                    <a:pt x="15" y="45"/>
                  </a:cubicBezTo>
                  <a:cubicBezTo>
                    <a:pt x="16" y="45"/>
                    <a:pt x="16" y="44"/>
                    <a:pt x="17" y="44"/>
                  </a:cubicBezTo>
                  <a:cubicBezTo>
                    <a:pt x="18" y="43"/>
                    <a:pt x="19" y="43"/>
                    <a:pt x="19" y="43"/>
                  </a:cubicBezTo>
                  <a:cubicBezTo>
                    <a:pt x="20" y="43"/>
                    <a:pt x="20" y="43"/>
                    <a:pt x="21" y="43"/>
                  </a:cubicBezTo>
                  <a:cubicBezTo>
                    <a:pt x="22" y="44"/>
                    <a:pt x="23" y="45"/>
                    <a:pt x="23" y="46"/>
                  </a:cubicBezTo>
                  <a:cubicBezTo>
                    <a:pt x="25" y="48"/>
                    <a:pt x="25" y="47"/>
                    <a:pt x="27" y="48"/>
                  </a:cubicBezTo>
                  <a:cubicBezTo>
                    <a:pt x="28" y="46"/>
                    <a:pt x="29" y="44"/>
                    <a:pt x="30" y="42"/>
                  </a:cubicBezTo>
                  <a:cubicBezTo>
                    <a:pt x="31" y="41"/>
                    <a:pt x="31" y="39"/>
                    <a:pt x="31" y="38"/>
                  </a:cubicBezTo>
                  <a:cubicBezTo>
                    <a:pt x="32" y="37"/>
                    <a:pt x="31" y="36"/>
                    <a:pt x="32" y="35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5" y="29"/>
                    <a:pt x="35" y="27"/>
                    <a:pt x="35" y="26"/>
                  </a:cubicBezTo>
                  <a:cubicBezTo>
                    <a:pt x="36" y="25"/>
                    <a:pt x="37" y="25"/>
                    <a:pt x="38" y="25"/>
                  </a:cubicBezTo>
                  <a:cubicBezTo>
                    <a:pt x="39" y="23"/>
                    <a:pt x="37" y="23"/>
                    <a:pt x="36" y="21"/>
                  </a:cubicBezTo>
                  <a:cubicBezTo>
                    <a:pt x="35" y="20"/>
                    <a:pt x="35" y="18"/>
                    <a:pt x="35" y="16"/>
                  </a:cubicBezTo>
                  <a:cubicBezTo>
                    <a:pt x="35" y="15"/>
                    <a:pt x="34" y="14"/>
                    <a:pt x="34" y="14"/>
                  </a:cubicBezTo>
                  <a:cubicBezTo>
                    <a:pt x="34" y="13"/>
                    <a:pt x="34" y="11"/>
                    <a:pt x="35" y="11"/>
                  </a:cubicBezTo>
                  <a:cubicBezTo>
                    <a:pt x="35" y="10"/>
                    <a:pt x="35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10"/>
                    <a:pt x="38" y="10"/>
                    <a:pt x="39" y="9"/>
                  </a:cubicBezTo>
                  <a:cubicBezTo>
                    <a:pt x="38" y="8"/>
                    <a:pt x="37" y="8"/>
                    <a:pt x="38" y="7"/>
                  </a:cubicBezTo>
                  <a:cubicBezTo>
                    <a:pt x="39" y="6"/>
                    <a:pt x="40" y="6"/>
                    <a:pt x="41" y="6"/>
                  </a:cubicBezTo>
                  <a:cubicBezTo>
                    <a:pt x="41" y="4"/>
                    <a:pt x="36" y="4"/>
                    <a:pt x="36" y="3"/>
                  </a:cubicBezTo>
                  <a:cubicBezTo>
                    <a:pt x="35" y="2"/>
                    <a:pt x="36" y="1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46"/>
            <p:cNvSpPr>
              <a:spLocks/>
            </p:cNvSpPr>
            <p:nvPr/>
          </p:nvSpPr>
          <p:spPr bwMode="auto">
            <a:xfrm>
              <a:off x="11486952" y="5720487"/>
              <a:ext cx="55435" cy="61831"/>
            </a:xfrm>
            <a:custGeom>
              <a:avLst/>
              <a:gdLst>
                <a:gd name="T0" fmla="*/ 4 w 44"/>
                <a:gd name="T1" fmla="*/ 0 h 49"/>
                <a:gd name="T2" fmla="*/ 2 w 44"/>
                <a:gd name="T3" fmla="*/ 0 h 49"/>
                <a:gd name="T4" fmla="*/ 3 w 44"/>
                <a:gd name="T5" fmla="*/ 3 h 49"/>
                <a:gd name="T6" fmla="*/ 7 w 44"/>
                <a:gd name="T7" fmla="*/ 7 h 49"/>
                <a:gd name="T8" fmla="*/ 11 w 44"/>
                <a:gd name="T9" fmla="*/ 12 h 49"/>
                <a:gd name="T10" fmla="*/ 14 w 44"/>
                <a:gd name="T11" fmla="*/ 17 h 49"/>
                <a:gd name="T12" fmla="*/ 15 w 44"/>
                <a:gd name="T13" fmla="*/ 20 h 49"/>
                <a:gd name="T14" fmla="*/ 18 w 44"/>
                <a:gd name="T15" fmla="*/ 24 h 49"/>
                <a:gd name="T16" fmla="*/ 22 w 44"/>
                <a:gd name="T17" fmla="*/ 31 h 49"/>
                <a:gd name="T18" fmla="*/ 26 w 44"/>
                <a:gd name="T19" fmla="*/ 37 h 49"/>
                <a:gd name="T20" fmla="*/ 31 w 44"/>
                <a:gd name="T21" fmla="*/ 41 h 49"/>
                <a:gd name="T22" fmla="*/ 36 w 44"/>
                <a:gd name="T23" fmla="*/ 46 h 49"/>
                <a:gd name="T24" fmla="*/ 38 w 44"/>
                <a:gd name="T25" fmla="*/ 48 h 49"/>
                <a:gd name="T26" fmla="*/ 41 w 44"/>
                <a:gd name="T27" fmla="*/ 49 h 49"/>
                <a:gd name="T28" fmla="*/ 43 w 44"/>
                <a:gd name="T29" fmla="*/ 39 h 49"/>
                <a:gd name="T30" fmla="*/ 42 w 44"/>
                <a:gd name="T31" fmla="*/ 32 h 49"/>
                <a:gd name="T32" fmla="*/ 41 w 44"/>
                <a:gd name="T33" fmla="*/ 33 h 49"/>
                <a:gd name="T34" fmla="*/ 39 w 44"/>
                <a:gd name="T35" fmla="*/ 34 h 49"/>
                <a:gd name="T36" fmla="*/ 38 w 44"/>
                <a:gd name="T37" fmla="*/ 33 h 49"/>
                <a:gd name="T38" fmla="*/ 37 w 44"/>
                <a:gd name="T39" fmla="*/ 29 h 49"/>
                <a:gd name="T40" fmla="*/ 36 w 44"/>
                <a:gd name="T41" fmla="*/ 28 h 49"/>
                <a:gd name="T42" fmla="*/ 35 w 44"/>
                <a:gd name="T43" fmla="*/ 27 h 49"/>
                <a:gd name="T44" fmla="*/ 34 w 44"/>
                <a:gd name="T45" fmla="*/ 24 h 49"/>
                <a:gd name="T46" fmla="*/ 33 w 44"/>
                <a:gd name="T47" fmla="*/ 21 h 49"/>
                <a:gd name="T48" fmla="*/ 33 w 44"/>
                <a:gd name="T49" fmla="*/ 21 h 49"/>
                <a:gd name="T50" fmla="*/ 31 w 44"/>
                <a:gd name="T51" fmla="*/ 23 h 49"/>
                <a:gd name="T52" fmla="*/ 31 w 44"/>
                <a:gd name="T53" fmla="*/ 20 h 49"/>
                <a:gd name="T54" fmla="*/ 29 w 44"/>
                <a:gd name="T55" fmla="*/ 18 h 49"/>
                <a:gd name="T56" fmla="*/ 24 w 44"/>
                <a:gd name="T57" fmla="*/ 13 h 49"/>
                <a:gd name="T58" fmla="*/ 24 w 44"/>
                <a:gd name="T59" fmla="*/ 15 h 49"/>
                <a:gd name="T60" fmla="*/ 18 w 44"/>
                <a:gd name="T61" fmla="*/ 9 h 49"/>
                <a:gd name="T62" fmla="*/ 10 w 44"/>
                <a:gd name="T63" fmla="*/ 2 h 49"/>
                <a:gd name="T64" fmla="*/ 8 w 44"/>
                <a:gd name="T65" fmla="*/ 1 h 49"/>
                <a:gd name="T66" fmla="*/ 7 w 44"/>
                <a:gd name="T67" fmla="*/ 0 h 49"/>
                <a:gd name="T68" fmla="*/ 4 w 44"/>
                <a:gd name="T6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49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5" y="4"/>
                    <a:pt x="6" y="6"/>
                    <a:pt x="7" y="7"/>
                  </a:cubicBezTo>
                  <a:cubicBezTo>
                    <a:pt x="8" y="10"/>
                    <a:pt x="9" y="11"/>
                    <a:pt x="11" y="12"/>
                  </a:cubicBezTo>
                  <a:cubicBezTo>
                    <a:pt x="13" y="14"/>
                    <a:pt x="13" y="15"/>
                    <a:pt x="14" y="17"/>
                  </a:cubicBezTo>
                  <a:cubicBezTo>
                    <a:pt x="14" y="18"/>
                    <a:pt x="15" y="19"/>
                    <a:pt x="15" y="20"/>
                  </a:cubicBezTo>
                  <a:cubicBezTo>
                    <a:pt x="16" y="21"/>
                    <a:pt x="17" y="22"/>
                    <a:pt x="18" y="24"/>
                  </a:cubicBezTo>
                  <a:cubicBezTo>
                    <a:pt x="19" y="26"/>
                    <a:pt x="21" y="28"/>
                    <a:pt x="22" y="31"/>
                  </a:cubicBezTo>
                  <a:cubicBezTo>
                    <a:pt x="23" y="33"/>
                    <a:pt x="25" y="35"/>
                    <a:pt x="26" y="37"/>
                  </a:cubicBezTo>
                  <a:cubicBezTo>
                    <a:pt x="28" y="39"/>
                    <a:pt x="29" y="40"/>
                    <a:pt x="31" y="41"/>
                  </a:cubicBezTo>
                  <a:cubicBezTo>
                    <a:pt x="33" y="43"/>
                    <a:pt x="35" y="44"/>
                    <a:pt x="36" y="46"/>
                  </a:cubicBezTo>
                  <a:cubicBezTo>
                    <a:pt x="37" y="47"/>
                    <a:pt x="38" y="48"/>
                    <a:pt x="38" y="48"/>
                  </a:cubicBezTo>
                  <a:cubicBezTo>
                    <a:pt x="39" y="49"/>
                    <a:pt x="40" y="49"/>
                    <a:pt x="41" y="49"/>
                  </a:cubicBezTo>
                  <a:cubicBezTo>
                    <a:pt x="44" y="47"/>
                    <a:pt x="43" y="43"/>
                    <a:pt x="43" y="39"/>
                  </a:cubicBezTo>
                  <a:cubicBezTo>
                    <a:pt x="43" y="38"/>
                    <a:pt x="44" y="32"/>
                    <a:pt x="42" y="32"/>
                  </a:cubicBezTo>
                  <a:cubicBezTo>
                    <a:pt x="42" y="32"/>
                    <a:pt x="41" y="33"/>
                    <a:pt x="41" y="33"/>
                  </a:cubicBezTo>
                  <a:cubicBezTo>
                    <a:pt x="40" y="33"/>
                    <a:pt x="40" y="34"/>
                    <a:pt x="39" y="34"/>
                  </a:cubicBezTo>
                  <a:cubicBezTo>
                    <a:pt x="39" y="34"/>
                    <a:pt x="38" y="34"/>
                    <a:pt x="38" y="33"/>
                  </a:cubicBezTo>
                  <a:cubicBezTo>
                    <a:pt x="37" y="32"/>
                    <a:pt x="38" y="31"/>
                    <a:pt x="37" y="29"/>
                  </a:cubicBezTo>
                  <a:cubicBezTo>
                    <a:pt x="37" y="28"/>
                    <a:pt x="37" y="29"/>
                    <a:pt x="36" y="28"/>
                  </a:cubicBezTo>
                  <a:cubicBezTo>
                    <a:pt x="35" y="28"/>
                    <a:pt x="35" y="27"/>
                    <a:pt x="35" y="27"/>
                  </a:cubicBezTo>
                  <a:cubicBezTo>
                    <a:pt x="34" y="26"/>
                    <a:pt x="33" y="25"/>
                    <a:pt x="34" y="24"/>
                  </a:cubicBezTo>
                  <a:cubicBezTo>
                    <a:pt x="34" y="23"/>
                    <a:pt x="34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1" y="22"/>
                    <a:pt x="31" y="23"/>
                  </a:cubicBezTo>
                  <a:cubicBezTo>
                    <a:pt x="31" y="21"/>
                    <a:pt x="31" y="21"/>
                    <a:pt x="31" y="20"/>
                  </a:cubicBezTo>
                  <a:cubicBezTo>
                    <a:pt x="30" y="19"/>
                    <a:pt x="29" y="18"/>
                    <a:pt x="29" y="18"/>
                  </a:cubicBezTo>
                  <a:cubicBezTo>
                    <a:pt x="28" y="17"/>
                    <a:pt x="26" y="13"/>
                    <a:pt x="24" y="13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3"/>
                    <a:pt x="20" y="11"/>
                    <a:pt x="18" y="9"/>
                  </a:cubicBezTo>
                  <a:cubicBezTo>
                    <a:pt x="15" y="6"/>
                    <a:pt x="14" y="3"/>
                    <a:pt x="10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47"/>
            <p:cNvSpPr>
              <a:spLocks/>
            </p:cNvSpPr>
            <p:nvPr/>
          </p:nvSpPr>
          <p:spPr bwMode="auto">
            <a:xfrm>
              <a:off x="11540254" y="5782318"/>
              <a:ext cx="49039" cy="14925"/>
            </a:xfrm>
            <a:custGeom>
              <a:avLst/>
              <a:gdLst>
                <a:gd name="T0" fmla="*/ 4 w 39"/>
                <a:gd name="T1" fmla="*/ 0 h 12"/>
                <a:gd name="T2" fmla="*/ 0 w 39"/>
                <a:gd name="T3" fmla="*/ 3 h 12"/>
                <a:gd name="T4" fmla="*/ 3 w 39"/>
                <a:gd name="T5" fmla="*/ 6 h 12"/>
                <a:gd name="T6" fmla="*/ 5 w 39"/>
                <a:gd name="T7" fmla="*/ 6 h 12"/>
                <a:gd name="T8" fmla="*/ 9 w 39"/>
                <a:gd name="T9" fmla="*/ 6 h 12"/>
                <a:gd name="T10" fmla="*/ 15 w 39"/>
                <a:gd name="T11" fmla="*/ 7 h 12"/>
                <a:gd name="T12" fmla="*/ 27 w 39"/>
                <a:gd name="T13" fmla="*/ 10 h 12"/>
                <a:gd name="T14" fmla="*/ 36 w 39"/>
                <a:gd name="T15" fmla="*/ 12 h 12"/>
                <a:gd name="T16" fmla="*/ 38 w 39"/>
                <a:gd name="T17" fmla="*/ 12 h 12"/>
                <a:gd name="T18" fmla="*/ 31 w 39"/>
                <a:gd name="T19" fmla="*/ 8 h 12"/>
                <a:gd name="T20" fmla="*/ 30 w 39"/>
                <a:gd name="T21" fmla="*/ 8 h 12"/>
                <a:gd name="T22" fmla="*/ 30 w 39"/>
                <a:gd name="T23" fmla="*/ 8 h 12"/>
                <a:gd name="T24" fmla="*/ 27 w 39"/>
                <a:gd name="T25" fmla="*/ 6 h 12"/>
                <a:gd name="T26" fmla="*/ 25 w 39"/>
                <a:gd name="T27" fmla="*/ 4 h 12"/>
                <a:gd name="T28" fmla="*/ 23 w 39"/>
                <a:gd name="T29" fmla="*/ 3 h 12"/>
                <a:gd name="T30" fmla="*/ 20 w 39"/>
                <a:gd name="T31" fmla="*/ 2 h 12"/>
                <a:gd name="T32" fmla="*/ 20 w 39"/>
                <a:gd name="T33" fmla="*/ 3 h 12"/>
                <a:gd name="T34" fmla="*/ 18 w 39"/>
                <a:gd name="T35" fmla="*/ 4 h 12"/>
                <a:gd name="T36" fmla="*/ 18 w 39"/>
                <a:gd name="T37" fmla="*/ 4 h 12"/>
                <a:gd name="T38" fmla="*/ 16 w 39"/>
                <a:gd name="T39" fmla="*/ 4 h 12"/>
                <a:gd name="T40" fmla="*/ 15 w 39"/>
                <a:gd name="T41" fmla="*/ 4 h 12"/>
                <a:gd name="T42" fmla="*/ 15 w 39"/>
                <a:gd name="T43" fmla="*/ 4 h 12"/>
                <a:gd name="T44" fmla="*/ 14 w 39"/>
                <a:gd name="T45" fmla="*/ 4 h 12"/>
                <a:gd name="T46" fmla="*/ 13 w 39"/>
                <a:gd name="T47" fmla="*/ 4 h 12"/>
                <a:gd name="T48" fmla="*/ 9 w 39"/>
                <a:gd name="T49" fmla="*/ 2 h 12"/>
                <a:gd name="T50" fmla="*/ 7 w 39"/>
                <a:gd name="T51" fmla="*/ 1 h 12"/>
                <a:gd name="T52" fmla="*/ 5 w 39"/>
                <a:gd name="T53" fmla="*/ 0 h 12"/>
                <a:gd name="T54" fmla="*/ 4 w 39"/>
                <a:gd name="T5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" h="12">
                  <a:moveTo>
                    <a:pt x="4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5"/>
                    <a:pt x="2" y="5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6" y="6"/>
                    <a:pt x="8" y="6"/>
                    <a:pt x="9" y="6"/>
                  </a:cubicBezTo>
                  <a:cubicBezTo>
                    <a:pt x="11" y="6"/>
                    <a:pt x="13" y="6"/>
                    <a:pt x="15" y="7"/>
                  </a:cubicBezTo>
                  <a:cubicBezTo>
                    <a:pt x="19" y="8"/>
                    <a:pt x="23" y="8"/>
                    <a:pt x="27" y="10"/>
                  </a:cubicBezTo>
                  <a:cubicBezTo>
                    <a:pt x="30" y="11"/>
                    <a:pt x="33" y="12"/>
                    <a:pt x="36" y="12"/>
                  </a:cubicBezTo>
                  <a:cubicBezTo>
                    <a:pt x="36" y="12"/>
                    <a:pt x="37" y="12"/>
                    <a:pt x="38" y="12"/>
                  </a:cubicBezTo>
                  <a:cubicBezTo>
                    <a:pt x="39" y="9"/>
                    <a:pt x="34" y="8"/>
                    <a:pt x="31" y="8"/>
                  </a:cubicBezTo>
                  <a:cubicBezTo>
                    <a:pt x="31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7" y="8"/>
                    <a:pt x="27" y="6"/>
                  </a:cubicBezTo>
                  <a:cubicBezTo>
                    <a:pt x="26" y="5"/>
                    <a:pt x="26" y="4"/>
                    <a:pt x="25" y="4"/>
                  </a:cubicBezTo>
                  <a:cubicBezTo>
                    <a:pt x="25" y="3"/>
                    <a:pt x="24" y="3"/>
                    <a:pt x="23" y="3"/>
                  </a:cubicBezTo>
                  <a:cubicBezTo>
                    <a:pt x="22" y="3"/>
                    <a:pt x="21" y="2"/>
                    <a:pt x="20" y="2"/>
                  </a:cubicBezTo>
                  <a:cubicBezTo>
                    <a:pt x="20" y="2"/>
                    <a:pt x="20" y="3"/>
                    <a:pt x="20" y="3"/>
                  </a:cubicBezTo>
                  <a:cubicBezTo>
                    <a:pt x="19" y="3"/>
                    <a:pt x="19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2" y="4"/>
                    <a:pt x="10" y="3"/>
                    <a:pt x="9" y="2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48"/>
            <p:cNvSpPr>
              <a:spLocks/>
            </p:cNvSpPr>
            <p:nvPr/>
          </p:nvSpPr>
          <p:spPr bwMode="auto">
            <a:xfrm>
              <a:off x="11577566" y="5824960"/>
              <a:ext cx="70360" cy="108738"/>
            </a:xfrm>
            <a:custGeom>
              <a:avLst/>
              <a:gdLst>
                <a:gd name="T0" fmla="*/ 55 w 56"/>
                <a:gd name="T1" fmla="*/ 0 h 86"/>
                <a:gd name="T2" fmla="*/ 52 w 56"/>
                <a:gd name="T3" fmla="*/ 2 h 86"/>
                <a:gd name="T4" fmla="*/ 48 w 56"/>
                <a:gd name="T5" fmla="*/ 6 h 86"/>
                <a:gd name="T6" fmla="*/ 43 w 56"/>
                <a:gd name="T7" fmla="*/ 12 h 86"/>
                <a:gd name="T8" fmla="*/ 41 w 56"/>
                <a:gd name="T9" fmla="*/ 13 h 86"/>
                <a:gd name="T10" fmla="*/ 40 w 56"/>
                <a:gd name="T11" fmla="*/ 14 h 86"/>
                <a:gd name="T12" fmla="*/ 38 w 56"/>
                <a:gd name="T13" fmla="*/ 16 h 86"/>
                <a:gd name="T14" fmla="*/ 34 w 56"/>
                <a:gd name="T15" fmla="*/ 20 h 86"/>
                <a:gd name="T16" fmla="*/ 22 w 56"/>
                <a:gd name="T17" fmla="*/ 27 h 86"/>
                <a:gd name="T18" fmla="*/ 2 w 56"/>
                <a:gd name="T19" fmla="*/ 44 h 86"/>
                <a:gd name="T20" fmla="*/ 2 w 56"/>
                <a:gd name="T21" fmla="*/ 61 h 86"/>
                <a:gd name="T22" fmla="*/ 9 w 56"/>
                <a:gd name="T23" fmla="*/ 77 h 86"/>
                <a:gd name="T24" fmla="*/ 9 w 56"/>
                <a:gd name="T25" fmla="*/ 86 h 86"/>
                <a:gd name="T26" fmla="*/ 56 w 56"/>
                <a:gd name="T27" fmla="*/ 0 h 86"/>
                <a:gd name="T28" fmla="*/ 56 w 56"/>
                <a:gd name="T29" fmla="*/ 0 h 86"/>
                <a:gd name="T30" fmla="*/ 55 w 56"/>
                <a:gd name="T3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86">
                  <a:moveTo>
                    <a:pt x="55" y="0"/>
                  </a:moveTo>
                  <a:cubicBezTo>
                    <a:pt x="54" y="0"/>
                    <a:pt x="53" y="1"/>
                    <a:pt x="52" y="2"/>
                  </a:cubicBezTo>
                  <a:cubicBezTo>
                    <a:pt x="51" y="3"/>
                    <a:pt x="49" y="4"/>
                    <a:pt x="48" y="6"/>
                  </a:cubicBezTo>
                  <a:cubicBezTo>
                    <a:pt x="46" y="8"/>
                    <a:pt x="44" y="10"/>
                    <a:pt x="43" y="12"/>
                  </a:cubicBezTo>
                  <a:cubicBezTo>
                    <a:pt x="42" y="12"/>
                    <a:pt x="42" y="13"/>
                    <a:pt x="41" y="13"/>
                  </a:cubicBezTo>
                  <a:cubicBezTo>
                    <a:pt x="41" y="14"/>
                    <a:pt x="40" y="14"/>
                    <a:pt x="40" y="14"/>
                  </a:cubicBezTo>
                  <a:cubicBezTo>
                    <a:pt x="39" y="15"/>
                    <a:pt x="38" y="15"/>
                    <a:pt x="38" y="16"/>
                  </a:cubicBezTo>
                  <a:cubicBezTo>
                    <a:pt x="36" y="17"/>
                    <a:pt x="35" y="19"/>
                    <a:pt x="34" y="20"/>
                  </a:cubicBezTo>
                  <a:cubicBezTo>
                    <a:pt x="31" y="24"/>
                    <a:pt x="28" y="26"/>
                    <a:pt x="22" y="27"/>
                  </a:cubicBezTo>
                  <a:cubicBezTo>
                    <a:pt x="11" y="29"/>
                    <a:pt x="5" y="32"/>
                    <a:pt x="2" y="44"/>
                  </a:cubicBezTo>
                  <a:cubicBezTo>
                    <a:pt x="0" y="50"/>
                    <a:pt x="0" y="56"/>
                    <a:pt x="2" y="61"/>
                  </a:cubicBezTo>
                  <a:cubicBezTo>
                    <a:pt x="3" y="67"/>
                    <a:pt x="7" y="72"/>
                    <a:pt x="9" y="77"/>
                  </a:cubicBezTo>
                  <a:cubicBezTo>
                    <a:pt x="10" y="79"/>
                    <a:pt x="9" y="83"/>
                    <a:pt x="9" y="86"/>
                  </a:cubicBezTo>
                  <a:cubicBezTo>
                    <a:pt x="28" y="60"/>
                    <a:pt x="44" y="31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5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49"/>
            <p:cNvSpPr>
              <a:spLocks/>
            </p:cNvSpPr>
            <p:nvPr/>
          </p:nvSpPr>
          <p:spPr bwMode="auto">
            <a:xfrm>
              <a:off x="11605284" y="5740742"/>
              <a:ext cx="29850" cy="38378"/>
            </a:xfrm>
            <a:custGeom>
              <a:avLst/>
              <a:gdLst>
                <a:gd name="T0" fmla="*/ 23 w 24"/>
                <a:gd name="T1" fmla="*/ 0 h 30"/>
                <a:gd name="T2" fmla="*/ 20 w 24"/>
                <a:gd name="T3" fmla="*/ 2 h 30"/>
                <a:gd name="T4" fmla="*/ 15 w 24"/>
                <a:gd name="T5" fmla="*/ 4 h 30"/>
                <a:gd name="T6" fmla="*/ 15 w 24"/>
                <a:gd name="T7" fmla="*/ 4 h 30"/>
                <a:gd name="T8" fmla="*/ 15 w 24"/>
                <a:gd name="T9" fmla="*/ 4 h 30"/>
                <a:gd name="T10" fmla="*/ 14 w 24"/>
                <a:gd name="T11" fmla="*/ 4 h 30"/>
                <a:gd name="T12" fmla="*/ 14 w 24"/>
                <a:gd name="T13" fmla="*/ 4 h 30"/>
                <a:gd name="T14" fmla="*/ 13 w 24"/>
                <a:gd name="T15" fmla="*/ 4 h 30"/>
                <a:gd name="T16" fmla="*/ 10 w 24"/>
                <a:gd name="T17" fmla="*/ 2 h 30"/>
                <a:gd name="T18" fmla="*/ 9 w 24"/>
                <a:gd name="T19" fmla="*/ 2 h 30"/>
                <a:gd name="T20" fmla="*/ 5 w 24"/>
                <a:gd name="T21" fmla="*/ 4 h 30"/>
                <a:gd name="T22" fmla="*/ 4 w 24"/>
                <a:gd name="T23" fmla="*/ 9 h 30"/>
                <a:gd name="T24" fmla="*/ 5 w 24"/>
                <a:gd name="T25" fmla="*/ 10 h 30"/>
                <a:gd name="T26" fmla="*/ 4 w 24"/>
                <a:gd name="T27" fmla="*/ 12 h 30"/>
                <a:gd name="T28" fmla="*/ 4 w 24"/>
                <a:gd name="T29" fmla="*/ 12 h 30"/>
                <a:gd name="T30" fmla="*/ 4 w 24"/>
                <a:gd name="T31" fmla="*/ 12 h 30"/>
                <a:gd name="T32" fmla="*/ 2 w 24"/>
                <a:gd name="T33" fmla="*/ 15 h 30"/>
                <a:gd name="T34" fmla="*/ 0 w 24"/>
                <a:gd name="T35" fmla="*/ 19 h 30"/>
                <a:gd name="T36" fmla="*/ 1 w 24"/>
                <a:gd name="T37" fmla="*/ 20 h 30"/>
                <a:gd name="T38" fmla="*/ 3 w 24"/>
                <a:gd name="T39" fmla="*/ 19 h 30"/>
                <a:gd name="T40" fmla="*/ 2 w 24"/>
                <a:gd name="T41" fmla="*/ 22 h 30"/>
                <a:gd name="T42" fmla="*/ 2 w 24"/>
                <a:gd name="T43" fmla="*/ 25 h 30"/>
                <a:gd name="T44" fmla="*/ 4 w 24"/>
                <a:gd name="T45" fmla="*/ 30 h 30"/>
                <a:gd name="T46" fmla="*/ 4 w 24"/>
                <a:gd name="T47" fmla="*/ 30 h 30"/>
                <a:gd name="T48" fmla="*/ 7 w 24"/>
                <a:gd name="T49" fmla="*/ 24 h 30"/>
                <a:gd name="T50" fmla="*/ 8 w 24"/>
                <a:gd name="T51" fmla="*/ 19 h 30"/>
                <a:gd name="T52" fmla="*/ 9 w 24"/>
                <a:gd name="T53" fmla="*/ 21 h 30"/>
                <a:gd name="T54" fmla="*/ 8 w 24"/>
                <a:gd name="T55" fmla="*/ 24 h 30"/>
                <a:gd name="T56" fmla="*/ 12 w 24"/>
                <a:gd name="T57" fmla="*/ 27 h 30"/>
                <a:gd name="T58" fmla="*/ 13 w 24"/>
                <a:gd name="T59" fmla="*/ 27 h 30"/>
                <a:gd name="T60" fmla="*/ 13 w 24"/>
                <a:gd name="T61" fmla="*/ 21 h 30"/>
                <a:gd name="T62" fmla="*/ 12 w 24"/>
                <a:gd name="T63" fmla="*/ 15 h 30"/>
                <a:gd name="T64" fmla="*/ 15 w 24"/>
                <a:gd name="T65" fmla="*/ 12 h 30"/>
                <a:gd name="T66" fmla="*/ 14 w 24"/>
                <a:gd name="T67" fmla="*/ 11 h 30"/>
                <a:gd name="T68" fmla="*/ 12 w 24"/>
                <a:gd name="T69" fmla="*/ 12 h 30"/>
                <a:gd name="T70" fmla="*/ 10 w 24"/>
                <a:gd name="T71" fmla="*/ 14 h 30"/>
                <a:gd name="T72" fmla="*/ 10 w 24"/>
                <a:gd name="T73" fmla="*/ 14 h 30"/>
                <a:gd name="T74" fmla="*/ 7 w 24"/>
                <a:gd name="T75" fmla="*/ 12 h 30"/>
                <a:gd name="T76" fmla="*/ 7 w 24"/>
                <a:gd name="T77" fmla="*/ 4 h 30"/>
                <a:gd name="T78" fmla="*/ 8 w 24"/>
                <a:gd name="T79" fmla="*/ 4 h 30"/>
                <a:gd name="T80" fmla="*/ 12 w 24"/>
                <a:gd name="T81" fmla="*/ 5 h 30"/>
                <a:gd name="T82" fmla="*/ 14 w 24"/>
                <a:gd name="T83" fmla="*/ 7 h 30"/>
                <a:gd name="T84" fmla="*/ 15 w 24"/>
                <a:gd name="T85" fmla="*/ 7 h 30"/>
                <a:gd name="T86" fmla="*/ 16 w 24"/>
                <a:gd name="T87" fmla="*/ 7 h 30"/>
                <a:gd name="T88" fmla="*/ 20 w 24"/>
                <a:gd name="T89" fmla="*/ 4 h 30"/>
                <a:gd name="T90" fmla="*/ 24 w 24"/>
                <a:gd name="T91" fmla="*/ 1 h 30"/>
                <a:gd name="T92" fmla="*/ 23 w 24"/>
                <a:gd name="T9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30">
                  <a:moveTo>
                    <a:pt x="23" y="0"/>
                  </a:moveTo>
                  <a:cubicBezTo>
                    <a:pt x="22" y="0"/>
                    <a:pt x="20" y="2"/>
                    <a:pt x="20" y="2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1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5"/>
                    <a:pt x="4" y="7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3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2" y="14"/>
                    <a:pt x="2" y="15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0" y="20"/>
                    <a:pt x="1" y="20"/>
                  </a:cubicBezTo>
                  <a:cubicBezTo>
                    <a:pt x="2" y="20"/>
                    <a:pt x="3" y="20"/>
                    <a:pt x="3" y="19"/>
                  </a:cubicBezTo>
                  <a:cubicBezTo>
                    <a:pt x="3" y="20"/>
                    <a:pt x="2" y="21"/>
                    <a:pt x="2" y="22"/>
                  </a:cubicBezTo>
                  <a:cubicBezTo>
                    <a:pt x="1" y="23"/>
                    <a:pt x="2" y="24"/>
                    <a:pt x="2" y="25"/>
                  </a:cubicBezTo>
                  <a:cubicBezTo>
                    <a:pt x="2" y="26"/>
                    <a:pt x="2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29"/>
                    <a:pt x="6" y="26"/>
                    <a:pt x="7" y="24"/>
                  </a:cubicBezTo>
                  <a:cubicBezTo>
                    <a:pt x="7" y="23"/>
                    <a:pt x="6" y="19"/>
                    <a:pt x="8" y="19"/>
                  </a:cubicBezTo>
                  <a:cubicBezTo>
                    <a:pt x="9" y="19"/>
                    <a:pt x="9" y="20"/>
                    <a:pt x="9" y="21"/>
                  </a:cubicBezTo>
                  <a:cubicBezTo>
                    <a:pt x="9" y="22"/>
                    <a:pt x="8" y="23"/>
                    <a:pt x="8" y="24"/>
                  </a:cubicBezTo>
                  <a:cubicBezTo>
                    <a:pt x="8" y="26"/>
                    <a:pt x="10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5" y="25"/>
                    <a:pt x="14" y="23"/>
                    <a:pt x="13" y="21"/>
                  </a:cubicBezTo>
                  <a:cubicBezTo>
                    <a:pt x="13" y="19"/>
                    <a:pt x="11" y="17"/>
                    <a:pt x="12" y="15"/>
                  </a:cubicBezTo>
                  <a:cubicBezTo>
                    <a:pt x="13" y="15"/>
                    <a:pt x="15" y="13"/>
                    <a:pt x="15" y="12"/>
                  </a:cubicBezTo>
                  <a:cubicBezTo>
                    <a:pt x="15" y="12"/>
                    <a:pt x="15" y="11"/>
                    <a:pt x="14" y="11"/>
                  </a:cubicBezTo>
                  <a:cubicBezTo>
                    <a:pt x="14" y="11"/>
                    <a:pt x="13" y="12"/>
                    <a:pt x="12" y="12"/>
                  </a:cubicBezTo>
                  <a:cubicBezTo>
                    <a:pt x="11" y="13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8" y="14"/>
                    <a:pt x="7" y="13"/>
                    <a:pt x="7" y="12"/>
                  </a:cubicBezTo>
                  <a:cubicBezTo>
                    <a:pt x="6" y="10"/>
                    <a:pt x="5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9" y="4"/>
                    <a:pt x="11" y="5"/>
                    <a:pt x="12" y="5"/>
                  </a:cubicBezTo>
                  <a:cubicBezTo>
                    <a:pt x="12" y="6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6"/>
                    <a:pt x="19" y="5"/>
                    <a:pt x="20" y="4"/>
                  </a:cubicBezTo>
                  <a:cubicBezTo>
                    <a:pt x="21" y="4"/>
                    <a:pt x="24" y="3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50"/>
            <p:cNvSpPr>
              <a:spLocks/>
            </p:cNvSpPr>
            <p:nvPr/>
          </p:nvSpPr>
          <p:spPr bwMode="auto">
            <a:xfrm>
              <a:off x="11666049" y="5751402"/>
              <a:ext cx="6396" cy="6396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3 h 5"/>
                <a:gd name="T4" fmla="*/ 2 w 5"/>
                <a:gd name="T5" fmla="*/ 5 h 5"/>
                <a:gd name="T6" fmla="*/ 4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0"/>
                    <a:pt x="0" y="1"/>
                    <a:pt x="0" y="3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3"/>
                    <a:pt x="5" y="1"/>
                    <a:pt x="5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51"/>
            <p:cNvSpPr>
              <a:spLocks/>
            </p:cNvSpPr>
            <p:nvPr/>
          </p:nvSpPr>
          <p:spPr bwMode="auto">
            <a:xfrm>
              <a:off x="11660719" y="5560578"/>
              <a:ext cx="8528" cy="17057"/>
            </a:xfrm>
            <a:custGeom>
              <a:avLst/>
              <a:gdLst>
                <a:gd name="T0" fmla="*/ 3 w 7"/>
                <a:gd name="T1" fmla="*/ 0 h 13"/>
                <a:gd name="T2" fmla="*/ 2 w 7"/>
                <a:gd name="T3" fmla="*/ 1 h 13"/>
                <a:gd name="T4" fmla="*/ 1 w 7"/>
                <a:gd name="T5" fmla="*/ 3 h 13"/>
                <a:gd name="T6" fmla="*/ 2 w 7"/>
                <a:gd name="T7" fmla="*/ 10 h 13"/>
                <a:gd name="T8" fmla="*/ 3 w 7"/>
                <a:gd name="T9" fmla="*/ 13 h 13"/>
                <a:gd name="T10" fmla="*/ 3 w 7"/>
                <a:gd name="T11" fmla="*/ 13 h 13"/>
                <a:gd name="T12" fmla="*/ 5 w 7"/>
                <a:gd name="T13" fmla="*/ 10 h 13"/>
                <a:gd name="T14" fmla="*/ 7 w 7"/>
                <a:gd name="T15" fmla="*/ 7 h 13"/>
                <a:gd name="T16" fmla="*/ 3 w 7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3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6"/>
                    <a:pt x="2" y="7"/>
                    <a:pt x="2" y="10"/>
                  </a:cubicBezTo>
                  <a:cubicBezTo>
                    <a:pt x="2" y="10"/>
                    <a:pt x="1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5" y="11"/>
                    <a:pt x="5" y="10"/>
                  </a:cubicBezTo>
                  <a:cubicBezTo>
                    <a:pt x="6" y="9"/>
                    <a:pt x="6" y="8"/>
                    <a:pt x="7" y="7"/>
                  </a:cubicBezTo>
                  <a:cubicBezTo>
                    <a:pt x="7" y="4"/>
                    <a:pt x="6" y="0"/>
                    <a:pt x="3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52"/>
            <p:cNvSpPr>
              <a:spLocks/>
            </p:cNvSpPr>
            <p:nvPr/>
          </p:nvSpPr>
          <p:spPr bwMode="auto">
            <a:xfrm>
              <a:off x="11667115" y="5549918"/>
              <a:ext cx="9595" cy="9595"/>
            </a:xfrm>
            <a:custGeom>
              <a:avLst/>
              <a:gdLst>
                <a:gd name="T0" fmla="*/ 7 w 8"/>
                <a:gd name="T1" fmla="*/ 0 h 8"/>
                <a:gd name="T2" fmla="*/ 1 w 8"/>
                <a:gd name="T3" fmla="*/ 8 h 8"/>
                <a:gd name="T4" fmla="*/ 5 w 8"/>
                <a:gd name="T5" fmla="*/ 5 h 8"/>
                <a:gd name="T6" fmla="*/ 8 w 8"/>
                <a:gd name="T7" fmla="*/ 4 h 8"/>
                <a:gd name="T8" fmla="*/ 7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0"/>
                  </a:moveTo>
                  <a:cubicBezTo>
                    <a:pt x="4" y="2"/>
                    <a:pt x="0" y="5"/>
                    <a:pt x="1" y="8"/>
                  </a:cubicBezTo>
                  <a:cubicBezTo>
                    <a:pt x="3" y="8"/>
                    <a:pt x="4" y="6"/>
                    <a:pt x="5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3"/>
                    <a:pt x="7" y="2"/>
                    <a:pt x="7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53"/>
            <p:cNvSpPr>
              <a:spLocks/>
            </p:cNvSpPr>
            <p:nvPr/>
          </p:nvSpPr>
          <p:spPr bwMode="auto">
            <a:xfrm>
              <a:off x="11672445" y="5559512"/>
              <a:ext cx="6396" cy="6396"/>
            </a:xfrm>
            <a:custGeom>
              <a:avLst/>
              <a:gdLst>
                <a:gd name="T0" fmla="*/ 5 w 5"/>
                <a:gd name="T1" fmla="*/ 0 h 5"/>
                <a:gd name="T2" fmla="*/ 1 w 5"/>
                <a:gd name="T3" fmla="*/ 2 h 5"/>
                <a:gd name="T4" fmla="*/ 2 w 5"/>
                <a:gd name="T5" fmla="*/ 5 h 5"/>
                <a:gd name="T6" fmla="*/ 2 w 5"/>
                <a:gd name="T7" fmla="*/ 5 h 5"/>
                <a:gd name="T8" fmla="*/ 5 w 5"/>
                <a:gd name="T9" fmla="*/ 3 h 5"/>
                <a:gd name="T10" fmla="*/ 5 w 5"/>
                <a:gd name="T11" fmla="*/ 2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54"/>
            <p:cNvSpPr>
              <a:spLocks/>
            </p:cNvSpPr>
            <p:nvPr/>
          </p:nvSpPr>
          <p:spPr bwMode="auto">
            <a:xfrm>
              <a:off x="11190588" y="5543521"/>
              <a:ext cx="1066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155"/>
            <p:cNvSpPr>
              <a:spLocks/>
            </p:cNvSpPr>
            <p:nvPr/>
          </p:nvSpPr>
          <p:spPr bwMode="auto">
            <a:xfrm>
              <a:off x="11610614" y="5612815"/>
              <a:ext cx="14925" cy="15991"/>
            </a:xfrm>
            <a:custGeom>
              <a:avLst/>
              <a:gdLst>
                <a:gd name="T0" fmla="*/ 7 w 12"/>
                <a:gd name="T1" fmla="*/ 0 h 13"/>
                <a:gd name="T2" fmla="*/ 6 w 12"/>
                <a:gd name="T3" fmla="*/ 0 h 13"/>
                <a:gd name="T4" fmla="*/ 0 w 12"/>
                <a:gd name="T5" fmla="*/ 7 h 13"/>
                <a:gd name="T6" fmla="*/ 3 w 12"/>
                <a:gd name="T7" fmla="*/ 13 h 13"/>
                <a:gd name="T8" fmla="*/ 4 w 12"/>
                <a:gd name="T9" fmla="*/ 13 h 13"/>
                <a:gd name="T10" fmla="*/ 7 w 1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4" y="1"/>
                    <a:pt x="1" y="5"/>
                    <a:pt x="0" y="7"/>
                  </a:cubicBezTo>
                  <a:cubicBezTo>
                    <a:pt x="0" y="9"/>
                    <a:pt x="3" y="11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2"/>
                    <a:pt x="12" y="0"/>
                    <a:pt x="7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56"/>
            <p:cNvSpPr>
              <a:spLocks/>
            </p:cNvSpPr>
            <p:nvPr/>
          </p:nvSpPr>
          <p:spPr bwMode="auto">
            <a:xfrm>
              <a:off x="11610614" y="5649061"/>
              <a:ext cx="13859" cy="26651"/>
            </a:xfrm>
            <a:custGeom>
              <a:avLst/>
              <a:gdLst>
                <a:gd name="T0" fmla="*/ 5 w 11"/>
                <a:gd name="T1" fmla="*/ 0 h 21"/>
                <a:gd name="T2" fmla="*/ 4 w 11"/>
                <a:gd name="T3" fmla="*/ 0 h 21"/>
                <a:gd name="T4" fmla="*/ 3 w 11"/>
                <a:gd name="T5" fmla="*/ 0 h 21"/>
                <a:gd name="T6" fmla="*/ 2 w 11"/>
                <a:gd name="T7" fmla="*/ 4 h 21"/>
                <a:gd name="T8" fmla="*/ 0 w 11"/>
                <a:gd name="T9" fmla="*/ 10 h 21"/>
                <a:gd name="T10" fmla="*/ 2 w 11"/>
                <a:gd name="T11" fmla="*/ 15 h 21"/>
                <a:gd name="T12" fmla="*/ 4 w 11"/>
                <a:gd name="T13" fmla="*/ 21 h 21"/>
                <a:gd name="T14" fmla="*/ 5 w 11"/>
                <a:gd name="T15" fmla="*/ 21 h 21"/>
                <a:gd name="T16" fmla="*/ 7 w 11"/>
                <a:gd name="T17" fmla="*/ 16 h 21"/>
                <a:gd name="T18" fmla="*/ 9 w 11"/>
                <a:gd name="T19" fmla="*/ 9 h 21"/>
                <a:gd name="T20" fmla="*/ 10 w 11"/>
                <a:gd name="T21" fmla="*/ 7 h 21"/>
                <a:gd name="T22" fmla="*/ 5 w 11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2" y="2"/>
                    <a:pt x="2" y="4"/>
                  </a:cubicBezTo>
                  <a:cubicBezTo>
                    <a:pt x="2" y="7"/>
                    <a:pt x="1" y="8"/>
                    <a:pt x="0" y="10"/>
                  </a:cubicBezTo>
                  <a:cubicBezTo>
                    <a:pt x="0" y="12"/>
                    <a:pt x="2" y="13"/>
                    <a:pt x="2" y="15"/>
                  </a:cubicBezTo>
                  <a:cubicBezTo>
                    <a:pt x="3" y="16"/>
                    <a:pt x="3" y="21"/>
                    <a:pt x="4" y="21"/>
                  </a:cubicBezTo>
                  <a:cubicBezTo>
                    <a:pt x="4" y="21"/>
                    <a:pt x="5" y="21"/>
                    <a:pt x="5" y="21"/>
                  </a:cubicBezTo>
                  <a:cubicBezTo>
                    <a:pt x="6" y="21"/>
                    <a:pt x="7" y="18"/>
                    <a:pt x="7" y="16"/>
                  </a:cubicBezTo>
                  <a:cubicBezTo>
                    <a:pt x="7" y="13"/>
                    <a:pt x="7" y="12"/>
                    <a:pt x="9" y="9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3"/>
                    <a:pt x="9" y="0"/>
                    <a:pt x="5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57"/>
            <p:cNvSpPr>
              <a:spLocks/>
            </p:cNvSpPr>
            <p:nvPr/>
          </p:nvSpPr>
          <p:spPr bwMode="auto">
            <a:xfrm>
              <a:off x="11623407" y="5670382"/>
              <a:ext cx="10661" cy="8528"/>
            </a:xfrm>
            <a:custGeom>
              <a:avLst/>
              <a:gdLst>
                <a:gd name="T0" fmla="*/ 2 w 9"/>
                <a:gd name="T1" fmla="*/ 0 h 7"/>
                <a:gd name="T2" fmla="*/ 0 w 9"/>
                <a:gd name="T3" fmla="*/ 2 h 7"/>
                <a:gd name="T4" fmla="*/ 4 w 9"/>
                <a:gd name="T5" fmla="*/ 5 h 7"/>
                <a:gd name="T6" fmla="*/ 7 w 9"/>
                <a:gd name="T7" fmla="*/ 7 h 7"/>
                <a:gd name="T8" fmla="*/ 7 w 9"/>
                <a:gd name="T9" fmla="*/ 7 h 7"/>
                <a:gd name="T10" fmla="*/ 3 w 9"/>
                <a:gd name="T11" fmla="*/ 1 h 7"/>
                <a:gd name="T12" fmla="*/ 3 w 9"/>
                <a:gd name="T13" fmla="*/ 1 h 7"/>
                <a:gd name="T14" fmla="*/ 3 w 9"/>
                <a:gd name="T15" fmla="*/ 0 h 7"/>
                <a:gd name="T16" fmla="*/ 3 w 9"/>
                <a:gd name="T17" fmla="*/ 0 h 7"/>
                <a:gd name="T18" fmla="*/ 2 w 9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4"/>
                    <a:pt x="2" y="4"/>
                    <a:pt x="4" y="5"/>
                  </a:cubicBezTo>
                  <a:cubicBezTo>
                    <a:pt x="4" y="5"/>
                    <a:pt x="6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6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58"/>
            <p:cNvSpPr>
              <a:spLocks/>
            </p:cNvSpPr>
            <p:nvPr/>
          </p:nvSpPr>
          <p:spPr bwMode="auto">
            <a:xfrm>
              <a:off x="11634067" y="5682109"/>
              <a:ext cx="5330" cy="6396"/>
            </a:xfrm>
            <a:custGeom>
              <a:avLst/>
              <a:gdLst>
                <a:gd name="T0" fmla="*/ 2 w 4"/>
                <a:gd name="T1" fmla="*/ 0 h 5"/>
                <a:gd name="T2" fmla="*/ 1 w 4"/>
                <a:gd name="T3" fmla="*/ 2 h 5"/>
                <a:gd name="T4" fmla="*/ 2 w 4"/>
                <a:gd name="T5" fmla="*/ 5 h 5"/>
                <a:gd name="T6" fmla="*/ 3 w 4"/>
                <a:gd name="T7" fmla="*/ 5 h 5"/>
                <a:gd name="T8" fmla="*/ 3 w 4"/>
                <a:gd name="T9" fmla="*/ 2 h 5"/>
                <a:gd name="T10" fmla="*/ 2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3" y="2"/>
                    <a:pt x="3" y="2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159"/>
            <p:cNvSpPr>
              <a:spLocks/>
            </p:cNvSpPr>
            <p:nvPr/>
          </p:nvSpPr>
          <p:spPr bwMode="auto">
            <a:xfrm>
              <a:off x="11620209" y="5685307"/>
              <a:ext cx="6396" cy="6396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5 h 5"/>
                <a:gd name="T4" fmla="*/ 3 w 5"/>
                <a:gd name="T5" fmla="*/ 5 h 5"/>
                <a:gd name="T6" fmla="*/ 5 w 5"/>
                <a:gd name="T7" fmla="*/ 3 h 5"/>
                <a:gd name="T8" fmla="*/ 3 w 5"/>
                <a:gd name="T9" fmla="*/ 1 h 5"/>
                <a:gd name="T10" fmla="*/ 3 w 5"/>
                <a:gd name="T11" fmla="*/ 0 h 5"/>
                <a:gd name="T12" fmla="*/ 2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1"/>
                    <a:pt x="0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5" y="3"/>
                    <a:pt x="5" y="3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160"/>
            <p:cNvSpPr>
              <a:spLocks/>
            </p:cNvSpPr>
            <p:nvPr/>
          </p:nvSpPr>
          <p:spPr bwMode="auto">
            <a:xfrm>
              <a:off x="11620209" y="5697033"/>
              <a:ext cx="21321" cy="20255"/>
            </a:xfrm>
            <a:custGeom>
              <a:avLst/>
              <a:gdLst>
                <a:gd name="T0" fmla="*/ 15 w 17"/>
                <a:gd name="T1" fmla="*/ 0 h 16"/>
                <a:gd name="T2" fmla="*/ 2 w 17"/>
                <a:gd name="T3" fmla="*/ 6 h 16"/>
                <a:gd name="T4" fmla="*/ 1 w 17"/>
                <a:gd name="T5" fmla="*/ 12 h 16"/>
                <a:gd name="T6" fmla="*/ 1 w 17"/>
                <a:gd name="T7" fmla="*/ 12 h 16"/>
                <a:gd name="T8" fmla="*/ 5 w 17"/>
                <a:gd name="T9" fmla="*/ 9 h 16"/>
                <a:gd name="T10" fmla="*/ 7 w 17"/>
                <a:gd name="T11" fmla="*/ 8 h 16"/>
                <a:gd name="T12" fmla="*/ 9 w 17"/>
                <a:gd name="T13" fmla="*/ 11 h 16"/>
                <a:gd name="T14" fmla="*/ 11 w 17"/>
                <a:gd name="T15" fmla="*/ 16 h 16"/>
                <a:gd name="T16" fmla="*/ 12 w 17"/>
                <a:gd name="T17" fmla="*/ 15 h 16"/>
                <a:gd name="T18" fmla="*/ 16 w 17"/>
                <a:gd name="T19" fmla="*/ 10 h 16"/>
                <a:gd name="T20" fmla="*/ 17 w 17"/>
                <a:gd name="T21" fmla="*/ 5 h 16"/>
                <a:gd name="T22" fmla="*/ 15 w 17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15" y="0"/>
                  </a:moveTo>
                  <a:cubicBezTo>
                    <a:pt x="12" y="7"/>
                    <a:pt x="6" y="2"/>
                    <a:pt x="2" y="6"/>
                  </a:cubicBezTo>
                  <a:cubicBezTo>
                    <a:pt x="1" y="7"/>
                    <a:pt x="0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4" y="10"/>
                    <a:pt x="5" y="9"/>
                  </a:cubicBezTo>
                  <a:cubicBezTo>
                    <a:pt x="6" y="9"/>
                    <a:pt x="7" y="8"/>
                    <a:pt x="7" y="8"/>
                  </a:cubicBezTo>
                  <a:cubicBezTo>
                    <a:pt x="8" y="8"/>
                    <a:pt x="8" y="9"/>
                    <a:pt x="9" y="11"/>
                  </a:cubicBezTo>
                  <a:cubicBezTo>
                    <a:pt x="9" y="13"/>
                    <a:pt x="9" y="16"/>
                    <a:pt x="11" y="16"/>
                  </a:cubicBezTo>
                  <a:cubicBezTo>
                    <a:pt x="11" y="16"/>
                    <a:pt x="12" y="16"/>
                    <a:pt x="12" y="15"/>
                  </a:cubicBezTo>
                  <a:cubicBezTo>
                    <a:pt x="13" y="15"/>
                    <a:pt x="15" y="11"/>
                    <a:pt x="16" y="10"/>
                  </a:cubicBezTo>
                  <a:cubicBezTo>
                    <a:pt x="17" y="8"/>
                    <a:pt x="17" y="7"/>
                    <a:pt x="17" y="5"/>
                  </a:cubicBezTo>
                  <a:cubicBezTo>
                    <a:pt x="17" y="2"/>
                    <a:pt x="16" y="2"/>
                    <a:pt x="15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61"/>
            <p:cNvSpPr>
              <a:spLocks noEditPoints="1"/>
            </p:cNvSpPr>
            <p:nvPr/>
          </p:nvSpPr>
          <p:spPr bwMode="auto">
            <a:xfrm>
              <a:off x="11190588" y="5620277"/>
              <a:ext cx="78888" cy="260118"/>
            </a:xfrm>
            <a:custGeom>
              <a:avLst/>
              <a:gdLst>
                <a:gd name="T0" fmla="*/ 0 w 62"/>
                <a:gd name="T1" fmla="*/ 207 h 207"/>
                <a:gd name="T2" fmla="*/ 0 w 62"/>
                <a:gd name="T3" fmla="*/ 200 h 207"/>
                <a:gd name="T4" fmla="*/ 0 w 62"/>
                <a:gd name="T5" fmla="*/ 185 h 207"/>
                <a:gd name="T6" fmla="*/ 9 w 62"/>
                <a:gd name="T7" fmla="*/ 180 h 207"/>
                <a:gd name="T8" fmla="*/ 17 w 62"/>
                <a:gd name="T9" fmla="*/ 175 h 207"/>
                <a:gd name="T10" fmla="*/ 20 w 62"/>
                <a:gd name="T11" fmla="*/ 169 h 207"/>
                <a:gd name="T12" fmla="*/ 21 w 62"/>
                <a:gd name="T13" fmla="*/ 164 h 207"/>
                <a:gd name="T14" fmla="*/ 20 w 62"/>
                <a:gd name="T15" fmla="*/ 163 h 207"/>
                <a:gd name="T16" fmla="*/ 21 w 62"/>
                <a:gd name="T17" fmla="*/ 159 h 207"/>
                <a:gd name="T18" fmla="*/ 20 w 62"/>
                <a:gd name="T19" fmla="*/ 151 h 207"/>
                <a:gd name="T20" fmla="*/ 16 w 62"/>
                <a:gd name="T21" fmla="*/ 141 h 207"/>
                <a:gd name="T22" fmla="*/ 15 w 62"/>
                <a:gd name="T23" fmla="*/ 132 h 207"/>
                <a:gd name="T24" fmla="*/ 15 w 62"/>
                <a:gd name="T25" fmla="*/ 124 h 207"/>
                <a:gd name="T26" fmla="*/ 21 w 62"/>
                <a:gd name="T27" fmla="*/ 113 h 207"/>
                <a:gd name="T28" fmla="*/ 28 w 62"/>
                <a:gd name="T29" fmla="*/ 104 h 207"/>
                <a:gd name="T30" fmla="*/ 32 w 62"/>
                <a:gd name="T31" fmla="*/ 99 h 207"/>
                <a:gd name="T32" fmla="*/ 40 w 62"/>
                <a:gd name="T33" fmla="*/ 93 h 207"/>
                <a:gd name="T34" fmla="*/ 44 w 62"/>
                <a:gd name="T35" fmla="*/ 87 h 207"/>
                <a:gd name="T36" fmla="*/ 52 w 62"/>
                <a:gd name="T37" fmla="*/ 80 h 207"/>
                <a:gd name="T38" fmla="*/ 55 w 62"/>
                <a:gd name="T39" fmla="*/ 74 h 207"/>
                <a:gd name="T40" fmla="*/ 60 w 62"/>
                <a:gd name="T41" fmla="*/ 60 h 207"/>
                <a:gd name="T42" fmla="*/ 61 w 62"/>
                <a:gd name="T43" fmla="*/ 52 h 207"/>
                <a:gd name="T44" fmla="*/ 57 w 62"/>
                <a:gd name="T45" fmla="*/ 53 h 207"/>
                <a:gd name="T46" fmla="*/ 49 w 62"/>
                <a:gd name="T47" fmla="*/ 55 h 207"/>
                <a:gd name="T48" fmla="*/ 43 w 62"/>
                <a:gd name="T49" fmla="*/ 57 h 207"/>
                <a:gd name="T50" fmla="*/ 40 w 62"/>
                <a:gd name="T51" fmla="*/ 57 h 207"/>
                <a:gd name="T52" fmla="*/ 33 w 62"/>
                <a:gd name="T53" fmla="*/ 55 h 207"/>
                <a:gd name="T54" fmla="*/ 28 w 62"/>
                <a:gd name="T55" fmla="*/ 52 h 207"/>
                <a:gd name="T56" fmla="*/ 29 w 62"/>
                <a:gd name="T57" fmla="*/ 49 h 207"/>
                <a:gd name="T58" fmla="*/ 22 w 62"/>
                <a:gd name="T59" fmla="*/ 41 h 207"/>
                <a:gd name="T60" fmla="*/ 12 w 62"/>
                <a:gd name="T61" fmla="*/ 27 h 207"/>
                <a:gd name="T62" fmla="*/ 9 w 62"/>
                <a:gd name="T63" fmla="*/ 21 h 207"/>
                <a:gd name="T64" fmla="*/ 8 w 62"/>
                <a:gd name="T65" fmla="*/ 19 h 207"/>
                <a:gd name="T66" fmla="*/ 6 w 62"/>
                <a:gd name="T67" fmla="*/ 17 h 207"/>
                <a:gd name="T68" fmla="*/ 6 w 62"/>
                <a:gd name="T69" fmla="*/ 7 h 207"/>
                <a:gd name="T70" fmla="*/ 0 w 62"/>
                <a:gd name="T7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207">
                  <a:moveTo>
                    <a:pt x="0" y="200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1" y="206"/>
                    <a:pt x="2" y="205"/>
                    <a:pt x="1" y="203"/>
                  </a:cubicBezTo>
                  <a:cubicBezTo>
                    <a:pt x="1" y="202"/>
                    <a:pt x="1" y="201"/>
                    <a:pt x="0" y="200"/>
                  </a:cubicBezTo>
                  <a:moveTo>
                    <a:pt x="0" y="0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1" y="185"/>
                    <a:pt x="1" y="185"/>
                    <a:pt x="1" y="185"/>
                  </a:cubicBezTo>
                  <a:cubicBezTo>
                    <a:pt x="4" y="183"/>
                    <a:pt x="6" y="181"/>
                    <a:pt x="9" y="180"/>
                  </a:cubicBezTo>
                  <a:cubicBezTo>
                    <a:pt x="10" y="179"/>
                    <a:pt x="11" y="178"/>
                    <a:pt x="12" y="177"/>
                  </a:cubicBezTo>
                  <a:cubicBezTo>
                    <a:pt x="14" y="177"/>
                    <a:pt x="15" y="176"/>
                    <a:pt x="17" y="175"/>
                  </a:cubicBezTo>
                  <a:cubicBezTo>
                    <a:pt x="18" y="174"/>
                    <a:pt x="20" y="173"/>
                    <a:pt x="20" y="171"/>
                  </a:cubicBezTo>
                  <a:cubicBezTo>
                    <a:pt x="21" y="170"/>
                    <a:pt x="20" y="170"/>
                    <a:pt x="20" y="169"/>
                  </a:cubicBezTo>
                  <a:cubicBezTo>
                    <a:pt x="20" y="168"/>
                    <a:pt x="21" y="167"/>
                    <a:pt x="21" y="166"/>
                  </a:cubicBezTo>
                  <a:cubicBezTo>
                    <a:pt x="21" y="166"/>
                    <a:pt x="21" y="165"/>
                    <a:pt x="21" y="164"/>
                  </a:cubicBezTo>
                  <a:cubicBezTo>
                    <a:pt x="21" y="164"/>
                    <a:pt x="21" y="163"/>
                    <a:pt x="21" y="163"/>
                  </a:cubicBezTo>
                  <a:cubicBezTo>
                    <a:pt x="20" y="163"/>
                    <a:pt x="20" y="163"/>
                    <a:pt x="20" y="163"/>
                  </a:cubicBezTo>
                  <a:cubicBezTo>
                    <a:pt x="20" y="162"/>
                    <a:pt x="20" y="162"/>
                    <a:pt x="21" y="161"/>
                  </a:cubicBezTo>
                  <a:cubicBezTo>
                    <a:pt x="21" y="160"/>
                    <a:pt x="21" y="160"/>
                    <a:pt x="21" y="159"/>
                  </a:cubicBezTo>
                  <a:cubicBezTo>
                    <a:pt x="21" y="158"/>
                    <a:pt x="21" y="156"/>
                    <a:pt x="20" y="155"/>
                  </a:cubicBezTo>
                  <a:cubicBezTo>
                    <a:pt x="20" y="154"/>
                    <a:pt x="20" y="153"/>
                    <a:pt x="20" y="151"/>
                  </a:cubicBezTo>
                  <a:cubicBezTo>
                    <a:pt x="20" y="149"/>
                    <a:pt x="19" y="147"/>
                    <a:pt x="18" y="144"/>
                  </a:cubicBezTo>
                  <a:cubicBezTo>
                    <a:pt x="17" y="143"/>
                    <a:pt x="17" y="142"/>
                    <a:pt x="16" y="141"/>
                  </a:cubicBezTo>
                  <a:cubicBezTo>
                    <a:pt x="15" y="139"/>
                    <a:pt x="15" y="138"/>
                    <a:pt x="15" y="136"/>
                  </a:cubicBezTo>
                  <a:cubicBezTo>
                    <a:pt x="15" y="135"/>
                    <a:pt x="15" y="133"/>
                    <a:pt x="15" y="132"/>
                  </a:cubicBezTo>
                  <a:cubicBezTo>
                    <a:pt x="15" y="130"/>
                    <a:pt x="16" y="129"/>
                    <a:pt x="16" y="127"/>
                  </a:cubicBezTo>
                  <a:cubicBezTo>
                    <a:pt x="16" y="126"/>
                    <a:pt x="15" y="125"/>
                    <a:pt x="15" y="124"/>
                  </a:cubicBezTo>
                  <a:cubicBezTo>
                    <a:pt x="15" y="123"/>
                    <a:pt x="16" y="122"/>
                    <a:pt x="16" y="121"/>
                  </a:cubicBezTo>
                  <a:cubicBezTo>
                    <a:pt x="17" y="118"/>
                    <a:pt x="19" y="115"/>
                    <a:pt x="21" y="113"/>
                  </a:cubicBezTo>
                  <a:cubicBezTo>
                    <a:pt x="22" y="110"/>
                    <a:pt x="24" y="108"/>
                    <a:pt x="26" y="106"/>
                  </a:cubicBezTo>
                  <a:cubicBezTo>
                    <a:pt x="26" y="105"/>
                    <a:pt x="27" y="105"/>
                    <a:pt x="28" y="104"/>
                  </a:cubicBezTo>
                  <a:cubicBezTo>
                    <a:pt x="28" y="103"/>
                    <a:pt x="28" y="103"/>
                    <a:pt x="29" y="102"/>
                  </a:cubicBezTo>
                  <a:cubicBezTo>
                    <a:pt x="30" y="101"/>
                    <a:pt x="31" y="100"/>
                    <a:pt x="32" y="99"/>
                  </a:cubicBezTo>
                  <a:cubicBezTo>
                    <a:pt x="33" y="98"/>
                    <a:pt x="34" y="97"/>
                    <a:pt x="35" y="97"/>
                  </a:cubicBezTo>
                  <a:cubicBezTo>
                    <a:pt x="37" y="95"/>
                    <a:pt x="38" y="94"/>
                    <a:pt x="40" y="93"/>
                  </a:cubicBezTo>
                  <a:cubicBezTo>
                    <a:pt x="40" y="92"/>
                    <a:pt x="41" y="91"/>
                    <a:pt x="42" y="89"/>
                  </a:cubicBezTo>
                  <a:cubicBezTo>
                    <a:pt x="43" y="89"/>
                    <a:pt x="43" y="87"/>
                    <a:pt x="44" y="87"/>
                  </a:cubicBezTo>
                  <a:cubicBezTo>
                    <a:pt x="46" y="85"/>
                    <a:pt x="48" y="84"/>
                    <a:pt x="49" y="82"/>
                  </a:cubicBezTo>
                  <a:cubicBezTo>
                    <a:pt x="50" y="82"/>
                    <a:pt x="51" y="81"/>
                    <a:pt x="52" y="80"/>
                  </a:cubicBezTo>
                  <a:cubicBezTo>
                    <a:pt x="52" y="80"/>
                    <a:pt x="52" y="79"/>
                    <a:pt x="53" y="78"/>
                  </a:cubicBezTo>
                  <a:cubicBezTo>
                    <a:pt x="54" y="77"/>
                    <a:pt x="54" y="75"/>
                    <a:pt x="55" y="74"/>
                  </a:cubicBezTo>
                  <a:cubicBezTo>
                    <a:pt x="56" y="72"/>
                    <a:pt x="57" y="70"/>
                    <a:pt x="58" y="67"/>
                  </a:cubicBezTo>
                  <a:cubicBezTo>
                    <a:pt x="59" y="65"/>
                    <a:pt x="59" y="62"/>
                    <a:pt x="60" y="60"/>
                  </a:cubicBezTo>
                  <a:cubicBezTo>
                    <a:pt x="61" y="58"/>
                    <a:pt x="62" y="56"/>
                    <a:pt x="62" y="54"/>
                  </a:cubicBezTo>
                  <a:cubicBezTo>
                    <a:pt x="62" y="54"/>
                    <a:pt x="62" y="52"/>
                    <a:pt x="61" y="52"/>
                  </a:cubicBezTo>
                  <a:cubicBezTo>
                    <a:pt x="61" y="52"/>
                    <a:pt x="60" y="51"/>
                    <a:pt x="60" y="51"/>
                  </a:cubicBezTo>
                  <a:cubicBezTo>
                    <a:pt x="59" y="51"/>
                    <a:pt x="58" y="52"/>
                    <a:pt x="57" y="53"/>
                  </a:cubicBezTo>
                  <a:cubicBezTo>
                    <a:pt x="56" y="53"/>
                    <a:pt x="55" y="54"/>
                    <a:pt x="53" y="54"/>
                  </a:cubicBezTo>
                  <a:cubicBezTo>
                    <a:pt x="52" y="55"/>
                    <a:pt x="50" y="55"/>
                    <a:pt x="49" y="55"/>
                  </a:cubicBezTo>
                  <a:cubicBezTo>
                    <a:pt x="48" y="56"/>
                    <a:pt x="47" y="56"/>
                    <a:pt x="46" y="57"/>
                  </a:cubicBezTo>
                  <a:cubicBezTo>
                    <a:pt x="45" y="57"/>
                    <a:pt x="44" y="57"/>
                    <a:pt x="43" y="57"/>
                  </a:cubicBezTo>
                  <a:cubicBezTo>
                    <a:pt x="42" y="57"/>
                    <a:pt x="41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7"/>
                    <a:pt x="38" y="57"/>
                    <a:pt x="37" y="57"/>
                  </a:cubicBezTo>
                  <a:cubicBezTo>
                    <a:pt x="36" y="56"/>
                    <a:pt x="34" y="56"/>
                    <a:pt x="33" y="55"/>
                  </a:cubicBezTo>
                  <a:cubicBezTo>
                    <a:pt x="32" y="54"/>
                    <a:pt x="31" y="53"/>
                    <a:pt x="30" y="53"/>
                  </a:cubicBezTo>
                  <a:cubicBezTo>
                    <a:pt x="30" y="53"/>
                    <a:pt x="29" y="53"/>
                    <a:pt x="28" y="52"/>
                  </a:cubicBezTo>
                  <a:cubicBezTo>
                    <a:pt x="27" y="52"/>
                    <a:pt x="28" y="51"/>
                    <a:pt x="29" y="51"/>
                  </a:cubicBezTo>
                  <a:cubicBezTo>
                    <a:pt x="30" y="50"/>
                    <a:pt x="30" y="50"/>
                    <a:pt x="29" y="49"/>
                  </a:cubicBezTo>
                  <a:cubicBezTo>
                    <a:pt x="28" y="47"/>
                    <a:pt x="27" y="46"/>
                    <a:pt x="26" y="45"/>
                  </a:cubicBezTo>
                  <a:cubicBezTo>
                    <a:pt x="24" y="44"/>
                    <a:pt x="23" y="42"/>
                    <a:pt x="22" y="41"/>
                  </a:cubicBezTo>
                  <a:cubicBezTo>
                    <a:pt x="20" y="40"/>
                    <a:pt x="19" y="38"/>
                    <a:pt x="19" y="37"/>
                  </a:cubicBezTo>
                  <a:cubicBezTo>
                    <a:pt x="16" y="34"/>
                    <a:pt x="13" y="31"/>
                    <a:pt x="12" y="27"/>
                  </a:cubicBezTo>
                  <a:cubicBezTo>
                    <a:pt x="12" y="26"/>
                    <a:pt x="12" y="25"/>
                    <a:pt x="11" y="24"/>
                  </a:cubicBezTo>
                  <a:cubicBezTo>
                    <a:pt x="11" y="23"/>
                    <a:pt x="10" y="22"/>
                    <a:pt x="9" y="21"/>
                  </a:cubicBezTo>
                  <a:cubicBezTo>
                    <a:pt x="9" y="21"/>
                    <a:pt x="9" y="21"/>
                    <a:pt x="8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8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1"/>
                    <a:pt x="7" y="8"/>
                    <a:pt x="6" y="7"/>
                  </a:cubicBezTo>
                  <a:cubicBezTo>
                    <a:pt x="4" y="5"/>
                    <a:pt x="3" y="4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62"/>
            <p:cNvSpPr>
              <a:spLocks/>
            </p:cNvSpPr>
            <p:nvPr/>
          </p:nvSpPr>
          <p:spPr bwMode="auto">
            <a:xfrm>
              <a:off x="11221503" y="5819630"/>
              <a:ext cx="44774" cy="69294"/>
            </a:xfrm>
            <a:custGeom>
              <a:avLst/>
              <a:gdLst>
                <a:gd name="T0" fmla="*/ 32 w 36"/>
                <a:gd name="T1" fmla="*/ 0 h 55"/>
                <a:gd name="T2" fmla="*/ 29 w 36"/>
                <a:gd name="T3" fmla="*/ 3 h 55"/>
                <a:gd name="T4" fmla="*/ 29 w 36"/>
                <a:gd name="T5" fmla="*/ 6 h 55"/>
                <a:gd name="T6" fmla="*/ 21 w 36"/>
                <a:gd name="T7" fmla="*/ 12 h 55"/>
                <a:gd name="T8" fmla="*/ 20 w 36"/>
                <a:gd name="T9" fmla="*/ 13 h 55"/>
                <a:gd name="T10" fmla="*/ 17 w 36"/>
                <a:gd name="T11" fmla="*/ 13 h 55"/>
                <a:gd name="T12" fmla="*/ 17 w 36"/>
                <a:gd name="T13" fmla="*/ 13 h 55"/>
                <a:gd name="T14" fmla="*/ 16 w 36"/>
                <a:gd name="T15" fmla="*/ 13 h 55"/>
                <a:gd name="T16" fmla="*/ 13 w 36"/>
                <a:gd name="T17" fmla="*/ 13 h 55"/>
                <a:gd name="T18" fmla="*/ 12 w 36"/>
                <a:gd name="T19" fmla="*/ 25 h 55"/>
                <a:gd name="T20" fmla="*/ 15 w 36"/>
                <a:gd name="T21" fmla="*/ 55 h 55"/>
                <a:gd name="T22" fmla="*/ 15 w 36"/>
                <a:gd name="T23" fmla="*/ 55 h 55"/>
                <a:gd name="T24" fmla="*/ 29 w 36"/>
                <a:gd name="T25" fmla="*/ 30 h 55"/>
                <a:gd name="T26" fmla="*/ 31 w 36"/>
                <a:gd name="T27" fmla="*/ 20 h 55"/>
                <a:gd name="T28" fmla="*/ 31 w 36"/>
                <a:gd name="T29" fmla="*/ 16 h 55"/>
                <a:gd name="T30" fmla="*/ 33 w 36"/>
                <a:gd name="T31" fmla="*/ 15 h 55"/>
                <a:gd name="T32" fmla="*/ 33 w 36"/>
                <a:gd name="T33" fmla="*/ 15 h 55"/>
                <a:gd name="T34" fmla="*/ 35 w 36"/>
                <a:gd name="T35" fmla="*/ 15 h 55"/>
                <a:gd name="T36" fmla="*/ 35 w 36"/>
                <a:gd name="T37" fmla="*/ 15 h 55"/>
                <a:gd name="T38" fmla="*/ 34 w 36"/>
                <a:gd name="T39" fmla="*/ 8 h 55"/>
                <a:gd name="T40" fmla="*/ 34 w 36"/>
                <a:gd name="T41" fmla="*/ 4 h 55"/>
                <a:gd name="T42" fmla="*/ 33 w 36"/>
                <a:gd name="T43" fmla="*/ 0 h 55"/>
                <a:gd name="T44" fmla="*/ 32 w 36"/>
                <a:gd name="T4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55">
                  <a:moveTo>
                    <a:pt x="32" y="0"/>
                  </a:moveTo>
                  <a:cubicBezTo>
                    <a:pt x="31" y="0"/>
                    <a:pt x="29" y="2"/>
                    <a:pt x="29" y="3"/>
                  </a:cubicBezTo>
                  <a:cubicBezTo>
                    <a:pt x="29" y="4"/>
                    <a:pt x="29" y="5"/>
                    <a:pt x="29" y="6"/>
                  </a:cubicBezTo>
                  <a:cubicBezTo>
                    <a:pt x="28" y="8"/>
                    <a:pt x="24" y="11"/>
                    <a:pt x="21" y="12"/>
                  </a:cubicBezTo>
                  <a:cubicBezTo>
                    <a:pt x="21" y="12"/>
                    <a:pt x="21" y="12"/>
                    <a:pt x="20" y="13"/>
                  </a:cubicBezTo>
                  <a:cubicBezTo>
                    <a:pt x="19" y="13"/>
                    <a:pt x="18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9" y="16"/>
                    <a:pt x="12" y="21"/>
                    <a:pt x="12" y="25"/>
                  </a:cubicBezTo>
                  <a:cubicBezTo>
                    <a:pt x="11" y="32"/>
                    <a:pt x="0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26" y="55"/>
                    <a:pt x="29" y="38"/>
                    <a:pt x="29" y="30"/>
                  </a:cubicBezTo>
                  <a:cubicBezTo>
                    <a:pt x="29" y="27"/>
                    <a:pt x="30" y="24"/>
                    <a:pt x="31" y="20"/>
                  </a:cubicBezTo>
                  <a:cubicBezTo>
                    <a:pt x="31" y="19"/>
                    <a:pt x="31" y="17"/>
                    <a:pt x="31" y="16"/>
                  </a:cubicBezTo>
                  <a:cubicBezTo>
                    <a:pt x="32" y="15"/>
                    <a:pt x="32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5"/>
                    <a:pt x="34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6" y="13"/>
                    <a:pt x="34" y="10"/>
                    <a:pt x="34" y="8"/>
                  </a:cubicBezTo>
                  <a:cubicBezTo>
                    <a:pt x="34" y="7"/>
                    <a:pt x="34" y="5"/>
                    <a:pt x="34" y="4"/>
                  </a:cubicBezTo>
                  <a:cubicBezTo>
                    <a:pt x="34" y="3"/>
                    <a:pt x="34" y="1"/>
                    <a:pt x="33" y="0"/>
                  </a:cubicBezTo>
                  <a:cubicBezTo>
                    <a:pt x="33" y="0"/>
                    <a:pt x="32" y="0"/>
                    <a:pt x="32" y="0"/>
                  </a:cubicBezTo>
                </a:path>
              </a:pathLst>
            </a:custGeom>
            <a:solidFill>
              <a:srgbClr val="C7D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63"/>
            <p:cNvSpPr>
              <a:spLocks/>
            </p:cNvSpPr>
            <p:nvPr/>
          </p:nvSpPr>
          <p:spPr bwMode="auto">
            <a:xfrm>
              <a:off x="10695937" y="5145882"/>
              <a:ext cx="494650" cy="496782"/>
            </a:xfrm>
            <a:custGeom>
              <a:avLst/>
              <a:gdLst>
                <a:gd name="T0" fmla="*/ 393 w 393"/>
                <a:gd name="T1" fmla="*/ 0 h 394"/>
                <a:gd name="T2" fmla="*/ 0 w 393"/>
                <a:gd name="T3" fmla="*/ 393 h 394"/>
                <a:gd name="T4" fmla="*/ 0 w 393"/>
                <a:gd name="T5" fmla="*/ 394 h 394"/>
                <a:gd name="T6" fmla="*/ 393 w 393"/>
                <a:gd name="T7" fmla="*/ 0 h 394"/>
                <a:gd name="T8" fmla="*/ 393 w 393"/>
                <a:gd name="T9" fmla="*/ 0 h 394"/>
                <a:gd name="T10" fmla="*/ 393 w 393"/>
                <a:gd name="T11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3" h="394">
                  <a:moveTo>
                    <a:pt x="393" y="0"/>
                  </a:moveTo>
                  <a:cubicBezTo>
                    <a:pt x="176" y="0"/>
                    <a:pt x="0" y="176"/>
                    <a:pt x="0" y="393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176"/>
                    <a:pt x="176" y="0"/>
                    <a:pt x="393" y="0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393" y="0"/>
                    <a:pt x="393" y="0"/>
                    <a:pt x="393" y="0"/>
                  </a:cubicBezTo>
                </a:path>
              </a:pathLst>
            </a:custGeom>
            <a:solidFill>
              <a:srgbClr val="297A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64"/>
            <p:cNvSpPr>
              <a:spLocks noEditPoints="1"/>
            </p:cNvSpPr>
            <p:nvPr/>
          </p:nvSpPr>
          <p:spPr bwMode="auto">
            <a:xfrm>
              <a:off x="10695937" y="5145882"/>
              <a:ext cx="494650" cy="992499"/>
            </a:xfrm>
            <a:custGeom>
              <a:avLst/>
              <a:gdLst>
                <a:gd name="T0" fmla="*/ 382 w 393"/>
                <a:gd name="T1" fmla="*/ 152 h 787"/>
                <a:gd name="T2" fmla="*/ 386 w 393"/>
                <a:gd name="T3" fmla="*/ 150 h 787"/>
                <a:gd name="T4" fmla="*/ 26 w 393"/>
                <a:gd name="T5" fmla="*/ 450 h 787"/>
                <a:gd name="T6" fmla="*/ 55 w 393"/>
                <a:gd name="T7" fmla="*/ 472 h 787"/>
                <a:gd name="T8" fmla="*/ 86 w 393"/>
                <a:gd name="T9" fmla="*/ 494 h 787"/>
                <a:gd name="T10" fmla="*/ 99 w 393"/>
                <a:gd name="T11" fmla="*/ 561 h 787"/>
                <a:gd name="T12" fmla="*/ 382 w 393"/>
                <a:gd name="T13" fmla="*/ 596 h 787"/>
                <a:gd name="T14" fmla="*/ 346 w 393"/>
                <a:gd name="T15" fmla="*/ 631 h 787"/>
                <a:gd name="T16" fmla="*/ 326 w 393"/>
                <a:gd name="T17" fmla="*/ 618 h 787"/>
                <a:gd name="T18" fmla="*/ 308 w 393"/>
                <a:gd name="T19" fmla="*/ 570 h 787"/>
                <a:gd name="T20" fmla="*/ 304 w 393"/>
                <a:gd name="T21" fmla="*/ 541 h 787"/>
                <a:gd name="T22" fmla="*/ 299 w 393"/>
                <a:gd name="T23" fmla="*/ 496 h 787"/>
                <a:gd name="T24" fmla="*/ 281 w 393"/>
                <a:gd name="T25" fmla="*/ 463 h 787"/>
                <a:gd name="T26" fmla="*/ 243 w 393"/>
                <a:gd name="T27" fmla="*/ 458 h 787"/>
                <a:gd name="T28" fmla="*/ 192 w 393"/>
                <a:gd name="T29" fmla="*/ 427 h 787"/>
                <a:gd name="T30" fmla="*/ 204 w 393"/>
                <a:gd name="T31" fmla="*/ 356 h 787"/>
                <a:gd name="T32" fmla="*/ 227 w 393"/>
                <a:gd name="T33" fmla="*/ 325 h 787"/>
                <a:gd name="T34" fmla="*/ 250 w 393"/>
                <a:gd name="T35" fmla="*/ 320 h 787"/>
                <a:gd name="T36" fmla="*/ 294 w 393"/>
                <a:gd name="T37" fmla="*/ 324 h 787"/>
                <a:gd name="T38" fmla="*/ 308 w 393"/>
                <a:gd name="T39" fmla="*/ 333 h 787"/>
                <a:gd name="T40" fmla="*/ 330 w 393"/>
                <a:gd name="T41" fmla="*/ 346 h 787"/>
                <a:gd name="T42" fmla="*/ 344 w 393"/>
                <a:gd name="T43" fmla="*/ 336 h 787"/>
                <a:gd name="T44" fmla="*/ 365 w 393"/>
                <a:gd name="T45" fmla="*/ 342 h 787"/>
                <a:gd name="T46" fmla="*/ 377 w 393"/>
                <a:gd name="T47" fmla="*/ 339 h 787"/>
                <a:gd name="T48" fmla="*/ 389 w 393"/>
                <a:gd name="T49" fmla="*/ 357 h 787"/>
                <a:gd name="T50" fmla="*/ 388 w 393"/>
                <a:gd name="T51" fmla="*/ 366 h 787"/>
                <a:gd name="T52" fmla="*/ 393 w 393"/>
                <a:gd name="T53" fmla="*/ 315 h 787"/>
                <a:gd name="T54" fmla="*/ 379 w 393"/>
                <a:gd name="T55" fmla="*/ 315 h 787"/>
                <a:gd name="T56" fmla="*/ 358 w 393"/>
                <a:gd name="T57" fmla="*/ 297 h 787"/>
                <a:gd name="T58" fmla="*/ 346 w 393"/>
                <a:gd name="T59" fmla="*/ 295 h 787"/>
                <a:gd name="T60" fmla="*/ 340 w 393"/>
                <a:gd name="T61" fmla="*/ 307 h 787"/>
                <a:gd name="T62" fmla="*/ 329 w 393"/>
                <a:gd name="T63" fmla="*/ 289 h 787"/>
                <a:gd name="T64" fmla="*/ 309 w 393"/>
                <a:gd name="T65" fmla="*/ 274 h 787"/>
                <a:gd name="T66" fmla="*/ 312 w 393"/>
                <a:gd name="T67" fmla="*/ 288 h 787"/>
                <a:gd name="T68" fmla="*/ 321 w 393"/>
                <a:gd name="T69" fmla="*/ 302 h 787"/>
                <a:gd name="T70" fmla="*/ 298 w 393"/>
                <a:gd name="T71" fmla="*/ 286 h 787"/>
                <a:gd name="T72" fmla="*/ 266 w 393"/>
                <a:gd name="T73" fmla="*/ 284 h 787"/>
                <a:gd name="T74" fmla="*/ 239 w 393"/>
                <a:gd name="T75" fmla="*/ 314 h 787"/>
                <a:gd name="T76" fmla="*/ 219 w 393"/>
                <a:gd name="T77" fmla="*/ 311 h 787"/>
                <a:gd name="T78" fmla="*/ 219 w 393"/>
                <a:gd name="T79" fmla="*/ 282 h 787"/>
                <a:gd name="T80" fmla="*/ 247 w 393"/>
                <a:gd name="T81" fmla="*/ 281 h 787"/>
                <a:gd name="T82" fmla="*/ 237 w 393"/>
                <a:gd name="T83" fmla="*/ 255 h 787"/>
                <a:gd name="T84" fmla="*/ 251 w 393"/>
                <a:gd name="T85" fmla="*/ 249 h 787"/>
                <a:gd name="T86" fmla="*/ 268 w 393"/>
                <a:gd name="T87" fmla="*/ 239 h 787"/>
                <a:gd name="T88" fmla="*/ 289 w 393"/>
                <a:gd name="T89" fmla="*/ 222 h 787"/>
                <a:gd name="T90" fmla="*/ 309 w 393"/>
                <a:gd name="T91" fmla="*/ 226 h 787"/>
                <a:gd name="T92" fmla="*/ 328 w 393"/>
                <a:gd name="T93" fmla="*/ 225 h 787"/>
                <a:gd name="T94" fmla="*/ 343 w 393"/>
                <a:gd name="T95" fmla="*/ 206 h 787"/>
                <a:gd name="T96" fmla="*/ 352 w 393"/>
                <a:gd name="T97" fmla="*/ 195 h 787"/>
                <a:gd name="T98" fmla="*/ 371 w 393"/>
                <a:gd name="T99" fmla="*/ 193 h 787"/>
                <a:gd name="T100" fmla="*/ 358 w 393"/>
                <a:gd name="T101" fmla="*/ 189 h 787"/>
                <a:gd name="T102" fmla="*/ 342 w 393"/>
                <a:gd name="T103" fmla="*/ 172 h 787"/>
                <a:gd name="T104" fmla="*/ 341 w 393"/>
                <a:gd name="T105" fmla="*/ 158 h 787"/>
                <a:gd name="T106" fmla="*/ 322 w 393"/>
                <a:gd name="T107" fmla="*/ 187 h 787"/>
                <a:gd name="T108" fmla="*/ 315 w 393"/>
                <a:gd name="T109" fmla="*/ 210 h 787"/>
                <a:gd name="T110" fmla="*/ 302 w 393"/>
                <a:gd name="T111" fmla="*/ 210 h 787"/>
                <a:gd name="T112" fmla="*/ 294 w 393"/>
                <a:gd name="T113" fmla="*/ 193 h 787"/>
                <a:gd name="T114" fmla="*/ 275 w 393"/>
                <a:gd name="T115" fmla="*/ 188 h 787"/>
                <a:gd name="T116" fmla="*/ 304 w 393"/>
                <a:gd name="T117" fmla="*/ 158 h 787"/>
                <a:gd name="T118" fmla="*/ 349 w 393"/>
                <a:gd name="T119" fmla="*/ 125 h 787"/>
                <a:gd name="T120" fmla="*/ 371 w 393"/>
                <a:gd name="T121" fmla="*/ 125 h 787"/>
                <a:gd name="T122" fmla="*/ 393 w 393"/>
                <a:gd name="T123" fmla="*/ 136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3" h="787">
                  <a:moveTo>
                    <a:pt x="393" y="561"/>
                  </a:moveTo>
                  <a:cubicBezTo>
                    <a:pt x="392" y="562"/>
                    <a:pt x="390" y="563"/>
                    <a:pt x="390" y="565"/>
                  </a:cubicBezTo>
                  <a:cubicBezTo>
                    <a:pt x="389" y="567"/>
                    <a:pt x="389" y="570"/>
                    <a:pt x="391" y="572"/>
                  </a:cubicBezTo>
                  <a:cubicBezTo>
                    <a:pt x="391" y="573"/>
                    <a:pt x="392" y="575"/>
                    <a:pt x="393" y="576"/>
                  </a:cubicBezTo>
                  <a:cubicBezTo>
                    <a:pt x="393" y="561"/>
                    <a:pt x="393" y="561"/>
                    <a:pt x="393" y="561"/>
                  </a:cubicBezTo>
                  <a:moveTo>
                    <a:pt x="381" y="149"/>
                  </a:moveTo>
                  <a:cubicBezTo>
                    <a:pt x="381" y="149"/>
                    <a:pt x="380" y="149"/>
                    <a:pt x="380" y="149"/>
                  </a:cubicBezTo>
                  <a:cubicBezTo>
                    <a:pt x="380" y="149"/>
                    <a:pt x="381" y="150"/>
                    <a:pt x="381" y="150"/>
                  </a:cubicBezTo>
                  <a:cubicBezTo>
                    <a:pt x="381" y="151"/>
                    <a:pt x="382" y="151"/>
                    <a:pt x="382" y="152"/>
                  </a:cubicBezTo>
                  <a:cubicBezTo>
                    <a:pt x="383" y="153"/>
                    <a:pt x="385" y="154"/>
                    <a:pt x="387" y="154"/>
                  </a:cubicBezTo>
                  <a:cubicBezTo>
                    <a:pt x="388" y="155"/>
                    <a:pt x="389" y="155"/>
                    <a:pt x="389" y="156"/>
                  </a:cubicBezTo>
                  <a:cubicBezTo>
                    <a:pt x="389" y="157"/>
                    <a:pt x="389" y="158"/>
                    <a:pt x="389" y="158"/>
                  </a:cubicBezTo>
                  <a:cubicBezTo>
                    <a:pt x="390" y="159"/>
                    <a:pt x="390" y="159"/>
                    <a:pt x="390" y="160"/>
                  </a:cubicBezTo>
                  <a:cubicBezTo>
                    <a:pt x="391" y="161"/>
                    <a:pt x="392" y="162"/>
                    <a:pt x="393" y="163"/>
                  </a:cubicBezTo>
                  <a:cubicBezTo>
                    <a:pt x="393" y="163"/>
                    <a:pt x="393" y="163"/>
                    <a:pt x="393" y="163"/>
                  </a:cubicBezTo>
                  <a:cubicBezTo>
                    <a:pt x="393" y="154"/>
                    <a:pt x="393" y="154"/>
                    <a:pt x="393" y="154"/>
                  </a:cubicBezTo>
                  <a:cubicBezTo>
                    <a:pt x="392" y="154"/>
                    <a:pt x="391" y="153"/>
                    <a:pt x="389" y="153"/>
                  </a:cubicBezTo>
                  <a:cubicBezTo>
                    <a:pt x="388" y="152"/>
                    <a:pt x="387" y="151"/>
                    <a:pt x="386" y="150"/>
                  </a:cubicBezTo>
                  <a:cubicBezTo>
                    <a:pt x="385" y="150"/>
                    <a:pt x="382" y="149"/>
                    <a:pt x="381" y="149"/>
                  </a:cubicBezTo>
                  <a:moveTo>
                    <a:pt x="393" y="0"/>
                  </a:moveTo>
                  <a:cubicBezTo>
                    <a:pt x="176" y="0"/>
                    <a:pt x="0" y="176"/>
                    <a:pt x="0" y="394"/>
                  </a:cubicBezTo>
                  <a:cubicBezTo>
                    <a:pt x="0" y="407"/>
                    <a:pt x="1" y="421"/>
                    <a:pt x="2" y="434"/>
                  </a:cubicBezTo>
                  <a:cubicBezTo>
                    <a:pt x="2" y="434"/>
                    <a:pt x="3" y="434"/>
                    <a:pt x="4" y="434"/>
                  </a:cubicBezTo>
                  <a:cubicBezTo>
                    <a:pt x="5" y="434"/>
                    <a:pt x="7" y="434"/>
                    <a:pt x="9" y="434"/>
                  </a:cubicBezTo>
                  <a:cubicBezTo>
                    <a:pt x="12" y="435"/>
                    <a:pt x="13" y="439"/>
                    <a:pt x="15" y="441"/>
                  </a:cubicBezTo>
                  <a:cubicBezTo>
                    <a:pt x="17" y="443"/>
                    <a:pt x="20" y="445"/>
                    <a:pt x="22" y="447"/>
                  </a:cubicBezTo>
                  <a:cubicBezTo>
                    <a:pt x="23" y="448"/>
                    <a:pt x="25" y="448"/>
                    <a:pt x="26" y="450"/>
                  </a:cubicBezTo>
                  <a:cubicBezTo>
                    <a:pt x="26" y="451"/>
                    <a:pt x="27" y="453"/>
                    <a:pt x="28" y="453"/>
                  </a:cubicBezTo>
                  <a:cubicBezTo>
                    <a:pt x="29" y="454"/>
                    <a:pt x="29" y="454"/>
                    <a:pt x="30" y="454"/>
                  </a:cubicBezTo>
                  <a:cubicBezTo>
                    <a:pt x="30" y="454"/>
                    <a:pt x="31" y="454"/>
                    <a:pt x="31" y="454"/>
                  </a:cubicBezTo>
                  <a:cubicBezTo>
                    <a:pt x="32" y="454"/>
                    <a:pt x="32" y="453"/>
                    <a:pt x="33" y="453"/>
                  </a:cubicBezTo>
                  <a:cubicBezTo>
                    <a:pt x="33" y="453"/>
                    <a:pt x="33" y="453"/>
                    <a:pt x="34" y="453"/>
                  </a:cubicBezTo>
                  <a:cubicBezTo>
                    <a:pt x="35" y="454"/>
                    <a:pt x="37" y="454"/>
                    <a:pt x="39" y="454"/>
                  </a:cubicBezTo>
                  <a:cubicBezTo>
                    <a:pt x="43" y="455"/>
                    <a:pt x="46" y="456"/>
                    <a:pt x="49" y="459"/>
                  </a:cubicBezTo>
                  <a:cubicBezTo>
                    <a:pt x="52" y="461"/>
                    <a:pt x="52" y="465"/>
                    <a:pt x="53" y="469"/>
                  </a:cubicBezTo>
                  <a:cubicBezTo>
                    <a:pt x="53" y="471"/>
                    <a:pt x="54" y="471"/>
                    <a:pt x="55" y="472"/>
                  </a:cubicBezTo>
                  <a:cubicBezTo>
                    <a:pt x="57" y="474"/>
                    <a:pt x="57" y="475"/>
                    <a:pt x="56" y="477"/>
                  </a:cubicBezTo>
                  <a:cubicBezTo>
                    <a:pt x="53" y="479"/>
                    <a:pt x="52" y="482"/>
                    <a:pt x="49" y="485"/>
                  </a:cubicBezTo>
                  <a:cubicBezTo>
                    <a:pt x="49" y="485"/>
                    <a:pt x="48" y="486"/>
                    <a:pt x="48" y="486"/>
                  </a:cubicBezTo>
                  <a:cubicBezTo>
                    <a:pt x="50" y="487"/>
                    <a:pt x="54" y="488"/>
                    <a:pt x="57" y="488"/>
                  </a:cubicBezTo>
                  <a:cubicBezTo>
                    <a:pt x="57" y="488"/>
                    <a:pt x="58" y="488"/>
                    <a:pt x="59" y="487"/>
                  </a:cubicBezTo>
                  <a:cubicBezTo>
                    <a:pt x="62" y="486"/>
                    <a:pt x="64" y="484"/>
                    <a:pt x="67" y="484"/>
                  </a:cubicBezTo>
                  <a:cubicBezTo>
                    <a:pt x="68" y="484"/>
                    <a:pt x="70" y="484"/>
                    <a:pt x="71" y="485"/>
                  </a:cubicBezTo>
                  <a:cubicBezTo>
                    <a:pt x="78" y="487"/>
                    <a:pt x="77" y="493"/>
                    <a:pt x="85" y="494"/>
                  </a:cubicBezTo>
                  <a:cubicBezTo>
                    <a:pt x="85" y="494"/>
                    <a:pt x="86" y="494"/>
                    <a:pt x="86" y="494"/>
                  </a:cubicBezTo>
                  <a:cubicBezTo>
                    <a:pt x="88" y="494"/>
                    <a:pt x="89" y="494"/>
                    <a:pt x="90" y="494"/>
                  </a:cubicBezTo>
                  <a:cubicBezTo>
                    <a:pt x="91" y="494"/>
                    <a:pt x="92" y="493"/>
                    <a:pt x="94" y="493"/>
                  </a:cubicBezTo>
                  <a:cubicBezTo>
                    <a:pt x="95" y="493"/>
                    <a:pt x="96" y="494"/>
                    <a:pt x="98" y="494"/>
                  </a:cubicBezTo>
                  <a:cubicBezTo>
                    <a:pt x="102" y="495"/>
                    <a:pt x="105" y="498"/>
                    <a:pt x="108" y="499"/>
                  </a:cubicBezTo>
                  <a:cubicBezTo>
                    <a:pt x="111" y="501"/>
                    <a:pt x="114" y="501"/>
                    <a:pt x="115" y="504"/>
                  </a:cubicBezTo>
                  <a:cubicBezTo>
                    <a:pt x="118" y="509"/>
                    <a:pt x="113" y="511"/>
                    <a:pt x="112" y="516"/>
                  </a:cubicBezTo>
                  <a:cubicBezTo>
                    <a:pt x="111" y="519"/>
                    <a:pt x="114" y="521"/>
                    <a:pt x="114" y="524"/>
                  </a:cubicBezTo>
                  <a:cubicBezTo>
                    <a:pt x="113" y="527"/>
                    <a:pt x="106" y="530"/>
                    <a:pt x="104" y="533"/>
                  </a:cubicBezTo>
                  <a:cubicBezTo>
                    <a:pt x="98" y="541"/>
                    <a:pt x="100" y="551"/>
                    <a:pt x="99" y="561"/>
                  </a:cubicBezTo>
                  <a:cubicBezTo>
                    <a:pt x="98" y="572"/>
                    <a:pt x="94" y="576"/>
                    <a:pt x="84" y="577"/>
                  </a:cubicBezTo>
                  <a:cubicBezTo>
                    <a:pt x="77" y="578"/>
                    <a:pt x="69" y="579"/>
                    <a:pt x="65" y="585"/>
                  </a:cubicBezTo>
                  <a:cubicBezTo>
                    <a:pt x="61" y="590"/>
                    <a:pt x="61" y="597"/>
                    <a:pt x="60" y="603"/>
                  </a:cubicBezTo>
                  <a:cubicBezTo>
                    <a:pt x="130" y="713"/>
                    <a:pt x="253" y="787"/>
                    <a:pt x="393" y="787"/>
                  </a:cubicBezTo>
                  <a:cubicBezTo>
                    <a:pt x="393" y="583"/>
                    <a:pt x="393" y="583"/>
                    <a:pt x="393" y="583"/>
                  </a:cubicBezTo>
                  <a:cubicBezTo>
                    <a:pt x="393" y="584"/>
                    <a:pt x="392" y="584"/>
                    <a:pt x="391" y="585"/>
                  </a:cubicBezTo>
                  <a:cubicBezTo>
                    <a:pt x="390" y="587"/>
                    <a:pt x="388" y="588"/>
                    <a:pt x="386" y="589"/>
                  </a:cubicBezTo>
                  <a:cubicBezTo>
                    <a:pt x="384" y="590"/>
                    <a:pt x="382" y="590"/>
                    <a:pt x="382" y="592"/>
                  </a:cubicBezTo>
                  <a:cubicBezTo>
                    <a:pt x="381" y="593"/>
                    <a:pt x="382" y="594"/>
                    <a:pt x="382" y="596"/>
                  </a:cubicBezTo>
                  <a:cubicBezTo>
                    <a:pt x="382" y="597"/>
                    <a:pt x="382" y="597"/>
                    <a:pt x="382" y="598"/>
                  </a:cubicBezTo>
                  <a:cubicBezTo>
                    <a:pt x="382" y="601"/>
                    <a:pt x="381" y="602"/>
                    <a:pt x="380" y="604"/>
                  </a:cubicBezTo>
                  <a:cubicBezTo>
                    <a:pt x="378" y="605"/>
                    <a:pt x="378" y="607"/>
                    <a:pt x="376" y="609"/>
                  </a:cubicBezTo>
                  <a:cubicBezTo>
                    <a:pt x="374" y="610"/>
                    <a:pt x="372" y="612"/>
                    <a:pt x="371" y="614"/>
                  </a:cubicBezTo>
                  <a:cubicBezTo>
                    <a:pt x="368" y="618"/>
                    <a:pt x="366" y="623"/>
                    <a:pt x="362" y="626"/>
                  </a:cubicBezTo>
                  <a:cubicBezTo>
                    <a:pt x="360" y="627"/>
                    <a:pt x="358" y="627"/>
                    <a:pt x="356" y="628"/>
                  </a:cubicBezTo>
                  <a:cubicBezTo>
                    <a:pt x="355" y="629"/>
                    <a:pt x="354" y="630"/>
                    <a:pt x="353" y="630"/>
                  </a:cubicBezTo>
                  <a:cubicBezTo>
                    <a:pt x="352" y="630"/>
                    <a:pt x="351" y="630"/>
                    <a:pt x="349" y="631"/>
                  </a:cubicBezTo>
                  <a:cubicBezTo>
                    <a:pt x="348" y="631"/>
                    <a:pt x="347" y="631"/>
                    <a:pt x="346" y="631"/>
                  </a:cubicBezTo>
                  <a:cubicBezTo>
                    <a:pt x="345" y="631"/>
                    <a:pt x="344" y="631"/>
                    <a:pt x="343" y="631"/>
                  </a:cubicBezTo>
                  <a:cubicBezTo>
                    <a:pt x="343" y="631"/>
                    <a:pt x="343" y="631"/>
                    <a:pt x="342" y="631"/>
                  </a:cubicBezTo>
                  <a:cubicBezTo>
                    <a:pt x="341" y="631"/>
                    <a:pt x="339" y="633"/>
                    <a:pt x="337" y="633"/>
                  </a:cubicBezTo>
                  <a:cubicBezTo>
                    <a:pt x="336" y="634"/>
                    <a:pt x="335" y="635"/>
                    <a:pt x="333" y="635"/>
                  </a:cubicBezTo>
                  <a:cubicBezTo>
                    <a:pt x="333" y="635"/>
                    <a:pt x="333" y="634"/>
                    <a:pt x="332" y="634"/>
                  </a:cubicBezTo>
                  <a:cubicBezTo>
                    <a:pt x="330" y="634"/>
                    <a:pt x="328" y="632"/>
                    <a:pt x="327" y="630"/>
                  </a:cubicBezTo>
                  <a:cubicBezTo>
                    <a:pt x="326" y="628"/>
                    <a:pt x="325" y="626"/>
                    <a:pt x="326" y="624"/>
                  </a:cubicBezTo>
                  <a:cubicBezTo>
                    <a:pt x="326" y="623"/>
                    <a:pt x="326" y="622"/>
                    <a:pt x="326" y="621"/>
                  </a:cubicBezTo>
                  <a:cubicBezTo>
                    <a:pt x="327" y="620"/>
                    <a:pt x="326" y="619"/>
                    <a:pt x="326" y="618"/>
                  </a:cubicBezTo>
                  <a:cubicBezTo>
                    <a:pt x="326" y="618"/>
                    <a:pt x="325" y="617"/>
                    <a:pt x="325" y="616"/>
                  </a:cubicBezTo>
                  <a:cubicBezTo>
                    <a:pt x="325" y="615"/>
                    <a:pt x="324" y="615"/>
                    <a:pt x="324" y="614"/>
                  </a:cubicBezTo>
                  <a:cubicBezTo>
                    <a:pt x="323" y="613"/>
                    <a:pt x="323" y="612"/>
                    <a:pt x="322" y="611"/>
                  </a:cubicBezTo>
                  <a:cubicBezTo>
                    <a:pt x="321" y="609"/>
                    <a:pt x="321" y="608"/>
                    <a:pt x="321" y="606"/>
                  </a:cubicBezTo>
                  <a:cubicBezTo>
                    <a:pt x="320" y="604"/>
                    <a:pt x="320" y="602"/>
                    <a:pt x="318" y="601"/>
                  </a:cubicBezTo>
                  <a:cubicBezTo>
                    <a:pt x="317" y="599"/>
                    <a:pt x="315" y="597"/>
                    <a:pt x="314" y="595"/>
                  </a:cubicBezTo>
                  <a:cubicBezTo>
                    <a:pt x="313" y="591"/>
                    <a:pt x="313" y="586"/>
                    <a:pt x="312" y="582"/>
                  </a:cubicBezTo>
                  <a:cubicBezTo>
                    <a:pt x="312" y="579"/>
                    <a:pt x="312" y="577"/>
                    <a:pt x="311" y="575"/>
                  </a:cubicBezTo>
                  <a:cubicBezTo>
                    <a:pt x="310" y="573"/>
                    <a:pt x="309" y="571"/>
                    <a:pt x="308" y="570"/>
                  </a:cubicBezTo>
                  <a:cubicBezTo>
                    <a:pt x="306" y="567"/>
                    <a:pt x="305" y="565"/>
                    <a:pt x="304" y="563"/>
                  </a:cubicBezTo>
                  <a:cubicBezTo>
                    <a:pt x="304" y="562"/>
                    <a:pt x="304" y="561"/>
                    <a:pt x="303" y="560"/>
                  </a:cubicBezTo>
                  <a:cubicBezTo>
                    <a:pt x="303" y="559"/>
                    <a:pt x="303" y="558"/>
                    <a:pt x="302" y="557"/>
                  </a:cubicBezTo>
                  <a:cubicBezTo>
                    <a:pt x="302" y="556"/>
                    <a:pt x="301" y="554"/>
                    <a:pt x="301" y="552"/>
                  </a:cubicBezTo>
                  <a:cubicBezTo>
                    <a:pt x="300" y="551"/>
                    <a:pt x="301" y="548"/>
                    <a:pt x="302" y="546"/>
                  </a:cubicBezTo>
                  <a:cubicBezTo>
                    <a:pt x="302" y="546"/>
                    <a:pt x="302" y="545"/>
                    <a:pt x="303" y="545"/>
                  </a:cubicBezTo>
                  <a:cubicBezTo>
                    <a:pt x="303" y="544"/>
                    <a:pt x="303" y="543"/>
                    <a:pt x="303" y="543"/>
                  </a:cubicBezTo>
                  <a:cubicBezTo>
                    <a:pt x="304" y="542"/>
                    <a:pt x="304" y="542"/>
                    <a:pt x="304" y="542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0"/>
                    <a:pt x="304" y="539"/>
                    <a:pt x="304" y="539"/>
                  </a:cubicBezTo>
                  <a:cubicBezTo>
                    <a:pt x="304" y="538"/>
                    <a:pt x="305" y="537"/>
                    <a:pt x="305" y="537"/>
                  </a:cubicBezTo>
                  <a:cubicBezTo>
                    <a:pt x="306" y="535"/>
                    <a:pt x="307" y="534"/>
                    <a:pt x="308" y="533"/>
                  </a:cubicBezTo>
                  <a:cubicBezTo>
                    <a:pt x="309" y="531"/>
                    <a:pt x="308" y="530"/>
                    <a:pt x="308" y="528"/>
                  </a:cubicBezTo>
                  <a:cubicBezTo>
                    <a:pt x="308" y="526"/>
                    <a:pt x="308" y="525"/>
                    <a:pt x="308" y="524"/>
                  </a:cubicBezTo>
                  <a:cubicBezTo>
                    <a:pt x="307" y="522"/>
                    <a:pt x="307" y="520"/>
                    <a:pt x="307" y="519"/>
                  </a:cubicBezTo>
                  <a:cubicBezTo>
                    <a:pt x="308" y="517"/>
                    <a:pt x="308" y="516"/>
                    <a:pt x="308" y="513"/>
                  </a:cubicBezTo>
                  <a:cubicBezTo>
                    <a:pt x="306" y="510"/>
                    <a:pt x="305" y="506"/>
                    <a:pt x="303" y="502"/>
                  </a:cubicBezTo>
                  <a:cubicBezTo>
                    <a:pt x="302" y="500"/>
                    <a:pt x="300" y="498"/>
                    <a:pt x="299" y="496"/>
                  </a:cubicBezTo>
                  <a:cubicBezTo>
                    <a:pt x="298" y="493"/>
                    <a:pt x="297" y="490"/>
                    <a:pt x="295" y="488"/>
                  </a:cubicBezTo>
                  <a:cubicBezTo>
                    <a:pt x="294" y="486"/>
                    <a:pt x="293" y="485"/>
                    <a:pt x="292" y="483"/>
                  </a:cubicBezTo>
                  <a:cubicBezTo>
                    <a:pt x="291" y="482"/>
                    <a:pt x="291" y="480"/>
                    <a:pt x="292" y="478"/>
                  </a:cubicBezTo>
                  <a:cubicBezTo>
                    <a:pt x="293" y="475"/>
                    <a:pt x="293" y="471"/>
                    <a:pt x="292" y="467"/>
                  </a:cubicBezTo>
                  <a:cubicBezTo>
                    <a:pt x="292" y="465"/>
                    <a:pt x="291" y="462"/>
                    <a:pt x="289" y="462"/>
                  </a:cubicBezTo>
                  <a:cubicBezTo>
                    <a:pt x="289" y="462"/>
                    <a:pt x="289" y="461"/>
                    <a:pt x="288" y="461"/>
                  </a:cubicBezTo>
                  <a:cubicBezTo>
                    <a:pt x="287" y="461"/>
                    <a:pt x="286" y="463"/>
                    <a:pt x="284" y="464"/>
                  </a:cubicBezTo>
                  <a:cubicBezTo>
                    <a:pt x="284" y="464"/>
                    <a:pt x="283" y="464"/>
                    <a:pt x="283" y="464"/>
                  </a:cubicBezTo>
                  <a:cubicBezTo>
                    <a:pt x="282" y="464"/>
                    <a:pt x="282" y="464"/>
                    <a:pt x="281" y="463"/>
                  </a:cubicBezTo>
                  <a:cubicBezTo>
                    <a:pt x="280" y="463"/>
                    <a:pt x="279" y="461"/>
                    <a:pt x="278" y="459"/>
                  </a:cubicBezTo>
                  <a:cubicBezTo>
                    <a:pt x="278" y="459"/>
                    <a:pt x="278" y="458"/>
                    <a:pt x="277" y="457"/>
                  </a:cubicBezTo>
                  <a:cubicBezTo>
                    <a:pt x="276" y="456"/>
                    <a:pt x="276" y="455"/>
                    <a:pt x="275" y="454"/>
                  </a:cubicBezTo>
                  <a:cubicBezTo>
                    <a:pt x="272" y="452"/>
                    <a:pt x="270" y="449"/>
                    <a:pt x="266" y="449"/>
                  </a:cubicBezTo>
                  <a:cubicBezTo>
                    <a:pt x="266" y="449"/>
                    <a:pt x="266" y="449"/>
                    <a:pt x="266" y="449"/>
                  </a:cubicBezTo>
                  <a:cubicBezTo>
                    <a:pt x="262" y="449"/>
                    <a:pt x="258" y="451"/>
                    <a:pt x="255" y="453"/>
                  </a:cubicBezTo>
                  <a:cubicBezTo>
                    <a:pt x="253" y="455"/>
                    <a:pt x="251" y="456"/>
                    <a:pt x="248" y="457"/>
                  </a:cubicBezTo>
                  <a:cubicBezTo>
                    <a:pt x="247" y="458"/>
                    <a:pt x="246" y="458"/>
                    <a:pt x="246" y="458"/>
                  </a:cubicBezTo>
                  <a:cubicBezTo>
                    <a:pt x="245" y="458"/>
                    <a:pt x="244" y="458"/>
                    <a:pt x="243" y="458"/>
                  </a:cubicBezTo>
                  <a:cubicBezTo>
                    <a:pt x="240" y="457"/>
                    <a:pt x="237" y="456"/>
                    <a:pt x="234" y="456"/>
                  </a:cubicBezTo>
                  <a:cubicBezTo>
                    <a:pt x="233" y="456"/>
                    <a:pt x="233" y="456"/>
                    <a:pt x="232" y="456"/>
                  </a:cubicBezTo>
                  <a:cubicBezTo>
                    <a:pt x="230" y="457"/>
                    <a:pt x="228" y="457"/>
                    <a:pt x="226" y="459"/>
                  </a:cubicBezTo>
                  <a:cubicBezTo>
                    <a:pt x="225" y="460"/>
                    <a:pt x="224" y="461"/>
                    <a:pt x="222" y="461"/>
                  </a:cubicBezTo>
                  <a:cubicBezTo>
                    <a:pt x="222" y="461"/>
                    <a:pt x="222" y="462"/>
                    <a:pt x="221" y="462"/>
                  </a:cubicBezTo>
                  <a:cubicBezTo>
                    <a:pt x="217" y="462"/>
                    <a:pt x="215" y="459"/>
                    <a:pt x="214" y="455"/>
                  </a:cubicBezTo>
                  <a:cubicBezTo>
                    <a:pt x="213" y="451"/>
                    <a:pt x="211" y="448"/>
                    <a:pt x="208" y="444"/>
                  </a:cubicBezTo>
                  <a:cubicBezTo>
                    <a:pt x="205" y="440"/>
                    <a:pt x="202" y="437"/>
                    <a:pt x="198" y="434"/>
                  </a:cubicBezTo>
                  <a:cubicBezTo>
                    <a:pt x="196" y="432"/>
                    <a:pt x="194" y="430"/>
                    <a:pt x="192" y="427"/>
                  </a:cubicBezTo>
                  <a:cubicBezTo>
                    <a:pt x="191" y="426"/>
                    <a:pt x="189" y="424"/>
                    <a:pt x="189" y="422"/>
                  </a:cubicBezTo>
                  <a:cubicBezTo>
                    <a:pt x="189" y="418"/>
                    <a:pt x="189" y="414"/>
                    <a:pt x="190" y="410"/>
                  </a:cubicBezTo>
                  <a:cubicBezTo>
                    <a:pt x="192" y="406"/>
                    <a:pt x="191" y="403"/>
                    <a:pt x="192" y="399"/>
                  </a:cubicBezTo>
                  <a:cubicBezTo>
                    <a:pt x="192" y="396"/>
                    <a:pt x="193" y="395"/>
                    <a:pt x="191" y="394"/>
                  </a:cubicBezTo>
                  <a:cubicBezTo>
                    <a:pt x="189" y="392"/>
                    <a:pt x="188" y="391"/>
                    <a:pt x="187" y="389"/>
                  </a:cubicBezTo>
                  <a:cubicBezTo>
                    <a:pt x="187" y="387"/>
                    <a:pt x="188" y="385"/>
                    <a:pt x="189" y="383"/>
                  </a:cubicBezTo>
                  <a:cubicBezTo>
                    <a:pt x="189" y="381"/>
                    <a:pt x="190" y="379"/>
                    <a:pt x="190" y="377"/>
                  </a:cubicBezTo>
                  <a:cubicBezTo>
                    <a:pt x="192" y="373"/>
                    <a:pt x="196" y="370"/>
                    <a:pt x="198" y="366"/>
                  </a:cubicBezTo>
                  <a:cubicBezTo>
                    <a:pt x="200" y="363"/>
                    <a:pt x="201" y="359"/>
                    <a:pt x="204" y="356"/>
                  </a:cubicBezTo>
                  <a:cubicBezTo>
                    <a:pt x="206" y="355"/>
                    <a:pt x="208" y="354"/>
                    <a:pt x="209" y="353"/>
                  </a:cubicBezTo>
                  <a:cubicBezTo>
                    <a:pt x="211" y="353"/>
                    <a:pt x="212" y="352"/>
                    <a:pt x="213" y="351"/>
                  </a:cubicBezTo>
                  <a:cubicBezTo>
                    <a:pt x="215" y="349"/>
                    <a:pt x="216" y="347"/>
                    <a:pt x="217" y="345"/>
                  </a:cubicBezTo>
                  <a:cubicBezTo>
                    <a:pt x="217" y="343"/>
                    <a:pt x="217" y="343"/>
                    <a:pt x="217" y="341"/>
                  </a:cubicBezTo>
                  <a:cubicBezTo>
                    <a:pt x="216" y="340"/>
                    <a:pt x="216" y="340"/>
                    <a:pt x="216" y="339"/>
                  </a:cubicBezTo>
                  <a:cubicBezTo>
                    <a:pt x="216" y="337"/>
                    <a:pt x="218" y="336"/>
                    <a:pt x="220" y="335"/>
                  </a:cubicBezTo>
                  <a:cubicBezTo>
                    <a:pt x="221" y="334"/>
                    <a:pt x="222" y="333"/>
                    <a:pt x="224" y="331"/>
                  </a:cubicBezTo>
                  <a:cubicBezTo>
                    <a:pt x="224" y="331"/>
                    <a:pt x="224" y="330"/>
                    <a:pt x="225" y="330"/>
                  </a:cubicBezTo>
                  <a:cubicBezTo>
                    <a:pt x="225" y="328"/>
                    <a:pt x="226" y="326"/>
                    <a:pt x="227" y="325"/>
                  </a:cubicBezTo>
                  <a:cubicBezTo>
                    <a:pt x="227" y="324"/>
                    <a:pt x="228" y="324"/>
                    <a:pt x="228" y="323"/>
                  </a:cubicBezTo>
                  <a:cubicBezTo>
                    <a:pt x="229" y="323"/>
                    <a:pt x="230" y="322"/>
                    <a:pt x="231" y="322"/>
                  </a:cubicBezTo>
                  <a:cubicBezTo>
                    <a:pt x="232" y="322"/>
                    <a:pt x="232" y="322"/>
                    <a:pt x="233" y="322"/>
                  </a:cubicBezTo>
                  <a:cubicBezTo>
                    <a:pt x="233" y="322"/>
                    <a:pt x="233" y="322"/>
                    <a:pt x="233" y="322"/>
                  </a:cubicBezTo>
                  <a:cubicBezTo>
                    <a:pt x="234" y="322"/>
                    <a:pt x="235" y="323"/>
                    <a:pt x="236" y="323"/>
                  </a:cubicBezTo>
                  <a:cubicBezTo>
                    <a:pt x="237" y="324"/>
                    <a:pt x="237" y="325"/>
                    <a:pt x="238" y="325"/>
                  </a:cubicBezTo>
                  <a:cubicBezTo>
                    <a:pt x="239" y="325"/>
                    <a:pt x="239" y="325"/>
                    <a:pt x="240" y="324"/>
                  </a:cubicBezTo>
                  <a:cubicBezTo>
                    <a:pt x="242" y="324"/>
                    <a:pt x="244" y="323"/>
                    <a:pt x="246" y="322"/>
                  </a:cubicBezTo>
                  <a:cubicBezTo>
                    <a:pt x="247" y="321"/>
                    <a:pt x="248" y="321"/>
                    <a:pt x="250" y="320"/>
                  </a:cubicBezTo>
                  <a:cubicBezTo>
                    <a:pt x="253" y="320"/>
                    <a:pt x="257" y="319"/>
                    <a:pt x="261" y="318"/>
                  </a:cubicBezTo>
                  <a:cubicBezTo>
                    <a:pt x="264" y="318"/>
                    <a:pt x="267" y="316"/>
                    <a:pt x="270" y="316"/>
                  </a:cubicBezTo>
                  <a:cubicBezTo>
                    <a:pt x="274" y="315"/>
                    <a:pt x="278" y="315"/>
                    <a:pt x="282" y="314"/>
                  </a:cubicBezTo>
                  <a:cubicBezTo>
                    <a:pt x="284" y="314"/>
                    <a:pt x="286" y="314"/>
                    <a:pt x="288" y="314"/>
                  </a:cubicBezTo>
                  <a:cubicBezTo>
                    <a:pt x="289" y="314"/>
                    <a:pt x="292" y="312"/>
                    <a:pt x="293" y="312"/>
                  </a:cubicBezTo>
                  <a:cubicBezTo>
                    <a:pt x="293" y="312"/>
                    <a:pt x="293" y="312"/>
                    <a:pt x="293" y="312"/>
                  </a:cubicBezTo>
                  <a:cubicBezTo>
                    <a:pt x="295" y="313"/>
                    <a:pt x="296" y="315"/>
                    <a:pt x="297" y="316"/>
                  </a:cubicBezTo>
                  <a:cubicBezTo>
                    <a:pt x="298" y="318"/>
                    <a:pt x="299" y="318"/>
                    <a:pt x="298" y="320"/>
                  </a:cubicBezTo>
                  <a:cubicBezTo>
                    <a:pt x="296" y="322"/>
                    <a:pt x="295" y="322"/>
                    <a:pt x="294" y="324"/>
                  </a:cubicBezTo>
                  <a:cubicBezTo>
                    <a:pt x="293" y="325"/>
                    <a:pt x="293" y="327"/>
                    <a:pt x="294" y="329"/>
                  </a:cubicBezTo>
                  <a:cubicBezTo>
                    <a:pt x="294" y="329"/>
                    <a:pt x="295" y="330"/>
                    <a:pt x="295" y="330"/>
                  </a:cubicBezTo>
                  <a:cubicBezTo>
                    <a:pt x="297" y="331"/>
                    <a:pt x="298" y="332"/>
                    <a:pt x="300" y="332"/>
                  </a:cubicBezTo>
                  <a:cubicBezTo>
                    <a:pt x="300" y="333"/>
                    <a:pt x="301" y="333"/>
                    <a:pt x="302" y="333"/>
                  </a:cubicBezTo>
                  <a:cubicBezTo>
                    <a:pt x="302" y="333"/>
                    <a:pt x="302" y="333"/>
                    <a:pt x="302" y="333"/>
                  </a:cubicBezTo>
                  <a:cubicBezTo>
                    <a:pt x="303" y="333"/>
                    <a:pt x="303" y="333"/>
                    <a:pt x="304" y="333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6" y="333"/>
                    <a:pt x="306" y="333"/>
                    <a:pt x="306" y="333"/>
                  </a:cubicBezTo>
                  <a:cubicBezTo>
                    <a:pt x="306" y="333"/>
                    <a:pt x="307" y="333"/>
                    <a:pt x="308" y="333"/>
                  </a:cubicBezTo>
                  <a:cubicBezTo>
                    <a:pt x="308" y="333"/>
                    <a:pt x="309" y="333"/>
                    <a:pt x="309" y="333"/>
                  </a:cubicBezTo>
                  <a:cubicBezTo>
                    <a:pt x="310" y="333"/>
                    <a:pt x="311" y="333"/>
                    <a:pt x="311" y="334"/>
                  </a:cubicBezTo>
                  <a:cubicBezTo>
                    <a:pt x="313" y="334"/>
                    <a:pt x="313" y="335"/>
                    <a:pt x="313" y="337"/>
                  </a:cubicBezTo>
                  <a:cubicBezTo>
                    <a:pt x="313" y="338"/>
                    <a:pt x="314" y="339"/>
                    <a:pt x="315" y="340"/>
                  </a:cubicBezTo>
                  <a:cubicBezTo>
                    <a:pt x="315" y="341"/>
                    <a:pt x="316" y="341"/>
                    <a:pt x="317" y="341"/>
                  </a:cubicBezTo>
                  <a:cubicBezTo>
                    <a:pt x="318" y="341"/>
                    <a:pt x="319" y="342"/>
                    <a:pt x="319" y="342"/>
                  </a:cubicBezTo>
                  <a:cubicBezTo>
                    <a:pt x="321" y="342"/>
                    <a:pt x="322" y="342"/>
                    <a:pt x="323" y="343"/>
                  </a:cubicBezTo>
                  <a:cubicBezTo>
                    <a:pt x="325" y="345"/>
                    <a:pt x="326" y="346"/>
                    <a:pt x="328" y="346"/>
                  </a:cubicBezTo>
                  <a:cubicBezTo>
                    <a:pt x="329" y="346"/>
                    <a:pt x="329" y="346"/>
                    <a:pt x="330" y="346"/>
                  </a:cubicBezTo>
                  <a:cubicBezTo>
                    <a:pt x="330" y="346"/>
                    <a:pt x="331" y="345"/>
                    <a:pt x="331" y="345"/>
                  </a:cubicBezTo>
                  <a:cubicBezTo>
                    <a:pt x="332" y="345"/>
                    <a:pt x="332" y="344"/>
                    <a:pt x="333" y="344"/>
                  </a:cubicBezTo>
                  <a:cubicBezTo>
                    <a:pt x="334" y="344"/>
                    <a:pt x="334" y="344"/>
                    <a:pt x="334" y="344"/>
                  </a:cubicBezTo>
                  <a:cubicBezTo>
                    <a:pt x="334" y="343"/>
                    <a:pt x="334" y="343"/>
                    <a:pt x="334" y="343"/>
                  </a:cubicBezTo>
                  <a:cubicBezTo>
                    <a:pt x="334" y="342"/>
                    <a:pt x="333" y="341"/>
                    <a:pt x="333" y="341"/>
                  </a:cubicBezTo>
                  <a:cubicBezTo>
                    <a:pt x="332" y="339"/>
                    <a:pt x="334" y="338"/>
                    <a:pt x="335" y="337"/>
                  </a:cubicBezTo>
                  <a:cubicBezTo>
                    <a:pt x="336" y="336"/>
                    <a:pt x="338" y="336"/>
                    <a:pt x="340" y="336"/>
                  </a:cubicBezTo>
                  <a:cubicBezTo>
                    <a:pt x="340" y="335"/>
                    <a:pt x="341" y="335"/>
                    <a:pt x="342" y="335"/>
                  </a:cubicBezTo>
                  <a:cubicBezTo>
                    <a:pt x="342" y="335"/>
                    <a:pt x="343" y="335"/>
                    <a:pt x="344" y="336"/>
                  </a:cubicBezTo>
                  <a:cubicBezTo>
                    <a:pt x="344" y="336"/>
                    <a:pt x="345" y="336"/>
                    <a:pt x="345" y="337"/>
                  </a:cubicBezTo>
                  <a:cubicBezTo>
                    <a:pt x="346" y="337"/>
                    <a:pt x="345" y="338"/>
                    <a:pt x="346" y="338"/>
                  </a:cubicBezTo>
                  <a:cubicBezTo>
                    <a:pt x="347" y="339"/>
                    <a:pt x="347" y="339"/>
                    <a:pt x="348" y="339"/>
                  </a:cubicBezTo>
                  <a:cubicBezTo>
                    <a:pt x="348" y="339"/>
                    <a:pt x="349" y="339"/>
                    <a:pt x="349" y="339"/>
                  </a:cubicBezTo>
                  <a:cubicBezTo>
                    <a:pt x="350" y="339"/>
                    <a:pt x="350" y="339"/>
                    <a:pt x="350" y="339"/>
                  </a:cubicBezTo>
                  <a:cubicBezTo>
                    <a:pt x="350" y="339"/>
                    <a:pt x="350" y="339"/>
                    <a:pt x="350" y="339"/>
                  </a:cubicBezTo>
                  <a:cubicBezTo>
                    <a:pt x="352" y="339"/>
                    <a:pt x="353" y="339"/>
                    <a:pt x="354" y="340"/>
                  </a:cubicBezTo>
                  <a:cubicBezTo>
                    <a:pt x="356" y="340"/>
                    <a:pt x="357" y="341"/>
                    <a:pt x="358" y="341"/>
                  </a:cubicBezTo>
                  <a:cubicBezTo>
                    <a:pt x="361" y="341"/>
                    <a:pt x="363" y="342"/>
                    <a:pt x="365" y="342"/>
                  </a:cubicBezTo>
                  <a:cubicBezTo>
                    <a:pt x="366" y="342"/>
                    <a:pt x="366" y="342"/>
                    <a:pt x="366" y="342"/>
                  </a:cubicBezTo>
                  <a:cubicBezTo>
                    <a:pt x="367" y="342"/>
                    <a:pt x="368" y="342"/>
                    <a:pt x="368" y="342"/>
                  </a:cubicBezTo>
                  <a:cubicBezTo>
                    <a:pt x="368" y="342"/>
                    <a:pt x="368" y="342"/>
                    <a:pt x="368" y="342"/>
                  </a:cubicBezTo>
                  <a:cubicBezTo>
                    <a:pt x="369" y="342"/>
                    <a:pt x="369" y="342"/>
                    <a:pt x="370" y="342"/>
                  </a:cubicBezTo>
                  <a:cubicBezTo>
                    <a:pt x="370" y="342"/>
                    <a:pt x="370" y="342"/>
                    <a:pt x="371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2" y="342"/>
                    <a:pt x="373" y="341"/>
                    <a:pt x="374" y="340"/>
                  </a:cubicBezTo>
                  <a:cubicBezTo>
                    <a:pt x="375" y="340"/>
                    <a:pt x="376" y="339"/>
                    <a:pt x="377" y="339"/>
                  </a:cubicBezTo>
                  <a:cubicBezTo>
                    <a:pt x="377" y="339"/>
                    <a:pt x="377" y="339"/>
                    <a:pt x="377" y="339"/>
                  </a:cubicBezTo>
                  <a:cubicBezTo>
                    <a:pt x="379" y="339"/>
                    <a:pt x="380" y="342"/>
                    <a:pt x="382" y="342"/>
                  </a:cubicBezTo>
                  <a:cubicBezTo>
                    <a:pt x="382" y="342"/>
                    <a:pt x="383" y="342"/>
                    <a:pt x="383" y="342"/>
                  </a:cubicBezTo>
                  <a:cubicBezTo>
                    <a:pt x="384" y="341"/>
                    <a:pt x="386" y="340"/>
                    <a:pt x="387" y="340"/>
                  </a:cubicBezTo>
                  <a:cubicBezTo>
                    <a:pt x="388" y="340"/>
                    <a:pt x="388" y="341"/>
                    <a:pt x="388" y="341"/>
                  </a:cubicBezTo>
                  <a:cubicBezTo>
                    <a:pt x="390" y="343"/>
                    <a:pt x="389" y="345"/>
                    <a:pt x="389" y="347"/>
                  </a:cubicBezTo>
                  <a:cubicBezTo>
                    <a:pt x="390" y="348"/>
                    <a:pt x="390" y="348"/>
                    <a:pt x="390" y="350"/>
                  </a:cubicBezTo>
                  <a:cubicBezTo>
                    <a:pt x="390" y="350"/>
                    <a:pt x="390" y="351"/>
                    <a:pt x="390" y="351"/>
                  </a:cubicBezTo>
                  <a:cubicBezTo>
                    <a:pt x="390" y="351"/>
                    <a:pt x="389" y="352"/>
                    <a:pt x="389" y="352"/>
                  </a:cubicBezTo>
                  <a:cubicBezTo>
                    <a:pt x="389" y="353"/>
                    <a:pt x="390" y="356"/>
                    <a:pt x="389" y="357"/>
                  </a:cubicBezTo>
                  <a:cubicBezTo>
                    <a:pt x="389" y="357"/>
                    <a:pt x="389" y="356"/>
                    <a:pt x="388" y="355"/>
                  </a:cubicBezTo>
                  <a:cubicBezTo>
                    <a:pt x="388" y="355"/>
                    <a:pt x="387" y="354"/>
                    <a:pt x="387" y="354"/>
                  </a:cubicBezTo>
                  <a:cubicBezTo>
                    <a:pt x="386" y="352"/>
                    <a:pt x="385" y="350"/>
                    <a:pt x="384" y="348"/>
                  </a:cubicBezTo>
                  <a:cubicBezTo>
                    <a:pt x="384" y="348"/>
                    <a:pt x="383" y="346"/>
                    <a:pt x="382" y="346"/>
                  </a:cubicBezTo>
                  <a:cubicBezTo>
                    <a:pt x="382" y="346"/>
                    <a:pt x="382" y="346"/>
                    <a:pt x="382" y="346"/>
                  </a:cubicBezTo>
                  <a:cubicBezTo>
                    <a:pt x="381" y="346"/>
                    <a:pt x="380" y="348"/>
                    <a:pt x="380" y="349"/>
                  </a:cubicBezTo>
                  <a:cubicBezTo>
                    <a:pt x="380" y="351"/>
                    <a:pt x="382" y="353"/>
                    <a:pt x="383" y="354"/>
                  </a:cubicBezTo>
                  <a:cubicBezTo>
                    <a:pt x="384" y="356"/>
                    <a:pt x="385" y="358"/>
                    <a:pt x="386" y="359"/>
                  </a:cubicBezTo>
                  <a:cubicBezTo>
                    <a:pt x="387" y="362"/>
                    <a:pt x="387" y="364"/>
                    <a:pt x="388" y="366"/>
                  </a:cubicBezTo>
                  <a:cubicBezTo>
                    <a:pt x="389" y="367"/>
                    <a:pt x="390" y="368"/>
                    <a:pt x="391" y="369"/>
                  </a:cubicBezTo>
                  <a:cubicBezTo>
                    <a:pt x="391" y="371"/>
                    <a:pt x="392" y="372"/>
                    <a:pt x="392" y="373"/>
                  </a:cubicBezTo>
                  <a:cubicBezTo>
                    <a:pt x="393" y="374"/>
                    <a:pt x="393" y="375"/>
                    <a:pt x="393" y="376"/>
                  </a:cubicBezTo>
                  <a:cubicBezTo>
                    <a:pt x="393" y="356"/>
                    <a:pt x="393" y="356"/>
                    <a:pt x="393" y="356"/>
                  </a:cubicBezTo>
                  <a:cubicBezTo>
                    <a:pt x="393" y="356"/>
                    <a:pt x="393" y="355"/>
                    <a:pt x="392" y="355"/>
                  </a:cubicBezTo>
                  <a:cubicBezTo>
                    <a:pt x="390" y="353"/>
                    <a:pt x="392" y="349"/>
                    <a:pt x="392" y="346"/>
                  </a:cubicBezTo>
                  <a:cubicBezTo>
                    <a:pt x="393" y="344"/>
                    <a:pt x="393" y="341"/>
                    <a:pt x="393" y="338"/>
                  </a:cubicBezTo>
                  <a:cubicBezTo>
                    <a:pt x="393" y="338"/>
                    <a:pt x="393" y="338"/>
                    <a:pt x="393" y="338"/>
                  </a:cubicBezTo>
                  <a:cubicBezTo>
                    <a:pt x="393" y="315"/>
                    <a:pt x="393" y="315"/>
                    <a:pt x="393" y="315"/>
                  </a:cubicBezTo>
                  <a:cubicBezTo>
                    <a:pt x="393" y="315"/>
                    <a:pt x="393" y="315"/>
                    <a:pt x="393" y="315"/>
                  </a:cubicBezTo>
                  <a:cubicBezTo>
                    <a:pt x="393" y="315"/>
                    <a:pt x="393" y="315"/>
                    <a:pt x="393" y="315"/>
                  </a:cubicBezTo>
                  <a:cubicBezTo>
                    <a:pt x="393" y="315"/>
                    <a:pt x="393" y="315"/>
                    <a:pt x="393" y="315"/>
                  </a:cubicBezTo>
                  <a:cubicBezTo>
                    <a:pt x="393" y="315"/>
                    <a:pt x="393" y="315"/>
                    <a:pt x="393" y="315"/>
                  </a:cubicBezTo>
                  <a:cubicBezTo>
                    <a:pt x="392" y="315"/>
                    <a:pt x="390" y="315"/>
                    <a:pt x="390" y="315"/>
                  </a:cubicBezTo>
                  <a:cubicBezTo>
                    <a:pt x="388" y="316"/>
                    <a:pt x="387" y="317"/>
                    <a:pt x="385" y="317"/>
                  </a:cubicBezTo>
                  <a:cubicBezTo>
                    <a:pt x="385" y="317"/>
                    <a:pt x="383" y="318"/>
                    <a:pt x="382" y="318"/>
                  </a:cubicBezTo>
                  <a:cubicBezTo>
                    <a:pt x="382" y="318"/>
                    <a:pt x="382" y="318"/>
                    <a:pt x="381" y="318"/>
                  </a:cubicBezTo>
                  <a:cubicBezTo>
                    <a:pt x="380" y="317"/>
                    <a:pt x="380" y="316"/>
                    <a:pt x="379" y="315"/>
                  </a:cubicBezTo>
                  <a:cubicBezTo>
                    <a:pt x="379" y="315"/>
                    <a:pt x="378" y="314"/>
                    <a:pt x="377" y="314"/>
                  </a:cubicBezTo>
                  <a:cubicBezTo>
                    <a:pt x="376" y="314"/>
                    <a:pt x="376" y="315"/>
                    <a:pt x="375" y="315"/>
                  </a:cubicBezTo>
                  <a:cubicBezTo>
                    <a:pt x="374" y="316"/>
                    <a:pt x="374" y="317"/>
                    <a:pt x="373" y="317"/>
                  </a:cubicBezTo>
                  <a:cubicBezTo>
                    <a:pt x="372" y="318"/>
                    <a:pt x="371" y="318"/>
                    <a:pt x="370" y="318"/>
                  </a:cubicBezTo>
                  <a:cubicBezTo>
                    <a:pt x="369" y="318"/>
                    <a:pt x="367" y="317"/>
                    <a:pt x="366" y="316"/>
                  </a:cubicBezTo>
                  <a:cubicBezTo>
                    <a:pt x="364" y="315"/>
                    <a:pt x="361" y="315"/>
                    <a:pt x="361" y="312"/>
                  </a:cubicBezTo>
                  <a:cubicBezTo>
                    <a:pt x="360" y="310"/>
                    <a:pt x="361" y="307"/>
                    <a:pt x="359" y="306"/>
                  </a:cubicBezTo>
                  <a:cubicBezTo>
                    <a:pt x="357" y="304"/>
                    <a:pt x="355" y="302"/>
                    <a:pt x="356" y="299"/>
                  </a:cubicBezTo>
                  <a:cubicBezTo>
                    <a:pt x="357" y="298"/>
                    <a:pt x="357" y="297"/>
                    <a:pt x="358" y="297"/>
                  </a:cubicBezTo>
                  <a:cubicBezTo>
                    <a:pt x="358" y="296"/>
                    <a:pt x="360" y="295"/>
                    <a:pt x="359" y="294"/>
                  </a:cubicBezTo>
                  <a:cubicBezTo>
                    <a:pt x="359" y="294"/>
                    <a:pt x="359" y="294"/>
                    <a:pt x="359" y="294"/>
                  </a:cubicBezTo>
                  <a:cubicBezTo>
                    <a:pt x="359" y="294"/>
                    <a:pt x="358" y="294"/>
                    <a:pt x="358" y="294"/>
                  </a:cubicBezTo>
                  <a:cubicBezTo>
                    <a:pt x="358" y="294"/>
                    <a:pt x="357" y="294"/>
                    <a:pt x="357" y="294"/>
                  </a:cubicBezTo>
                  <a:cubicBezTo>
                    <a:pt x="357" y="294"/>
                    <a:pt x="357" y="294"/>
                    <a:pt x="357" y="294"/>
                  </a:cubicBezTo>
                  <a:cubicBezTo>
                    <a:pt x="356" y="294"/>
                    <a:pt x="355" y="294"/>
                    <a:pt x="354" y="295"/>
                  </a:cubicBezTo>
                  <a:cubicBezTo>
                    <a:pt x="353" y="295"/>
                    <a:pt x="351" y="296"/>
                    <a:pt x="350" y="296"/>
                  </a:cubicBezTo>
                  <a:cubicBezTo>
                    <a:pt x="350" y="296"/>
                    <a:pt x="349" y="296"/>
                    <a:pt x="349" y="296"/>
                  </a:cubicBezTo>
                  <a:cubicBezTo>
                    <a:pt x="348" y="296"/>
                    <a:pt x="347" y="295"/>
                    <a:pt x="346" y="295"/>
                  </a:cubicBezTo>
                  <a:cubicBezTo>
                    <a:pt x="346" y="295"/>
                    <a:pt x="345" y="295"/>
                    <a:pt x="345" y="295"/>
                  </a:cubicBezTo>
                  <a:cubicBezTo>
                    <a:pt x="343" y="297"/>
                    <a:pt x="345" y="299"/>
                    <a:pt x="345" y="301"/>
                  </a:cubicBezTo>
                  <a:cubicBezTo>
                    <a:pt x="345" y="302"/>
                    <a:pt x="345" y="303"/>
                    <a:pt x="346" y="304"/>
                  </a:cubicBezTo>
                  <a:cubicBezTo>
                    <a:pt x="347" y="305"/>
                    <a:pt x="350" y="306"/>
                    <a:pt x="350" y="307"/>
                  </a:cubicBezTo>
                  <a:cubicBezTo>
                    <a:pt x="349" y="308"/>
                    <a:pt x="348" y="309"/>
                    <a:pt x="347" y="309"/>
                  </a:cubicBezTo>
                  <a:cubicBezTo>
                    <a:pt x="345" y="309"/>
                    <a:pt x="343" y="308"/>
                    <a:pt x="342" y="307"/>
                  </a:cubicBezTo>
                  <a:cubicBezTo>
                    <a:pt x="342" y="307"/>
                    <a:pt x="343" y="307"/>
                    <a:pt x="343" y="306"/>
                  </a:cubicBezTo>
                  <a:cubicBezTo>
                    <a:pt x="343" y="306"/>
                    <a:pt x="343" y="306"/>
                    <a:pt x="342" y="306"/>
                  </a:cubicBezTo>
                  <a:cubicBezTo>
                    <a:pt x="342" y="306"/>
                    <a:pt x="341" y="307"/>
                    <a:pt x="340" y="307"/>
                  </a:cubicBezTo>
                  <a:cubicBezTo>
                    <a:pt x="339" y="307"/>
                    <a:pt x="339" y="307"/>
                    <a:pt x="339" y="307"/>
                  </a:cubicBezTo>
                  <a:cubicBezTo>
                    <a:pt x="338" y="307"/>
                    <a:pt x="338" y="307"/>
                    <a:pt x="337" y="306"/>
                  </a:cubicBezTo>
                  <a:cubicBezTo>
                    <a:pt x="337" y="305"/>
                    <a:pt x="336" y="304"/>
                    <a:pt x="335" y="303"/>
                  </a:cubicBezTo>
                  <a:cubicBezTo>
                    <a:pt x="335" y="303"/>
                    <a:pt x="335" y="302"/>
                    <a:pt x="334" y="302"/>
                  </a:cubicBezTo>
                  <a:cubicBezTo>
                    <a:pt x="334" y="301"/>
                    <a:pt x="334" y="301"/>
                    <a:pt x="333" y="301"/>
                  </a:cubicBezTo>
                  <a:cubicBezTo>
                    <a:pt x="332" y="300"/>
                    <a:pt x="332" y="299"/>
                    <a:pt x="331" y="298"/>
                  </a:cubicBezTo>
                  <a:cubicBezTo>
                    <a:pt x="330" y="297"/>
                    <a:pt x="330" y="296"/>
                    <a:pt x="330" y="295"/>
                  </a:cubicBezTo>
                  <a:cubicBezTo>
                    <a:pt x="330" y="294"/>
                    <a:pt x="331" y="292"/>
                    <a:pt x="330" y="291"/>
                  </a:cubicBezTo>
                  <a:cubicBezTo>
                    <a:pt x="330" y="290"/>
                    <a:pt x="329" y="290"/>
                    <a:pt x="329" y="289"/>
                  </a:cubicBezTo>
                  <a:cubicBezTo>
                    <a:pt x="329" y="289"/>
                    <a:pt x="329" y="289"/>
                    <a:pt x="328" y="288"/>
                  </a:cubicBezTo>
                  <a:cubicBezTo>
                    <a:pt x="328" y="287"/>
                    <a:pt x="327" y="286"/>
                    <a:pt x="327" y="285"/>
                  </a:cubicBezTo>
                  <a:cubicBezTo>
                    <a:pt x="326" y="283"/>
                    <a:pt x="324" y="281"/>
                    <a:pt x="321" y="281"/>
                  </a:cubicBezTo>
                  <a:cubicBezTo>
                    <a:pt x="321" y="281"/>
                    <a:pt x="321" y="281"/>
                    <a:pt x="321" y="281"/>
                  </a:cubicBezTo>
                  <a:cubicBezTo>
                    <a:pt x="321" y="281"/>
                    <a:pt x="321" y="281"/>
                    <a:pt x="321" y="281"/>
                  </a:cubicBezTo>
                  <a:cubicBezTo>
                    <a:pt x="318" y="281"/>
                    <a:pt x="316" y="280"/>
                    <a:pt x="314" y="278"/>
                  </a:cubicBezTo>
                  <a:cubicBezTo>
                    <a:pt x="313" y="277"/>
                    <a:pt x="313" y="275"/>
                    <a:pt x="312" y="273"/>
                  </a:cubicBezTo>
                  <a:cubicBezTo>
                    <a:pt x="311" y="272"/>
                    <a:pt x="311" y="272"/>
                    <a:pt x="310" y="272"/>
                  </a:cubicBezTo>
                  <a:cubicBezTo>
                    <a:pt x="310" y="272"/>
                    <a:pt x="309" y="273"/>
                    <a:pt x="309" y="274"/>
                  </a:cubicBezTo>
                  <a:cubicBezTo>
                    <a:pt x="308" y="274"/>
                    <a:pt x="308" y="274"/>
                    <a:pt x="308" y="274"/>
                  </a:cubicBezTo>
                  <a:cubicBezTo>
                    <a:pt x="307" y="274"/>
                    <a:pt x="308" y="273"/>
                    <a:pt x="307" y="273"/>
                  </a:cubicBezTo>
                  <a:cubicBezTo>
                    <a:pt x="307" y="272"/>
                    <a:pt x="307" y="271"/>
                    <a:pt x="306" y="271"/>
                  </a:cubicBezTo>
                  <a:cubicBezTo>
                    <a:pt x="305" y="270"/>
                    <a:pt x="304" y="270"/>
                    <a:pt x="303" y="270"/>
                  </a:cubicBezTo>
                  <a:cubicBezTo>
                    <a:pt x="302" y="270"/>
                    <a:pt x="302" y="270"/>
                    <a:pt x="301" y="270"/>
                  </a:cubicBezTo>
                  <a:cubicBezTo>
                    <a:pt x="302" y="271"/>
                    <a:pt x="303" y="272"/>
                    <a:pt x="303" y="273"/>
                  </a:cubicBezTo>
                  <a:cubicBezTo>
                    <a:pt x="302" y="274"/>
                    <a:pt x="302" y="275"/>
                    <a:pt x="301" y="276"/>
                  </a:cubicBezTo>
                  <a:cubicBezTo>
                    <a:pt x="304" y="278"/>
                    <a:pt x="308" y="280"/>
                    <a:pt x="310" y="283"/>
                  </a:cubicBezTo>
                  <a:cubicBezTo>
                    <a:pt x="311" y="285"/>
                    <a:pt x="311" y="287"/>
                    <a:pt x="312" y="288"/>
                  </a:cubicBezTo>
                  <a:cubicBezTo>
                    <a:pt x="313" y="288"/>
                    <a:pt x="314" y="289"/>
                    <a:pt x="315" y="289"/>
                  </a:cubicBezTo>
                  <a:cubicBezTo>
                    <a:pt x="316" y="289"/>
                    <a:pt x="316" y="289"/>
                    <a:pt x="316" y="290"/>
                  </a:cubicBezTo>
                  <a:cubicBezTo>
                    <a:pt x="316" y="291"/>
                    <a:pt x="317" y="291"/>
                    <a:pt x="317" y="291"/>
                  </a:cubicBezTo>
                  <a:cubicBezTo>
                    <a:pt x="317" y="292"/>
                    <a:pt x="318" y="292"/>
                    <a:pt x="319" y="293"/>
                  </a:cubicBezTo>
                  <a:cubicBezTo>
                    <a:pt x="321" y="294"/>
                    <a:pt x="322" y="294"/>
                    <a:pt x="324" y="295"/>
                  </a:cubicBezTo>
                  <a:cubicBezTo>
                    <a:pt x="326" y="296"/>
                    <a:pt x="327" y="299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0"/>
                    <a:pt x="322" y="298"/>
                    <a:pt x="322" y="298"/>
                  </a:cubicBezTo>
                  <a:cubicBezTo>
                    <a:pt x="321" y="299"/>
                    <a:pt x="320" y="300"/>
                    <a:pt x="321" y="302"/>
                  </a:cubicBezTo>
                  <a:cubicBezTo>
                    <a:pt x="321" y="303"/>
                    <a:pt x="322" y="303"/>
                    <a:pt x="322" y="304"/>
                  </a:cubicBezTo>
                  <a:cubicBezTo>
                    <a:pt x="322" y="305"/>
                    <a:pt x="321" y="306"/>
                    <a:pt x="320" y="306"/>
                  </a:cubicBezTo>
                  <a:cubicBezTo>
                    <a:pt x="320" y="307"/>
                    <a:pt x="318" y="309"/>
                    <a:pt x="316" y="309"/>
                  </a:cubicBezTo>
                  <a:cubicBezTo>
                    <a:pt x="316" y="309"/>
                    <a:pt x="316" y="309"/>
                    <a:pt x="315" y="309"/>
                  </a:cubicBezTo>
                  <a:cubicBezTo>
                    <a:pt x="315" y="307"/>
                    <a:pt x="317" y="305"/>
                    <a:pt x="317" y="304"/>
                  </a:cubicBezTo>
                  <a:cubicBezTo>
                    <a:pt x="318" y="300"/>
                    <a:pt x="316" y="300"/>
                    <a:pt x="314" y="298"/>
                  </a:cubicBezTo>
                  <a:cubicBezTo>
                    <a:pt x="312" y="297"/>
                    <a:pt x="311" y="296"/>
                    <a:pt x="309" y="295"/>
                  </a:cubicBezTo>
                  <a:cubicBezTo>
                    <a:pt x="307" y="294"/>
                    <a:pt x="305" y="292"/>
                    <a:pt x="303" y="290"/>
                  </a:cubicBezTo>
                  <a:cubicBezTo>
                    <a:pt x="302" y="289"/>
                    <a:pt x="300" y="287"/>
                    <a:pt x="298" y="286"/>
                  </a:cubicBezTo>
                  <a:cubicBezTo>
                    <a:pt x="296" y="284"/>
                    <a:pt x="296" y="282"/>
                    <a:pt x="294" y="280"/>
                  </a:cubicBezTo>
                  <a:cubicBezTo>
                    <a:pt x="292" y="279"/>
                    <a:pt x="291" y="277"/>
                    <a:pt x="289" y="277"/>
                  </a:cubicBezTo>
                  <a:cubicBezTo>
                    <a:pt x="288" y="277"/>
                    <a:pt x="288" y="278"/>
                    <a:pt x="287" y="278"/>
                  </a:cubicBezTo>
                  <a:cubicBezTo>
                    <a:pt x="285" y="280"/>
                    <a:pt x="283" y="281"/>
                    <a:pt x="280" y="282"/>
                  </a:cubicBezTo>
                  <a:cubicBezTo>
                    <a:pt x="279" y="282"/>
                    <a:pt x="278" y="283"/>
                    <a:pt x="277" y="283"/>
                  </a:cubicBezTo>
                  <a:cubicBezTo>
                    <a:pt x="277" y="283"/>
                    <a:pt x="277" y="283"/>
                    <a:pt x="276" y="283"/>
                  </a:cubicBezTo>
                  <a:cubicBezTo>
                    <a:pt x="275" y="282"/>
                    <a:pt x="274" y="282"/>
                    <a:pt x="272" y="282"/>
                  </a:cubicBezTo>
                  <a:cubicBezTo>
                    <a:pt x="271" y="282"/>
                    <a:pt x="270" y="282"/>
                    <a:pt x="268" y="282"/>
                  </a:cubicBezTo>
                  <a:cubicBezTo>
                    <a:pt x="267" y="282"/>
                    <a:pt x="266" y="282"/>
                    <a:pt x="266" y="284"/>
                  </a:cubicBezTo>
                  <a:cubicBezTo>
                    <a:pt x="265" y="285"/>
                    <a:pt x="267" y="287"/>
                    <a:pt x="266" y="288"/>
                  </a:cubicBezTo>
                  <a:cubicBezTo>
                    <a:pt x="266" y="289"/>
                    <a:pt x="264" y="289"/>
                    <a:pt x="263" y="290"/>
                  </a:cubicBezTo>
                  <a:cubicBezTo>
                    <a:pt x="261" y="291"/>
                    <a:pt x="258" y="292"/>
                    <a:pt x="257" y="294"/>
                  </a:cubicBezTo>
                  <a:cubicBezTo>
                    <a:pt x="256" y="296"/>
                    <a:pt x="255" y="297"/>
                    <a:pt x="254" y="299"/>
                  </a:cubicBezTo>
                  <a:cubicBezTo>
                    <a:pt x="253" y="299"/>
                    <a:pt x="253" y="300"/>
                    <a:pt x="253" y="301"/>
                  </a:cubicBezTo>
                  <a:cubicBezTo>
                    <a:pt x="253" y="301"/>
                    <a:pt x="254" y="302"/>
                    <a:pt x="254" y="302"/>
                  </a:cubicBezTo>
                  <a:cubicBezTo>
                    <a:pt x="253" y="305"/>
                    <a:pt x="251" y="307"/>
                    <a:pt x="250" y="309"/>
                  </a:cubicBezTo>
                  <a:cubicBezTo>
                    <a:pt x="248" y="311"/>
                    <a:pt x="246" y="313"/>
                    <a:pt x="243" y="313"/>
                  </a:cubicBezTo>
                  <a:cubicBezTo>
                    <a:pt x="242" y="313"/>
                    <a:pt x="240" y="313"/>
                    <a:pt x="239" y="314"/>
                  </a:cubicBezTo>
                  <a:cubicBezTo>
                    <a:pt x="238" y="314"/>
                    <a:pt x="237" y="315"/>
                    <a:pt x="236" y="316"/>
                  </a:cubicBezTo>
                  <a:cubicBezTo>
                    <a:pt x="234" y="317"/>
                    <a:pt x="233" y="318"/>
                    <a:pt x="232" y="318"/>
                  </a:cubicBezTo>
                  <a:cubicBezTo>
                    <a:pt x="231" y="318"/>
                    <a:pt x="231" y="318"/>
                    <a:pt x="230" y="317"/>
                  </a:cubicBezTo>
                  <a:cubicBezTo>
                    <a:pt x="229" y="316"/>
                    <a:pt x="229" y="314"/>
                    <a:pt x="228" y="313"/>
                  </a:cubicBezTo>
                  <a:cubicBezTo>
                    <a:pt x="227" y="313"/>
                    <a:pt x="225" y="313"/>
                    <a:pt x="224" y="313"/>
                  </a:cubicBezTo>
                  <a:cubicBezTo>
                    <a:pt x="224" y="313"/>
                    <a:pt x="224" y="313"/>
                    <a:pt x="224" y="313"/>
                  </a:cubicBezTo>
                  <a:cubicBezTo>
                    <a:pt x="223" y="313"/>
                    <a:pt x="223" y="313"/>
                    <a:pt x="223" y="313"/>
                  </a:cubicBezTo>
                  <a:cubicBezTo>
                    <a:pt x="221" y="314"/>
                    <a:pt x="221" y="314"/>
                    <a:pt x="221" y="314"/>
                  </a:cubicBezTo>
                  <a:cubicBezTo>
                    <a:pt x="220" y="314"/>
                    <a:pt x="220" y="312"/>
                    <a:pt x="219" y="311"/>
                  </a:cubicBezTo>
                  <a:cubicBezTo>
                    <a:pt x="219" y="310"/>
                    <a:pt x="220" y="304"/>
                    <a:pt x="218" y="304"/>
                  </a:cubicBezTo>
                  <a:cubicBezTo>
                    <a:pt x="218" y="304"/>
                    <a:pt x="218" y="304"/>
                    <a:pt x="218" y="304"/>
                  </a:cubicBezTo>
                  <a:cubicBezTo>
                    <a:pt x="218" y="303"/>
                    <a:pt x="218" y="302"/>
                    <a:pt x="219" y="301"/>
                  </a:cubicBezTo>
                  <a:cubicBezTo>
                    <a:pt x="219" y="300"/>
                    <a:pt x="219" y="299"/>
                    <a:pt x="219" y="299"/>
                  </a:cubicBezTo>
                  <a:cubicBezTo>
                    <a:pt x="219" y="298"/>
                    <a:pt x="219" y="298"/>
                    <a:pt x="219" y="297"/>
                  </a:cubicBezTo>
                  <a:cubicBezTo>
                    <a:pt x="219" y="296"/>
                    <a:pt x="219" y="294"/>
                    <a:pt x="219" y="292"/>
                  </a:cubicBezTo>
                  <a:cubicBezTo>
                    <a:pt x="219" y="290"/>
                    <a:pt x="219" y="289"/>
                    <a:pt x="219" y="287"/>
                  </a:cubicBezTo>
                  <a:cubicBezTo>
                    <a:pt x="219" y="286"/>
                    <a:pt x="217" y="286"/>
                    <a:pt x="217" y="285"/>
                  </a:cubicBezTo>
                  <a:cubicBezTo>
                    <a:pt x="217" y="284"/>
                    <a:pt x="218" y="283"/>
                    <a:pt x="219" y="282"/>
                  </a:cubicBezTo>
                  <a:cubicBezTo>
                    <a:pt x="220" y="281"/>
                    <a:pt x="221" y="281"/>
                    <a:pt x="223" y="281"/>
                  </a:cubicBezTo>
                  <a:cubicBezTo>
                    <a:pt x="225" y="281"/>
                    <a:pt x="227" y="280"/>
                    <a:pt x="229" y="280"/>
                  </a:cubicBezTo>
                  <a:cubicBezTo>
                    <a:pt x="230" y="279"/>
                    <a:pt x="232" y="279"/>
                    <a:pt x="233" y="279"/>
                  </a:cubicBezTo>
                  <a:cubicBezTo>
                    <a:pt x="234" y="279"/>
                    <a:pt x="235" y="279"/>
                    <a:pt x="235" y="279"/>
                  </a:cubicBezTo>
                  <a:cubicBezTo>
                    <a:pt x="235" y="279"/>
                    <a:pt x="236" y="279"/>
                    <a:pt x="236" y="279"/>
                  </a:cubicBezTo>
                  <a:cubicBezTo>
                    <a:pt x="237" y="279"/>
                    <a:pt x="238" y="279"/>
                    <a:pt x="239" y="279"/>
                  </a:cubicBezTo>
                  <a:cubicBezTo>
                    <a:pt x="240" y="279"/>
                    <a:pt x="241" y="280"/>
                    <a:pt x="242" y="280"/>
                  </a:cubicBezTo>
                  <a:cubicBezTo>
                    <a:pt x="244" y="280"/>
                    <a:pt x="245" y="282"/>
                    <a:pt x="246" y="282"/>
                  </a:cubicBezTo>
                  <a:cubicBezTo>
                    <a:pt x="246" y="282"/>
                    <a:pt x="247" y="281"/>
                    <a:pt x="247" y="281"/>
                  </a:cubicBezTo>
                  <a:cubicBezTo>
                    <a:pt x="248" y="280"/>
                    <a:pt x="248" y="279"/>
                    <a:pt x="248" y="279"/>
                  </a:cubicBezTo>
                  <a:cubicBezTo>
                    <a:pt x="248" y="278"/>
                    <a:pt x="248" y="277"/>
                    <a:pt x="249" y="277"/>
                  </a:cubicBezTo>
                  <a:cubicBezTo>
                    <a:pt x="249" y="276"/>
                    <a:pt x="248" y="275"/>
                    <a:pt x="248" y="275"/>
                  </a:cubicBezTo>
                  <a:cubicBezTo>
                    <a:pt x="248" y="274"/>
                    <a:pt x="248" y="274"/>
                    <a:pt x="249" y="273"/>
                  </a:cubicBezTo>
                  <a:cubicBezTo>
                    <a:pt x="249" y="271"/>
                    <a:pt x="249" y="270"/>
                    <a:pt x="248" y="269"/>
                  </a:cubicBezTo>
                  <a:cubicBezTo>
                    <a:pt x="248" y="266"/>
                    <a:pt x="249" y="264"/>
                    <a:pt x="246" y="262"/>
                  </a:cubicBezTo>
                  <a:cubicBezTo>
                    <a:pt x="245" y="262"/>
                    <a:pt x="244" y="261"/>
                    <a:pt x="244" y="260"/>
                  </a:cubicBezTo>
                  <a:cubicBezTo>
                    <a:pt x="243" y="259"/>
                    <a:pt x="242" y="259"/>
                    <a:pt x="241" y="259"/>
                  </a:cubicBezTo>
                  <a:cubicBezTo>
                    <a:pt x="239" y="259"/>
                    <a:pt x="236" y="257"/>
                    <a:pt x="237" y="255"/>
                  </a:cubicBezTo>
                  <a:cubicBezTo>
                    <a:pt x="238" y="254"/>
                    <a:pt x="239" y="253"/>
                    <a:pt x="241" y="253"/>
                  </a:cubicBezTo>
                  <a:cubicBezTo>
                    <a:pt x="241" y="253"/>
                    <a:pt x="242" y="253"/>
                    <a:pt x="242" y="253"/>
                  </a:cubicBezTo>
                  <a:cubicBezTo>
                    <a:pt x="243" y="253"/>
                    <a:pt x="243" y="254"/>
                    <a:pt x="244" y="254"/>
                  </a:cubicBezTo>
                  <a:cubicBezTo>
                    <a:pt x="245" y="255"/>
                    <a:pt x="245" y="255"/>
                    <a:pt x="246" y="255"/>
                  </a:cubicBezTo>
                  <a:cubicBezTo>
                    <a:pt x="246" y="255"/>
                    <a:pt x="246" y="255"/>
                    <a:pt x="246" y="255"/>
                  </a:cubicBezTo>
                  <a:cubicBezTo>
                    <a:pt x="248" y="255"/>
                    <a:pt x="247" y="251"/>
                    <a:pt x="247" y="250"/>
                  </a:cubicBezTo>
                  <a:cubicBezTo>
                    <a:pt x="248" y="249"/>
                    <a:pt x="248" y="248"/>
                    <a:pt x="249" y="247"/>
                  </a:cubicBezTo>
                  <a:cubicBezTo>
                    <a:pt x="249" y="247"/>
                    <a:pt x="249" y="247"/>
                    <a:pt x="250" y="247"/>
                  </a:cubicBezTo>
                  <a:cubicBezTo>
                    <a:pt x="250" y="247"/>
                    <a:pt x="251" y="248"/>
                    <a:pt x="251" y="249"/>
                  </a:cubicBezTo>
                  <a:cubicBezTo>
                    <a:pt x="251" y="249"/>
                    <a:pt x="252" y="250"/>
                    <a:pt x="253" y="250"/>
                  </a:cubicBezTo>
                  <a:cubicBezTo>
                    <a:pt x="253" y="250"/>
                    <a:pt x="253" y="250"/>
                    <a:pt x="253" y="250"/>
                  </a:cubicBezTo>
                  <a:cubicBezTo>
                    <a:pt x="254" y="250"/>
                    <a:pt x="254" y="250"/>
                    <a:pt x="255" y="250"/>
                  </a:cubicBezTo>
                  <a:cubicBezTo>
                    <a:pt x="256" y="249"/>
                    <a:pt x="257" y="249"/>
                    <a:pt x="259" y="248"/>
                  </a:cubicBezTo>
                  <a:cubicBezTo>
                    <a:pt x="259" y="248"/>
                    <a:pt x="260" y="247"/>
                    <a:pt x="260" y="245"/>
                  </a:cubicBezTo>
                  <a:cubicBezTo>
                    <a:pt x="260" y="244"/>
                    <a:pt x="263" y="243"/>
                    <a:pt x="263" y="243"/>
                  </a:cubicBezTo>
                  <a:cubicBezTo>
                    <a:pt x="263" y="243"/>
                    <a:pt x="263" y="243"/>
                    <a:pt x="263" y="243"/>
                  </a:cubicBezTo>
                  <a:cubicBezTo>
                    <a:pt x="263" y="243"/>
                    <a:pt x="265" y="241"/>
                    <a:pt x="266" y="241"/>
                  </a:cubicBezTo>
                  <a:cubicBezTo>
                    <a:pt x="266" y="240"/>
                    <a:pt x="267" y="239"/>
                    <a:pt x="268" y="239"/>
                  </a:cubicBezTo>
                  <a:cubicBezTo>
                    <a:pt x="269" y="238"/>
                    <a:pt x="270" y="238"/>
                    <a:pt x="270" y="238"/>
                  </a:cubicBezTo>
                  <a:cubicBezTo>
                    <a:pt x="271" y="237"/>
                    <a:pt x="271" y="236"/>
                    <a:pt x="272" y="235"/>
                  </a:cubicBezTo>
                  <a:cubicBezTo>
                    <a:pt x="273" y="234"/>
                    <a:pt x="274" y="232"/>
                    <a:pt x="275" y="231"/>
                  </a:cubicBezTo>
                  <a:cubicBezTo>
                    <a:pt x="276" y="230"/>
                    <a:pt x="279" y="229"/>
                    <a:pt x="280" y="229"/>
                  </a:cubicBezTo>
                  <a:cubicBezTo>
                    <a:pt x="281" y="228"/>
                    <a:pt x="282" y="228"/>
                    <a:pt x="283" y="228"/>
                  </a:cubicBezTo>
                  <a:cubicBezTo>
                    <a:pt x="284" y="228"/>
                    <a:pt x="284" y="228"/>
                    <a:pt x="285" y="228"/>
                  </a:cubicBezTo>
                  <a:cubicBezTo>
                    <a:pt x="285" y="228"/>
                    <a:pt x="286" y="229"/>
                    <a:pt x="287" y="229"/>
                  </a:cubicBezTo>
                  <a:cubicBezTo>
                    <a:pt x="287" y="229"/>
                    <a:pt x="288" y="228"/>
                    <a:pt x="289" y="227"/>
                  </a:cubicBezTo>
                  <a:cubicBezTo>
                    <a:pt x="290" y="226"/>
                    <a:pt x="289" y="224"/>
                    <a:pt x="289" y="222"/>
                  </a:cubicBezTo>
                  <a:cubicBezTo>
                    <a:pt x="290" y="222"/>
                    <a:pt x="290" y="221"/>
                    <a:pt x="291" y="221"/>
                  </a:cubicBezTo>
                  <a:cubicBezTo>
                    <a:pt x="291" y="221"/>
                    <a:pt x="291" y="221"/>
                    <a:pt x="291" y="221"/>
                  </a:cubicBezTo>
                  <a:cubicBezTo>
                    <a:pt x="291" y="221"/>
                    <a:pt x="292" y="223"/>
                    <a:pt x="292" y="223"/>
                  </a:cubicBezTo>
                  <a:cubicBezTo>
                    <a:pt x="292" y="224"/>
                    <a:pt x="293" y="226"/>
                    <a:pt x="294" y="227"/>
                  </a:cubicBezTo>
                  <a:cubicBezTo>
                    <a:pt x="294" y="227"/>
                    <a:pt x="295" y="227"/>
                    <a:pt x="295" y="227"/>
                  </a:cubicBezTo>
                  <a:cubicBezTo>
                    <a:pt x="297" y="227"/>
                    <a:pt x="298" y="225"/>
                    <a:pt x="300" y="225"/>
                  </a:cubicBezTo>
                  <a:cubicBezTo>
                    <a:pt x="300" y="225"/>
                    <a:pt x="301" y="224"/>
                    <a:pt x="302" y="224"/>
                  </a:cubicBezTo>
                  <a:cubicBezTo>
                    <a:pt x="303" y="224"/>
                    <a:pt x="305" y="225"/>
                    <a:pt x="306" y="225"/>
                  </a:cubicBezTo>
                  <a:cubicBezTo>
                    <a:pt x="307" y="226"/>
                    <a:pt x="308" y="226"/>
                    <a:pt x="309" y="226"/>
                  </a:cubicBezTo>
                  <a:cubicBezTo>
                    <a:pt x="309" y="227"/>
                    <a:pt x="310" y="227"/>
                    <a:pt x="311" y="227"/>
                  </a:cubicBezTo>
                  <a:cubicBezTo>
                    <a:pt x="311" y="227"/>
                    <a:pt x="311" y="227"/>
                    <a:pt x="312" y="227"/>
                  </a:cubicBezTo>
                  <a:cubicBezTo>
                    <a:pt x="312" y="227"/>
                    <a:pt x="313" y="227"/>
                    <a:pt x="313" y="227"/>
                  </a:cubicBezTo>
                  <a:cubicBezTo>
                    <a:pt x="315" y="227"/>
                    <a:pt x="316" y="226"/>
                    <a:pt x="317" y="226"/>
                  </a:cubicBezTo>
                  <a:cubicBezTo>
                    <a:pt x="318" y="225"/>
                    <a:pt x="320" y="224"/>
                    <a:pt x="321" y="224"/>
                  </a:cubicBezTo>
                  <a:cubicBezTo>
                    <a:pt x="322" y="224"/>
                    <a:pt x="322" y="224"/>
                    <a:pt x="323" y="224"/>
                  </a:cubicBezTo>
                  <a:cubicBezTo>
                    <a:pt x="324" y="225"/>
                    <a:pt x="325" y="226"/>
                    <a:pt x="326" y="226"/>
                  </a:cubicBezTo>
                  <a:cubicBezTo>
                    <a:pt x="326" y="226"/>
                    <a:pt x="327" y="226"/>
                    <a:pt x="327" y="226"/>
                  </a:cubicBezTo>
                  <a:cubicBezTo>
                    <a:pt x="327" y="226"/>
                    <a:pt x="328" y="226"/>
                    <a:pt x="328" y="225"/>
                  </a:cubicBezTo>
                  <a:cubicBezTo>
                    <a:pt x="329" y="225"/>
                    <a:pt x="331" y="224"/>
                    <a:pt x="332" y="224"/>
                  </a:cubicBezTo>
                  <a:cubicBezTo>
                    <a:pt x="333" y="224"/>
                    <a:pt x="334" y="223"/>
                    <a:pt x="335" y="223"/>
                  </a:cubicBezTo>
                  <a:cubicBezTo>
                    <a:pt x="337" y="222"/>
                    <a:pt x="338" y="221"/>
                    <a:pt x="338" y="220"/>
                  </a:cubicBezTo>
                  <a:cubicBezTo>
                    <a:pt x="338" y="218"/>
                    <a:pt x="338" y="217"/>
                    <a:pt x="338" y="216"/>
                  </a:cubicBezTo>
                  <a:cubicBezTo>
                    <a:pt x="338" y="215"/>
                    <a:pt x="338" y="214"/>
                    <a:pt x="338" y="214"/>
                  </a:cubicBezTo>
                  <a:cubicBezTo>
                    <a:pt x="338" y="213"/>
                    <a:pt x="338" y="212"/>
                    <a:pt x="338" y="212"/>
                  </a:cubicBezTo>
                  <a:cubicBezTo>
                    <a:pt x="338" y="211"/>
                    <a:pt x="338" y="209"/>
                    <a:pt x="338" y="208"/>
                  </a:cubicBezTo>
                  <a:cubicBezTo>
                    <a:pt x="339" y="207"/>
                    <a:pt x="340" y="205"/>
                    <a:pt x="342" y="205"/>
                  </a:cubicBezTo>
                  <a:cubicBezTo>
                    <a:pt x="342" y="205"/>
                    <a:pt x="342" y="206"/>
                    <a:pt x="343" y="206"/>
                  </a:cubicBezTo>
                  <a:cubicBezTo>
                    <a:pt x="344" y="206"/>
                    <a:pt x="344" y="207"/>
                    <a:pt x="345" y="208"/>
                  </a:cubicBezTo>
                  <a:cubicBezTo>
                    <a:pt x="346" y="209"/>
                    <a:pt x="346" y="209"/>
                    <a:pt x="346" y="209"/>
                  </a:cubicBezTo>
                  <a:cubicBezTo>
                    <a:pt x="347" y="209"/>
                    <a:pt x="347" y="209"/>
                    <a:pt x="347" y="209"/>
                  </a:cubicBezTo>
                  <a:cubicBezTo>
                    <a:pt x="348" y="209"/>
                    <a:pt x="349" y="208"/>
                    <a:pt x="350" y="207"/>
                  </a:cubicBezTo>
                  <a:cubicBezTo>
                    <a:pt x="350" y="207"/>
                    <a:pt x="350" y="206"/>
                    <a:pt x="350" y="205"/>
                  </a:cubicBezTo>
                  <a:cubicBezTo>
                    <a:pt x="350" y="204"/>
                    <a:pt x="350" y="203"/>
                    <a:pt x="349" y="203"/>
                  </a:cubicBezTo>
                  <a:cubicBezTo>
                    <a:pt x="348" y="202"/>
                    <a:pt x="347" y="202"/>
                    <a:pt x="346" y="201"/>
                  </a:cubicBezTo>
                  <a:cubicBezTo>
                    <a:pt x="345" y="199"/>
                    <a:pt x="346" y="197"/>
                    <a:pt x="347" y="196"/>
                  </a:cubicBezTo>
                  <a:cubicBezTo>
                    <a:pt x="349" y="195"/>
                    <a:pt x="351" y="195"/>
                    <a:pt x="352" y="195"/>
                  </a:cubicBezTo>
                  <a:cubicBezTo>
                    <a:pt x="354" y="195"/>
                    <a:pt x="355" y="195"/>
                    <a:pt x="356" y="194"/>
                  </a:cubicBezTo>
                  <a:cubicBezTo>
                    <a:pt x="356" y="194"/>
                    <a:pt x="357" y="194"/>
                    <a:pt x="357" y="194"/>
                  </a:cubicBezTo>
                  <a:cubicBezTo>
                    <a:pt x="358" y="194"/>
                    <a:pt x="359" y="195"/>
                    <a:pt x="359" y="195"/>
                  </a:cubicBezTo>
                  <a:cubicBezTo>
                    <a:pt x="360" y="195"/>
                    <a:pt x="362" y="195"/>
                    <a:pt x="363" y="195"/>
                  </a:cubicBezTo>
                  <a:cubicBezTo>
                    <a:pt x="364" y="195"/>
                    <a:pt x="364" y="195"/>
                    <a:pt x="365" y="194"/>
                  </a:cubicBezTo>
                  <a:cubicBezTo>
                    <a:pt x="366" y="193"/>
                    <a:pt x="367" y="193"/>
                    <a:pt x="368" y="193"/>
                  </a:cubicBezTo>
                  <a:cubicBezTo>
                    <a:pt x="368" y="193"/>
                    <a:pt x="368" y="193"/>
                    <a:pt x="368" y="193"/>
                  </a:cubicBezTo>
                  <a:cubicBezTo>
                    <a:pt x="368" y="193"/>
                    <a:pt x="369" y="193"/>
                    <a:pt x="369" y="193"/>
                  </a:cubicBezTo>
                  <a:cubicBezTo>
                    <a:pt x="369" y="193"/>
                    <a:pt x="370" y="193"/>
                    <a:pt x="371" y="193"/>
                  </a:cubicBezTo>
                  <a:cubicBezTo>
                    <a:pt x="371" y="193"/>
                    <a:pt x="373" y="192"/>
                    <a:pt x="374" y="191"/>
                  </a:cubicBezTo>
                  <a:cubicBezTo>
                    <a:pt x="374" y="191"/>
                    <a:pt x="373" y="191"/>
                    <a:pt x="373" y="191"/>
                  </a:cubicBezTo>
                  <a:cubicBezTo>
                    <a:pt x="372" y="191"/>
                    <a:pt x="372" y="191"/>
                    <a:pt x="372" y="191"/>
                  </a:cubicBezTo>
                  <a:cubicBezTo>
                    <a:pt x="372" y="191"/>
                    <a:pt x="372" y="191"/>
                    <a:pt x="371" y="191"/>
                  </a:cubicBezTo>
                  <a:cubicBezTo>
                    <a:pt x="371" y="191"/>
                    <a:pt x="371" y="191"/>
                    <a:pt x="371" y="191"/>
                  </a:cubicBezTo>
                  <a:cubicBezTo>
                    <a:pt x="369" y="190"/>
                    <a:pt x="368" y="189"/>
                    <a:pt x="366" y="189"/>
                  </a:cubicBezTo>
                  <a:cubicBezTo>
                    <a:pt x="365" y="188"/>
                    <a:pt x="364" y="188"/>
                    <a:pt x="363" y="188"/>
                  </a:cubicBezTo>
                  <a:cubicBezTo>
                    <a:pt x="363" y="188"/>
                    <a:pt x="362" y="188"/>
                    <a:pt x="362" y="188"/>
                  </a:cubicBezTo>
                  <a:cubicBezTo>
                    <a:pt x="360" y="188"/>
                    <a:pt x="359" y="189"/>
                    <a:pt x="358" y="189"/>
                  </a:cubicBezTo>
                  <a:cubicBezTo>
                    <a:pt x="356" y="190"/>
                    <a:pt x="355" y="190"/>
                    <a:pt x="353" y="191"/>
                  </a:cubicBezTo>
                  <a:cubicBezTo>
                    <a:pt x="351" y="192"/>
                    <a:pt x="350" y="194"/>
                    <a:pt x="347" y="194"/>
                  </a:cubicBezTo>
                  <a:cubicBezTo>
                    <a:pt x="347" y="194"/>
                    <a:pt x="347" y="194"/>
                    <a:pt x="346" y="194"/>
                  </a:cubicBezTo>
                  <a:cubicBezTo>
                    <a:pt x="344" y="193"/>
                    <a:pt x="343" y="192"/>
                    <a:pt x="342" y="190"/>
                  </a:cubicBezTo>
                  <a:cubicBezTo>
                    <a:pt x="341" y="190"/>
                    <a:pt x="341" y="190"/>
                    <a:pt x="341" y="189"/>
                  </a:cubicBezTo>
                  <a:cubicBezTo>
                    <a:pt x="340" y="189"/>
                    <a:pt x="340" y="188"/>
                    <a:pt x="340" y="188"/>
                  </a:cubicBezTo>
                  <a:cubicBezTo>
                    <a:pt x="339" y="187"/>
                    <a:pt x="339" y="186"/>
                    <a:pt x="338" y="185"/>
                  </a:cubicBezTo>
                  <a:cubicBezTo>
                    <a:pt x="338" y="182"/>
                    <a:pt x="339" y="180"/>
                    <a:pt x="340" y="178"/>
                  </a:cubicBezTo>
                  <a:cubicBezTo>
                    <a:pt x="340" y="176"/>
                    <a:pt x="341" y="174"/>
                    <a:pt x="342" y="172"/>
                  </a:cubicBezTo>
                  <a:cubicBezTo>
                    <a:pt x="344" y="170"/>
                    <a:pt x="346" y="168"/>
                    <a:pt x="348" y="166"/>
                  </a:cubicBezTo>
                  <a:cubicBezTo>
                    <a:pt x="349" y="165"/>
                    <a:pt x="349" y="165"/>
                    <a:pt x="350" y="164"/>
                  </a:cubicBezTo>
                  <a:cubicBezTo>
                    <a:pt x="351" y="163"/>
                    <a:pt x="353" y="162"/>
                    <a:pt x="354" y="162"/>
                  </a:cubicBezTo>
                  <a:cubicBezTo>
                    <a:pt x="355" y="161"/>
                    <a:pt x="356" y="160"/>
                    <a:pt x="355" y="159"/>
                  </a:cubicBezTo>
                  <a:cubicBezTo>
                    <a:pt x="355" y="158"/>
                    <a:pt x="354" y="157"/>
                    <a:pt x="353" y="157"/>
                  </a:cubicBezTo>
                  <a:cubicBezTo>
                    <a:pt x="351" y="157"/>
                    <a:pt x="349" y="157"/>
                    <a:pt x="348" y="157"/>
                  </a:cubicBezTo>
                  <a:cubicBezTo>
                    <a:pt x="347" y="157"/>
                    <a:pt x="346" y="157"/>
                    <a:pt x="346" y="157"/>
                  </a:cubicBezTo>
                  <a:cubicBezTo>
                    <a:pt x="345" y="157"/>
                    <a:pt x="345" y="157"/>
                    <a:pt x="344" y="157"/>
                  </a:cubicBezTo>
                  <a:cubicBezTo>
                    <a:pt x="343" y="157"/>
                    <a:pt x="342" y="157"/>
                    <a:pt x="341" y="158"/>
                  </a:cubicBezTo>
                  <a:cubicBezTo>
                    <a:pt x="340" y="159"/>
                    <a:pt x="339" y="160"/>
                    <a:pt x="339" y="160"/>
                  </a:cubicBezTo>
                  <a:cubicBezTo>
                    <a:pt x="338" y="161"/>
                    <a:pt x="340" y="163"/>
                    <a:pt x="340" y="164"/>
                  </a:cubicBezTo>
                  <a:cubicBezTo>
                    <a:pt x="341" y="166"/>
                    <a:pt x="339" y="167"/>
                    <a:pt x="337" y="168"/>
                  </a:cubicBezTo>
                  <a:cubicBezTo>
                    <a:pt x="335" y="169"/>
                    <a:pt x="333" y="170"/>
                    <a:pt x="331" y="171"/>
                  </a:cubicBezTo>
                  <a:cubicBezTo>
                    <a:pt x="330" y="171"/>
                    <a:pt x="329" y="172"/>
                    <a:pt x="328" y="173"/>
                  </a:cubicBezTo>
                  <a:cubicBezTo>
                    <a:pt x="327" y="174"/>
                    <a:pt x="326" y="175"/>
                    <a:pt x="325" y="175"/>
                  </a:cubicBezTo>
                  <a:cubicBezTo>
                    <a:pt x="324" y="176"/>
                    <a:pt x="323" y="177"/>
                    <a:pt x="323" y="178"/>
                  </a:cubicBezTo>
                  <a:cubicBezTo>
                    <a:pt x="322" y="179"/>
                    <a:pt x="322" y="180"/>
                    <a:pt x="321" y="181"/>
                  </a:cubicBezTo>
                  <a:cubicBezTo>
                    <a:pt x="321" y="183"/>
                    <a:pt x="320" y="185"/>
                    <a:pt x="322" y="187"/>
                  </a:cubicBezTo>
                  <a:cubicBezTo>
                    <a:pt x="323" y="188"/>
                    <a:pt x="323" y="188"/>
                    <a:pt x="324" y="188"/>
                  </a:cubicBezTo>
                  <a:cubicBezTo>
                    <a:pt x="325" y="189"/>
                    <a:pt x="326" y="189"/>
                    <a:pt x="327" y="189"/>
                  </a:cubicBezTo>
                  <a:cubicBezTo>
                    <a:pt x="328" y="190"/>
                    <a:pt x="327" y="192"/>
                    <a:pt x="326" y="193"/>
                  </a:cubicBezTo>
                  <a:cubicBezTo>
                    <a:pt x="325" y="195"/>
                    <a:pt x="324" y="196"/>
                    <a:pt x="322" y="198"/>
                  </a:cubicBezTo>
                  <a:cubicBezTo>
                    <a:pt x="322" y="199"/>
                    <a:pt x="321" y="199"/>
                    <a:pt x="320" y="200"/>
                  </a:cubicBezTo>
                  <a:cubicBezTo>
                    <a:pt x="319" y="200"/>
                    <a:pt x="318" y="200"/>
                    <a:pt x="318" y="201"/>
                  </a:cubicBezTo>
                  <a:cubicBezTo>
                    <a:pt x="318" y="202"/>
                    <a:pt x="318" y="203"/>
                    <a:pt x="318" y="203"/>
                  </a:cubicBezTo>
                  <a:cubicBezTo>
                    <a:pt x="318" y="204"/>
                    <a:pt x="318" y="205"/>
                    <a:pt x="318" y="206"/>
                  </a:cubicBezTo>
                  <a:cubicBezTo>
                    <a:pt x="317" y="208"/>
                    <a:pt x="317" y="209"/>
                    <a:pt x="315" y="210"/>
                  </a:cubicBezTo>
                  <a:cubicBezTo>
                    <a:pt x="315" y="211"/>
                    <a:pt x="314" y="212"/>
                    <a:pt x="314" y="213"/>
                  </a:cubicBezTo>
                  <a:cubicBezTo>
                    <a:pt x="313" y="213"/>
                    <a:pt x="313" y="214"/>
                    <a:pt x="312" y="215"/>
                  </a:cubicBezTo>
                  <a:cubicBezTo>
                    <a:pt x="312" y="215"/>
                    <a:pt x="311" y="216"/>
                    <a:pt x="310" y="217"/>
                  </a:cubicBezTo>
                  <a:cubicBezTo>
                    <a:pt x="310" y="217"/>
                    <a:pt x="310" y="217"/>
                    <a:pt x="309" y="217"/>
                  </a:cubicBezTo>
                  <a:cubicBezTo>
                    <a:pt x="309" y="217"/>
                    <a:pt x="309" y="218"/>
                    <a:pt x="308" y="218"/>
                  </a:cubicBezTo>
                  <a:cubicBezTo>
                    <a:pt x="308" y="218"/>
                    <a:pt x="308" y="219"/>
                    <a:pt x="308" y="219"/>
                  </a:cubicBezTo>
                  <a:cubicBezTo>
                    <a:pt x="307" y="219"/>
                    <a:pt x="307" y="218"/>
                    <a:pt x="307" y="218"/>
                  </a:cubicBezTo>
                  <a:cubicBezTo>
                    <a:pt x="306" y="217"/>
                    <a:pt x="305" y="216"/>
                    <a:pt x="305" y="216"/>
                  </a:cubicBezTo>
                  <a:cubicBezTo>
                    <a:pt x="304" y="214"/>
                    <a:pt x="304" y="212"/>
                    <a:pt x="302" y="210"/>
                  </a:cubicBezTo>
                  <a:cubicBezTo>
                    <a:pt x="302" y="209"/>
                    <a:pt x="302" y="209"/>
                    <a:pt x="301" y="208"/>
                  </a:cubicBezTo>
                  <a:cubicBezTo>
                    <a:pt x="301" y="208"/>
                    <a:pt x="300" y="208"/>
                    <a:pt x="300" y="208"/>
                  </a:cubicBezTo>
                  <a:cubicBezTo>
                    <a:pt x="299" y="207"/>
                    <a:pt x="299" y="206"/>
                    <a:pt x="299" y="205"/>
                  </a:cubicBezTo>
                  <a:cubicBezTo>
                    <a:pt x="299" y="204"/>
                    <a:pt x="300" y="203"/>
                    <a:pt x="299" y="202"/>
                  </a:cubicBezTo>
                  <a:cubicBezTo>
                    <a:pt x="299" y="201"/>
                    <a:pt x="299" y="200"/>
                    <a:pt x="299" y="199"/>
                  </a:cubicBezTo>
                  <a:cubicBezTo>
                    <a:pt x="298" y="198"/>
                    <a:pt x="297" y="196"/>
                    <a:pt x="297" y="194"/>
                  </a:cubicBezTo>
                  <a:cubicBezTo>
                    <a:pt x="296" y="193"/>
                    <a:pt x="296" y="192"/>
                    <a:pt x="295" y="192"/>
                  </a:cubicBezTo>
                  <a:cubicBezTo>
                    <a:pt x="295" y="192"/>
                    <a:pt x="295" y="192"/>
                    <a:pt x="295" y="192"/>
                  </a:cubicBezTo>
                  <a:cubicBezTo>
                    <a:pt x="294" y="192"/>
                    <a:pt x="294" y="192"/>
                    <a:pt x="294" y="193"/>
                  </a:cubicBezTo>
                  <a:cubicBezTo>
                    <a:pt x="292" y="194"/>
                    <a:pt x="291" y="195"/>
                    <a:pt x="289" y="197"/>
                  </a:cubicBezTo>
                  <a:cubicBezTo>
                    <a:pt x="289" y="197"/>
                    <a:pt x="288" y="198"/>
                    <a:pt x="287" y="199"/>
                  </a:cubicBezTo>
                  <a:cubicBezTo>
                    <a:pt x="286" y="199"/>
                    <a:pt x="285" y="200"/>
                    <a:pt x="284" y="201"/>
                  </a:cubicBezTo>
                  <a:cubicBezTo>
                    <a:pt x="283" y="202"/>
                    <a:pt x="282" y="203"/>
                    <a:pt x="280" y="203"/>
                  </a:cubicBezTo>
                  <a:cubicBezTo>
                    <a:pt x="280" y="203"/>
                    <a:pt x="279" y="203"/>
                    <a:pt x="279" y="202"/>
                  </a:cubicBezTo>
                  <a:cubicBezTo>
                    <a:pt x="278" y="201"/>
                    <a:pt x="277" y="200"/>
                    <a:pt x="277" y="198"/>
                  </a:cubicBezTo>
                  <a:cubicBezTo>
                    <a:pt x="278" y="197"/>
                    <a:pt x="279" y="196"/>
                    <a:pt x="279" y="194"/>
                  </a:cubicBezTo>
                  <a:cubicBezTo>
                    <a:pt x="279" y="193"/>
                    <a:pt x="278" y="191"/>
                    <a:pt x="277" y="190"/>
                  </a:cubicBezTo>
                  <a:cubicBezTo>
                    <a:pt x="277" y="190"/>
                    <a:pt x="276" y="189"/>
                    <a:pt x="275" y="188"/>
                  </a:cubicBezTo>
                  <a:cubicBezTo>
                    <a:pt x="275" y="187"/>
                    <a:pt x="274" y="186"/>
                    <a:pt x="274" y="185"/>
                  </a:cubicBezTo>
                  <a:cubicBezTo>
                    <a:pt x="275" y="183"/>
                    <a:pt x="276" y="181"/>
                    <a:pt x="278" y="180"/>
                  </a:cubicBezTo>
                  <a:cubicBezTo>
                    <a:pt x="279" y="179"/>
                    <a:pt x="281" y="178"/>
                    <a:pt x="282" y="176"/>
                  </a:cubicBezTo>
                  <a:cubicBezTo>
                    <a:pt x="284" y="175"/>
                    <a:pt x="286" y="175"/>
                    <a:pt x="288" y="174"/>
                  </a:cubicBezTo>
                  <a:cubicBezTo>
                    <a:pt x="289" y="173"/>
                    <a:pt x="291" y="171"/>
                    <a:pt x="292" y="170"/>
                  </a:cubicBezTo>
                  <a:cubicBezTo>
                    <a:pt x="295" y="168"/>
                    <a:pt x="300" y="166"/>
                    <a:pt x="301" y="162"/>
                  </a:cubicBezTo>
                  <a:cubicBezTo>
                    <a:pt x="304" y="159"/>
                    <a:pt x="304" y="159"/>
                    <a:pt x="304" y="159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4" y="159"/>
                    <a:pt x="304" y="159"/>
                    <a:pt x="304" y="158"/>
                  </a:cubicBezTo>
                  <a:cubicBezTo>
                    <a:pt x="305" y="156"/>
                    <a:pt x="307" y="155"/>
                    <a:pt x="308" y="153"/>
                  </a:cubicBezTo>
                  <a:cubicBezTo>
                    <a:pt x="308" y="152"/>
                    <a:pt x="309" y="151"/>
                    <a:pt x="310" y="150"/>
                  </a:cubicBezTo>
                  <a:cubicBezTo>
                    <a:pt x="310" y="149"/>
                    <a:pt x="311" y="148"/>
                    <a:pt x="312" y="147"/>
                  </a:cubicBezTo>
                  <a:cubicBezTo>
                    <a:pt x="313" y="144"/>
                    <a:pt x="315" y="142"/>
                    <a:pt x="318" y="140"/>
                  </a:cubicBezTo>
                  <a:cubicBezTo>
                    <a:pt x="319" y="139"/>
                    <a:pt x="320" y="138"/>
                    <a:pt x="322" y="137"/>
                  </a:cubicBezTo>
                  <a:cubicBezTo>
                    <a:pt x="324" y="136"/>
                    <a:pt x="325" y="135"/>
                    <a:pt x="327" y="134"/>
                  </a:cubicBezTo>
                  <a:cubicBezTo>
                    <a:pt x="331" y="132"/>
                    <a:pt x="334" y="129"/>
                    <a:pt x="338" y="128"/>
                  </a:cubicBezTo>
                  <a:cubicBezTo>
                    <a:pt x="340" y="127"/>
                    <a:pt x="342" y="127"/>
                    <a:pt x="344" y="126"/>
                  </a:cubicBezTo>
                  <a:cubicBezTo>
                    <a:pt x="346" y="126"/>
                    <a:pt x="347" y="126"/>
                    <a:pt x="349" y="125"/>
                  </a:cubicBezTo>
                  <a:cubicBezTo>
                    <a:pt x="352" y="124"/>
                    <a:pt x="355" y="124"/>
                    <a:pt x="358" y="124"/>
                  </a:cubicBezTo>
                  <a:cubicBezTo>
                    <a:pt x="358" y="124"/>
                    <a:pt x="358" y="124"/>
                    <a:pt x="359" y="124"/>
                  </a:cubicBezTo>
                  <a:cubicBezTo>
                    <a:pt x="360" y="124"/>
                    <a:pt x="361" y="124"/>
                    <a:pt x="362" y="124"/>
                  </a:cubicBezTo>
                  <a:cubicBezTo>
                    <a:pt x="362" y="124"/>
                    <a:pt x="362" y="124"/>
                    <a:pt x="362" y="124"/>
                  </a:cubicBezTo>
                  <a:cubicBezTo>
                    <a:pt x="363" y="124"/>
                    <a:pt x="364" y="123"/>
                    <a:pt x="365" y="123"/>
                  </a:cubicBezTo>
                  <a:cubicBezTo>
                    <a:pt x="365" y="123"/>
                    <a:pt x="365" y="123"/>
                    <a:pt x="365" y="123"/>
                  </a:cubicBezTo>
                  <a:cubicBezTo>
                    <a:pt x="366" y="123"/>
                    <a:pt x="366" y="124"/>
                    <a:pt x="367" y="125"/>
                  </a:cubicBezTo>
                  <a:cubicBezTo>
                    <a:pt x="367" y="125"/>
                    <a:pt x="368" y="125"/>
                    <a:pt x="368" y="125"/>
                  </a:cubicBezTo>
                  <a:cubicBezTo>
                    <a:pt x="369" y="125"/>
                    <a:pt x="370" y="125"/>
                    <a:pt x="371" y="125"/>
                  </a:cubicBezTo>
                  <a:cubicBezTo>
                    <a:pt x="372" y="126"/>
                    <a:pt x="375" y="128"/>
                    <a:pt x="373" y="129"/>
                  </a:cubicBezTo>
                  <a:cubicBezTo>
                    <a:pt x="373" y="129"/>
                    <a:pt x="373" y="129"/>
                    <a:pt x="372" y="129"/>
                  </a:cubicBezTo>
                  <a:cubicBezTo>
                    <a:pt x="372" y="129"/>
                    <a:pt x="372" y="129"/>
                    <a:pt x="372" y="129"/>
                  </a:cubicBezTo>
                  <a:cubicBezTo>
                    <a:pt x="371" y="129"/>
                    <a:pt x="371" y="129"/>
                    <a:pt x="371" y="129"/>
                  </a:cubicBezTo>
                  <a:cubicBezTo>
                    <a:pt x="370" y="129"/>
                    <a:pt x="370" y="129"/>
                    <a:pt x="369" y="130"/>
                  </a:cubicBezTo>
                  <a:cubicBezTo>
                    <a:pt x="369" y="131"/>
                    <a:pt x="372" y="131"/>
                    <a:pt x="373" y="132"/>
                  </a:cubicBezTo>
                  <a:cubicBezTo>
                    <a:pt x="377" y="133"/>
                    <a:pt x="381" y="134"/>
                    <a:pt x="385" y="134"/>
                  </a:cubicBezTo>
                  <a:cubicBezTo>
                    <a:pt x="387" y="135"/>
                    <a:pt x="389" y="135"/>
                    <a:pt x="391" y="135"/>
                  </a:cubicBezTo>
                  <a:cubicBezTo>
                    <a:pt x="392" y="135"/>
                    <a:pt x="392" y="135"/>
                    <a:pt x="393" y="136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393" y="0"/>
                    <a:pt x="393" y="0"/>
                    <a:pt x="393" y="0"/>
                  </a:cubicBezTo>
                </a:path>
              </a:pathLst>
            </a:custGeom>
            <a:solidFill>
              <a:srgbClr val="69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65"/>
            <p:cNvSpPr>
              <a:spLocks/>
            </p:cNvSpPr>
            <p:nvPr/>
          </p:nvSpPr>
          <p:spPr bwMode="auto">
            <a:xfrm>
              <a:off x="10698070" y="5692769"/>
              <a:ext cx="146050" cy="213211"/>
            </a:xfrm>
            <a:custGeom>
              <a:avLst/>
              <a:gdLst>
                <a:gd name="T0" fmla="*/ 2 w 116"/>
                <a:gd name="T1" fmla="*/ 0 h 169"/>
                <a:gd name="T2" fmla="*/ 0 w 116"/>
                <a:gd name="T3" fmla="*/ 0 h 169"/>
                <a:gd name="T4" fmla="*/ 58 w 116"/>
                <a:gd name="T5" fmla="*/ 169 h 169"/>
                <a:gd name="T6" fmla="*/ 63 w 116"/>
                <a:gd name="T7" fmla="*/ 151 h 169"/>
                <a:gd name="T8" fmla="*/ 82 w 116"/>
                <a:gd name="T9" fmla="*/ 143 h 169"/>
                <a:gd name="T10" fmla="*/ 97 w 116"/>
                <a:gd name="T11" fmla="*/ 127 h 169"/>
                <a:gd name="T12" fmla="*/ 102 w 116"/>
                <a:gd name="T13" fmla="*/ 99 h 169"/>
                <a:gd name="T14" fmla="*/ 112 w 116"/>
                <a:gd name="T15" fmla="*/ 90 h 169"/>
                <a:gd name="T16" fmla="*/ 110 w 116"/>
                <a:gd name="T17" fmla="*/ 82 h 169"/>
                <a:gd name="T18" fmla="*/ 113 w 116"/>
                <a:gd name="T19" fmla="*/ 70 h 169"/>
                <a:gd name="T20" fmla="*/ 106 w 116"/>
                <a:gd name="T21" fmla="*/ 65 h 169"/>
                <a:gd name="T22" fmla="*/ 96 w 116"/>
                <a:gd name="T23" fmla="*/ 60 h 169"/>
                <a:gd name="T24" fmla="*/ 92 w 116"/>
                <a:gd name="T25" fmla="*/ 59 h 169"/>
                <a:gd name="T26" fmla="*/ 88 w 116"/>
                <a:gd name="T27" fmla="*/ 60 h 169"/>
                <a:gd name="T28" fmla="*/ 84 w 116"/>
                <a:gd name="T29" fmla="*/ 60 h 169"/>
                <a:gd name="T30" fmla="*/ 83 w 116"/>
                <a:gd name="T31" fmla="*/ 60 h 169"/>
                <a:gd name="T32" fmla="*/ 69 w 116"/>
                <a:gd name="T33" fmla="*/ 51 h 169"/>
                <a:gd name="T34" fmla="*/ 65 w 116"/>
                <a:gd name="T35" fmla="*/ 50 h 169"/>
                <a:gd name="T36" fmla="*/ 57 w 116"/>
                <a:gd name="T37" fmla="*/ 53 h 169"/>
                <a:gd name="T38" fmla="*/ 55 w 116"/>
                <a:gd name="T39" fmla="*/ 54 h 169"/>
                <a:gd name="T40" fmla="*/ 46 w 116"/>
                <a:gd name="T41" fmla="*/ 52 h 169"/>
                <a:gd name="T42" fmla="*/ 47 w 116"/>
                <a:gd name="T43" fmla="*/ 51 h 169"/>
                <a:gd name="T44" fmla="*/ 54 w 116"/>
                <a:gd name="T45" fmla="*/ 43 h 169"/>
                <a:gd name="T46" fmla="*/ 53 w 116"/>
                <a:gd name="T47" fmla="*/ 38 h 169"/>
                <a:gd name="T48" fmla="*/ 51 w 116"/>
                <a:gd name="T49" fmla="*/ 35 h 169"/>
                <a:gd name="T50" fmla="*/ 47 w 116"/>
                <a:gd name="T51" fmla="*/ 25 h 169"/>
                <a:gd name="T52" fmla="*/ 37 w 116"/>
                <a:gd name="T53" fmla="*/ 20 h 169"/>
                <a:gd name="T54" fmla="*/ 32 w 116"/>
                <a:gd name="T55" fmla="*/ 19 h 169"/>
                <a:gd name="T56" fmla="*/ 31 w 116"/>
                <a:gd name="T57" fmla="*/ 19 h 169"/>
                <a:gd name="T58" fmla="*/ 29 w 116"/>
                <a:gd name="T59" fmla="*/ 20 h 169"/>
                <a:gd name="T60" fmla="*/ 28 w 116"/>
                <a:gd name="T61" fmla="*/ 20 h 169"/>
                <a:gd name="T62" fmla="*/ 26 w 116"/>
                <a:gd name="T63" fmla="*/ 19 h 169"/>
                <a:gd name="T64" fmla="*/ 24 w 116"/>
                <a:gd name="T65" fmla="*/ 16 h 169"/>
                <a:gd name="T66" fmla="*/ 20 w 116"/>
                <a:gd name="T67" fmla="*/ 13 h 169"/>
                <a:gd name="T68" fmla="*/ 13 w 116"/>
                <a:gd name="T69" fmla="*/ 7 h 169"/>
                <a:gd name="T70" fmla="*/ 7 w 116"/>
                <a:gd name="T71" fmla="*/ 0 h 169"/>
                <a:gd name="T72" fmla="*/ 2 w 116"/>
                <a:gd name="T7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169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6" y="61"/>
                    <a:pt x="27" y="119"/>
                    <a:pt x="58" y="169"/>
                  </a:cubicBezTo>
                  <a:cubicBezTo>
                    <a:pt x="59" y="163"/>
                    <a:pt x="59" y="156"/>
                    <a:pt x="63" y="151"/>
                  </a:cubicBezTo>
                  <a:cubicBezTo>
                    <a:pt x="67" y="145"/>
                    <a:pt x="75" y="144"/>
                    <a:pt x="82" y="143"/>
                  </a:cubicBezTo>
                  <a:cubicBezTo>
                    <a:pt x="92" y="142"/>
                    <a:pt x="96" y="138"/>
                    <a:pt x="97" y="127"/>
                  </a:cubicBezTo>
                  <a:cubicBezTo>
                    <a:pt x="98" y="117"/>
                    <a:pt x="96" y="107"/>
                    <a:pt x="102" y="99"/>
                  </a:cubicBezTo>
                  <a:cubicBezTo>
                    <a:pt x="104" y="96"/>
                    <a:pt x="111" y="93"/>
                    <a:pt x="112" y="90"/>
                  </a:cubicBezTo>
                  <a:cubicBezTo>
                    <a:pt x="112" y="87"/>
                    <a:pt x="109" y="85"/>
                    <a:pt x="110" y="82"/>
                  </a:cubicBezTo>
                  <a:cubicBezTo>
                    <a:pt x="111" y="77"/>
                    <a:pt x="116" y="75"/>
                    <a:pt x="113" y="70"/>
                  </a:cubicBezTo>
                  <a:cubicBezTo>
                    <a:pt x="112" y="67"/>
                    <a:pt x="109" y="67"/>
                    <a:pt x="106" y="65"/>
                  </a:cubicBezTo>
                  <a:cubicBezTo>
                    <a:pt x="103" y="64"/>
                    <a:pt x="100" y="61"/>
                    <a:pt x="96" y="60"/>
                  </a:cubicBezTo>
                  <a:cubicBezTo>
                    <a:pt x="94" y="60"/>
                    <a:pt x="93" y="59"/>
                    <a:pt x="92" y="59"/>
                  </a:cubicBezTo>
                  <a:cubicBezTo>
                    <a:pt x="90" y="59"/>
                    <a:pt x="89" y="60"/>
                    <a:pt x="88" y="60"/>
                  </a:cubicBezTo>
                  <a:cubicBezTo>
                    <a:pt x="87" y="60"/>
                    <a:pt x="86" y="60"/>
                    <a:pt x="84" y="60"/>
                  </a:cubicBezTo>
                  <a:cubicBezTo>
                    <a:pt x="84" y="60"/>
                    <a:pt x="83" y="60"/>
                    <a:pt x="83" y="60"/>
                  </a:cubicBezTo>
                  <a:cubicBezTo>
                    <a:pt x="75" y="59"/>
                    <a:pt x="76" y="53"/>
                    <a:pt x="69" y="51"/>
                  </a:cubicBezTo>
                  <a:cubicBezTo>
                    <a:pt x="68" y="50"/>
                    <a:pt x="66" y="50"/>
                    <a:pt x="65" y="50"/>
                  </a:cubicBezTo>
                  <a:cubicBezTo>
                    <a:pt x="62" y="50"/>
                    <a:pt x="60" y="52"/>
                    <a:pt x="57" y="53"/>
                  </a:cubicBezTo>
                  <a:cubicBezTo>
                    <a:pt x="56" y="54"/>
                    <a:pt x="55" y="54"/>
                    <a:pt x="55" y="54"/>
                  </a:cubicBezTo>
                  <a:cubicBezTo>
                    <a:pt x="52" y="54"/>
                    <a:pt x="48" y="53"/>
                    <a:pt x="46" y="52"/>
                  </a:cubicBezTo>
                  <a:cubicBezTo>
                    <a:pt x="46" y="52"/>
                    <a:pt x="47" y="51"/>
                    <a:pt x="47" y="51"/>
                  </a:cubicBezTo>
                  <a:cubicBezTo>
                    <a:pt x="50" y="48"/>
                    <a:pt x="51" y="45"/>
                    <a:pt x="54" y="43"/>
                  </a:cubicBezTo>
                  <a:cubicBezTo>
                    <a:pt x="55" y="41"/>
                    <a:pt x="55" y="40"/>
                    <a:pt x="53" y="38"/>
                  </a:cubicBezTo>
                  <a:cubicBezTo>
                    <a:pt x="52" y="37"/>
                    <a:pt x="51" y="37"/>
                    <a:pt x="51" y="35"/>
                  </a:cubicBezTo>
                  <a:cubicBezTo>
                    <a:pt x="50" y="31"/>
                    <a:pt x="50" y="27"/>
                    <a:pt x="47" y="25"/>
                  </a:cubicBezTo>
                  <a:cubicBezTo>
                    <a:pt x="44" y="22"/>
                    <a:pt x="41" y="21"/>
                    <a:pt x="37" y="20"/>
                  </a:cubicBezTo>
                  <a:cubicBezTo>
                    <a:pt x="35" y="20"/>
                    <a:pt x="33" y="20"/>
                    <a:pt x="32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9" y="20"/>
                    <a:pt x="28" y="20"/>
                    <a:pt x="28" y="20"/>
                  </a:cubicBezTo>
                  <a:cubicBezTo>
                    <a:pt x="27" y="20"/>
                    <a:pt x="27" y="20"/>
                    <a:pt x="26" y="19"/>
                  </a:cubicBezTo>
                  <a:cubicBezTo>
                    <a:pt x="25" y="19"/>
                    <a:pt x="24" y="17"/>
                    <a:pt x="24" y="16"/>
                  </a:cubicBezTo>
                  <a:cubicBezTo>
                    <a:pt x="23" y="14"/>
                    <a:pt x="21" y="14"/>
                    <a:pt x="20" y="13"/>
                  </a:cubicBezTo>
                  <a:cubicBezTo>
                    <a:pt x="18" y="11"/>
                    <a:pt x="15" y="9"/>
                    <a:pt x="13" y="7"/>
                  </a:cubicBezTo>
                  <a:cubicBezTo>
                    <a:pt x="11" y="5"/>
                    <a:pt x="10" y="1"/>
                    <a:pt x="7" y="0"/>
                  </a:cubicBezTo>
                  <a:cubicBezTo>
                    <a:pt x="5" y="0"/>
                    <a:pt x="3" y="0"/>
                    <a:pt x="2" y="0"/>
                  </a:cubicBezTo>
                </a:path>
              </a:pathLst>
            </a:custGeom>
            <a:solidFill>
              <a:srgbClr val="9C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66"/>
            <p:cNvSpPr>
              <a:spLocks noEditPoints="1"/>
            </p:cNvSpPr>
            <p:nvPr/>
          </p:nvSpPr>
          <p:spPr bwMode="auto">
            <a:xfrm>
              <a:off x="10968848" y="5301526"/>
              <a:ext cx="221740" cy="293166"/>
            </a:xfrm>
            <a:custGeom>
              <a:avLst/>
              <a:gdLst>
                <a:gd name="T0" fmla="*/ 176 w 176"/>
                <a:gd name="T1" fmla="*/ 215 h 233"/>
                <a:gd name="T2" fmla="*/ 141 w 176"/>
                <a:gd name="T3" fmla="*/ 1 h 233"/>
                <a:gd name="T4" fmla="*/ 101 w 176"/>
                <a:gd name="T5" fmla="*/ 17 h 233"/>
                <a:gd name="T6" fmla="*/ 87 w 176"/>
                <a:gd name="T7" fmla="*/ 36 h 233"/>
                <a:gd name="T8" fmla="*/ 57 w 176"/>
                <a:gd name="T9" fmla="*/ 62 h 233"/>
                <a:gd name="T10" fmla="*/ 63 w 176"/>
                <a:gd name="T11" fmla="*/ 80 h 233"/>
                <a:gd name="T12" fmla="*/ 78 w 176"/>
                <a:gd name="T13" fmla="*/ 69 h 233"/>
                <a:gd name="T14" fmla="*/ 84 w 176"/>
                <a:gd name="T15" fmla="*/ 85 h 233"/>
                <a:gd name="T16" fmla="*/ 92 w 176"/>
                <a:gd name="T17" fmla="*/ 94 h 233"/>
                <a:gd name="T18" fmla="*/ 101 w 176"/>
                <a:gd name="T19" fmla="*/ 80 h 233"/>
                <a:gd name="T20" fmla="*/ 107 w 176"/>
                <a:gd name="T21" fmla="*/ 65 h 233"/>
                <a:gd name="T22" fmla="*/ 114 w 176"/>
                <a:gd name="T23" fmla="*/ 48 h 233"/>
                <a:gd name="T24" fmla="*/ 129 w 176"/>
                <a:gd name="T25" fmla="*/ 34 h 233"/>
                <a:gd name="T26" fmla="*/ 131 w 176"/>
                <a:gd name="T27" fmla="*/ 43 h 233"/>
                <a:gd name="T28" fmla="*/ 125 w 176"/>
                <a:gd name="T29" fmla="*/ 67 h 233"/>
                <a:gd name="T30" fmla="*/ 146 w 176"/>
                <a:gd name="T31" fmla="*/ 65 h 233"/>
                <a:gd name="T32" fmla="*/ 157 w 176"/>
                <a:gd name="T33" fmla="*/ 68 h 233"/>
                <a:gd name="T34" fmla="*/ 146 w 176"/>
                <a:gd name="T35" fmla="*/ 72 h 233"/>
                <a:gd name="T36" fmla="*/ 129 w 176"/>
                <a:gd name="T37" fmla="*/ 78 h 233"/>
                <a:gd name="T38" fmla="*/ 128 w 176"/>
                <a:gd name="T39" fmla="*/ 85 h 233"/>
                <a:gd name="T40" fmla="*/ 121 w 176"/>
                <a:gd name="T41" fmla="*/ 93 h 233"/>
                <a:gd name="T42" fmla="*/ 109 w 176"/>
                <a:gd name="T43" fmla="*/ 103 h 233"/>
                <a:gd name="T44" fmla="*/ 94 w 176"/>
                <a:gd name="T45" fmla="*/ 104 h 233"/>
                <a:gd name="T46" fmla="*/ 77 w 176"/>
                <a:gd name="T47" fmla="*/ 104 h 233"/>
                <a:gd name="T48" fmla="*/ 70 w 176"/>
                <a:gd name="T49" fmla="*/ 106 h 233"/>
                <a:gd name="T50" fmla="*/ 53 w 176"/>
                <a:gd name="T51" fmla="*/ 115 h 233"/>
                <a:gd name="T52" fmla="*/ 42 w 176"/>
                <a:gd name="T53" fmla="*/ 125 h 233"/>
                <a:gd name="T54" fmla="*/ 32 w 176"/>
                <a:gd name="T55" fmla="*/ 124 h 233"/>
                <a:gd name="T56" fmla="*/ 24 w 176"/>
                <a:gd name="T57" fmla="*/ 130 h 233"/>
                <a:gd name="T58" fmla="*/ 32 w 176"/>
                <a:gd name="T59" fmla="*/ 150 h 233"/>
                <a:gd name="T60" fmla="*/ 25 w 176"/>
                <a:gd name="T61" fmla="*/ 157 h 233"/>
                <a:gd name="T62" fmla="*/ 6 w 176"/>
                <a:gd name="T63" fmla="*/ 158 h 233"/>
                <a:gd name="T64" fmla="*/ 2 w 176"/>
                <a:gd name="T65" fmla="*/ 176 h 233"/>
                <a:gd name="T66" fmla="*/ 6 w 176"/>
                <a:gd name="T67" fmla="*/ 190 h 233"/>
                <a:gd name="T68" fmla="*/ 19 w 176"/>
                <a:gd name="T69" fmla="*/ 193 h 233"/>
                <a:gd name="T70" fmla="*/ 37 w 176"/>
                <a:gd name="T71" fmla="*/ 176 h 233"/>
                <a:gd name="T72" fmla="*/ 55 w 176"/>
                <a:gd name="T73" fmla="*/ 159 h 233"/>
                <a:gd name="T74" fmla="*/ 77 w 176"/>
                <a:gd name="T75" fmla="*/ 157 h 233"/>
                <a:gd name="T76" fmla="*/ 98 w 176"/>
                <a:gd name="T77" fmla="*/ 186 h 233"/>
                <a:gd name="T78" fmla="*/ 108 w 176"/>
                <a:gd name="T79" fmla="*/ 177 h 233"/>
                <a:gd name="T80" fmla="*/ 98 w 176"/>
                <a:gd name="T81" fmla="*/ 166 h 233"/>
                <a:gd name="T82" fmla="*/ 86 w 176"/>
                <a:gd name="T83" fmla="*/ 147 h 233"/>
                <a:gd name="T84" fmla="*/ 95 w 176"/>
                <a:gd name="T85" fmla="*/ 150 h 233"/>
                <a:gd name="T86" fmla="*/ 111 w 176"/>
                <a:gd name="T87" fmla="*/ 165 h 233"/>
                <a:gd name="T88" fmla="*/ 117 w 176"/>
                <a:gd name="T89" fmla="*/ 179 h 233"/>
                <a:gd name="T90" fmla="*/ 126 w 176"/>
                <a:gd name="T91" fmla="*/ 183 h 233"/>
                <a:gd name="T92" fmla="*/ 128 w 176"/>
                <a:gd name="T93" fmla="*/ 172 h 233"/>
                <a:gd name="T94" fmla="*/ 140 w 176"/>
                <a:gd name="T95" fmla="*/ 171 h 233"/>
                <a:gd name="T96" fmla="*/ 142 w 176"/>
                <a:gd name="T97" fmla="*/ 183 h 233"/>
                <a:gd name="T98" fmla="*/ 160 w 176"/>
                <a:gd name="T99" fmla="*/ 191 h 233"/>
                <a:gd name="T100" fmla="*/ 176 w 176"/>
                <a:gd name="T101" fmla="*/ 192 h 233"/>
                <a:gd name="T102" fmla="*/ 172 w 176"/>
                <a:gd name="T103" fmla="*/ 33 h 233"/>
                <a:gd name="T104" fmla="*/ 169 w 176"/>
                <a:gd name="T105" fmla="*/ 27 h 233"/>
                <a:gd name="T106" fmla="*/ 156 w 176"/>
                <a:gd name="T107" fmla="*/ 9 h 233"/>
                <a:gd name="T108" fmla="*/ 154 w 176"/>
                <a:gd name="T109" fmla="*/ 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6" h="233">
                  <a:moveTo>
                    <a:pt x="176" y="215"/>
                  </a:moveTo>
                  <a:cubicBezTo>
                    <a:pt x="176" y="215"/>
                    <a:pt x="176" y="215"/>
                    <a:pt x="176" y="215"/>
                  </a:cubicBezTo>
                  <a:cubicBezTo>
                    <a:pt x="176" y="218"/>
                    <a:pt x="176" y="221"/>
                    <a:pt x="175" y="223"/>
                  </a:cubicBezTo>
                  <a:cubicBezTo>
                    <a:pt x="175" y="226"/>
                    <a:pt x="173" y="230"/>
                    <a:pt x="175" y="232"/>
                  </a:cubicBezTo>
                  <a:cubicBezTo>
                    <a:pt x="176" y="232"/>
                    <a:pt x="176" y="233"/>
                    <a:pt x="176" y="233"/>
                  </a:cubicBezTo>
                  <a:cubicBezTo>
                    <a:pt x="176" y="215"/>
                    <a:pt x="176" y="215"/>
                    <a:pt x="176" y="215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7" y="0"/>
                    <a:pt x="146" y="1"/>
                    <a:pt x="145" y="1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4" y="1"/>
                    <a:pt x="143" y="1"/>
                    <a:pt x="142" y="1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38" y="1"/>
                    <a:pt x="135" y="1"/>
                    <a:pt x="132" y="2"/>
                  </a:cubicBezTo>
                  <a:cubicBezTo>
                    <a:pt x="130" y="3"/>
                    <a:pt x="129" y="3"/>
                    <a:pt x="127" y="3"/>
                  </a:cubicBezTo>
                  <a:cubicBezTo>
                    <a:pt x="125" y="4"/>
                    <a:pt x="123" y="4"/>
                    <a:pt x="121" y="5"/>
                  </a:cubicBezTo>
                  <a:cubicBezTo>
                    <a:pt x="117" y="6"/>
                    <a:pt x="114" y="9"/>
                    <a:pt x="110" y="11"/>
                  </a:cubicBezTo>
                  <a:cubicBezTo>
                    <a:pt x="108" y="12"/>
                    <a:pt x="107" y="13"/>
                    <a:pt x="105" y="14"/>
                  </a:cubicBezTo>
                  <a:cubicBezTo>
                    <a:pt x="103" y="15"/>
                    <a:pt x="102" y="16"/>
                    <a:pt x="101" y="17"/>
                  </a:cubicBezTo>
                  <a:cubicBezTo>
                    <a:pt x="98" y="19"/>
                    <a:pt x="96" y="21"/>
                    <a:pt x="95" y="24"/>
                  </a:cubicBezTo>
                  <a:cubicBezTo>
                    <a:pt x="94" y="25"/>
                    <a:pt x="93" y="26"/>
                    <a:pt x="93" y="27"/>
                  </a:cubicBezTo>
                  <a:cubicBezTo>
                    <a:pt x="92" y="28"/>
                    <a:pt x="91" y="29"/>
                    <a:pt x="91" y="30"/>
                  </a:cubicBezTo>
                  <a:cubicBezTo>
                    <a:pt x="90" y="32"/>
                    <a:pt x="88" y="33"/>
                    <a:pt x="87" y="35"/>
                  </a:cubicBezTo>
                  <a:cubicBezTo>
                    <a:pt x="87" y="36"/>
                    <a:pt x="87" y="36"/>
                    <a:pt x="86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3" y="43"/>
                    <a:pt x="78" y="45"/>
                    <a:pt x="75" y="47"/>
                  </a:cubicBezTo>
                  <a:cubicBezTo>
                    <a:pt x="74" y="48"/>
                    <a:pt x="72" y="50"/>
                    <a:pt x="71" y="51"/>
                  </a:cubicBezTo>
                  <a:cubicBezTo>
                    <a:pt x="69" y="52"/>
                    <a:pt x="67" y="52"/>
                    <a:pt x="65" y="53"/>
                  </a:cubicBezTo>
                  <a:cubicBezTo>
                    <a:pt x="64" y="55"/>
                    <a:pt x="62" y="56"/>
                    <a:pt x="61" y="57"/>
                  </a:cubicBezTo>
                  <a:cubicBezTo>
                    <a:pt x="59" y="58"/>
                    <a:pt x="58" y="60"/>
                    <a:pt x="57" y="62"/>
                  </a:cubicBezTo>
                  <a:cubicBezTo>
                    <a:pt x="57" y="63"/>
                    <a:pt x="58" y="64"/>
                    <a:pt x="58" y="65"/>
                  </a:cubicBezTo>
                  <a:cubicBezTo>
                    <a:pt x="59" y="66"/>
                    <a:pt x="60" y="67"/>
                    <a:pt x="60" y="67"/>
                  </a:cubicBezTo>
                  <a:cubicBezTo>
                    <a:pt x="61" y="68"/>
                    <a:pt x="62" y="70"/>
                    <a:pt x="62" y="71"/>
                  </a:cubicBezTo>
                  <a:cubicBezTo>
                    <a:pt x="62" y="73"/>
                    <a:pt x="61" y="74"/>
                    <a:pt x="60" y="75"/>
                  </a:cubicBezTo>
                  <a:cubicBezTo>
                    <a:pt x="60" y="77"/>
                    <a:pt x="61" y="78"/>
                    <a:pt x="62" y="79"/>
                  </a:cubicBezTo>
                  <a:cubicBezTo>
                    <a:pt x="62" y="80"/>
                    <a:pt x="63" y="80"/>
                    <a:pt x="63" y="80"/>
                  </a:cubicBezTo>
                  <a:cubicBezTo>
                    <a:pt x="65" y="80"/>
                    <a:pt x="66" y="79"/>
                    <a:pt x="67" y="78"/>
                  </a:cubicBezTo>
                  <a:cubicBezTo>
                    <a:pt x="68" y="77"/>
                    <a:pt x="69" y="76"/>
                    <a:pt x="70" y="76"/>
                  </a:cubicBezTo>
                  <a:cubicBezTo>
                    <a:pt x="71" y="75"/>
                    <a:pt x="72" y="74"/>
                    <a:pt x="72" y="74"/>
                  </a:cubicBezTo>
                  <a:cubicBezTo>
                    <a:pt x="74" y="72"/>
                    <a:pt x="75" y="71"/>
                    <a:pt x="77" y="70"/>
                  </a:cubicBezTo>
                  <a:cubicBezTo>
                    <a:pt x="77" y="69"/>
                    <a:pt x="77" y="69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9" y="69"/>
                    <a:pt x="79" y="70"/>
                    <a:pt x="80" y="71"/>
                  </a:cubicBezTo>
                  <a:cubicBezTo>
                    <a:pt x="80" y="73"/>
                    <a:pt x="81" y="75"/>
                    <a:pt x="82" y="76"/>
                  </a:cubicBezTo>
                  <a:cubicBezTo>
                    <a:pt x="82" y="77"/>
                    <a:pt x="82" y="78"/>
                    <a:pt x="82" y="79"/>
                  </a:cubicBezTo>
                  <a:cubicBezTo>
                    <a:pt x="83" y="80"/>
                    <a:pt x="82" y="81"/>
                    <a:pt x="82" y="82"/>
                  </a:cubicBezTo>
                  <a:cubicBezTo>
                    <a:pt x="82" y="83"/>
                    <a:pt x="82" y="84"/>
                    <a:pt x="83" y="85"/>
                  </a:cubicBezTo>
                  <a:cubicBezTo>
                    <a:pt x="83" y="85"/>
                    <a:pt x="84" y="85"/>
                    <a:pt x="84" y="85"/>
                  </a:cubicBezTo>
                  <a:cubicBezTo>
                    <a:pt x="85" y="86"/>
                    <a:pt x="85" y="86"/>
                    <a:pt x="85" y="87"/>
                  </a:cubicBezTo>
                  <a:cubicBezTo>
                    <a:pt x="87" y="89"/>
                    <a:pt x="87" y="91"/>
                    <a:pt x="88" y="93"/>
                  </a:cubicBezTo>
                  <a:cubicBezTo>
                    <a:pt x="88" y="93"/>
                    <a:pt x="89" y="94"/>
                    <a:pt x="90" y="95"/>
                  </a:cubicBezTo>
                  <a:cubicBezTo>
                    <a:pt x="90" y="95"/>
                    <a:pt x="90" y="96"/>
                    <a:pt x="91" y="96"/>
                  </a:cubicBezTo>
                  <a:cubicBezTo>
                    <a:pt x="91" y="96"/>
                    <a:pt x="91" y="95"/>
                    <a:pt x="91" y="95"/>
                  </a:cubicBezTo>
                  <a:cubicBezTo>
                    <a:pt x="92" y="95"/>
                    <a:pt x="92" y="94"/>
                    <a:pt x="92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4" y="93"/>
                    <a:pt x="95" y="92"/>
                    <a:pt x="95" y="92"/>
                  </a:cubicBezTo>
                  <a:cubicBezTo>
                    <a:pt x="96" y="91"/>
                    <a:pt x="96" y="90"/>
                    <a:pt x="97" y="90"/>
                  </a:cubicBezTo>
                  <a:cubicBezTo>
                    <a:pt x="97" y="89"/>
                    <a:pt x="98" y="88"/>
                    <a:pt x="98" y="87"/>
                  </a:cubicBezTo>
                  <a:cubicBezTo>
                    <a:pt x="100" y="86"/>
                    <a:pt x="100" y="85"/>
                    <a:pt x="101" y="83"/>
                  </a:cubicBezTo>
                  <a:cubicBezTo>
                    <a:pt x="101" y="82"/>
                    <a:pt x="101" y="81"/>
                    <a:pt x="101" y="80"/>
                  </a:cubicBezTo>
                  <a:cubicBezTo>
                    <a:pt x="101" y="80"/>
                    <a:pt x="101" y="79"/>
                    <a:pt x="101" y="78"/>
                  </a:cubicBezTo>
                  <a:cubicBezTo>
                    <a:pt x="101" y="77"/>
                    <a:pt x="102" y="77"/>
                    <a:pt x="103" y="77"/>
                  </a:cubicBezTo>
                  <a:cubicBezTo>
                    <a:pt x="104" y="76"/>
                    <a:pt x="105" y="76"/>
                    <a:pt x="105" y="75"/>
                  </a:cubicBezTo>
                  <a:cubicBezTo>
                    <a:pt x="107" y="73"/>
                    <a:pt x="108" y="72"/>
                    <a:pt x="109" y="70"/>
                  </a:cubicBezTo>
                  <a:cubicBezTo>
                    <a:pt x="110" y="69"/>
                    <a:pt x="111" y="67"/>
                    <a:pt x="110" y="66"/>
                  </a:cubicBezTo>
                  <a:cubicBezTo>
                    <a:pt x="109" y="66"/>
                    <a:pt x="108" y="66"/>
                    <a:pt x="107" y="65"/>
                  </a:cubicBezTo>
                  <a:cubicBezTo>
                    <a:pt x="106" y="65"/>
                    <a:pt x="106" y="65"/>
                    <a:pt x="105" y="64"/>
                  </a:cubicBezTo>
                  <a:cubicBezTo>
                    <a:pt x="103" y="62"/>
                    <a:pt x="104" y="60"/>
                    <a:pt x="104" y="58"/>
                  </a:cubicBezTo>
                  <a:cubicBezTo>
                    <a:pt x="105" y="57"/>
                    <a:pt x="105" y="56"/>
                    <a:pt x="106" y="55"/>
                  </a:cubicBezTo>
                  <a:cubicBezTo>
                    <a:pt x="106" y="54"/>
                    <a:pt x="107" y="53"/>
                    <a:pt x="108" y="52"/>
                  </a:cubicBezTo>
                  <a:cubicBezTo>
                    <a:pt x="109" y="52"/>
                    <a:pt x="110" y="51"/>
                    <a:pt x="111" y="50"/>
                  </a:cubicBezTo>
                  <a:cubicBezTo>
                    <a:pt x="112" y="49"/>
                    <a:pt x="113" y="48"/>
                    <a:pt x="114" y="48"/>
                  </a:cubicBezTo>
                  <a:cubicBezTo>
                    <a:pt x="116" y="47"/>
                    <a:pt x="118" y="46"/>
                    <a:pt x="120" y="45"/>
                  </a:cubicBezTo>
                  <a:cubicBezTo>
                    <a:pt x="122" y="44"/>
                    <a:pt x="124" y="43"/>
                    <a:pt x="123" y="41"/>
                  </a:cubicBezTo>
                  <a:cubicBezTo>
                    <a:pt x="123" y="40"/>
                    <a:pt x="121" y="38"/>
                    <a:pt x="122" y="37"/>
                  </a:cubicBezTo>
                  <a:cubicBezTo>
                    <a:pt x="122" y="37"/>
                    <a:pt x="123" y="36"/>
                    <a:pt x="124" y="35"/>
                  </a:cubicBezTo>
                  <a:cubicBezTo>
                    <a:pt x="125" y="34"/>
                    <a:pt x="126" y="34"/>
                    <a:pt x="127" y="34"/>
                  </a:cubicBezTo>
                  <a:cubicBezTo>
                    <a:pt x="128" y="34"/>
                    <a:pt x="128" y="34"/>
                    <a:pt x="129" y="34"/>
                  </a:cubicBezTo>
                  <a:cubicBezTo>
                    <a:pt x="129" y="34"/>
                    <a:pt x="130" y="34"/>
                    <a:pt x="131" y="34"/>
                  </a:cubicBezTo>
                  <a:cubicBezTo>
                    <a:pt x="132" y="34"/>
                    <a:pt x="134" y="34"/>
                    <a:pt x="136" y="34"/>
                  </a:cubicBezTo>
                  <a:cubicBezTo>
                    <a:pt x="137" y="34"/>
                    <a:pt x="138" y="35"/>
                    <a:pt x="138" y="36"/>
                  </a:cubicBezTo>
                  <a:cubicBezTo>
                    <a:pt x="139" y="37"/>
                    <a:pt x="138" y="38"/>
                    <a:pt x="137" y="39"/>
                  </a:cubicBezTo>
                  <a:cubicBezTo>
                    <a:pt x="136" y="39"/>
                    <a:pt x="134" y="40"/>
                    <a:pt x="133" y="41"/>
                  </a:cubicBezTo>
                  <a:cubicBezTo>
                    <a:pt x="132" y="42"/>
                    <a:pt x="132" y="42"/>
                    <a:pt x="131" y="43"/>
                  </a:cubicBezTo>
                  <a:cubicBezTo>
                    <a:pt x="129" y="45"/>
                    <a:pt x="127" y="47"/>
                    <a:pt x="125" y="49"/>
                  </a:cubicBezTo>
                  <a:cubicBezTo>
                    <a:pt x="124" y="51"/>
                    <a:pt x="123" y="53"/>
                    <a:pt x="123" y="55"/>
                  </a:cubicBezTo>
                  <a:cubicBezTo>
                    <a:pt x="122" y="57"/>
                    <a:pt x="121" y="59"/>
                    <a:pt x="121" y="62"/>
                  </a:cubicBezTo>
                  <a:cubicBezTo>
                    <a:pt x="122" y="63"/>
                    <a:pt x="122" y="64"/>
                    <a:pt x="123" y="65"/>
                  </a:cubicBezTo>
                  <a:cubicBezTo>
                    <a:pt x="123" y="65"/>
                    <a:pt x="123" y="66"/>
                    <a:pt x="124" y="66"/>
                  </a:cubicBezTo>
                  <a:cubicBezTo>
                    <a:pt x="124" y="67"/>
                    <a:pt x="124" y="67"/>
                    <a:pt x="125" y="67"/>
                  </a:cubicBezTo>
                  <a:cubicBezTo>
                    <a:pt x="126" y="69"/>
                    <a:pt x="127" y="70"/>
                    <a:pt x="129" y="71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3" y="71"/>
                    <a:pt x="134" y="69"/>
                    <a:pt x="136" y="68"/>
                  </a:cubicBezTo>
                  <a:cubicBezTo>
                    <a:pt x="138" y="67"/>
                    <a:pt x="139" y="67"/>
                    <a:pt x="141" y="66"/>
                  </a:cubicBezTo>
                  <a:cubicBezTo>
                    <a:pt x="142" y="66"/>
                    <a:pt x="143" y="65"/>
                    <a:pt x="145" y="65"/>
                  </a:cubicBezTo>
                  <a:cubicBezTo>
                    <a:pt x="145" y="65"/>
                    <a:pt x="146" y="65"/>
                    <a:pt x="146" y="65"/>
                  </a:cubicBezTo>
                  <a:cubicBezTo>
                    <a:pt x="147" y="65"/>
                    <a:pt x="148" y="65"/>
                    <a:pt x="149" y="66"/>
                  </a:cubicBezTo>
                  <a:cubicBezTo>
                    <a:pt x="151" y="66"/>
                    <a:pt x="152" y="67"/>
                    <a:pt x="154" y="68"/>
                  </a:cubicBezTo>
                  <a:cubicBezTo>
                    <a:pt x="154" y="68"/>
                    <a:pt x="154" y="68"/>
                    <a:pt x="154" y="68"/>
                  </a:cubicBezTo>
                  <a:cubicBezTo>
                    <a:pt x="155" y="68"/>
                    <a:pt x="155" y="68"/>
                    <a:pt x="155" y="68"/>
                  </a:cubicBezTo>
                  <a:cubicBezTo>
                    <a:pt x="155" y="68"/>
                    <a:pt x="155" y="68"/>
                    <a:pt x="156" y="68"/>
                  </a:cubicBezTo>
                  <a:cubicBezTo>
                    <a:pt x="156" y="68"/>
                    <a:pt x="157" y="68"/>
                    <a:pt x="157" y="68"/>
                  </a:cubicBezTo>
                  <a:cubicBezTo>
                    <a:pt x="156" y="69"/>
                    <a:pt x="154" y="70"/>
                    <a:pt x="154" y="70"/>
                  </a:cubicBezTo>
                  <a:cubicBezTo>
                    <a:pt x="153" y="70"/>
                    <a:pt x="152" y="70"/>
                    <a:pt x="152" y="70"/>
                  </a:cubicBezTo>
                  <a:cubicBezTo>
                    <a:pt x="152" y="70"/>
                    <a:pt x="151" y="70"/>
                    <a:pt x="151" y="70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0" y="70"/>
                    <a:pt x="149" y="70"/>
                    <a:pt x="148" y="71"/>
                  </a:cubicBezTo>
                  <a:cubicBezTo>
                    <a:pt x="147" y="72"/>
                    <a:pt x="147" y="72"/>
                    <a:pt x="146" y="72"/>
                  </a:cubicBezTo>
                  <a:cubicBezTo>
                    <a:pt x="145" y="72"/>
                    <a:pt x="143" y="72"/>
                    <a:pt x="142" y="72"/>
                  </a:cubicBezTo>
                  <a:cubicBezTo>
                    <a:pt x="142" y="72"/>
                    <a:pt x="141" y="71"/>
                    <a:pt x="140" y="71"/>
                  </a:cubicBezTo>
                  <a:cubicBezTo>
                    <a:pt x="140" y="71"/>
                    <a:pt x="139" y="71"/>
                    <a:pt x="139" y="71"/>
                  </a:cubicBezTo>
                  <a:cubicBezTo>
                    <a:pt x="138" y="72"/>
                    <a:pt x="137" y="72"/>
                    <a:pt x="135" y="72"/>
                  </a:cubicBezTo>
                  <a:cubicBezTo>
                    <a:pt x="134" y="72"/>
                    <a:pt x="132" y="72"/>
                    <a:pt x="130" y="73"/>
                  </a:cubicBezTo>
                  <a:cubicBezTo>
                    <a:pt x="129" y="74"/>
                    <a:pt x="128" y="76"/>
                    <a:pt x="129" y="78"/>
                  </a:cubicBezTo>
                  <a:cubicBezTo>
                    <a:pt x="130" y="79"/>
                    <a:pt x="131" y="79"/>
                    <a:pt x="132" y="80"/>
                  </a:cubicBezTo>
                  <a:cubicBezTo>
                    <a:pt x="133" y="80"/>
                    <a:pt x="133" y="81"/>
                    <a:pt x="133" y="82"/>
                  </a:cubicBezTo>
                  <a:cubicBezTo>
                    <a:pt x="133" y="83"/>
                    <a:pt x="133" y="84"/>
                    <a:pt x="133" y="84"/>
                  </a:cubicBezTo>
                  <a:cubicBezTo>
                    <a:pt x="132" y="85"/>
                    <a:pt x="131" y="86"/>
                    <a:pt x="130" y="86"/>
                  </a:cubicBezTo>
                  <a:cubicBezTo>
                    <a:pt x="130" y="86"/>
                    <a:pt x="130" y="86"/>
                    <a:pt x="129" y="86"/>
                  </a:cubicBezTo>
                  <a:cubicBezTo>
                    <a:pt x="129" y="86"/>
                    <a:pt x="129" y="86"/>
                    <a:pt x="128" y="85"/>
                  </a:cubicBezTo>
                  <a:cubicBezTo>
                    <a:pt x="127" y="84"/>
                    <a:pt x="127" y="83"/>
                    <a:pt x="126" y="83"/>
                  </a:cubicBezTo>
                  <a:cubicBezTo>
                    <a:pt x="125" y="83"/>
                    <a:pt x="125" y="82"/>
                    <a:pt x="125" y="82"/>
                  </a:cubicBezTo>
                  <a:cubicBezTo>
                    <a:pt x="123" y="82"/>
                    <a:pt x="122" y="84"/>
                    <a:pt x="121" y="85"/>
                  </a:cubicBezTo>
                  <a:cubicBezTo>
                    <a:pt x="121" y="86"/>
                    <a:pt x="121" y="88"/>
                    <a:pt x="121" y="89"/>
                  </a:cubicBezTo>
                  <a:cubicBezTo>
                    <a:pt x="121" y="89"/>
                    <a:pt x="121" y="90"/>
                    <a:pt x="121" y="91"/>
                  </a:cubicBezTo>
                  <a:cubicBezTo>
                    <a:pt x="121" y="91"/>
                    <a:pt x="121" y="92"/>
                    <a:pt x="121" y="93"/>
                  </a:cubicBezTo>
                  <a:cubicBezTo>
                    <a:pt x="121" y="94"/>
                    <a:pt x="121" y="95"/>
                    <a:pt x="121" y="97"/>
                  </a:cubicBezTo>
                  <a:cubicBezTo>
                    <a:pt x="121" y="98"/>
                    <a:pt x="120" y="99"/>
                    <a:pt x="118" y="100"/>
                  </a:cubicBezTo>
                  <a:cubicBezTo>
                    <a:pt x="117" y="100"/>
                    <a:pt x="116" y="101"/>
                    <a:pt x="115" y="101"/>
                  </a:cubicBezTo>
                  <a:cubicBezTo>
                    <a:pt x="114" y="101"/>
                    <a:pt x="112" y="102"/>
                    <a:pt x="111" y="102"/>
                  </a:cubicBezTo>
                  <a:cubicBezTo>
                    <a:pt x="111" y="103"/>
                    <a:pt x="110" y="103"/>
                    <a:pt x="110" y="103"/>
                  </a:cubicBezTo>
                  <a:cubicBezTo>
                    <a:pt x="110" y="103"/>
                    <a:pt x="109" y="103"/>
                    <a:pt x="109" y="103"/>
                  </a:cubicBezTo>
                  <a:cubicBezTo>
                    <a:pt x="108" y="103"/>
                    <a:pt x="107" y="102"/>
                    <a:pt x="106" y="101"/>
                  </a:cubicBezTo>
                  <a:cubicBezTo>
                    <a:pt x="105" y="101"/>
                    <a:pt x="105" y="101"/>
                    <a:pt x="104" y="101"/>
                  </a:cubicBezTo>
                  <a:cubicBezTo>
                    <a:pt x="103" y="101"/>
                    <a:pt x="101" y="102"/>
                    <a:pt x="100" y="103"/>
                  </a:cubicBezTo>
                  <a:cubicBezTo>
                    <a:pt x="99" y="103"/>
                    <a:pt x="98" y="104"/>
                    <a:pt x="96" y="104"/>
                  </a:cubicBezTo>
                  <a:cubicBezTo>
                    <a:pt x="96" y="104"/>
                    <a:pt x="95" y="104"/>
                    <a:pt x="95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3" y="104"/>
                    <a:pt x="92" y="104"/>
                    <a:pt x="92" y="103"/>
                  </a:cubicBezTo>
                  <a:cubicBezTo>
                    <a:pt x="91" y="103"/>
                    <a:pt x="90" y="103"/>
                    <a:pt x="89" y="102"/>
                  </a:cubicBezTo>
                  <a:cubicBezTo>
                    <a:pt x="88" y="102"/>
                    <a:pt x="86" y="101"/>
                    <a:pt x="85" y="101"/>
                  </a:cubicBezTo>
                  <a:cubicBezTo>
                    <a:pt x="84" y="101"/>
                    <a:pt x="83" y="102"/>
                    <a:pt x="83" y="102"/>
                  </a:cubicBezTo>
                  <a:cubicBezTo>
                    <a:pt x="81" y="102"/>
                    <a:pt x="80" y="104"/>
                    <a:pt x="78" y="104"/>
                  </a:cubicBezTo>
                  <a:cubicBezTo>
                    <a:pt x="78" y="104"/>
                    <a:pt x="77" y="104"/>
                    <a:pt x="77" y="104"/>
                  </a:cubicBezTo>
                  <a:cubicBezTo>
                    <a:pt x="76" y="103"/>
                    <a:pt x="75" y="101"/>
                    <a:pt x="75" y="100"/>
                  </a:cubicBezTo>
                  <a:cubicBezTo>
                    <a:pt x="75" y="100"/>
                    <a:pt x="74" y="98"/>
                    <a:pt x="74" y="98"/>
                  </a:cubicBezTo>
                  <a:cubicBezTo>
                    <a:pt x="74" y="98"/>
                    <a:pt x="74" y="98"/>
                    <a:pt x="74" y="98"/>
                  </a:cubicBezTo>
                  <a:cubicBezTo>
                    <a:pt x="73" y="98"/>
                    <a:pt x="73" y="99"/>
                    <a:pt x="72" y="99"/>
                  </a:cubicBezTo>
                  <a:cubicBezTo>
                    <a:pt x="72" y="101"/>
                    <a:pt x="73" y="103"/>
                    <a:pt x="72" y="104"/>
                  </a:cubicBezTo>
                  <a:cubicBezTo>
                    <a:pt x="71" y="105"/>
                    <a:pt x="70" y="106"/>
                    <a:pt x="70" y="106"/>
                  </a:cubicBezTo>
                  <a:cubicBezTo>
                    <a:pt x="69" y="106"/>
                    <a:pt x="68" y="105"/>
                    <a:pt x="68" y="105"/>
                  </a:cubicBezTo>
                  <a:cubicBezTo>
                    <a:pt x="67" y="105"/>
                    <a:pt x="67" y="105"/>
                    <a:pt x="66" y="105"/>
                  </a:cubicBezTo>
                  <a:cubicBezTo>
                    <a:pt x="65" y="105"/>
                    <a:pt x="64" y="105"/>
                    <a:pt x="63" y="106"/>
                  </a:cubicBezTo>
                  <a:cubicBezTo>
                    <a:pt x="62" y="106"/>
                    <a:pt x="59" y="107"/>
                    <a:pt x="58" y="108"/>
                  </a:cubicBezTo>
                  <a:cubicBezTo>
                    <a:pt x="57" y="109"/>
                    <a:pt x="56" y="111"/>
                    <a:pt x="55" y="112"/>
                  </a:cubicBezTo>
                  <a:cubicBezTo>
                    <a:pt x="54" y="113"/>
                    <a:pt x="54" y="114"/>
                    <a:pt x="53" y="115"/>
                  </a:cubicBezTo>
                  <a:cubicBezTo>
                    <a:pt x="53" y="115"/>
                    <a:pt x="52" y="115"/>
                    <a:pt x="51" y="116"/>
                  </a:cubicBezTo>
                  <a:cubicBezTo>
                    <a:pt x="50" y="116"/>
                    <a:pt x="49" y="117"/>
                    <a:pt x="49" y="118"/>
                  </a:cubicBezTo>
                  <a:cubicBezTo>
                    <a:pt x="48" y="118"/>
                    <a:pt x="46" y="120"/>
                    <a:pt x="46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3" y="121"/>
                    <a:pt x="43" y="122"/>
                  </a:cubicBezTo>
                  <a:cubicBezTo>
                    <a:pt x="43" y="124"/>
                    <a:pt x="42" y="125"/>
                    <a:pt x="42" y="125"/>
                  </a:cubicBezTo>
                  <a:cubicBezTo>
                    <a:pt x="40" y="126"/>
                    <a:pt x="39" y="126"/>
                    <a:pt x="38" y="127"/>
                  </a:cubicBezTo>
                  <a:cubicBezTo>
                    <a:pt x="37" y="127"/>
                    <a:pt x="37" y="127"/>
                    <a:pt x="36" y="127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35" y="127"/>
                    <a:pt x="34" y="126"/>
                    <a:pt x="34" y="126"/>
                  </a:cubicBezTo>
                  <a:cubicBezTo>
                    <a:pt x="34" y="125"/>
                    <a:pt x="33" y="124"/>
                    <a:pt x="33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1" y="125"/>
                    <a:pt x="31" y="126"/>
                    <a:pt x="30" y="127"/>
                  </a:cubicBezTo>
                  <a:cubicBezTo>
                    <a:pt x="30" y="128"/>
                    <a:pt x="31" y="132"/>
                    <a:pt x="29" y="132"/>
                  </a:cubicBezTo>
                  <a:cubicBezTo>
                    <a:pt x="29" y="132"/>
                    <a:pt x="29" y="132"/>
                    <a:pt x="29" y="132"/>
                  </a:cubicBezTo>
                  <a:cubicBezTo>
                    <a:pt x="28" y="132"/>
                    <a:pt x="28" y="132"/>
                    <a:pt x="27" y="131"/>
                  </a:cubicBezTo>
                  <a:cubicBezTo>
                    <a:pt x="26" y="131"/>
                    <a:pt x="26" y="130"/>
                    <a:pt x="25" y="130"/>
                  </a:cubicBezTo>
                  <a:cubicBezTo>
                    <a:pt x="25" y="130"/>
                    <a:pt x="24" y="130"/>
                    <a:pt x="24" y="130"/>
                  </a:cubicBezTo>
                  <a:cubicBezTo>
                    <a:pt x="22" y="130"/>
                    <a:pt x="21" y="131"/>
                    <a:pt x="20" y="132"/>
                  </a:cubicBezTo>
                  <a:cubicBezTo>
                    <a:pt x="19" y="134"/>
                    <a:pt x="22" y="136"/>
                    <a:pt x="24" y="136"/>
                  </a:cubicBezTo>
                  <a:cubicBezTo>
                    <a:pt x="25" y="136"/>
                    <a:pt x="26" y="136"/>
                    <a:pt x="27" y="137"/>
                  </a:cubicBezTo>
                  <a:cubicBezTo>
                    <a:pt x="27" y="138"/>
                    <a:pt x="28" y="139"/>
                    <a:pt x="29" y="139"/>
                  </a:cubicBezTo>
                  <a:cubicBezTo>
                    <a:pt x="32" y="141"/>
                    <a:pt x="31" y="143"/>
                    <a:pt x="31" y="146"/>
                  </a:cubicBezTo>
                  <a:cubicBezTo>
                    <a:pt x="32" y="147"/>
                    <a:pt x="32" y="148"/>
                    <a:pt x="32" y="150"/>
                  </a:cubicBezTo>
                  <a:cubicBezTo>
                    <a:pt x="31" y="151"/>
                    <a:pt x="31" y="151"/>
                    <a:pt x="31" y="152"/>
                  </a:cubicBezTo>
                  <a:cubicBezTo>
                    <a:pt x="31" y="152"/>
                    <a:pt x="32" y="153"/>
                    <a:pt x="32" y="154"/>
                  </a:cubicBezTo>
                  <a:cubicBezTo>
                    <a:pt x="31" y="154"/>
                    <a:pt x="31" y="155"/>
                    <a:pt x="31" y="156"/>
                  </a:cubicBezTo>
                  <a:cubicBezTo>
                    <a:pt x="31" y="156"/>
                    <a:pt x="31" y="157"/>
                    <a:pt x="30" y="158"/>
                  </a:cubicBezTo>
                  <a:cubicBezTo>
                    <a:pt x="30" y="158"/>
                    <a:pt x="29" y="159"/>
                    <a:pt x="29" y="159"/>
                  </a:cubicBezTo>
                  <a:cubicBezTo>
                    <a:pt x="28" y="159"/>
                    <a:pt x="27" y="157"/>
                    <a:pt x="25" y="157"/>
                  </a:cubicBezTo>
                  <a:cubicBezTo>
                    <a:pt x="24" y="157"/>
                    <a:pt x="23" y="156"/>
                    <a:pt x="22" y="156"/>
                  </a:cubicBezTo>
                  <a:cubicBezTo>
                    <a:pt x="21" y="156"/>
                    <a:pt x="20" y="156"/>
                    <a:pt x="19" y="156"/>
                  </a:cubicBezTo>
                  <a:cubicBezTo>
                    <a:pt x="19" y="156"/>
                    <a:pt x="18" y="156"/>
                    <a:pt x="18" y="156"/>
                  </a:cubicBezTo>
                  <a:cubicBezTo>
                    <a:pt x="18" y="156"/>
                    <a:pt x="17" y="156"/>
                    <a:pt x="16" y="156"/>
                  </a:cubicBezTo>
                  <a:cubicBezTo>
                    <a:pt x="15" y="156"/>
                    <a:pt x="13" y="156"/>
                    <a:pt x="12" y="157"/>
                  </a:cubicBezTo>
                  <a:cubicBezTo>
                    <a:pt x="10" y="157"/>
                    <a:pt x="8" y="158"/>
                    <a:pt x="6" y="158"/>
                  </a:cubicBezTo>
                  <a:cubicBezTo>
                    <a:pt x="4" y="158"/>
                    <a:pt x="3" y="158"/>
                    <a:pt x="2" y="159"/>
                  </a:cubicBezTo>
                  <a:cubicBezTo>
                    <a:pt x="1" y="160"/>
                    <a:pt x="0" y="161"/>
                    <a:pt x="0" y="162"/>
                  </a:cubicBezTo>
                  <a:cubicBezTo>
                    <a:pt x="0" y="163"/>
                    <a:pt x="2" y="163"/>
                    <a:pt x="2" y="164"/>
                  </a:cubicBezTo>
                  <a:cubicBezTo>
                    <a:pt x="2" y="166"/>
                    <a:pt x="2" y="167"/>
                    <a:pt x="2" y="169"/>
                  </a:cubicBezTo>
                  <a:cubicBezTo>
                    <a:pt x="2" y="171"/>
                    <a:pt x="2" y="173"/>
                    <a:pt x="2" y="174"/>
                  </a:cubicBezTo>
                  <a:cubicBezTo>
                    <a:pt x="2" y="175"/>
                    <a:pt x="2" y="175"/>
                    <a:pt x="2" y="176"/>
                  </a:cubicBezTo>
                  <a:cubicBezTo>
                    <a:pt x="2" y="176"/>
                    <a:pt x="2" y="177"/>
                    <a:pt x="2" y="178"/>
                  </a:cubicBezTo>
                  <a:cubicBezTo>
                    <a:pt x="1" y="179"/>
                    <a:pt x="1" y="180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3" y="181"/>
                    <a:pt x="2" y="187"/>
                    <a:pt x="2" y="188"/>
                  </a:cubicBezTo>
                  <a:cubicBezTo>
                    <a:pt x="3" y="189"/>
                    <a:pt x="3" y="191"/>
                    <a:pt x="4" y="191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8" y="190"/>
                    <a:pt x="10" y="190"/>
                    <a:pt x="11" y="190"/>
                  </a:cubicBezTo>
                  <a:cubicBezTo>
                    <a:pt x="12" y="191"/>
                    <a:pt x="12" y="193"/>
                    <a:pt x="13" y="194"/>
                  </a:cubicBezTo>
                  <a:cubicBezTo>
                    <a:pt x="14" y="195"/>
                    <a:pt x="14" y="195"/>
                    <a:pt x="15" y="195"/>
                  </a:cubicBezTo>
                  <a:cubicBezTo>
                    <a:pt x="16" y="195"/>
                    <a:pt x="17" y="194"/>
                    <a:pt x="19" y="193"/>
                  </a:cubicBezTo>
                  <a:cubicBezTo>
                    <a:pt x="20" y="192"/>
                    <a:pt x="21" y="191"/>
                    <a:pt x="22" y="191"/>
                  </a:cubicBezTo>
                  <a:cubicBezTo>
                    <a:pt x="23" y="190"/>
                    <a:pt x="25" y="190"/>
                    <a:pt x="26" y="190"/>
                  </a:cubicBezTo>
                  <a:cubicBezTo>
                    <a:pt x="29" y="190"/>
                    <a:pt x="31" y="188"/>
                    <a:pt x="33" y="186"/>
                  </a:cubicBezTo>
                  <a:cubicBezTo>
                    <a:pt x="34" y="184"/>
                    <a:pt x="36" y="182"/>
                    <a:pt x="37" y="179"/>
                  </a:cubicBezTo>
                  <a:cubicBezTo>
                    <a:pt x="37" y="179"/>
                    <a:pt x="36" y="178"/>
                    <a:pt x="36" y="178"/>
                  </a:cubicBezTo>
                  <a:cubicBezTo>
                    <a:pt x="36" y="177"/>
                    <a:pt x="36" y="176"/>
                    <a:pt x="37" y="176"/>
                  </a:cubicBezTo>
                  <a:cubicBezTo>
                    <a:pt x="38" y="174"/>
                    <a:pt x="39" y="173"/>
                    <a:pt x="40" y="171"/>
                  </a:cubicBezTo>
                  <a:cubicBezTo>
                    <a:pt x="41" y="169"/>
                    <a:pt x="44" y="168"/>
                    <a:pt x="46" y="167"/>
                  </a:cubicBezTo>
                  <a:cubicBezTo>
                    <a:pt x="47" y="166"/>
                    <a:pt x="49" y="166"/>
                    <a:pt x="49" y="165"/>
                  </a:cubicBezTo>
                  <a:cubicBezTo>
                    <a:pt x="50" y="164"/>
                    <a:pt x="48" y="162"/>
                    <a:pt x="49" y="161"/>
                  </a:cubicBezTo>
                  <a:cubicBezTo>
                    <a:pt x="49" y="159"/>
                    <a:pt x="50" y="159"/>
                    <a:pt x="51" y="159"/>
                  </a:cubicBezTo>
                  <a:cubicBezTo>
                    <a:pt x="53" y="159"/>
                    <a:pt x="54" y="159"/>
                    <a:pt x="55" y="159"/>
                  </a:cubicBezTo>
                  <a:cubicBezTo>
                    <a:pt x="57" y="159"/>
                    <a:pt x="58" y="159"/>
                    <a:pt x="59" y="160"/>
                  </a:cubicBezTo>
                  <a:cubicBezTo>
                    <a:pt x="60" y="160"/>
                    <a:pt x="60" y="160"/>
                    <a:pt x="60" y="160"/>
                  </a:cubicBezTo>
                  <a:cubicBezTo>
                    <a:pt x="61" y="160"/>
                    <a:pt x="62" y="159"/>
                    <a:pt x="63" y="159"/>
                  </a:cubicBezTo>
                  <a:cubicBezTo>
                    <a:pt x="66" y="158"/>
                    <a:pt x="68" y="157"/>
                    <a:pt x="70" y="155"/>
                  </a:cubicBezTo>
                  <a:cubicBezTo>
                    <a:pt x="71" y="155"/>
                    <a:pt x="71" y="154"/>
                    <a:pt x="72" y="154"/>
                  </a:cubicBezTo>
                  <a:cubicBezTo>
                    <a:pt x="74" y="154"/>
                    <a:pt x="75" y="156"/>
                    <a:pt x="77" y="157"/>
                  </a:cubicBezTo>
                  <a:cubicBezTo>
                    <a:pt x="79" y="159"/>
                    <a:pt x="79" y="161"/>
                    <a:pt x="81" y="163"/>
                  </a:cubicBezTo>
                  <a:cubicBezTo>
                    <a:pt x="83" y="164"/>
                    <a:pt x="85" y="166"/>
                    <a:pt x="86" y="167"/>
                  </a:cubicBezTo>
                  <a:cubicBezTo>
                    <a:pt x="88" y="169"/>
                    <a:pt x="90" y="171"/>
                    <a:pt x="92" y="172"/>
                  </a:cubicBezTo>
                  <a:cubicBezTo>
                    <a:pt x="94" y="173"/>
                    <a:pt x="95" y="174"/>
                    <a:pt x="97" y="175"/>
                  </a:cubicBezTo>
                  <a:cubicBezTo>
                    <a:pt x="99" y="177"/>
                    <a:pt x="101" y="177"/>
                    <a:pt x="100" y="181"/>
                  </a:cubicBezTo>
                  <a:cubicBezTo>
                    <a:pt x="100" y="182"/>
                    <a:pt x="98" y="184"/>
                    <a:pt x="98" y="186"/>
                  </a:cubicBezTo>
                  <a:cubicBezTo>
                    <a:pt x="99" y="186"/>
                    <a:pt x="99" y="186"/>
                    <a:pt x="99" y="186"/>
                  </a:cubicBezTo>
                  <a:cubicBezTo>
                    <a:pt x="101" y="186"/>
                    <a:pt x="103" y="184"/>
                    <a:pt x="103" y="183"/>
                  </a:cubicBezTo>
                  <a:cubicBezTo>
                    <a:pt x="104" y="183"/>
                    <a:pt x="105" y="182"/>
                    <a:pt x="105" y="181"/>
                  </a:cubicBezTo>
                  <a:cubicBezTo>
                    <a:pt x="105" y="180"/>
                    <a:pt x="104" y="180"/>
                    <a:pt x="104" y="179"/>
                  </a:cubicBezTo>
                  <a:cubicBezTo>
                    <a:pt x="103" y="177"/>
                    <a:pt x="104" y="176"/>
                    <a:pt x="105" y="175"/>
                  </a:cubicBezTo>
                  <a:cubicBezTo>
                    <a:pt x="105" y="175"/>
                    <a:pt x="107" y="177"/>
                    <a:pt x="108" y="177"/>
                  </a:cubicBezTo>
                  <a:cubicBezTo>
                    <a:pt x="108" y="177"/>
                    <a:pt x="108" y="177"/>
                    <a:pt x="108" y="177"/>
                  </a:cubicBezTo>
                  <a:cubicBezTo>
                    <a:pt x="110" y="176"/>
                    <a:pt x="109" y="173"/>
                    <a:pt x="107" y="172"/>
                  </a:cubicBezTo>
                  <a:cubicBezTo>
                    <a:pt x="105" y="171"/>
                    <a:pt x="104" y="171"/>
                    <a:pt x="102" y="170"/>
                  </a:cubicBezTo>
                  <a:cubicBezTo>
                    <a:pt x="101" y="169"/>
                    <a:pt x="100" y="169"/>
                    <a:pt x="100" y="168"/>
                  </a:cubicBezTo>
                  <a:cubicBezTo>
                    <a:pt x="100" y="168"/>
                    <a:pt x="99" y="168"/>
                    <a:pt x="99" y="167"/>
                  </a:cubicBezTo>
                  <a:cubicBezTo>
                    <a:pt x="99" y="166"/>
                    <a:pt x="99" y="166"/>
                    <a:pt x="98" y="166"/>
                  </a:cubicBezTo>
                  <a:cubicBezTo>
                    <a:pt x="97" y="166"/>
                    <a:pt x="96" y="165"/>
                    <a:pt x="95" y="165"/>
                  </a:cubicBezTo>
                  <a:cubicBezTo>
                    <a:pt x="94" y="164"/>
                    <a:pt x="94" y="162"/>
                    <a:pt x="93" y="160"/>
                  </a:cubicBezTo>
                  <a:cubicBezTo>
                    <a:pt x="91" y="157"/>
                    <a:pt x="87" y="155"/>
                    <a:pt x="84" y="153"/>
                  </a:cubicBezTo>
                  <a:cubicBezTo>
                    <a:pt x="85" y="152"/>
                    <a:pt x="85" y="151"/>
                    <a:pt x="86" y="150"/>
                  </a:cubicBezTo>
                  <a:cubicBezTo>
                    <a:pt x="86" y="149"/>
                    <a:pt x="85" y="148"/>
                    <a:pt x="84" y="147"/>
                  </a:cubicBezTo>
                  <a:cubicBezTo>
                    <a:pt x="85" y="147"/>
                    <a:pt x="85" y="147"/>
                    <a:pt x="86" y="147"/>
                  </a:cubicBezTo>
                  <a:cubicBezTo>
                    <a:pt x="87" y="147"/>
                    <a:pt x="88" y="147"/>
                    <a:pt x="89" y="148"/>
                  </a:cubicBezTo>
                  <a:cubicBezTo>
                    <a:pt x="90" y="148"/>
                    <a:pt x="90" y="149"/>
                    <a:pt x="90" y="150"/>
                  </a:cubicBezTo>
                  <a:cubicBezTo>
                    <a:pt x="91" y="150"/>
                    <a:pt x="90" y="151"/>
                    <a:pt x="91" y="151"/>
                  </a:cubicBezTo>
                  <a:cubicBezTo>
                    <a:pt x="91" y="151"/>
                    <a:pt x="91" y="151"/>
                    <a:pt x="92" y="151"/>
                  </a:cubicBezTo>
                  <a:cubicBezTo>
                    <a:pt x="92" y="150"/>
                    <a:pt x="93" y="149"/>
                    <a:pt x="93" y="149"/>
                  </a:cubicBezTo>
                  <a:cubicBezTo>
                    <a:pt x="94" y="149"/>
                    <a:pt x="94" y="149"/>
                    <a:pt x="95" y="150"/>
                  </a:cubicBezTo>
                  <a:cubicBezTo>
                    <a:pt x="96" y="152"/>
                    <a:pt x="96" y="154"/>
                    <a:pt x="97" y="155"/>
                  </a:cubicBezTo>
                  <a:cubicBezTo>
                    <a:pt x="99" y="157"/>
                    <a:pt x="101" y="158"/>
                    <a:pt x="104" y="158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7" y="158"/>
                    <a:pt x="109" y="160"/>
                    <a:pt x="110" y="162"/>
                  </a:cubicBezTo>
                  <a:cubicBezTo>
                    <a:pt x="110" y="163"/>
                    <a:pt x="111" y="164"/>
                    <a:pt x="111" y="165"/>
                  </a:cubicBezTo>
                  <a:cubicBezTo>
                    <a:pt x="112" y="166"/>
                    <a:pt x="112" y="166"/>
                    <a:pt x="112" y="166"/>
                  </a:cubicBezTo>
                  <a:cubicBezTo>
                    <a:pt x="112" y="167"/>
                    <a:pt x="113" y="167"/>
                    <a:pt x="113" y="168"/>
                  </a:cubicBezTo>
                  <a:cubicBezTo>
                    <a:pt x="114" y="169"/>
                    <a:pt x="113" y="171"/>
                    <a:pt x="113" y="172"/>
                  </a:cubicBezTo>
                  <a:cubicBezTo>
                    <a:pt x="113" y="173"/>
                    <a:pt x="113" y="174"/>
                    <a:pt x="114" y="175"/>
                  </a:cubicBezTo>
                  <a:cubicBezTo>
                    <a:pt x="115" y="176"/>
                    <a:pt x="115" y="177"/>
                    <a:pt x="116" y="178"/>
                  </a:cubicBezTo>
                  <a:cubicBezTo>
                    <a:pt x="117" y="178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cubicBezTo>
                    <a:pt x="119" y="181"/>
                    <a:pt x="120" y="182"/>
                    <a:pt x="120" y="183"/>
                  </a:cubicBezTo>
                  <a:cubicBezTo>
                    <a:pt x="121" y="184"/>
                    <a:pt x="121" y="184"/>
                    <a:pt x="122" y="184"/>
                  </a:cubicBezTo>
                  <a:cubicBezTo>
                    <a:pt x="122" y="184"/>
                    <a:pt x="122" y="184"/>
                    <a:pt x="123" y="184"/>
                  </a:cubicBezTo>
                  <a:cubicBezTo>
                    <a:pt x="124" y="184"/>
                    <a:pt x="125" y="183"/>
                    <a:pt x="125" y="183"/>
                  </a:cubicBezTo>
                  <a:cubicBezTo>
                    <a:pt x="126" y="183"/>
                    <a:pt x="126" y="183"/>
                    <a:pt x="126" y="183"/>
                  </a:cubicBezTo>
                  <a:cubicBezTo>
                    <a:pt x="126" y="184"/>
                    <a:pt x="125" y="184"/>
                    <a:pt x="125" y="184"/>
                  </a:cubicBezTo>
                  <a:cubicBezTo>
                    <a:pt x="126" y="185"/>
                    <a:pt x="128" y="186"/>
                    <a:pt x="130" y="186"/>
                  </a:cubicBezTo>
                  <a:cubicBezTo>
                    <a:pt x="131" y="186"/>
                    <a:pt x="132" y="185"/>
                    <a:pt x="133" y="184"/>
                  </a:cubicBezTo>
                  <a:cubicBezTo>
                    <a:pt x="133" y="183"/>
                    <a:pt x="130" y="182"/>
                    <a:pt x="129" y="181"/>
                  </a:cubicBezTo>
                  <a:cubicBezTo>
                    <a:pt x="128" y="180"/>
                    <a:pt x="128" y="179"/>
                    <a:pt x="128" y="178"/>
                  </a:cubicBezTo>
                  <a:cubicBezTo>
                    <a:pt x="128" y="176"/>
                    <a:pt x="126" y="174"/>
                    <a:pt x="128" y="172"/>
                  </a:cubicBezTo>
                  <a:cubicBezTo>
                    <a:pt x="128" y="172"/>
                    <a:pt x="129" y="172"/>
                    <a:pt x="129" y="172"/>
                  </a:cubicBezTo>
                  <a:cubicBezTo>
                    <a:pt x="130" y="172"/>
                    <a:pt x="131" y="173"/>
                    <a:pt x="132" y="173"/>
                  </a:cubicBezTo>
                  <a:cubicBezTo>
                    <a:pt x="132" y="173"/>
                    <a:pt x="133" y="173"/>
                    <a:pt x="133" y="173"/>
                  </a:cubicBezTo>
                  <a:cubicBezTo>
                    <a:pt x="134" y="173"/>
                    <a:pt x="136" y="172"/>
                    <a:pt x="137" y="172"/>
                  </a:cubicBezTo>
                  <a:cubicBezTo>
                    <a:pt x="138" y="171"/>
                    <a:pt x="139" y="171"/>
                    <a:pt x="140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0" y="171"/>
                    <a:pt x="141" y="171"/>
                    <a:pt x="141" y="171"/>
                  </a:cubicBezTo>
                  <a:cubicBezTo>
                    <a:pt x="141" y="171"/>
                    <a:pt x="142" y="171"/>
                    <a:pt x="142" y="171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43" y="172"/>
                    <a:pt x="141" y="173"/>
                    <a:pt x="141" y="174"/>
                  </a:cubicBezTo>
                  <a:cubicBezTo>
                    <a:pt x="140" y="174"/>
                    <a:pt x="140" y="175"/>
                    <a:pt x="139" y="176"/>
                  </a:cubicBezTo>
                  <a:cubicBezTo>
                    <a:pt x="138" y="179"/>
                    <a:pt x="140" y="181"/>
                    <a:pt x="142" y="183"/>
                  </a:cubicBezTo>
                  <a:cubicBezTo>
                    <a:pt x="144" y="184"/>
                    <a:pt x="143" y="187"/>
                    <a:pt x="144" y="189"/>
                  </a:cubicBezTo>
                  <a:cubicBezTo>
                    <a:pt x="144" y="192"/>
                    <a:pt x="147" y="192"/>
                    <a:pt x="149" y="193"/>
                  </a:cubicBezTo>
                  <a:cubicBezTo>
                    <a:pt x="150" y="194"/>
                    <a:pt x="152" y="195"/>
                    <a:pt x="153" y="195"/>
                  </a:cubicBezTo>
                  <a:cubicBezTo>
                    <a:pt x="154" y="195"/>
                    <a:pt x="155" y="195"/>
                    <a:pt x="156" y="194"/>
                  </a:cubicBezTo>
                  <a:cubicBezTo>
                    <a:pt x="157" y="194"/>
                    <a:pt x="157" y="193"/>
                    <a:pt x="158" y="192"/>
                  </a:cubicBezTo>
                  <a:cubicBezTo>
                    <a:pt x="159" y="192"/>
                    <a:pt x="159" y="191"/>
                    <a:pt x="160" y="191"/>
                  </a:cubicBezTo>
                  <a:cubicBezTo>
                    <a:pt x="161" y="191"/>
                    <a:pt x="162" y="192"/>
                    <a:pt x="162" y="192"/>
                  </a:cubicBezTo>
                  <a:cubicBezTo>
                    <a:pt x="163" y="193"/>
                    <a:pt x="163" y="194"/>
                    <a:pt x="164" y="195"/>
                  </a:cubicBezTo>
                  <a:cubicBezTo>
                    <a:pt x="165" y="195"/>
                    <a:pt x="165" y="195"/>
                    <a:pt x="165" y="195"/>
                  </a:cubicBezTo>
                  <a:cubicBezTo>
                    <a:pt x="166" y="195"/>
                    <a:pt x="168" y="194"/>
                    <a:pt x="168" y="194"/>
                  </a:cubicBezTo>
                  <a:cubicBezTo>
                    <a:pt x="170" y="194"/>
                    <a:pt x="171" y="193"/>
                    <a:pt x="173" y="192"/>
                  </a:cubicBezTo>
                  <a:cubicBezTo>
                    <a:pt x="173" y="192"/>
                    <a:pt x="175" y="192"/>
                    <a:pt x="176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5" y="39"/>
                    <a:pt x="174" y="38"/>
                    <a:pt x="173" y="37"/>
                  </a:cubicBezTo>
                  <a:cubicBezTo>
                    <a:pt x="173" y="36"/>
                    <a:pt x="173" y="36"/>
                    <a:pt x="172" y="35"/>
                  </a:cubicBezTo>
                  <a:cubicBezTo>
                    <a:pt x="172" y="35"/>
                    <a:pt x="172" y="34"/>
                    <a:pt x="172" y="33"/>
                  </a:cubicBezTo>
                  <a:cubicBezTo>
                    <a:pt x="172" y="32"/>
                    <a:pt x="171" y="32"/>
                    <a:pt x="170" y="31"/>
                  </a:cubicBezTo>
                  <a:cubicBezTo>
                    <a:pt x="168" y="31"/>
                    <a:pt x="166" y="30"/>
                    <a:pt x="165" y="29"/>
                  </a:cubicBezTo>
                  <a:cubicBezTo>
                    <a:pt x="165" y="28"/>
                    <a:pt x="164" y="28"/>
                    <a:pt x="164" y="27"/>
                  </a:cubicBezTo>
                  <a:cubicBezTo>
                    <a:pt x="164" y="27"/>
                    <a:pt x="163" y="26"/>
                    <a:pt x="163" y="26"/>
                  </a:cubicBezTo>
                  <a:cubicBezTo>
                    <a:pt x="163" y="26"/>
                    <a:pt x="164" y="26"/>
                    <a:pt x="164" y="26"/>
                  </a:cubicBezTo>
                  <a:cubicBezTo>
                    <a:pt x="165" y="26"/>
                    <a:pt x="168" y="27"/>
                    <a:pt x="169" y="27"/>
                  </a:cubicBezTo>
                  <a:cubicBezTo>
                    <a:pt x="170" y="28"/>
                    <a:pt x="171" y="29"/>
                    <a:pt x="172" y="30"/>
                  </a:cubicBezTo>
                  <a:cubicBezTo>
                    <a:pt x="174" y="30"/>
                    <a:pt x="175" y="31"/>
                    <a:pt x="176" y="31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2" y="12"/>
                    <a:pt x="170" y="12"/>
                    <a:pt x="168" y="11"/>
                  </a:cubicBezTo>
                  <a:cubicBezTo>
                    <a:pt x="164" y="11"/>
                    <a:pt x="160" y="10"/>
                    <a:pt x="156" y="9"/>
                  </a:cubicBezTo>
                  <a:cubicBezTo>
                    <a:pt x="155" y="8"/>
                    <a:pt x="152" y="8"/>
                    <a:pt x="152" y="7"/>
                  </a:cubicBezTo>
                  <a:cubicBezTo>
                    <a:pt x="153" y="6"/>
                    <a:pt x="153" y="6"/>
                    <a:pt x="154" y="6"/>
                  </a:cubicBezTo>
                  <a:cubicBezTo>
                    <a:pt x="154" y="6"/>
                    <a:pt x="154" y="6"/>
                    <a:pt x="155" y="6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8" y="5"/>
                    <a:pt x="155" y="3"/>
                    <a:pt x="154" y="2"/>
                  </a:cubicBezTo>
                  <a:cubicBezTo>
                    <a:pt x="153" y="2"/>
                    <a:pt x="152" y="2"/>
                    <a:pt x="151" y="2"/>
                  </a:cubicBezTo>
                  <a:cubicBezTo>
                    <a:pt x="151" y="2"/>
                    <a:pt x="150" y="2"/>
                    <a:pt x="150" y="2"/>
                  </a:cubicBezTo>
                  <a:cubicBezTo>
                    <a:pt x="149" y="1"/>
                    <a:pt x="149" y="0"/>
                    <a:pt x="148" y="0"/>
                  </a:cubicBezTo>
                </a:path>
              </a:pathLst>
            </a:custGeom>
            <a:solidFill>
              <a:srgbClr val="9C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67"/>
            <p:cNvSpPr>
              <a:spLocks/>
            </p:cNvSpPr>
            <p:nvPr/>
          </p:nvSpPr>
          <p:spPr bwMode="auto">
            <a:xfrm>
              <a:off x="11190588" y="55435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68"/>
            <p:cNvSpPr>
              <a:spLocks/>
            </p:cNvSpPr>
            <p:nvPr/>
          </p:nvSpPr>
          <p:spPr bwMode="auto">
            <a:xfrm>
              <a:off x="10931536" y="5539257"/>
              <a:ext cx="259052" cy="407234"/>
            </a:xfrm>
            <a:custGeom>
              <a:avLst/>
              <a:gdLst>
                <a:gd name="T0" fmla="*/ 95 w 206"/>
                <a:gd name="T1" fmla="*/ 2 h 323"/>
                <a:gd name="T2" fmla="*/ 63 w 206"/>
                <a:gd name="T3" fmla="*/ 8 h 323"/>
                <a:gd name="T4" fmla="*/ 51 w 206"/>
                <a:gd name="T5" fmla="*/ 13 h 323"/>
                <a:gd name="T6" fmla="*/ 46 w 206"/>
                <a:gd name="T7" fmla="*/ 10 h 323"/>
                <a:gd name="T8" fmla="*/ 40 w 206"/>
                <a:gd name="T9" fmla="*/ 13 h 323"/>
                <a:gd name="T10" fmla="*/ 33 w 206"/>
                <a:gd name="T11" fmla="*/ 23 h 323"/>
                <a:gd name="T12" fmla="*/ 30 w 206"/>
                <a:gd name="T13" fmla="*/ 33 h 323"/>
                <a:gd name="T14" fmla="*/ 17 w 206"/>
                <a:gd name="T15" fmla="*/ 44 h 323"/>
                <a:gd name="T16" fmla="*/ 2 w 206"/>
                <a:gd name="T17" fmla="*/ 71 h 323"/>
                <a:gd name="T18" fmla="*/ 5 w 206"/>
                <a:gd name="T19" fmla="*/ 87 h 323"/>
                <a:gd name="T20" fmla="*/ 5 w 206"/>
                <a:gd name="T21" fmla="*/ 115 h 323"/>
                <a:gd name="T22" fmla="*/ 27 w 206"/>
                <a:gd name="T23" fmla="*/ 143 h 323"/>
                <a:gd name="T24" fmla="*/ 39 w 206"/>
                <a:gd name="T25" fmla="*/ 147 h 323"/>
                <a:gd name="T26" fmla="*/ 56 w 206"/>
                <a:gd name="T27" fmla="*/ 146 h 323"/>
                <a:gd name="T28" fmla="*/ 68 w 206"/>
                <a:gd name="T29" fmla="*/ 141 h 323"/>
                <a:gd name="T30" fmla="*/ 88 w 206"/>
                <a:gd name="T31" fmla="*/ 142 h 323"/>
                <a:gd name="T32" fmla="*/ 94 w 206"/>
                <a:gd name="T33" fmla="*/ 151 h 323"/>
                <a:gd name="T34" fmla="*/ 101 w 206"/>
                <a:gd name="T35" fmla="*/ 149 h 323"/>
                <a:gd name="T36" fmla="*/ 105 w 206"/>
                <a:gd name="T37" fmla="*/ 166 h 323"/>
                <a:gd name="T38" fmla="*/ 112 w 206"/>
                <a:gd name="T39" fmla="*/ 184 h 323"/>
                <a:gd name="T40" fmla="*/ 120 w 206"/>
                <a:gd name="T41" fmla="*/ 207 h 323"/>
                <a:gd name="T42" fmla="*/ 121 w 206"/>
                <a:gd name="T43" fmla="*/ 221 h 323"/>
                <a:gd name="T44" fmla="*/ 117 w 206"/>
                <a:gd name="T45" fmla="*/ 229 h 323"/>
                <a:gd name="T46" fmla="*/ 116 w 206"/>
                <a:gd name="T47" fmla="*/ 233 h 323"/>
                <a:gd name="T48" fmla="*/ 115 w 206"/>
                <a:gd name="T49" fmla="*/ 245 h 323"/>
                <a:gd name="T50" fmla="*/ 121 w 206"/>
                <a:gd name="T51" fmla="*/ 258 h 323"/>
                <a:gd name="T52" fmla="*/ 127 w 206"/>
                <a:gd name="T53" fmla="*/ 283 h 323"/>
                <a:gd name="T54" fmla="*/ 135 w 206"/>
                <a:gd name="T55" fmla="*/ 299 h 323"/>
                <a:gd name="T56" fmla="*/ 139 w 206"/>
                <a:gd name="T57" fmla="*/ 306 h 323"/>
                <a:gd name="T58" fmla="*/ 140 w 206"/>
                <a:gd name="T59" fmla="*/ 318 h 323"/>
                <a:gd name="T60" fmla="*/ 150 w 206"/>
                <a:gd name="T61" fmla="*/ 321 h 323"/>
                <a:gd name="T62" fmla="*/ 159 w 206"/>
                <a:gd name="T63" fmla="*/ 319 h 323"/>
                <a:gd name="T64" fmla="*/ 169 w 206"/>
                <a:gd name="T65" fmla="*/ 316 h 323"/>
                <a:gd name="T66" fmla="*/ 189 w 206"/>
                <a:gd name="T67" fmla="*/ 297 h 323"/>
                <a:gd name="T68" fmla="*/ 195 w 206"/>
                <a:gd name="T69" fmla="*/ 284 h 323"/>
                <a:gd name="T70" fmla="*/ 204 w 206"/>
                <a:gd name="T71" fmla="*/ 273 h 323"/>
                <a:gd name="T72" fmla="*/ 204 w 206"/>
                <a:gd name="T73" fmla="*/ 260 h 323"/>
                <a:gd name="T74" fmla="*/ 206 w 206"/>
                <a:gd name="T75" fmla="*/ 64 h 323"/>
                <a:gd name="T76" fmla="*/ 201 w 206"/>
                <a:gd name="T77" fmla="*/ 54 h 323"/>
                <a:gd name="T78" fmla="*/ 193 w 206"/>
                <a:gd name="T79" fmla="*/ 37 h 323"/>
                <a:gd name="T80" fmla="*/ 197 w 206"/>
                <a:gd name="T81" fmla="*/ 36 h 323"/>
                <a:gd name="T82" fmla="*/ 202 w 206"/>
                <a:gd name="T83" fmla="*/ 45 h 323"/>
                <a:gd name="T84" fmla="*/ 203 w 206"/>
                <a:gd name="T85" fmla="*/ 38 h 323"/>
                <a:gd name="T86" fmla="*/ 200 w 206"/>
                <a:gd name="T87" fmla="*/ 28 h 323"/>
                <a:gd name="T88" fmla="*/ 190 w 206"/>
                <a:gd name="T89" fmla="*/ 27 h 323"/>
                <a:gd name="T90" fmla="*/ 184 w 206"/>
                <a:gd name="T91" fmla="*/ 30 h 323"/>
                <a:gd name="T92" fmla="*/ 181 w 206"/>
                <a:gd name="T93" fmla="*/ 30 h 323"/>
                <a:gd name="T94" fmla="*/ 178 w 206"/>
                <a:gd name="T95" fmla="*/ 30 h 323"/>
                <a:gd name="T96" fmla="*/ 163 w 206"/>
                <a:gd name="T97" fmla="*/ 27 h 323"/>
                <a:gd name="T98" fmla="*/ 161 w 206"/>
                <a:gd name="T99" fmla="*/ 27 h 323"/>
                <a:gd name="T100" fmla="*/ 157 w 206"/>
                <a:gd name="T101" fmla="*/ 24 h 323"/>
                <a:gd name="T102" fmla="*/ 148 w 206"/>
                <a:gd name="T103" fmla="*/ 25 h 323"/>
                <a:gd name="T104" fmla="*/ 147 w 206"/>
                <a:gd name="T105" fmla="*/ 32 h 323"/>
                <a:gd name="T106" fmla="*/ 143 w 206"/>
                <a:gd name="T107" fmla="*/ 34 h 323"/>
                <a:gd name="T108" fmla="*/ 132 w 206"/>
                <a:gd name="T109" fmla="*/ 30 h 323"/>
                <a:gd name="T110" fmla="*/ 126 w 206"/>
                <a:gd name="T111" fmla="*/ 25 h 323"/>
                <a:gd name="T112" fmla="*/ 121 w 206"/>
                <a:gd name="T113" fmla="*/ 21 h 323"/>
                <a:gd name="T114" fmla="*/ 117 w 206"/>
                <a:gd name="T115" fmla="*/ 21 h 323"/>
                <a:gd name="T116" fmla="*/ 113 w 206"/>
                <a:gd name="T117" fmla="*/ 20 h 323"/>
                <a:gd name="T118" fmla="*/ 107 w 206"/>
                <a:gd name="T119" fmla="*/ 12 h 323"/>
                <a:gd name="T120" fmla="*/ 106 w 206"/>
                <a:gd name="T121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6" h="323">
                  <a:moveTo>
                    <a:pt x="106" y="0"/>
                  </a:moveTo>
                  <a:cubicBezTo>
                    <a:pt x="105" y="0"/>
                    <a:pt x="102" y="2"/>
                    <a:pt x="101" y="2"/>
                  </a:cubicBezTo>
                  <a:cubicBezTo>
                    <a:pt x="99" y="2"/>
                    <a:pt x="97" y="2"/>
                    <a:pt x="95" y="2"/>
                  </a:cubicBezTo>
                  <a:cubicBezTo>
                    <a:pt x="91" y="3"/>
                    <a:pt x="87" y="3"/>
                    <a:pt x="83" y="4"/>
                  </a:cubicBezTo>
                  <a:cubicBezTo>
                    <a:pt x="80" y="4"/>
                    <a:pt x="77" y="6"/>
                    <a:pt x="74" y="6"/>
                  </a:cubicBezTo>
                  <a:cubicBezTo>
                    <a:pt x="70" y="7"/>
                    <a:pt x="66" y="8"/>
                    <a:pt x="63" y="8"/>
                  </a:cubicBezTo>
                  <a:cubicBezTo>
                    <a:pt x="61" y="9"/>
                    <a:pt x="60" y="9"/>
                    <a:pt x="59" y="10"/>
                  </a:cubicBezTo>
                  <a:cubicBezTo>
                    <a:pt x="57" y="11"/>
                    <a:pt x="55" y="12"/>
                    <a:pt x="53" y="12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0" y="13"/>
                    <a:pt x="50" y="12"/>
                    <a:pt x="49" y="11"/>
                  </a:cubicBezTo>
                  <a:cubicBezTo>
                    <a:pt x="48" y="11"/>
                    <a:pt x="47" y="10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10"/>
                    <a:pt x="45" y="10"/>
                    <a:pt x="44" y="10"/>
                  </a:cubicBezTo>
                  <a:cubicBezTo>
                    <a:pt x="43" y="10"/>
                    <a:pt x="42" y="11"/>
                    <a:pt x="41" y="11"/>
                  </a:cubicBezTo>
                  <a:cubicBezTo>
                    <a:pt x="41" y="12"/>
                    <a:pt x="40" y="12"/>
                    <a:pt x="40" y="13"/>
                  </a:cubicBezTo>
                  <a:cubicBezTo>
                    <a:pt x="39" y="14"/>
                    <a:pt x="38" y="16"/>
                    <a:pt x="38" y="18"/>
                  </a:cubicBezTo>
                  <a:cubicBezTo>
                    <a:pt x="37" y="18"/>
                    <a:pt x="37" y="19"/>
                    <a:pt x="37" y="19"/>
                  </a:cubicBezTo>
                  <a:cubicBezTo>
                    <a:pt x="35" y="21"/>
                    <a:pt x="34" y="22"/>
                    <a:pt x="33" y="23"/>
                  </a:cubicBezTo>
                  <a:cubicBezTo>
                    <a:pt x="31" y="24"/>
                    <a:pt x="29" y="25"/>
                    <a:pt x="29" y="27"/>
                  </a:cubicBezTo>
                  <a:cubicBezTo>
                    <a:pt x="29" y="28"/>
                    <a:pt x="29" y="28"/>
                    <a:pt x="30" y="29"/>
                  </a:cubicBezTo>
                  <a:cubicBezTo>
                    <a:pt x="30" y="31"/>
                    <a:pt x="30" y="31"/>
                    <a:pt x="30" y="33"/>
                  </a:cubicBezTo>
                  <a:cubicBezTo>
                    <a:pt x="29" y="35"/>
                    <a:pt x="28" y="37"/>
                    <a:pt x="26" y="39"/>
                  </a:cubicBezTo>
                  <a:cubicBezTo>
                    <a:pt x="25" y="40"/>
                    <a:pt x="24" y="41"/>
                    <a:pt x="22" y="41"/>
                  </a:cubicBezTo>
                  <a:cubicBezTo>
                    <a:pt x="21" y="42"/>
                    <a:pt x="19" y="43"/>
                    <a:pt x="17" y="44"/>
                  </a:cubicBezTo>
                  <a:cubicBezTo>
                    <a:pt x="14" y="47"/>
                    <a:pt x="13" y="51"/>
                    <a:pt x="11" y="54"/>
                  </a:cubicBezTo>
                  <a:cubicBezTo>
                    <a:pt x="9" y="58"/>
                    <a:pt x="5" y="61"/>
                    <a:pt x="3" y="65"/>
                  </a:cubicBezTo>
                  <a:cubicBezTo>
                    <a:pt x="3" y="67"/>
                    <a:pt x="2" y="69"/>
                    <a:pt x="2" y="71"/>
                  </a:cubicBezTo>
                  <a:cubicBezTo>
                    <a:pt x="1" y="73"/>
                    <a:pt x="0" y="75"/>
                    <a:pt x="0" y="77"/>
                  </a:cubicBezTo>
                  <a:cubicBezTo>
                    <a:pt x="1" y="79"/>
                    <a:pt x="2" y="80"/>
                    <a:pt x="4" y="82"/>
                  </a:cubicBezTo>
                  <a:cubicBezTo>
                    <a:pt x="6" y="83"/>
                    <a:pt x="5" y="84"/>
                    <a:pt x="5" y="87"/>
                  </a:cubicBezTo>
                  <a:cubicBezTo>
                    <a:pt x="4" y="91"/>
                    <a:pt x="5" y="94"/>
                    <a:pt x="3" y="98"/>
                  </a:cubicBezTo>
                  <a:cubicBezTo>
                    <a:pt x="2" y="102"/>
                    <a:pt x="2" y="106"/>
                    <a:pt x="2" y="110"/>
                  </a:cubicBezTo>
                  <a:cubicBezTo>
                    <a:pt x="2" y="112"/>
                    <a:pt x="4" y="114"/>
                    <a:pt x="5" y="115"/>
                  </a:cubicBezTo>
                  <a:cubicBezTo>
                    <a:pt x="7" y="118"/>
                    <a:pt x="9" y="120"/>
                    <a:pt x="11" y="122"/>
                  </a:cubicBezTo>
                  <a:cubicBezTo>
                    <a:pt x="15" y="125"/>
                    <a:pt x="18" y="128"/>
                    <a:pt x="21" y="132"/>
                  </a:cubicBezTo>
                  <a:cubicBezTo>
                    <a:pt x="24" y="136"/>
                    <a:pt x="26" y="139"/>
                    <a:pt x="27" y="143"/>
                  </a:cubicBezTo>
                  <a:cubicBezTo>
                    <a:pt x="28" y="147"/>
                    <a:pt x="30" y="150"/>
                    <a:pt x="34" y="150"/>
                  </a:cubicBezTo>
                  <a:cubicBezTo>
                    <a:pt x="35" y="150"/>
                    <a:pt x="35" y="149"/>
                    <a:pt x="35" y="149"/>
                  </a:cubicBezTo>
                  <a:cubicBezTo>
                    <a:pt x="37" y="149"/>
                    <a:pt x="38" y="148"/>
                    <a:pt x="39" y="147"/>
                  </a:cubicBezTo>
                  <a:cubicBezTo>
                    <a:pt x="41" y="145"/>
                    <a:pt x="43" y="145"/>
                    <a:pt x="45" y="144"/>
                  </a:cubicBezTo>
                  <a:cubicBezTo>
                    <a:pt x="46" y="144"/>
                    <a:pt x="46" y="144"/>
                    <a:pt x="47" y="144"/>
                  </a:cubicBezTo>
                  <a:cubicBezTo>
                    <a:pt x="50" y="144"/>
                    <a:pt x="53" y="145"/>
                    <a:pt x="56" y="146"/>
                  </a:cubicBezTo>
                  <a:cubicBezTo>
                    <a:pt x="57" y="146"/>
                    <a:pt x="58" y="146"/>
                    <a:pt x="59" y="146"/>
                  </a:cubicBezTo>
                  <a:cubicBezTo>
                    <a:pt x="59" y="146"/>
                    <a:pt x="60" y="146"/>
                    <a:pt x="61" y="145"/>
                  </a:cubicBezTo>
                  <a:cubicBezTo>
                    <a:pt x="64" y="144"/>
                    <a:pt x="66" y="143"/>
                    <a:pt x="68" y="141"/>
                  </a:cubicBezTo>
                  <a:cubicBezTo>
                    <a:pt x="71" y="139"/>
                    <a:pt x="75" y="137"/>
                    <a:pt x="79" y="137"/>
                  </a:cubicBezTo>
                  <a:cubicBezTo>
                    <a:pt x="79" y="137"/>
                    <a:pt x="79" y="137"/>
                    <a:pt x="79" y="137"/>
                  </a:cubicBezTo>
                  <a:cubicBezTo>
                    <a:pt x="83" y="137"/>
                    <a:pt x="85" y="140"/>
                    <a:pt x="88" y="142"/>
                  </a:cubicBezTo>
                  <a:cubicBezTo>
                    <a:pt x="89" y="143"/>
                    <a:pt x="89" y="144"/>
                    <a:pt x="90" y="145"/>
                  </a:cubicBezTo>
                  <a:cubicBezTo>
                    <a:pt x="91" y="146"/>
                    <a:pt x="91" y="147"/>
                    <a:pt x="91" y="147"/>
                  </a:cubicBezTo>
                  <a:cubicBezTo>
                    <a:pt x="92" y="149"/>
                    <a:pt x="93" y="151"/>
                    <a:pt x="94" y="151"/>
                  </a:cubicBezTo>
                  <a:cubicBezTo>
                    <a:pt x="95" y="152"/>
                    <a:pt x="95" y="152"/>
                    <a:pt x="96" y="152"/>
                  </a:cubicBezTo>
                  <a:cubicBezTo>
                    <a:pt x="96" y="152"/>
                    <a:pt x="97" y="152"/>
                    <a:pt x="97" y="152"/>
                  </a:cubicBezTo>
                  <a:cubicBezTo>
                    <a:pt x="99" y="151"/>
                    <a:pt x="100" y="149"/>
                    <a:pt x="101" y="149"/>
                  </a:cubicBezTo>
                  <a:cubicBezTo>
                    <a:pt x="102" y="149"/>
                    <a:pt x="102" y="150"/>
                    <a:pt x="102" y="150"/>
                  </a:cubicBezTo>
                  <a:cubicBezTo>
                    <a:pt x="104" y="150"/>
                    <a:pt x="105" y="153"/>
                    <a:pt x="105" y="155"/>
                  </a:cubicBezTo>
                  <a:cubicBezTo>
                    <a:pt x="106" y="159"/>
                    <a:pt x="106" y="163"/>
                    <a:pt x="105" y="166"/>
                  </a:cubicBezTo>
                  <a:cubicBezTo>
                    <a:pt x="104" y="168"/>
                    <a:pt x="104" y="170"/>
                    <a:pt x="105" y="171"/>
                  </a:cubicBezTo>
                  <a:cubicBezTo>
                    <a:pt x="106" y="173"/>
                    <a:pt x="107" y="174"/>
                    <a:pt x="108" y="176"/>
                  </a:cubicBezTo>
                  <a:cubicBezTo>
                    <a:pt x="110" y="178"/>
                    <a:pt x="111" y="181"/>
                    <a:pt x="112" y="184"/>
                  </a:cubicBezTo>
                  <a:cubicBezTo>
                    <a:pt x="113" y="186"/>
                    <a:pt x="115" y="188"/>
                    <a:pt x="116" y="190"/>
                  </a:cubicBezTo>
                  <a:cubicBezTo>
                    <a:pt x="118" y="194"/>
                    <a:pt x="119" y="198"/>
                    <a:pt x="121" y="201"/>
                  </a:cubicBezTo>
                  <a:cubicBezTo>
                    <a:pt x="121" y="204"/>
                    <a:pt x="121" y="205"/>
                    <a:pt x="120" y="207"/>
                  </a:cubicBezTo>
                  <a:cubicBezTo>
                    <a:pt x="120" y="208"/>
                    <a:pt x="120" y="210"/>
                    <a:pt x="121" y="212"/>
                  </a:cubicBezTo>
                  <a:cubicBezTo>
                    <a:pt x="121" y="213"/>
                    <a:pt x="121" y="214"/>
                    <a:pt x="121" y="216"/>
                  </a:cubicBezTo>
                  <a:cubicBezTo>
                    <a:pt x="121" y="218"/>
                    <a:pt x="122" y="219"/>
                    <a:pt x="121" y="221"/>
                  </a:cubicBezTo>
                  <a:cubicBezTo>
                    <a:pt x="120" y="222"/>
                    <a:pt x="119" y="223"/>
                    <a:pt x="118" y="225"/>
                  </a:cubicBezTo>
                  <a:cubicBezTo>
                    <a:pt x="118" y="225"/>
                    <a:pt x="117" y="226"/>
                    <a:pt x="117" y="227"/>
                  </a:cubicBezTo>
                  <a:cubicBezTo>
                    <a:pt x="117" y="227"/>
                    <a:pt x="117" y="228"/>
                    <a:pt x="117" y="229"/>
                  </a:cubicBezTo>
                  <a:cubicBezTo>
                    <a:pt x="117" y="230"/>
                    <a:pt x="117" y="230"/>
                    <a:pt x="117" y="230"/>
                  </a:cubicBezTo>
                  <a:cubicBezTo>
                    <a:pt x="116" y="231"/>
                    <a:pt x="116" y="231"/>
                    <a:pt x="116" y="231"/>
                  </a:cubicBezTo>
                  <a:cubicBezTo>
                    <a:pt x="116" y="231"/>
                    <a:pt x="116" y="232"/>
                    <a:pt x="116" y="233"/>
                  </a:cubicBezTo>
                  <a:cubicBezTo>
                    <a:pt x="115" y="233"/>
                    <a:pt x="115" y="234"/>
                    <a:pt x="115" y="234"/>
                  </a:cubicBezTo>
                  <a:cubicBezTo>
                    <a:pt x="114" y="236"/>
                    <a:pt x="113" y="239"/>
                    <a:pt x="114" y="240"/>
                  </a:cubicBezTo>
                  <a:cubicBezTo>
                    <a:pt x="114" y="242"/>
                    <a:pt x="115" y="244"/>
                    <a:pt x="115" y="245"/>
                  </a:cubicBezTo>
                  <a:cubicBezTo>
                    <a:pt x="116" y="246"/>
                    <a:pt x="116" y="247"/>
                    <a:pt x="116" y="248"/>
                  </a:cubicBezTo>
                  <a:cubicBezTo>
                    <a:pt x="117" y="249"/>
                    <a:pt x="117" y="250"/>
                    <a:pt x="117" y="251"/>
                  </a:cubicBezTo>
                  <a:cubicBezTo>
                    <a:pt x="118" y="253"/>
                    <a:pt x="119" y="255"/>
                    <a:pt x="121" y="258"/>
                  </a:cubicBezTo>
                  <a:cubicBezTo>
                    <a:pt x="122" y="259"/>
                    <a:pt x="123" y="261"/>
                    <a:pt x="124" y="263"/>
                  </a:cubicBezTo>
                  <a:cubicBezTo>
                    <a:pt x="125" y="265"/>
                    <a:pt x="125" y="267"/>
                    <a:pt x="125" y="270"/>
                  </a:cubicBezTo>
                  <a:cubicBezTo>
                    <a:pt x="126" y="274"/>
                    <a:pt x="126" y="279"/>
                    <a:pt x="127" y="283"/>
                  </a:cubicBezTo>
                  <a:cubicBezTo>
                    <a:pt x="128" y="285"/>
                    <a:pt x="130" y="287"/>
                    <a:pt x="131" y="289"/>
                  </a:cubicBezTo>
                  <a:cubicBezTo>
                    <a:pt x="133" y="290"/>
                    <a:pt x="133" y="292"/>
                    <a:pt x="134" y="294"/>
                  </a:cubicBezTo>
                  <a:cubicBezTo>
                    <a:pt x="134" y="296"/>
                    <a:pt x="134" y="297"/>
                    <a:pt x="135" y="299"/>
                  </a:cubicBezTo>
                  <a:cubicBezTo>
                    <a:pt x="136" y="300"/>
                    <a:pt x="136" y="301"/>
                    <a:pt x="137" y="302"/>
                  </a:cubicBezTo>
                  <a:cubicBezTo>
                    <a:pt x="137" y="303"/>
                    <a:pt x="138" y="303"/>
                    <a:pt x="138" y="304"/>
                  </a:cubicBezTo>
                  <a:cubicBezTo>
                    <a:pt x="138" y="305"/>
                    <a:pt x="139" y="306"/>
                    <a:pt x="139" y="306"/>
                  </a:cubicBezTo>
                  <a:cubicBezTo>
                    <a:pt x="139" y="307"/>
                    <a:pt x="140" y="308"/>
                    <a:pt x="139" y="309"/>
                  </a:cubicBezTo>
                  <a:cubicBezTo>
                    <a:pt x="139" y="310"/>
                    <a:pt x="139" y="311"/>
                    <a:pt x="139" y="312"/>
                  </a:cubicBezTo>
                  <a:cubicBezTo>
                    <a:pt x="138" y="314"/>
                    <a:pt x="139" y="316"/>
                    <a:pt x="140" y="318"/>
                  </a:cubicBezTo>
                  <a:cubicBezTo>
                    <a:pt x="141" y="320"/>
                    <a:pt x="143" y="322"/>
                    <a:pt x="145" y="322"/>
                  </a:cubicBezTo>
                  <a:cubicBezTo>
                    <a:pt x="146" y="322"/>
                    <a:pt x="146" y="323"/>
                    <a:pt x="146" y="323"/>
                  </a:cubicBezTo>
                  <a:cubicBezTo>
                    <a:pt x="148" y="323"/>
                    <a:pt x="149" y="322"/>
                    <a:pt x="150" y="321"/>
                  </a:cubicBezTo>
                  <a:cubicBezTo>
                    <a:pt x="152" y="321"/>
                    <a:pt x="154" y="319"/>
                    <a:pt x="155" y="319"/>
                  </a:cubicBezTo>
                  <a:cubicBezTo>
                    <a:pt x="156" y="319"/>
                    <a:pt x="156" y="319"/>
                    <a:pt x="156" y="319"/>
                  </a:cubicBezTo>
                  <a:cubicBezTo>
                    <a:pt x="157" y="319"/>
                    <a:pt x="158" y="319"/>
                    <a:pt x="159" y="319"/>
                  </a:cubicBezTo>
                  <a:cubicBezTo>
                    <a:pt x="160" y="319"/>
                    <a:pt x="161" y="319"/>
                    <a:pt x="162" y="319"/>
                  </a:cubicBezTo>
                  <a:cubicBezTo>
                    <a:pt x="164" y="318"/>
                    <a:pt x="165" y="318"/>
                    <a:pt x="166" y="318"/>
                  </a:cubicBezTo>
                  <a:cubicBezTo>
                    <a:pt x="167" y="318"/>
                    <a:pt x="168" y="317"/>
                    <a:pt x="169" y="316"/>
                  </a:cubicBezTo>
                  <a:cubicBezTo>
                    <a:pt x="171" y="315"/>
                    <a:pt x="173" y="315"/>
                    <a:pt x="175" y="314"/>
                  </a:cubicBezTo>
                  <a:cubicBezTo>
                    <a:pt x="179" y="311"/>
                    <a:pt x="181" y="306"/>
                    <a:pt x="184" y="302"/>
                  </a:cubicBezTo>
                  <a:cubicBezTo>
                    <a:pt x="185" y="300"/>
                    <a:pt x="187" y="298"/>
                    <a:pt x="189" y="297"/>
                  </a:cubicBezTo>
                  <a:cubicBezTo>
                    <a:pt x="191" y="295"/>
                    <a:pt x="191" y="293"/>
                    <a:pt x="193" y="292"/>
                  </a:cubicBezTo>
                  <a:cubicBezTo>
                    <a:pt x="194" y="290"/>
                    <a:pt x="195" y="289"/>
                    <a:pt x="195" y="286"/>
                  </a:cubicBezTo>
                  <a:cubicBezTo>
                    <a:pt x="195" y="285"/>
                    <a:pt x="195" y="285"/>
                    <a:pt x="195" y="284"/>
                  </a:cubicBezTo>
                  <a:cubicBezTo>
                    <a:pt x="195" y="282"/>
                    <a:pt x="194" y="281"/>
                    <a:pt x="195" y="280"/>
                  </a:cubicBezTo>
                  <a:cubicBezTo>
                    <a:pt x="195" y="278"/>
                    <a:pt x="197" y="278"/>
                    <a:pt x="199" y="277"/>
                  </a:cubicBezTo>
                  <a:cubicBezTo>
                    <a:pt x="201" y="276"/>
                    <a:pt x="203" y="275"/>
                    <a:pt x="204" y="273"/>
                  </a:cubicBezTo>
                  <a:cubicBezTo>
                    <a:pt x="205" y="272"/>
                    <a:pt x="206" y="272"/>
                    <a:pt x="206" y="271"/>
                  </a:cubicBezTo>
                  <a:cubicBezTo>
                    <a:pt x="206" y="264"/>
                    <a:pt x="206" y="264"/>
                    <a:pt x="206" y="264"/>
                  </a:cubicBezTo>
                  <a:cubicBezTo>
                    <a:pt x="205" y="263"/>
                    <a:pt x="204" y="261"/>
                    <a:pt x="204" y="260"/>
                  </a:cubicBezTo>
                  <a:cubicBezTo>
                    <a:pt x="202" y="258"/>
                    <a:pt x="202" y="255"/>
                    <a:pt x="203" y="253"/>
                  </a:cubicBezTo>
                  <a:cubicBezTo>
                    <a:pt x="203" y="251"/>
                    <a:pt x="205" y="250"/>
                    <a:pt x="206" y="249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3"/>
                    <a:pt x="206" y="62"/>
                    <a:pt x="205" y="61"/>
                  </a:cubicBezTo>
                  <a:cubicBezTo>
                    <a:pt x="205" y="60"/>
                    <a:pt x="204" y="59"/>
                    <a:pt x="204" y="57"/>
                  </a:cubicBezTo>
                  <a:cubicBezTo>
                    <a:pt x="203" y="56"/>
                    <a:pt x="202" y="55"/>
                    <a:pt x="201" y="54"/>
                  </a:cubicBezTo>
                  <a:cubicBezTo>
                    <a:pt x="200" y="52"/>
                    <a:pt x="200" y="50"/>
                    <a:pt x="199" y="47"/>
                  </a:cubicBezTo>
                  <a:cubicBezTo>
                    <a:pt x="198" y="46"/>
                    <a:pt x="197" y="44"/>
                    <a:pt x="196" y="42"/>
                  </a:cubicBezTo>
                  <a:cubicBezTo>
                    <a:pt x="195" y="41"/>
                    <a:pt x="193" y="39"/>
                    <a:pt x="193" y="37"/>
                  </a:cubicBezTo>
                  <a:cubicBezTo>
                    <a:pt x="193" y="36"/>
                    <a:pt x="194" y="34"/>
                    <a:pt x="195" y="34"/>
                  </a:cubicBezTo>
                  <a:cubicBezTo>
                    <a:pt x="195" y="34"/>
                    <a:pt x="195" y="34"/>
                    <a:pt x="195" y="34"/>
                  </a:cubicBezTo>
                  <a:cubicBezTo>
                    <a:pt x="196" y="34"/>
                    <a:pt x="197" y="36"/>
                    <a:pt x="197" y="36"/>
                  </a:cubicBezTo>
                  <a:cubicBezTo>
                    <a:pt x="198" y="38"/>
                    <a:pt x="199" y="40"/>
                    <a:pt x="200" y="42"/>
                  </a:cubicBezTo>
                  <a:cubicBezTo>
                    <a:pt x="200" y="42"/>
                    <a:pt x="201" y="43"/>
                    <a:pt x="201" y="43"/>
                  </a:cubicBezTo>
                  <a:cubicBezTo>
                    <a:pt x="202" y="44"/>
                    <a:pt x="202" y="45"/>
                    <a:pt x="202" y="45"/>
                  </a:cubicBezTo>
                  <a:cubicBezTo>
                    <a:pt x="203" y="44"/>
                    <a:pt x="202" y="41"/>
                    <a:pt x="202" y="40"/>
                  </a:cubicBezTo>
                  <a:cubicBezTo>
                    <a:pt x="202" y="40"/>
                    <a:pt x="203" y="39"/>
                    <a:pt x="203" y="39"/>
                  </a:cubicBezTo>
                  <a:cubicBezTo>
                    <a:pt x="203" y="39"/>
                    <a:pt x="203" y="38"/>
                    <a:pt x="203" y="38"/>
                  </a:cubicBezTo>
                  <a:cubicBezTo>
                    <a:pt x="203" y="36"/>
                    <a:pt x="203" y="36"/>
                    <a:pt x="202" y="35"/>
                  </a:cubicBezTo>
                  <a:cubicBezTo>
                    <a:pt x="202" y="33"/>
                    <a:pt x="203" y="31"/>
                    <a:pt x="201" y="29"/>
                  </a:cubicBezTo>
                  <a:cubicBezTo>
                    <a:pt x="201" y="29"/>
                    <a:pt x="201" y="28"/>
                    <a:pt x="200" y="28"/>
                  </a:cubicBezTo>
                  <a:cubicBezTo>
                    <a:pt x="199" y="28"/>
                    <a:pt x="197" y="29"/>
                    <a:pt x="196" y="30"/>
                  </a:cubicBezTo>
                  <a:cubicBezTo>
                    <a:pt x="196" y="30"/>
                    <a:pt x="195" y="30"/>
                    <a:pt x="195" y="30"/>
                  </a:cubicBezTo>
                  <a:cubicBezTo>
                    <a:pt x="193" y="30"/>
                    <a:pt x="192" y="27"/>
                    <a:pt x="190" y="27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9" y="27"/>
                    <a:pt x="188" y="28"/>
                    <a:pt x="187" y="28"/>
                  </a:cubicBezTo>
                  <a:cubicBezTo>
                    <a:pt x="186" y="29"/>
                    <a:pt x="185" y="30"/>
                    <a:pt x="184" y="30"/>
                  </a:cubicBezTo>
                  <a:cubicBezTo>
                    <a:pt x="184" y="30"/>
                    <a:pt x="184" y="30"/>
                    <a:pt x="184" y="30"/>
                  </a:cubicBezTo>
                  <a:cubicBezTo>
                    <a:pt x="183" y="30"/>
                    <a:pt x="183" y="30"/>
                    <a:pt x="183" y="30"/>
                  </a:cubicBezTo>
                  <a:cubicBezTo>
                    <a:pt x="182" y="30"/>
                    <a:pt x="182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0" y="30"/>
                    <a:pt x="179" y="30"/>
                  </a:cubicBezTo>
                  <a:cubicBezTo>
                    <a:pt x="179" y="30"/>
                    <a:pt x="179" y="30"/>
                    <a:pt x="178" y="30"/>
                  </a:cubicBezTo>
                  <a:cubicBezTo>
                    <a:pt x="176" y="30"/>
                    <a:pt x="174" y="29"/>
                    <a:pt x="171" y="29"/>
                  </a:cubicBezTo>
                  <a:cubicBezTo>
                    <a:pt x="170" y="29"/>
                    <a:pt x="169" y="28"/>
                    <a:pt x="167" y="28"/>
                  </a:cubicBezTo>
                  <a:cubicBezTo>
                    <a:pt x="166" y="27"/>
                    <a:pt x="165" y="27"/>
                    <a:pt x="163" y="27"/>
                  </a:cubicBezTo>
                  <a:cubicBezTo>
                    <a:pt x="163" y="27"/>
                    <a:pt x="163" y="27"/>
                    <a:pt x="163" y="27"/>
                  </a:cubicBezTo>
                  <a:cubicBezTo>
                    <a:pt x="163" y="27"/>
                    <a:pt x="163" y="27"/>
                    <a:pt x="162" y="27"/>
                  </a:cubicBezTo>
                  <a:cubicBezTo>
                    <a:pt x="162" y="27"/>
                    <a:pt x="161" y="27"/>
                    <a:pt x="161" y="27"/>
                  </a:cubicBezTo>
                  <a:cubicBezTo>
                    <a:pt x="160" y="27"/>
                    <a:pt x="160" y="27"/>
                    <a:pt x="159" y="26"/>
                  </a:cubicBezTo>
                  <a:cubicBezTo>
                    <a:pt x="158" y="26"/>
                    <a:pt x="159" y="25"/>
                    <a:pt x="158" y="25"/>
                  </a:cubicBezTo>
                  <a:cubicBezTo>
                    <a:pt x="158" y="24"/>
                    <a:pt x="157" y="24"/>
                    <a:pt x="157" y="24"/>
                  </a:cubicBezTo>
                  <a:cubicBezTo>
                    <a:pt x="156" y="23"/>
                    <a:pt x="155" y="23"/>
                    <a:pt x="155" y="23"/>
                  </a:cubicBezTo>
                  <a:cubicBezTo>
                    <a:pt x="154" y="23"/>
                    <a:pt x="153" y="23"/>
                    <a:pt x="153" y="24"/>
                  </a:cubicBezTo>
                  <a:cubicBezTo>
                    <a:pt x="151" y="24"/>
                    <a:pt x="149" y="24"/>
                    <a:pt x="148" y="25"/>
                  </a:cubicBezTo>
                  <a:cubicBezTo>
                    <a:pt x="147" y="26"/>
                    <a:pt x="145" y="27"/>
                    <a:pt x="146" y="29"/>
                  </a:cubicBezTo>
                  <a:cubicBezTo>
                    <a:pt x="146" y="29"/>
                    <a:pt x="147" y="30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5" y="32"/>
                    <a:pt x="145" y="33"/>
                    <a:pt x="144" y="33"/>
                  </a:cubicBezTo>
                  <a:cubicBezTo>
                    <a:pt x="144" y="33"/>
                    <a:pt x="143" y="34"/>
                    <a:pt x="143" y="34"/>
                  </a:cubicBezTo>
                  <a:cubicBezTo>
                    <a:pt x="142" y="34"/>
                    <a:pt x="142" y="34"/>
                    <a:pt x="141" y="34"/>
                  </a:cubicBezTo>
                  <a:cubicBezTo>
                    <a:pt x="139" y="34"/>
                    <a:pt x="138" y="33"/>
                    <a:pt x="136" y="31"/>
                  </a:cubicBezTo>
                  <a:cubicBezTo>
                    <a:pt x="135" y="30"/>
                    <a:pt x="134" y="30"/>
                    <a:pt x="132" y="30"/>
                  </a:cubicBezTo>
                  <a:cubicBezTo>
                    <a:pt x="132" y="30"/>
                    <a:pt x="131" y="29"/>
                    <a:pt x="130" y="29"/>
                  </a:cubicBezTo>
                  <a:cubicBezTo>
                    <a:pt x="129" y="29"/>
                    <a:pt x="128" y="29"/>
                    <a:pt x="128" y="28"/>
                  </a:cubicBezTo>
                  <a:cubicBezTo>
                    <a:pt x="127" y="27"/>
                    <a:pt x="126" y="26"/>
                    <a:pt x="126" y="25"/>
                  </a:cubicBezTo>
                  <a:cubicBezTo>
                    <a:pt x="126" y="23"/>
                    <a:pt x="126" y="22"/>
                    <a:pt x="124" y="22"/>
                  </a:cubicBezTo>
                  <a:cubicBezTo>
                    <a:pt x="124" y="21"/>
                    <a:pt x="123" y="21"/>
                    <a:pt x="122" y="21"/>
                  </a:cubicBezTo>
                  <a:cubicBezTo>
                    <a:pt x="122" y="21"/>
                    <a:pt x="121" y="21"/>
                    <a:pt x="121" y="21"/>
                  </a:cubicBezTo>
                  <a:cubicBezTo>
                    <a:pt x="120" y="21"/>
                    <a:pt x="119" y="21"/>
                    <a:pt x="119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6" y="21"/>
                    <a:pt x="116" y="21"/>
                    <a:pt x="115" y="21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4" y="21"/>
                    <a:pt x="113" y="21"/>
                    <a:pt x="113" y="20"/>
                  </a:cubicBezTo>
                  <a:cubicBezTo>
                    <a:pt x="111" y="20"/>
                    <a:pt x="110" y="19"/>
                    <a:pt x="108" y="18"/>
                  </a:cubicBezTo>
                  <a:cubicBezTo>
                    <a:pt x="108" y="18"/>
                    <a:pt x="107" y="17"/>
                    <a:pt x="107" y="17"/>
                  </a:cubicBezTo>
                  <a:cubicBezTo>
                    <a:pt x="106" y="15"/>
                    <a:pt x="106" y="13"/>
                    <a:pt x="107" y="12"/>
                  </a:cubicBezTo>
                  <a:cubicBezTo>
                    <a:pt x="108" y="10"/>
                    <a:pt x="109" y="10"/>
                    <a:pt x="111" y="8"/>
                  </a:cubicBezTo>
                  <a:cubicBezTo>
                    <a:pt x="112" y="6"/>
                    <a:pt x="111" y="6"/>
                    <a:pt x="110" y="4"/>
                  </a:cubicBezTo>
                  <a:cubicBezTo>
                    <a:pt x="109" y="3"/>
                    <a:pt x="108" y="1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9C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69"/>
            <p:cNvSpPr>
              <a:spLocks/>
            </p:cNvSpPr>
            <p:nvPr/>
          </p:nvSpPr>
          <p:spPr bwMode="auto">
            <a:xfrm>
              <a:off x="10767363" y="5747138"/>
              <a:ext cx="317685" cy="47973"/>
            </a:xfrm>
            <a:custGeom>
              <a:avLst/>
              <a:gdLst>
                <a:gd name="T0" fmla="*/ 3 w 298"/>
                <a:gd name="T1" fmla="*/ 45 h 45"/>
                <a:gd name="T2" fmla="*/ 0 w 298"/>
                <a:gd name="T3" fmla="*/ 21 h 45"/>
                <a:gd name="T4" fmla="*/ 296 w 298"/>
                <a:gd name="T5" fmla="*/ 0 h 45"/>
                <a:gd name="T6" fmla="*/ 298 w 298"/>
                <a:gd name="T7" fmla="*/ 24 h 45"/>
                <a:gd name="T8" fmla="*/ 3 w 298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5">
                  <a:moveTo>
                    <a:pt x="3" y="45"/>
                  </a:moveTo>
                  <a:lnTo>
                    <a:pt x="0" y="21"/>
                  </a:lnTo>
                  <a:lnTo>
                    <a:pt x="296" y="0"/>
                  </a:lnTo>
                  <a:lnTo>
                    <a:pt x="298" y="24"/>
                  </a:lnTo>
                  <a:lnTo>
                    <a:pt x="3" y="45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70"/>
            <p:cNvSpPr>
              <a:spLocks/>
            </p:cNvSpPr>
            <p:nvPr/>
          </p:nvSpPr>
          <p:spPr bwMode="auto">
            <a:xfrm>
              <a:off x="11042406" y="5448642"/>
              <a:ext cx="70360" cy="310223"/>
            </a:xfrm>
            <a:custGeom>
              <a:avLst/>
              <a:gdLst>
                <a:gd name="T0" fmla="*/ 42 w 66"/>
                <a:gd name="T1" fmla="*/ 291 h 291"/>
                <a:gd name="T2" fmla="*/ 0 w 66"/>
                <a:gd name="T3" fmla="*/ 4 h 291"/>
                <a:gd name="T4" fmla="*/ 22 w 66"/>
                <a:gd name="T5" fmla="*/ 0 h 291"/>
                <a:gd name="T6" fmla="*/ 66 w 66"/>
                <a:gd name="T7" fmla="*/ 287 h 291"/>
                <a:gd name="T8" fmla="*/ 42 w 66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91">
                  <a:moveTo>
                    <a:pt x="42" y="291"/>
                  </a:moveTo>
                  <a:lnTo>
                    <a:pt x="0" y="4"/>
                  </a:lnTo>
                  <a:lnTo>
                    <a:pt x="22" y="0"/>
                  </a:lnTo>
                  <a:lnTo>
                    <a:pt x="66" y="287"/>
                  </a:lnTo>
                  <a:lnTo>
                    <a:pt x="42" y="291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71"/>
            <p:cNvSpPr>
              <a:spLocks/>
            </p:cNvSpPr>
            <p:nvPr/>
          </p:nvSpPr>
          <p:spPr bwMode="auto">
            <a:xfrm>
              <a:off x="11093577" y="5547785"/>
              <a:ext cx="315553" cy="219608"/>
            </a:xfrm>
            <a:custGeom>
              <a:avLst/>
              <a:gdLst>
                <a:gd name="T0" fmla="*/ 13 w 296"/>
                <a:gd name="T1" fmla="*/ 206 h 206"/>
                <a:gd name="T2" fmla="*/ 0 w 296"/>
                <a:gd name="T3" fmla="*/ 187 h 206"/>
                <a:gd name="T4" fmla="*/ 283 w 296"/>
                <a:gd name="T5" fmla="*/ 0 h 206"/>
                <a:gd name="T6" fmla="*/ 296 w 296"/>
                <a:gd name="T7" fmla="*/ 21 h 206"/>
                <a:gd name="T8" fmla="*/ 13 w 29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206">
                  <a:moveTo>
                    <a:pt x="13" y="206"/>
                  </a:moveTo>
                  <a:lnTo>
                    <a:pt x="0" y="187"/>
                  </a:lnTo>
                  <a:lnTo>
                    <a:pt x="283" y="0"/>
                  </a:lnTo>
                  <a:lnTo>
                    <a:pt x="296" y="21"/>
                  </a:lnTo>
                  <a:lnTo>
                    <a:pt x="13" y="206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72"/>
            <p:cNvSpPr>
              <a:spLocks/>
            </p:cNvSpPr>
            <p:nvPr/>
          </p:nvSpPr>
          <p:spPr bwMode="auto">
            <a:xfrm>
              <a:off x="11392072" y="5550984"/>
              <a:ext cx="212145" cy="218542"/>
            </a:xfrm>
            <a:custGeom>
              <a:avLst/>
              <a:gdLst>
                <a:gd name="T0" fmla="*/ 181 w 199"/>
                <a:gd name="T1" fmla="*/ 205 h 205"/>
                <a:gd name="T2" fmla="*/ 0 w 199"/>
                <a:gd name="T3" fmla="*/ 15 h 205"/>
                <a:gd name="T4" fmla="*/ 18 w 199"/>
                <a:gd name="T5" fmla="*/ 0 h 205"/>
                <a:gd name="T6" fmla="*/ 199 w 199"/>
                <a:gd name="T7" fmla="*/ 190 h 205"/>
                <a:gd name="T8" fmla="*/ 181 w 199"/>
                <a:gd name="T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05">
                  <a:moveTo>
                    <a:pt x="181" y="205"/>
                  </a:moveTo>
                  <a:lnTo>
                    <a:pt x="0" y="15"/>
                  </a:lnTo>
                  <a:lnTo>
                    <a:pt x="18" y="0"/>
                  </a:lnTo>
                  <a:lnTo>
                    <a:pt x="199" y="190"/>
                  </a:lnTo>
                  <a:lnTo>
                    <a:pt x="181" y="205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73"/>
            <p:cNvSpPr>
              <a:spLocks/>
            </p:cNvSpPr>
            <p:nvPr/>
          </p:nvSpPr>
          <p:spPr bwMode="auto">
            <a:xfrm>
              <a:off x="11391006" y="5360159"/>
              <a:ext cx="115134" cy="204683"/>
            </a:xfrm>
            <a:custGeom>
              <a:avLst/>
              <a:gdLst>
                <a:gd name="T0" fmla="*/ 21 w 108"/>
                <a:gd name="T1" fmla="*/ 192 h 192"/>
                <a:gd name="T2" fmla="*/ 0 w 108"/>
                <a:gd name="T3" fmla="*/ 181 h 192"/>
                <a:gd name="T4" fmla="*/ 86 w 108"/>
                <a:gd name="T5" fmla="*/ 0 h 192"/>
                <a:gd name="T6" fmla="*/ 108 w 108"/>
                <a:gd name="T7" fmla="*/ 10 h 192"/>
                <a:gd name="T8" fmla="*/ 21 w 108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92">
                  <a:moveTo>
                    <a:pt x="21" y="192"/>
                  </a:moveTo>
                  <a:lnTo>
                    <a:pt x="0" y="181"/>
                  </a:lnTo>
                  <a:lnTo>
                    <a:pt x="86" y="0"/>
                  </a:lnTo>
                  <a:lnTo>
                    <a:pt x="108" y="10"/>
                  </a:lnTo>
                  <a:lnTo>
                    <a:pt x="21" y="192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74"/>
            <p:cNvSpPr>
              <a:spLocks/>
            </p:cNvSpPr>
            <p:nvPr/>
          </p:nvSpPr>
          <p:spPr bwMode="auto">
            <a:xfrm>
              <a:off x="11073322" y="5449708"/>
              <a:ext cx="331544" cy="121530"/>
            </a:xfrm>
            <a:custGeom>
              <a:avLst/>
              <a:gdLst>
                <a:gd name="T0" fmla="*/ 305 w 311"/>
                <a:gd name="T1" fmla="*/ 114 h 114"/>
                <a:gd name="T2" fmla="*/ 0 w 311"/>
                <a:gd name="T3" fmla="*/ 23 h 114"/>
                <a:gd name="T4" fmla="*/ 7 w 311"/>
                <a:gd name="T5" fmla="*/ 0 h 114"/>
                <a:gd name="T6" fmla="*/ 311 w 311"/>
                <a:gd name="T7" fmla="*/ 91 h 114"/>
                <a:gd name="T8" fmla="*/ 305 w 311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114">
                  <a:moveTo>
                    <a:pt x="305" y="114"/>
                  </a:moveTo>
                  <a:lnTo>
                    <a:pt x="0" y="23"/>
                  </a:lnTo>
                  <a:lnTo>
                    <a:pt x="7" y="0"/>
                  </a:lnTo>
                  <a:lnTo>
                    <a:pt x="311" y="91"/>
                  </a:lnTo>
                  <a:lnTo>
                    <a:pt x="305" y="114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Oval 175"/>
            <p:cNvSpPr>
              <a:spLocks noChangeArrowheads="1"/>
            </p:cNvSpPr>
            <p:nvPr/>
          </p:nvSpPr>
          <p:spPr bwMode="auto">
            <a:xfrm>
              <a:off x="11008292" y="5404934"/>
              <a:ext cx="91681" cy="91681"/>
            </a:xfrm>
            <a:prstGeom prst="ellipse">
              <a:avLst/>
            </a:pr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Oval 176"/>
            <p:cNvSpPr>
              <a:spLocks noChangeArrowheads="1"/>
            </p:cNvSpPr>
            <p:nvPr/>
          </p:nvSpPr>
          <p:spPr bwMode="auto">
            <a:xfrm>
              <a:off x="11055199" y="5710892"/>
              <a:ext cx="91681" cy="92747"/>
            </a:xfrm>
            <a:prstGeom prst="ellipse">
              <a:avLst/>
            </a:pr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Oval 177"/>
            <p:cNvSpPr>
              <a:spLocks noChangeArrowheads="1"/>
            </p:cNvSpPr>
            <p:nvPr/>
          </p:nvSpPr>
          <p:spPr bwMode="auto">
            <a:xfrm>
              <a:off x="11355827" y="5512606"/>
              <a:ext cx="91681" cy="92747"/>
            </a:xfrm>
            <a:prstGeom prst="ellipse">
              <a:avLst/>
            </a:pr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Oval 178"/>
            <p:cNvSpPr>
              <a:spLocks noChangeArrowheads="1"/>
            </p:cNvSpPr>
            <p:nvPr/>
          </p:nvSpPr>
          <p:spPr bwMode="auto">
            <a:xfrm>
              <a:off x="10722589" y="5736477"/>
              <a:ext cx="92747" cy="92747"/>
            </a:xfrm>
            <a:prstGeom prst="ellipse">
              <a:avLst/>
            </a:pr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Oval 179"/>
            <p:cNvSpPr>
              <a:spLocks noChangeArrowheads="1"/>
            </p:cNvSpPr>
            <p:nvPr/>
          </p:nvSpPr>
          <p:spPr bwMode="auto">
            <a:xfrm>
              <a:off x="11522131" y="5695967"/>
              <a:ext cx="91681" cy="91681"/>
            </a:xfrm>
            <a:prstGeom prst="ellipse">
              <a:avLst/>
            </a:pr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Oval 180"/>
            <p:cNvSpPr>
              <a:spLocks noChangeArrowheads="1"/>
            </p:cNvSpPr>
            <p:nvPr/>
          </p:nvSpPr>
          <p:spPr bwMode="auto">
            <a:xfrm>
              <a:off x="11447507" y="5318583"/>
              <a:ext cx="92747" cy="93813"/>
            </a:xfrm>
            <a:prstGeom prst="ellipse">
              <a:avLst/>
            </a:pr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8" name="组合 1797"/>
          <p:cNvGrpSpPr/>
          <p:nvPr/>
        </p:nvGrpSpPr>
        <p:grpSpPr>
          <a:xfrm>
            <a:off x="7809010" y="934958"/>
            <a:ext cx="1003159" cy="627908"/>
            <a:chOff x="7948710" y="934958"/>
            <a:chExt cx="1003159" cy="627908"/>
          </a:xfrm>
        </p:grpSpPr>
        <p:sp>
          <p:nvSpPr>
            <p:cNvPr id="388" name="Freeform 181"/>
            <p:cNvSpPr>
              <a:spLocks/>
            </p:cNvSpPr>
            <p:nvPr/>
          </p:nvSpPr>
          <p:spPr bwMode="auto">
            <a:xfrm>
              <a:off x="7948710" y="946685"/>
              <a:ext cx="1003159" cy="616181"/>
            </a:xfrm>
            <a:custGeom>
              <a:avLst/>
              <a:gdLst>
                <a:gd name="T0" fmla="*/ 796 w 796"/>
                <a:gd name="T1" fmla="*/ 432 h 489"/>
                <a:gd name="T2" fmla="*/ 730 w 796"/>
                <a:gd name="T3" fmla="*/ 489 h 489"/>
                <a:gd name="T4" fmla="*/ 65 w 796"/>
                <a:gd name="T5" fmla="*/ 489 h 489"/>
                <a:gd name="T6" fmla="*/ 0 w 796"/>
                <a:gd name="T7" fmla="*/ 432 h 489"/>
                <a:gd name="T8" fmla="*/ 0 w 796"/>
                <a:gd name="T9" fmla="*/ 57 h 489"/>
                <a:gd name="T10" fmla="*/ 65 w 796"/>
                <a:gd name="T11" fmla="*/ 0 h 489"/>
                <a:gd name="T12" fmla="*/ 730 w 796"/>
                <a:gd name="T13" fmla="*/ 0 h 489"/>
                <a:gd name="T14" fmla="*/ 796 w 796"/>
                <a:gd name="T15" fmla="*/ 57 h 489"/>
                <a:gd name="T16" fmla="*/ 796 w 796"/>
                <a:gd name="T17" fmla="*/ 432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489">
                  <a:moveTo>
                    <a:pt x="796" y="432"/>
                  </a:moveTo>
                  <a:cubicBezTo>
                    <a:pt x="796" y="464"/>
                    <a:pt x="767" y="489"/>
                    <a:pt x="730" y="489"/>
                  </a:cubicBezTo>
                  <a:cubicBezTo>
                    <a:pt x="65" y="489"/>
                    <a:pt x="65" y="489"/>
                    <a:pt x="65" y="489"/>
                  </a:cubicBezTo>
                  <a:cubicBezTo>
                    <a:pt x="29" y="489"/>
                    <a:pt x="0" y="464"/>
                    <a:pt x="0" y="43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5"/>
                    <a:pt x="29" y="0"/>
                    <a:pt x="65" y="0"/>
                  </a:cubicBezTo>
                  <a:cubicBezTo>
                    <a:pt x="730" y="0"/>
                    <a:pt x="730" y="0"/>
                    <a:pt x="730" y="0"/>
                  </a:cubicBezTo>
                  <a:cubicBezTo>
                    <a:pt x="767" y="0"/>
                    <a:pt x="796" y="25"/>
                    <a:pt x="796" y="57"/>
                  </a:cubicBezTo>
                  <a:cubicBezTo>
                    <a:pt x="796" y="432"/>
                    <a:pt x="796" y="432"/>
                    <a:pt x="796" y="432"/>
                  </a:cubicBezTo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82"/>
            <p:cNvSpPr>
              <a:spLocks/>
            </p:cNvSpPr>
            <p:nvPr/>
          </p:nvSpPr>
          <p:spPr bwMode="auto">
            <a:xfrm>
              <a:off x="8062778" y="934958"/>
              <a:ext cx="84218" cy="27717"/>
            </a:xfrm>
            <a:custGeom>
              <a:avLst/>
              <a:gdLst>
                <a:gd name="T0" fmla="*/ 67 w 67"/>
                <a:gd name="T1" fmla="*/ 11 h 22"/>
                <a:gd name="T2" fmla="*/ 59 w 67"/>
                <a:gd name="T3" fmla="*/ 22 h 22"/>
                <a:gd name="T4" fmla="*/ 9 w 67"/>
                <a:gd name="T5" fmla="*/ 22 h 22"/>
                <a:gd name="T6" fmla="*/ 0 w 67"/>
                <a:gd name="T7" fmla="*/ 11 h 22"/>
                <a:gd name="T8" fmla="*/ 9 w 67"/>
                <a:gd name="T9" fmla="*/ 0 h 22"/>
                <a:gd name="T10" fmla="*/ 59 w 67"/>
                <a:gd name="T11" fmla="*/ 0 h 22"/>
                <a:gd name="T12" fmla="*/ 67 w 67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2">
                  <a:moveTo>
                    <a:pt x="67" y="11"/>
                  </a:moveTo>
                  <a:cubicBezTo>
                    <a:pt x="67" y="17"/>
                    <a:pt x="64" y="22"/>
                    <a:pt x="5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7" y="5"/>
                    <a:pt x="67" y="11"/>
                  </a:cubicBezTo>
                </a:path>
              </a:pathLst>
            </a:custGeom>
            <a:solidFill>
              <a:srgbClr val="035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83"/>
            <p:cNvSpPr>
              <a:spLocks/>
            </p:cNvSpPr>
            <p:nvPr/>
          </p:nvSpPr>
          <p:spPr bwMode="auto">
            <a:xfrm>
              <a:off x="8784498" y="1091668"/>
              <a:ext cx="116200" cy="415762"/>
            </a:xfrm>
            <a:custGeom>
              <a:avLst/>
              <a:gdLst>
                <a:gd name="T0" fmla="*/ 92 w 92"/>
                <a:gd name="T1" fmla="*/ 318 h 330"/>
                <a:gd name="T2" fmla="*/ 81 w 92"/>
                <a:gd name="T3" fmla="*/ 330 h 330"/>
                <a:gd name="T4" fmla="*/ 11 w 92"/>
                <a:gd name="T5" fmla="*/ 330 h 330"/>
                <a:gd name="T6" fmla="*/ 0 w 92"/>
                <a:gd name="T7" fmla="*/ 318 h 330"/>
                <a:gd name="T8" fmla="*/ 0 w 92"/>
                <a:gd name="T9" fmla="*/ 11 h 330"/>
                <a:gd name="T10" fmla="*/ 11 w 92"/>
                <a:gd name="T11" fmla="*/ 0 h 330"/>
                <a:gd name="T12" fmla="*/ 81 w 92"/>
                <a:gd name="T13" fmla="*/ 0 h 330"/>
                <a:gd name="T14" fmla="*/ 92 w 92"/>
                <a:gd name="T15" fmla="*/ 11 h 330"/>
                <a:gd name="T16" fmla="*/ 92 w 92"/>
                <a:gd name="T17" fmla="*/ 31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330">
                  <a:moveTo>
                    <a:pt x="92" y="318"/>
                  </a:moveTo>
                  <a:cubicBezTo>
                    <a:pt x="92" y="325"/>
                    <a:pt x="87" y="330"/>
                    <a:pt x="81" y="330"/>
                  </a:cubicBezTo>
                  <a:cubicBezTo>
                    <a:pt x="11" y="330"/>
                    <a:pt x="11" y="330"/>
                    <a:pt x="11" y="330"/>
                  </a:cubicBezTo>
                  <a:cubicBezTo>
                    <a:pt x="5" y="330"/>
                    <a:pt x="0" y="325"/>
                    <a:pt x="0" y="31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lnTo>
                    <a:pt x="92" y="318"/>
                  </a:lnTo>
                  <a:close/>
                </a:path>
              </a:pathLst>
            </a:custGeom>
            <a:solidFill>
              <a:srgbClr val="024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84"/>
            <p:cNvSpPr>
              <a:spLocks noEditPoints="1"/>
            </p:cNvSpPr>
            <p:nvPr/>
          </p:nvSpPr>
          <p:spPr bwMode="auto">
            <a:xfrm>
              <a:off x="7981757" y="966940"/>
              <a:ext cx="949856" cy="583133"/>
            </a:xfrm>
            <a:custGeom>
              <a:avLst/>
              <a:gdLst>
                <a:gd name="T0" fmla="*/ 0 w 754"/>
                <a:gd name="T1" fmla="*/ 462 h 463"/>
                <a:gd name="T2" fmla="*/ 2 w 754"/>
                <a:gd name="T3" fmla="*/ 463 h 463"/>
                <a:gd name="T4" fmla="*/ 3 w 754"/>
                <a:gd name="T5" fmla="*/ 463 h 463"/>
                <a:gd name="T6" fmla="*/ 0 w 754"/>
                <a:gd name="T7" fmla="*/ 462 h 463"/>
                <a:gd name="T8" fmla="*/ 749 w 754"/>
                <a:gd name="T9" fmla="*/ 0 h 463"/>
                <a:gd name="T10" fmla="*/ 754 w 754"/>
                <a:gd name="T11" fmla="*/ 3 h 463"/>
                <a:gd name="T12" fmla="*/ 754 w 754"/>
                <a:gd name="T13" fmla="*/ 3 h 463"/>
                <a:gd name="T14" fmla="*/ 749 w 754"/>
                <a:gd name="T1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4" h="463">
                  <a:moveTo>
                    <a:pt x="0" y="462"/>
                  </a:moveTo>
                  <a:cubicBezTo>
                    <a:pt x="1" y="462"/>
                    <a:pt x="2" y="463"/>
                    <a:pt x="2" y="463"/>
                  </a:cubicBezTo>
                  <a:cubicBezTo>
                    <a:pt x="3" y="463"/>
                    <a:pt x="3" y="463"/>
                    <a:pt x="3" y="463"/>
                  </a:cubicBezTo>
                  <a:cubicBezTo>
                    <a:pt x="2" y="463"/>
                    <a:pt x="1" y="462"/>
                    <a:pt x="0" y="462"/>
                  </a:cubicBezTo>
                  <a:moveTo>
                    <a:pt x="749" y="0"/>
                  </a:moveTo>
                  <a:cubicBezTo>
                    <a:pt x="751" y="1"/>
                    <a:pt x="752" y="2"/>
                    <a:pt x="754" y="3"/>
                  </a:cubicBezTo>
                  <a:cubicBezTo>
                    <a:pt x="754" y="3"/>
                    <a:pt x="754" y="3"/>
                    <a:pt x="754" y="3"/>
                  </a:cubicBezTo>
                  <a:cubicBezTo>
                    <a:pt x="753" y="2"/>
                    <a:pt x="751" y="1"/>
                    <a:pt x="749" y="0"/>
                  </a:cubicBezTo>
                </a:path>
              </a:pathLst>
            </a:custGeom>
            <a:solidFill>
              <a:srgbClr val="F18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85"/>
            <p:cNvSpPr>
              <a:spLocks/>
            </p:cNvSpPr>
            <p:nvPr/>
          </p:nvSpPr>
          <p:spPr bwMode="auto">
            <a:xfrm>
              <a:off x="7957238" y="952015"/>
              <a:ext cx="974376" cy="598058"/>
            </a:xfrm>
            <a:custGeom>
              <a:avLst/>
              <a:gdLst>
                <a:gd name="T0" fmla="*/ 730 w 774"/>
                <a:gd name="T1" fmla="*/ 0 h 475"/>
                <a:gd name="T2" fmla="*/ 151 w 774"/>
                <a:gd name="T3" fmla="*/ 0 h 475"/>
                <a:gd name="T4" fmla="*/ 143 w 774"/>
                <a:gd name="T5" fmla="*/ 9 h 475"/>
                <a:gd name="T6" fmla="*/ 93 w 774"/>
                <a:gd name="T7" fmla="*/ 9 h 475"/>
                <a:gd name="T8" fmla="*/ 84 w 774"/>
                <a:gd name="T9" fmla="*/ 0 h 475"/>
                <a:gd name="T10" fmla="*/ 65 w 774"/>
                <a:gd name="T11" fmla="*/ 0 h 475"/>
                <a:gd name="T12" fmla="*/ 0 w 774"/>
                <a:gd name="T13" fmla="*/ 57 h 475"/>
                <a:gd name="T14" fmla="*/ 0 w 774"/>
                <a:gd name="T15" fmla="*/ 433 h 475"/>
                <a:gd name="T16" fmla="*/ 20 w 774"/>
                <a:gd name="T17" fmla="*/ 474 h 475"/>
                <a:gd name="T18" fmla="*/ 23 w 774"/>
                <a:gd name="T19" fmla="*/ 475 h 475"/>
                <a:gd name="T20" fmla="*/ 222 w 774"/>
                <a:gd name="T21" fmla="*/ 353 h 475"/>
                <a:gd name="T22" fmla="*/ 187 w 774"/>
                <a:gd name="T23" fmla="*/ 236 h 475"/>
                <a:gd name="T24" fmla="*/ 394 w 774"/>
                <a:gd name="T25" fmla="*/ 25 h 475"/>
                <a:gd name="T26" fmla="*/ 576 w 774"/>
                <a:gd name="T27" fmla="*/ 136 h 475"/>
                <a:gd name="T28" fmla="*/ 774 w 774"/>
                <a:gd name="T29" fmla="*/ 15 h 475"/>
                <a:gd name="T30" fmla="*/ 769 w 774"/>
                <a:gd name="T31" fmla="*/ 12 h 475"/>
                <a:gd name="T32" fmla="*/ 730 w 774"/>
                <a:gd name="T3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4" h="475">
                  <a:moveTo>
                    <a:pt x="730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5"/>
                    <a:pt x="147" y="9"/>
                    <a:pt x="14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89" y="9"/>
                    <a:pt x="85" y="5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26"/>
                    <a:pt x="0" y="5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0" y="449"/>
                    <a:pt x="8" y="463"/>
                    <a:pt x="20" y="474"/>
                  </a:cubicBezTo>
                  <a:cubicBezTo>
                    <a:pt x="21" y="474"/>
                    <a:pt x="22" y="475"/>
                    <a:pt x="23" y="475"/>
                  </a:cubicBezTo>
                  <a:cubicBezTo>
                    <a:pt x="222" y="353"/>
                    <a:pt x="222" y="353"/>
                    <a:pt x="222" y="353"/>
                  </a:cubicBezTo>
                  <a:cubicBezTo>
                    <a:pt x="200" y="319"/>
                    <a:pt x="187" y="279"/>
                    <a:pt x="187" y="236"/>
                  </a:cubicBezTo>
                  <a:cubicBezTo>
                    <a:pt x="187" y="119"/>
                    <a:pt x="279" y="25"/>
                    <a:pt x="394" y="25"/>
                  </a:cubicBezTo>
                  <a:cubicBezTo>
                    <a:pt x="472" y="25"/>
                    <a:pt x="541" y="70"/>
                    <a:pt x="576" y="136"/>
                  </a:cubicBezTo>
                  <a:cubicBezTo>
                    <a:pt x="774" y="15"/>
                    <a:pt x="774" y="15"/>
                    <a:pt x="774" y="15"/>
                  </a:cubicBezTo>
                  <a:cubicBezTo>
                    <a:pt x="772" y="14"/>
                    <a:pt x="771" y="13"/>
                    <a:pt x="769" y="12"/>
                  </a:cubicBezTo>
                  <a:cubicBezTo>
                    <a:pt x="759" y="4"/>
                    <a:pt x="745" y="0"/>
                    <a:pt x="730" y="0"/>
                  </a:cubicBezTo>
                </a:path>
              </a:pathLst>
            </a:custGeom>
            <a:solidFill>
              <a:srgbClr val="F7D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186"/>
            <p:cNvSpPr>
              <a:spLocks/>
            </p:cNvSpPr>
            <p:nvPr/>
          </p:nvSpPr>
          <p:spPr bwMode="auto">
            <a:xfrm>
              <a:off x="8062778" y="952015"/>
              <a:ext cx="84218" cy="10661"/>
            </a:xfrm>
            <a:custGeom>
              <a:avLst/>
              <a:gdLst>
                <a:gd name="T0" fmla="*/ 67 w 67"/>
                <a:gd name="T1" fmla="*/ 0 h 9"/>
                <a:gd name="T2" fmla="*/ 0 w 67"/>
                <a:gd name="T3" fmla="*/ 0 h 9"/>
                <a:gd name="T4" fmla="*/ 9 w 67"/>
                <a:gd name="T5" fmla="*/ 9 h 9"/>
                <a:gd name="T6" fmla="*/ 59 w 67"/>
                <a:gd name="T7" fmla="*/ 9 h 9"/>
                <a:gd name="T8" fmla="*/ 67 w 6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">
                  <a:moveTo>
                    <a:pt x="6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5" y="9"/>
                    <a:pt x="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3" y="9"/>
                    <a:pt x="67" y="5"/>
                    <a:pt x="67" y="0"/>
                  </a:cubicBezTo>
                </a:path>
              </a:pathLst>
            </a:custGeom>
            <a:solidFill>
              <a:srgbClr val="0B86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87"/>
            <p:cNvSpPr>
              <a:spLocks/>
            </p:cNvSpPr>
            <p:nvPr/>
          </p:nvSpPr>
          <p:spPr bwMode="auto">
            <a:xfrm>
              <a:off x="8236545" y="1123650"/>
              <a:ext cx="476527" cy="390177"/>
            </a:xfrm>
            <a:custGeom>
              <a:avLst/>
              <a:gdLst>
                <a:gd name="T0" fmla="*/ 354 w 378"/>
                <a:gd name="T1" fmla="*/ 0 h 310"/>
                <a:gd name="T2" fmla="*/ 0 w 378"/>
                <a:gd name="T3" fmla="*/ 217 h 310"/>
                <a:gd name="T4" fmla="*/ 172 w 378"/>
                <a:gd name="T5" fmla="*/ 310 h 310"/>
                <a:gd name="T6" fmla="*/ 378 w 378"/>
                <a:gd name="T7" fmla="*/ 100 h 310"/>
                <a:gd name="T8" fmla="*/ 354 w 378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310">
                  <a:moveTo>
                    <a:pt x="354" y="0"/>
                  </a:moveTo>
                  <a:cubicBezTo>
                    <a:pt x="0" y="217"/>
                    <a:pt x="0" y="217"/>
                    <a:pt x="0" y="217"/>
                  </a:cubicBezTo>
                  <a:cubicBezTo>
                    <a:pt x="37" y="273"/>
                    <a:pt x="100" y="310"/>
                    <a:pt x="172" y="310"/>
                  </a:cubicBezTo>
                  <a:cubicBezTo>
                    <a:pt x="286" y="310"/>
                    <a:pt x="378" y="216"/>
                    <a:pt x="378" y="100"/>
                  </a:cubicBezTo>
                  <a:cubicBezTo>
                    <a:pt x="378" y="64"/>
                    <a:pt x="369" y="30"/>
                    <a:pt x="354" y="0"/>
                  </a:cubicBezTo>
                </a:path>
              </a:pathLst>
            </a:custGeom>
            <a:solidFill>
              <a:srgbClr val="F7D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88"/>
            <p:cNvSpPr>
              <a:spLocks/>
            </p:cNvSpPr>
            <p:nvPr/>
          </p:nvSpPr>
          <p:spPr bwMode="auto">
            <a:xfrm>
              <a:off x="8192836" y="982931"/>
              <a:ext cx="489320" cy="413630"/>
            </a:xfrm>
            <a:custGeom>
              <a:avLst/>
              <a:gdLst>
                <a:gd name="T0" fmla="*/ 207 w 389"/>
                <a:gd name="T1" fmla="*/ 0 h 328"/>
                <a:gd name="T2" fmla="*/ 0 w 389"/>
                <a:gd name="T3" fmla="*/ 211 h 328"/>
                <a:gd name="T4" fmla="*/ 35 w 389"/>
                <a:gd name="T5" fmla="*/ 328 h 328"/>
                <a:gd name="T6" fmla="*/ 389 w 389"/>
                <a:gd name="T7" fmla="*/ 111 h 328"/>
                <a:gd name="T8" fmla="*/ 207 w 389"/>
                <a:gd name="T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328">
                  <a:moveTo>
                    <a:pt x="207" y="0"/>
                  </a:moveTo>
                  <a:cubicBezTo>
                    <a:pt x="92" y="0"/>
                    <a:pt x="0" y="94"/>
                    <a:pt x="0" y="211"/>
                  </a:cubicBezTo>
                  <a:cubicBezTo>
                    <a:pt x="0" y="254"/>
                    <a:pt x="13" y="294"/>
                    <a:pt x="35" y="328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54" y="45"/>
                    <a:pt x="285" y="0"/>
                    <a:pt x="207" y="0"/>
                  </a:cubicBezTo>
                </a:path>
              </a:pathLst>
            </a:custGeom>
            <a:solidFill>
              <a:srgbClr val="FAE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Oval 189"/>
            <p:cNvSpPr>
              <a:spLocks noChangeArrowheads="1"/>
            </p:cNvSpPr>
            <p:nvPr/>
          </p:nvSpPr>
          <p:spPr bwMode="auto">
            <a:xfrm>
              <a:off x="8206695" y="998921"/>
              <a:ext cx="492518" cy="499981"/>
            </a:xfrm>
            <a:prstGeom prst="ellipse">
              <a:avLst/>
            </a:pr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Oval 190"/>
            <p:cNvSpPr>
              <a:spLocks noChangeArrowheads="1"/>
            </p:cNvSpPr>
            <p:nvPr/>
          </p:nvSpPr>
          <p:spPr bwMode="auto">
            <a:xfrm>
              <a:off x="8238677" y="1030903"/>
              <a:ext cx="427489" cy="434951"/>
            </a:xfrm>
            <a:prstGeom prst="ellipse">
              <a:avLst/>
            </a:pr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91"/>
            <p:cNvSpPr>
              <a:spLocks/>
            </p:cNvSpPr>
            <p:nvPr/>
          </p:nvSpPr>
          <p:spPr bwMode="auto">
            <a:xfrm>
              <a:off x="8238677" y="1030903"/>
              <a:ext cx="427489" cy="434951"/>
            </a:xfrm>
            <a:custGeom>
              <a:avLst/>
              <a:gdLst>
                <a:gd name="T0" fmla="*/ 339 w 339"/>
                <a:gd name="T1" fmla="*/ 164 h 345"/>
                <a:gd name="T2" fmla="*/ 337 w 339"/>
                <a:gd name="T3" fmla="*/ 147 h 345"/>
                <a:gd name="T4" fmla="*/ 249 w 339"/>
                <a:gd name="T5" fmla="*/ 148 h 345"/>
                <a:gd name="T6" fmla="*/ 323 w 339"/>
                <a:gd name="T7" fmla="*/ 100 h 345"/>
                <a:gd name="T8" fmla="*/ 315 w 339"/>
                <a:gd name="T9" fmla="*/ 83 h 345"/>
                <a:gd name="T10" fmla="*/ 233 w 339"/>
                <a:gd name="T11" fmla="*/ 119 h 345"/>
                <a:gd name="T12" fmla="*/ 284 w 339"/>
                <a:gd name="T13" fmla="*/ 45 h 345"/>
                <a:gd name="T14" fmla="*/ 271 w 339"/>
                <a:gd name="T15" fmla="*/ 34 h 345"/>
                <a:gd name="T16" fmla="*/ 209 w 339"/>
                <a:gd name="T17" fmla="*/ 99 h 345"/>
                <a:gd name="T18" fmla="*/ 228 w 339"/>
                <a:gd name="T19" fmla="*/ 10 h 345"/>
                <a:gd name="T20" fmla="*/ 210 w 339"/>
                <a:gd name="T21" fmla="*/ 5 h 345"/>
                <a:gd name="T22" fmla="*/ 194 w 339"/>
                <a:gd name="T23" fmla="*/ 2 h 345"/>
                <a:gd name="T24" fmla="*/ 178 w 339"/>
                <a:gd name="T25" fmla="*/ 0 h 345"/>
                <a:gd name="T26" fmla="*/ 161 w 339"/>
                <a:gd name="T27" fmla="*/ 0 h 345"/>
                <a:gd name="T28" fmla="*/ 145 w 339"/>
                <a:gd name="T29" fmla="*/ 2 h 345"/>
                <a:gd name="T30" fmla="*/ 146 w 339"/>
                <a:gd name="T31" fmla="*/ 92 h 345"/>
                <a:gd name="T32" fmla="*/ 98 w 339"/>
                <a:gd name="T33" fmla="*/ 16 h 345"/>
                <a:gd name="T34" fmla="*/ 82 w 339"/>
                <a:gd name="T35" fmla="*/ 25 h 345"/>
                <a:gd name="T36" fmla="*/ 117 w 339"/>
                <a:gd name="T37" fmla="*/ 108 h 345"/>
                <a:gd name="T38" fmla="*/ 44 w 339"/>
                <a:gd name="T39" fmla="*/ 56 h 345"/>
                <a:gd name="T40" fmla="*/ 33 w 339"/>
                <a:gd name="T41" fmla="*/ 69 h 345"/>
                <a:gd name="T42" fmla="*/ 97 w 339"/>
                <a:gd name="T43" fmla="*/ 133 h 345"/>
                <a:gd name="T44" fmla="*/ 10 w 339"/>
                <a:gd name="T45" fmla="*/ 113 h 345"/>
                <a:gd name="T46" fmla="*/ 5 w 339"/>
                <a:gd name="T47" fmla="*/ 131 h 345"/>
                <a:gd name="T48" fmla="*/ 2 w 339"/>
                <a:gd name="T49" fmla="*/ 147 h 345"/>
                <a:gd name="T50" fmla="*/ 0 w 339"/>
                <a:gd name="T51" fmla="*/ 164 h 345"/>
                <a:gd name="T52" fmla="*/ 0 w 339"/>
                <a:gd name="T53" fmla="*/ 181 h 345"/>
                <a:gd name="T54" fmla="*/ 2 w 339"/>
                <a:gd name="T55" fmla="*/ 198 h 345"/>
                <a:gd name="T56" fmla="*/ 90 w 339"/>
                <a:gd name="T57" fmla="*/ 197 h 345"/>
                <a:gd name="T58" fmla="*/ 16 w 339"/>
                <a:gd name="T59" fmla="*/ 245 h 345"/>
                <a:gd name="T60" fmla="*/ 24 w 339"/>
                <a:gd name="T61" fmla="*/ 262 h 345"/>
                <a:gd name="T62" fmla="*/ 106 w 339"/>
                <a:gd name="T63" fmla="*/ 226 h 345"/>
                <a:gd name="T64" fmla="*/ 55 w 339"/>
                <a:gd name="T65" fmla="*/ 300 h 345"/>
                <a:gd name="T66" fmla="*/ 68 w 339"/>
                <a:gd name="T67" fmla="*/ 311 h 345"/>
                <a:gd name="T68" fmla="*/ 130 w 339"/>
                <a:gd name="T69" fmla="*/ 246 h 345"/>
                <a:gd name="T70" fmla="*/ 111 w 339"/>
                <a:gd name="T71" fmla="*/ 335 h 345"/>
                <a:gd name="T72" fmla="*/ 129 w 339"/>
                <a:gd name="T73" fmla="*/ 340 h 345"/>
                <a:gd name="T74" fmla="*/ 145 w 339"/>
                <a:gd name="T75" fmla="*/ 343 h 345"/>
                <a:gd name="T76" fmla="*/ 161 w 339"/>
                <a:gd name="T77" fmla="*/ 345 h 345"/>
                <a:gd name="T78" fmla="*/ 178 w 339"/>
                <a:gd name="T79" fmla="*/ 345 h 345"/>
                <a:gd name="T80" fmla="*/ 194 w 339"/>
                <a:gd name="T81" fmla="*/ 343 h 345"/>
                <a:gd name="T82" fmla="*/ 193 w 339"/>
                <a:gd name="T83" fmla="*/ 253 h 345"/>
                <a:gd name="T84" fmla="*/ 241 w 339"/>
                <a:gd name="T85" fmla="*/ 329 h 345"/>
                <a:gd name="T86" fmla="*/ 257 w 339"/>
                <a:gd name="T87" fmla="*/ 320 h 345"/>
                <a:gd name="T88" fmla="*/ 222 w 339"/>
                <a:gd name="T89" fmla="*/ 237 h 345"/>
                <a:gd name="T90" fmla="*/ 295 w 339"/>
                <a:gd name="T91" fmla="*/ 289 h 345"/>
                <a:gd name="T92" fmla="*/ 306 w 339"/>
                <a:gd name="T93" fmla="*/ 276 h 345"/>
                <a:gd name="T94" fmla="*/ 242 w 339"/>
                <a:gd name="T95" fmla="*/ 212 h 345"/>
                <a:gd name="T96" fmla="*/ 329 w 339"/>
                <a:gd name="T97" fmla="*/ 232 h 345"/>
                <a:gd name="T98" fmla="*/ 334 w 339"/>
                <a:gd name="T99" fmla="*/ 214 h 345"/>
                <a:gd name="T100" fmla="*/ 337 w 339"/>
                <a:gd name="T101" fmla="*/ 198 h 345"/>
                <a:gd name="T102" fmla="*/ 339 w 339"/>
                <a:gd name="T103" fmla="*/ 181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9" h="345">
                  <a:moveTo>
                    <a:pt x="339" y="173"/>
                  </a:moveTo>
                  <a:cubicBezTo>
                    <a:pt x="339" y="170"/>
                    <a:pt x="339" y="167"/>
                    <a:pt x="339" y="164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337" y="147"/>
                    <a:pt x="337" y="147"/>
                    <a:pt x="337" y="147"/>
                  </a:cubicBezTo>
                  <a:cubicBezTo>
                    <a:pt x="337" y="142"/>
                    <a:pt x="336" y="137"/>
                    <a:pt x="334" y="131"/>
                  </a:cubicBezTo>
                  <a:cubicBezTo>
                    <a:pt x="249" y="148"/>
                    <a:pt x="249" y="148"/>
                    <a:pt x="249" y="148"/>
                  </a:cubicBezTo>
                  <a:cubicBezTo>
                    <a:pt x="329" y="115"/>
                    <a:pt x="329" y="115"/>
                    <a:pt x="329" y="115"/>
                  </a:cubicBezTo>
                  <a:cubicBezTo>
                    <a:pt x="328" y="110"/>
                    <a:pt x="326" y="104"/>
                    <a:pt x="323" y="100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315" y="83"/>
                    <a:pt x="315" y="83"/>
                    <a:pt x="315" y="83"/>
                  </a:cubicBezTo>
                  <a:cubicBezTo>
                    <a:pt x="312" y="79"/>
                    <a:pt x="309" y="74"/>
                    <a:pt x="306" y="70"/>
                  </a:cubicBezTo>
                  <a:cubicBezTo>
                    <a:pt x="233" y="119"/>
                    <a:pt x="233" y="119"/>
                    <a:pt x="233" y="119"/>
                  </a:cubicBezTo>
                  <a:cubicBezTo>
                    <a:pt x="295" y="56"/>
                    <a:pt x="295" y="56"/>
                    <a:pt x="295" y="56"/>
                  </a:cubicBezTo>
                  <a:cubicBezTo>
                    <a:pt x="291" y="52"/>
                    <a:pt x="288" y="48"/>
                    <a:pt x="284" y="45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66" y="31"/>
                    <a:pt x="262" y="28"/>
                    <a:pt x="257" y="25"/>
                  </a:cubicBezTo>
                  <a:cubicBezTo>
                    <a:pt x="209" y="99"/>
                    <a:pt x="209" y="99"/>
                    <a:pt x="209" y="99"/>
                  </a:cubicBezTo>
                  <a:cubicBezTo>
                    <a:pt x="242" y="16"/>
                    <a:pt x="242" y="16"/>
                    <a:pt x="242" y="16"/>
                  </a:cubicBezTo>
                  <a:cubicBezTo>
                    <a:pt x="238" y="14"/>
                    <a:pt x="233" y="12"/>
                    <a:pt x="228" y="10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08" y="4"/>
                    <a:pt x="205" y="4"/>
                    <a:pt x="202" y="3"/>
                  </a:cubicBezTo>
                  <a:cubicBezTo>
                    <a:pt x="200" y="2"/>
                    <a:pt x="197" y="2"/>
                    <a:pt x="194" y="2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5" y="0"/>
                    <a:pt x="172" y="0"/>
                    <a:pt x="170" y="0"/>
                  </a:cubicBezTo>
                  <a:cubicBezTo>
                    <a:pt x="167" y="0"/>
                    <a:pt x="164" y="0"/>
                    <a:pt x="161" y="0"/>
                  </a:cubicBezTo>
                  <a:cubicBezTo>
                    <a:pt x="161" y="88"/>
                    <a:pt x="161" y="88"/>
                    <a:pt x="161" y="88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39" y="2"/>
                    <a:pt x="134" y="3"/>
                    <a:pt x="129" y="5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08" y="12"/>
                    <a:pt x="103" y="14"/>
                    <a:pt x="98" y="16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7" y="27"/>
                    <a:pt x="73" y="30"/>
                    <a:pt x="68" y="34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1" y="48"/>
                    <a:pt x="48" y="52"/>
                    <a:pt x="44" y="56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0" y="74"/>
                    <a:pt x="27" y="78"/>
                    <a:pt x="24" y="8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4" y="103"/>
                    <a:pt x="12" y="108"/>
                    <a:pt x="10" y="113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4" y="134"/>
                    <a:pt x="4" y="136"/>
                    <a:pt x="3" y="139"/>
                  </a:cubicBezTo>
                  <a:cubicBezTo>
                    <a:pt x="3" y="142"/>
                    <a:pt x="2" y="144"/>
                    <a:pt x="2" y="147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7"/>
                    <a:pt x="0" y="170"/>
                    <a:pt x="0" y="173"/>
                  </a:cubicBezTo>
                  <a:cubicBezTo>
                    <a:pt x="0" y="175"/>
                    <a:pt x="0" y="178"/>
                    <a:pt x="0" y="181"/>
                  </a:cubicBezTo>
                  <a:cubicBezTo>
                    <a:pt x="87" y="181"/>
                    <a:pt x="87" y="181"/>
                    <a:pt x="87" y="181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203"/>
                    <a:pt x="3" y="208"/>
                    <a:pt x="5" y="214"/>
                  </a:cubicBezTo>
                  <a:cubicBezTo>
                    <a:pt x="90" y="197"/>
                    <a:pt x="90" y="197"/>
                    <a:pt x="90" y="197"/>
                  </a:cubicBezTo>
                  <a:cubicBezTo>
                    <a:pt x="10" y="230"/>
                    <a:pt x="10" y="230"/>
                    <a:pt x="10" y="230"/>
                  </a:cubicBezTo>
                  <a:cubicBezTo>
                    <a:pt x="11" y="235"/>
                    <a:pt x="13" y="241"/>
                    <a:pt x="16" y="245"/>
                  </a:cubicBezTo>
                  <a:cubicBezTo>
                    <a:pt x="99" y="211"/>
                    <a:pt x="99" y="211"/>
                    <a:pt x="99" y="211"/>
                  </a:cubicBezTo>
                  <a:cubicBezTo>
                    <a:pt x="24" y="262"/>
                    <a:pt x="24" y="262"/>
                    <a:pt x="24" y="262"/>
                  </a:cubicBezTo>
                  <a:cubicBezTo>
                    <a:pt x="27" y="266"/>
                    <a:pt x="30" y="271"/>
                    <a:pt x="33" y="275"/>
                  </a:cubicBezTo>
                  <a:cubicBezTo>
                    <a:pt x="106" y="226"/>
                    <a:pt x="106" y="226"/>
                    <a:pt x="106" y="226"/>
                  </a:cubicBezTo>
                  <a:cubicBezTo>
                    <a:pt x="44" y="289"/>
                    <a:pt x="44" y="289"/>
                    <a:pt x="44" y="289"/>
                  </a:cubicBezTo>
                  <a:cubicBezTo>
                    <a:pt x="48" y="293"/>
                    <a:pt x="51" y="297"/>
                    <a:pt x="55" y="300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68" y="311"/>
                    <a:pt x="68" y="311"/>
                    <a:pt x="68" y="311"/>
                  </a:cubicBezTo>
                  <a:cubicBezTo>
                    <a:pt x="73" y="314"/>
                    <a:pt x="77" y="318"/>
                    <a:pt x="82" y="320"/>
                  </a:cubicBezTo>
                  <a:cubicBezTo>
                    <a:pt x="130" y="246"/>
                    <a:pt x="130" y="246"/>
                    <a:pt x="130" y="246"/>
                  </a:cubicBezTo>
                  <a:cubicBezTo>
                    <a:pt x="97" y="329"/>
                    <a:pt x="97" y="329"/>
                    <a:pt x="97" y="329"/>
                  </a:cubicBezTo>
                  <a:cubicBezTo>
                    <a:pt x="101" y="331"/>
                    <a:pt x="106" y="333"/>
                    <a:pt x="111" y="335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29" y="340"/>
                    <a:pt x="129" y="340"/>
                    <a:pt x="129" y="340"/>
                  </a:cubicBezTo>
                  <a:cubicBezTo>
                    <a:pt x="131" y="341"/>
                    <a:pt x="134" y="342"/>
                    <a:pt x="137" y="342"/>
                  </a:cubicBezTo>
                  <a:cubicBezTo>
                    <a:pt x="139" y="343"/>
                    <a:pt x="142" y="343"/>
                    <a:pt x="145" y="343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61" y="345"/>
                    <a:pt x="161" y="345"/>
                    <a:pt x="161" y="345"/>
                  </a:cubicBezTo>
                  <a:cubicBezTo>
                    <a:pt x="164" y="345"/>
                    <a:pt x="167" y="345"/>
                    <a:pt x="170" y="345"/>
                  </a:cubicBezTo>
                  <a:cubicBezTo>
                    <a:pt x="172" y="345"/>
                    <a:pt x="175" y="345"/>
                    <a:pt x="178" y="345"/>
                  </a:cubicBezTo>
                  <a:cubicBezTo>
                    <a:pt x="178" y="257"/>
                    <a:pt x="178" y="257"/>
                    <a:pt x="178" y="257"/>
                  </a:cubicBezTo>
                  <a:cubicBezTo>
                    <a:pt x="194" y="343"/>
                    <a:pt x="194" y="343"/>
                    <a:pt x="194" y="343"/>
                  </a:cubicBezTo>
                  <a:cubicBezTo>
                    <a:pt x="200" y="343"/>
                    <a:pt x="205" y="342"/>
                    <a:pt x="210" y="340"/>
                  </a:cubicBezTo>
                  <a:cubicBezTo>
                    <a:pt x="193" y="253"/>
                    <a:pt x="193" y="253"/>
                    <a:pt x="193" y="253"/>
                  </a:cubicBezTo>
                  <a:cubicBezTo>
                    <a:pt x="226" y="335"/>
                    <a:pt x="226" y="335"/>
                    <a:pt x="226" y="335"/>
                  </a:cubicBezTo>
                  <a:cubicBezTo>
                    <a:pt x="231" y="334"/>
                    <a:pt x="236" y="331"/>
                    <a:pt x="241" y="329"/>
                  </a:cubicBezTo>
                  <a:cubicBezTo>
                    <a:pt x="207" y="244"/>
                    <a:pt x="207" y="244"/>
                    <a:pt x="207" y="244"/>
                  </a:cubicBezTo>
                  <a:cubicBezTo>
                    <a:pt x="257" y="320"/>
                    <a:pt x="257" y="320"/>
                    <a:pt x="257" y="320"/>
                  </a:cubicBezTo>
                  <a:cubicBezTo>
                    <a:pt x="262" y="318"/>
                    <a:pt x="266" y="315"/>
                    <a:pt x="271" y="311"/>
                  </a:cubicBezTo>
                  <a:cubicBezTo>
                    <a:pt x="222" y="237"/>
                    <a:pt x="222" y="237"/>
                    <a:pt x="222" y="237"/>
                  </a:cubicBezTo>
                  <a:cubicBezTo>
                    <a:pt x="284" y="300"/>
                    <a:pt x="284" y="300"/>
                    <a:pt x="284" y="300"/>
                  </a:cubicBezTo>
                  <a:cubicBezTo>
                    <a:pt x="288" y="297"/>
                    <a:pt x="291" y="293"/>
                    <a:pt x="295" y="289"/>
                  </a:cubicBezTo>
                  <a:cubicBezTo>
                    <a:pt x="234" y="226"/>
                    <a:pt x="234" y="226"/>
                    <a:pt x="234" y="226"/>
                  </a:cubicBezTo>
                  <a:cubicBezTo>
                    <a:pt x="306" y="276"/>
                    <a:pt x="306" y="276"/>
                    <a:pt x="306" y="276"/>
                  </a:cubicBezTo>
                  <a:cubicBezTo>
                    <a:pt x="309" y="271"/>
                    <a:pt x="312" y="267"/>
                    <a:pt x="315" y="262"/>
                  </a:cubicBezTo>
                  <a:cubicBezTo>
                    <a:pt x="242" y="212"/>
                    <a:pt x="242" y="212"/>
                    <a:pt x="242" y="212"/>
                  </a:cubicBezTo>
                  <a:cubicBezTo>
                    <a:pt x="323" y="247"/>
                    <a:pt x="323" y="247"/>
                    <a:pt x="323" y="247"/>
                  </a:cubicBezTo>
                  <a:cubicBezTo>
                    <a:pt x="325" y="242"/>
                    <a:pt x="327" y="237"/>
                    <a:pt x="329" y="232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334" y="214"/>
                    <a:pt x="334" y="214"/>
                    <a:pt x="334" y="214"/>
                  </a:cubicBezTo>
                  <a:cubicBezTo>
                    <a:pt x="335" y="211"/>
                    <a:pt x="335" y="209"/>
                    <a:pt x="336" y="206"/>
                  </a:cubicBezTo>
                  <a:cubicBezTo>
                    <a:pt x="337" y="203"/>
                    <a:pt x="337" y="201"/>
                    <a:pt x="337" y="198"/>
                  </a:cubicBezTo>
                  <a:cubicBezTo>
                    <a:pt x="252" y="181"/>
                    <a:pt x="252" y="181"/>
                    <a:pt x="252" y="181"/>
                  </a:cubicBezTo>
                  <a:cubicBezTo>
                    <a:pt x="339" y="181"/>
                    <a:pt x="339" y="181"/>
                    <a:pt x="339" y="181"/>
                  </a:cubicBezTo>
                  <a:cubicBezTo>
                    <a:pt x="339" y="178"/>
                    <a:pt x="339" y="175"/>
                    <a:pt x="339" y="173"/>
                  </a:cubicBezTo>
                  <a:close/>
                </a:path>
              </a:pathLst>
            </a:custGeom>
            <a:solidFill>
              <a:srgbClr val="031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Oval 192"/>
            <p:cNvSpPr>
              <a:spLocks noChangeArrowheads="1"/>
            </p:cNvSpPr>
            <p:nvPr/>
          </p:nvSpPr>
          <p:spPr bwMode="auto">
            <a:xfrm>
              <a:off x="8262130" y="1054356"/>
              <a:ext cx="381648" cy="389111"/>
            </a:xfrm>
            <a:prstGeom prst="ellipse">
              <a:avLst/>
            </a:prstGeom>
            <a:solidFill>
              <a:srgbClr val="024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Oval 193"/>
            <p:cNvSpPr>
              <a:spLocks noChangeArrowheads="1"/>
            </p:cNvSpPr>
            <p:nvPr/>
          </p:nvSpPr>
          <p:spPr bwMode="auto">
            <a:xfrm>
              <a:off x="8280253" y="1072479"/>
              <a:ext cx="344336" cy="351799"/>
            </a:xfrm>
            <a:prstGeom prst="ellipse">
              <a:avLst/>
            </a:prstGeom>
            <a:solidFill>
              <a:srgbClr val="035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Oval 194"/>
            <p:cNvSpPr>
              <a:spLocks noChangeArrowheads="1"/>
            </p:cNvSpPr>
            <p:nvPr/>
          </p:nvSpPr>
          <p:spPr bwMode="auto">
            <a:xfrm>
              <a:off x="8328226" y="1121518"/>
              <a:ext cx="248391" cy="253722"/>
            </a:xfrm>
            <a:prstGeom prst="ellipse">
              <a:avLst/>
            </a:prstGeom>
            <a:solidFill>
              <a:srgbClr val="65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Oval 195"/>
            <p:cNvSpPr>
              <a:spLocks noChangeArrowheads="1"/>
            </p:cNvSpPr>
            <p:nvPr/>
          </p:nvSpPr>
          <p:spPr bwMode="auto">
            <a:xfrm>
              <a:off x="8415642" y="1211067"/>
              <a:ext cx="73558" cy="74624"/>
            </a:xfrm>
            <a:prstGeom prst="ellipse">
              <a:avLst/>
            </a:prstGeom>
            <a:solidFill>
              <a:srgbClr val="0007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96"/>
            <p:cNvSpPr>
              <a:spLocks/>
            </p:cNvSpPr>
            <p:nvPr/>
          </p:nvSpPr>
          <p:spPr bwMode="auto">
            <a:xfrm>
              <a:off x="8409246" y="1101263"/>
              <a:ext cx="139653" cy="66096"/>
            </a:xfrm>
            <a:custGeom>
              <a:avLst/>
              <a:gdLst>
                <a:gd name="T0" fmla="*/ 107 w 111"/>
                <a:gd name="T1" fmla="*/ 50 h 52"/>
                <a:gd name="T2" fmla="*/ 59 w 111"/>
                <a:gd name="T3" fmla="*/ 36 h 52"/>
                <a:gd name="T4" fmla="*/ 7 w 111"/>
                <a:gd name="T5" fmla="*/ 32 h 52"/>
                <a:gd name="T6" fmla="*/ 61 w 111"/>
                <a:gd name="T7" fmla="*/ 9 h 52"/>
                <a:gd name="T8" fmla="*/ 107 w 111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52">
                  <a:moveTo>
                    <a:pt x="107" y="50"/>
                  </a:moveTo>
                  <a:cubicBezTo>
                    <a:pt x="104" y="52"/>
                    <a:pt x="84" y="37"/>
                    <a:pt x="59" y="36"/>
                  </a:cubicBezTo>
                  <a:cubicBezTo>
                    <a:pt x="34" y="33"/>
                    <a:pt x="12" y="41"/>
                    <a:pt x="7" y="32"/>
                  </a:cubicBezTo>
                  <a:cubicBezTo>
                    <a:pt x="0" y="24"/>
                    <a:pt x="25" y="0"/>
                    <a:pt x="61" y="9"/>
                  </a:cubicBezTo>
                  <a:cubicBezTo>
                    <a:pt x="97" y="18"/>
                    <a:pt x="111" y="49"/>
                    <a:pt x="107" y="50"/>
                  </a:cubicBezTo>
                  <a:close/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Oval 197"/>
            <p:cNvSpPr>
              <a:spLocks noChangeArrowheads="1"/>
            </p:cNvSpPr>
            <p:nvPr/>
          </p:nvSpPr>
          <p:spPr bwMode="auto">
            <a:xfrm>
              <a:off x="8397519" y="1326201"/>
              <a:ext cx="46906" cy="47973"/>
            </a:xfrm>
            <a:prstGeom prst="ellipse">
              <a:avLst/>
            </a:pr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98"/>
            <p:cNvSpPr>
              <a:spLocks/>
            </p:cNvSpPr>
            <p:nvPr/>
          </p:nvSpPr>
          <p:spPr bwMode="auto">
            <a:xfrm>
              <a:off x="8748252" y="976534"/>
              <a:ext cx="154578" cy="59699"/>
            </a:xfrm>
            <a:custGeom>
              <a:avLst/>
              <a:gdLst>
                <a:gd name="T0" fmla="*/ 123 w 123"/>
                <a:gd name="T1" fmla="*/ 30 h 47"/>
                <a:gd name="T2" fmla="*/ 101 w 123"/>
                <a:gd name="T3" fmla="*/ 47 h 47"/>
                <a:gd name="T4" fmla="*/ 22 w 123"/>
                <a:gd name="T5" fmla="*/ 47 h 47"/>
                <a:gd name="T6" fmla="*/ 0 w 123"/>
                <a:gd name="T7" fmla="*/ 30 h 47"/>
                <a:gd name="T8" fmla="*/ 0 w 123"/>
                <a:gd name="T9" fmla="*/ 18 h 47"/>
                <a:gd name="T10" fmla="*/ 22 w 123"/>
                <a:gd name="T11" fmla="*/ 0 h 47"/>
                <a:gd name="T12" fmla="*/ 101 w 123"/>
                <a:gd name="T13" fmla="*/ 0 h 47"/>
                <a:gd name="T14" fmla="*/ 123 w 123"/>
                <a:gd name="T15" fmla="*/ 18 h 47"/>
                <a:gd name="T16" fmla="*/ 123 w 123"/>
                <a:gd name="T17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47">
                  <a:moveTo>
                    <a:pt x="123" y="30"/>
                  </a:moveTo>
                  <a:cubicBezTo>
                    <a:pt x="123" y="39"/>
                    <a:pt x="113" y="47"/>
                    <a:pt x="10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10" y="47"/>
                    <a:pt x="0" y="39"/>
                    <a:pt x="0" y="3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10" y="0"/>
                    <a:pt x="22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13" y="0"/>
                    <a:pt x="123" y="8"/>
                    <a:pt x="123" y="18"/>
                  </a:cubicBezTo>
                  <a:lnTo>
                    <a:pt x="123" y="30"/>
                  </a:lnTo>
                  <a:close/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99"/>
            <p:cNvSpPr>
              <a:spLocks/>
            </p:cNvSpPr>
            <p:nvPr/>
          </p:nvSpPr>
          <p:spPr bwMode="auto">
            <a:xfrm>
              <a:off x="8752516" y="981864"/>
              <a:ext cx="144984" cy="5330"/>
            </a:xfrm>
            <a:custGeom>
              <a:avLst/>
              <a:gdLst>
                <a:gd name="T0" fmla="*/ 110 w 115"/>
                <a:gd name="T1" fmla="*/ 0 h 4"/>
                <a:gd name="T2" fmla="*/ 5 w 115"/>
                <a:gd name="T3" fmla="*/ 0 h 4"/>
                <a:gd name="T4" fmla="*/ 0 w 115"/>
                <a:gd name="T5" fmla="*/ 4 h 4"/>
                <a:gd name="T6" fmla="*/ 115 w 115"/>
                <a:gd name="T7" fmla="*/ 4 h 4"/>
                <a:gd name="T8" fmla="*/ 110 w 1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">
                  <a:moveTo>
                    <a:pt x="11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4" y="3"/>
                    <a:pt x="112" y="1"/>
                    <a:pt x="110" y="0"/>
                  </a:cubicBezTo>
                  <a:close/>
                </a:path>
              </a:pathLst>
            </a:custGeom>
            <a:solidFill>
              <a:srgbClr val="D2D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00"/>
            <p:cNvSpPr>
              <a:spLocks/>
            </p:cNvSpPr>
            <p:nvPr/>
          </p:nvSpPr>
          <p:spPr bwMode="auto">
            <a:xfrm>
              <a:off x="8748252" y="993591"/>
              <a:ext cx="154578" cy="5330"/>
            </a:xfrm>
            <a:custGeom>
              <a:avLst/>
              <a:gdLst>
                <a:gd name="T0" fmla="*/ 122 w 123"/>
                <a:gd name="T1" fmla="*/ 0 h 4"/>
                <a:gd name="T2" fmla="*/ 1 w 123"/>
                <a:gd name="T3" fmla="*/ 0 h 4"/>
                <a:gd name="T4" fmla="*/ 0 w 123"/>
                <a:gd name="T5" fmla="*/ 4 h 4"/>
                <a:gd name="T6" fmla="*/ 123 w 123"/>
                <a:gd name="T7" fmla="*/ 4 h 4"/>
                <a:gd name="T8" fmla="*/ 122 w 12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">
                  <a:moveTo>
                    <a:pt x="12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2" y="0"/>
                  </a:cubicBezTo>
                  <a:close/>
                </a:path>
              </a:pathLst>
            </a:custGeom>
            <a:solidFill>
              <a:srgbClr val="D2D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Rectangle 201"/>
            <p:cNvSpPr>
              <a:spLocks noChangeArrowheads="1"/>
            </p:cNvSpPr>
            <p:nvPr/>
          </p:nvSpPr>
          <p:spPr bwMode="auto">
            <a:xfrm>
              <a:off x="8748252" y="1004252"/>
              <a:ext cx="154578" cy="5330"/>
            </a:xfrm>
            <a:prstGeom prst="rect">
              <a:avLst/>
            </a:prstGeom>
            <a:solidFill>
              <a:srgbClr val="D2D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202"/>
            <p:cNvSpPr>
              <a:spLocks/>
            </p:cNvSpPr>
            <p:nvPr/>
          </p:nvSpPr>
          <p:spPr bwMode="auto">
            <a:xfrm>
              <a:off x="8748252" y="1015978"/>
              <a:ext cx="154578" cy="5330"/>
            </a:xfrm>
            <a:custGeom>
              <a:avLst/>
              <a:gdLst>
                <a:gd name="T0" fmla="*/ 123 w 123"/>
                <a:gd name="T1" fmla="*/ 0 h 4"/>
                <a:gd name="T2" fmla="*/ 0 w 123"/>
                <a:gd name="T3" fmla="*/ 0 h 4"/>
                <a:gd name="T4" fmla="*/ 1 w 123"/>
                <a:gd name="T5" fmla="*/ 4 h 4"/>
                <a:gd name="T6" fmla="*/ 122 w 123"/>
                <a:gd name="T7" fmla="*/ 4 h 4"/>
                <a:gd name="T8" fmla="*/ 123 w 12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">
                  <a:moveTo>
                    <a:pt x="1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4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2" y="2"/>
                    <a:pt x="123" y="1"/>
                    <a:pt x="123" y="0"/>
                  </a:cubicBezTo>
                  <a:close/>
                </a:path>
              </a:pathLst>
            </a:custGeom>
            <a:solidFill>
              <a:srgbClr val="D2D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203"/>
            <p:cNvSpPr>
              <a:spLocks/>
            </p:cNvSpPr>
            <p:nvPr/>
          </p:nvSpPr>
          <p:spPr bwMode="auto">
            <a:xfrm>
              <a:off x="8752516" y="1026639"/>
              <a:ext cx="144984" cy="4264"/>
            </a:xfrm>
            <a:custGeom>
              <a:avLst/>
              <a:gdLst>
                <a:gd name="T0" fmla="*/ 115 w 115"/>
                <a:gd name="T1" fmla="*/ 0 h 4"/>
                <a:gd name="T2" fmla="*/ 0 w 115"/>
                <a:gd name="T3" fmla="*/ 0 h 4"/>
                <a:gd name="T4" fmla="*/ 5 w 115"/>
                <a:gd name="T5" fmla="*/ 4 h 4"/>
                <a:gd name="T6" fmla="*/ 110 w 115"/>
                <a:gd name="T7" fmla="*/ 4 h 4"/>
                <a:gd name="T8" fmla="*/ 115 w 1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">
                  <a:moveTo>
                    <a:pt x="1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2" y="3"/>
                    <a:pt x="114" y="2"/>
                    <a:pt x="115" y="0"/>
                  </a:cubicBezTo>
                  <a:close/>
                </a:path>
              </a:pathLst>
            </a:custGeom>
            <a:solidFill>
              <a:srgbClr val="D2D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04"/>
            <p:cNvSpPr>
              <a:spLocks/>
            </p:cNvSpPr>
            <p:nvPr/>
          </p:nvSpPr>
          <p:spPr bwMode="auto">
            <a:xfrm>
              <a:off x="8031862" y="946685"/>
              <a:ext cx="149248" cy="172701"/>
            </a:xfrm>
            <a:custGeom>
              <a:avLst/>
              <a:gdLst>
                <a:gd name="T0" fmla="*/ 90 w 118"/>
                <a:gd name="T1" fmla="*/ 127 h 137"/>
                <a:gd name="T2" fmla="*/ 25 w 118"/>
                <a:gd name="T3" fmla="*/ 127 h 137"/>
                <a:gd name="T4" fmla="*/ 4 w 118"/>
                <a:gd name="T5" fmla="*/ 0 h 137"/>
                <a:gd name="T6" fmla="*/ 112 w 118"/>
                <a:gd name="T7" fmla="*/ 0 h 137"/>
                <a:gd name="T8" fmla="*/ 90 w 118"/>
                <a:gd name="T9" fmla="*/ 12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7">
                  <a:moveTo>
                    <a:pt x="90" y="127"/>
                  </a:moveTo>
                  <a:cubicBezTo>
                    <a:pt x="78" y="136"/>
                    <a:pt x="36" y="137"/>
                    <a:pt x="25" y="127"/>
                  </a:cubicBezTo>
                  <a:cubicBezTo>
                    <a:pt x="0" y="103"/>
                    <a:pt x="4" y="0"/>
                    <a:pt x="4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8" y="106"/>
                    <a:pt x="90" y="127"/>
                  </a:cubicBezTo>
                  <a:close/>
                </a:path>
              </a:pathLst>
            </a:custGeom>
            <a:solidFill>
              <a:srgbClr val="F29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8" name="组合 1877"/>
          <p:cNvGrpSpPr/>
          <p:nvPr/>
        </p:nvGrpSpPr>
        <p:grpSpPr>
          <a:xfrm>
            <a:off x="9142646" y="2193971"/>
            <a:ext cx="1056462" cy="1007424"/>
            <a:chOff x="9282346" y="2193971"/>
            <a:chExt cx="1056462" cy="1007424"/>
          </a:xfrm>
        </p:grpSpPr>
        <p:sp>
          <p:nvSpPr>
            <p:cNvPr id="25" name="Freeform 206"/>
            <p:cNvSpPr>
              <a:spLocks/>
            </p:cNvSpPr>
            <p:nvPr/>
          </p:nvSpPr>
          <p:spPr bwMode="auto">
            <a:xfrm>
              <a:off x="9282346" y="2193971"/>
              <a:ext cx="1056462" cy="1007424"/>
            </a:xfrm>
            <a:custGeom>
              <a:avLst/>
              <a:gdLst>
                <a:gd name="T0" fmla="*/ 496 w 991"/>
                <a:gd name="T1" fmla="*/ 0 h 945"/>
                <a:gd name="T2" fmla="*/ 647 w 991"/>
                <a:gd name="T3" fmla="*/ 313 h 945"/>
                <a:gd name="T4" fmla="*/ 991 w 991"/>
                <a:gd name="T5" fmla="*/ 361 h 945"/>
                <a:gd name="T6" fmla="*/ 742 w 991"/>
                <a:gd name="T7" fmla="*/ 603 h 945"/>
                <a:gd name="T8" fmla="*/ 802 w 991"/>
                <a:gd name="T9" fmla="*/ 945 h 945"/>
                <a:gd name="T10" fmla="*/ 496 w 991"/>
                <a:gd name="T11" fmla="*/ 781 h 945"/>
                <a:gd name="T12" fmla="*/ 189 w 991"/>
                <a:gd name="T13" fmla="*/ 945 h 945"/>
                <a:gd name="T14" fmla="*/ 249 w 991"/>
                <a:gd name="T15" fmla="*/ 603 h 945"/>
                <a:gd name="T16" fmla="*/ 0 w 991"/>
                <a:gd name="T17" fmla="*/ 361 h 945"/>
                <a:gd name="T18" fmla="*/ 344 w 991"/>
                <a:gd name="T19" fmla="*/ 313 h 945"/>
                <a:gd name="T20" fmla="*/ 496 w 991"/>
                <a:gd name="T21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1" h="945">
                  <a:moveTo>
                    <a:pt x="496" y="0"/>
                  </a:moveTo>
                  <a:lnTo>
                    <a:pt x="647" y="313"/>
                  </a:lnTo>
                  <a:lnTo>
                    <a:pt x="991" y="361"/>
                  </a:lnTo>
                  <a:lnTo>
                    <a:pt x="742" y="603"/>
                  </a:lnTo>
                  <a:lnTo>
                    <a:pt x="802" y="945"/>
                  </a:lnTo>
                  <a:lnTo>
                    <a:pt x="496" y="781"/>
                  </a:lnTo>
                  <a:lnTo>
                    <a:pt x="189" y="945"/>
                  </a:lnTo>
                  <a:lnTo>
                    <a:pt x="249" y="603"/>
                  </a:lnTo>
                  <a:lnTo>
                    <a:pt x="0" y="361"/>
                  </a:lnTo>
                  <a:lnTo>
                    <a:pt x="344" y="313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7"/>
            <p:cNvSpPr>
              <a:spLocks/>
            </p:cNvSpPr>
            <p:nvPr/>
          </p:nvSpPr>
          <p:spPr bwMode="auto">
            <a:xfrm>
              <a:off x="9282346" y="2193971"/>
              <a:ext cx="1056462" cy="1007424"/>
            </a:xfrm>
            <a:custGeom>
              <a:avLst/>
              <a:gdLst>
                <a:gd name="T0" fmla="*/ 496 w 991"/>
                <a:gd name="T1" fmla="*/ 0 h 945"/>
                <a:gd name="T2" fmla="*/ 647 w 991"/>
                <a:gd name="T3" fmla="*/ 313 h 945"/>
                <a:gd name="T4" fmla="*/ 991 w 991"/>
                <a:gd name="T5" fmla="*/ 361 h 945"/>
                <a:gd name="T6" fmla="*/ 742 w 991"/>
                <a:gd name="T7" fmla="*/ 603 h 945"/>
                <a:gd name="T8" fmla="*/ 802 w 991"/>
                <a:gd name="T9" fmla="*/ 945 h 945"/>
                <a:gd name="T10" fmla="*/ 496 w 991"/>
                <a:gd name="T11" fmla="*/ 781 h 945"/>
                <a:gd name="T12" fmla="*/ 189 w 991"/>
                <a:gd name="T13" fmla="*/ 945 h 945"/>
                <a:gd name="T14" fmla="*/ 249 w 991"/>
                <a:gd name="T15" fmla="*/ 603 h 945"/>
                <a:gd name="T16" fmla="*/ 0 w 991"/>
                <a:gd name="T17" fmla="*/ 361 h 945"/>
                <a:gd name="T18" fmla="*/ 344 w 991"/>
                <a:gd name="T19" fmla="*/ 313 h 945"/>
                <a:gd name="T20" fmla="*/ 496 w 991"/>
                <a:gd name="T21" fmla="*/ 0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1" h="945">
                  <a:moveTo>
                    <a:pt x="496" y="0"/>
                  </a:moveTo>
                  <a:lnTo>
                    <a:pt x="647" y="313"/>
                  </a:lnTo>
                  <a:lnTo>
                    <a:pt x="991" y="361"/>
                  </a:lnTo>
                  <a:lnTo>
                    <a:pt x="742" y="603"/>
                  </a:lnTo>
                  <a:lnTo>
                    <a:pt x="802" y="945"/>
                  </a:lnTo>
                  <a:lnTo>
                    <a:pt x="496" y="781"/>
                  </a:lnTo>
                  <a:lnTo>
                    <a:pt x="189" y="945"/>
                  </a:lnTo>
                  <a:lnTo>
                    <a:pt x="249" y="603"/>
                  </a:lnTo>
                  <a:lnTo>
                    <a:pt x="0" y="361"/>
                  </a:lnTo>
                  <a:lnTo>
                    <a:pt x="344" y="313"/>
                  </a:lnTo>
                  <a:lnTo>
                    <a:pt x="4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8"/>
            <p:cNvSpPr>
              <a:spLocks/>
            </p:cNvSpPr>
            <p:nvPr/>
          </p:nvSpPr>
          <p:spPr bwMode="auto">
            <a:xfrm>
              <a:off x="9450783" y="2372002"/>
              <a:ext cx="719588" cy="685474"/>
            </a:xfrm>
            <a:custGeom>
              <a:avLst/>
              <a:gdLst>
                <a:gd name="T0" fmla="*/ 338 w 675"/>
                <a:gd name="T1" fmla="*/ 532 h 643"/>
                <a:gd name="T2" fmla="*/ 129 w 675"/>
                <a:gd name="T3" fmla="*/ 643 h 643"/>
                <a:gd name="T4" fmla="*/ 170 w 675"/>
                <a:gd name="T5" fmla="*/ 410 h 643"/>
                <a:gd name="T6" fmla="*/ 0 w 675"/>
                <a:gd name="T7" fmla="*/ 246 h 643"/>
                <a:gd name="T8" fmla="*/ 234 w 675"/>
                <a:gd name="T9" fmla="*/ 213 h 643"/>
                <a:gd name="T10" fmla="*/ 338 w 675"/>
                <a:gd name="T11" fmla="*/ 0 h 643"/>
                <a:gd name="T12" fmla="*/ 441 w 675"/>
                <a:gd name="T13" fmla="*/ 213 h 643"/>
                <a:gd name="T14" fmla="*/ 675 w 675"/>
                <a:gd name="T15" fmla="*/ 246 h 643"/>
                <a:gd name="T16" fmla="*/ 506 w 675"/>
                <a:gd name="T17" fmla="*/ 410 h 643"/>
                <a:gd name="T18" fmla="*/ 546 w 675"/>
                <a:gd name="T19" fmla="*/ 643 h 643"/>
                <a:gd name="T20" fmla="*/ 338 w 675"/>
                <a:gd name="T21" fmla="*/ 53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5" h="643">
                  <a:moveTo>
                    <a:pt x="338" y="532"/>
                  </a:moveTo>
                  <a:lnTo>
                    <a:pt x="129" y="643"/>
                  </a:lnTo>
                  <a:lnTo>
                    <a:pt x="170" y="410"/>
                  </a:lnTo>
                  <a:lnTo>
                    <a:pt x="0" y="246"/>
                  </a:lnTo>
                  <a:lnTo>
                    <a:pt x="234" y="213"/>
                  </a:lnTo>
                  <a:lnTo>
                    <a:pt x="338" y="0"/>
                  </a:lnTo>
                  <a:lnTo>
                    <a:pt x="441" y="213"/>
                  </a:lnTo>
                  <a:lnTo>
                    <a:pt x="675" y="246"/>
                  </a:lnTo>
                  <a:lnTo>
                    <a:pt x="506" y="410"/>
                  </a:lnTo>
                  <a:lnTo>
                    <a:pt x="546" y="643"/>
                  </a:lnTo>
                  <a:lnTo>
                    <a:pt x="338" y="532"/>
                  </a:lnTo>
                  <a:close/>
                </a:path>
              </a:pathLst>
            </a:custGeom>
            <a:solidFill>
              <a:srgbClr val="FFD5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9"/>
            <p:cNvSpPr>
              <a:spLocks/>
            </p:cNvSpPr>
            <p:nvPr/>
          </p:nvSpPr>
          <p:spPr bwMode="auto">
            <a:xfrm>
              <a:off x="9450783" y="2372002"/>
              <a:ext cx="719588" cy="685474"/>
            </a:xfrm>
            <a:custGeom>
              <a:avLst/>
              <a:gdLst>
                <a:gd name="T0" fmla="*/ 338 w 675"/>
                <a:gd name="T1" fmla="*/ 532 h 643"/>
                <a:gd name="T2" fmla="*/ 129 w 675"/>
                <a:gd name="T3" fmla="*/ 643 h 643"/>
                <a:gd name="T4" fmla="*/ 170 w 675"/>
                <a:gd name="T5" fmla="*/ 410 h 643"/>
                <a:gd name="T6" fmla="*/ 0 w 675"/>
                <a:gd name="T7" fmla="*/ 246 h 643"/>
                <a:gd name="T8" fmla="*/ 234 w 675"/>
                <a:gd name="T9" fmla="*/ 213 h 643"/>
                <a:gd name="T10" fmla="*/ 338 w 675"/>
                <a:gd name="T11" fmla="*/ 0 h 643"/>
                <a:gd name="T12" fmla="*/ 441 w 675"/>
                <a:gd name="T13" fmla="*/ 213 h 643"/>
                <a:gd name="T14" fmla="*/ 675 w 675"/>
                <a:gd name="T15" fmla="*/ 246 h 643"/>
                <a:gd name="T16" fmla="*/ 506 w 675"/>
                <a:gd name="T17" fmla="*/ 410 h 643"/>
                <a:gd name="T18" fmla="*/ 546 w 675"/>
                <a:gd name="T19" fmla="*/ 643 h 643"/>
                <a:gd name="T20" fmla="*/ 338 w 675"/>
                <a:gd name="T21" fmla="*/ 53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5" h="643">
                  <a:moveTo>
                    <a:pt x="338" y="532"/>
                  </a:moveTo>
                  <a:lnTo>
                    <a:pt x="129" y="643"/>
                  </a:lnTo>
                  <a:lnTo>
                    <a:pt x="170" y="410"/>
                  </a:lnTo>
                  <a:lnTo>
                    <a:pt x="0" y="246"/>
                  </a:lnTo>
                  <a:lnTo>
                    <a:pt x="234" y="213"/>
                  </a:lnTo>
                  <a:lnTo>
                    <a:pt x="338" y="0"/>
                  </a:lnTo>
                  <a:lnTo>
                    <a:pt x="441" y="213"/>
                  </a:lnTo>
                  <a:lnTo>
                    <a:pt x="675" y="246"/>
                  </a:lnTo>
                  <a:lnTo>
                    <a:pt x="506" y="410"/>
                  </a:lnTo>
                  <a:lnTo>
                    <a:pt x="546" y="643"/>
                  </a:lnTo>
                  <a:lnTo>
                    <a:pt x="338" y="5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0"/>
            <p:cNvSpPr>
              <a:spLocks/>
            </p:cNvSpPr>
            <p:nvPr/>
          </p:nvSpPr>
          <p:spPr bwMode="auto">
            <a:xfrm>
              <a:off x="9282346" y="2193971"/>
              <a:ext cx="528764" cy="440281"/>
            </a:xfrm>
            <a:custGeom>
              <a:avLst/>
              <a:gdLst>
                <a:gd name="T0" fmla="*/ 496 w 496"/>
                <a:gd name="T1" fmla="*/ 0 h 413"/>
                <a:gd name="T2" fmla="*/ 344 w 496"/>
                <a:gd name="T3" fmla="*/ 313 h 413"/>
                <a:gd name="T4" fmla="*/ 0 w 496"/>
                <a:gd name="T5" fmla="*/ 361 h 413"/>
                <a:gd name="T6" fmla="*/ 158 w 496"/>
                <a:gd name="T7" fmla="*/ 413 h 413"/>
                <a:gd name="T8" fmla="*/ 392 w 496"/>
                <a:gd name="T9" fmla="*/ 380 h 413"/>
                <a:gd name="T10" fmla="*/ 496 w 496"/>
                <a:gd name="T11" fmla="*/ 167 h 413"/>
                <a:gd name="T12" fmla="*/ 496 w 496"/>
                <a:gd name="T13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413">
                  <a:moveTo>
                    <a:pt x="496" y="0"/>
                  </a:moveTo>
                  <a:lnTo>
                    <a:pt x="344" y="313"/>
                  </a:lnTo>
                  <a:lnTo>
                    <a:pt x="0" y="361"/>
                  </a:lnTo>
                  <a:lnTo>
                    <a:pt x="158" y="413"/>
                  </a:lnTo>
                  <a:lnTo>
                    <a:pt x="392" y="380"/>
                  </a:lnTo>
                  <a:lnTo>
                    <a:pt x="496" y="167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F7D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1"/>
            <p:cNvSpPr>
              <a:spLocks/>
            </p:cNvSpPr>
            <p:nvPr/>
          </p:nvSpPr>
          <p:spPr bwMode="auto">
            <a:xfrm>
              <a:off x="9282346" y="2193971"/>
              <a:ext cx="528764" cy="440281"/>
            </a:xfrm>
            <a:custGeom>
              <a:avLst/>
              <a:gdLst>
                <a:gd name="T0" fmla="*/ 496 w 496"/>
                <a:gd name="T1" fmla="*/ 0 h 413"/>
                <a:gd name="T2" fmla="*/ 344 w 496"/>
                <a:gd name="T3" fmla="*/ 313 h 413"/>
                <a:gd name="T4" fmla="*/ 0 w 496"/>
                <a:gd name="T5" fmla="*/ 361 h 413"/>
                <a:gd name="T6" fmla="*/ 158 w 496"/>
                <a:gd name="T7" fmla="*/ 413 h 413"/>
                <a:gd name="T8" fmla="*/ 392 w 496"/>
                <a:gd name="T9" fmla="*/ 380 h 413"/>
                <a:gd name="T10" fmla="*/ 496 w 496"/>
                <a:gd name="T11" fmla="*/ 167 h 413"/>
                <a:gd name="T12" fmla="*/ 496 w 496"/>
                <a:gd name="T13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413">
                  <a:moveTo>
                    <a:pt x="496" y="0"/>
                  </a:moveTo>
                  <a:lnTo>
                    <a:pt x="344" y="313"/>
                  </a:lnTo>
                  <a:lnTo>
                    <a:pt x="0" y="361"/>
                  </a:lnTo>
                  <a:lnTo>
                    <a:pt x="158" y="413"/>
                  </a:lnTo>
                  <a:lnTo>
                    <a:pt x="392" y="380"/>
                  </a:lnTo>
                  <a:lnTo>
                    <a:pt x="496" y="167"/>
                  </a:lnTo>
                  <a:lnTo>
                    <a:pt x="4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2"/>
            <p:cNvSpPr>
              <a:spLocks/>
            </p:cNvSpPr>
            <p:nvPr/>
          </p:nvSpPr>
          <p:spPr bwMode="auto">
            <a:xfrm>
              <a:off x="9450783" y="2372002"/>
              <a:ext cx="360327" cy="379516"/>
            </a:xfrm>
            <a:custGeom>
              <a:avLst/>
              <a:gdLst>
                <a:gd name="T0" fmla="*/ 338 w 338"/>
                <a:gd name="T1" fmla="*/ 0 h 356"/>
                <a:gd name="T2" fmla="*/ 234 w 338"/>
                <a:gd name="T3" fmla="*/ 213 h 356"/>
                <a:gd name="T4" fmla="*/ 0 w 338"/>
                <a:gd name="T5" fmla="*/ 246 h 356"/>
                <a:gd name="T6" fmla="*/ 338 w 338"/>
                <a:gd name="T7" fmla="*/ 356 h 356"/>
                <a:gd name="T8" fmla="*/ 338 w 338"/>
                <a:gd name="T9" fmla="*/ 356 h 356"/>
                <a:gd name="T10" fmla="*/ 338 w 338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" h="356">
                  <a:moveTo>
                    <a:pt x="338" y="0"/>
                  </a:moveTo>
                  <a:lnTo>
                    <a:pt x="234" y="213"/>
                  </a:lnTo>
                  <a:lnTo>
                    <a:pt x="0" y="246"/>
                  </a:lnTo>
                  <a:lnTo>
                    <a:pt x="338" y="356"/>
                  </a:lnTo>
                  <a:lnTo>
                    <a:pt x="338" y="356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3"/>
            <p:cNvSpPr>
              <a:spLocks/>
            </p:cNvSpPr>
            <p:nvPr/>
          </p:nvSpPr>
          <p:spPr bwMode="auto">
            <a:xfrm>
              <a:off x="9450783" y="2372002"/>
              <a:ext cx="360327" cy="379516"/>
            </a:xfrm>
            <a:custGeom>
              <a:avLst/>
              <a:gdLst>
                <a:gd name="T0" fmla="*/ 338 w 338"/>
                <a:gd name="T1" fmla="*/ 0 h 356"/>
                <a:gd name="T2" fmla="*/ 234 w 338"/>
                <a:gd name="T3" fmla="*/ 213 h 356"/>
                <a:gd name="T4" fmla="*/ 0 w 338"/>
                <a:gd name="T5" fmla="*/ 246 h 356"/>
                <a:gd name="T6" fmla="*/ 338 w 338"/>
                <a:gd name="T7" fmla="*/ 356 h 356"/>
                <a:gd name="T8" fmla="*/ 338 w 338"/>
                <a:gd name="T9" fmla="*/ 356 h 356"/>
                <a:gd name="T10" fmla="*/ 338 w 338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" h="356">
                  <a:moveTo>
                    <a:pt x="338" y="0"/>
                  </a:moveTo>
                  <a:lnTo>
                    <a:pt x="234" y="213"/>
                  </a:lnTo>
                  <a:lnTo>
                    <a:pt x="0" y="246"/>
                  </a:lnTo>
                  <a:lnTo>
                    <a:pt x="338" y="356"/>
                  </a:lnTo>
                  <a:lnTo>
                    <a:pt x="338" y="356"/>
                  </a:lnTo>
                  <a:lnTo>
                    <a:pt x="3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4"/>
            <p:cNvSpPr>
              <a:spLocks/>
            </p:cNvSpPr>
            <p:nvPr/>
          </p:nvSpPr>
          <p:spPr bwMode="auto">
            <a:xfrm>
              <a:off x="9450783" y="2634252"/>
              <a:ext cx="360327" cy="423225"/>
            </a:xfrm>
            <a:custGeom>
              <a:avLst/>
              <a:gdLst>
                <a:gd name="T0" fmla="*/ 0 w 338"/>
                <a:gd name="T1" fmla="*/ 0 h 397"/>
                <a:gd name="T2" fmla="*/ 170 w 338"/>
                <a:gd name="T3" fmla="*/ 164 h 397"/>
                <a:gd name="T4" fmla="*/ 129 w 338"/>
                <a:gd name="T5" fmla="*/ 397 h 397"/>
                <a:gd name="T6" fmla="*/ 338 w 338"/>
                <a:gd name="T7" fmla="*/ 286 h 397"/>
                <a:gd name="T8" fmla="*/ 338 w 338"/>
                <a:gd name="T9" fmla="*/ 110 h 397"/>
                <a:gd name="T10" fmla="*/ 0 w 338"/>
                <a:gd name="T1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" h="397">
                  <a:moveTo>
                    <a:pt x="0" y="0"/>
                  </a:moveTo>
                  <a:lnTo>
                    <a:pt x="170" y="164"/>
                  </a:lnTo>
                  <a:lnTo>
                    <a:pt x="129" y="397"/>
                  </a:lnTo>
                  <a:lnTo>
                    <a:pt x="338" y="286"/>
                  </a:lnTo>
                  <a:lnTo>
                    <a:pt x="338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5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5"/>
            <p:cNvSpPr>
              <a:spLocks/>
            </p:cNvSpPr>
            <p:nvPr/>
          </p:nvSpPr>
          <p:spPr bwMode="auto">
            <a:xfrm>
              <a:off x="9450783" y="2634252"/>
              <a:ext cx="360327" cy="423225"/>
            </a:xfrm>
            <a:custGeom>
              <a:avLst/>
              <a:gdLst>
                <a:gd name="T0" fmla="*/ 0 w 338"/>
                <a:gd name="T1" fmla="*/ 0 h 397"/>
                <a:gd name="T2" fmla="*/ 170 w 338"/>
                <a:gd name="T3" fmla="*/ 164 h 397"/>
                <a:gd name="T4" fmla="*/ 129 w 338"/>
                <a:gd name="T5" fmla="*/ 397 h 397"/>
                <a:gd name="T6" fmla="*/ 338 w 338"/>
                <a:gd name="T7" fmla="*/ 286 h 397"/>
                <a:gd name="T8" fmla="*/ 338 w 338"/>
                <a:gd name="T9" fmla="*/ 110 h 397"/>
                <a:gd name="T10" fmla="*/ 0 w 338"/>
                <a:gd name="T1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" h="397">
                  <a:moveTo>
                    <a:pt x="0" y="0"/>
                  </a:moveTo>
                  <a:lnTo>
                    <a:pt x="170" y="164"/>
                  </a:lnTo>
                  <a:lnTo>
                    <a:pt x="129" y="397"/>
                  </a:lnTo>
                  <a:lnTo>
                    <a:pt x="338" y="286"/>
                  </a:lnTo>
                  <a:lnTo>
                    <a:pt x="338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6"/>
            <p:cNvSpPr>
              <a:spLocks/>
            </p:cNvSpPr>
            <p:nvPr/>
          </p:nvSpPr>
          <p:spPr bwMode="auto">
            <a:xfrm>
              <a:off x="9811110" y="2634252"/>
              <a:ext cx="359261" cy="423225"/>
            </a:xfrm>
            <a:custGeom>
              <a:avLst/>
              <a:gdLst>
                <a:gd name="T0" fmla="*/ 337 w 337"/>
                <a:gd name="T1" fmla="*/ 0 h 397"/>
                <a:gd name="T2" fmla="*/ 0 w 337"/>
                <a:gd name="T3" fmla="*/ 110 h 397"/>
                <a:gd name="T4" fmla="*/ 0 w 337"/>
                <a:gd name="T5" fmla="*/ 110 h 397"/>
                <a:gd name="T6" fmla="*/ 0 w 337"/>
                <a:gd name="T7" fmla="*/ 286 h 397"/>
                <a:gd name="T8" fmla="*/ 0 w 337"/>
                <a:gd name="T9" fmla="*/ 286 h 397"/>
                <a:gd name="T10" fmla="*/ 0 w 337"/>
                <a:gd name="T11" fmla="*/ 286 h 397"/>
                <a:gd name="T12" fmla="*/ 208 w 337"/>
                <a:gd name="T13" fmla="*/ 397 h 397"/>
                <a:gd name="T14" fmla="*/ 168 w 337"/>
                <a:gd name="T15" fmla="*/ 164 h 397"/>
                <a:gd name="T16" fmla="*/ 337 w 337"/>
                <a:gd name="T1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7" h="397">
                  <a:moveTo>
                    <a:pt x="337" y="0"/>
                  </a:moveTo>
                  <a:lnTo>
                    <a:pt x="0" y="110"/>
                  </a:lnTo>
                  <a:lnTo>
                    <a:pt x="0" y="110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208" y="397"/>
                  </a:lnTo>
                  <a:lnTo>
                    <a:pt x="168" y="164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FFE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7"/>
            <p:cNvSpPr>
              <a:spLocks/>
            </p:cNvSpPr>
            <p:nvPr/>
          </p:nvSpPr>
          <p:spPr bwMode="auto">
            <a:xfrm>
              <a:off x="9811110" y="2634252"/>
              <a:ext cx="359261" cy="423225"/>
            </a:xfrm>
            <a:custGeom>
              <a:avLst/>
              <a:gdLst>
                <a:gd name="T0" fmla="*/ 337 w 337"/>
                <a:gd name="T1" fmla="*/ 0 h 397"/>
                <a:gd name="T2" fmla="*/ 0 w 337"/>
                <a:gd name="T3" fmla="*/ 110 h 397"/>
                <a:gd name="T4" fmla="*/ 0 w 337"/>
                <a:gd name="T5" fmla="*/ 110 h 397"/>
                <a:gd name="T6" fmla="*/ 0 w 337"/>
                <a:gd name="T7" fmla="*/ 286 h 397"/>
                <a:gd name="T8" fmla="*/ 0 w 337"/>
                <a:gd name="T9" fmla="*/ 286 h 397"/>
                <a:gd name="T10" fmla="*/ 0 w 337"/>
                <a:gd name="T11" fmla="*/ 286 h 397"/>
                <a:gd name="T12" fmla="*/ 208 w 337"/>
                <a:gd name="T13" fmla="*/ 397 h 397"/>
                <a:gd name="T14" fmla="*/ 168 w 337"/>
                <a:gd name="T15" fmla="*/ 164 h 397"/>
                <a:gd name="T16" fmla="*/ 337 w 337"/>
                <a:gd name="T1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7" h="397">
                  <a:moveTo>
                    <a:pt x="337" y="0"/>
                  </a:moveTo>
                  <a:lnTo>
                    <a:pt x="0" y="110"/>
                  </a:lnTo>
                  <a:lnTo>
                    <a:pt x="0" y="110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208" y="397"/>
                  </a:lnTo>
                  <a:lnTo>
                    <a:pt x="168" y="164"/>
                  </a:lnTo>
                  <a:lnTo>
                    <a:pt x="3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18"/>
            <p:cNvSpPr>
              <a:spLocks noChangeArrowheads="1"/>
            </p:cNvSpPr>
            <p:nvPr/>
          </p:nvSpPr>
          <p:spPr bwMode="auto">
            <a:xfrm>
              <a:off x="9811110" y="2751519"/>
              <a:ext cx="1066" cy="187626"/>
            </a:xfrm>
            <a:prstGeom prst="rect">
              <a:avLst/>
            </a:prstGeom>
            <a:solidFill>
              <a:srgbClr val="FFE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19"/>
            <p:cNvSpPr>
              <a:spLocks noChangeArrowheads="1"/>
            </p:cNvSpPr>
            <p:nvPr/>
          </p:nvSpPr>
          <p:spPr bwMode="auto">
            <a:xfrm>
              <a:off x="9811110" y="2751519"/>
              <a:ext cx="1066" cy="187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20"/>
            <p:cNvSpPr>
              <a:spLocks noChangeArrowheads="1"/>
            </p:cNvSpPr>
            <p:nvPr/>
          </p:nvSpPr>
          <p:spPr bwMode="auto">
            <a:xfrm>
              <a:off x="10126663" y="3134233"/>
              <a:ext cx="1066" cy="1066"/>
            </a:xfrm>
            <a:prstGeom prst="rect">
              <a:avLst/>
            </a:prstGeom>
            <a:solidFill>
              <a:srgbClr val="9C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1"/>
            <p:cNvSpPr>
              <a:spLocks/>
            </p:cNvSpPr>
            <p:nvPr/>
          </p:nvSpPr>
          <p:spPr bwMode="auto">
            <a:xfrm>
              <a:off x="10126663" y="31342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22"/>
            <p:cNvSpPr>
              <a:spLocks/>
            </p:cNvSpPr>
            <p:nvPr/>
          </p:nvSpPr>
          <p:spPr bwMode="auto">
            <a:xfrm>
              <a:off x="10078691" y="3134233"/>
              <a:ext cx="47973" cy="35180"/>
            </a:xfrm>
            <a:custGeom>
              <a:avLst/>
              <a:gdLst>
                <a:gd name="T0" fmla="*/ 45 w 45"/>
                <a:gd name="T1" fmla="*/ 0 h 33"/>
                <a:gd name="T2" fmla="*/ 45 w 45"/>
                <a:gd name="T3" fmla="*/ 0 h 33"/>
                <a:gd name="T4" fmla="*/ 0 w 45"/>
                <a:gd name="T5" fmla="*/ 33 h 33"/>
                <a:gd name="T6" fmla="*/ 0 w 45"/>
                <a:gd name="T7" fmla="*/ 33 h 33"/>
                <a:gd name="T8" fmla="*/ 45 w 45"/>
                <a:gd name="T9" fmla="*/ 0 h 33"/>
                <a:gd name="T10" fmla="*/ 45 w 45"/>
                <a:gd name="T11" fmla="*/ 0 h 33"/>
                <a:gd name="T12" fmla="*/ 45 w 45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3">
                  <a:moveTo>
                    <a:pt x="45" y="0"/>
                  </a:moveTo>
                  <a:lnTo>
                    <a:pt x="45" y="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7D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3"/>
            <p:cNvSpPr>
              <a:spLocks/>
            </p:cNvSpPr>
            <p:nvPr/>
          </p:nvSpPr>
          <p:spPr bwMode="auto">
            <a:xfrm>
              <a:off x="10078691" y="3134233"/>
              <a:ext cx="47973" cy="35180"/>
            </a:xfrm>
            <a:custGeom>
              <a:avLst/>
              <a:gdLst>
                <a:gd name="T0" fmla="*/ 45 w 45"/>
                <a:gd name="T1" fmla="*/ 0 h 33"/>
                <a:gd name="T2" fmla="*/ 45 w 45"/>
                <a:gd name="T3" fmla="*/ 0 h 33"/>
                <a:gd name="T4" fmla="*/ 0 w 45"/>
                <a:gd name="T5" fmla="*/ 33 h 33"/>
                <a:gd name="T6" fmla="*/ 0 w 45"/>
                <a:gd name="T7" fmla="*/ 33 h 33"/>
                <a:gd name="T8" fmla="*/ 45 w 45"/>
                <a:gd name="T9" fmla="*/ 0 h 33"/>
                <a:gd name="T10" fmla="*/ 45 w 45"/>
                <a:gd name="T11" fmla="*/ 0 h 33"/>
                <a:gd name="T12" fmla="*/ 45 w 45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3">
                  <a:moveTo>
                    <a:pt x="45" y="0"/>
                  </a:moveTo>
                  <a:lnTo>
                    <a:pt x="45" y="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24"/>
            <p:cNvSpPr>
              <a:spLocks/>
            </p:cNvSpPr>
            <p:nvPr/>
          </p:nvSpPr>
          <p:spPr bwMode="auto">
            <a:xfrm>
              <a:off x="9811110" y="3026561"/>
              <a:ext cx="267580" cy="142852"/>
            </a:xfrm>
            <a:custGeom>
              <a:avLst/>
              <a:gdLst>
                <a:gd name="T0" fmla="*/ 0 w 251"/>
                <a:gd name="T1" fmla="*/ 0 h 134"/>
                <a:gd name="T2" fmla="*/ 0 w 251"/>
                <a:gd name="T3" fmla="*/ 0 h 134"/>
                <a:gd name="T4" fmla="*/ 251 w 251"/>
                <a:gd name="T5" fmla="*/ 134 h 134"/>
                <a:gd name="T6" fmla="*/ 251 w 251"/>
                <a:gd name="T7" fmla="*/ 134 h 134"/>
                <a:gd name="T8" fmla="*/ 0 w 251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34">
                  <a:moveTo>
                    <a:pt x="0" y="0"/>
                  </a:moveTo>
                  <a:lnTo>
                    <a:pt x="0" y="0"/>
                  </a:lnTo>
                  <a:lnTo>
                    <a:pt x="251" y="134"/>
                  </a:lnTo>
                  <a:lnTo>
                    <a:pt x="251" y="1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5"/>
            <p:cNvSpPr>
              <a:spLocks/>
            </p:cNvSpPr>
            <p:nvPr/>
          </p:nvSpPr>
          <p:spPr bwMode="auto">
            <a:xfrm>
              <a:off x="9811110" y="3026561"/>
              <a:ext cx="267580" cy="142852"/>
            </a:xfrm>
            <a:custGeom>
              <a:avLst/>
              <a:gdLst>
                <a:gd name="T0" fmla="*/ 0 w 251"/>
                <a:gd name="T1" fmla="*/ 0 h 134"/>
                <a:gd name="T2" fmla="*/ 0 w 251"/>
                <a:gd name="T3" fmla="*/ 0 h 134"/>
                <a:gd name="T4" fmla="*/ 251 w 251"/>
                <a:gd name="T5" fmla="*/ 134 h 134"/>
                <a:gd name="T6" fmla="*/ 251 w 251"/>
                <a:gd name="T7" fmla="*/ 134 h 134"/>
                <a:gd name="T8" fmla="*/ 0 w 251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34">
                  <a:moveTo>
                    <a:pt x="0" y="0"/>
                  </a:moveTo>
                  <a:lnTo>
                    <a:pt x="0" y="0"/>
                  </a:lnTo>
                  <a:lnTo>
                    <a:pt x="251" y="134"/>
                  </a:lnTo>
                  <a:lnTo>
                    <a:pt x="251" y="13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26"/>
            <p:cNvSpPr>
              <a:spLocks/>
            </p:cNvSpPr>
            <p:nvPr/>
          </p:nvSpPr>
          <p:spPr bwMode="auto">
            <a:xfrm>
              <a:off x="9811110" y="2578817"/>
              <a:ext cx="527698" cy="590595"/>
            </a:xfrm>
            <a:custGeom>
              <a:avLst/>
              <a:gdLst>
                <a:gd name="T0" fmla="*/ 495 w 495"/>
                <a:gd name="T1" fmla="*/ 0 h 554"/>
                <a:gd name="T2" fmla="*/ 337 w 495"/>
                <a:gd name="T3" fmla="*/ 52 h 554"/>
                <a:gd name="T4" fmla="*/ 337 w 495"/>
                <a:gd name="T5" fmla="*/ 52 h 554"/>
                <a:gd name="T6" fmla="*/ 168 w 495"/>
                <a:gd name="T7" fmla="*/ 216 h 554"/>
                <a:gd name="T8" fmla="*/ 208 w 495"/>
                <a:gd name="T9" fmla="*/ 449 h 554"/>
                <a:gd name="T10" fmla="*/ 0 w 495"/>
                <a:gd name="T11" fmla="*/ 338 h 554"/>
                <a:gd name="T12" fmla="*/ 0 w 495"/>
                <a:gd name="T13" fmla="*/ 338 h 554"/>
                <a:gd name="T14" fmla="*/ 0 w 495"/>
                <a:gd name="T15" fmla="*/ 420 h 554"/>
                <a:gd name="T16" fmla="*/ 0 w 495"/>
                <a:gd name="T17" fmla="*/ 420 h 554"/>
                <a:gd name="T18" fmla="*/ 251 w 495"/>
                <a:gd name="T19" fmla="*/ 554 h 554"/>
                <a:gd name="T20" fmla="*/ 251 w 495"/>
                <a:gd name="T21" fmla="*/ 554 h 554"/>
                <a:gd name="T22" fmla="*/ 240 w 495"/>
                <a:gd name="T23" fmla="*/ 491 h 554"/>
                <a:gd name="T24" fmla="*/ 296 w 495"/>
                <a:gd name="T25" fmla="*/ 521 h 554"/>
                <a:gd name="T26" fmla="*/ 246 w 495"/>
                <a:gd name="T27" fmla="*/ 242 h 554"/>
                <a:gd name="T28" fmla="*/ 495 w 495"/>
                <a:gd name="T2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5" h="554">
                  <a:moveTo>
                    <a:pt x="495" y="0"/>
                  </a:moveTo>
                  <a:lnTo>
                    <a:pt x="337" y="52"/>
                  </a:lnTo>
                  <a:lnTo>
                    <a:pt x="337" y="52"/>
                  </a:lnTo>
                  <a:lnTo>
                    <a:pt x="168" y="216"/>
                  </a:lnTo>
                  <a:lnTo>
                    <a:pt x="208" y="449"/>
                  </a:lnTo>
                  <a:lnTo>
                    <a:pt x="0" y="338"/>
                  </a:lnTo>
                  <a:lnTo>
                    <a:pt x="0" y="338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251" y="554"/>
                  </a:lnTo>
                  <a:lnTo>
                    <a:pt x="251" y="554"/>
                  </a:lnTo>
                  <a:lnTo>
                    <a:pt x="240" y="491"/>
                  </a:lnTo>
                  <a:lnTo>
                    <a:pt x="296" y="521"/>
                  </a:lnTo>
                  <a:lnTo>
                    <a:pt x="246" y="242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rgbClr val="F7D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7"/>
            <p:cNvSpPr>
              <a:spLocks/>
            </p:cNvSpPr>
            <p:nvPr/>
          </p:nvSpPr>
          <p:spPr bwMode="auto">
            <a:xfrm>
              <a:off x="9811110" y="2578817"/>
              <a:ext cx="527698" cy="590595"/>
            </a:xfrm>
            <a:custGeom>
              <a:avLst/>
              <a:gdLst>
                <a:gd name="T0" fmla="*/ 495 w 495"/>
                <a:gd name="T1" fmla="*/ 0 h 554"/>
                <a:gd name="T2" fmla="*/ 337 w 495"/>
                <a:gd name="T3" fmla="*/ 52 h 554"/>
                <a:gd name="T4" fmla="*/ 337 w 495"/>
                <a:gd name="T5" fmla="*/ 52 h 554"/>
                <a:gd name="T6" fmla="*/ 168 w 495"/>
                <a:gd name="T7" fmla="*/ 216 h 554"/>
                <a:gd name="T8" fmla="*/ 208 w 495"/>
                <a:gd name="T9" fmla="*/ 449 h 554"/>
                <a:gd name="T10" fmla="*/ 0 w 495"/>
                <a:gd name="T11" fmla="*/ 338 h 554"/>
                <a:gd name="T12" fmla="*/ 0 w 495"/>
                <a:gd name="T13" fmla="*/ 338 h 554"/>
                <a:gd name="T14" fmla="*/ 0 w 495"/>
                <a:gd name="T15" fmla="*/ 420 h 554"/>
                <a:gd name="T16" fmla="*/ 0 w 495"/>
                <a:gd name="T17" fmla="*/ 420 h 554"/>
                <a:gd name="T18" fmla="*/ 251 w 495"/>
                <a:gd name="T19" fmla="*/ 554 h 554"/>
                <a:gd name="T20" fmla="*/ 251 w 495"/>
                <a:gd name="T21" fmla="*/ 554 h 554"/>
                <a:gd name="T22" fmla="*/ 240 w 495"/>
                <a:gd name="T23" fmla="*/ 491 h 554"/>
                <a:gd name="T24" fmla="*/ 296 w 495"/>
                <a:gd name="T25" fmla="*/ 521 h 554"/>
                <a:gd name="T26" fmla="*/ 246 w 495"/>
                <a:gd name="T27" fmla="*/ 242 h 554"/>
                <a:gd name="T28" fmla="*/ 495 w 495"/>
                <a:gd name="T2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5" h="554">
                  <a:moveTo>
                    <a:pt x="495" y="0"/>
                  </a:moveTo>
                  <a:lnTo>
                    <a:pt x="337" y="52"/>
                  </a:lnTo>
                  <a:lnTo>
                    <a:pt x="337" y="52"/>
                  </a:lnTo>
                  <a:lnTo>
                    <a:pt x="168" y="216"/>
                  </a:lnTo>
                  <a:lnTo>
                    <a:pt x="208" y="449"/>
                  </a:lnTo>
                  <a:lnTo>
                    <a:pt x="0" y="338"/>
                  </a:lnTo>
                  <a:lnTo>
                    <a:pt x="0" y="338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251" y="554"/>
                  </a:lnTo>
                  <a:lnTo>
                    <a:pt x="251" y="554"/>
                  </a:lnTo>
                  <a:lnTo>
                    <a:pt x="240" y="491"/>
                  </a:lnTo>
                  <a:lnTo>
                    <a:pt x="296" y="521"/>
                  </a:lnTo>
                  <a:lnTo>
                    <a:pt x="246" y="242"/>
                  </a:lnTo>
                  <a:lnTo>
                    <a:pt x="4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28"/>
            <p:cNvSpPr>
              <a:spLocks/>
            </p:cNvSpPr>
            <p:nvPr/>
          </p:nvSpPr>
          <p:spPr bwMode="auto">
            <a:xfrm>
              <a:off x="9990208" y="2634252"/>
              <a:ext cx="180164" cy="423225"/>
            </a:xfrm>
            <a:custGeom>
              <a:avLst/>
              <a:gdLst>
                <a:gd name="T0" fmla="*/ 169 w 169"/>
                <a:gd name="T1" fmla="*/ 0 h 397"/>
                <a:gd name="T2" fmla="*/ 169 w 169"/>
                <a:gd name="T3" fmla="*/ 0 h 397"/>
                <a:gd name="T4" fmla="*/ 0 w 169"/>
                <a:gd name="T5" fmla="*/ 164 h 397"/>
                <a:gd name="T6" fmla="*/ 40 w 169"/>
                <a:gd name="T7" fmla="*/ 397 h 397"/>
                <a:gd name="T8" fmla="*/ 0 w 169"/>
                <a:gd name="T9" fmla="*/ 164 h 397"/>
                <a:gd name="T10" fmla="*/ 169 w 169"/>
                <a:gd name="T1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397">
                  <a:moveTo>
                    <a:pt x="169" y="0"/>
                  </a:moveTo>
                  <a:lnTo>
                    <a:pt x="169" y="0"/>
                  </a:lnTo>
                  <a:lnTo>
                    <a:pt x="0" y="164"/>
                  </a:lnTo>
                  <a:lnTo>
                    <a:pt x="40" y="397"/>
                  </a:lnTo>
                  <a:lnTo>
                    <a:pt x="0" y="16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E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9"/>
            <p:cNvSpPr>
              <a:spLocks/>
            </p:cNvSpPr>
            <p:nvPr/>
          </p:nvSpPr>
          <p:spPr bwMode="auto">
            <a:xfrm>
              <a:off x="9990208" y="2634252"/>
              <a:ext cx="180164" cy="423225"/>
            </a:xfrm>
            <a:custGeom>
              <a:avLst/>
              <a:gdLst>
                <a:gd name="T0" fmla="*/ 169 w 169"/>
                <a:gd name="T1" fmla="*/ 0 h 397"/>
                <a:gd name="T2" fmla="*/ 169 w 169"/>
                <a:gd name="T3" fmla="*/ 0 h 397"/>
                <a:gd name="T4" fmla="*/ 0 w 169"/>
                <a:gd name="T5" fmla="*/ 164 h 397"/>
                <a:gd name="T6" fmla="*/ 40 w 169"/>
                <a:gd name="T7" fmla="*/ 397 h 397"/>
                <a:gd name="T8" fmla="*/ 0 w 169"/>
                <a:gd name="T9" fmla="*/ 164 h 397"/>
                <a:gd name="T10" fmla="*/ 169 w 169"/>
                <a:gd name="T1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397">
                  <a:moveTo>
                    <a:pt x="169" y="0"/>
                  </a:moveTo>
                  <a:lnTo>
                    <a:pt x="169" y="0"/>
                  </a:lnTo>
                  <a:lnTo>
                    <a:pt x="0" y="164"/>
                  </a:lnTo>
                  <a:lnTo>
                    <a:pt x="40" y="397"/>
                  </a:lnTo>
                  <a:lnTo>
                    <a:pt x="0" y="164"/>
                  </a:lnTo>
                  <a:lnTo>
                    <a:pt x="1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30"/>
            <p:cNvSpPr>
              <a:spLocks noChangeArrowheads="1"/>
            </p:cNvSpPr>
            <p:nvPr/>
          </p:nvSpPr>
          <p:spPr bwMode="auto">
            <a:xfrm>
              <a:off x="9811110" y="2939145"/>
              <a:ext cx="1066" cy="1066"/>
            </a:xfrm>
            <a:prstGeom prst="rect">
              <a:avLst/>
            </a:prstGeom>
            <a:solidFill>
              <a:srgbClr val="FFE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1"/>
            <p:cNvSpPr>
              <a:spLocks/>
            </p:cNvSpPr>
            <p:nvPr/>
          </p:nvSpPr>
          <p:spPr bwMode="auto">
            <a:xfrm>
              <a:off x="9811110" y="29391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2"/>
            <p:cNvSpPr>
              <a:spLocks/>
            </p:cNvSpPr>
            <p:nvPr/>
          </p:nvSpPr>
          <p:spPr bwMode="auto">
            <a:xfrm>
              <a:off x="9811110" y="2939145"/>
              <a:ext cx="221740" cy="118332"/>
            </a:xfrm>
            <a:custGeom>
              <a:avLst/>
              <a:gdLst>
                <a:gd name="T0" fmla="*/ 0 w 208"/>
                <a:gd name="T1" fmla="*/ 0 h 111"/>
                <a:gd name="T2" fmla="*/ 0 w 208"/>
                <a:gd name="T3" fmla="*/ 0 h 111"/>
                <a:gd name="T4" fmla="*/ 208 w 208"/>
                <a:gd name="T5" fmla="*/ 111 h 111"/>
                <a:gd name="T6" fmla="*/ 0 w 208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11">
                  <a:moveTo>
                    <a:pt x="0" y="0"/>
                  </a:moveTo>
                  <a:lnTo>
                    <a:pt x="0" y="0"/>
                  </a:lnTo>
                  <a:lnTo>
                    <a:pt x="208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E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3"/>
            <p:cNvSpPr>
              <a:spLocks/>
            </p:cNvSpPr>
            <p:nvPr/>
          </p:nvSpPr>
          <p:spPr bwMode="auto">
            <a:xfrm>
              <a:off x="9811110" y="2939145"/>
              <a:ext cx="221740" cy="118332"/>
            </a:xfrm>
            <a:custGeom>
              <a:avLst/>
              <a:gdLst>
                <a:gd name="T0" fmla="*/ 0 w 208"/>
                <a:gd name="T1" fmla="*/ 0 h 111"/>
                <a:gd name="T2" fmla="*/ 0 w 208"/>
                <a:gd name="T3" fmla="*/ 0 h 111"/>
                <a:gd name="T4" fmla="*/ 208 w 208"/>
                <a:gd name="T5" fmla="*/ 111 h 111"/>
                <a:gd name="T6" fmla="*/ 0 w 208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11">
                  <a:moveTo>
                    <a:pt x="0" y="0"/>
                  </a:moveTo>
                  <a:lnTo>
                    <a:pt x="0" y="0"/>
                  </a:lnTo>
                  <a:lnTo>
                    <a:pt x="208" y="11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4"/>
            <p:cNvSpPr>
              <a:spLocks/>
            </p:cNvSpPr>
            <p:nvPr/>
          </p:nvSpPr>
          <p:spPr bwMode="auto">
            <a:xfrm>
              <a:off x="10066964" y="3102251"/>
              <a:ext cx="59699" cy="67162"/>
            </a:xfrm>
            <a:custGeom>
              <a:avLst/>
              <a:gdLst>
                <a:gd name="T0" fmla="*/ 0 w 56"/>
                <a:gd name="T1" fmla="*/ 0 h 63"/>
                <a:gd name="T2" fmla="*/ 11 w 56"/>
                <a:gd name="T3" fmla="*/ 63 h 63"/>
                <a:gd name="T4" fmla="*/ 56 w 56"/>
                <a:gd name="T5" fmla="*/ 30 h 63"/>
                <a:gd name="T6" fmla="*/ 56 w 56"/>
                <a:gd name="T7" fmla="*/ 30 h 63"/>
                <a:gd name="T8" fmla="*/ 0 w 56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3">
                  <a:moveTo>
                    <a:pt x="0" y="0"/>
                  </a:moveTo>
                  <a:lnTo>
                    <a:pt x="11" y="63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E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35"/>
            <p:cNvSpPr>
              <a:spLocks/>
            </p:cNvSpPr>
            <p:nvPr/>
          </p:nvSpPr>
          <p:spPr bwMode="auto">
            <a:xfrm>
              <a:off x="10066964" y="3102251"/>
              <a:ext cx="59699" cy="67162"/>
            </a:xfrm>
            <a:custGeom>
              <a:avLst/>
              <a:gdLst>
                <a:gd name="T0" fmla="*/ 0 w 56"/>
                <a:gd name="T1" fmla="*/ 0 h 63"/>
                <a:gd name="T2" fmla="*/ 11 w 56"/>
                <a:gd name="T3" fmla="*/ 63 h 63"/>
                <a:gd name="T4" fmla="*/ 56 w 56"/>
                <a:gd name="T5" fmla="*/ 30 h 63"/>
                <a:gd name="T6" fmla="*/ 56 w 56"/>
                <a:gd name="T7" fmla="*/ 30 h 63"/>
                <a:gd name="T8" fmla="*/ 0 w 56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3">
                  <a:moveTo>
                    <a:pt x="0" y="0"/>
                  </a:moveTo>
                  <a:lnTo>
                    <a:pt x="11" y="63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6" name="组合 1875"/>
          <p:cNvGrpSpPr/>
          <p:nvPr/>
        </p:nvGrpSpPr>
        <p:grpSpPr>
          <a:xfrm>
            <a:off x="6525477" y="2393324"/>
            <a:ext cx="921073" cy="642832"/>
            <a:chOff x="6665177" y="2393324"/>
            <a:chExt cx="921073" cy="642832"/>
          </a:xfrm>
        </p:grpSpPr>
        <p:sp>
          <p:nvSpPr>
            <p:cNvPr id="55" name="Freeform 236"/>
            <p:cNvSpPr>
              <a:spLocks/>
            </p:cNvSpPr>
            <p:nvPr/>
          </p:nvSpPr>
          <p:spPr bwMode="auto">
            <a:xfrm>
              <a:off x="6665177" y="2471146"/>
              <a:ext cx="921073" cy="565010"/>
            </a:xfrm>
            <a:custGeom>
              <a:avLst/>
              <a:gdLst>
                <a:gd name="T0" fmla="*/ 625 w 731"/>
                <a:gd name="T1" fmla="*/ 418 h 448"/>
                <a:gd name="T2" fmla="*/ 598 w 731"/>
                <a:gd name="T3" fmla="*/ 448 h 448"/>
                <a:gd name="T4" fmla="*/ 27 w 731"/>
                <a:gd name="T5" fmla="*/ 448 h 448"/>
                <a:gd name="T6" fmla="*/ 0 w 731"/>
                <a:gd name="T7" fmla="*/ 418 h 448"/>
                <a:gd name="T8" fmla="*/ 105 w 731"/>
                <a:gd name="T9" fmla="*/ 30 h 448"/>
                <a:gd name="T10" fmla="*/ 133 w 731"/>
                <a:gd name="T11" fmla="*/ 0 h 448"/>
                <a:gd name="T12" fmla="*/ 703 w 731"/>
                <a:gd name="T13" fmla="*/ 0 h 448"/>
                <a:gd name="T14" fmla="*/ 731 w 731"/>
                <a:gd name="T15" fmla="*/ 30 h 448"/>
                <a:gd name="T16" fmla="*/ 625 w 731"/>
                <a:gd name="T17" fmla="*/ 41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448">
                  <a:moveTo>
                    <a:pt x="625" y="418"/>
                  </a:moveTo>
                  <a:cubicBezTo>
                    <a:pt x="625" y="435"/>
                    <a:pt x="613" y="448"/>
                    <a:pt x="598" y="448"/>
                  </a:cubicBezTo>
                  <a:cubicBezTo>
                    <a:pt x="27" y="448"/>
                    <a:pt x="27" y="448"/>
                    <a:pt x="27" y="448"/>
                  </a:cubicBezTo>
                  <a:cubicBezTo>
                    <a:pt x="12" y="448"/>
                    <a:pt x="0" y="435"/>
                    <a:pt x="0" y="418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13"/>
                    <a:pt x="118" y="0"/>
                    <a:pt x="133" y="0"/>
                  </a:cubicBezTo>
                  <a:cubicBezTo>
                    <a:pt x="703" y="0"/>
                    <a:pt x="703" y="0"/>
                    <a:pt x="703" y="0"/>
                  </a:cubicBezTo>
                  <a:cubicBezTo>
                    <a:pt x="718" y="0"/>
                    <a:pt x="731" y="13"/>
                    <a:pt x="731" y="30"/>
                  </a:cubicBezTo>
                  <a:cubicBezTo>
                    <a:pt x="625" y="418"/>
                    <a:pt x="625" y="418"/>
                    <a:pt x="625" y="418"/>
                  </a:cubicBezTo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37"/>
            <p:cNvSpPr>
              <a:spLocks/>
            </p:cNvSpPr>
            <p:nvPr/>
          </p:nvSpPr>
          <p:spPr bwMode="auto">
            <a:xfrm>
              <a:off x="6699291" y="2393324"/>
              <a:ext cx="277175" cy="178031"/>
            </a:xfrm>
            <a:custGeom>
              <a:avLst/>
              <a:gdLst>
                <a:gd name="T0" fmla="*/ 220 w 220"/>
                <a:gd name="T1" fmla="*/ 120 h 141"/>
                <a:gd name="T2" fmla="*/ 200 w 220"/>
                <a:gd name="T3" fmla="*/ 141 h 141"/>
                <a:gd name="T4" fmla="*/ 20 w 220"/>
                <a:gd name="T5" fmla="*/ 141 h 141"/>
                <a:gd name="T6" fmla="*/ 0 w 220"/>
                <a:gd name="T7" fmla="*/ 120 h 141"/>
                <a:gd name="T8" fmla="*/ 0 w 220"/>
                <a:gd name="T9" fmla="*/ 21 h 141"/>
                <a:gd name="T10" fmla="*/ 20 w 220"/>
                <a:gd name="T11" fmla="*/ 0 h 141"/>
                <a:gd name="T12" fmla="*/ 200 w 220"/>
                <a:gd name="T13" fmla="*/ 0 h 141"/>
                <a:gd name="T14" fmla="*/ 220 w 220"/>
                <a:gd name="T15" fmla="*/ 21 h 141"/>
                <a:gd name="T16" fmla="*/ 220 w 220"/>
                <a:gd name="T17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141">
                  <a:moveTo>
                    <a:pt x="220" y="120"/>
                  </a:moveTo>
                  <a:cubicBezTo>
                    <a:pt x="220" y="132"/>
                    <a:pt x="211" y="141"/>
                    <a:pt x="200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2"/>
                    <a:pt x="0" y="1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11" y="0"/>
                    <a:pt x="220" y="9"/>
                    <a:pt x="220" y="21"/>
                  </a:cubicBezTo>
                  <a:lnTo>
                    <a:pt x="220" y="120"/>
                  </a:lnTo>
                  <a:close/>
                </a:path>
              </a:pathLst>
            </a:custGeom>
            <a:solidFill>
              <a:srgbClr val="F29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38"/>
            <p:cNvSpPr>
              <a:spLocks/>
            </p:cNvSpPr>
            <p:nvPr/>
          </p:nvSpPr>
          <p:spPr bwMode="auto">
            <a:xfrm>
              <a:off x="6762188" y="2488203"/>
              <a:ext cx="739843" cy="499981"/>
            </a:xfrm>
            <a:custGeom>
              <a:avLst/>
              <a:gdLst>
                <a:gd name="T0" fmla="*/ 649 w 694"/>
                <a:gd name="T1" fmla="*/ 469 h 469"/>
                <a:gd name="T2" fmla="*/ 0 w 694"/>
                <a:gd name="T3" fmla="*/ 469 h 469"/>
                <a:gd name="T4" fmla="*/ 0 w 694"/>
                <a:gd name="T5" fmla="*/ 0 h 469"/>
                <a:gd name="T6" fmla="*/ 694 w 694"/>
                <a:gd name="T7" fmla="*/ 0 h 469"/>
                <a:gd name="T8" fmla="*/ 649 w 694"/>
                <a:gd name="T9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4" h="469">
                  <a:moveTo>
                    <a:pt x="649" y="469"/>
                  </a:moveTo>
                  <a:lnTo>
                    <a:pt x="0" y="469"/>
                  </a:lnTo>
                  <a:lnTo>
                    <a:pt x="0" y="0"/>
                  </a:lnTo>
                  <a:lnTo>
                    <a:pt x="694" y="0"/>
                  </a:lnTo>
                  <a:lnTo>
                    <a:pt x="649" y="469"/>
                  </a:lnTo>
                  <a:close/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39"/>
            <p:cNvSpPr>
              <a:spLocks/>
            </p:cNvSpPr>
            <p:nvPr/>
          </p:nvSpPr>
          <p:spPr bwMode="auto">
            <a:xfrm>
              <a:off x="6762188" y="2488203"/>
              <a:ext cx="739843" cy="499981"/>
            </a:xfrm>
            <a:custGeom>
              <a:avLst/>
              <a:gdLst>
                <a:gd name="T0" fmla="*/ 649 w 694"/>
                <a:gd name="T1" fmla="*/ 469 h 469"/>
                <a:gd name="T2" fmla="*/ 0 w 694"/>
                <a:gd name="T3" fmla="*/ 469 h 469"/>
                <a:gd name="T4" fmla="*/ 0 w 694"/>
                <a:gd name="T5" fmla="*/ 0 h 469"/>
                <a:gd name="T6" fmla="*/ 694 w 694"/>
                <a:gd name="T7" fmla="*/ 0 h 469"/>
                <a:gd name="T8" fmla="*/ 649 w 694"/>
                <a:gd name="T9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4" h="469">
                  <a:moveTo>
                    <a:pt x="649" y="469"/>
                  </a:moveTo>
                  <a:lnTo>
                    <a:pt x="0" y="469"/>
                  </a:lnTo>
                  <a:lnTo>
                    <a:pt x="0" y="0"/>
                  </a:lnTo>
                  <a:lnTo>
                    <a:pt x="694" y="0"/>
                  </a:lnTo>
                  <a:lnTo>
                    <a:pt x="649" y="4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40"/>
            <p:cNvSpPr>
              <a:spLocks noEditPoints="1"/>
            </p:cNvSpPr>
            <p:nvPr/>
          </p:nvSpPr>
          <p:spPr bwMode="auto">
            <a:xfrm>
              <a:off x="7412483" y="2471146"/>
              <a:ext cx="57567" cy="522368"/>
            </a:xfrm>
            <a:custGeom>
              <a:avLst/>
              <a:gdLst>
                <a:gd name="T0" fmla="*/ 34 w 46"/>
                <a:gd name="T1" fmla="*/ 407 h 414"/>
                <a:gd name="T2" fmla="*/ 33 w 46"/>
                <a:gd name="T3" fmla="*/ 410 h 414"/>
                <a:gd name="T4" fmla="*/ 33 w 46"/>
                <a:gd name="T5" fmla="*/ 410 h 414"/>
                <a:gd name="T6" fmla="*/ 33 w 46"/>
                <a:gd name="T7" fmla="*/ 414 h 414"/>
                <a:gd name="T8" fmla="*/ 34 w 46"/>
                <a:gd name="T9" fmla="*/ 407 h 414"/>
                <a:gd name="T10" fmla="*/ 24 w 46"/>
                <a:gd name="T11" fmla="*/ 0 h 414"/>
                <a:gd name="T12" fmla="*/ 0 w 46"/>
                <a:gd name="T13" fmla="*/ 0 h 414"/>
                <a:gd name="T14" fmla="*/ 1 w 46"/>
                <a:gd name="T15" fmla="*/ 13 h 414"/>
                <a:gd name="T16" fmla="*/ 46 w 46"/>
                <a:gd name="T17" fmla="*/ 13 h 414"/>
                <a:gd name="T18" fmla="*/ 24 w 46"/>
                <a:gd name="T1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14">
                  <a:moveTo>
                    <a:pt x="34" y="407"/>
                  </a:moveTo>
                  <a:cubicBezTo>
                    <a:pt x="33" y="410"/>
                    <a:pt x="33" y="410"/>
                    <a:pt x="33" y="410"/>
                  </a:cubicBezTo>
                  <a:cubicBezTo>
                    <a:pt x="33" y="410"/>
                    <a:pt x="33" y="410"/>
                    <a:pt x="33" y="410"/>
                  </a:cubicBezTo>
                  <a:cubicBezTo>
                    <a:pt x="33" y="414"/>
                    <a:pt x="33" y="414"/>
                    <a:pt x="33" y="414"/>
                  </a:cubicBezTo>
                  <a:cubicBezTo>
                    <a:pt x="34" y="407"/>
                    <a:pt x="34" y="407"/>
                    <a:pt x="34" y="407"/>
                  </a:cubicBezTo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1" y="5"/>
                    <a:pt x="33" y="0"/>
                    <a:pt x="24" y="0"/>
                  </a:cubicBezTo>
                </a:path>
              </a:pathLst>
            </a:custGeom>
            <a:solidFill>
              <a:srgbClr val="E59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41"/>
            <p:cNvSpPr>
              <a:spLocks/>
            </p:cNvSpPr>
            <p:nvPr/>
          </p:nvSpPr>
          <p:spPr bwMode="auto">
            <a:xfrm>
              <a:off x="7413549" y="2488203"/>
              <a:ext cx="60765" cy="499981"/>
            </a:xfrm>
            <a:custGeom>
              <a:avLst/>
              <a:gdLst>
                <a:gd name="T0" fmla="*/ 45 w 48"/>
                <a:gd name="T1" fmla="*/ 0 h 397"/>
                <a:gd name="T2" fmla="*/ 0 w 48"/>
                <a:gd name="T3" fmla="*/ 0 h 397"/>
                <a:gd name="T4" fmla="*/ 32 w 48"/>
                <a:gd name="T5" fmla="*/ 397 h 397"/>
                <a:gd name="T6" fmla="*/ 32 w 48"/>
                <a:gd name="T7" fmla="*/ 397 h 397"/>
                <a:gd name="T8" fmla="*/ 33 w 48"/>
                <a:gd name="T9" fmla="*/ 394 h 397"/>
                <a:gd name="T10" fmla="*/ 48 w 48"/>
                <a:gd name="T11" fmla="*/ 6 h 397"/>
                <a:gd name="T12" fmla="*/ 45 w 48"/>
                <a:gd name="T13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97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2" y="397"/>
                    <a:pt x="32" y="397"/>
                    <a:pt x="32" y="397"/>
                  </a:cubicBezTo>
                  <a:cubicBezTo>
                    <a:pt x="32" y="397"/>
                    <a:pt x="32" y="397"/>
                    <a:pt x="32" y="397"/>
                  </a:cubicBezTo>
                  <a:cubicBezTo>
                    <a:pt x="33" y="394"/>
                    <a:pt x="33" y="394"/>
                    <a:pt x="33" y="394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3"/>
                    <a:pt x="46" y="1"/>
                    <a:pt x="45" y="0"/>
                  </a:cubicBezTo>
                </a:path>
              </a:pathLst>
            </a:custGeom>
            <a:solidFill>
              <a:srgbClr val="CDE6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2"/>
            <p:cNvSpPr>
              <a:spLocks/>
            </p:cNvSpPr>
            <p:nvPr/>
          </p:nvSpPr>
          <p:spPr bwMode="auto">
            <a:xfrm>
              <a:off x="6665177" y="2449825"/>
              <a:ext cx="787816" cy="586331"/>
            </a:xfrm>
            <a:custGeom>
              <a:avLst/>
              <a:gdLst>
                <a:gd name="T0" fmla="*/ 625 w 625"/>
                <a:gd name="T1" fmla="*/ 435 h 465"/>
                <a:gd name="T2" fmla="*/ 598 w 625"/>
                <a:gd name="T3" fmla="*/ 465 h 465"/>
                <a:gd name="T4" fmla="*/ 27 w 625"/>
                <a:gd name="T5" fmla="*/ 465 h 465"/>
                <a:gd name="T6" fmla="*/ 0 w 625"/>
                <a:gd name="T7" fmla="*/ 435 h 465"/>
                <a:gd name="T8" fmla="*/ 0 w 625"/>
                <a:gd name="T9" fmla="*/ 31 h 465"/>
                <a:gd name="T10" fmla="*/ 27 w 625"/>
                <a:gd name="T11" fmla="*/ 0 h 465"/>
                <a:gd name="T12" fmla="*/ 598 w 625"/>
                <a:gd name="T13" fmla="*/ 0 h 465"/>
                <a:gd name="T14" fmla="*/ 625 w 625"/>
                <a:gd name="T15" fmla="*/ 31 h 465"/>
                <a:gd name="T16" fmla="*/ 625 w 625"/>
                <a:gd name="T17" fmla="*/ 435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5" h="465">
                  <a:moveTo>
                    <a:pt x="625" y="435"/>
                  </a:moveTo>
                  <a:cubicBezTo>
                    <a:pt x="625" y="451"/>
                    <a:pt x="613" y="465"/>
                    <a:pt x="598" y="465"/>
                  </a:cubicBezTo>
                  <a:cubicBezTo>
                    <a:pt x="27" y="465"/>
                    <a:pt x="27" y="465"/>
                    <a:pt x="27" y="465"/>
                  </a:cubicBezTo>
                  <a:cubicBezTo>
                    <a:pt x="12" y="465"/>
                    <a:pt x="0" y="451"/>
                    <a:pt x="0" y="4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2" y="0"/>
                    <a:pt x="27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613" y="0"/>
                    <a:pt x="625" y="14"/>
                    <a:pt x="625" y="31"/>
                  </a:cubicBezTo>
                  <a:lnTo>
                    <a:pt x="625" y="435"/>
                  </a:lnTo>
                  <a:close/>
                </a:path>
              </a:pathLst>
            </a:custGeom>
            <a:solidFill>
              <a:srgbClr val="FFCE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0" name="组合 1879"/>
          <p:cNvGrpSpPr/>
          <p:nvPr/>
        </p:nvGrpSpPr>
        <p:grpSpPr>
          <a:xfrm>
            <a:off x="6411409" y="3662997"/>
            <a:ext cx="992499" cy="994631"/>
            <a:chOff x="6551109" y="3662997"/>
            <a:chExt cx="992499" cy="994631"/>
          </a:xfrm>
        </p:grpSpPr>
        <p:sp>
          <p:nvSpPr>
            <p:cNvPr id="62" name="Freeform 243"/>
            <p:cNvSpPr>
              <a:spLocks/>
            </p:cNvSpPr>
            <p:nvPr/>
          </p:nvSpPr>
          <p:spPr bwMode="auto">
            <a:xfrm>
              <a:off x="6572430" y="4193893"/>
              <a:ext cx="453074" cy="458404"/>
            </a:xfrm>
            <a:custGeom>
              <a:avLst/>
              <a:gdLst>
                <a:gd name="T0" fmla="*/ 102 w 360"/>
                <a:gd name="T1" fmla="*/ 337 h 364"/>
                <a:gd name="T2" fmla="*/ 21 w 360"/>
                <a:gd name="T3" fmla="*/ 344 h 364"/>
                <a:gd name="T4" fmla="*/ 27 w 360"/>
                <a:gd name="T5" fmla="*/ 263 h 364"/>
                <a:gd name="T6" fmla="*/ 259 w 360"/>
                <a:gd name="T7" fmla="*/ 28 h 364"/>
                <a:gd name="T8" fmla="*/ 339 w 360"/>
                <a:gd name="T9" fmla="*/ 21 h 364"/>
                <a:gd name="T10" fmla="*/ 333 w 360"/>
                <a:gd name="T11" fmla="*/ 102 h 364"/>
                <a:gd name="T12" fmla="*/ 102 w 360"/>
                <a:gd name="T13" fmla="*/ 337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364">
                  <a:moveTo>
                    <a:pt x="102" y="337"/>
                  </a:moveTo>
                  <a:cubicBezTo>
                    <a:pt x="78" y="361"/>
                    <a:pt x="41" y="364"/>
                    <a:pt x="21" y="344"/>
                  </a:cubicBezTo>
                  <a:cubicBezTo>
                    <a:pt x="0" y="323"/>
                    <a:pt x="3" y="287"/>
                    <a:pt x="27" y="263"/>
                  </a:cubicBezTo>
                  <a:cubicBezTo>
                    <a:pt x="259" y="28"/>
                    <a:pt x="259" y="28"/>
                    <a:pt x="259" y="28"/>
                  </a:cubicBezTo>
                  <a:cubicBezTo>
                    <a:pt x="282" y="4"/>
                    <a:pt x="319" y="0"/>
                    <a:pt x="339" y="21"/>
                  </a:cubicBezTo>
                  <a:cubicBezTo>
                    <a:pt x="360" y="41"/>
                    <a:pt x="357" y="77"/>
                    <a:pt x="333" y="102"/>
                  </a:cubicBezTo>
                  <a:lnTo>
                    <a:pt x="102" y="337"/>
                  </a:ln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4"/>
            <p:cNvSpPr>
              <a:spLocks/>
            </p:cNvSpPr>
            <p:nvPr/>
          </p:nvSpPr>
          <p:spPr bwMode="auto">
            <a:xfrm>
              <a:off x="6684366" y="4305829"/>
              <a:ext cx="296364" cy="301694"/>
            </a:xfrm>
            <a:custGeom>
              <a:avLst/>
              <a:gdLst>
                <a:gd name="T0" fmla="*/ 14 w 235"/>
                <a:gd name="T1" fmla="*/ 233 h 239"/>
                <a:gd name="T2" fmla="*/ 2 w 235"/>
                <a:gd name="T3" fmla="*/ 236 h 239"/>
                <a:gd name="T4" fmla="*/ 5 w 235"/>
                <a:gd name="T5" fmla="*/ 224 h 239"/>
                <a:gd name="T6" fmla="*/ 220 w 235"/>
                <a:gd name="T7" fmla="*/ 6 h 239"/>
                <a:gd name="T8" fmla="*/ 233 w 235"/>
                <a:gd name="T9" fmla="*/ 2 h 239"/>
                <a:gd name="T10" fmla="*/ 229 w 235"/>
                <a:gd name="T11" fmla="*/ 15 h 239"/>
                <a:gd name="T12" fmla="*/ 14 w 235"/>
                <a:gd name="T13" fmla="*/ 2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39">
                  <a:moveTo>
                    <a:pt x="14" y="233"/>
                  </a:moveTo>
                  <a:cubicBezTo>
                    <a:pt x="10" y="237"/>
                    <a:pt x="5" y="239"/>
                    <a:pt x="2" y="236"/>
                  </a:cubicBezTo>
                  <a:cubicBezTo>
                    <a:pt x="0" y="234"/>
                    <a:pt x="1" y="228"/>
                    <a:pt x="5" y="224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225" y="1"/>
                    <a:pt x="230" y="0"/>
                    <a:pt x="233" y="2"/>
                  </a:cubicBezTo>
                  <a:cubicBezTo>
                    <a:pt x="235" y="5"/>
                    <a:pt x="234" y="10"/>
                    <a:pt x="229" y="15"/>
                  </a:cubicBezTo>
                  <a:lnTo>
                    <a:pt x="14" y="233"/>
                  </a:lnTo>
                  <a:close/>
                </a:path>
              </a:pathLst>
            </a:custGeom>
            <a:solidFill>
              <a:srgbClr val="56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45"/>
            <p:cNvSpPr>
              <a:spLocks/>
            </p:cNvSpPr>
            <p:nvPr/>
          </p:nvSpPr>
          <p:spPr bwMode="auto">
            <a:xfrm>
              <a:off x="6650253" y="4272782"/>
              <a:ext cx="297430" cy="301694"/>
            </a:xfrm>
            <a:custGeom>
              <a:avLst/>
              <a:gdLst>
                <a:gd name="T0" fmla="*/ 15 w 236"/>
                <a:gd name="T1" fmla="*/ 233 h 239"/>
                <a:gd name="T2" fmla="*/ 3 w 236"/>
                <a:gd name="T3" fmla="*/ 236 h 239"/>
                <a:gd name="T4" fmla="*/ 6 w 236"/>
                <a:gd name="T5" fmla="*/ 224 h 239"/>
                <a:gd name="T6" fmla="*/ 221 w 236"/>
                <a:gd name="T7" fmla="*/ 6 h 239"/>
                <a:gd name="T8" fmla="*/ 233 w 236"/>
                <a:gd name="T9" fmla="*/ 2 h 239"/>
                <a:gd name="T10" fmla="*/ 230 w 236"/>
                <a:gd name="T11" fmla="*/ 15 h 239"/>
                <a:gd name="T12" fmla="*/ 15 w 236"/>
                <a:gd name="T13" fmla="*/ 2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239">
                  <a:moveTo>
                    <a:pt x="15" y="233"/>
                  </a:moveTo>
                  <a:cubicBezTo>
                    <a:pt x="11" y="237"/>
                    <a:pt x="5" y="239"/>
                    <a:pt x="3" y="236"/>
                  </a:cubicBezTo>
                  <a:cubicBezTo>
                    <a:pt x="0" y="234"/>
                    <a:pt x="2" y="228"/>
                    <a:pt x="6" y="224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5" y="2"/>
                    <a:pt x="231" y="0"/>
                    <a:pt x="233" y="2"/>
                  </a:cubicBezTo>
                  <a:cubicBezTo>
                    <a:pt x="236" y="5"/>
                    <a:pt x="234" y="10"/>
                    <a:pt x="230" y="15"/>
                  </a:cubicBezTo>
                  <a:lnTo>
                    <a:pt x="15" y="233"/>
                  </a:lnTo>
                  <a:close/>
                </a:path>
              </a:pathLst>
            </a:custGeom>
            <a:solidFill>
              <a:srgbClr val="56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46"/>
            <p:cNvSpPr>
              <a:spLocks/>
            </p:cNvSpPr>
            <p:nvPr/>
          </p:nvSpPr>
          <p:spPr bwMode="auto">
            <a:xfrm>
              <a:off x="6617205" y="4240800"/>
              <a:ext cx="296364" cy="300628"/>
            </a:xfrm>
            <a:custGeom>
              <a:avLst/>
              <a:gdLst>
                <a:gd name="T0" fmla="*/ 15 w 235"/>
                <a:gd name="T1" fmla="*/ 233 h 239"/>
                <a:gd name="T2" fmla="*/ 3 w 235"/>
                <a:gd name="T3" fmla="*/ 236 h 239"/>
                <a:gd name="T4" fmla="*/ 6 w 235"/>
                <a:gd name="T5" fmla="*/ 224 h 239"/>
                <a:gd name="T6" fmla="*/ 221 w 235"/>
                <a:gd name="T7" fmla="*/ 6 h 239"/>
                <a:gd name="T8" fmla="*/ 233 w 235"/>
                <a:gd name="T9" fmla="*/ 3 h 239"/>
                <a:gd name="T10" fmla="*/ 230 w 235"/>
                <a:gd name="T11" fmla="*/ 15 h 239"/>
                <a:gd name="T12" fmla="*/ 15 w 235"/>
                <a:gd name="T13" fmla="*/ 2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39">
                  <a:moveTo>
                    <a:pt x="15" y="233"/>
                  </a:moveTo>
                  <a:cubicBezTo>
                    <a:pt x="11" y="237"/>
                    <a:pt x="5" y="239"/>
                    <a:pt x="3" y="236"/>
                  </a:cubicBezTo>
                  <a:cubicBezTo>
                    <a:pt x="0" y="234"/>
                    <a:pt x="2" y="228"/>
                    <a:pt x="6" y="224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5" y="2"/>
                    <a:pt x="231" y="0"/>
                    <a:pt x="233" y="3"/>
                  </a:cubicBezTo>
                  <a:cubicBezTo>
                    <a:pt x="235" y="5"/>
                    <a:pt x="234" y="11"/>
                    <a:pt x="230" y="15"/>
                  </a:cubicBezTo>
                  <a:lnTo>
                    <a:pt x="15" y="233"/>
                  </a:lnTo>
                  <a:close/>
                </a:path>
              </a:pathLst>
            </a:custGeom>
            <a:solidFill>
              <a:srgbClr val="56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47"/>
            <p:cNvSpPr>
              <a:spLocks/>
            </p:cNvSpPr>
            <p:nvPr/>
          </p:nvSpPr>
          <p:spPr bwMode="auto">
            <a:xfrm>
              <a:off x="6574562" y="4583004"/>
              <a:ext cx="68228" cy="68228"/>
            </a:xfrm>
            <a:custGeom>
              <a:avLst/>
              <a:gdLst>
                <a:gd name="T0" fmla="*/ 49 w 54"/>
                <a:gd name="T1" fmla="*/ 48 h 54"/>
                <a:gd name="T2" fmla="*/ 18 w 54"/>
                <a:gd name="T3" fmla="*/ 36 h 54"/>
                <a:gd name="T4" fmla="*/ 5 w 54"/>
                <a:gd name="T5" fmla="*/ 5 h 54"/>
                <a:gd name="T6" fmla="*/ 36 w 54"/>
                <a:gd name="T7" fmla="*/ 17 h 54"/>
                <a:gd name="T8" fmla="*/ 49 w 54"/>
                <a:gd name="T9" fmla="*/ 4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49" y="48"/>
                  </a:moveTo>
                  <a:cubicBezTo>
                    <a:pt x="44" y="54"/>
                    <a:pt x="30" y="48"/>
                    <a:pt x="18" y="36"/>
                  </a:cubicBezTo>
                  <a:cubicBezTo>
                    <a:pt x="5" y="24"/>
                    <a:pt x="0" y="10"/>
                    <a:pt x="5" y="5"/>
                  </a:cubicBezTo>
                  <a:cubicBezTo>
                    <a:pt x="10" y="0"/>
                    <a:pt x="24" y="5"/>
                    <a:pt x="36" y="17"/>
                  </a:cubicBezTo>
                  <a:cubicBezTo>
                    <a:pt x="48" y="29"/>
                    <a:pt x="54" y="43"/>
                    <a:pt x="49" y="48"/>
                  </a:cubicBezTo>
                  <a:close/>
                </a:path>
              </a:pathLst>
            </a:custGeom>
            <a:solidFill>
              <a:srgbClr val="032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48"/>
            <p:cNvSpPr>
              <a:spLocks/>
            </p:cNvSpPr>
            <p:nvPr/>
          </p:nvSpPr>
          <p:spPr bwMode="auto">
            <a:xfrm>
              <a:off x="6596950" y="4610722"/>
              <a:ext cx="18123" cy="15991"/>
            </a:xfrm>
            <a:custGeom>
              <a:avLst/>
              <a:gdLst>
                <a:gd name="T0" fmla="*/ 12 w 14"/>
                <a:gd name="T1" fmla="*/ 12 h 13"/>
                <a:gd name="T2" fmla="*/ 5 w 14"/>
                <a:gd name="T3" fmla="*/ 9 h 13"/>
                <a:gd name="T4" fmla="*/ 1 w 14"/>
                <a:gd name="T5" fmla="*/ 1 h 13"/>
                <a:gd name="T6" fmla="*/ 9 w 14"/>
                <a:gd name="T7" fmla="*/ 5 h 13"/>
                <a:gd name="T8" fmla="*/ 12 w 14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2" y="12"/>
                  </a:moveTo>
                  <a:cubicBezTo>
                    <a:pt x="11" y="13"/>
                    <a:pt x="8" y="12"/>
                    <a:pt x="5" y="9"/>
                  </a:cubicBezTo>
                  <a:cubicBezTo>
                    <a:pt x="2" y="6"/>
                    <a:pt x="0" y="2"/>
                    <a:pt x="1" y="1"/>
                  </a:cubicBezTo>
                  <a:cubicBezTo>
                    <a:pt x="2" y="0"/>
                    <a:pt x="6" y="2"/>
                    <a:pt x="9" y="5"/>
                  </a:cubicBezTo>
                  <a:cubicBezTo>
                    <a:pt x="12" y="8"/>
                    <a:pt x="14" y="11"/>
                    <a:pt x="12" y="12"/>
                  </a:cubicBezTo>
                  <a:close/>
                </a:path>
              </a:pathLst>
            </a:custGeom>
            <a:solidFill>
              <a:srgbClr val="508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49"/>
            <p:cNvSpPr>
              <a:spLocks/>
            </p:cNvSpPr>
            <p:nvPr/>
          </p:nvSpPr>
          <p:spPr bwMode="auto">
            <a:xfrm>
              <a:off x="6966871" y="3714168"/>
              <a:ext cx="543689" cy="543689"/>
            </a:xfrm>
            <a:custGeom>
              <a:avLst/>
              <a:gdLst>
                <a:gd name="T0" fmla="*/ 510 w 510"/>
                <a:gd name="T1" fmla="*/ 48 h 510"/>
                <a:gd name="T2" fmla="*/ 462 w 510"/>
                <a:gd name="T3" fmla="*/ 0 h 510"/>
                <a:gd name="T4" fmla="*/ 397 w 510"/>
                <a:gd name="T5" fmla="*/ 65 h 510"/>
                <a:gd name="T6" fmla="*/ 371 w 510"/>
                <a:gd name="T7" fmla="*/ 108 h 510"/>
                <a:gd name="T8" fmla="*/ 0 w 510"/>
                <a:gd name="T9" fmla="*/ 481 h 510"/>
                <a:gd name="T10" fmla="*/ 29 w 510"/>
                <a:gd name="T11" fmla="*/ 510 h 510"/>
                <a:gd name="T12" fmla="*/ 401 w 510"/>
                <a:gd name="T13" fmla="*/ 139 h 510"/>
                <a:gd name="T14" fmla="*/ 445 w 510"/>
                <a:gd name="T15" fmla="*/ 113 h 510"/>
                <a:gd name="T16" fmla="*/ 510 w 510"/>
                <a:gd name="T17" fmla="*/ 4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510">
                  <a:moveTo>
                    <a:pt x="510" y="48"/>
                  </a:moveTo>
                  <a:lnTo>
                    <a:pt x="462" y="0"/>
                  </a:lnTo>
                  <a:lnTo>
                    <a:pt x="397" y="65"/>
                  </a:lnTo>
                  <a:lnTo>
                    <a:pt x="371" y="108"/>
                  </a:lnTo>
                  <a:lnTo>
                    <a:pt x="0" y="481"/>
                  </a:lnTo>
                  <a:lnTo>
                    <a:pt x="29" y="510"/>
                  </a:lnTo>
                  <a:lnTo>
                    <a:pt x="401" y="139"/>
                  </a:lnTo>
                  <a:lnTo>
                    <a:pt x="445" y="113"/>
                  </a:lnTo>
                  <a:lnTo>
                    <a:pt x="510" y="48"/>
                  </a:lnTo>
                  <a:close/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50"/>
            <p:cNvSpPr>
              <a:spLocks/>
            </p:cNvSpPr>
            <p:nvPr/>
          </p:nvSpPr>
          <p:spPr bwMode="auto">
            <a:xfrm>
              <a:off x="6966871" y="3714168"/>
              <a:ext cx="543689" cy="543689"/>
            </a:xfrm>
            <a:custGeom>
              <a:avLst/>
              <a:gdLst>
                <a:gd name="T0" fmla="*/ 510 w 510"/>
                <a:gd name="T1" fmla="*/ 48 h 510"/>
                <a:gd name="T2" fmla="*/ 462 w 510"/>
                <a:gd name="T3" fmla="*/ 0 h 510"/>
                <a:gd name="T4" fmla="*/ 397 w 510"/>
                <a:gd name="T5" fmla="*/ 65 h 510"/>
                <a:gd name="T6" fmla="*/ 371 w 510"/>
                <a:gd name="T7" fmla="*/ 108 h 510"/>
                <a:gd name="T8" fmla="*/ 0 w 510"/>
                <a:gd name="T9" fmla="*/ 481 h 510"/>
                <a:gd name="T10" fmla="*/ 29 w 510"/>
                <a:gd name="T11" fmla="*/ 510 h 510"/>
                <a:gd name="T12" fmla="*/ 401 w 510"/>
                <a:gd name="T13" fmla="*/ 139 h 510"/>
                <a:gd name="T14" fmla="*/ 445 w 510"/>
                <a:gd name="T15" fmla="*/ 113 h 510"/>
                <a:gd name="T16" fmla="*/ 510 w 510"/>
                <a:gd name="T17" fmla="*/ 4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510">
                  <a:moveTo>
                    <a:pt x="510" y="48"/>
                  </a:moveTo>
                  <a:lnTo>
                    <a:pt x="462" y="0"/>
                  </a:lnTo>
                  <a:lnTo>
                    <a:pt x="397" y="65"/>
                  </a:lnTo>
                  <a:lnTo>
                    <a:pt x="371" y="108"/>
                  </a:lnTo>
                  <a:lnTo>
                    <a:pt x="0" y="481"/>
                  </a:lnTo>
                  <a:lnTo>
                    <a:pt x="29" y="510"/>
                  </a:lnTo>
                  <a:lnTo>
                    <a:pt x="401" y="139"/>
                  </a:lnTo>
                  <a:lnTo>
                    <a:pt x="445" y="113"/>
                  </a:lnTo>
                  <a:lnTo>
                    <a:pt x="510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51"/>
            <p:cNvSpPr>
              <a:spLocks/>
            </p:cNvSpPr>
            <p:nvPr/>
          </p:nvSpPr>
          <p:spPr bwMode="auto">
            <a:xfrm>
              <a:off x="6939154" y="4186431"/>
              <a:ext cx="97011" cy="95945"/>
            </a:xfrm>
            <a:custGeom>
              <a:avLst/>
              <a:gdLst>
                <a:gd name="T0" fmla="*/ 72 w 77"/>
                <a:gd name="T1" fmla="*/ 71 h 76"/>
                <a:gd name="T2" fmla="*/ 47 w 77"/>
                <a:gd name="T3" fmla="*/ 66 h 76"/>
                <a:gd name="T4" fmla="*/ 11 w 77"/>
                <a:gd name="T5" fmla="*/ 30 h 76"/>
                <a:gd name="T6" fmla="*/ 6 w 77"/>
                <a:gd name="T7" fmla="*/ 6 h 76"/>
                <a:gd name="T8" fmla="*/ 30 w 77"/>
                <a:gd name="T9" fmla="*/ 10 h 76"/>
                <a:gd name="T10" fmla="*/ 67 w 77"/>
                <a:gd name="T11" fmla="*/ 46 h 76"/>
                <a:gd name="T12" fmla="*/ 72 w 77"/>
                <a:gd name="T1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6">
                  <a:moveTo>
                    <a:pt x="72" y="71"/>
                  </a:moveTo>
                  <a:cubicBezTo>
                    <a:pt x="66" y="76"/>
                    <a:pt x="55" y="74"/>
                    <a:pt x="47" y="6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3" y="22"/>
                    <a:pt x="0" y="11"/>
                    <a:pt x="6" y="6"/>
                  </a:cubicBezTo>
                  <a:cubicBezTo>
                    <a:pt x="11" y="0"/>
                    <a:pt x="22" y="2"/>
                    <a:pt x="30" y="10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75" y="54"/>
                    <a:pt x="77" y="65"/>
                    <a:pt x="72" y="71"/>
                  </a:cubicBezTo>
                  <a:close/>
                </a:path>
              </a:pathLst>
            </a:custGeom>
            <a:solidFill>
              <a:srgbClr val="3154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2"/>
            <p:cNvSpPr>
              <a:spLocks/>
            </p:cNvSpPr>
            <p:nvPr/>
          </p:nvSpPr>
          <p:spPr bwMode="auto">
            <a:xfrm>
              <a:off x="6942352" y="4183233"/>
              <a:ext cx="97011" cy="95945"/>
            </a:xfrm>
            <a:custGeom>
              <a:avLst/>
              <a:gdLst>
                <a:gd name="T0" fmla="*/ 71 w 77"/>
                <a:gd name="T1" fmla="*/ 70 h 76"/>
                <a:gd name="T2" fmla="*/ 47 w 77"/>
                <a:gd name="T3" fmla="*/ 65 h 76"/>
                <a:gd name="T4" fmla="*/ 10 w 77"/>
                <a:gd name="T5" fmla="*/ 30 h 76"/>
                <a:gd name="T6" fmla="*/ 5 w 77"/>
                <a:gd name="T7" fmla="*/ 5 h 76"/>
                <a:gd name="T8" fmla="*/ 30 w 77"/>
                <a:gd name="T9" fmla="*/ 10 h 76"/>
                <a:gd name="T10" fmla="*/ 66 w 77"/>
                <a:gd name="T11" fmla="*/ 46 h 76"/>
                <a:gd name="T12" fmla="*/ 71 w 77"/>
                <a:gd name="T13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6">
                  <a:moveTo>
                    <a:pt x="71" y="70"/>
                  </a:moveTo>
                  <a:cubicBezTo>
                    <a:pt x="66" y="76"/>
                    <a:pt x="55" y="73"/>
                    <a:pt x="47" y="65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" y="22"/>
                    <a:pt x="0" y="11"/>
                    <a:pt x="5" y="5"/>
                  </a:cubicBezTo>
                  <a:cubicBezTo>
                    <a:pt x="11" y="0"/>
                    <a:pt x="22" y="2"/>
                    <a:pt x="30" y="10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74" y="54"/>
                    <a:pt x="77" y="65"/>
                    <a:pt x="71" y="70"/>
                  </a:cubicBez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53"/>
            <p:cNvSpPr>
              <a:spLocks noEditPoints="1"/>
            </p:cNvSpPr>
            <p:nvPr/>
          </p:nvSpPr>
          <p:spPr bwMode="auto">
            <a:xfrm>
              <a:off x="7361312" y="3714168"/>
              <a:ext cx="149248" cy="150314"/>
            </a:xfrm>
            <a:custGeom>
              <a:avLst/>
              <a:gdLst>
                <a:gd name="T0" fmla="*/ 31 w 140"/>
                <a:gd name="T1" fmla="*/ 139 h 141"/>
                <a:gd name="T2" fmla="*/ 29 w 140"/>
                <a:gd name="T3" fmla="*/ 141 h 141"/>
                <a:gd name="T4" fmla="*/ 29 w 140"/>
                <a:gd name="T5" fmla="*/ 141 h 141"/>
                <a:gd name="T6" fmla="*/ 31 w 140"/>
                <a:gd name="T7" fmla="*/ 139 h 141"/>
                <a:gd name="T8" fmla="*/ 92 w 140"/>
                <a:gd name="T9" fmla="*/ 0 h 141"/>
                <a:gd name="T10" fmla="*/ 27 w 140"/>
                <a:gd name="T11" fmla="*/ 65 h 141"/>
                <a:gd name="T12" fmla="*/ 1 w 140"/>
                <a:gd name="T13" fmla="*/ 108 h 141"/>
                <a:gd name="T14" fmla="*/ 0 w 140"/>
                <a:gd name="T15" fmla="*/ 111 h 141"/>
                <a:gd name="T16" fmla="*/ 0 w 140"/>
                <a:gd name="T17" fmla="*/ 111 h 141"/>
                <a:gd name="T18" fmla="*/ 1 w 140"/>
                <a:gd name="T19" fmla="*/ 108 h 141"/>
                <a:gd name="T20" fmla="*/ 27 w 140"/>
                <a:gd name="T21" fmla="*/ 65 h 141"/>
                <a:gd name="T22" fmla="*/ 92 w 140"/>
                <a:gd name="T23" fmla="*/ 0 h 141"/>
                <a:gd name="T24" fmla="*/ 140 w 140"/>
                <a:gd name="T25" fmla="*/ 48 h 141"/>
                <a:gd name="T26" fmla="*/ 92 w 140"/>
                <a:gd name="T2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141">
                  <a:moveTo>
                    <a:pt x="31" y="139"/>
                  </a:moveTo>
                  <a:lnTo>
                    <a:pt x="29" y="141"/>
                  </a:lnTo>
                  <a:lnTo>
                    <a:pt x="29" y="141"/>
                  </a:lnTo>
                  <a:lnTo>
                    <a:pt x="31" y="139"/>
                  </a:lnTo>
                  <a:close/>
                  <a:moveTo>
                    <a:pt x="92" y="0"/>
                  </a:moveTo>
                  <a:lnTo>
                    <a:pt x="27" y="65"/>
                  </a:lnTo>
                  <a:lnTo>
                    <a:pt x="1" y="10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1" y="108"/>
                  </a:lnTo>
                  <a:lnTo>
                    <a:pt x="27" y="65"/>
                  </a:lnTo>
                  <a:lnTo>
                    <a:pt x="92" y="0"/>
                  </a:lnTo>
                  <a:lnTo>
                    <a:pt x="140" y="4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7D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54"/>
            <p:cNvSpPr>
              <a:spLocks noEditPoints="1"/>
            </p:cNvSpPr>
            <p:nvPr/>
          </p:nvSpPr>
          <p:spPr bwMode="auto">
            <a:xfrm>
              <a:off x="7361312" y="3714168"/>
              <a:ext cx="149248" cy="150314"/>
            </a:xfrm>
            <a:custGeom>
              <a:avLst/>
              <a:gdLst>
                <a:gd name="T0" fmla="*/ 31 w 140"/>
                <a:gd name="T1" fmla="*/ 139 h 141"/>
                <a:gd name="T2" fmla="*/ 29 w 140"/>
                <a:gd name="T3" fmla="*/ 141 h 141"/>
                <a:gd name="T4" fmla="*/ 29 w 140"/>
                <a:gd name="T5" fmla="*/ 141 h 141"/>
                <a:gd name="T6" fmla="*/ 31 w 140"/>
                <a:gd name="T7" fmla="*/ 139 h 141"/>
                <a:gd name="T8" fmla="*/ 92 w 140"/>
                <a:gd name="T9" fmla="*/ 0 h 141"/>
                <a:gd name="T10" fmla="*/ 27 w 140"/>
                <a:gd name="T11" fmla="*/ 65 h 141"/>
                <a:gd name="T12" fmla="*/ 1 w 140"/>
                <a:gd name="T13" fmla="*/ 108 h 141"/>
                <a:gd name="T14" fmla="*/ 0 w 140"/>
                <a:gd name="T15" fmla="*/ 111 h 141"/>
                <a:gd name="T16" fmla="*/ 0 w 140"/>
                <a:gd name="T17" fmla="*/ 111 h 141"/>
                <a:gd name="T18" fmla="*/ 1 w 140"/>
                <a:gd name="T19" fmla="*/ 108 h 141"/>
                <a:gd name="T20" fmla="*/ 27 w 140"/>
                <a:gd name="T21" fmla="*/ 65 h 141"/>
                <a:gd name="T22" fmla="*/ 92 w 140"/>
                <a:gd name="T23" fmla="*/ 0 h 141"/>
                <a:gd name="T24" fmla="*/ 140 w 140"/>
                <a:gd name="T25" fmla="*/ 48 h 141"/>
                <a:gd name="T26" fmla="*/ 92 w 140"/>
                <a:gd name="T2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141">
                  <a:moveTo>
                    <a:pt x="31" y="139"/>
                  </a:moveTo>
                  <a:lnTo>
                    <a:pt x="29" y="141"/>
                  </a:lnTo>
                  <a:lnTo>
                    <a:pt x="29" y="141"/>
                  </a:lnTo>
                  <a:lnTo>
                    <a:pt x="31" y="139"/>
                  </a:lnTo>
                  <a:moveTo>
                    <a:pt x="92" y="0"/>
                  </a:moveTo>
                  <a:lnTo>
                    <a:pt x="27" y="65"/>
                  </a:lnTo>
                  <a:lnTo>
                    <a:pt x="1" y="10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1" y="108"/>
                  </a:lnTo>
                  <a:lnTo>
                    <a:pt x="27" y="65"/>
                  </a:lnTo>
                  <a:lnTo>
                    <a:pt x="92" y="0"/>
                  </a:lnTo>
                  <a:lnTo>
                    <a:pt x="140" y="48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55"/>
            <p:cNvSpPr>
              <a:spLocks/>
            </p:cNvSpPr>
            <p:nvPr/>
          </p:nvSpPr>
          <p:spPr bwMode="auto">
            <a:xfrm>
              <a:off x="7361312" y="3714168"/>
              <a:ext cx="149248" cy="150314"/>
            </a:xfrm>
            <a:custGeom>
              <a:avLst/>
              <a:gdLst>
                <a:gd name="T0" fmla="*/ 92 w 140"/>
                <a:gd name="T1" fmla="*/ 0 h 141"/>
                <a:gd name="T2" fmla="*/ 27 w 140"/>
                <a:gd name="T3" fmla="*/ 65 h 141"/>
                <a:gd name="T4" fmla="*/ 1 w 140"/>
                <a:gd name="T5" fmla="*/ 108 h 141"/>
                <a:gd name="T6" fmla="*/ 0 w 140"/>
                <a:gd name="T7" fmla="*/ 111 h 141"/>
                <a:gd name="T8" fmla="*/ 29 w 140"/>
                <a:gd name="T9" fmla="*/ 141 h 141"/>
                <a:gd name="T10" fmla="*/ 31 w 140"/>
                <a:gd name="T11" fmla="*/ 139 h 141"/>
                <a:gd name="T12" fmla="*/ 75 w 140"/>
                <a:gd name="T13" fmla="*/ 113 h 141"/>
                <a:gd name="T14" fmla="*/ 140 w 140"/>
                <a:gd name="T15" fmla="*/ 48 h 141"/>
                <a:gd name="T16" fmla="*/ 92 w 140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41">
                  <a:moveTo>
                    <a:pt x="92" y="0"/>
                  </a:moveTo>
                  <a:lnTo>
                    <a:pt x="27" y="65"/>
                  </a:lnTo>
                  <a:lnTo>
                    <a:pt x="1" y="108"/>
                  </a:lnTo>
                  <a:lnTo>
                    <a:pt x="0" y="111"/>
                  </a:lnTo>
                  <a:lnTo>
                    <a:pt x="29" y="141"/>
                  </a:lnTo>
                  <a:lnTo>
                    <a:pt x="31" y="139"/>
                  </a:lnTo>
                  <a:lnTo>
                    <a:pt x="75" y="113"/>
                  </a:lnTo>
                  <a:lnTo>
                    <a:pt x="140" y="4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1F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56"/>
            <p:cNvSpPr>
              <a:spLocks/>
            </p:cNvSpPr>
            <p:nvPr/>
          </p:nvSpPr>
          <p:spPr bwMode="auto">
            <a:xfrm>
              <a:off x="7361312" y="3714168"/>
              <a:ext cx="149248" cy="150314"/>
            </a:xfrm>
            <a:custGeom>
              <a:avLst/>
              <a:gdLst>
                <a:gd name="T0" fmla="*/ 92 w 140"/>
                <a:gd name="T1" fmla="*/ 0 h 141"/>
                <a:gd name="T2" fmla="*/ 27 w 140"/>
                <a:gd name="T3" fmla="*/ 65 h 141"/>
                <a:gd name="T4" fmla="*/ 1 w 140"/>
                <a:gd name="T5" fmla="*/ 108 h 141"/>
                <a:gd name="T6" fmla="*/ 0 w 140"/>
                <a:gd name="T7" fmla="*/ 111 h 141"/>
                <a:gd name="T8" fmla="*/ 29 w 140"/>
                <a:gd name="T9" fmla="*/ 141 h 141"/>
                <a:gd name="T10" fmla="*/ 31 w 140"/>
                <a:gd name="T11" fmla="*/ 139 h 141"/>
                <a:gd name="T12" fmla="*/ 75 w 140"/>
                <a:gd name="T13" fmla="*/ 113 h 141"/>
                <a:gd name="T14" fmla="*/ 140 w 140"/>
                <a:gd name="T15" fmla="*/ 48 h 141"/>
                <a:gd name="T16" fmla="*/ 92 w 140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41">
                  <a:moveTo>
                    <a:pt x="92" y="0"/>
                  </a:moveTo>
                  <a:lnTo>
                    <a:pt x="27" y="65"/>
                  </a:lnTo>
                  <a:lnTo>
                    <a:pt x="1" y="108"/>
                  </a:lnTo>
                  <a:lnTo>
                    <a:pt x="0" y="111"/>
                  </a:lnTo>
                  <a:lnTo>
                    <a:pt x="29" y="141"/>
                  </a:lnTo>
                  <a:lnTo>
                    <a:pt x="31" y="139"/>
                  </a:lnTo>
                  <a:lnTo>
                    <a:pt x="75" y="113"/>
                  </a:lnTo>
                  <a:lnTo>
                    <a:pt x="140" y="48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57"/>
            <p:cNvSpPr>
              <a:spLocks/>
            </p:cNvSpPr>
            <p:nvPr/>
          </p:nvSpPr>
          <p:spPr bwMode="auto">
            <a:xfrm>
              <a:off x="6941286" y="4192827"/>
              <a:ext cx="6396" cy="17057"/>
            </a:xfrm>
            <a:custGeom>
              <a:avLst/>
              <a:gdLst>
                <a:gd name="T0" fmla="*/ 5 w 5"/>
                <a:gd name="T1" fmla="*/ 0 h 14"/>
                <a:gd name="T2" fmla="*/ 4 w 5"/>
                <a:gd name="T3" fmla="*/ 1 h 14"/>
                <a:gd name="T4" fmla="*/ 2 w 5"/>
                <a:gd name="T5" fmla="*/ 14 h 14"/>
                <a:gd name="T6" fmla="*/ 5 w 5"/>
                <a:gd name="T7" fmla="*/ 14 h 14"/>
                <a:gd name="T8" fmla="*/ 5 w 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cubicBezTo>
                    <a:pt x="5" y="0"/>
                    <a:pt x="4" y="0"/>
                    <a:pt x="4" y="1"/>
                  </a:cubicBezTo>
                  <a:cubicBezTo>
                    <a:pt x="1" y="4"/>
                    <a:pt x="0" y="9"/>
                    <a:pt x="2" y="14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3" y="9"/>
                    <a:pt x="3" y="3"/>
                    <a:pt x="5" y="0"/>
                  </a:cubicBezTo>
                  <a:close/>
                </a:path>
              </a:pathLst>
            </a:custGeom>
            <a:solidFill>
              <a:srgbClr val="3154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58"/>
            <p:cNvSpPr>
              <a:spLocks/>
            </p:cNvSpPr>
            <p:nvPr/>
          </p:nvSpPr>
          <p:spPr bwMode="auto">
            <a:xfrm>
              <a:off x="7011646" y="4272782"/>
              <a:ext cx="19189" cy="6396"/>
            </a:xfrm>
            <a:custGeom>
              <a:avLst/>
              <a:gdLst>
                <a:gd name="T0" fmla="*/ 0 w 15"/>
                <a:gd name="T1" fmla="*/ 0 h 5"/>
                <a:gd name="T2" fmla="*/ 0 w 15"/>
                <a:gd name="T3" fmla="*/ 4 h 5"/>
                <a:gd name="T4" fmla="*/ 14 w 15"/>
                <a:gd name="T5" fmla="*/ 2 h 5"/>
                <a:gd name="T6" fmla="*/ 15 w 15"/>
                <a:gd name="T7" fmla="*/ 0 h 5"/>
                <a:gd name="T8" fmla="*/ 0 w 1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5" y="5"/>
                    <a:pt x="10" y="5"/>
                    <a:pt x="14" y="2"/>
                  </a:cubicBezTo>
                  <a:cubicBezTo>
                    <a:pt x="14" y="1"/>
                    <a:pt x="14" y="1"/>
                    <a:pt x="15" y="0"/>
                  </a:cubicBezTo>
                  <a:cubicBezTo>
                    <a:pt x="11" y="3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3154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59"/>
            <p:cNvSpPr>
              <a:spLocks/>
            </p:cNvSpPr>
            <p:nvPr/>
          </p:nvSpPr>
          <p:spPr bwMode="auto">
            <a:xfrm>
              <a:off x="6943418" y="4209884"/>
              <a:ext cx="68228" cy="68228"/>
            </a:xfrm>
            <a:custGeom>
              <a:avLst/>
              <a:gdLst>
                <a:gd name="T0" fmla="*/ 43 w 54"/>
                <a:gd name="T1" fmla="*/ 47 h 54"/>
                <a:gd name="T2" fmla="*/ 54 w 54"/>
                <a:gd name="T3" fmla="*/ 54 h 54"/>
                <a:gd name="T4" fmla="*/ 54 w 54"/>
                <a:gd name="T5" fmla="*/ 50 h 54"/>
                <a:gd name="T6" fmla="*/ 46 w 54"/>
                <a:gd name="T7" fmla="*/ 44 h 54"/>
                <a:gd name="T8" fmla="*/ 9 w 54"/>
                <a:gd name="T9" fmla="*/ 9 h 54"/>
                <a:gd name="T10" fmla="*/ 3 w 54"/>
                <a:gd name="T11" fmla="*/ 0 h 54"/>
                <a:gd name="T12" fmla="*/ 0 w 54"/>
                <a:gd name="T13" fmla="*/ 0 h 54"/>
                <a:gd name="T14" fmla="*/ 7 w 54"/>
                <a:gd name="T15" fmla="*/ 11 h 54"/>
                <a:gd name="T16" fmla="*/ 43 w 54"/>
                <a:gd name="T17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43" y="47"/>
                  </a:moveTo>
                  <a:cubicBezTo>
                    <a:pt x="46" y="50"/>
                    <a:pt x="50" y="53"/>
                    <a:pt x="54" y="54"/>
                  </a:cubicBezTo>
                  <a:cubicBezTo>
                    <a:pt x="54" y="53"/>
                    <a:pt x="54" y="51"/>
                    <a:pt x="54" y="50"/>
                  </a:cubicBezTo>
                  <a:cubicBezTo>
                    <a:pt x="51" y="49"/>
                    <a:pt x="48" y="47"/>
                    <a:pt x="46" y="4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6"/>
                    <a:pt x="5" y="3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4"/>
                    <a:pt x="3" y="8"/>
                    <a:pt x="7" y="11"/>
                  </a:cubicBezTo>
                  <a:lnTo>
                    <a:pt x="43" y="47"/>
                  </a:lnTo>
                  <a:close/>
                </a:path>
              </a:pathLst>
            </a:custGeom>
            <a:solidFill>
              <a:srgbClr val="3154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60"/>
            <p:cNvSpPr>
              <a:spLocks/>
            </p:cNvSpPr>
            <p:nvPr/>
          </p:nvSpPr>
          <p:spPr bwMode="auto">
            <a:xfrm>
              <a:off x="7016976" y="4236536"/>
              <a:ext cx="22387" cy="36246"/>
            </a:xfrm>
            <a:custGeom>
              <a:avLst/>
              <a:gdLst>
                <a:gd name="T0" fmla="*/ 5 w 18"/>
                <a:gd name="T1" fmla="*/ 6 h 29"/>
                <a:gd name="T2" fmla="*/ 11 w 18"/>
                <a:gd name="T3" fmla="*/ 29 h 29"/>
                <a:gd name="T4" fmla="*/ 12 w 18"/>
                <a:gd name="T5" fmla="*/ 28 h 29"/>
                <a:gd name="T6" fmla="*/ 7 w 18"/>
                <a:gd name="T7" fmla="*/ 4 h 29"/>
                <a:gd name="T8" fmla="*/ 3 w 18"/>
                <a:gd name="T9" fmla="*/ 0 h 29"/>
                <a:gd name="T10" fmla="*/ 0 w 18"/>
                <a:gd name="T11" fmla="*/ 2 h 29"/>
                <a:gd name="T12" fmla="*/ 5 w 18"/>
                <a:gd name="T13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9">
                  <a:moveTo>
                    <a:pt x="5" y="6"/>
                  </a:moveTo>
                  <a:cubicBezTo>
                    <a:pt x="12" y="14"/>
                    <a:pt x="15" y="23"/>
                    <a:pt x="11" y="29"/>
                  </a:cubicBezTo>
                  <a:cubicBezTo>
                    <a:pt x="11" y="29"/>
                    <a:pt x="12" y="29"/>
                    <a:pt x="12" y="28"/>
                  </a:cubicBezTo>
                  <a:cubicBezTo>
                    <a:pt x="18" y="23"/>
                    <a:pt x="15" y="12"/>
                    <a:pt x="7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61"/>
            <p:cNvSpPr>
              <a:spLocks/>
            </p:cNvSpPr>
            <p:nvPr/>
          </p:nvSpPr>
          <p:spPr bwMode="auto">
            <a:xfrm>
              <a:off x="6947682" y="4183233"/>
              <a:ext cx="40510" cy="24519"/>
            </a:xfrm>
            <a:custGeom>
              <a:avLst/>
              <a:gdLst>
                <a:gd name="T0" fmla="*/ 23 w 32"/>
                <a:gd name="T1" fmla="*/ 12 h 19"/>
                <a:gd name="T2" fmla="*/ 30 w 32"/>
                <a:gd name="T3" fmla="*/ 19 h 19"/>
                <a:gd name="T4" fmla="*/ 32 w 32"/>
                <a:gd name="T5" fmla="*/ 16 h 19"/>
                <a:gd name="T6" fmla="*/ 26 w 32"/>
                <a:gd name="T7" fmla="*/ 10 h 19"/>
                <a:gd name="T8" fmla="*/ 1 w 32"/>
                <a:gd name="T9" fmla="*/ 5 h 19"/>
                <a:gd name="T10" fmla="*/ 0 w 32"/>
                <a:gd name="T11" fmla="*/ 7 h 19"/>
                <a:gd name="T12" fmla="*/ 23 w 32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9">
                  <a:moveTo>
                    <a:pt x="23" y="12"/>
                  </a:moveTo>
                  <a:cubicBezTo>
                    <a:pt x="30" y="19"/>
                    <a:pt x="30" y="19"/>
                    <a:pt x="30" y="19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2"/>
                    <a:pt x="7" y="0"/>
                    <a:pt x="1" y="5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6" y="3"/>
                    <a:pt x="16" y="5"/>
                    <a:pt x="23" y="12"/>
                  </a:cubicBez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62"/>
            <p:cNvSpPr>
              <a:spLocks/>
            </p:cNvSpPr>
            <p:nvPr/>
          </p:nvSpPr>
          <p:spPr bwMode="auto">
            <a:xfrm>
              <a:off x="6984994" y="4203488"/>
              <a:ext cx="35180" cy="35180"/>
            </a:xfrm>
            <a:custGeom>
              <a:avLst/>
              <a:gdLst>
                <a:gd name="T0" fmla="*/ 30 w 33"/>
                <a:gd name="T1" fmla="*/ 33 h 33"/>
                <a:gd name="T2" fmla="*/ 33 w 33"/>
                <a:gd name="T3" fmla="*/ 31 h 33"/>
                <a:gd name="T4" fmla="*/ 3 w 33"/>
                <a:gd name="T5" fmla="*/ 0 h 33"/>
                <a:gd name="T6" fmla="*/ 0 w 33"/>
                <a:gd name="T7" fmla="*/ 4 h 33"/>
                <a:gd name="T8" fmla="*/ 30 w 33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0" y="33"/>
                  </a:moveTo>
                  <a:lnTo>
                    <a:pt x="33" y="31"/>
                  </a:lnTo>
                  <a:lnTo>
                    <a:pt x="3" y="0"/>
                  </a:lnTo>
                  <a:lnTo>
                    <a:pt x="0" y="4"/>
                  </a:lnTo>
                  <a:lnTo>
                    <a:pt x="30" y="33"/>
                  </a:ln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3"/>
            <p:cNvSpPr>
              <a:spLocks/>
            </p:cNvSpPr>
            <p:nvPr/>
          </p:nvSpPr>
          <p:spPr bwMode="auto">
            <a:xfrm>
              <a:off x="7008448" y="4238668"/>
              <a:ext cx="27717" cy="38378"/>
            </a:xfrm>
            <a:custGeom>
              <a:avLst/>
              <a:gdLst>
                <a:gd name="T0" fmla="*/ 12 w 22"/>
                <a:gd name="T1" fmla="*/ 4 h 30"/>
                <a:gd name="T2" fmla="*/ 7 w 22"/>
                <a:gd name="T3" fmla="*/ 0 h 30"/>
                <a:gd name="T4" fmla="*/ 0 w 22"/>
                <a:gd name="T5" fmla="*/ 7 h 30"/>
                <a:gd name="T6" fmla="*/ 3 w 22"/>
                <a:gd name="T7" fmla="*/ 27 h 30"/>
                <a:gd name="T8" fmla="*/ 18 w 22"/>
                <a:gd name="T9" fmla="*/ 27 h 30"/>
                <a:gd name="T10" fmla="*/ 12 w 22"/>
                <a:gd name="T1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0">
                  <a:moveTo>
                    <a:pt x="12" y="4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14"/>
                    <a:pt x="4" y="20"/>
                    <a:pt x="3" y="27"/>
                  </a:cubicBezTo>
                  <a:cubicBezTo>
                    <a:pt x="9" y="30"/>
                    <a:pt x="14" y="30"/>
                    <a:pt x="18" y="27"/>
                  </a:cubicBezTo>
                  <a:cubicBezTo>
                    <a:pt x="22" y="21"/>
                    <a:pt x="19" y="12"/>
                    <a:pt x="12" y="4"/>
                  </a:cubicBez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64"/>
            <p:cNvSpPr>
              <a:spLocks/>
            </p:cNvSpPr>
            <p:nvPr/>
          </p:nvSpPr>
          <p:spPr bwMode="auto">
            <a:xfrm>
              <a:off x="6945550" y="4187497"/>
              <a:ext cx="39444" cy="27717"/>
            </a:xfrm>
            <a:custGeom>
              <a:avLst/>
              <a:gdLst>
                <a:gd name="T0" fmla="*/ 2 w 32"/>
                <a:gd name="T1" fmla="*/ 18 h 22"/>
                <a:gd name="T2" fmla="*/ 25 w 32"/>
                <a:gd name="T3" fmla="*/ 22 h 22"/>
                <a:gd name="T4" fmla="*/ 32 w 32"/>
                <a:gd name="T5" fmla="*/ 16 h 22"/>
                <a:gd name="T6" fmla="*/ 25 w 32"/>
                <a:gd name="T7" fmla="*/ 9 h 22"/>
                <a:gd name="T8" fmla="*/ 2 w 32"/>
                <a:gd name="T9" fmla="*/ 4 h 22"/>
                <a:gd name="T10" fmla="*/ 2 w 32"/>
                <a:gd name="T1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10" y="18"/>
                    <a:pt x="18" y="19"/>
                    <a:pt x="25" y="22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18" y="2"/>
                    <a:pt x="8" y="0"/>
                    <a:pt x="2" y="4"/>
                  </a:cubicBezTo>
                  <a:cubicBezTo>
                    <a:pt x="0" y="7"/>
                    <a:pt x="0" y="13"/>
                    <a:pt x="2" y="18"/>
                  </a:cubicBez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65"/>
            <p:cNvSpPr>
              <a:spLocks/>
            </p:cNvSpPr>
            <p:nvPr/>
          </p:nvSpPr>
          <p:spPr bwMode="auto">
            <a:xfrm>
              <a:off x="6976466" y="4207752"/>
              <a:ext cx="40510" cy="40510"/>
            </a:xfrm>
            <a:custGeom>
              <a:avLst/>
              <a:gdLst>
                <a:gd name="T0" fmla="*/ 25 w 32"/>
                <a:gd name="T1" fmla="*/ 32 h 32"/>
                <a:gd name="T2" fmla="*/ 32 w 32"/>
                <a:gd name="T3" fmla="*/ 25 h 32"/>
                <a:gd name="T4" fmla="*/ 7 w 32"/>
                <a:gd name="T5" fmla="*/ 0 h 32"/>
                <a:gd name="T6" fmla="*/ 0 w 32"/>
                <a:gd name="T7" fmla="*/ 6 h 32"/>
                <a:gd name="T8" fmla="*/ 14 w 32"/>
                <a:gd name="T9" fmla="*/ 15 h 32"/>
                <a:gd name="T10" fmla="*/ 25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25" y="32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0" y="11"/>
                    <a:pt x="14" y="15"/>
                  </a:cubicBezTo>
                  <a:cubicBezTo>
                    <a:pt x="19" y="20"/>
                    <a:pt x="23" y="26"/>
                    <a:pt x="25" y="32"/>
                  </a:cubicBez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66"/>
            <p:cNvSpPr>
              <a:spLocks/>
            </p:cNvSpPr>
            <p:nvPr/>
          </p:nvSpPr>
          <p:spPr bwMode="auto">
            <a:xfrm>
              <a:off x="6947682" y="4209884"/>
              <a:ext cx="65029" cy="62897"/>
            </a:xfrm>
            <a:custGeom>
              <a:avLst/>
              <a:gdLst>
                <a:gd name="T0" fmla="*/ 48 w 52"/>
                <a:gd name="T1" fmla="*/ 30 h 50"/>
                <a:gd name="T2" fmla="*/ 40 w 52"/>
                <a:gd name="T3" fmla="*/ 38 h 50"/>
                <a:gd name="T4" fmla="*/ 15 w 52"/>
                <a:gd name="T5" fmla="*/ 13 h 50"/>
                <a:gd name="T6" fmla="*/ 23 w 52"/>
                <a:gd name="T7" fmla="*/ 4 h 50"/>
                <a:gd name="T8" fmla="*/ 0 w 52"/>
                <a:gd name="T9" fmla="*/ 0 h 50"/>
                <a:gd name="T10" fmla="*/ 6 w 52"/>
                <a:gd name="T11" fmla="*/ 9 h 50"/>
                <a:gd name="T12" fmla="*/ 43 w 52"/>
                <a:gd name="T13" fmla="*/ 44 h 50"/>
                <a:gd name="T14" fmla="*/ 51 w 52"/>
                <a:gd name="T15" fmla="*/ 50 h 50"/>
                <a:gd name="T16" fmla="*/ 48 w 52"/>
                <a:gd name="T1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0">
                  <a:moveTo>
                    <a:pt x="48" y="30"/>
                  </a:moveTo>
                  <a:cubicBezTo>
                    <a:pt x="40" y="38"/>
                    <a:pt x="40" y="38"/>
                    <a:pt x="40" y="3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6" y="1"/>
                    <a:pt x="8" y="0"/>
                    <a:pt x="0" y="0"/>
                  </a:cubicBezTo>
                  <a:cubicBezTo>
                    <a:pt x="2" y="3"/>
                    <a:pt x="4" y="6"/>
                    <a:pt x="6" y="9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5" y="47"/>
                    <a:pt x="48" y="49"/>
                    <a:pt x="51" y="50"/>
                  </a:cubicBezTo>
                  <a:cubicBezTo>
                    <a:pt x="52" y="43"/>
                    <a:pt x="51" y="37"/>
                    <a:pt x="48" y="30"/>
                  </a:cubicBez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67"/>
            <p:cNvSpPr>
              <a:spLocks/>
            </p:cNvSpPr>
            <p:nvPr/>
          </p:nvSpPr>
          <p:spPr bwMode="auto">
            <a:xfrm>
              <a:off x="6966871" y="4215214"/>
              <a:ext cx="41576" cy="42642"/>
            </a:xfrm>
            <a:custGeom>
              <a:avLst/>
              <a:gdLst>
                <a:gd name="T0" fmla="*/ 25 w 33"/>
                <a:gd name="T1" fmla="*/ 34 h 34"/>
                <a:gd name="T2" fmla="*/ 33 w 33"/>
                <a:gd name="T3" fmla="*/ 26 h 34"/>
                <a:gd name="T4" fmla="*/ 22 w 33"/>
                <a:gd name="T5" fmla="*/ 9 h 34"/>
                <a:gd name="T6" fmla="*/ 8 w 33"/>
                <a:gd name="T7" fmla="*/ 0 h 34"/>
                <a:gd name="T8" fmla="*/ 0 w 33"/>
                <a:gd name="T9" fmla="*/ 9 h 34"/>
                <a:gd name="T10" fmla="*/ 25 w 33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4">
                  <a:moveTo>
                    <a:pt x="25" y="34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1" y="20"/>
                    <a:pt x="27" y="14"/>
                    <a:pt x="22" y="9"/>
                  </a:cubicBezTo>
                  <a:cubicBezTo>
                    <a:pt x="18" y="5"/>
                    <a:pt x="14" y="2"/>
                    <a:pt x="8" y="0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25" y="34"/>
                  </a:ln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68"/>
            <p:cNvSpPr>
              <a:spLocks noEditPoints="1"/>
            </p:cNvSpPr>
            <p:nvPr/>
          </p:nvSpPr>
          <p:spPr bwMode="auto">
            <a:xfrm>
              <a:off x="7305877" y="4417765"/>
              <a:ext cx="237731" cy="239863"/>
            </a:xfrm>
            <a:custGeom>
              <a:avLst/>
              <a:gdLst>
                <a:gd name="T0" fmla="*/ 62 w 189"/>
                <a:gd name="T1" fmla="*/ 19 h 190"/>
                <a:gd name="T2" fmla="*/ 43 w 189"/>
                <a:gd name="T3" fmla="*/ 0 h 190"/>
                <a:gd name="T4" fmla="*/ 0 w 189"/>
                <a:gd name="T5" fmla="*/ 43 h 190"/>
                <a:gd name="T6" fmla="*/ 19 w 189"/>
                <a:gd name="T7" fmla="*/ 63 h 190"/>
                <a:gd name="T8" fmla="*/ 37 w 189"/>
                <a:gd name="T9" fmla="*/ 157 h 190"/>
                <a:gd name="T10" fmla="*/ 156 w 189"/>
                <a:gd name="T11" fmla="*/ 157 h 190"/>
                <a:gd name="T12" fmla="*/ 156 w 189"/>
                <a:gd name="T13" fmla="*/ 37 h 190"/>
                <a:gd name="T14" fmla="*/ 62 w 189"/>
                <a:gd name="T15" fmla="*/ 19 h 190"/>
                <a:gd name="T16" fmla="*/ 151 w 189"/>
                <a:gd name="T17" fmla="*/ 111 h 190"/>
                <a:gd name="T18" fmla="*/ 111 w 189"/>
                <a:gd name="T19" fmla="*/ 152 h 190"/>
                <a:gd name="T20" fmla="*/ 56 w 189"/>
                <a:gd name="T21" fmla="*/ 137 h 190"/>
                <a:gd name="T22" fmla="*/ 42 w 189"/>
                <a:gd name="T23" fmla="*/ 82 h 190"/>
                <a:gd name="T24" fmla="*/ 82 w 189"/>
                <a:gd name="T25" fmla="*/ 42 h 190"/>
                <a:gd name="T26" fmla="*/ 137 w 189"/>
                <a:gd name="T27" fmla="*/ 57 h 190"/>
                <a:gd name="T28" fmla="*/ 151 w 189"/>
                <a:gd name="T29" fmla="*/ 11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9" h="190">
                  <a:moveTo>
                    <a:pt x="62" y="19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5" y="94"/>
                    <a:pt x="11" y="131"/>
                    <a:pt x="37" y="157"/>
                  </a:cubicBezTo>
                  <a:cubicBezTo>
                    <a:pt x="70" y="190"/>
                    <a:pt x="123" y="190"/>
                    <a:pt x="156" y="157"/>
                  </a:cubicBezTo>
                  <a:cubicBezTo>
                    <a:pt x="189" y="124"/>
                    <a:pt x="189" y="70"/>
                    <a:pt x="156" y="37"/>
                  </a:cubicBezTo>
                  <a:cubicBezTo>
                    <a:pt x="131" y="11"/>
                    <a:pt x="93" y="6"/>
                    <a:pt x="62" y="19"/>
                  </a:cubicBezTo>
                  <a:close/>
                  <a:moveTo>
                    <a:pt x="151" y="111"/>
                  </a:moveTo>
                  <a:cubicBezTo>
                    <a:pt x="111" y="152"/>
                    <a:pt x="111" y="152"/>
                    <a:pt x="111" y="152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137" y="57"/>
                    <a:pt x="137" y="57"/>
                    <a:pt x="137" y="57"/>
                  </a:cubicBezTo>
                  <a:lnTo>
                    <a:pt x="151" y="111"/>
                  </a:lnTo>
                  <a:close/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69"/>
            <p:cNvSpPr>
              <a:spLocks/>
            </p:cNvSpPr>
            <p:nvPr/>
          </p:nvSpPr>
          <p:spPr bwMode="auto">
            <a:xfrm>
              <a:off x="6551109" y="3662997"/>
              <a:ext cx="255854" cy="255854"/>
            </a:xfrm>
            <a:custGeom>
              <a:avLst/>
              <a:gdLst>
                <a:gd name="T0" fmla="*/ 136 w 203"/>
                <a:gd name="T1" fmla="*/ 179 h 203"/>
                <a:gd name="T2" fmla="*/ 159 w 203"/>
                <a:gd name="T3" fmla="*/ 203 h 203"/>
                <a:gd name="T4" fmla="*/ 203 w 203"/>
                <a:gd name="T5" fmla="*/ 160 h 203"/>
                <a:gd name="T6" fmla="*/ 179 w 203"/>
                <a:gd name="T7" fmla="*/ 136 h 203"/>
                <a:gd name="T8" fmla="*/ 161 w 203"/>
                <a:gd name="T9" fmla="*/ 31 h 203"/>
                <a:gd name="T10" fmla="*/ 77 w 203"/>
                <a:gd name="T11" fmla="*/ 7 h 203"/>
                <a:gd name="T12" fmla="*/ 132 w 203"/>
                <a:gd name="T13" fmla="*/ 61 h 203"/>
                <a:gd name="T14" fmla="*/ 132 w 203"/>
                <a:gd name="T15" fmla="*/ 108 h 203"/>
                <a:gd name="T16" fmla="*/ 108 w 203"/>
                <a:gd name="T17" fmla="*/ 133 h 203"/>
                <a:gd name="T18" fmla="*/ 61 w 203"/>
                <a:gd name="T19" fmla="*/ 133 h 203"/>
                <a:gd name="T20" fmla="*/ 6 w 203"/>
                <a:gd name="T21" fmla="*/ 78 h 203"/>
                <a:gd name="T22" fmla="*/ 31 w 203"/>
                <a:gd name="T23" fmla="*/ 161 h 203"/>
                <a:gd name="T24" fmla="*/ 136 w 203"/>
                <a:gd name="T25" fmla="*/ 17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" h="203">
                  <a:moveTo>
                    <a:pt x="136" y="179"/>
                  </a:moveTo>
                  <a:cubicBezTo>
                    <a:pt x="159" y="203"/>
                    <a:pt x="159" y="203"/>
                    <a:pt x="159" y="203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179" y="136"/>
                    <a:pt x="179" y="136"/>
                    <a:pt x="179" y="136"/>
                  </a:cubicBezTo>
                  <a:cubicBezTo>
                    <a:pt x="195" y="102"/>
                    <a:pt x="189" y="60"/>
                    <a:pt x="161" y="31"/>
                  </a:cubicBezTo>
                  <a:cubicBezTo>
                    <a:pt x="138" y="9"/>
                    <a:pt x="107" y="0"/>
                    <a:pt x="77" y="7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45" y="74"/>
                    <a:pt x="145" y="95"/>
                    <a:pt x="132" y="108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95" y="145"/>
                    <a:pt x="74" y="145"/>
                    <a:pt x="61" y="133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0" y="107"/>
                    <a:pt x="8" y="139"/>
                    <a:pt x="31" y="161"/>
                  </a:cubicBezTo>
                  <a:cubicBezTo>
                    <a:pt x="59" y="190"/>
                    <a:pt x="102" y="196"/>
                    <a:pt x="136" y="179"/>
                  </a:cubicBezTo>
                  <a:close/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70"/>
            <p:cNvSpPr>
              <a:spLocks/>
            </p:cNvSpPr>
            <p:nvPr/>
          </p:nvSpPr>
          <p:spPr bwMode="auto">
            <a:xfrm>
              <a:off x="6728075" y="3842095"/>
              <a:ext cx="651361" cy="650295"/>
            </a:xfrm>
            <a:custGeom>
              <a:avLst/>
              <a:gdLst>
                <a:gd name="T0" fmla="*/ 611 w 611"/>
                <a:gd name="T1" fmla="*/ 543 h 610"/>
                <a:gd name="T2" fmla="*/ 543 w 611"/>
                <a:gd name="T3" fmla="*/ 610 h 610"/>
                <a:gd name="T4" fmla="*/ 0 w 611"/>
                <a:gd name="T5" fmla="*/ 68 h 610"/>
                <a:gd name="T6" fmla="*/ 69 w 611"/>
                <a:gd name="T7" fmla="*/ 0 h 610"/>
                <a:gd name="T8" fmla="*/ 611 w 611"/>
                <a:gd name="T9" fmla="*/ 543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610">
                  <a:moveTo>
                    <a:pt x="611" y="543"/>
                  </a:moveTo>
                  <a:lnTo>
                    <a:pt x="543" y="610"/>
                  </a:lnTo>
                  <a:lnTo>
                    <a:pt x="0" y="68"/>
                  </a:lnTo>
                  <a:lnTo>
                    <a:pt x="69" y="0"/>
                  </a:lnTo>
                  <a:lnTo>
                    <a:pt x="611" y="543"/>
                  </a:lnTo>
                  <a:close/>
                </a:path>
              </a:pathLst>
            </a:custGeom>
            <a:solidFill>
              <a:srgbClr val="D4E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71"/>
            <p:cNvSpPr>
              <a:spLocks/>
            </p:cNvSpPr>
            <p:nvPr/>
          </p:nvSpPr>
          <p:spPr bwMode="auto">
            <a:xfrm>
              <a:off x="6752594" y="3864482"/>
              <a:ext cx="585265" cy="586331"/>
            </a:xfrm>
            <a:custGeom>
              <a:avLst/>
              <a:gdLst>
                <a:gd name="T0" fmla="*/ 435 w 465"/>
                <a:gd name="T1" fmla="*/ 367 h 465"/>
                <a:gd name="T2" fmla="*/ 426 w 465"/>
                <a:gd name="T3" fmla="*/ 426 h 465"/>
                <a:gd name="T4" fmla="*/ 367 w 465"/>
                <a:gd name="T5" fmla="*/ 436 h 465"/>
                <a:gd name="T6" fmla="*/ 30 w 465"/>
                <a:gd name="T7" fmla="*/ 99 h 465"/>
                <a:gd name="T8" fmla="*/ 40 w 465"/>
                <a:gd name="T9" fmla="*/ 40 h 465"/>
                <a:gd name="T10" fmla="*/ 98 w 465"/>
                <a:gd name="T11" fmla="*/ 30 h 465"/>
                <a:gd name="T12" fmla="*/ 435 w 465"/>
                <a:gd name="T13" fmla="*/ 367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465">
                  <a:moveTo>
                    <a:pt x="435" y="367"/>
                  </a:moveTo>
                  <a:cubicBezTo>
                    <a:pt x="465" y="397"/>
                    <a:pt x="445" y="407"/>
                    <a:pt x="426" y="426"/>
                  </a:cubicBezTo>
                  <a:cubicBezTo>
                    <a:pt x="407" y="445"/>
                    <a:pt x="397" y="465"/>
                    <a:pt x="367" y="436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0" y="69"/>
                    <a:pt x="21" y="59"/>
                    <a:pt x="40" y="40"/>
                  </a:cubicBezTo>
                  <a:cubicBezTo>
                    <a:pt x="58" y="21"/>
                    <a:pt x="69" y="0"/>
                    <a:pt x="98" y="30"/>
                  </a:cubicBezTo>
                  <a:lnTo>
                    <a:pt x="435" y="367"/>
                  </a:lnTo>
                  <a:close/>
                </a:path>
              </a:pathLst>
            </a:custGeom>
            <a:solidFill>
              <a:srgbClr val="024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72"/>
            <p:cNvSpPr>
              <a:spLocks/>
            </p:cNvSpPr>
            <p:nvPr/>
          </p:nvSpPr>
          <p:spPr bwMode="auto">
            <a:xfrm>
              <a:off x="6758990" y="3870878"/>
              <a:ext cx="149248" cy="151380"/>
            </a:xfrm>
            <a:custGeom>
              <a:avLst/>
              <a:gdLst>
                <a:gd name="T0" fmla="*/ 103 w 119"/>
                <a:gd name="T1" fmla="*/ 16 h 120"/>
                <a:gd name="T2" fmla="*/ 109 w 119"/>
                <a:gd name="T3" fmla="*/ 60 h 120"/>
                <a:gd name="T4" fmla="*/ 60 w 119"/>
                <a:gd name="T5" fmla="*/ 109 h 120"/>
                <a:gd name="T6" fmla="*/ 16 w 119"/>
                <a:gd name="T7" fmla="*/ 103 h 120"/>
                <a:gd name="T8" fmla="*/ 10 w 119"/>
                <a:gd name="T9" fmla="*/ 59 h 120"/>
                <a:gd name="T10" fmla="*/ 59 w 119"/>
                <a:gd name="T11" fmla="*/ 10 h 120"/>
                <a:gd name="T12" fmla="*/ 103 w 119"/>
                <a:gd name="T13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20">
                  <a:moveTo>
                    <a:pt x="103" y="16"/>
                  </a:moveTo>
                  <a:cubicBezTo>
                    <a:pt x="117" y="30"/>
                    <a:pt x="119" y="50"/>
                    <a:pt x="109" y="60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49" y="120"/>
                    <a:pt x="30" y="117"/>
                    <a:pt x="16" y="103"/>
                  </a:cubicBezTo>
                  <a:cubicBezTo>
                    <a:pt x="2" y="90"/>
                    <a:pt x="0" y="70"/>
                    <a:pt x="10" y="5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70" y="0"/>
                    <a:pt x="89" y="2"/>
                    <a:pt x="103" y="16"/>
                  </a:cubicBezTo>
                  <a:close/>
                </a:path>
              </a:pathLst>
            </a:custGeom>
            <a:solidFill>
              <a:srgbClr val="024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73"/>
            <p:cNvSpPr>
              <a:spLocks/>
            </p:cNvSpPr>
            <p:nvPr/>
          </p:nvSpPr>
          <p:spPr bwMode="auto">
            <a:xfrm>
              <a:off x="6816557" y="3929511"/>
              <a:ext cx="95945" cy="95945"/>
            </a:xfrm>
            <a:custGeom>
              <a:avLst/>
              <a:gdLst>
                <a:gd name="T0" fmla="*/ 69 w 76"/>
                <a:gd name="T1" fmla="*/ 20 h 76"/>
                <a:gd name="T2" fmla="*/ 76 w 76"/>
                <a:gd name="T3" fmla="*/ 7 h 76"/>
                <a:gd name="T4" fmla="*/ 68 w 76"/>
                <a:gd name="T5" fmla="*/ 0 h 76"/>
                <a:gd name="T6" fmla="*/ 63 w 76"/>
                <a:gd name="T7" fmla="*/ 14 h 76"/>
                <a:gd name="T8" fmla="*/ 14 w 76"/>
                <a:gd name="T9" fmla="*/ 63 h 76"/>
                <a:gd name="T10" fmla="*/ 0 w 76"/>
                <a:gd name="T11" fmla="*/ 69 h 76"/>
                <a:gd name="T12" fmla="*/ 7 w 76"/>
                <a:gd name="T13" fmla="*/ 76 h 76"/>
                <a:gd name="T14" fmla="*/ 20 w 76"/>
                <a:gd name="T15" fmla="*/ 69 h 76"/>
                <a:gd name="T16" fmla="*/ 69 w 76"/>
                <a:gd name="T17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76">
                  <a:moveTo>
                    <a:pt x="69" y="20"/>
                  </a:moveTo>
                  <a:cubicBezTo>
                    <a:pt x="72" y="17"/>
                    <a:pt x="75" y="12"/>
                    <a:pt x="76" y="7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6"/>
                    <a:pt x="66" y="11"/>
                    <a:pt x="63" y="1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0" y="67"/>
                    <a:pt x="5" y="68"/>
                    <a:pt x="0" y="69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12" y="75"/>
                    <a:pt x="17" y="73"/>
                    <a:pt x="20" y="69"/>
                  </a:cubicBezTo>
                  <a:lnTo>
                    <a:pt x="69" y="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74"/>
            <p:cNvSpPr>
              <a:spLocks/>
            </p:cNvSpPr>
            <p:nvPr/>
          </p:nvSpPr>
          <p:spPr bwMode="auto">
            <a:xfrm>
              <a:off x="7191809" y="4305829"/>
              <a:ext cx="160975" cy="160975"/>
            </a:xfrm>
            <a:custGeom>
              <a:avLst/>
              <a:gdLst>
                <a:gd name="T0" fmla="*/ 108 w 128"/>
                <a:gd name="T1" fmla="*/ 20 h 128"/>
                <a:gd name="T2" fmla="*/ 118 w 128"/>
                <a:gd name="T3" fmla="*/ 68 h 128"/>
                <a:gd name="T4" fmla="*/ 69 w 128"/>
                <a:gd name="T5" fmla="*/ 117 h 128"/>
                <a:gd name="T6" fmla="*/ 21 w 128"/>
                <a:gd name="T7" fmla="*/ 107 h 128"/>
                <a:gd name="T8" fmla="*/ 11 w 128"/>
                <a:gd name="T9" fmla="*/ 59 h 128"/>
                <a:gd name="T10" fmla="*/ 60 w 128"/>
                <a:gd name="T11" fmla="*/ 10 h 128"/>
                <a:gd name="T12" fmla="*/ 108 w 128"/>
                <a:gd name="T13" fmla="*/ 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8">
                  <a:moveTo>
                    <a:pt x="108" y="20"/>
                  </a:moveTo>
                  <a:cubicBezTo>
                    <a:pt x="124" y="36"/>
                    <a:pt x="128" y="58"/>
                    <a:pt x="118" y="68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58" y="128"/>
                    <a:pt x="37" y="123"/>
                    <a:pt x="21" y="107"/>
                  </a:cubicBezTo>
                  <a:cubicBezTo>
                    <a:pt x="5" y="91"/>
                    <a:pt x="0" y="70"/>
                    <a:pt x="11" y="59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70" y="0"/>
                    <a:pt x="92" y="4"/>
                    <a:pt x="108" y="20"/>
                  </a:cubicBezTo>
                  <a:close/>
                </a:path>
              </a:pathLst>
            </a:custGeom>
            <a:solidFill>
              <a:srgbClr val="024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75"/>
            <p:cNvSpPr>
              <a:spLocks/>
            </p:cNvSpPr>
            <p:nvPr/>
          </p:nvSpPr>
          <p:spPr bwMode="auto">
            <a:xfrm>
              <a:off x="7189677" y="4303697"/>
              <a:ext cx="95945" cy="93813"/>
            </a:xfrm>
            <a:custGeom>
              <a:avLst/>
              <a:gdLst>
                <a:gd name="T0" fmla="*/ 7 w 76"/>
                <a:gd name="T1" fmla="*/ 55 h 75"/>
                <a:gd name="T2" fmla="*/ 0 w 76"/>
                <a:gd name="T3" fmla="*/ 68 h 75"/>
                <a:gd name="T4" fmla="*/ 7 w 76"/>
                <a:gd name="T5" fmla="*/ 75 h 75"/>
                <a:gd name="T6" fmla="*/ 13 w 76"/>
                <a:gd name="T7" fmla="*/ 61 h 75"/>
                <a:gd name="T8" fmla="*/ 62 w 76"/>
                <a:gd name="T9" fmla="*/ 12 h 75"/>
                <a:gd name="T10" fmla="*/ 76 w 76"/>
                <a:gd name="T11" fmla="*/ 7 h 75"/>
                <a:gd name="T12" fmla="*/ 69 w 76"/>
                <a:gd name="T13" fmla="*/ 0 h 75"/>
                <a:gd name="T14" fmla="*/ 56 w 76"/>
                <a:gd name="T15" fmla="*/ 6 h 75"/>
                <a:gd name="T16" fmla="*/ 7 w 76"/>
                <a:gd name="T1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75">
                  <a:moveTo>
                    <a:pt x="7" y="55"/>
                  </a:moveTo>
                  <a:cubicBezTo>
                    <a:pt x="3" y="59"/>
                    <a:pt x="1" y="63"/>
                    <a:pt x="0" y="68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8" y="70"/>
                    <a:pt x="9" y="65"/>
                    <a:pt x="13" y="6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6" y="9"/>
                    <a:pt x="70" y="7"/>
                    <a:pt x="76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59" y="3"/>
                    <a:pt x="56" y="6"/>
                  </a:cubicBezTo>
                  <a:lnTo>
                    <a:pt x="7" y="5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76"/>
            <p:cNvSpPr>
              <a:spLocks/>
            </p:cNvSpPr>
            <p:nvPr/>
          </p:nvSpPr>
          <p:spPr bwMode="auto">
            <a:xfrm>
              <a:off x="6866662" y="4013730"/>
              <a:ext cx="344336" cy="344336"/>
            </a:xfrm>
            <a:custGeom>
              <a:avLst/>
              <a:gdLst>
                <a:gd name="T0" fmla="*/ 269 w 273"/>
                <a:gd name="T1" fmla="*/ 269 h 273"/>
                <a:gd name="T2" fmla="*/ 252 w 273"/>
                <a:gd name="T3" fmla="*/ 266 h 273"/>
                <a:gd name="T4" fmla="*/ 7 w 273"/>
                <a:gd name="T5" fmla="*/ 20 h 273"/>
                <a:gd name="T6" fmla="*/ 4 w 273"/>
                <a:gd name="T7" fmla="*/ 4 h 273"/>
                <a:gd name="T8" fmla="*/ 20 w 273"/>
                <a:gd name="T9" fmla="*/ 7 h 273"/>
                <a:gd name="T10" fmla="*/ 266 w 273"/>
                <a:gd name="T11" fmla="*/ 252 h 273"/>
                <a:gd name="T12" fmla="*/ 269 w 273"/>
                <a:gd name="T13" fmla="*/ 2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273">
                  <a:moveTo>
                    <a:pt x="269" y="269"/>
                  </a:moveTo>
                  <a:cubicBezTo>
                    <a:pt x="265" y="273"/>
                    <a:pt x="258" y="272"/>
                    <a:pt x="252" y="266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" y="15"/>
                    <a:pt x="0" y="8"/>
                    <a:pt x="4" y="4"/>
                  </a:cubicBezTo>
                  <a:cubicBezTo>
                    <a:pt x="8" y="0"/>
                    <a:pt x="15" y="1"/>
                    <a:pt x="20" y="7"/>
                  </a:cubicBezTo>
                  <a:cubicBezTo>
                    <a:pt x="266" y="252"/>
                    <a:pt x="266" y="252"/>
                    <a:pt x="266" y="252"/>
                  </a:cubicBezTo>
                  <a:cubicBezTo>
                    <a:pt x="272" y="258"/>
                    <a:pt x="273" y="265"/>
                    <a:pt x="269" y="269"/>
                  </a:cubicBezTo>
                  <a:close/>
                </a:path>
              </a:pathLst>
            </a:custGeom>
            <a:solidFill>
              <a:srgbClr val="56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77"/>
            <p:cNvSpPr>
              <a:spLocks/>
            </p:cNvSpPr>
            <p:nvPr/>
          </p:nvSpPr>
          <p:spPr bwMode="auto">
            <a:xfrm>
              <a:off x="6900776" y="3979616"/>
              <a:ext cx="343270" cy="344336"/>
            </a:xfrm>
            <a:custGeom>
              <a:avLst/>
              <a:gdLst>
                <a:gd name="T0" fmla="*/ 269 w 272"/>
                <a:gd name="T1" fmla="*/ 269 h 273"/>
                <a:gd name="T2" fmla="*/ 252 w 272"/>
                <a:gd name="T3" fmla="*/ 267 h 273"/>
                <a:gd name="T4" fmla="*/ 6 w 272"/>
                <a:gd name="T5" fmla="*/ 21 h 273"/>
                <a:gd name="T6" fmla="*/ 4 w 272"/>
                <a:gd name="T7" fmla="*/ 4 h 273"/>
                <a:gd name="T8" fmla="*/ 20 w 272"/>
                <a:gd name="T9" fmla="*/ 7 h 273"/>
                <a:gd name="T10" fmla="*/ 266 w 272"/>
                <a:gd name="T11" fmla="*/ 253 h 273"/>
                <a:gd name="T12" fmla="*/ 269 w 272"/>
                <a:gd name="T13" fmla="*/ 2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273">
                  <a:moveTo>
                    <a:pt x="269" y="269"/>
                  </a:moveTo>
                  <a:cubicBezTo>
                    <a:pt x="265" y="273"/>
                    <a:pt x="257" y="272"/>
                    <a:pt x="252" y="267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" y="16"/>
                    <a:pt x="0" y="8"/>
                    <a:pt x="4" y="4"/>
                  </a:cubicBezTo>
                  <a:cubicBezTo>
                    <a:pt x="8" y="0"/>
                    <a:pt x="15" y="2"/>
                    <a:pt x="20" y="7"/>
                  </a:cubicBezTo>
                  <a:cubicBezTo>
                    <a:pt x="266" y="253"/>
                    <a:pt x="266" y="253"/>
                    <a:pt x="266" y="253"/>
                  </a:cubicBezTo>
                  <a:cubicBezTo>
                    <a:pt x="271" y="258"/>
                    <a:pt x="272" y="265"/>
                    <a:pt x="269" y="269"/>
                  </a:cubicBezTo>
                  <a:close/>
                </a:path>
              </a:pathLst>
            </a:custGeom>
            <a:solidFill>
              <a:srgbClr val="56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9" name="组合 1878"/>
          <p:cNvGrpSpPr/>
          <p:nvPr/>
        </p:nvGrpSpPr>
        <p:grpSpPr>
          <a:xfrm>
            <a:off x="10724674" y="2141734"/>
            <a:ext cx="586331" cy="1147078"/>
            <a:chOff x="10864374" y="2141734"/>
            <a:chExt cx="586331" cy="1147078"/>
          </a:xfrm>
        </p:grpSpPr>
        <p:sp>
          <p:nvSpPr>
            <p:cNvPr id="97" name="Freeform 278"/>
            <p:cNvSpPr>
              <a:spLocks/>
            </p:cNvSpPr>
            <p:nvPr/>
          </p:nvSpPr>
          <p:spPr bwMode="auto">
            <a:xfrm>
              <a:off x="11107435" y="2763245"/>
              <a:ext cx="104474" cy="33048"/>
            </a:xfrm>
            <a:custGeom>
              <a:avLst/>
              <a:gdLst>
                <a:gd name="T0" fmla="*/ 83 w 83"/>
                <a:gd name="T1" fmla="*/ 13 h 26"/>
                <a:gd name="T2" fmla="*/ 65 w 83"/>
                <a:gd name="T3" fmla="*/ 25 h 26"/>
                <a:gd name="T4" fmla="*/ 19 w 83"/>
                <a:gd name="T5" fmla="*/ 26 h 26"/>
                <a:gd name="T6" fmla="*/ 0 w 83"/>
                <a:gd name="T7" fmla="*/ 13 h 26"/>
                <a:gd name="T8" fmla="*/ 19 w 83"/>
                <a:gd name="T9" fmla="*/ 1 h 26"/>
                <a:gd name="T10" fmla="*/ 65 w 83"/>
                <a:gd name="T11" fmla="*/ 0 h 26"/>
                <a:gd name="T12" fmla="*/ 83 w 83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6">
                  <a:moveTo>
                    <a:pt x="83" y="13"/>
                  </a:moveTo>
                  <a:cubicBezTo>
                    <a:pt x="83" y="20"/>
                    <a:pt x="75" y="25"/>
                    <a:pt x="65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8" y="26"/>
                    <a:pt x="0" y="20"/>
                    <a:pt x="0" y="13"/>
                  </a:cubicBezTo>
                  <a:cubicBezTo>
                    <a:pt x="0" y="6"/>
                    <a:pt x="8" y="1"/>
                    <a:pt x="19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5" y="0"/>
                    <a:pt x="83" y="6"/>
                    <a:pt x="83" y="13"/>
                  </a:cubicBezTo>
                  <a:close/>
                </a:path>
              </a:pathLst>
            </a:custGeom>
            <a:solidFill>
              <a:srgbClr val="3154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79"/>
            <p:cNvSpPr>
              <a:spLocks/>
            </p:cNvSpPr>
            <p:nvPr/>
          </p:nvSpPr>
          <p:spPr bwMode="auto">
            <a:xfrm>
              <a:off x="11099973" y="2769642"/>
              <a:ext cx="123663" cy="517038"/>
            </a:xfrm>
            <a:custGeom>
              <a:avLst/>
              <a:gdLst>
                <a:gd name="T0" fmla="*/ 98 w 98"/>
                <a:gd name="T1" fmla="*/ 354 h 410"/>
                <a:gd name="T2" fmla="*/ 51 w 98"/>
                <a:gd name="T3" fmla="*/ 410 h 410"/>
                <a:gd name="T4" fmla="*/ 3 w 98"/>
                <a:gd name="T5" fmla="*/ 355 h 410"/>
                <a:gd name="T6" fmla="*/ 1 w 98"/>
                <a:gd name="T7" fmla="*/ 57 h 410"/>
                <a:gd name="T8" fmla="*/ 48 w 98"/>
                <a:gd name="T9" fmla="*/ 1 h 410"/>
                <a:gd name="T10" fmla="*/ 95 w 98"/>
                <a:gd name="T11" fmla="*/ 56 h 410"/>
                <a:gd name="T12" fmla="*/ 98 w 98"/>
                <a:gd name="T13" fmla="*/ 3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410">
                  <a:moveTo>
                    <a:pt x="98" y="354"/>
                  </a:moveTo>
                  <a:cubicBezTo>
                    <a:pt x="98" y="385"/>
                    <a:pt x="77" y="410"/>
                    <a:pt x="51" y="410"/>
                  </a:cubicBezTo>
                  <a:cubicBezTo>
                    <a:pt x="24" y="410"/>
                    <a:pt x="3" y="385"/>
                    <a:pt x="3" y="35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26"/>
                    <a:pt x="21" y="1"/>
                    <a:pt x="48" y="1"/>
                  </a:cubicBezTo>
                  <a:cubicBezTo>
                    <a:pt x="74" y="0"/>
                    <a:pt x="95" y="25"/>
                    <a:pt x="95" y="56"/>
                  </a:cubicBezTo>
                  <a:lnTo>
                    <a:pt x="98" y="354"/>
                  </a:ln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80"/>
            <p:cNvSpPr>
              <a:spLocks/>
            </p:cNvSpPr>
            <p:nvPr/>
          </p:nvSpPr>
          <p:spPr bwMode="auto">
            <a:xfrm>
              <a:off x="11195918" y="2842133"/>
              <a:ext cx="15991" cy="373120"/>
            </a:xfrm>
            <a:custGeom>
              <a:avLst/>
              <a:gdLst>
                <a:gd name="T0" fmla="*/ 13 w 13"/>
                <a:gd name="T1" fmla="*/ 286 h 296"/>
                <a:gd name="T2" fmla="*/ 7 w 13"/>
                <a:gd name="T3" fmla="*/ 296 h 296"/>
                <a:gd name="T4" fmla="*/ 2 w 13"/>
                <a:gd name="T5" fmla="*/ 286 h 296"/>
                <a:gd name="T6" fmla="*/ 0 w 13"/>
                <a:gd name="T7" fmla="*/ 10 h 296"/>
                <a:gd name="T8" fmla="*/ 5 w 13"/>
                <a:gd name="T9" fmla="*/ 0 h 296"/>
                <a:gd name="T10" fmla="*/ 11 w 13"/>
                <a:gd name="T11" fmla="*/ 10 h 296"/>
                <a:gd name="T12" fmla="*/ 13 w 13"/>
                <a:gd name="T13" fmla="*/ 28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96">
                  <a:moveTo>
                    <a:pt x="13" y="286"/>
                  </a:moveTo>
                  <a:cubicBezTo>
                    <a:pt x="13" y="292"/>
                    <a:pt x="10" y="296"/>
                    <a:pt x="7" y="296"/>
                  </a:cubicBezTo>
                  <a:cubicBezTo>
                    <a:pt x="4" y="296"/>
                    <a:pt x="2" y="292"/>
                    <a:pt x="2" y="2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8" y="0"/>
                    <a:pt x="11" y="4"/>
                    <a:pt x="11" y="10"/>
                  </a:cubicBezTo>
                  <a:lnTo>
                    <a:pt x="13" y="286"/>
                  </a:lnTo>
                  <a:close/>
                </a:path>
              </a:pathLst>
            </a:custGeom>
            <a:solidFill>
              <a:srgbClr val="56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81"/>
            <p:cNvSpPr>
              <a:spLocks/>
            </p:cNvSpPr>
            <p:nvPr/>
          </p:nvSpPr>
          <p:spPr bwMode="auto">
            <a:xfrm>
              <a:off x="11153276" y="2842133"/>
              <a:ext cx="17057" cy="373120"/>
            </a:xfrm>
            <a:custGeom>
              <a:avLst/>
              <a:gdLst>
                <a:gd name="T0" fmla="*/ 14 w 14"/>
                <a:gd name="T1" fmla="*/ 286 h 296"/>
                <a:gd name="T2" fmla="*/ 8 w 14"/>
                <a:gd name="T3" fmla="*/ 296 h 296"/>
                <a:gd name="T4" fmla="*/ 2 w 14"/>
                <a:gd name="T5" fmla="*/ 286 h 296"/>
                <a:gd name="T6" fmla="*/ 0 w 14"/>
                <a:gd name="T7" fmla="*/ 10 h 296"/>
                <a:gd name="T8" fmla="*/ 6 w 14"/>
                <a:gd name="T9" fmla="*/ 0 h 296"/>
                <a:gd name="T10" fmla="*/ 12 w 14"/>
                <a:gd name="T11" fmla="*/ 10 h 296"/>
                <a:gd name="T12" fmla="*/ 14 w 14"/>
                <a:gd name="T13" fmla="*/ 28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96">
                  <a:moveTo>
                    <a:pt x="14" y="286"/>
                  </a:moveTo>
                  <a:cubicBezTo>
                    <a:pt x="14" y="292"/>
                    <a:pt x="11" y="296"/>
                    <a:pt x="8" y="296"/>
                  </a:cubicBezTo>
                  <a:cubicBezTo>
                    <a:pt x="5" y="296"/>
                    <a:pt x="2" y="292"/>
                    <a:pt x="2" y="28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3" y="0"/>
                    <a:pt x="6" y="0"/>
                  </a:cubicBezTo>
                  <a:cubicBezTo>
                    <a:pt x="9" y="0"/>
                    <a:pt x="12" y="5"/>
                    <a:pt x="12" y="10"/>
                  </a:cubicBezTo>
                  <a:lnTo>
                    <a:pt x="14" y="286"/>
                  </a:lnTo>
                  <a:close/>
                </a:path>
              </a:pathLst>
            </a:custGeom>
            <a:solidFill>
              <a:srgbClr val="56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82"/>
            <p:cNvSpPr>
              <a:spLocks/>
            </p:cNvSpPr>
            <p:nvPr/>
          </p:nvSpPr>
          <p:spPr bwMode="auto">
            <a:xfrm>
              <a:off x="11111700" y="2842133"/>
              <a:ext cx="15991" cy="374186"/>
            </a:xfrm>
            <a:custGeom>
              <a:avLst/>
              <a:gdLst>
                <a:gd name="T0" fmla="*/ 13 w 13"/>
                <a:gd name="T1" fmla="*/ 287 h 297"/>
                <a:gd name="T2" fmla="*/ 8 w 13"/>
                <a:gd name="T3" fmla="*/ 297 h 297"/>
                <a:gd name="T4" fmla="*/ 2 w 13"/>
                <a:gd name="T5" fmla="*/ 287 h 297"/>
                <a:gd name="T6" fmla="*/ 0 w 13"/>
                <a:gd name="T7" fmla="*/ 10 h 297"/>
                <a:gd name="T8" fmla="*/ 6 w 13"/>
                <a:gd name="T9" fmla="*/ 0 h 297"/>
                <a:gd name="T10" fmla="*/ 11 w 13"/>
                <a:gd name="T11" fmla="*/ 10 h 297"/>
                <a:gd name="T12" fmla="*/ 13 w 13"/>
                <a:gd name="T13" fmla="*/ 28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97">
                  <a:moveTo>
                    <a:pt x="13" y="287"/>
                  </a:moveTo>
                  <a:cubicBezTo>
                    <a:pt x="13" y="292"/>
                    <a:pt x="11" y="297"/>
                    <a:pt x="8" y="297"/>
                  </a:cubicBezTo>
                  <a:cubicBezTo>
                    <a:pt x="5" y="297"/>
                    <a:pt x="2" y="292"/>
                    <a:pt x="2" y="2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3" y="0"/>
                    <a:pt x="6" y="0"/>
                  </a:cubicBezTo>
                  <a:cubicBezTo>
                    <a:pt x="9" y="0"/>
                    <a:pt x="11" y="5"/>
                    <a:pt x="11" y="10"/>
                  </a:cubicBezTo>
                  <a:lnTo>
                    <a:pt x="13" y="287"/>
                  </a:lnTo>
                  <a:close/>
                </a:path>
              </a:pathLst>
            </a:custGeom>
            <a:solidFill>
              <a:srgbClr val="56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83"/>
            <p:cNvSpPr>
              <a:spLocks/>
            </p:cNvSpPr>
            <p:nvPr/>
          </p:nvSpPr>
          <p:spPr bwMode="auto">
            <a:xfrm>
              <a:off x="11127690" y="3257896"/>
              <a:ext cx="70360" cy="30916"/>
            </a:xfrm>
            <a:custGeom>
              <a:avLst/>
              <a:gdLst>
                <a:gd name="T0" fmla="*/ 56 w 56"/>
                <a:gd name="T1" fmla="*/ 12 h 25"/>
                <a:gd name="T2" fmla="*/ 29 w 56"/>
                <a:gd name="T3" fmla="*/ 25 h 25"/>
                <a:gd name="T4" fmla="*/ 0 w 56"/>
                <a:gd name="T5" fmla="*/ 13 h 25"/>
                <a:gd name="T6" fmla="*/ 28 w 56"/>
                <a:gd name="T7" fmla="*/ 1 h 25"/>
                <a:gd name="T8" fmla="*/ 56 w 5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5">
                  <a:moveTo>
                    <a:pt x="56" y="12"/>
                  </a:moveTo>
                  <a:cubicBezTo>
                    <a:pt x="56" y="19"/>
                    <a:pt x="44" y="25"/>
                    <a:pt x="29" y="25"/>
                  </a:cubicBezTo>
                  <a:cubicBezTo>
                    <a:pt x="13" y="25"/>
                    <a:pt x="1" y="19"/>
                    <a:pt x="0" y="13"/>
                  </a:cubicBezTo>
                  <a:cubicBezTo>
                    <a:pt x="0" y="6"/>
                    <a:pt x="13" y="1"/>
                    <a:pt x="28" y="1"/>
                  </a:cubicBezTo>
                  <a:cubicBezTo>
                    <a:pt x="44" y="0"/>
                    <a:pt x="56" y="6"/>
                    <a:pt x="56" y="12"/>
                  </a:cubicBezTo>
                  <a:close/>
                </a:path>
              </a:pathLst>
            </a:custGeom>
            <a:solidFill>
              <a:srgbClr val="032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284"/>
            <p:cNvSpPr>
              <a:spLocks noChangeArrowheads="1"/>
            </p:cNvSpPr>
            <p:nvPr/>
          </p:nvSpPr>
          <p:spPr bwMode="auto">
            <a:xfrm>
              <a:off x="11154342" y="3273886"/>
              <a:ext cx="19189" cy="6396"/>
            </a:xfrm>
            <a:prstGeom prst="ellipse">
              <a:avLst/>
            </a:prstGeom>
            <a:solidFill>
              <a:srgbClr val="508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85"/>
            <p:cNvSpPr>
              <a:spLocks/>
            </p:cNvSpPr>
            <p:nvPr/>
          </p:nvSpPr>
          <p:spPr bwMode="auto">
            <a:xfrm>
              <a:off x="10864374" y="2141734"/>
              <a:ext cx="586331" cy="585265"/>
            </a:xfrm>
            <a:custGeom>
              <a:avLst/>
              <a:gdLst>
                <a:gd name="T0" fmla="*/ 464 w 465"/>
                <a:gd name="T1" fmla="*/ 231 h 465"/>
                <a:gd name="T2" fmla="*/ 234 w 465"/>
                <a:gd name="T3" fmla="*/ 464 h 465"/>
                <a:gd name="T4" fmla="*/ 1 w 465"/>
                <a:gd name="T5" fmla="*/ 234 h 465"/>
                <a:gd name="T6" fmla="*/ 231 w 465"/>
                <a:gd name="T7" fmla="*/ 1 h 465"/>
                <a:gd name="T8" fmla="*/ 464 w 465"/>
                <a:gd name="T9" fmla="*/ 231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5">
                  <a:moveTo>
                    <a:pt x="464" y="231"/>
                  </a:moveTo>
                  <a:cubicBezTo>
                    <a:pt x="465" y="359"/>
                    <a:pt x="362" y="463"/>
                    <a:pt x="234" y="464"/>
                  </a:cubicBezTo>
                  <a:cubicBezTo>
                    <a:pt x="106" y="465"/>
                    <a:pt x="2" y="362"/>
                    <a:pt x="1" y="234"/>
                  </a:cubicBezTo>
                  <a:cubicBezTo>
                    <a:pt x="0" y="107"/>
                    <a:pt x="103" y="2"/>
                    <a:pt x="231" y="1"/>
                  </a:cubicBezTo>
                  <a:cubicBezTo>
                    <a:pt x="359" y="0"/>
                    <a:pt x="463" y="103"/>
                    <a:pt x="464" y="231"/>
                  </a:cubicBezTo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86"/>
            <p:cNvSpPr>
              <a:spLocks/>
            </p:cNvSpPr>
            <p:nvPr/>
          </p:nvSpPr>
          <p:spPr bwMode="auto">
            <a:xfrm>
              <a:off x="10897422" y="2173716"/>
              <a:ext cx="521302" cy="522368"/>
            </a:xfrm>
            <a:custGeom>
              <a:avLst/>
              <a:gdLst>
                <a:gd name="T0" fmla="*/ 208 w 414"/>
                <a:gd name="T1" fmla="*/ 413 h 414"/>
                <a:gd name="T2" fmla="*/ 0 w 414"/>
                <a:gd name="T3" fmla="*/ 208 h 414"/>
                <a:gd name="T4" fmla="*/ 205 w 414"/>
                <a:gd name="T5" fmla="*/ 1 h 414"/>
                <a:gd name="T6" fmla="*/ 413 w 414"/>
                <a:gd name="T7" fmla="*/ 205 h 414"/>
                <a:gd name="T8" fmla="*/ 208 w 414"/>
                <a:gd name="T9" fmla="*/ 413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4">
                  <a:moveTo>
                    <a:pt x="208" y="413"/>
                  </a:moveTo>
                  <a:cubicBezTo>
                    <a:pt x="94" y="414"/>
                    <a:pt x="1" y="322"/>
                    <a:pt x="0" y="208"/>
                  </a:cubicBezTo>
                  <a:cubicBezTo>
                    <a:pt x="0" y="95"/>
                    <a:pt x="92" y="1"/>
                    <a:pt x="205" y="1"/>
                  </a:cubicBezTo>
                  <a:cubicBezTo>
                    <a:pt x="319" y="0"/>
                    <a:pt x="412" y="92"/>
                    <a:pt x="413" y="205"/>
                  </a:cubicBezTo>
                  <a:cubicBezTo>
                    <a:pt x="414" y="319"/>
                    <a:pt x="322" y="412"/>
                    <a:pt x="208" y="413"/>
                  </a:cubicBezTo>
                </a:path>
              </a:pathLst>
            </a:cu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87"/>
            <p:cNvSpPr>
              <a:spLocks/>
            </p:cNvSpPr>
            <p:nvPr/>
          </p:nvSpPr>
          <p:spPr bwMode="auto">
            <a:xfrm>
              <a:off x="10920875" y="2198235"/>
              <a:ext cx="473329" cy="472263"/>
            </a:xfrm>
            <a:custGeom>
              <a:avLst/>
              <a:gdLst>
                <a:gd name="T0" fmla="*/ 374 w 375"/>
                <a:gd name="T1" fmla="*/ 186 h 375"/>
                <a:gd name="T2" fmla="*/ 189 w 375"/>
                <a:gd name="T3" fmla="*/ 375 h 375"/>
                <a:gd name="T4" fmla="*/ 1 w 375"/>
                <a:gd name="T5" fmla="*/ 189 h 375"/>
                <a:gd name="T6" fmla="*/ 186 w 375"/>
                <a:gd name="T7" fmla="*/ 1 h 375"/>
                <a:gd name="T8" fmla="*/ 374 w 375"/>
                <a:gd name="T9" fmla="*/ 18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375">
                  <a:moveTo>
                    <a:pt x="374" y="186"/>
                  </a:moveTo>
                  <a:cubicBezTo>
                    <a:pt x="375" y="290"/>
                    <a:pt x="292" y="374"/>
                    <a:pt x="189" y="375"/>
                  </a:cubicBezTo>
                  <a:cubicBezTo>
                    <a:pt x="86" y="375"/>
                    <a:pt x="2" y="292"/>
                    <a:pt x="1" y="189"/>
                  </a:cubicBezTo>
                  <a:cubicBezTo>
                    <a:pt x="0" y="86"/>
                    <a:pt x="83" y="2"/>
                    <a:pt x="186" y="1"/>
                  </a:cubicBezTo>
                  <a:cubicBezTo>
                    <a:pt x="289" y="0"/>
                    <a:pt x="374" y="83"/>
                    <a:pt x="374" y="186"/>
                  </a:cubicBezTo>
                </a:path>
              </a:pathLst>
            </a:custGeom>
            <a:solidFill>
              <a:srgbClr val="C1E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88"/>
            <p:cNvSpPr>
              <a:spLocks noEditPoints="1"/>
            </p:cNvSpPr>
            <p:nvPr/>
          </p:nvSpPr>
          <p:spPr bwMode="auto">
            <a:xfrm>
              <a:off x="10980575" y="2280321"/>
              <a:ext cx="413630" cy="388045"/>
            </a:xfrm>
            <a:custGeom>
              <a:avLst/>
              <a:gdLst>
                <a:gd name="T0" fmla="*/ 0 w 328"/>
                <a:gd name="T1" fmla="*/ 246 h 308"/>
                <a:gd name="T2" fmla="*/ 75 w 328"/>
                <a:gd name="T3" fmla="*/ 299 h 308"/>
                <a:gd name="T4" fmla="*/ 105 w 328"/>
                <a:gd name="T5" fmla="*/ 308 h 308"/>
                <a:gd name="T6" fmla="*/ 106 w 328"/>
                <a:gd name="T7" fmla="*/ 306 h 308"/>
                <a:gd name="T8" fmla="*/ 0 w 328"/>
                <a:gd name="T9" fmla="*/ 246 h 308"/>
                <a:gd name="T10" fmla="*/ 281 w 328"/>
                <a:gd name="T11" fmla="*/ 0 h 308"/>
                <a:gd name="T12" fmla="*/ 326 w 328"/>
                <a:gd name="T13" fmla="*/ 104 h 308"/>
                <a:gd name="T14" fmla="*/ 328 w 328"/>
                <a:gd name="T15" fmla="*/ 102 h 308"/>
                <a:gd name="T16" fmla="*/ 281 w 328"/>
                <a:gd name="T1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308">
                  <a:moveTo>
                    <a:pt x="0" y="246"/>
                  </a:moveTo>
                  <a:cubicBezTo>
                    <a:pt x="20" y="269"/>
                    <a:pt x="45" y="287"/>
                    <a:pt x="75" y="299"/>
                  </a:cubicBezTo>
                  <a:cubicBezTo>
                    <a:pt x="85" y="303"/>
                    <a:pt x="95" y="306"/>
                    <a:pt x="105" y="308"/>
                  </a:cubicBezTo>
                  <a:cubicBezTo>
                    <a:pt x="106" y="306"/>
                    <a:pt x="106" y="306"/>
                    <a:pt x="106" y="306"/>
                  </a:cubicBezTo>
                  <a:cubicBezTo>
                    <a:pt x="64" y="299"/>
                    <a:pt x="27" y="277"/>
                    <a:pt x="0" y="246"/>
                  </a:cubicBezTo>
                  <a:moveTo>
                    <a:pt x="281" y="0"/>
                  </a:moveTo>
                  <a:cubicBezTo>
                    <a:pt x="306" y="28"/>
                    <a:pt x="322" y="64"/>
                    <a:pt x="326" y="104"/>
                  </a:cubicBezTo>
                  <a:cubicBezTo>
                    <a:pt x="328" y="102"/>
                    <a:pt x="328" y="102"/>
                    <a:pt x="328" y="102"/>
                  </a:cubicBezTo>
                  <a:cubicBezTo>
                    <a:pt x="323" y="64"/>
                    <a:pt x="307" y="28"/>
                    <a:pt x="281" y="0"/>
                  </a:cubicBezTo>
                </a:path>
              </a:pathLst>
            </a:custGeom>
            <a:solidFill>
              <a:srgbClr val="001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89"/>
            <p:cNvSpPr>
              <a:spLocks noEditPoints="1"/>
            </p:cNvSpPr>
            <p:nvPr/>
          </p:nvSpPr>
          <p:spPr bwMode="auto">
            <a:xfrm>
              <a:off x="10976310" y="2273925"/>
              <a:ext cx="414696" cy="391243"/>
            </a:xfrm>
            <a:custGeom>
              <a:avLst/>
              <a:gdLst>
                <a:gd name="T0" fmla="*/ 284 w 329"/>
                <a:gd name="T1" fmla="*/ 5 h 311"/>
                <a:gd name="T2" fmla="*/ 329 w 329"/>
                <a:gd name="T3" fmla="*/ 109 h 311"/>
                <a:gd name="T4" fmla="*/ 329 w 329"/>
                <a:gd name="T5" fmla="*/ 109 h 311"/>
                <a:gd name="T6" fmla="*/ 284 w 329"/>
                <a:gd name="T7" fmla="*/ 5 h 311"/>
                <a:gd name="T8" fmla="*/ 284 w 329"/>
                <a:gd name="T9" fmla="*/ 5 h 311"/>
                <a:gd name="T10" fmla="*/ 267 w 329"/>
                <a:gd name="T11" fmla="*/ 0 h 311"/>
                <a:gd name="T12" fmla="*/ 0 w 329"/>
                <a:gd name="T13" fmla="*/ 246 h 311"/>
                <a:gd name="T14" fmla="*/ 3 w 329"/>
                <a:gd name="T15" fmla="*/ 251 h 311"/>
                <a:gd name="T16" fmla="*/ 109 w 329"/>
                <a:gd name="T17" fmla="*/ 311 h 311"/>
                <a:gd name="T18" fmla="*/ 326 w 329"/>
                <a:gd name="T19" fmla="*/ 112 h 311"/>
                <a:gd name="T20" fmla="*/ 269 w 329"/>
                <a:gd name="T21" fmla="*/ 2 h 311"/>
                <a:gd name="T22" fmla="*/ 267 w 329"/>
                <a:gd name="T2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311">
                  <a:moveTo>
                    <a:pt x="284" y="5"/>
                  </a:moveTo>
                  <a:cubicBezTo>
                    <a:pt x="309" y="33"/>
                    <a:pt x="325" y="69"/>
                    <a:pt x="329" y="109"/>
                  </a:cubicBezTo>
                  <a:cubicBezTo>
                    <a:pt x="329" y="109"/>
                    <a:pt x="329" y="109"/>
                    <a:pt x="329" y="109"/>
                  </a:cubicBezTo>
                  <a:cubicBezTo>
                    <a:pt x="325" y="69"/>
                    <a:pt x="309" y="33"/>
                    <a:pt x="284" y="5"/>
                  </a:cubicBezTo>
                  <a:cubicBezTo>
                    <a:pt x="284" y="5"/>
                    <a:pt x="284" y="5"/>
                    <a:pt x="284" y="5"/>
                  </a:cubicBezTo>
                  <a:moveTo>
                    <a:pt x="267" y="0"/>
                  </a:moveTo>
                  <a:cubicBezTo>
                    <a:pt x="0" y="246"/>
                    <a:pt x="0" y="246"/>
                    <a:pt x="0" y="246"/>
                  </a:cubicBezTo>
                  <a:cubicBezTo>
                    <a:pt x="1" y="248"/>
                    <a:pt x="2" y="249"/>
                    <a:pt x="3" y="251"/>
                  </a:cubicBezTo>
                  <a:cubicBezTo>
                    <a:pt x="30" y="282"/>
                    <a:pt x="67" y="304"/>
                    <a:pt x="109" y="311"/>
                  </a:cubicBezTo>
                  <a:cubicBezTo>
                    <a:pt x="326" y="112"/>
                    <a:pt x="326" y="112"/>
                    <a:pt x="326" y="112"/>
                  </a:cubicBezTo>
                  <a:cubicBezTo>
                    <a:pt x="319" y="71"/>
                    <a:pt x="301" y="33"/>
                    <a:pt x="269" y="2"/>
                  </a:cubicBezTo>
                  <a:cubicBezTo>
                    <a:pt x="269" y="1"/>
                    <a:pt x="268" y="0"/>
                    <a:pt x="267" y="0"/>
                  </a:cubicBezTo>
                </a:path>
              </a:pathLst>
            </a:custGeom>
            <a:solidFill>
              <a:srgbClr val="DCE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90"/>
            <p:cNvSpPr>
              <a:spLocks/>
            </p:cNvSpPr>
            <p:nvPr/>
          </p:nvSpPr>
          <p:spPr bwMode="auto">
            <a:xfrm>
              <a:off x="10952857" y="2246208"/>
              <a:ext cx="354997" cy="332610"/>
            </a:xfrm>
            <a:custGeom>
              <a:avLst/>
              <a:gdLst>
                <a:gd name="T0" fmla="*/ 259 w 282"/>
                <a:gd name="T1" fmla="*/ 0 h 264"/>
                <a:gd name="T2" fmla="*/ 0 w 282"/>
                <a:gd name="T3" fmla="*/ 239 h 264"/>
                <a:gd name="T4" fmla="*/ 15 w 282"/>
                <a:gd name="T5" fmla="*/ 264 h 264"/>
                <a:gd name="T6" fmla="*/ 282 w 282"/>
                <a:gd name="T7" fmla="*/ 18 h 264"/>
                <a:gd name="T8" fmla="*/ 259 w 282"/>
                <a:gd name="T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264">
                  <a:moveTo>
                    <a:pt x="259" y="0"/>
                  </a:moveTo>
                  <a:cubicBezTo>
                    <a:pt x="0" y="239"/>
                    <a:pt x="0" y="239"/>
                    <a:pt x="0" y="239"/>
                  </a:cubicBezTo>
                  <a:cubicBezTo>
                    <a:pt x="4" y="248"/>
                    <a:pt x="9" y="256"/>
                    <a:pt x="15" y="264"/>
                  </a:cubicBezTo>
                  <a:cubicBezTo>
                    <a:pt x="282" y="18"/>
                    <a:pt x="282" y="18"/>
                    <a:pt x="282" y="18"/>
                  </a:cubicBezTo>
                  <a:cubicBezTo>
                    <a:pt x="275" y="11"/>
                    <a:pt x="267" y="5"/>
                    <a:pt x="259" y="0"/>
                  </a:cubicBezTo>
                </a:path>
              </a:pathLst>
            </a:custGeom>
            <a:solidFill>
              <a:srgbClr val="DCE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91"/>
            <p:cNvSpPr>
              <a:spLocks noEditPoints="1"/>
            </p:cNvSpPr>
            <p:nvPr/>
          </p:nvSpPr>
          <p:spPr bwMode="auto">
            <a:xfrm>
              <a:off x="11086114" y="2199301"/>
              <a:ext cx="72492" cy="11727"/>
            </a:xfrm>
            <a:custGeom>
              <a:avLst/>
              <a:gdLst>
                <a:gd name="T0" fmla="*/ 55 w 57"/>
                <a:gd name="T1" fmla="*/ 0 h 9"/>
                <a:gd name="T2" fmla="*/ 0 w 57"/>
                <a:gd name="T3" fmla="*/ 9 h 9"/>
                <a:gd name="T4" fmla="*/ 0 w 57"/>
                <a:gd name="T5" fmla="*/ 9 h 9"/>
                <a:gd name="T6" fmla="*/ 55 w 57"/>
                <a:gd name="T7" fmla="*/ 0 h 9"/>
                <a:gd name="T8" fmla="*/ 55 w 57"/>
                <a:gd name="T9" fmla="*/ 0 h 9"/>
                <a:gd name="T10" fmla="*/ 55 w 57"/>
                <a:gd name="T11" fmla="*/ 0 h 9"/>
                <a:gd name="T12" fmla="*/ 55 w 57"/>
                <a:gd name="T13" fmla="*/ 0 h 9"/>
                <a:gd name="T14" fmla="*/ 57 w 57"/>
                <a:gd name="T15" fmla="*/ 0 h 9"/>
                <a:gd name="T16" fmla="*/ 55 w 57"/>
                <a:gd name="T17" fmla="*/ 0 h 9"/>
                <a:gd name="T18" fmla="*/ 55 w 57"/>
                <a:gd name="T19" fmla="*/ 0 h 9"/>
                <a:gd name="T20" fmla="*/ 55 w 57"/>
                <a:gd name="T21" fmla="*/ 0 h 9"/>
                <a:gd name="T22" fmla="*/ 57 w 57"/>
                <a:gd name="T23" fmla="*/ 0 h 9"/>
                <a:gd name="T24" fmla="*/ 57 w 57"/>
                <a:gd name="T25" fmla="*/ 0 h 9"/>
                <a:gd name="T26" fmla="*/ 57 w 57"/>
                <a:gd name="T27" fmla="*/ 0 h 9"/>
                <a:gd name="T28" fmla="*/ 57 w 57"/>
                <a:gd name="T29" fmla="*/ 0 h 9"/>
                <a:gd name="T30" fmla="*/ 57 w 57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9">
                  <a:moveTo>
                    <a:pt x="55" y="0"/>
                  </a:moveTo>
                  <a:cubicBezTo>
                    <a:pt x="35" y="0"/>
                    <a:pt x="17" y="3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7" y="3"/>
                    <a:pt x="35" y="0"/>
                    <a:pt x="55" y="0"/>
                  </a:cubicBezTo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moveTo>
                    <a:pt x="57" y="0"/>
                  </a:moveTo>
                  <a:cubicBezTo>
                    <a:pt x="56" y="0"/>
                    <a:pt x="56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6" y="0"/>
                    <a:pt x="56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00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92"/>
            <p:cNvSpPr>
              <a:spLocks noEditPoints="1"/>
            </p:cNvSpPr>
            <p:nvPr/>
          </p:nvSpPr>
          <p:spPr bwMode="auto">
            <a:xfrm>
              <a:off x="11086114" y="2199301"/>
              <a:ext cx="305958" cy="278241"/>
            </a:xfrm>
            <a:custGeom>
              <a:avLst/>
              <a:gdLst>
                <a:gd name="T0" fmla="*/ 242 w 243"/>
                <a:gd name="T1" fmla="*/ 168 h 221"/>
                <a:gd name="T2" fmla="*/ 239 w 243"/>
                <a:gd name="T3" fmla="*/ 171 h 221"/>
                <a:gd name="T4" fmla="*/ 240 w 243"/>
                <a:gd name="T5" fmla="*/ 221 h 221"/>
                <a:gd name="T6" fmla="*/ 243 w 243"/>
                <a:gd name="T7" fmla="*/ 185 h 221"/>
                <a:gd name="T8" fmla="*/ 243 w 243"/>
                <a:gd name="T9" fmla="*/ 185 h 221"/>
                <a:gd name="T10" fmla="*/ 243 w 243"/>
                <a:gd name="T11" fmla="*/ 185 h 221"/>
                <a:gd name="T12" fmla="*/ 242 w 243"/>
                <a:gd name="T13" fmla="*/ 168 h 221"/>
                <a:gd name="T14" fmla="*/ 57 w 243"/>
                <a:gd name="T15" fmla="*/ 0 h 221"/>
                <a:gd name="T16" fmla="*/ 57 w 243"/>
                <a:gd name="T17" fmla="*/ 0 h 221"/>
                <a:gd name="T18" fmla="*/ 55 w 243"/>
                <a:gd name="T19" fmla="*/ 0 h 221"/>
                <a:gd name="T20" fmla="*/ 55 w 243"/>
                <a:gd name="T21" fmla="*/ 0 h 221"/>
                <a:gd name="T22" fmla="*/ 55 w 243"/>
                <a:gd name="T23" fmla="*/ 0 h 221"/>
                <a:gd name="T24" fmla="*/ 55 w 243"/>
                <a:gd name="T25" fmla="*/ 0 h 221"/>
                <a:gd name="T26" fmla="*/ 55 w 243"/>
                <a:gd name="T27" fmla="*/ 0 h 221"/>
                <a:gd name="T28" fmla="*/ 0 w 243"/>
                <a:gd name="T29" fmla="*/ 9 h 221"/>
                <a:gd name="T30" fmla="*/ 43 w 243"/>
                <a:gd name="T31" fmla="*/ 4 h 221"/>
                <a:gd name="T32" fmla="*/ 153 w 243"/>
                <a:gd name="T33" fmla="*/ 37 h 221"/>
                <a:gd name="T34" fmla="*/ 159 w 243"/>
                <a:gd name="T35" fmla="*/ 32 h 221"/>
                <a:gd name="T36" fmla="*/ 182 w 243"/>
                <a:gd name="T37" fmla="*/ 49 h 221"/>
                <a:gd name="T38" fmla="*/ 176 w 243"/>
                <a:gd name="T39" fmla="*/ 55 h 221"/>
                <a:gd name="T40" fmla="*/ 180 w 243"/>
                <a:gd name="T41" fmla="*/ 59 h 221"/>
                <a:gd name="T42" fmla="*/ 186 w 243"/>
                <a:gd name="T43" fmla="*/ 53 h 221"/>
                <a:gd name="T44" fmla="*/ 197 w 243"/>
                <a:gd name="T45" fmla="*/ 64 h 221"/>
                <a:gd name="T46" fmla="*/ 57 w 243"/>
                <a:gd name="T47" fmla="*/ 0 h 221"/>
                <a:gd name="T48" fmla="*/ 57 w 243"/>
                <a:gd name="T4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3" h="221">
                  <a:moveTo>
                    <a:pt x="242" y="168"/>
                  </a:moveTo>
                  <a:cubicBezTo>
                    <a:pt x="239" y="171"/>
                    <a:pt x="239" y="171"/>
                    <a:pt x="239" y="171"/>
                  </a:cubicBezTo>
                  <a:cubicBezTo>
                    <a:pt x="241" y="188"/>
                    <a:pt x="242" y="204"/>
                    <a:pt x="240" y="221"/>
                  </a:cubicBezTo>
                  <a:cubicBezTo>
                    <a:pt x="242" y="210"/>
                    <a:pt x="243" y="198"/>
                    <a:pt x="243" y="185"/>
                  </a:cubicBezTo>
                  <a:cubicBezTo>
                    <a:pt x="243" y="185"/>
                    <a:pt x="243" y="185"/>
                    <a:pt x="243" y="185"/>
                  </a:cubicBezTo>
                  <a:cubicBezTo>
                    <a:pt x="243" y="185"/>
                    <a:pt x="243" y="185"/>
                    <a:pt x="243" y="185"/>
                  </a:cubicBezTo>
                  <a:cubicBezTo>
                    <a:pt x="243" y="179"/>
                    <a:pt x="243" y="173"/>
                    <a:pt x="242" y="168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5" y="0"/>
                    <a:pt x="17" y="3"/>
                    <a:pt x="0" y="9"/>
                  </a:cubicBezTo>
                  <a:cubicBezTo>
                    <a:pt x="14" y="6"/>
                    <a:pt x="29" y="4"/>
                    <a:pt x="43" y="4"/>
                  </a:cubicBezTo>
                  <a:cubicBezTo>
                    <a:pt x="82" y="4"/>
                    <a:pt x="120" y="15"/>
                    <a:pt x="153" y="37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67" y="37"/>
                    <a:pt x="175" y="43"/>
                    <a:pt x="182" y="49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7" y="56"/>
                    <a:pt x="179" y="57"/>
                    <a:pt x="180" y="59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90" y="56"/>
                    <a:pt x="194" y="60"/>
                    <a:pt x="197" y="64"/>
                  </a:cubicBezTo>
                  <a:cubicBezTo>
                    <a:pt x="163" y="25"/>
                    <a:pt x="113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93D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93"/>
            <p:cNvSpPr>
              <a:spLocks/>
            </p:cNvSpPr>
            <p:nvPr/>
          </p:nvSpPr>
          <p:spPr bwMode="auto">
            <a:xfrm>
              <a:off x="11313184" y="2266463"/>
              <a:ext cx="77822" cy="148182"/>
            </a:xfrm>
            <a:custGeom>
              <a:avLst/>
              <a:gdLst>
                <a:gd name="T0" fmla="*/ 6 w 62"/>
                <a:gd name="T1" fmla="*/ 0 h 118"/>
                <a:gd name="T2" fmla="*/ 0 w 62"/>
                <a:gd name="T3" fmla="*/ 6 h 118"/>
                <a:gd name="T4" fmla="*/ 2 w 62"/>
                <a:gd name="T5" fmla="*/ 8 h 118"/>
                <a:gd name="T6" fmla="*/ 59 w 62"/>
                <a:gd name="T7" fmla="*/ 118 h 118"/>
                <a:gd name="T8" fmla="*/ 62 w 62"/>
                <a:gd name="T9" fmla="*/ 115 h 118"/>
                <a:gd name="T10" fmla="*/ 17 w 62"/>
                <a:gd name="T11" fmla="*/ 11 h 118"/>
                <a:gd name="T12" fmla="*/ 6 w 62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18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7"/>
                    <a:pt x="2" y="8"/>
                  </a:cubicBezTo>
                  <a:cubicBezTo>
                    <a:pt x="34" y="39"/>
                    <a:pt x="52" y="77"/>
                    <a:pt x="59" y="118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58" y="75"/>
                    <a:pt x="42" y="39"/>
                    <a:pt x="17" y="11"/>
                  </a:cubicBezTo>
                  <a:cubicBezTo>
                    <a:pt x="14" y="7"/>
                    <a:pt x="10" y="3"/>
                    <a:pt x="6" y="0"/>
                  </a:cubicBezTo>
                </a:path>
              </a:pathLst>
            </a:custGeom>
            <a:solidFill>
              <a:srgbClr val="BEE3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94"/>
            <p:cNvSpPr>
              <a:spLocks/>
            </p:cNvSpPr>
            <p:nvPr/>
          </p:nvSpPr>
          <p:spPr bwMode="auto">
            <a:xfrm>
              <a:off x="11279070" y="2239811"/>
              <a:ext cx="36246" cy="28784"/>
            </a:xfrm>
            <a:custGeom>
              <a:avLst/>
              <a:gdLst>
                <a:gd name="T0" fmla="*/ 6 w 29"/>
                <a:gd name="T1" fmla="*/ 0 h 23"/>
                <a:gd name="T2" fmla="*/ 0 w 29"/>
                <a:gd name="T3" fmla="*/ 5 h 23"/>
                <a:gd name="T4" fmla="*/ 23 w 29"/>
                <a:gd name="T5" fmla="*/ 23 h 23"/>
                <a:gd name="T6" fmla="*/ 29 w 29"/>
                <a:gd name="T7" fmla="*/ 17 h 23"/>
                <a:gd name="T8" fmla="*/ 6 w 2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6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8" y="10"/>
                    <a:pt x="16" y="16"/>
                    <a:pt x="23" y="2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2" y="11"/>
                    <a:pt x="14" y="5"/>
                    <a:pt x="6" y="0"/>
                  </a:cubicBezTo>
                </a:path>
              </a:pathLst>
            </a:custGeom>
            <a:solidFill>
              <a:srgbClr val="BEE3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95"/>
            <p:cNvSpPr>
              <a:spLocks/>
            </p:cNvSpPr>
            <p:nvPr/>
          </p:nvSpPr>
          <p:spPr bwMode="auto">
            <a:xfrm>
              <a:off x="11101039" y="2715273"/>
              <a:ext cx="117266" cy="70360"/>
            </a:xfrm>
            <a:custGeom>
              <a:avLst/>
              <a:gdLst>
                <a:gd name="T0" fmla="*/ 93 w 93"/>
                <a:gd name="T1" fmla="*/ 27 h 55"/>
                <a:gd name="T2" fmla="*/ 66 w 93"/>
                <a:gd name="T3" fmla="*/ 55 h 55"/>
                <a:gd name="T4" fmla="*/ 27 w 93"/>
                <a:gd name="T5" fmla="*/ 55 h 55"/>
                <a:gd name="T6" fmla="*/ 0 w 93"/>
                <a:gd name="T7" fmla="*/ 28 h 55"/>
                <a:gd name="T8" fmla="*/ 27 w 93"/>
                <a:gd name="T9" fmla="*/ 1 h 55"/>
                <a:gd name="T10" fmla="*/ 66 w 93"/>
                <a:gd name="T11" fmla="*/ 0 h 55"/>
                <a:gd name="T12" fmla="*/ 93 w 93"/>
                <a:gd name="T13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5">
                  <a:moveTo>
                    <a:pt x="93" y="27"/>
                  </a:moveTo>
                  <a:cubicBezTo>
                    <a:pt x="93" y="42"/>
                    <a:pt x="81" y="55"/>
                    <a:pt x="66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12" y="55"/>
                    <a:pt x="0" y="43"/>
                    <a:pt x="0" y="28"/>
                  </a:cubicBezTo>
                  <a:cubicBezTo>
                    <a:pt x="0" y="13"/>
                    <a:pt x="12" y="1"/>
                    <a:pt x="27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1" y="0"/>
                    <a:pt x="93" y="12"/>
                    <a:pt x="93" y="27"/>
                  </a:cubicBez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96"/>
            <p:cNvSpPr>
              <a:spLocks/>
            </p:cNvSpPr>
            <p:nvPr/>
          </p:nvSpPr>
          <p:spPr bwMode="auto">
            <a:xfrm>
              <a:off x="11107435" y="2760047"/>
              <a:ext cx="104474" cy="33048"/>
            </a:xfrm>
            <a:custGeom>
              <a:avLst/>
              <a:gdLst>
                <a:gd name="T0" fmla="*/ 83 w 83"/>
                <a:gd name="T1" fmla="*/ 13 h 26"/>
                <a:gd name="T2" fmla="*/ 65 w 83"/>
                <a:gd name="T3" fmla="*/ 25 h 26"/>
                <a:gd name="T4" fmla="*/ 19 w 83"/>
                <a:gd name="T5" fmla="*/ 25 h 26"/>
                <a:gd name="T6" fmla="*/ 0 w 83"/>
                <a:gd name="T7" fmla="*/ 13 h 26"/>
                <a:gd name="T8" fmla="*/ 19 w 83"/>
                <a:gd name="T9" fmla="*/ 0 h 26"/>
                <a:gd name="T10" fmla="*/ 65 w 83"/>
                <a:gd name="T11" fmla="*/ 0 h 26"/>
                <a:gd name="T12" fmla="*/ 83 w 83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6">
                  <a:moveTo>
                    <a:pt x="83" y="13"/>
                  </a:moveTo>
                  <a:cubicBezTo>
                    <a:pt x="83" y="19"/>
                    <a:pt x="75" y="25"/>
                    <a:pt x="65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8" y="26"/>
                    <a:pt x="0" y="20"/>
                    <a:pt x="0" y="13"/>
                  </a:cubicBezTo>
                  <a:cubicBezTo>
                    <a:pt x="0" y="6"/>
                    <a:pt x="8" y="1"/>
                    <a:pt x="19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5" y="0"/>
                    <a:pt x="83" y="6"/>
                    <a:pt x="83" y="13"/>
                  </a:cubicBezTo>
                  <a:close/>
                </a:path>
              </a:pathLst>
            </a:custGeom>
            <a:solidFill>
              <a:srgbClr val="05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6" name="组合 1885"/>
          <p:cNvGrpSpPr/>
          <p:nvPr/>
        </p:nvGrpSpPr>
        <p:grpSpPr>
          <a:xfrm>
            <a:off x="9430482" y="5159741"/>
            <a:ext cx="507443" cy="982904"/>
            <a:chOff x="9570182" y="5159741"/>
            <a:chExt cx="507443" cy="982904"/>
          </a:xfrm>
        </p:grpSpPr>
        <p:sp>
          <p:nvSpPr>
            <p:cNvPr id="116" name="Freeform 297"/>
            <p:cNvSpPr>
              <a:spLocks/>
            </p:cNvSpPr>
            <p:nvPr/>
          </p:nvSpPr>
          <p:spPr bwMode="auto">
            <a:xfrm>
              <a:off x="9570182" y="5386811"/>
              <a:ext cx="507443" cy="755834"/>
            </a:xfrm>
            <a:custGeom>
              <a:avLst/>
              <a:gdLst>
                <a:gd name="T0" fmla="*/ 379 w 402"/>
                <a:gd name="T1" fmla="*/ 566 h 600"/>
                <a:gd name="T2" fmla="*/ 345 w 402"/>
                <a:gd name="T3" fmla="*/ 600 h 600"/>
                <a:gd name="T4" fmla="*/ 57 w 402"/>
                <a:gd name="T5" fmla="*/ 600 h 600"/>
                <a:gd name="T6" fmla="*/ 23 w 402"/>
                <a:gd name="T7" fmla="*/ 566 h 600"/>
                <a:gd name="T8" fmla="*/ 0 w 402"/>
                <a:gd name="T9" fmla="*/ 35 h 600"/>
                <a:gd name="T10" fmla="*/ 34 w 402"/>
                <a:gd name="T11" fmla="*/ 0 h 600"/>
                <a:gd name="T12" fmla="*/ 368 w 402"/>
                <a:gd name="T13" fmla="*/ 0 h 600"/>
                <a:gd name="T14" fmla="*/ 402 w 402"/>
                <a:gd name="T15" fmla="*/ 35 h 600"/>
                <a:gd name="T16" fmla="*/ 379 w 402"/>
                <a:gd name="T17" fmla="*/ 56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2" h="600">
                  <a:moveTo>
                    <a:pt x="379" y="566"/>
                  </a:moveTo>
                  <a:cubicBezTo>
                    <a:pt x="379" y="584"/>
                    <a:pt x="364" y="600"/>
                    <a:pt x="345" y="600"/>
                  </a:cubicBezTo>
                  <a:cubicBezTo>
                    <a:pt x="57" y="600"/>
                    <a:pt x="57" y="600"/>
                    <a:pt x="57" y="600"/>
                  </a:cubicBezTo>
                  <a:cubicBezTo>
                    <a:pt x="38" y="600"/>
                    <a:pt x="23" y="584"/>
                    <a:pt x="23" y="56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87" y="0"/>
                    <a:pt x="402" y="16"/>
                    <a:pt x="402" y="35"/>
                  </a:cubicBezTo>
                  <a:lnTo>
                    <a:pt x="379" y="566"/>
                  </a:lnTo>
                  <a:close/>
                </a:path>
              </a:pathLst>
            </a:cu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98"/>
            <p:cNvSpPr>
              <a:spLocks/>
            </p:cNvSpPr>
            <p:nvPr/>
          </p:nvSpPr>
          <p:spPr bwMode="auto">
            <a:xfrm>
              <a:off x="9570182" y="5431585"/>
              <a:ext cx="507443" cy="52237"/>
            </a:xfrm>
            <a:custGeom>
              <a:avLst/>
              <a:gdLst>
                <a:gd name="T0" fmla="*/ 0 w 402"/>
                <a:gd name="T1" fmla="*/ 0 h 42"/>
                <a:gd name="T2" fmla="*/ 0 w 402"/>
                <a:gd name="T3" fmla="*/ 8 h 42"/>
                <a:gd name="T4" fmla="*/ 34 w 402"/>
                <a:gd name="T5" fmla="*/ 42 h 42"/>
                <a:gd name="T6" fmla="*/ 368 w 402"/>
                <a:gd name="T7" fmla="*/ 42 h 42"/>
                <a:gd name="T8" fmla="*/ 402 w 402"/>
                <a:gd name="T9" fmla="*/ 8 h 42"/>
                <a:gd name="T10" fmla="*/ 402 w 402"/>
                <a:gd name="T11" fmla="*/ 0 h 42"/>
                <a:gd name="T12" fmla="*/ 0 w 40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42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27"/>
                    <a:pt x="15" y="42"/>
                    <a:pt x="34" y="42"/>
                  </a:cubicBezTo>
                  <a:cubicBezTo>
                    <a:pt x="368" y="42"/>
                    <a:pt x="368" y="42"/>
                    <a:pt x="368" y="42"/>
                  </a:cubicBezTo>
                  <a:cubicBezTo>
                    <a:pt x="387" y="42"/>
                    <a:pt x="402" y="27"/>
                    <a:pt x="402" y="8"/>
                  </a:cubicBezTo>
                  <a:cubicBezTo>
                    <a:pt x="402" y="0"/>
                    <a:pt x="402" y="0"/>
                    <a:pt x="40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3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99"/>
            <p:cNvSpPr>
              <a:spLocks/>
            </p:cNvSpPr>
            <p:nvPr/>
          </p:nvSpPr>
          <p:spPr bwMode="auto">
            <a:xfrm>
              <a:off x="9675721" y="5546719"/>
              <a:ext cx="284637" cy="487188"/>
            </a:xfrm>
            <a:custGeom>
              <a:avLst/>
              <a:gdLst>
                <a:gd name="T0" fmla="*/ 226 w 226"/>
                <a:gd name="T1" fmla="*/ 93 h 386"/>
                <a:gd name="T2" fmla="*/ 169 w 226"/>
                <a:gd name="T3" fmla="*/ 93 h 386"/>
                <a:gd name="T4" fmla="*/ 169 w 226"/>
                <a:gd name="T5" fmla="*/ 150 h 386"/>
                <a:gd name="T6" fmla="*/ 187 w 226"/>
                <a:gd name="T7" fmla="*/ 150 h 386"/>
                <a:gd name="T8" fmla="*/ 171 w 226"/>
                <a:gd name="T9" fmla="*/ 182 h 386"/>
                <a:gd name="T10" fmla="*/ 129 w 226"/>
                <a:gd name="T11" fmla="*/ 213 h 386"/>
                <a:gd name="T12" fmla="*/ 129 w 226"/>
                <a:gd name="T13" fmla="*/ 61 h 386"/>
                <a:gd name="T14" fmla="*/ 155 w 226"/>
                <a:gd name="T15" fmla="*/ 61 h 386"/>
                <a:gd name="T16" fmla="*/ 137 w 226"/>
                <a:gd name="T17" fmla="*/ 31 h 386"/>
                <a:gd name="T18" fmla="*/ 119 w 226"/>
                <a:gd name="T19" fmla="*/ 0 h 386"/>
                <a:gd name="T20" fmla="*/ 102 w 226"/>
                <a:gd name="T21" fmla="*/ 31 h 386"/>
                <a:gd name="T22" fmla="*/ 84 w 226"/>
                <a:gd name="T23" fmla="*/ 61 h 386"/>
                <a:gd name="T24" fmla="*/ 110 w 226"/>
                <a:gd name="T25" fmla="*/ 61 h 386"/>
                <a:gd name="T26" fmla="*/ 110 w 226"/>
                <a:gd name="T27" fmla="*/ 247 h 386"/>
                <a:gd name="T28" fmla="*/ 64 w 226"/>
                <a:gd name="T29" fmla="*/ 215 h 386"/>
                <a:gd name="T30" fmla="*/ 45 w 226"/>
                <a:gd name="T31" fmla="*/ 170 h 386"/>
                <a:gd name="T32" fmla="*/ 66 w 226"/>
                <a:gd name="T33" fmla="*/ 139 h 386"/>
                <a:gd name="T34" fmla="*/ 33 w 226"/>
                <a:gd name="T35" fmla="*/ 107 h 386"/>
                <a:gd name="T36" fmla="*/ 0 w 226"/>
                <a:gd name="T37" fmla="*/ 139 h 386"/>
                <a:gd name="T38" fmla="*/ 26 w 226"/>
                <a:gd name="T39" fmla="*/ 171 h 386"/>
                <a:gd name="T40" fmla="*/ 49 w 226"/>
                <a:gd name="T41" fmla="*/ 228 h 386"/>
                <a:gd name="T42" fmla="*/ 110 w 226"/>
                <a:gd name="T43" fmla="*/ 267 h 386"/>
                <a:gd name="T44" fmla="*/ 110 w 226"/>
                <a:gd name="T45" fmla="*/ 322 h 386"/>
                <a:gd name="T46" fmla="*/ 85 w 226"/>
                <a:gd name="T47" fmla="*/ 354 h 386"/>
                <a:gd name="T48" fmla="*/ 118 w 226"/>
                <a:gd name="T49" fmla="*/ 386 h 386"/>
                <a:gd name="T50" fmla="*/ 151 w 226"/>
                <a:gd name="T51" fmla="*/ 354 h 386"/>
                <a:gd name="T52" fmla="*/ 129 w 226"/>
                <a:gd name="T53" fmla="*/ 323 h 386"/>
                <a:gd name="T54" fmla="*/ 129 w 226"/>
                <a:gd name="T55" fmla="*/ 233 h 386"/>
                <a:gd name="T56" fmla="*/ 185 w 226"/>
                <a:gd name="T57" fmla="*/ 195 h 386"/>
                <a:gd name="T58" fmla="*/ 207 w 226"/>
                <a:gd name="T59" fmla="*/ 150 h 386"/>
                <a:gd name="T60" fmla="*/ 226 w 226"/>
                <a:gd name="T61" fmla="*/ 150 h 386"/>
                <a:gd name="T62" fmla="*/ 226 w 226"/>
                <a:gd name="T63" fmla="*/ 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6" h="386">
                  <a:moveTo>
                    <a:pt x="226" y="93"/>
                  </a:moveTo>
                  <a:cubicBezTo>
                    <a:pt x="169" y="93"/>
                    <a:pt x="169" y="93"/>
                    <a:pt x="169" y="93"/>
                  </a:cubicBezTo>
                  <a:cubicBezTo>
                    <a:pt x="169" y="150"/>
                    <a:pt x="169" y="150"/>
                    <a:pt x="169" y="150"/>
                  </a:cubicBezTo>
                  <a:cubicBezTo>
                    <a:pt x="187" y="150"/>
                    <a:pt x="187" y="150"/>
                    <a:pt x="187" y="150"/>
                  </a:cubicBezTo>
                  <a:cubicBezTo>
                    <a:pt x="184" y="161"/>
                    <a:pt x="179" y="173"/>
                    <a:pt x="171" y="182"/>
                  </a:cubicBezTo>
                  <a:cubicBezTo>
                    <a:pt x="161" y="193"/>
                    <a:pt x="147" y="208"/>
                    <a:pt x="129" y="213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55" y="61"/>
                    <a:pt x="155" y="61"/>
                    <a:pt x="155" y="61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90" y="243"/>
                    <a:pt x="75" y="227"/>
                    <a:pt x="64" y="215"/>
                  </a:cubicBezTo>
                  <a:cubicBezTo>
                    <a:pt x="53" y="202"/>
                    <a:pt x="48" y="185"/>
                    <a:pt x="45" y="170"/>
                  </a:cubicBezTo>
                  <a:cubicBezTo>
                    <a:pt x="57" y="165"/>
                    <a:pt x="66" y="153"/>
                    <a:pt x="66" y="139"/>
                  </a:cubicBezTo>
                  <a:cubicBezTo>
                    <a:pt x="66" y="121"/>
                    <a:pt x="51" y="107"/>
                    <a:pt x="33" y="107"/>
                  </a:cubicBezTo>
                  <a:cubicBezTo>
                    <a:pt x="15" y="107"/>
                    <a:pt x="0" y="121"/>
                    <a:pt x="0" y="139"/>
                  </a:cubicBezTo>
                  <a:cubicBezTo>
                    <a:pt x="0" y="155"/>
                    <a:pt x="11" y="168"/>
                    <a:pt x="26" y="171"/>
                  </a:cubicBezTo>
                  <a:cubicBezTo>
                    <a:pt x="28" y="190"/>
                    <a:pt x="35" y="211"/>
                    <a:pt x="49" y="228"/>
                  </a:cubicBezTo>
                  <a:cubicBezTo>
                    <a:pt x="64" y="245"/>
                    <a:pt x="84" y="263"/>
                    <a:pt x="110" y="267"/>
                  </a:cubicBezTo>
                  <a:cubicBezTo>
                    <a:pt x="110" y="322"/>
                    <a:pt x="110" y="322"/>
                    <a:pt x="110" y="322"/>
                  </a:cubicBezTo>
                  <a:cubicBezTo>
                    <a:pt x="96" y="326"/>
                    <a:pt x="85" y="338"/>
                    <a:pt x="85" y="354"/>
                  </a:cubicBezTo>
                  <a:cubicBezTo>
                    <a:pt x="85" y="372"/>
                    <a:pt x="100" y="386"/>
                    <a:pt x="118" y="386"/>
                  </a:cubicBezTo>
                  <a:cubicBezTo>
                    <a:pt x="136" y="386"/>
                    <a:pt x="151" y="372"/>
                    <a:pt x="151" y="354"/>
                  </a:cubicBezTo>
                  <a:cubicBezTo>
                    <a:pt x="151" y="339"/>
                    <a:pt x="142" y="327"/>
                    <a:pt x="129" y="323"/>
                  </a:cubicBezTo>
                  <a:cubicBezTo>
                    <a:pt x="129" y="233"/>
                    <a:pt x="129" y="233"/>
                    <a:pt x="129" y="233"/>
                  </a:cubicBezTo>
                  <a:cubicBezTo>
                    <a:pt x="153" y="228"/>
                    <a:pt x="172" y="211"/>
                    <a:pt x="185" y="195"/>
                  </a:cubicBezTo>
                  <a:cubicBezTo>
                    <a:pt x="197" y="182"/>
                    <a:pt x="203" y="166"/>
                    <a:pt x="207" y="150"/>
                  </a:cubicBezTo>
                  <a:cubicBezTo>
                    <a:pt x="226" y="150"/>
                    <a:pt x="226" y="150"/>
                    <a:pt x="226" y="150"/>
                  </a:cubicBezTo>
                  <a:lnTo>
                    <a:pt x="226" y="93"/>
                  </a:lnTo>
                  <a:close/>
                </a:path>
              </a:pathLst>
            </a:custGeom>
            <a:solidFill>
              <a:srgbClr val="03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300"/>
            <p:cNvSpPr>
              <a:spLocks noChangeArrowheads="1"/>
            </p:cNvSpPr>
            <p:nvPr/>
          </p:nvSpPr>
          <p:spPr bwMode="auto">
            <a:xfrm>
              <a:off x="9624551" y="5159741"/>
              <a:ext cx="398705" cy="273977"/>
            </a:xfrm>
            <a:prstGeom prst="rect">
              <a:avLst/>
            </a:pr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301"/>
            <p:cNvSpPr>
              <a:spLocks noChangeArrowheads="1"/>
            </p:cNvSpPr>
            <p:nvPr/>
          </p:nvSpPr>
          <p:spPr bwMode="auto">
            <a:xfrm>
              <a:off x="9678919" y="5240761"/>
              <a:ext cx="71426" cy="71426"/>
            </a:xfrm>
            <a:prstGeom prst="rect">
              <a:avLst/>
            </a:prstGeom>
            <a:solidFill>
              <a:srgbClr val="024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302"/>
            <p:cNvSpPr>
              <a:spLocks noChangeArrowheads="1"/>
            </p:cNvSpPr>
            <p:nvPr/>
          </p:nvSpPr>
          <p:spPr bwMode="auto">
            <a:xfrm>
              <a:off x="9897461" y="5240761"/>
              <a:ext cx="71426" cy="71426"/>
            </a:xfrm>
            <a:prstGeom prst="rect">
              <a:avLst/>
            </a:prstGeom>
            <a:solidFill>
              <a:srgbClr val="024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1" name="组合 1880"/>
          <p:cNvGrpSpPr/>
          <p:nvPr/>
        </p:nvGrpSpPr>
        <p:grpSpPr>
          <a:xfrm>
            <a:off x="7743980" y="3811179"/>
            <a:ext cx="1122558" cy="765429"/>
            <a:chOff x="7883680" y="3811179"/>
            <a:chExt cx="1122558" cy="765429"/>
          </a:xfrm>
        </p:grpSpPr>
        <p:sp>
          <p:nvSpPr>
            <p:cNvPr id="122" name="Freeform 303"/>
            <p:cNvSpPr>
              <a:spLocks/>
            </p:cNvSpPr>
            <p:nvPr/>
          </p:nvSpPr>
          <p:spPr bwMode="auto">
            <a:xfrm>
              <a:off x="8004144" y="3811179"/>
              <a:ext cx="141786" cy="38378"/>
            </a:xfrm>
            <a:custGeom>
              <a:avLst/>
              <a:gdLst>
                <a:gd name="T0" fmla="*/ 112 w 112"/>
                <a:gd name="T1" fmla="*/ 16 h 31"/>
                <a:gd name="T2" fmla="*/ 96 w 112"/>
                <a:gd name="T3" fmla="*/ 0 h 31"/>
                <a:gd name="T4" fmla="*/ 16 w 112"/>
                <a:gd name="T5" fmla="*/ 0 h 31"/>
                <a:gd name="T6" fmla="*/ 0 w 112"/>
                <a:gd name="T7" fmla="*/ 16 h 31"/>
                <a:gd name="T8" fmla="*/ 16 w 112"/>
                <a:gd name="T9" fmla="*/ 31 h 31"/>
                <a:gd name="T10" fmla="*/ 96 w 112"/>
                <a:gd name="T11" fmla="*/ 31 h 31"/>
                <a:gd name="T12" fmla="*/ 112 w 112"/>
                <a:gd name="T1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31">
                  <a:moveTo>
                    <a:pt x="112" y="16"/>
                  </a:moveTo>
                  <a:cubicBezTo>
                    <a:pt x="112" y="7"/>
                    <a:pt x="105" y="0"/>
                    <a:pt x="9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105" y="31"/>
                    <a:pt x="112" y="24"/>
                    <a:pt x="112" y="16"/>
                  </a:cubicBezTo>
                  <a:close/>
                </a:path>
              </a:pathLst>
            </a:custGeom>
            <a:solidFill>
              <a:srgbClr val="03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04"/>
            <p:cNvSpPr>
              <a:spLocks/>
            </p:cNvSpPr>
            <p:nvPr/>
          </p:nvSpPr>
          <p:spPr bwMode="auto">
            <a:xfrm>
              <a:off x="8745054" y="3811179"/>
              <a:ext cx="142852" cy="38378"/>
            </a:xfrm>
            <a:custGeom>
              <a:avLst/>
              <a:gdLst>
                <a:gd name="T0" fmla="*/ 113 w 113"/>
                <a:gd name="T1" fmla="*/ 16 h 31"/>
                <a:gd name="T2" fmla="*/ 97 w 113"/>
                <a:gd name="T3" fmla="*/ 0 h 31"/>
                <a:gd name="T4" fmla="*/ 16 w 113"/>
                <a:gd name="T5" fmla="*/ 0 h 31"/>
                <a:gd name="T6" fmla="*/ 0 w 113"/>
                <a:gd name="T7" fmla="*/ 16 h 31"/>
                <a:gd name="T8" fmla="*/ 16 w 113"/>
                <a:gd name="T9" fmla="*/ 31 h 31"/>
                <a:gd name="T10" fmla="*/ 97 w 113"/>
                <a:gd name="T11" fmla="*/ 31 h 31"/>
                <a:gd name="T12" fmla="*/ 113 w 113"/>
                <a:gd name="T1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31">
                  <a:moveTo>
                    <a:pt x="113" y="16"/>
                  </a:moveTo>
                  <a:cubicBezTo>
                    <a:pt x="113" y="7"/>
                    <a:pt x="106" y="0"/>
                    <a:pt x="9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106" y="31"/>
                    <a:pt x="113" y="24"/>
                    <a:pt x="113" y="16"/>
                  </a:cubicBezTo>
                  <a:close/>
                </a:path>
              </a:pathLst>
            </a:custGeom>
            <a:solidFill>
              <a:srgbClr val="03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05"/>
            <p:cNvSpPr>
              <a:spLocks/>
            </p:cNvSpPr>
            <p:nvPr/>
          </p:nvSpPr>
          <p:spPr bwMode="auto">
            <a:xfrm>
              <a:off x="7883680" y="3830368"/>
              <a:ext cx="1122558" cy="746240"/>
            </a:xfrm>
            <a:custGeom>
              <a:avLst/>
              <a:gdLst>
                <a:gd name="T0" fmla="*/ 780 w 891"/>
                <a:gd name="T1" fmla="*/ 0 h 592"/>
                <a:gd name="T2" fmla="*/ 691 w 891"/>
                <a:gd name="T3" fmla="*/ 0 h 592"/>
                <a:gd name="T4" fmla="*/ 631 w 891"/>
                <a:gd name="T5" fmla="*/ 31 h 592"/>
                <a:gd name="T6" fmla="*/ 259 w 891"/>
                <a:gd name="T7" fmla="*/ 31 h 592"/>
                <a:gd name="T8" fmla="*/ 200 w 891"/>
                <a:gd name="T9" fmla="*/ 0 h 592"/>
                <a:gd name="T10" fmla="*/ 111 w 891"/>
                <a:gd name="T11" fmla="*/ 0 h 592"/>
                <a:gd name="T12" fmla="*/ 0 w 891"/>
                <a:gd name="T13" fmla="*/ 201 h 592"/>
                <a:gd name="T14" fmla="*/ 156 w 891"/>
                <a:gd name="T15" fmla="*/ 592 h 592"/>
                <a:gd name="T16" fmla="*/ 278 w 891"/>
                <a:gd name="T17" fmla="*/ 408 h 592"/>
                <a:gd name="T18" fmla="*/ 330 w 891"/>
                <a:gd name="T19" fmla="*/ 429 h 592"/>
                <a:gd name="T20" fmla="*/ 406 w 891"/>
                <a:gd name="T21" fmla="*/ 358 h 592"/>
                <a:gd name="T22" fmla="*/ 485 w 891"/>
                <a:gd name="T23" fmla="*/ 358 h 592"/>
                <a:gd name="T24" fmla="*/ 561 w 891"/>
                <a:gd name="T25" fmla="*/ 429 h 592"/>
                <a:gd name="T26" fmla="*/ 613 w 891"/>
                <a:gd name="T27" fmla="*/ 408 h 592"/>
                <a:gd name="T28" fmla="*/ 735 w 891"/>
                <a:gd name="T29" fmla="*/ 592 h 592"/>
                <a:gd name="T30" fmla="*/ 891 w 891"/>
                <a:gd name="T31" fmla="*/ 201 h 592"/>
                <a:gd name="T32" fmla="*/ 780 w 891"/>
                <a:gd name="T33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1" h="592">
                  <a:moveTo>
                    <a:pt x="780" y="0"/>
                  </a:moveTo>
                  <a:cubicBezTo>
                    <a:pt x="691" y="0"/>
                    <a:pt x="691" y="0"/>
                    <a:pt x="691" y="0"/>
                  </a:cubicBezTo>
                  <a:cubicBezTo>
                    <a:pt x="669" y="0"/>
                    <a:pt x="649" y="11"/>
                    <a:pt x="631" y="31"/>
                  </a:cubicBezTo>
                  <a:cubicBezTo>
                    <a:pt x="508" y="47"/>
                    <a:pt x="383" y="47"/>
                    <a:pt x="259" y="31"/>
                  </a:cubicBezTo>
                  <a:cubicBezTo>
                    <a:pt x="242" y="11"/>
                    <a:pt x="222" y="0"/>
                    <a:pt x="200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50" y="0"/>
                    <a:pt x="0" y="90"/>
                    <a:pt x="0" y="201"/>
                  </a:cubicBezTo>
                  <a:cubicBezTo>
                    <a:pt x="0" y="312"/>
                    <a:pt x="62" y="592"/>
                    <a:pt x="156" y="592"/>
                  </a:cubicBezTo>
                  <a:cubicBezTo>
                    <a:pt x="208" y="592"/>
                    <a:pt x="250" y="505"/>
                    <a:pt x="278" y="408"/>
                  </a:cubicBezTo>
                  <a:cubicBezTo>
                    <a:pt x="291" y="421"/>
                    <a:pt x="310" y="429"/>
                    <a:pt x="330" y="429"/>
                  </a:cubicBezTo>
                  <a:cubicBezTo>
                    <a:pt x="371" y="429"/>
                    <a:pt x="404" y="398"/>
                    <a:pt x="406" y="358"/>
                  </a:cubicBezTo>
                  <a:cubicBezTo>
                    <a:pt x="432" y="357"/>
                    <a:pt x="459" y="357"/>
                    <a:pt x="485" y="358"/>
                  </a:cubicBezTo>
                  <a:cubicBezTo>
                    <a:pt x="487" y="398"/>
                    <a:pt x="520" y="429"/>
                    <a:pt x="561" y="429"/>
                  </a:cubicBezTo>
                  <a:cubicBezTo>
                    <a:pt x="581" y="429"/>
                    <a:pt x="600" y="421"/>
                    <a:pt x="613" y="408"/>
                  </a:cubicBezTo>
                  <a:cubicBezTo>
                    <a:pt x="640" y="505"/>
                    <a:pt x="683" y="592"/>
                    <a:pt x="735" y="592"/>
                  </a:cubicBezTo>
                  <a:cubicBezTo>
                    <a:pt x="829" y="592"/>
                    <a:pt x="891" y="312"/>
                    <a:pt x="891" y="201"/>
                  </a:cubicBezTo>
                  <a:cubicBezTo>
                    <a:pt x="891" y="90"/>
                    <a:pt x="841" y="0"/>
                    <a:pt x="780" y="0"/>
                  </a:cubicBezTo>
                </a:path>
              </a:pathLst>
            </a:custGeom>
            <a:solidFill>
              <a:srgbClr val="E6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06"/>
            <p:cNvSpPr>
              <a:spLocks/>
            </p:cNvSpPr>
            <p:nvPr/>
          </p:nvSpPr>
          <p:spPr bwMode="auto">
            <a:xfrm>
              <a:off x="7913530" y="3860218"/>
              <a:ext cx="1062858" cy="686541"/>
            </a:xfrm>
            <a:custGeom>
              <a:avLst/>
              <a:gdLst>
                <a:gd name="T0" fmla="*/ 756 w 843"/>
                <a:gd name="T1" fmla="*/ 0 h 545"/>
                <a:gd name="T2" fmla="*/ 667 w 843"/>
                <a:gd name="T3" fmla="*/ 0 h 545"/>
                <a:gd name="T4" fmla="*/ 625 w 843"/>
                <a:gd name="T5" fmla="*/ 23 h 545"/>
                <a:gd name="T6" fmla="*/ 619 w 843"/>
                <a:gd name="T7" fmla="*/ 30 h 545"/>
                <a:gd name="T8" fmla="*/ 610 w 843"/>
                <a:gd name="T9" fmla="*/ 31 h 545"/>
                <a:gd name="T10" fmla="*/ 421 w 843"/>
                <a:gd name="T11" fmla="*/ 43 h 545"/>
                <a:gd name="T12" fmla="*/ 232 w 843"/>
                <a:gd name="T13" fmla="*/ 31 h 545"/>
                <a:gd name="T14" fmla="*/ 223 w 843"/>
                <a:gd name="T15" fmla="*/ 30 h 545"/>
                <a:gd name="T16" fmla="*/ 217 w 843"/>
                <a:gd name="T17" fmla="*/ 23 h 545"/>
                <a:gd name="T18" fmla="*/ 176 w 843"/>
                <a:gd name="T19" fmla="*/ 0 h 545"/>
                <a:gd name="T20" fmla="*/ 87 w 843"/>
                <a:gd name="T21" fmla="*/ 0 h 545"/>
                <a:gd name="T22" fmla="*/ 0 w 843"/>
                <a:gd name="T23" fmla="*/ 178 h 545"/>
                <a:gd name="T24" fmla="*/ 41 w 843"/>
                <a:gd name="T25" fmla="*/ 408 h 545"/>
                <a:gd name="T26" fmla="*/ 132 w 843"/>
                <a:gd name="T27" fmla="*/ 545 h 545"/>
                <a:gd name="T28" fmla="*/ 231 w 843"/>
                <a:gd name="T29" fmla="*/ 379 h 545"/>
                <a:gd name="T30" fmla="*/ 236 w 843"/>
                <a:gd name="T31" fmla="*/ 331 h 545"/>
                <a:gd name="T32" fmla="*/ 308 w 843"/>
                <a:gd name="T33" fmla="*/ 260 h 545"/>
                <a:gd name="T34" fmla="*/ 376 w 843"/>
                <a:gd name="T35" fmla="*/ 311 h 545"/>
                <a:gd name="T36" fmla="*/ 381 w 843"/>
                <a:gd name="T37" fmla="*/ 311 h 545"/>
                <a:gd name="T38" fmla="*/ 420 w 843"/>
                <a:gd name="T39" fmla="*/ 310 h 545"/>
                <a:gd name="T40" fmla="*/ 462 w 843"/>
                <a:gd name="T41" fmla="*/ 311 h 545"/>
                <a:gd name="T42" fmla="*/ 468 w 843"/>
                <a:gd name="T43" fmla="*/ 311 h 545"/>
                <a:gd name="T44" fmla="*/ 537 w 843"/>
                <a:gd name="T45" fmla="*/ 260 h 545"/>
                <a:gd name="T46" fmla="*/ 608 w 843"/>
                <a:gd name="T47" fmla="*/ 331 h 545"/>
                <a:gd name="T48" fmla="*/ 612 w 843"/>
                <a:gd name="T49" fmla="*/ 379 h 545"/>
                <a:gd name="T50" fmla="*/ 711 w 843"/>
                <a:gd name="T51" fmla="*/ 545 h 545"/>
                <a:gd name="T52" fmla="*/ 802 w 843"/>
                <a:gd name="T53" fmla="*/ 408 h 545"/>
                <a:gd name="T54" fmla="*/ 843 w 843"/>
                <a:gd name="T55" fmla="*/ 178 h 545"/>
                <a:gd name="T56" fmla="*/ 756 w 843"/>
                <a:gd name="T57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3" h="545">
                  <a:moveTo>
                    <a:pt x="756" y="0"/>
                  </a:moveTo>
                  <a:cubicBezTo>
                    <a:pt x="667" y="0"/>
                    <a:pt x="667" y="0"/>
                    <a:pt x="667" y="0"/>
                  </a:cubicBezTo>
                  <a:cubicBezTo>
                    <a:pt x="649" y="0"/>
                    <a:pt x="634" y="13"/>
                    <a:pt x="625" y="23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10" y="31"/>
                    <a:pt x="610" y="31"/>
                    <a:pt x="610" y="31"/>
                  </a:cubicBezTo>
                  <a:cubicBezTo>
                    <a:pt x="548" y="39"/>
                    <a:pt x="484" y="43"/>
                    <a:pt x="421" y="43"/>
                  </a:cubicBezTo>
                  <a:cubicBezTo>
                    <a:pt x="358" y="43"/>
                    <a:pt x="295" y="39"/>
                    <a:pt x="232" y="31"/>
                  </a:cubicBezTo>
                  <a:cubicBezTo>
                    <a:pt x="223" y="30"/>
                    <a:pt x="223" y="30"/>
                    <a:pt x="223" y="30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208" y="13"/>
                    <a:pt x="194" y="0"/>
                    <a:pt x="17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46" y="0"/>
                    <a:pt x="0" y="73"/>
                    <a:pt x="0" y="178"/>
                  </a:cubicBezTo>
                  <a:cubicBezTo>
                    <a:pt x="0" y="229"/>
                    <a:pt x="14" y="324"/>
                    <a:pt x="41" y="408"/>
                  </a:cubicBezTo>
                  <a:cubicBezTo>
                    <a:pt x="74" y="509"/>
                    <a:pt x="109" y="545"/>
                    <a:pt x="132" y="545"/>
                  </a:cubicBezTo>
                  <a:cubicBezTo>
                    <a:pt x="156" y="545"/>
                    <a:pt x="196" y="502"/>
                    <a:pt x="231" y="379"/>
                  </a:cubicBezTo>
                  <a:cubicBezTo>
                    <a:pt x="231" y="379"/>
                    <a:pt x="236" y="338"/>
                    <a:pt x="236" y="331"/>
                  </a:cubicBezTo>
                  <a:cubicBezTo>
                    <a:pt x="236" y="292"/>
                    <a:pt x="268" y="260"/>
                    <a:pt x="308" y="260"/>
                  </a:cubicBezTo>
                  <a:cubicBezTo>
                    <a:pt x="340" y="260"/>
                    <a:pt x="368" y="281"/>
                    <a:pt x="376" y="311"/>
                  </a:cubicBezTo>
                  <a:cubicBezTo>
                    <a:pt x="381" y="311"/>
                    <a:pt x="381" y="311"/>
                    <a:pt x="381" y="311"/>
                  </a:cubicBezTo>
                  <a:cubicBezTo>
                    <a:pt x="394" y="310"/>
                    <a:pt x="407" y="310"/>
                    <a:pt x="420" y="310"/>
                  </a:cubicBezTo>
                  <a:cubicBezTo>
                    <a:pt x="434" y="310"/>
                    <a:pt x="448" y="310"/>
                    <a:pt x="462" y="311"/>
                  </a:cubicBezTo>
                  <a:cubicBezTo>
                    <a:pt x="468" y="311"/>
                    <a:pt x="468" y="311"/>
                    <a:pt x="468" y="311"/>
                  </a:cubicBezTo>
                  <a:cubicBezTo>
                    <a:pt x="477" y="281"/>
                    <a:pt x="504" y="260"/>
                    <a:pt x="537" y="260"/>
                  </a:cubicBezTo>
                  <a:cubicBezTo>
                    <a:pt x="576" y="260"/>
                    <a:pt x="608" y="292"/>
                    <a:pt x="608" y="331"/>
                  </a:cubicBezTo>
                  <a:cubicBezTo>
                    <a:pt x="608" y="339"/>
                    <a:pt x="612" y="379"/>
                    <a:pt x="612" y="379"/>
                  </a:cubicBezTo>
                  <a:cubicBezTo>
                    <a:pt x="647" y="502"/>
                    <a:pt x="687" y="545"/>
                    <a:pt x="711" y="545"/>
                  </a:cubicBezTo>
                  <a:cubicBezTo>
                    <a:pt x="733" y="545"/>
                    <a:pt x="769" y="509"/>
                    <a:pt x="802" y="408"/>
                  </a:cubicBezTo>
                  <a:cubicBezTo>
                    <a:pt x="829" y="324"/>
                    <a:pt x="843" y="229"/>
                    <a:pt x="843" y="178"/>
                  </a:cubicBezTo>
                  <a:cubicBezTo>
                    <a:pt x="843" y="73"/>
                    <a:pt x="797" y="0"/>
                    <a:pt x="756" y="0"/>
                  </a:cubicBezTo>
                </a:path>
              </a:pathLst>
            </a:custGeom>
            <a:solidFill>
              <a:srgbClr val="F75C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307"/>
            <p:cNvSpPr>
              <a:spLocks noChangeArrowheads="1"/>
            </p:cNvSpPr>
            <p:nvPr/>
          </p:nvSpPr>
          <p:spPr bwMode="auto">
            <a:xfrm>
              <a:off x="7929520" y="3898596"/>
              <a:ext cx="279307" cy="280373"/>
            </a:xfrm>
            <a:prstGeom prst="ellipse">
              <a:avLst/>
            </a:prstGeom>
            <a:solidFill>
              <a:srgbClr val="F8E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308"/>
            <p:cNvSpPr>
              <a:spLocks noChangeArrowheads="1"/>
            </p:cNvSpPr>
            <p:nvPr/>
          </p:nvSpPr>
          <p:spPr bwMode="auto">
            <a:xfrm>
              <a:off x="8785564" y="3909256"/>
              <a:ext cx="89549" cy="89549"/>
            </a:xfrm>
            <a:prstGeom prst="ellipse">
              <a:avLst/>
            </a:prstGeom>
            <a:solidFill>
              <a:srgbClr val="F8E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309"/>
            <p:cNvSpPr>
              <a:spLocks noChangeArrowheads="1"/>
            </p:cNvSpPr>
            <p:nvPr/>
          </p:nvSpPr>
          <p:spPr bwMode="auto">
            <a:xfrm>
              <a:off x="8785564" y="4071297"/>
              <a:ext cx="89549" cy="90615"/>
            </a:xfrm>
            <a:prstGeom prst="ellipse">
              <a:avLst/>
            </a:prstGeom>
            <a:solidFill>
              <a:srgbClr val="F8E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310"/>
            <p:cNvSpPr>
              <a:spLocks noChangeArrowheads="1"/>
            </p:cNvSpPr>
            <p:nvPr/>
          </p:nvSpPr>
          <p:spPr bwMode="auto">
            <a:xfrm>
              <a:off x="8867650" y="3989210"/>
              <a:ext cx="89549" cy="91681"/>
            </a:xfrm>
            <a:prstGeom prst="ellipse">
              <a:avLst/>
            </a:prstGeom>
            <a:solidFill>
              <a:srgbClr val="F8E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311"/>
            <p:cNvSpPr>
              <a:spLocks noChangeArrowheads="1"/>
            </p:cNvSpPr>
            <p:nvPr/>
          </p:nvSpPr>
          <p:spPr bwMode="auto">
            <a:xfrm>
              <a:off x="8703478" y="3989210"/>
              <a:ext cx="89549" cy="91681"/>
            </a:xfrm>
            <a:prstGeom prst="ellipse">
              <a:avLst/>
            </a:prstGeom>
            <a:solidFill>
              <a:srgbClr val="F8E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312"/>
            <p:cNvSpPr>
              <a:spLocks noChangeArrowheads="1"/>
            </p:cNvSpPr>
            <p:nvPr/>
          </p:nvSpPr>
          <p:spPr bwMode="auto">
            <a:xfrm>
              <a:off x="8237611" y="4215214"/>
              <a:ext cx="124729" cy="123663"/>
            </a:xfrm>
            <a:prstGeom prst="ellipse">
              <a:avLst/>
            </a:pr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313"/>
            <p:cNvSpPr>
              <a:spLocks noChangeArrowheads="1"/>
            </p:cNvSpPr>
            <p:nvPr/>
          </p:nvSpPr>
          <p:spPr bwMode="auto">
            <a:xfrm>
              <a:off x="8527578" y="4215214"/>
              <a:ext cx="124729" cy="123663"/>
            </a:xfrm>
            <a:prstGeom prst="ellipse">
              <a:avLst/>
            </a:pr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14"/>
            <p:cNvSpPr>
              <a:spLocks/>
            </p:cNvSpPr>
            <p:nvPr/>
          </p:nvSpPr>
          <p:spPr bwMode="auto">
            <a:xfrm>
              <a:off x="8256800" y="3979616"/>
              <a:ext cx="395507" cy="99143"/>
            </a:xfrm>
            <a:custGeom>
              <a:avLst/>
              <a:gdLst>
                <a:gd name="T0" fmla="*/ 314 w 314"/>
                <a:gd name="T1" fmla="*/ 64 h 79"/>
                <a:gd name="T2" fmla="*/ 291 w 314"/>
                <a:gd name="T3" fmla="*/ 79 h 79"/>
                <a:gd name="T4" fmla="*/ 22 w 314"/>
                <a:gd name="T5" fmla="*/ 79 h 79"/>
                <a:gd name="T6" fmla="*/ 0 w 314"/>
                <a:gd name="T7" fmla="*/ 64 h 79"/>
                <a:gd name="T8" fmla="*/ 0 w 314"/>
                <a:gd name="T9" fmla="*/ 16 h 79"/>
                <a:gd name="T10" fmla="*/ 22 w 314"/>
                <a:gd name="T11" fmla="*/ 0 h 79"/>
                <a:gd name="T12" fmla="*/ 291 w 314"/>
                <a:gd name="T13" fmla="*/ 0 h 79"/>
                <a:gd name="T14" fmla="*/ 314 w 314"/>
                <a:gd name="T15" fmla="*/ 16 h 79"/>
                <a:gd name="T16" fmla="*/ 314 w 314"/>
                <a:gd name="T17" fmla="*/ 6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79">
                  <a:moveTo>
                    <a:pt x="314" y="64"/>
                  </a:moveTo>
                  <a:cubicBezTo>
                    <a:pt x="314" y="73"/>
                    <a:pt x="304" y="79"/>
                    <a:pt x="291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10" y="79"/>
                    <a:pt x="0" y="73"/>
                    <a:pt x="0" y="6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10" y="0"/>
                    <a:pt x="22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04" y="0"/>
                    <a:pt x="314" y="7"/>
                    <a:pt x="314" y="16"/>
                  </a:cubicBezTo>
                  <a:cubicBezTo>
                    <a:pt x="314" y="64"/>
                    <a:pt x="314" y="64"/>
                    <a:pt x="314" y="64"/>
                  </a:cubicBezTo>
                </a:path>
              </a:pathLst>
            </a:custGeom>
            <a:solidFill>
              <a:srgbClr val="F29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315"/>
            <p:cNvSpPr>
              <a:spLocks noChangeArrowheads="1"/>
            </p:cNvSpPr>
            <p:nvPr/>
          </p:nvSpPr>
          <p:spPr bwMode="auto">
            <a:xfrm>
              <a:off x="8309037" y="4012664"/>
              <a:ext cx="85285" cy="41576"/>
            </a:xfrm>
            <a:prstGeom prst="rect">
              <a:avLst/>
            </a:pr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316"/>
            <p:cNvSpPr>
              <a:spLocks noChangeArrowheads="1"/>
            </p:cNvSpPr>
            <p:nvPr/>
          </p:nvSpPr>
          <p:spPr bwMode="auto">
            <a:xfrm>
              <a:off x="8309037" y="4012664"/>
              <a:ext cx="85285" cy="4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17"/>
            <p:cNvSpPr>
              <a:spLocks/>
            </p:cNvSpPr>
            <p:nvPr/>
          </p:nvSpPr>
          <p:spPr bwMode="auto">
            <a:xfrm>
              <a:off x="8515852" y="4006267"/>
              <a:ext cx="98077" cy="47973"/>
            </a:xfrm>
            <a:custGeom>
              <a:avLst/>
              <a:gdLst>
                <a:gd name="T0" fmla="*/ 92 w 92"/>
                <a:gd name="T1" fmla="*/ 22 h 45"/>
                <a:gd name="T2" fmla="*/ 0 w 92"/>
                <a:gd name="T3" fmla="*/ 45 h 45"/>
                <a:gd name="T4" fmla="*/ 0 w 92"/>
                <a:gd name="T5" fmla="*/ 0 h 45"/>
                <a:gd name="T6" fmla="*/ 92 w 92"/>
                <a:gd name="T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45">
                  <a:moveTo>
                    <a:pt x="92" y="22"/>
                  </a:moveTo>
                  <a:lnTo>
                    <a:pt x="0" y="45"/>
                  </a:lnTo>
                  <a:lnTo>
                    <a:pt x="0" y="0"/>
                  </a:lnTo>
                  <a:lnTo>
                    <a:pt x="92" y="22"/>
                  </a:lnTo>
                  <a:close/>
                </a:path>
              </a:pathLst>
            </a:cu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18"/>
            <p:cNvSpPr>
              <a:spLocks/>
            </p:cNvSpPr>
            <p:nvPr/>
          </p:nvSpPr>
          <p:spPr bwMode="auto">
            <a:xfrm>
              <a:off x="8515852" y="4006267"/>
              <a:ext cx="98077" cy="47973"/>
            </a:xfrm>
            <a:custGeom>
              <a:avLst/>
              <a:gdLst>
                <a:gd name="T0" fmla="*/ 92 w 92"/>
                <a:gd name="T1" fmla="*/ 22 h 45"/>
                <a:gd name="T2" fmla="*/ 0 w 92"/>
                <a:gd name="T3" fmla="*/ 45 h 45"/>
                <a:gd name="T4" fmla="*/ 0 w 92"/>
                <a:gd name="T5" fmla="*/ 0 h 45"/>
                <a:gd name="T6" fmla="*/ 92 w 92"/>
                <a:gd name="T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45">
                  <a:moveTo>
                    <a:pt x="92" y="22"/>
                  </a:moveTo>
                  <a:lnTo>
                    <a:pt x="0" y="45"/>
                  </a:lnTo>
                  <a:lnTo>
                    <a:pt x="0" y="0"/>
                  </a:lnTo>
                  <a:lnTo>
                    <a:pt x="92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19"/>
            <p:cNvSpPr>
              <a:spLocks/>
            </p:cNvSpPr>
            <p:nvPr/>
          </p:nvSpPr>
          <p:spPr bwMode="auto">
            <a:xfrm>
              <a:off x="8040390" y="3930577"/>
              <a:ext cx="57567" cy="100209"/>
            </a:xfrm>
            <a:custGeom>
              <a:avLst/>
              <a:gdLst>
                <a:gd name="T0" fmla="*/ 46 w 46"/>
                <a:gd name="T1" fmla="*/ 49 h 80"/>
                <a:gd name="T2" fmla="*/ 37 w 46"/>
                <a:gd name="T3" fmla="*/ 70 h 80"/>
                <a:gd name="T4" fmla="*/ 32 w 46"/>
                <a:gd name="T5" fmla="*/ 75 h 80"/>
                <a:gd name="T6" fmla="*/ 14 w 46"/>
                <a:gd name="T7" fmla="*/ 75 h 80"/>
                <a:gd name="T8" fmla="*/ 9 w 46"/>
                <a:gd name="T9" fmla="*/ 70 h 80"/>
                <a:gd name="T10" fmla="*/ 0 w 46"/>
                <a:gd name="T11" fmla="*/ 49 h 80"/>
                <a:gd name="T12" fmla="*/ 0 w 46"/>
                <a:gd name="T13" fmla="*/ 12 h 80"/>
                <a:gd name="T14" fmla="*/ 13 w 46"/>
                <a:gd name="T15" fmla="*/ 0 h 80"/>
                <a:gd name="T16" fmla="*/ 33 w 46"/>
                <a:gd name="T17" fmla="*/ 0 h 80"/>
                <a:gd name="T18" fmla="*/ 46 w 46"/>
                <a:gd name="T19" fmla="*/ 12 h 80"/>
                <a:gd name="T20" fmla="*/ 46 w 46"/>
                <a:gd name="T21" fmla="*/ 4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80">
                  <a:moveTo>
                    <a:pt x="46" y="49"/>
                  </a:moveTo>
                  <a:cubicBezTo>
                    <a:pt x="46" y="56"/>
                    <a:pt x="42" y="65"/>
                    <a:pt x="37" y="70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7" y="80"/>
                    <a:pt x="19" y="80"/>
                    <a:pt x="14" y="75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4" y="65"/>
                    <a:pt x="0" y="56"/>
                    <a:pt x="0" y="4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0" y="0"/>
                    <a:pt x="46" y="6"/>
                    <a:pt x="46" y="12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03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20"/>
            <p:cNvSpPr>
              <a:spLocks/>
            </p:cNvSpPr>
            <p:nvPr/>
          </p:nvSpPr>
          <p:spPr bwMode="auto">
            <a:xfrm>
              <a:off x="8040390" y="4053174"/>
              <a:ext cx="57567" cy="100209"/>
            </a:xfrm>
            <a:custGeom>
              <a:avLst/>
              <a:gdLst>
                <a:gd name="T0" fmla="*/ 0 w 46"/>
                <a:gd name="T1" fmla="*/ 30 h 80"/>
                <a:gd name="T2" fmla="*/ 9 w 46"/>
                <a:gd name="T3" fmla="*/ 10 h 80"/>
                <a:gd name="T4" fmla="*/ 14 w 46"/>
                <a:gd name="T5" fmla="*/ 4 h 80"/>
                <a:gd name="T6" fmla="*/ 32 w 46"/>
                <a:gd name="T7" fmla="*/ 4 h 80"/>
                <a:gd name="T8" fmla="*/ 37 w 46"/>
                <a:gd name="T9" fmla="*/ 10 h 80"/>
                <a:gd name="T10" fmla="*/ 46 w 46"/>
                <a:gd name="T11" fmla="*/ 30 h 80"/>
                <a:gd name="T12" fmla="*/ 46 w 46"/>
                <a:gd name="T13" fmla="*/ 68 h 80"/>
                <a:gd name="T14" fmla="*/ 33 w 46"/>
                <a:gd name="T15" fmla="*/ 80 h 80"/>
                <a:gd name="T16" fmla="*/ 13 w 46"/>
                <a:gd name="T17" fmla="*/ 80 h 80"/>
                <a:gd name="T18" fmla="*/ 0 w 46"/>
                <a:gd name="T19" fmla="*/ 68 h 80"/>
                <a:gd name="T20" fmla="*/ 0 w 46"/>
                <a:gd name="T21" fmla="*/ 3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80">
                  <a:moveTo>
                    <a:pt x="0" y="30"/>
                  </a:moveTo>
                  <a:cubicBezTo>
                    <a:pt x="0" y="24"/>
                    <a:pt x="4" y="14"/>
                    <a:pt x="9" y="1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9" y="0"/>
                    <a:pt x="27" y="0"/>
                    <a:pt x="32" y="4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2" y="14"/>
                    <a:pt x="46" y="24"/>
                    <a:pt x="46" y="30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74"/>
                    <a:pt x="40" y="80"/>
                    <a:pt x="3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6" y="80"/>
                    <a:pt x="0" y="74"/>
                    <a:pt x="0" y="68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03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21"/>
            <p:cNvSpPr>
              <a:spLocks/>
            </p:cNvSpPr>
            <p:nvPr/>
          </p:nvSpPr>
          <p:spPr bwMode="auto">
            <a:xfrm>
              <a:off x="8078768" y="4012664"/>
              <a:ext cx="101275" cy="57567"/>
            </a:xfrm>
            <a:custGeom>
              <a:avLst/>
              <a:gdLst>
                <a:gd name="T0" fmla="*/ 31 w 80"/>
                <a:gd name="T1" fmla="*/ 46 h 46"/>
                <a:gd name="T2" fmla="*/ 10 w 80"/>
                <a:gd name="T3" fmla="*/ 37 h 46"/>
                <a:gd name="T4" fmla="*/ 5 w 80"/>
                <a:gd name="T5" fmla="*/ 32 h 46"/>
                <a:gd name="T6" fmla="*/ 5 w 80"/>
                <a:gd name="T7" fmla="*/ 14 h 46"/>
                <a:gd name="T8" fmla="*/ 10 w 80"/>
                <a:gd name="T9" fmla="*/ 9 h 46"/>
                <a:gd name="T10" fmla="*/ 31 w 80"/>
                <a:gd name="T11" fmla="*/ 0 h 46"/>
                <a:gd name="T12" fmla="*/ 68 w 80"/>
                <a:gd name="T13" fmla="*/ 0 h 46"/>
                <a:gd name="T14" fmla="*/ 80 w 80"/>
                <a:gd name="T15" fmla="*/ 13 h 46"/>
                <a:gd name="T16" fmla="*/ 80 w 80"/>
                <a:gd name="T17" fmla="*/ 33 h 46"/>
                <a:gd name="T18" fmla="*/ 68 w 80"/>
                <a:gd name="T19" fmla="*/ 46 h 46"/>
                <a:gd name="T20" fmla="*/ 31 w 80"/>
                <a:gd name="T2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6">
                  <a:moveTo>
                    <a:pt x="31" y="46"/>
                  </a:moveTo>
                  <a:cubicBezTo>
                    <a:pt x="24" y="46"/>
                    <a:pt x="15" y="42"/>
                    <a:pt x="10" y="37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27"/>
                    <a:pt x="0" y="19"/>
                    <a:pt x="5" y="1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4"/>
                    <a:pt x="24" y="0"/>
                    <a:pt x="3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5" y="0"/>
                    <a:pt x="80" y="6"/>
                    <a:pt x="80" y="1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40"/>
                    <a:pt x="75" y="46"/>
                    <a:pt x="68" y="46"/>
                  </a:cubicBezTo>
                  <a:lnTo>
                    <a:pt x="31" y="46"/>
                  </a:lnTo>
                  <a:close/>
                </a:path>
              </a:pathLst>
            </a:custGeom>
            <a:solidFill>
              <a:srgbClr val="03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22"/>
            <p:cNvSpPr>
              <a:spLocks/>
            </p:cNvSpPr>
            <p:nvPr/>
          </p:nvSpPr>
          <p:spPr bwMode="auto">
            <a:xfrm>
              <a:off x="7958304" y="4012664"/>
              <a:ext cx="100209" cy="57567"/>
            </a:xfrm>
            <a:custGeom>
              <a:avLst/>
              <a:gdLst>
                <a:gd name="T0" fmla="*/ 49 w 80"/>
                <a:gd name="T1" fmla="*/ 0 h 46"/>
                <a:gd name="T2" fmla="*/ 70 w 80"/>
                <a:gd name="T3" fmla="*/ 9 h 46"/>
                <a:gd name="T4" fmla="*/ 75 w 80"/>
                <a:gd name="T5" fmla="*/ 14 h 46"/>
                <a:gd name="T6" fmla="*/ 75 w 80"/>
                <a:gd name="T7" fmla="*/ 32 h 46"/>
                <a:gd name="T8" fmla="*/ 70 w 80"/>
                <a:gd name="T9" fmla="*/ 37 h 46"/>
                <a:gd name="T10" fmla="*/ 49 w 80"/>
                <a:gd name="T11" fmla="*/ 46 h 46"/>
                <a:gd name="T12" fmla="*/ 12 w 80"/>
                <a:gd name="T13" fmla="*/ 46 h 46"/>
                <a:gd name="T14" fmla="*/ 0 w 80"/>
                <a:gd name="T15" fmla="*/ 33 h 46"/>
                <a:gd name="T16" fmla="*/ 0 w 80"/>
                <a:gd name="T17" fmla="*/ 13 h 46"/>
                <a:gd name="T18" fmla="*/ 12 w 80"/>
                <a:gd name="T19" fmla="*/ 0 h 46"/>
                <a:gd name="T20" fmla="*/ 49 w 8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6">
                  <a:moveTo>
                    <a:pt x="49" y="0"/>
                  </a:moveTo>
                  <a:cubicBezTo>
                    <a:pt x="56" y="0"/>
                    <a:pt x="65" y="4"/>
                    <a:pt x="70" y="9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80" y="19"/>
                    <a:pt x="80" y="27"/>
                    <a:pt x="75" y="32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65" y="42"/>
                    <a:pt x="56" y="46"/>
                    <a:pt x="49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5" y="46"/>
                    <a:pt x="0" y="40"/>
                    <a:pt x="0" y="3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03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23"/>
            <p:cNvSpPr>
              <a:spLocks noEditPoints="1"/>
            </p:cNvSpPr>
            <p:nvPr/>
          </p:nvSpPr>
          <p:spPr bwMode="auto">
            <a:xfrm>
              <a:off x="8256800" y="3979616"/>
              <a:ext cx="367790" cy="82086"/>
            </a:xfrm>
            <a:custGeom>
              <a:avLst/>
              <a:gdLst>
                <a:gd name="T0" fmla="*/ 0 w 292"/>
                <a:gd name="T1" fmla="*/ 65 h 65"/>
                <a:gd name="T2" fmla="*/ 0 w 292"/>
                <a:gd name="T3" fmla="*/ 65 h 65"/>
                <a:gd name="T4" fmla="*/ 0 w 292"/>
                <a:gd name="T5" fmla="*/ 65 h 65"/>
                <a:gd name="T6" fmla="*/ 0 w 292"/>
                <a:gd name="T7" fmla="*/ 64 h 65"/>
                <a:gd name="T8" fmla="*/ 0 w 292"/>
                <a:gd name="T9" fmla="*/ 65 h 65"/>
                <a:gd name="T10" fmla="*/ 0 w 292"/>
                <a:gd name="T11" fmla="*/ 64 h 65"/>
                <a:gd name="T12" fmla="*/ 0 w 292"/>
                <a:gd name="T13" fmla="*/ 64 h 65"/>
                <a:gd name="T14" fmla="*/ 0 w 292"/>
                <a:gd name="T15" fmla="*/ 64 h 65"/>
                <a:gd name="T16" fmla="*/ 0 w 292"/>
                <a:gd name="T17" fmla="*/ 64 h 65"/>
                <a:gd name="T18" fmla="*/ 0 w 292"/>
                <a:gd name="T19" fmla="*/ 64 h 65"/>
                <a:gd name="T20" fmla="*/ 0 w 292"/>
                <a:gd name="T21" fmla="*/ 64 h 65"/>
                <a:gd name="T22" fmla="*/ 0 w 292"/>
                <a:gd name="T23" fmla="*/ 64 h 65"/>
                <a:gd name="T24" fmla="*/ 291 w 292"/>
                <a:gd name="T25" fmla="*/ 0 h 65"/>
                <a:gd name="T26" fmla="*/ 292 w 292"/>
                <a:gd name="T27" fmla="*/ 0 h 65"/>
                <a:gd name="T28" fmla="*/ 291 w 292"/>
                <a:gd name="T29" fmla="*/ 0 h 65"/>
                <a:gd name="T30" fmla="*/ 291 w 292"/>
                <a:gd name="T31" fmla="*/ 0 h 65"/>
                <a:gd name="T32" fmla="*/ 291 w 292"/>
                <a:gd name="T33" fmla="*/ 0 h 65"/>
                <a:gd name="T34" fmla="*/ 291 w 292"/>
                <a:gd name="T35" fmla="*/ 0 h 65"/>
                <a:gd name="T36" fmla="*/ 291 w 292"/>
                <a:gd name="T37" fmla="*/ 0 h 65"/>
                <a:gd name="T38" fmla="*/ 291 w 292"/>
                <a:gd name="T39" fmla="*/ 0 h 65"/>
                <a:gd name="T40" fmla="*/ 291 w 292"/>
                <a:gd name="T41" fmla="*/ 0 h 65"/>
                <a:gd name="T42" fmla="*/ 291 w 292"/>
                <a:gd name="T43" fmla="*/ 0 h 65"/>
                <a:gd name="T44" fmla="*/ 22 w 292"/>
                <a:gd name="T45" fmla="*/ 0 h 65"/>
                <a:gd name="T46" fmla="*/ 0 w 292"/>
                <a:gd name="T47" fmla="*/ 16 h 65"/>
                <a:gd name="T48" fmla="*/ 0 w 292"/>
                <a:gd name="T49" fmla="*/ 16 h 65"/>
                <a:gd name="T50" fmla="*/ 22 w 292"/>
                <a:gd name="T51" fmla="*/ 0 h 65"/>
                <a:gd name="T52" fmla="*/ 291 w 292"/>
                <a:gd name="T53" fmla="*/ 0 h 65"/>
                <a:gd name="T54" fmla="*/ 291 w 292"/>
                <a:gd name="T55" fmla="*/ 0 h 65"/>
                <a:gd name="T56" fmla="*/ 291 w 292"/>
                <a:gd name="T5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2" h="65"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5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291" y="0"/>
                  </a:moveTo>
                  <a:cubicBezTo>
                    <a:pt x="291" y="0"/>
                    <a:pt x="291" y="0"/>
                    <a:pt x="292" y="0"/>
                  </a:cubicBezTo>
                  <a:cubicBezTo>
                    <a:pt x="291" y="0"/>
                    <a:pt x="291" y="0"/>
                    <a:pt x="291" y="0"/>
                  </a:cubicBezTo>
                  <a:moveTo>
                    <a:pt x="291" y="0"/>
                  </a:moveTo>
                  <a:cubicBezTo>
                    <a:pt x="291" y="0"/>
                    <a:pt x="291" y="0"/>
                    <a:pt x="291" y="0"/>
                  </a:cubicBezTo>
                  <a:cubicBezTo>
                    <a:pt x="291" y="0"/>
                    <a:pt x="291" y="0"/>
                    <a:pt x="291" y="0"/>
                  </a:cubicBezTo>
                  <a:moveTo>
                    <a:pt x="291" y="0"/>
                  </a:moveTo>
                  <a:cubicBezTo>
                    <a:pt x="291" y="0"/>
                    <a:pt x="291" y="0"/>
                    <a:pt x="291" y="0"/>
                  </a:cubicBezTo>
                  <a:cubicBezTo>
                    <a:pt x="291" y="0"/>
                    <a:pt x="291" y="0"/>
                    <a:pt x="291" y="0"/>
                  </a:cubicBezTo>
                  <a:moveTo>
                    <a:pt x="29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10" y="0"/>
                    <a:pt x="22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1" y="0"/>
                    <a:pt x="291" y="0"/>
                    <a:pt x="291" y="0"/>
                  </a:cubicBezTo>
                </a:path>
              </a:pathLst>
            </a:custGeom>
            <a:solidFill>
              <a:srgbClr val="FA8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24"/>
            <p:cNvSpPr>
              <a:spLocks/>
            </p:cNvSpPr>
            <p:nvPr/>
          </p:nvSpPr>
          <p:spPr bwMode="auto">
            <a:xfrm>
              <a:off x="8256800" y="3979616"/>
              <a:ext cx="382714" cy="94879"/>
            </a:xfrm>
            <a:custGeom>
              <a:avLst/>
              <a:gdLst>
                <a:gd name="T0" fmla="*/ 291 w 304"/>
                <a:gd name="T1" fmla="*/ 0 h 75"/>
                <a:gd name="T2" fmla="*/ 22 w 304"/>
                <a:gd name="T3" fmla="*/ 0 h 75"/>
                <a:gd name="T4" fmla="*/ 0 w 304"/>
                <a:gd name="T5" fmla="*/ 16 h 75"/>
                <a:gd name="T6" fmla="*/ 0 w 304"/>
                <a:gd name="T7" fmla="*/ 64 h 75"/>
                <a:gd name="T8" fmla="*/ 0 w 304"/>
                <a:gd name="T9" fmla="*/ 64 h 75"/>
                <a:gd name="T10" fmla="*/ 0 w 304"/>
                <a:gd name="T11" fmla="*/ 64 h 75"/>
                <a:gd name="T12" fmla="*/ 0 w 304"/>
                <a:gd name="T13" fmla="*/ 64 h 75"/>
                <a:gd name="T14" fmla="*/ 0 w 304"/>
                <a:gd name="T15" fmla="*/ 64 h 75"/>
                <a:gd name="T16" fmla="*/ 0 w 304"/>
                <a:gd name="T17" fmla="*/ 64 h 75"/>
                <a:gd name="T18" fmla="*/ 0 w 304"/>
                <a:gd name="T19" fmla="*/ 65 h 75"/>
                <a:gd name="T20" fmla="*/ 0 w 304"/>
                <a:gd name="T21" fmla="*/ 65 h 75"/>
                <a:gd name="T22" fmla="*/ 0 w 304"/>
                <a:gd name="T23" fmla="*/ 65 h 75"/>
                <a:gd name="T24" fmla="*/ 7 w 304"/>
                <a:gd name="T25" fmla="*/ 75 h 75"/>
                <a:gd name="T26" fmla="*/ 74 w 304"/>
                <a:gd name="T27" fmla="*/ 59 h 75"/>
                <a:gd name="T28" fmla="*/ 42 w 304"/>
                <a:gd name="T29" fmla="*/ 59 h 75"/>
                <a:gd name="T30" fmla="*/ 42 w 304"/>
                <a:gd name="T31" fmla="*/ 26 h 75"/>
                <a:gd name="T32" fmla="*/ 109 w 304"/>
                <a:gd name="T33" fmla="*/ 26 h 75"/>
                <a:gd name="T34" fmla="*/ 109 w 304"/>
                <a:gd name="T35" fmla="*/ 51 h 75"/>
                <a:gd name="T36" fmla="*/ 206 w 304"/>
                <a:gd name="T37" fmla="*/ 27 h 75"/>
                <a:gd name="T38" fmla="*/ 206 w 304"/>
                <a:gd name="T39" fmla="*/ 21 h 75"/>
                <a:gd name="T40" fmla="*/ 219 w 304"/>
                <a:gd name="T41" fmla="*/ 24 h 75"/>
                <a:gd name="T42" fmla="*/ 304 w 304"/>
                <a:gd name="T43" fmla="*/ 3 h 75"/>
                <a:gd name="T44" fmla="*/ 292 w 304"/>
                <a:gd name="T45" fmla="*/ 0 h 75"/>
                <a:gd name="T46" fmla="*/ 291 w 304"/>
                <a:gd name="T47" fmla="*/ 0 h 75"/>
                <a:gd name="T48" fmla="*/ 291 w 304"/>
                <a:gd name="T49" fmla="*/ 0 h 75"/>
                <a:gd name="T50" fmla="*/ 291 w 304"/>
                <a:gd name="T51" fmla="*/ 0 h 75"/>
                <a:gd name="T52" fmla="*/ 291 w 304"/>
                <a:gd name="T53" fmla="*/ 0 h 75"/>
                <a:gd name="T54" fmla="*/ 291 w 304"/>
                <a:gd name="T55" fmla="*/ 0 h 75"/>
                <a:gd name="T56" fmla="*/ 291 w 304"/>
                <a:gd name="T57" fmla="*/ 0 h 75"/>
                <a:gd name="T58" fmla="*/ 291 w 304"/>
                <a:gd name="T5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4" h="75">
                  <a:moveTo>
                    <a:pt x="29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7"/>
                    <a:pt x="0" y="1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3" y="73"/>
                    <a:pt x="7" y="75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206" y="27"/>
                    <a:pt x="206" y="27"/>
                    <a:pt x="206" y="27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304" y="3"/>
                    <a:pt x="304" y="3"/>
                    <a:pt x="304" y="3"/>
                  </a:cubicBezTo>
                  <a:cubicBezTo>
                    <a:pt x="301" y="1"/>
                    <a:pt x="296" y="0"/>
                    <a:pt x="292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1" y="0"/>
                    <a:pt x="291" y="0"/>
                    <a:pt x="291" y="0"/>
                  </a:cubicBezTo>
                </a:path>
              </a:pathLst>
            </a:custGeom>
            <a:solidFill>
              <a:srgbClr val="F7BF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25"/>
            <p:cNvSpPr>
              <a:spLocks/>
            </p:cNvSpPr>
            <p:nvPr/>
          </p:nvSpPr>
          <p:spPr bwMode="auto">
            <a:xfrm>
              <a:off x="8309037" y="4012664"/>
              <a:ext cx="85285" cy="41576"/>
            </a:xfrm>
            <a:custGeom>
              <a:avLst/>
              <a:gdLst>
                <a:gd name="T0" fmla="*/ 80 w 80"/>
                <a:gd name="T1" fmla="*/ 0 h 39"/>
                <a:gd name="T2" fmla="*/ 0 w 80"/>
                <a:gd name="T3" fmla="*/ 0 h 39"/>
                <a:gd name="T4" fmla="*/ 0 w 80"/>
                <a:gd name="T5" fmla="*/ 39 h 39"/>
                <a:gd name="T6" fmla="*/ 38 w 80"/>
                <a:gd name="T7" fmla="*/ 39 h 39"/>
                <a:gd name="T8" fmla="*/ 80 w 80"/>
                <a:gd name="T9" fmla="*/ 29 h 39"/>
                <a:gd name="T10" fmla="*/ 80 w 8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39">
                  <a:moveTo>
                    <a:pt x="80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38" y="39"/>
                  </a:lnTo>
                  <a:lnTo>
                    <a:pt x="80" y="2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1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26"/>
            <p:cNvSpPr>
              <a:spLocks/>
            </p:cNvSpPr>
            <p:nvPr/>
          </p:nvSpPr>
          <p:spPr bwMode="auto">
            <a:xfrm>
              <a:off x="8309037" y="4012664"/>
              <a:ext cx="85285" cy="41576"/>
            </a:xfrm>
            <a:custGeom>
              <a:avLst/>
              <a:gdLst>
                <a:gd name="T0" fmla="*/ 80 w 80"/>
                <a:gd name="T1" fmla="*/ 0 h 39"/>
                <a:gd name="T2" fmla="*/ 0 w 80"/>
                <a:gd name="T3" fmla="*/ 0 h 39"/>
                <a:gd name="T4" fmla="*/ 0 w 80"/>
                <a:gd name="T5" fmla="*/ 39 h 39"/>
                <a:gd name="T6" fmla="*/ 38 w 80"/>
                <a:gd name="T7" fmla="*/ 39 h 39"/>
                <a:gd name="T8" fmla="*/ 80 w 80"/>
                <a:gd name="T9" fmla="*/ 29 h 39"/>
                <a:gd name="T10" fmla="*/ 80 w 8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39">
                  <a:moveTo>
                    <a:pt x="80" y="0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38" y="39"/>
                  </a:lnTo>
                  <a:lnTo>
                    <a:pt x="80" y="29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27"/>
            <p:cNvSpPr>
              <a:spLocks/>
            </p:cNvSpPr>
            <p:nvPr/>
          </p:nvSpPr>
          <p:spPr bwMode="auto">
            <a:xfrm>
              <a:off x="8515852" y="4006267"/>
              <a:ext cx="17057" cy="7462"/>
            </a:xfrm>
            <a:custGeom>
              <a:avLst/>
              <a:gdLst>
                <a:gd name="T0" fmla="*/ 0 w 16"/>
                <a:gd name="T1" fmla="*/ 0 h 7"/>
                <a:gd name="T2" fmla="*/ 0 w 16"/>
                <a:gd name="T3" fmla="*/ 7 h 7"/>
                <a:gd name="T4" fmla="*/ 16 w 16"/>
                <a:gd name="T5" fmla="*/ 3 h 7"/>
                <a:gd name="T6" fmla="*/ 0 w 1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0" y="0"/>
                  </a:moveTo>
                  <a:lnTo>
                    <a:pt x="0" y="7"/>
                  </a:lnTo>
                  <a:lnTo>
                    <a:pt x="1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1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28"/>
            <p:cNvSpPr>
              <a:spLocks/>
            </p:cNvSpPr>
            <p:nvPr/>
          </p:nvSpPr>
          <p:spPr bwMode="auto">
            <a:xfrm>
              <a:off x="8515852" y="4006267"/>
              <a:ext cx="17057" cy="7462"/>
            </a:xfrm>
            <a:custGeom>
              <a:avLst/>
              <a:gdLst>
                <a:gd name="T0" fmla="*/ 0 w 16"/>
                <a:gd name="T1" fmla="*/ 0 h 7"/>
                <a:gd name="T2" fmla="*/ 0 w 16"/>
                <a:gd name="T3" fmla="*/ 7 h 7"/>
                <a:gd name="T4" fmla="*/ 16 w 16"/>
                <a:gd name="T5" fmla="*/ 3 h 7"/>
                <a:gd name="T6" fmla="*/ 0 w 1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0" y="0"/>
                  </a:moveTo>
                  <a:lnTo>
                    <a:pt x="0" y="7"/>
                  </a:lnTo>
                  <a:lnTo>
                    <a:pt x="16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4" name="组合 1883"/>
          <p:cNvGrpSpPr/>
          <p:nvPr/>
        </p:nvGrpSpPr>
        <p:grpSpPr>
          <a:xfrm>
            <a:off x="6349578" y="5223704"/>
            <a:ext cx="1166266" cy="921073"/>
            <a:chOff x="6489278" y="5223704"/>
            <a:chExt cx="1166266" cy="921073"/>
          </a:xfrm>
        </p:grpSpPr>
        <p:sp>
          <p:nvSpPr>
            <p:cNvPr id="148" name="Freeform 329"/>
            <p:cNvSpPr>
              <a:spLocks/>
            </p:cNvSpPr>
            <p:nvPr/>
          </p:nvSpPr>
          <p:spPr bwMode="auto">
            <a:xfrm>
              <a:off x="6489278" y="5223704"/>
              <a:ext cx="1166266" cy="921073"/>
            </a:xfrm>
            <a:custGeom>
              <a:avLst/>
              <a:gdLst>
                <a:gd name="T0" fmla="*/ 754 w 926"/>
                <a:gd name="T1" fmla="*/ 51 h 731"/>
                <a:gd name="T2" fmla="*/ 463 w 926"/>
                <a:gd name="T3" fmla="*/ 89 h 731"/>
                <a:gd name="T4" fmla="*/ 172 w 926"/>
                <a:gd name="T5" fmla="*/ 51 h 731"/>
                <a:gd name="T6" fmla="*/ 66 w 926"/>
                <a:gd name="T7" fmla="*/ 395 h 731"/>
                <a:gd name="T8" fmla="*/ 463 w 926"/>
                <a:gd name="T9" fmla="*/ 729 h 731"/>
                <a:gd name="T10" fmla="*/ 861 w 926"/>
                <a:gd name="T11" fmla="*/ 395 h 731"/>
                <a:gd name="T12" fmla="*/ 754 w 926"/>
                <a:gd name="T13" fmla="*/ 51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731">
                  <a:moveTo>
                    <a:pt x="754" y="51"/>
                  </a:moveTo>
                  <a:cubicBezTo>
                    <a:pt x="656" y="0"/>
                    <a:pt x="540" y="18"/>
                    <a:pt x="463" y="89"/>
                  </a:cubicBezTo>
                  <a:cubicBezTo>
                    <a:pt x="386" y="18"/>
                    <a:pt x="270" y="0"/>
                    <a:pt x="172" y="51"/>
                  </a:cubicBezTo>
                  <a:cubicBezTo>
                    <a:pt x="48" y="117"/>
                    <a:pt x="0" y="271"/>
                    <a:pt x="66" y="395"/>
                  </a:cubicBezTo>
                  <a:cubicBezTo>
                    <a:pt x="121" y="501"/>
                    <a:pt x="457" y="731"/>
                    <a:pt x="463" y="729"/>
                  </a:cubicBezTo>
                  <a:cubicBezTo>
                    <a:pt x="470" y="731"/>
                    <a:pt x="805" y="501"/>
                    <a:pt x="861" y="395"/>
                  </a:cubicBezTo>
                  <a:cubicBezTo>
                    <a:pt x="926" y="271"/>
                    <a:pt x="879" y="117"/>
                    <a:pt x="754" y="51"/>
                  </a:cubicBezTo>
                </a:path>
              </a:pathLst>
            </a:custGeom>
            <a:solidFill>
              <a:srgbClr val="F24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30"/>
            <p:cNvSpPr>
              <a:spLocks/>
            </p:cNvSpPr>
            <p:nvPr/>
          </p:nvSpPr>
          <p:spPr bwMode="auto">
            <a:xfrm>
              <a:off x="7072411" y="5251422"/>
              <a:ext cx="538359" cy="890157"/>
            </a:xfrm>
            <a:custGeom>
              <a:avLst/>
              <a:gdLst>
                <a:gd name="T0" fmla="*/ 173 w 427"/>
                <a:gd name="T1" fmla="*/ 0 h 707"/>
                <a:gd name="T2" fmla="*/ 0 w 427"/>
                <a:gd name="T3" fmla="*/ 67 h 707"/>
                <a:gd name="T4" fmla="*/ 0 w 427"/>
                <a:gd name="T5" fmla="*/ 112 h 707"/>
                <a:gd name="T6" fmla="*/ 37 w 427"/>
                <a:gd name="T7" fmla="*/ 78 h 707"/>
                <a:gd name="T8" fmla="*/ 173 w 427"/>
                <a:gd name="T9" fmla="*/ 25 h 707"/>
                <a:gd name="T10" fmla="*/ 266 w 427"/>
                <a:gd name="T11" fmla="*/ 48 h 707"/>
                <a:gd name="T12" fmla="*/ 350 w 427"/>
                <a:gd name="T13" fmla="*/ 319 h 707"/>
                <a:gd name="T14" fmla="*/ 161 w 427"/>
                <a:gd name="T15" fmla="*/ 497 h 707"/>
                <a:gd name="T16" fmla="*/ 0 w 427"/>
                <a:gd name="T17" fmla="*/ 614 h 707"/>
                <a:gd name="T18" fmla="*/ 0 w 427"/>
                <a:gd name="T19" fmla="*/ 707 h 707"/>
                <a:gd name="T20" fmla="*/ 0 w 427"/>
                <a:gd name="T21" fmla="*/ 707 h 707"/>
                <a:gd name="T22" fmla="*/ 398 w 427"/>
                <a:gd name="T23" fmla="*/ 373 h 707"/>
                <a:gd name="T24" fmla="*/ 427 w 427"/>
                <a:gd name="T25" fmla="*/ 255 h 707"/>
                <a:gd name="T26" fmla="*/ 291 w 427"/>
                <a:gd name="T27" fmla="*/ 29 h 707"/>
                <a:gd name="T28" fmla="*/ 173 w 427"/>
                <a:gd name="T29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7" h="707">
                  <a:moveTo>
                    <a:pt x="173" y="0"/>
                  </a:moveTo>
                  <a:cubicBezTo>
                    <a:pt x="109" y="0"/>
                    <a:pt x="47" y="24"/>
                    <a:pt x="0" y="6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74" y="44"/>
                    <a:pt x="122" y="25"/>
                    <a:pt x="173" y="25"/>
                  </a:cubicBezTo>
                  <a:cubicBezTo>
                    <a:pt x="205" y="25"/>
                    <a:pt x="237" y="33"/>
                    <a:pt x="266" y="48"/>
                  </a:cubicBezTo>
                  <a:cubicBezTo>
                    <a:pt x="363" y="100"/>
                    <a:pt x="401" y="221"/>
                    <a:pt x="350" y="319"/>
                  </a:cubicBezTo>
                  <a:cubicBezTo>
                    <a:pt x="343" y="331"/>
                    <a:pt x="310" y="382"/>
                    <a:pt x="161" y="497"/>
                  </a:cubicBezTo>
                  <a:cubicBezTo>
                    <a:pt x="95" y="548"/>
                    <a:pt x="33" y="592"/>
                    <a:pt x="0" y="614"/>
                  </a:cubicBezTo>
                  <a:cubicBezTo>
                    <a:pt x="0" y="707"/>
                    <a:pt x="0" y="707"/>
                    <a:pt x="0" y="707"/>
                  </a:cubicBezTo>
                  <a:cubicBezTo>
                    <a:pt x="0" y="707"/>
                    <a:pt x="0" y="707"/>
                    <a:pt x="0" y="707"/>
                  </a:cubicBezTo>
                  <a:cubicBezTo>
                    <a:pt x="10" y="707"/>
                    <a:pt x="343" y="478"/>
                    <a:pt x="398" y="373"/>
                  </a:cubicBezTo>
                  <a:cubicBezTo>
                    <a:pt x="418" y="335"/>
                    <a:pt x="427" y="295"/>
                    <a:pt x="427" y="255"/>
                  </a:cubicBezTo>
                  <a:cubicBezTo>
                    <a:pt x="427" y="163"/>
                    <a:pt x="378" y="75"/>
                    <a:pt x="291" y="29"/>
                  </a:cubicBezTo>
                  <a:cubicBezTo>
                    <a:pt x="253" y="9"/>
                    <a:pt x="213" y="0"/>
                    <a:pt x="173" y="0"/>
                  </a:cubicBezTo>
                </a:path>
              </a:pathLst>
            </a:custGeom>
            <a:solidFill>
              <a:srgbClr val="F78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31"/>
            <p:cNvSpPr>
              <a:spLocks/>
            </p:cNvSpPr>
            <p:nvPr/>
          </p:nvSpPr>
          <p:spPr bwMode="auto">
            <a:xfrm>
              <a:off x="6567100" y="5282337"/>
              <a:ext cx="1010622" cy="741975"/>
            </a:xfrm>
            <a:custGeom>
              <a:avLst/>
              <a:gdLst>
                <a:gd name="T0" fmla="*/ 401 w 802"/>
                <a:gd name="T1" fmla="*/ 589 h 589"/>
                <a:gd name="T2" fmla="*/ 241 w 802"/>
                <a:gd name="T3" fmla="*/ 472 h 589"/>
                <a:gd name="T4" fmla="*/ 52 w 802"/>
                <a:gd name="T5" fmla="*/ 294 h 589"/>
                <a:gd name="T6" fmla="*/ 136 w 802"/>
                <a:gd name="T7" fmla="*/ 23 h 589"/>
                <a:gd name="T8" fmla="*/ 229 w 802"/>
                <a:gd name="T9" fmla="*/ 0 h 589"/>
                <a:gd name="T10" fmla="*/ 364 w 802"/>
                <a:gd name="T11" fmla="*/ 53 h 589"/>
                <a:gd name="T12" fmla="*/ 401 w 802"/>
                <a:gd name="T13" fmla="*/ 87 h 589"/>
                <a:gd name="T14" fmla="*/ 438 w 802"/>
                <a:gd name="T15" fmla="*/ 53 h 589"/>
                <a:gd name="T16" fmla="*/ 574 w 802"/>
                <a:gd name="T17" fmla="*/ 0 h 589"/>
                <a:gd name="T18" fmla="*/ 667 w 802"/>
                <a:gd name="T19" fmla="*/ 23 h 589"/>
                <a:gd name="T20" fmla="*/ 751 w 802"/>
                <a:gd name="T21" fmla="*/ 294 h 589"/>
                <a:gd name="T22" fmla="*/ 562 w 802"/>
                <a:gd name="T23" fmla="*/ 472 h 589"/>
                <a:gd name="T24" fmla="*/ 401 w 802"/>
                <a:gd name="T25" fmla="*/ 58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2" h="589">
                  <a:moveTo>
                    <a:pt x="401" y="589"/>
                  </a:moveTo>
                  <a:cubicBezTo>
                    <a:pt x="368" y="567"/>
                    <a:pt x="306" y="523"/>
                    <a:pt x="241" y="472"/>
                  </a:cubicBezTo>
                  <a:cubicBezTo>
                    <a:pt x="92" y="357"/>
                    <a:pt x="58" y="306"/>
                    <a:pt x="52" y="294"/>
                  </a:cubicBezTo>
                  <a:cubicBezTo>
                    <a:pt x="0" y="196"/>
                    <a:pt x="38" y="75"/>
                    <a:pt x="136" y="23"/>
                  </a:cubicBezTo>
                  <a:cubicBezTo>
                    <a:pt x="165" y="8"/>
                    <a:pt x="196" y="0"/>
                    <a:pt x="229" y="0"/>
                  </a:cubicBezTo>
                  <a:cubicBezTo>
                    <a:pt x="279" y="0"/>
                    <a:pt x="327" y="19"/>
                    <a:pt x="364" y="53"/>
                  </a:cubicBezTo>
                  <a:cubicBezTo>
                    <a:pt x="401" y="87"/>
                    <a:pt x="401" y="87"/>
                    <a:pt x="401" y="87"/>
                  </a:cubicBezTo>
                  <a:cubicBezTo>
                    <a:pt x="438" y="53"/>
                    <a:pt x="438" y="53"/>
                    <a:pt x="438" y="53"/>
                  </a:cubicBezTo>
                  <a:cubicBezTo>
                    <a:pt x="475" y="19"/>
                    <a:pt x="523" y="0"/>
                    <a:pt x="574" y="0"/>
                  </a:cubicBezTo>
                  <a:cubicBezTo>
                    <a:pt x="606" y="0"/>
                    <a:pt x="638" y="8"/>
                    <a:pt x="667" y="23"/>
                  </a:cubicBezTo>
                  <a:cubicBezTo>
                    <a:pt x="764" y="75"/>
                    <a:pt x="802" y="196"/>
                    <a:pt x="751" y="294"/>
                  </a:cubicBezTo>
                  <a:cubicBezTo>
                    <a:pt x="744" y="306"/>
                    <a:pt x="711" y="357"/>
                    <a:pt x="562" y="472"/>
                  </a:cubicBezTo>
                  <a:cubicBezTo>
                    <a:pt x="496" y="523"/>
                    <a:pt x="434" y="567"/>
                    <a:pt x="401" y="589"/>
                  </a:cubicBezTo>
                </a:path>
              </a:pathLst>
            </a:custGeom>
            <a:solidFill>
              <a:srgbClr val="F25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32"/>
            <p:cNvSpPr>
              <a:spLocks/>
            </p:cNvSpPr>
            <p:nvPr/>
          </p:nvSpPr>
          <p:spPr bwMode="auto">
            <a:xfrm>
              <a:off x="6603346" y="5282337"/>
              <a:ext cx="469065" cy="741975"/>
            </a:xfrm>
            <a:custGeom>
              <a:avLst/>
              <a:gdLst>
                <a:gd name="T0" fmla="*/ 200 w 372"/>
                <a:gd name="T1" fmla="*/ 0 h 589"/>
                <a:gd name="T2" fmla="*/ 107 w 372"/>
                <a:gd name="T3" fmla="*/ 23 h 589"/>
                <a:gd name="T4" fmla="*/ 0 w 372"/>
                <a:gd name="T5" fmla="*/ 201 h 589"/>
                <a:gd name="T6" fmla="*/ 23 w 372"/>
                <a:gd name="T7" fmla="*/ 294 h 589"/>
                <a:gd name="T8" fmla="*/ 212 w 372"/>
                <a:gd name="T9" fmla="*/ 472 h 589"/>
                <a:gd name="T10" fmla="*/ 372 w 372"/>
                <a:gd name="T11" fmla="*/ 589 h 589"/>
                <a:gd name="T12" fmla="*/ 372 w 372"/>
                <a:gd name="T13" fmla="*/ 589 h 589"/>
                <a:gd name="T14" fmla="*/ 372 w 372"/>
                <a:gd name="T15" fmla="*/ 87 h 589"/>
                <a:gd name="T16" fmla="*/ 335 w 372"/>
                <a:gd name="T17" fmla="*/ 53 h 589"/>
                <a:gd name="T18" fmla="*/ 200 w 372"/>
                <a:gd name="T1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2" h="589">
                  <a:moveTo>
                    <a:pt x="200" y="0"/>
                  </a:moveTo>
                  <a:cubicBezTo>
                    <a:pt x="167" y="0"/>
                    <a:pt x="136" y="8"/>
                    <a:pt x="107" y="23"/>
                  </a:cubicBezTo>
                  <a:cubicBezTo>
                    <a:pt x="39" y="59"/>
                    <a:pt x="0" y="129"/>
                    <a:pt x="0" y="201"/>
                  </a:cubicBezTo>
                  <a:cubicBezTo>
                    <a:pt x="0" y="232"/>
                    <a:pt x="7" y="264"/>
                    <a:pt x="23" y="294"/>
                  </a:cubicBezTo>
                  <a:cubicBezTo>
                    <a:pt x="29" y="306"/>
                    <a:pt x="63" y="357"/>
                    <a:pt x="212" y="472"/>
                  </a:cubicBezTo>
                  <a:cubicBezTo>
                    <a:pt x="277" y="523"/>
                    <a:pt x="339" y="567"/>
                    <a:pt x="372" y="589"/>
                  </a:cubicBezTo>
                  <a:cubicBezTo>
                    <a:pt x="372" y="589"/>
                    <a:pt x="372" y="589"/>
                    <a:pt x="372" y="589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35" y="53"/>
                    <a:pt x="335" y="53"/>
                    <a:pt x="335" y="53"/>
                  </a:cubicBezTo>
                  <a:cubicBezTo>
                    <a:pt x="298" y="19"/>
                    <a:pt x="250" y="0"/>
                    <a:pt x="200" y="0"/>
                  </a:cubicBezTo>
                </a:path>
              </a:pathLst>
            </a:custGeom>
            <a:solidFill>
              <a:srgbClr val="F78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5" name="组合 1874"/>
          <p:cNvGrpSpPr/>
          <p:nvPr/>
        </p:nvGrpSpPr>
        <p:grpSpPr>
          <a:xfrm>
            <a:off x="10683098" y="757992"/>
            <a:ext cx="746240" cy="1027680"/>
            <a:chOff x="10822798" y="757992"/>
            <a:chExt cx="746240" cy="1027680"/>
          </a:xfrm>
        </p:grpSpPr>
        <p:sp>
          <p:nvSpPr>
            <p:cNvPr id="152" name="Freeform 333"/>
            <p:cNvSpPr>
              <a:spLocks/>
            </p:cNvSpPr>
            <p:nvPr/>
          </p:nvSpPr>
          <p:spPr bwMode="auto">
            <a:xfrm>
              <a:off x="10822798" y="885919"/>
              <a:ext cx="94879" cy="785684"/>
            </a:xfrm>
            <a:custGeom>
              <a:avLst/>
              <a:gdLst>
                <a:gd name="T0" fmla="*/ 75 w 75"/>
                <a:gd name="T1" fmla="*/ 312 h 623"/>
                <a:gd name="T2" fmla="*/ 55 w 75"/>
                <a:gd name="T3" fmla="*/ 268 h 623"/>
                <a:gd name="T4" fmla="*/ 62 w 75"/>
                <a:gd name="T5" fmla="*/ 251 h 623"/>
                <a:gd name="T6" fmla="*/ 48 w 75"/>
                <a:gd name="T7" fmla="*/ 21 h 623"/>
                <a:gd name="T8" fmla="*/ 39 w 75"/>
                <a:gd name="T9" fmla="*/ 0 h 623"/>
                <a:gd name="T10" fmla="*/ 36 w 75"/>
                <a:gd name="T11" fmla="*/ 0 h 623"/>
                <a:gd name="T12" fmla="*/ 27 w 75"/>
                <a:gd name="T13" fmla="*/ 21 h 623"/>
                <a:gd name="T14" fmla="*/ 13 w 75"/>
                <a:gd name="T15" fmla="*/ 251 h 623"/>
                <a:gd name="T16" fmla="*/ 20 w 75"/>
                <a:gd name="T17" fmla="*/ 268 h 623"/>
                <a:gd name="T18" fmla="*/ 0 w 75"/>
                <a:gd name="T19" fmla="*/ 312 h 623"/>
                <a:gd name="T20" fmla="*/ 20 w 75"/>
                <a:gd name="T21" fmla="*/ 355 h 623"/>
                <a:gd name="T22" fmla="*/ 13 w 75"/>
                <a:gd name="T23" fmla="*/ 372 h 623"/>
                <a:gd name="T24" fmla="*/ 27 w 75"/>
                <a:gd name="T25" fmla="*/ 602 h 623"/>
                <a:gd name="T26" fmla="*/ 36 w 75"/>
                <a:gd name="T27" fmla="*/ 623 h 623"/>
                <a:gd name="T28" fmla="*/ 39 w 75"/>
                <a:gd name="T29" fmla="*/ 623 h 623"/>
                <a:gd name="T30" fmla="*/ 48 w 75"/>
                <a:gd name="T31" fmla="*/ 602 h 623"/>
                <a:gd name="T32" fmla="*/ 62 w 75"/>
                <a:gd name="T33" fmla="*/ 372 h 623"/>
                <a:gd name="T34" fmla="*/ 55 w 75"/>
                <a:gd name="T35" fmla="*/ 355 h 623"/>
                <a:gd name="T36" fmla="*/ 75 w 75"/>
                <a:gd name="T37" fmla="*/ 3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623">
                  <a:moveTo>
                    <a:pt x="75" y="312"/>
                  </a:moveTo>
                  <a:cubicBezTo>
                    <a:pt x="75" y="293"/>
                    <a:pt x="67" y="276"/>
                    <a:pt x="55" y="268"/>
                  </a:cubicBezTo>
                  <a:cubicBezTo>
                    <a:pt x="60" y="263"/>
                    <a:pt x="62" y="257"/>
                    <a:pt x="62" y="251"/>
                  </a:cubicBezTo>
                  <a:cubicBezTo>
                    <a:pt x="57" y="174"/>
                    <a:pt x="53" y="98"/>
                    <a:pt x="48" y="21"/>
                  </a:cubicBezTo>
                  <a:cubicBezTo>
                    <a:pt x="47" y="9"/>
                    <a:pt x="43" y="0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2" y="0"/>
                    <a:pt x="27" y="9"/>
                    <a:pt x="27" y="21"/>
                  </a:cubicBezTo>
                  <a:cubicBezTo>
                    <a:pt x="22" y="98"/>
                    <a:pt x="17" y="174"/>
                    <a:pt x="13" y="251"/>
                  </a:cubicBezTo>
                  <a:cubicBezTo>
                    <a:pt x="12" y="257"/>
                    <a:pt x="15" y="263"/>
                    <a:pt x="20" y="268"/>
                  </a:cubicBezTo>
                  <a:cubicBezTo>
                    <a:pt x="8" y="276"/>
                    <a:pt x="0" y="293"/>
                    <a:pt x="0" y="312"/>
                  </a:cubicBezTo>
                  <a:cubicBezTo>
                    <a:pt x="0" y="331"/>
                    <a:pt x="8" y="347"/>
                    <a:pt x="20" y="355"/>
                  </a:cubicBezTo>
                  <a:cubicBezTo>
                    <a:pt x="15" y="360"/>
                    <a:pt x="12" y="366"/>
                    <a:pt x="13" y="372"/>
                  </a:cubicBezTo>
                  <a:cubicBezTo>
                    <a:pt x="17" y="449"/>
                    <a:pt x="22" y="525"/>
                    <a:pt x="27" y="602"/>
                  </a:cubicBezTo>
                  <a:cubicBezTo>
                    <a:pt x="27" y="614"/>
                    <a:pt x="32" y="623"/>
                    <a:pt x="36" y="623"/>
                  </a:cubicBezTo>
                  <a:cubicBezTo>
                    <a:pt x="37" y="623"/>
                    <a:pt x="38" y="623"/>
                    <a:pt x="39" y="623"/>
                  </a:cubicBezTo>
                  <a:cubicBezTo>
                    <a:pt x="43" y="623"/>
                    <a:pt x="47" y="614"/>
                    <a:pt x="48" y="602"/>
                  </a:cubicBezTo>
                  <a:cubicBezTo>
                    <a:pt x="53" y="525"/>
                    <a:pt x="57" y="449"/>
                    <a:pt x="62" y="372"/>
                  </a:cubicBezTo>
                  <a:cubicBezTo>
                    <a:pt x="62" y="366"/>
                    <a:pt x="60" y="360"/>
                    <a:pt x="55" y="355"/>
                  </a:cubicBezTo>
                  <a:cubicBezTo>
                    <a:pt x="67" y="347"/>
                    <a:pt x="75" y="331"/>
                    <a:pt x="75" y="312"/>
                  </a:cubicBezTo>
                </a:path>
              </a:pathLst>
            </a:custGeom>
            <a:solidFill>
              <a:srgbClr val="C7B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34"/>
            <p:cNvSpPr>
              <a:spLocks/>
            </p:cNvSpPr>
            <p:nvPr/>
          </p:nvSpPr>
          <p:spPr bwMode="auto">
            <a:xfrm>
              <a:off x="10837723" y="888051"/>
              <a:ext cx="65029" cy="39444"/>
            </a:xfrm>
            <a:custGeom>
              <a:avLst/>
              <a:gdLst>
                <a:gd name="T0" fmla="*/ 51 w 51"/>
                <a:gd name="T1" fmla="*/ 16 h 32"/>
                <a:gd name="T2" fmla="*/ 35 w 51"/>
                <a:gd name="T3" fmla="*/ 32 h 32"/>
                <a:gd name="T4" fmla="*/ 15 w 51"/>
                <a:gd name="T5" fmla="*/ 32 h 32"/>
                <a:gd name="T6" fmla="*/ 0 w 51"/>
                <a:gd name="T7" fmla="*/ 16 h 32"/>
                <a:gd name="T8" fmla="*/ 15 w 51"/>
                <a:gd name="T9" fmla="*/ 0 h 32"/>
                <a:gd name="T10" fmla="*/ 35 w 51"/>
                <a:gd name="T11" fmla="*/ 0 h 32"/>
                <a:gd name="T12" fmla="*/ 51 w 51"/>
                <a:gd name="T1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2">
                  <a:moveTo>
                    <a:pt x="51" y="16"/>
                  </a:moveTo>
                  <a:cubicBezTo>
                    <a:pt x="51" y="25"/>
                    <a:pt x="44" y="32"/>
                    <a:pt x="3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4" y="0"/>
                    <a:pt x="51" y="7"/>
                    <a:pt x="51" y="16"/>
                  </a:cubicBezTo>
                </a:path>
              </a:pathLst>
            </a:custGeom>
            <a:solidFill>
              <a:srgbClr val="E3B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35"/>
            <p:cNvSpPr>
              <a:spLocks/>
            </p:cNvSpPr>
            <p:nvPr/>
          </p:nvSpPr>
          <p:spPr bwMode="auto">
            <a:xfrm>
              <a:off x="10837723" y="1646018"/>
              <a:ext cx="65029" cy="39444"/>
            </a:xfrm>
            <a:custGeom>
              <a:avLst/>
              <a:gdLst>
                <a:gd name="T0" fmla="*/ 51 w 51"/>
                <a:gd name="T1" fmla="*/ 16 h 31"/>
                <a:gd name="T2" fmla="*/ 35 w 51"/>
                <a:gd name="T3" fmla="*/ 31 h 31"/>
                <a:gd name="T4" fmla="*/ 15 w 51"/>
                <a:gd name="T5" fmla="*/ 31 h 31"/>
                <a:gd name="T6" fmla="*/ 0 w 51"/>
                <a:gd name="T7" fmla="*/ 16 h 31"/>
                <a:gd name="T8" fmla="*/ 15 w 51"/>
                <a:gd name="T9" fmla="*/ 0 h 31"/>
                <a:gd name="T10" fmla="*/ 35 w 51"/>
                <a:gd name="T11" fmla="*/ 0 h 31"/>
                <a:gd name="T12" fmla="*/ 51 w 51"/>
                <a:gd name="T1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1">
                  <a:moveTo>
                    <a:pt x="51" y="16"/>
                  </a:moveTo>
                  <a:cubicBezTo>
                    <a:pt x="51" y="24"/>
                    <a:pt x="44" y="31"/>
                    <a:pt x="3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4" y="0"/>
                    <a:pt x="51" y="7"/>
                    <a:pt x="51" y="16"/>
                  </a:cubicBezTo>
                </a:path>
              </a:pathLst>
            </a:custGeom>
            <a:solidFill>
              <a:srgbClr val="E3B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36"/>
            <p:cNvSpPr>
              <a:spLocks/>
            </p:cNvSpPr>
            <p:nvPr/>
          </p:nvSpPr>
          <p:spPr bwMode="auto">
            <a:xfrm>
              <a:off x="10828129" y="1179085"/>
              <a:ext cx="84218" cy="13859"/>
            </a:xfrm>
            <a:custGeom>
              <a:avLst/>
              <a:gdLst>
                <a:gd name="T0" fmla="*/ 67 w 67"/>
                <a:gd name="T1" fmla="*/ 5 h 11"/>
                <a:gd name="T2" fmla="*/ 63 w 67"/>
                <a:gd name="T3" fmla="*/ 11 h 11"/>
                <a:gd name="T4" fmla="*/ 4 w 67"/>
                <a:gd name="T5" fmla="*/ 11 h 11"/>
                <a:gd name="T6" fmla="*/ 0 w 67"/>
                <a:gd name="T7" fmla="*/ 5 h 11"/>
                <a:gd name="T8" fmla="*/ 4 w 67"/>
                <a:gd name="T9" fmla="*/ 0 h 11"/>
                <a:gd name="T10" fmla="*/ 63 w 67"/>
                <a:gd name="T11" fmla="*/ 0 h 11"/>
                <a:gd name="T12" fmla="*/ 67 w 67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1">
                  <a:moveTo>
                    <a:pt x="67" y="5"/>
                  </a:moveTo>
                  <a:cubicBezTo>
                    <a:pt x="67" y="8"/>
                    <a:pt x="65" y="11"/>
                    <a:pt x="6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7" y="2"/>
                    <a:pt x="67" y="5"/>
                  </a:cubicBezTo>
                  <a:close/>
                </a:path>
              </a:pathLst>
            </a:custGeom>
            <a:solidFill>
              <a:srgbClr val="D4B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37"/>
            <p:cNvSpPr>
              <a:spLocks/>
            </p:cNvSpPr>
            <p:nvPr/>
          </p:nvSpPr>
          <p:spPr bwMode="auto">
            <a:xfrm>
              <a:off x="10828129" y="1364579"/>
              <a:ext cx="84218" cy="13859"/>
            </a:xfrm>
            <a:custGeom>
              <a:avLst/>
              <a:gdLst>
                <a:gd name="T0" fmla="*/ 67 w 67"/>
                <a:gd name="T1" fmla="*/ 6 h 11"/>
                <a:gd name="T2" fmla="*/ 63 w 67"/>
                <a:gd name="T3" fmla="*/ 0 h 11"/>
                <a:gd name="T4" fmla="*/ 4 w 67"/>
                <a:gd name="T5" fmla="*/ 0 h 11"/>
                <a:gd name="T6" fmla="*/ 0 w 67"/>
                <a:gd name="T7" fmla="*/ 6 h 11"/>
                <a:gd name="T8" fmla="*/ 4 w 67"/>
                <a:gd name="T9" fmla="*/ 11 h 11"/>
                <a:gd name="T10" fmla="*/ 63 w 67"/>
                <a:gd name="T11" fmla="*/ 11 h 11"/>
                <a:gd name="T12" fmla="*/ 67 w 67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1">
                  <a:moveTo>
                    <a:pt x="67" y="6"/>
                  </a:moveTo>
                  <a:cubicBezTo>
                    <a:pt x="67" y="3"/>
                    <a:pt x="65" y="0"/>
                    <a:pt x="6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7" y="9"/>
                    <a:pt x="67" y="6"/>
                  </a:cubicBezTo>
                  <a:close/>
                </a:path>
              </a:pathLst>
            </a:custGeom>
            <a:solidFill>
              <a:srgbClr val="D4B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38"/>
            <p:cNvSpPr>
              <a:spLocks/>
            </p:cNvSpPr>
            <p:nvPr/>
          </p:nvSpPr>
          <p:spPr bwMode="auto">
            <a:xfrm>
              <a:off x="11474159" y="885919"/>
              <a:ext cx="94879" cy="785684"/>
            </a:xfrm>
            <a:custGeom>
              <a:avLst/>
              <a:gdLst>
                <a:gd name="T0" fmla="*/ 75 w 75"/>
                <a:gd name="T1" fmla="*/ 312 h 623"/>
                <a:gd name="T2" fmla="*/ 55 w 75"/>
                <a:gd name="T3" fmla="*/ 268 h 623"/>
                <a:gd name="T4" fmla="*/ 62 w 75"/>
                <a:gd name="T5" fmla="*/ 251 h 623"/>
                <a:gd name="T6" fmla="*/ 48 w 75"/>
                <a:gd name="T7" fmla="*/ 21 h 623"/>
                <a:gd name="T8" fmla="*/ 39 w 75"/>
                <a:gd name="T9" fmla="*/ 0 h 623"/>
                <a:gd name="T10" fmla="*/ 36 w 75"/>
                <a:gd name="T11" fmla="*/ 0 h 623"/>
                <a:gd name="T12" fmla="*/ 26 w 75"/>
                <a:gd name="T13" fmla="*/ 21 h 623"/>
                <a:gd name="T14" fmla="*/ 13 w 75"/>
                <a:gd name="T15" fmla="*/ 251 h 623"/>
                <a:gd name="T16" fmla="*/ 20 w 75"/>
                <a:gd name="T17" fmla="*/ 268 h 623"/>
                <a:gd name="T18" fmla="*/ 0 w 75"/>
                <a:gd name="T19" fmla="*/ 312 h 623"/>
                <a:gd name="T20" fmla="*/ 20 w 75"/>
                <a:gd name="T21" fmla="*/ 355 h 623"/>
                <a:gd name="T22" fmla="*/ 13 w 75"/>
                <a:gd name="T23" fmla="*/ 372 h 623"/>
                <a:gd name="T24" fmla="*/ 26 w 75"/>
                <a:gd name="T25" fmla="*/ 602 h 623"/>
                <a:gd name="T26" fmla="*/ 36 w 75"/>
                <a:gd name="T27" fmla="*/ 623 h 623"/>
                <a:gd name="T28" fmla="*/ 39 w 75"/>
                <a:gd name="T29" fmla="*/ 623 h 623"/>
                <a:gd name="T30" fmla="*/ 48 w 75"/>
                <a:gd name="T31" fmla="*/ 602 h 623"/>
                <a:gd name="T32" fmla="*/ 62 w 75"/>
                <a:gd name="T33" fmla="*/ 372 h 623"/>
                <a:gd name="T34" fmla="*/ 55 w 75"/>
                <a:gd name="T35" fmla="*/ 355 h 623"/>
                <a:gd name="T36" fmla="*/ 75 w 75"/>
                <a:gd name="T37" fmla="*/ 3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623">
                  <a:moveTo>
                    <a:pt x="75" y="312"/>
                  </a:moveTo>
                  <a:cubicBezTo>
                    <a:pt x="75" y="293"/>
                    <a:pt x="67" y="276"/>
                    <a:pt x="55" y="268"/>
                  </a:cubicBezTo>
                  <a:cubicBezTo>
                    <a:pt x="59" y="263"/>
                    <a:pt x="62" y="257"/>
                    <a:pt x="62" y="251"/>
                  </a:cubicBezTo>
                  <a:cubicBezTo>
                    <a:pt x="57" y="174"/>
                    <a:pt x="53" y="98"/>
                    <a:pt x="48" y="21"/>
                  </a:cubicBezTo>
                  <a:cubicBezTo>
                    <a:pt x="47" y="9"/>
                    <a:pt x="43" y="0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2" y="0"/>
                    <a:pt x="27" y="9"/>
                    <a:pt x="26" y="21"/>
                  </a:cubicBezTo>
                  <a:cubicBezTo>
                    <a:pt x="22" y="98"/>
                    <a:pt x="17" y="174"/>
                    <a:pt x="13" y="251"/>
                  </a:cubicBezTo>
                  <a:cubicBezTo>
                    <a:pt x="12" y="257"/>
                    <a:pt x="15" y="263"/>
                    <a:pt x="20" y="268"/>
                  </a:cubicBezTo>
                  <a:cubicBezTo>
                    <a:pt x="8" y="276"/>
                    <a:pt x="0" y="293"/>
                    <a:pt x="0" y="312"/>
                  </a:cubicBezTo>
                  <a:cubicBezTo>
                    <a:pt x="0" y="331"/>
                    <a:pt x="8" y="347"/>
                    <a:pt x="20" y="355"/>
                  </a:cubicBezTo>
                  <a:cubicBezTo>
                    <a:pt x="15" y="360"/>
                    <a:pt x="12" y="366"/>
                    <a:pt x="13" y="372"/>
                  </a:cubicBezTo>
                  <a:cubicBezTo>
                    <a:pt x="17" y="449"/>
                    <a:pt x="22" y="525"/>
                    <a:pt x="26" y="602"/>
                  </a:cubicBezTo>
                  <a:cubicBezTo>
                    <a:pt x="27" y="614"/>
                    <a:pt x="32" y="623"/>
                    <a:pt x="36" y="623"/>
                  </a:cubicBezTo>
                  <a:cubicBezTo>
                    <a:pt x="37" y="623"/>
                    <a:pt x="38" y="623"/>
                    <a:pt x="39" y="623"/>
                  </a:cubicBezTo>
                  <a:cubicBezTo>
                    <a:pt x="43" y="623"/>
                    <a:pt x="47" y="614"/>
                    <a:pt x="48" y="602"/>
                  </a:cubicBezTo>
                  <a:cubicBezTo>
                    <a:pt x="53" y="525"/>
                    <a:pt x="57" y="449"/>
                    <a:pt x="62" y="372"/>
                  </a:cubicBezTo>
                  <a:cubicBezTo>
                    <a:pt x="62" y="366"/>
                    <a:pt x="59" y="360"/>
                    <a:pt x="55" y="355"/>
                  </a:cubicBezTo>
                  <a:cubicBezTo>
                    <a:pt x="67" y="347"/>
                    <a:pt x="75" y="331"/>
                    <a:pt x="75" y="312"/>
                  </a:cubicBezTo>
                  <a:close/>
                </a:path>
              </a:pathLst>
            </a:custGeom>
            <a:solidFill>
              <a:srgbClr val="C7B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39"/>
            <p:cNvSpPr>
              <a:spLocks/>
            </p:cNvSpPr>
            <p:nvPr/>
          </p:nvSpPr>
          <p:spPr bwMode="auto">
            <a:xfrm>
              <a:off x="11489084" y="888051"/>
              <a:ext cx="65029" cy="39444"/>
            </a:xfrm>
            <a:custGeom>
              <a:avLst/>
              <a:gdLst>
                <a:gd name="T0" fmla="*/ 51 w 51"/>
                <a:gd name="T1" fmla="*/ 16 h 32"/>
                <a:gd name="T2" fmla="*/ 35 w 51"/>
                <a:gd name="T3" fmla="*/ 32 h 32"/>
                <a:gd name="T4" fmla="*/ 15 w 51"/>
                <a:gd name="T5" fmla="*/ 32 h 32"/>
                <a:gd name="T6" fmla="*/ 0 w 51"/>
                <a:gd name="T7" fmla="*/ 16 h 32"/>
                <a:gd name="T8" fmla="*/ 15 w 51"/>
                <a:gd name="T9" fmla="*/ 0 h 32"/>
                <a:gd name="T10" fmla="*/ 35 w 51"/>
                <a:gd name="T11" fmla="*/ 0 h 32"/>
                <a:gd name="T12" fmla="*/ 51 w 51"/>
                <a:gd name="T1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2">
                  <a:moveTo>
                    <a:pt x="51" y="16"/>
                  </a:moveTo>
                  <a:cubicBezTo>
                    <a:pt x="51" y="25"/>
                    <a:pt x="44" y="32"/>
                    <a:pt x="3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4" y="0"/>
                    <a:pt x="51" y="7"/>
                    <a:pt x="51" y="16"/>
                  </a:cubicBezTo>
                  <a:close/>
                </a:path>
              </a:pathLst>
            </a:custGeom>
            <a:solidFill>
              <a:srgbClr val="E3B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40"/>
            <p:cNvSpPr>
              <a:spLocks/>
            </p:cNvSpPr>
            <p:nvPr/>
          </p:nvSpPr>
          <p:spPr bwMode="auto">
            <a:xfrm>
              <a:off x="11489084" y="1646018"/>
              <a:ext cx="65029" cy="39444"/>
            </a:xfrm>
            <a:custGeom>
              <a:avLst/>
              <a:gdLst>
                <a:gd name="T0" fmla="*/ 51 w 51"/>
                <a:gd name="T1" fmla="*/ 16 h 31"/>
                <a:gd name="T2" fmla="*/ 35 w 51"/>
                <a:gd name="T3" fmla="*/ 31 h 31"/>
                <a:gd name="T4" fmla="*/ 15 w 51"/>
                <a:gd name="T5" fmla="*/ 31 h 31"/>
                <a:gd name="T6" fmla="*/ 0 w 51"/>
                <a:gd name="T7" fmla="*/ 16 h 31"/>
                <a:gd name="T8" fmla="*/ 15 w 51"/>
                <a:gd name="T9" fmla="*/ 0 h 31"/>
                <a:gd name="T10" fmla="*/ 35 w 51"/>
                <a:gd name="T11" fmla="*/ 0 h 31"/>
                <a:gd name="T12" fmla="*/ 51 w 51"/>
                <a:gd name="T1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1">
                  <a:moveTo>
                    <a:pt x="51" y="16"/>
                  </a:moveTo>
                  <a:cubicBezTo>
                    <a:pt x="51" y="24"/>
                    <a:pt x="44" y="31"/>
                    <a:pt x="3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4" y="0"/>
                    <a:pt x="51" y="7"/>
                    <a:pt x="51" y="16"/>
                  </a:cubicBezTo>
                  <a:close/>
                </a:path>
              </a:pathLst>
            </a:custGeom>
            <a:solidFill>
              <a:srgbClr val="E3B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41"/>
            <p:cNvSpPr>
              <a:spLocks/>
            </p:cNvSpPr>
            <p:nvPr/>
          </p:nvSpPr>
          <p:spPr bwMode="auto">
            <a:xfrm>
              <a:off x="11479489" y="1179085"/>
              <a:ext cx="84218" cy="13859"/>
            </a:xfrm>
            <a:custGeom>
              <a:avLst/>
              <a:gdLst>
                <a:gd name="T0" fmla="*/ 67 w 67"/>
                <a:gd name="T1" fmla="*/ 5 h 11"/>
                <a:gd name="T2" fmla="*/ 63 w 67"/>
                <a:gd name="T3" fmla="*/ 11 h 11"/>
                <a:gd name="T4" fmla="*/ 4 w 67"/>
                <a:gd name="T5" fmla="*/ 11 h 11"/>
                <a:gd name="T6" fmla="*/ 0 w 67"/>
                <a:gd name="T7" fmla="*/ 5 h 11"/>
                <a:gd name="T8" fmla="*/ 4 w 67"/>
                <a:gd name="T9" fmla="*/ 0 h 11"/>
                <a:gd name="T10" fmla="*/ 63 w 67"/>
                <a:gd name="T11" fmla="*/ 0 h 11"/>
                <a:gd name="T12" fmla="*/ 67 w 67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1">
                  <a:moveTo>
                    <a:pt x="67" y="5"/>
                  </a:moveTo>
                  <a:cubicBezTo>
                    <a:pt x="67" y="8"/>
                    <a:pt x="65" y="11"/>
                    <a:pt x="6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7" y="2"/>
                    <a:pt x="67" y="5"/>
                  </a:cubicBezTo>
                  <a:close/>
                </a:path>
              </a:pathLst>
            </a:custGeom>
            <a:solidFill>
              <a:srgbClr val="D4B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42"/>
            <p:cNvSpPr>
              <a:spLocks/>
            </p:cNvSpPr>
            <p:nvPr/>
          </p:nvSpPr>
          <p:spPr bwMode="auto">
            <a:xfrm>
              <a:off x="11479489" y="1364579"/>
              <a:ext cx="84218" cy="13859"/>
            </a:xfrm>
            <a:custGeom>
              <a:avLst/>
              <a:gdLst>
                <a:gd name="T0" fmla="*/ 67 w 67"/>
                <a:gd name="T1" fmla="*/ 6 h 11"/>
                <a:gd name="T2" fmla="*/ 63 w 67"/>
                <a:gd name="T3" fmla="*/ 0 h 11"/>
                <a:gd name="T4" fmla="*/ 4 w 67"/>
                <a:gd name="T5" fmla="*/ 0 h 11"/>
                <a:gd name="T6" fmla="*/ 0 w 67"/>
                <a:gd name="T7" fmla="*/ 6 h 11"/>
                <a:gd name="T8" fmla="*/ 4 w 67"/>
                <a:gd name="T9" fmla="*/ 11 h 11"/>
                <a:gd name="T10" fmla="*/ 63 w 67"/>
                <a:gd name="T11" fmla="*/ 11 h 11"/>
                <a:gd name="T12" fmla="*/ 67 w 67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1">
                  <a:moveTo>
                    <a:pt x="67" y="6"/>
                  </a:moveTo>
                  <a:cubicBezTo>
                    <a:pt x="67" y="3"/>
                    <a:pt x="65" y="0"/>
                    <a:pt x="6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7" y="9"/>
                    <a:pt x="67" y="6"/>
                  </a:cubicBezTo>
                  <a:close/>
                </a:path>
              </a:pathLst>
            </a:custGeom>
            <a:solidFill>
              <a:srgbClr val="D4B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43"/>
            <p:cNvSpPr>
              <a:spLocks/>
            </p:cNvSpPr>
            <p:nvPr/>
          </p:nvSpPr>
          <p:spPr bwMode="auto">
            <a:xfrm>
              <a:off x="10916611" y="888051"/>
              <a:ext cx="557548" cy="392309"/>
            </a:xfrm>
            <a:custGeom>
              <a:avLst/>
              <a:gdLst>
                <a:gd name="T0" fmla="*/ 423 w 443"/>
                <a:gd name="T1" fmla="*/ 0 h 312"/>
                <a:gd name="T2" fmla="*/ 433 w 443"/>
                <a:gd name="T3" fmla="*/ 26 h 312"/>
                <a:gd name="T4" fmla="*/ 240 w 443"/>
                <a:gd name="T5" fmla="*/ 298 h 312"/>
                <a:gd name="T6" fmla="*/ 203 w 443"/>
                <a:gd name="T7" fmla="*/ 298 h 312"/>
                <a:gd name="T8" fmla="*/ 10 w 443"/>
                <a:gd name="T9" fmla="*/ 26 h 312"/>
                <a:gd name="T10" fmla="*/ 21 w 443"/>
                <a:gd name="T11" fmla="*/ 0 h 312"/>
                <a:gd name="T12" fmla="*/ 423 w 443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312">
                  <a:moveTo>
                    <a:pt x="423" y="0"/>
                  </a:moveTo>
                  <a:cubicBezTo>
                    <a:pt x="439" y="0"/>
                    <a:pt x="443" y="11"/>
                    <a:pt x="433" y="26"/>
                  </a:cubicBezTo>
                  <a:cubicBezTo>
                    <a:pt x="240" y="298"/>
                    <a:pt x="240" y="298"/>
                    <a:pt x="240" y="298"/>
                  </a:cubicBezTo>
                  <a:cubicBezTo>
                    <a:pt x="230" y="312"/>
                    <a:pt x="213" y="312"/>
                    <a:pt x="203" y="29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0" y="11"/>
                    <a:pt x="5" y="0"/>
                    <a:pt x="21" y="0"/>
                  </a:cubicBezTo>
                  <a:cubicBezTo>
                    <a:pt x="423" y="0"/>
                    <a:pt x="423" y="0"/>
                    <a:pt x="423" y="0"/>
                  </a:cubicBezTo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44"/>
            <p:cNvSpPr>
              <a:spLocks/>
            </p:cNvSpPr>
            <p:nvPr/>
          </p:nvSpPr>
          <p:spPr bwMode="auto">
            <a:xfrm>
              <a:off x="11034943" y="1065017"/>
              <a:ext cx="312355" cy="215343"/>
            </a:xfrm>
            <a:custGeom>
              <a:avLst/>
              <a:gdLst>
                <a:gd name="T0" fmla="*/ 151 w 248"/>
                <a:gd name="T1" fmla="*/ 43 h 171"/>
                <a:gd name="T2" fmla="*/ 49 w 248"/>
                <a:gd name="T3" fmla="*/ 7 h 171"/>
                <a:gd name="T4" fmla="*/ 0 w 248"/>
                <a:gd name="T5" fmla="*/ 2 h 171"/>
                <a:gd name="T6" fmla="*/ 109 w 248"/>
                <a:gd name="T7" fmla="*/ 157 h 171"/>
                <a:gd name="T8" fmla="*/ 146 w 248"/>
                <a:gd name="T9" fmla="*/ 157 h 171"/>
                <a:gd name="T10" fmla="*/ 248 w 248"/>
                <a:gd name="T11" fmla="*/ 14 h 171"/>
                <a:gd name="T12" fmla="*/ 151 w 248"/>
                <a:gd name="T13" fmla="*/ 4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71">
                  <a:moveTo>
                    <a:pt x="151" y="43"/>
                  </a:moveTo>
                  <a:cubicBezTo>
                    <a:pt x="116" y="43"/>
                    <a:pt x="83" y="17"/>
                    <a:pt x="49" y="7"/>
                  </a:cubicBezTo>
                  <a:cubicBezTo>
                    <a:pt x="33" y="3"/>
                    <a:pt x="16" y="0"/>
                    <a:pt x="0" y="2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9" y="171"/>
                    <a:pt x="136" y="171"/>
                    <a:pt x="146" y="157"/>
                  </a:cubicBezTo>
                  <a:cubicBezTo>
                    <a:pt x="248" y="14"/>
                    <a:pt x="248" y="14"/>
                    <a:pt x="248" y="14"/>
                  </a:cubicBezTo>
                  <a:cubicBezTo>
                    <a:pt x="215" y="20"/>
                    <a:pt x="185" y="44"/>
                    <a:pt x="151" y="43"/>
                  </a:cubicBezTo>
                </a:path>
              </a:pathLst>
            </a:custGeom>
            <a:solidFill>
              <a:srgbClr val="D8C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45"/>
            <p:cNvSpPr>
              <a:spLocks/>
            </p:cNvSpPr>
            <p:nvPr/>
          </p:nvSpPr>
          <p:spPr bwMode="auto">
            <a:xfrm>
              <a:off x="11156474" y="906174"/>
              <a:ext cx="213211" cy="213211"/>
            </a:xfrm>
            <a:custGeom>
              <a:avLst/>
              <a:gdLst>
                <a:gd name="T0" fmla="*/ 169 w 169"/>
                <a:gd name="T1" fmla="*/ 0 h 169"/>
                <a:gd name="T2" fmla="*/ 99 w 169"/>
                <a:gd name="T3" fmla="*/ 0 h 169"/>
                <a:gd name="T4" fmla="*/ 0 w 169"/>
                <a:gd name="T5" fmla="*/ 153 h 169"/>
                <a:gd name="T6" fmla="*/ 54 w 169"/>
                <a:gd name="T7" fmla="*/ 169 h 169"/>
                <a:gd name="T8" fmla="*/ 55 w 169"/>
                <a:gd name="T9" fmla="*/ 169 h 169"/>
                <a:gd name="T10" fmla="*/ 59 w 169"/>
                <a:gd name="T11" fmla="*/ 169 h 169"/>
                <a:gd name="T12" fmla="*/ 169 w 169"/>
                <a:gd name="T1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69">
                  <a:moveTo>
                    <a:pt x="16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17" y="162"/>
                    <a:pt x="35" y="169"/>
                    <a:pt x="54" y="169"/>
                  </a:cubicBezTo>
                  <a:cubicBezTo>
                    <a:pt x="54" y="169"/>
                    <a:pt x="55" y="169"/>
                    <a:pt x="55" y="169"/>
                  </a:cubicBezTo>
                  <a:cubicBezTo>
                    <a:pt x="56" y="169"/>
                    <a:pt x="58" y="169"/>
                    <a:pt x="59" y="169"/>
                  </a:cubicBezTo>
                  <a:cubicBezTo>
                    <a:pt x="169" y="0"/>
                    <a:pt x="169" y="0"/>
                    <a:pt x="169" y="0"/>
                  </a:cubicBezTo>
                </a:path>
              </a:pathLst>
            </a:custGeom>
            <a:solidFill>
              <a:srgbClr val="F1F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46"/>
            <p:cNvSpPr>
              <a:spLocks/>
            </p:cNvSpPr>
            <p:nvPr/>
          </p:nvSpPr>
          <p:spPr bwMode="auto">
            <a:xfrm>
              <a:off x="11108501" y="1099131"/>
              <a:ext cx="122597" cy="138587"/>
            </a:xfrm>
            <a:custGeom>
              <a:avLst/>
              <a:gdLst>
                <a:gd name="T0" fmla="*/ 38 w 97"/>
                <a:gd name="T1" fmla="*/ 0 h 110"/>
                <a:gd name="T2" fmla="*/ 0 w 97"/>
                <a:gd name="T3" fmla="*/ 59 h 110"/>
                <a:gd name="T4" fmla="*/ 36 w 97"/>
                <a:gd name="T5" fmla="*/ 110 h 110"/>
                <a:gd name="T6" fmla="*/ 97 w 97"/>
                <a:gd name="T7" fmla="*/ 16 h 110"/>
                <a:gd name="T8" fmla="*/ 93 w 97"/>
                <a:gd name="T9" fmla="*/ 16 h 110"/>
                <a:gd name="T10" fmla="*/ 92 w 97"/>
                <a:gd name="T11" fmla="*/ 16 h 110"/>
                <a:gd name="T12" fmla="*/ 38 w 97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10">
                  <a:moveTo>
                    <a:pt x="38" y="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6" y="16"/>
                    <a:pt x="94" y="16"/>
                    <a:pt x="93" y="16"/>
                  </a:cubicBezTo>
                  <a:cubicBezTo>
                    <a:pt x="93" y="16"/>
                    <a:pt x="92" y="16"/>
                    <a:pt x="92" y="16"/>
                  </a:cubicBezTo>
                  <a:cubicBezTo>
                    <a:pt x="73" y="16"/>
                    <a:pt x="55" y="9"/>
                    <a:pt x="38" y="0"/>
                  </a:cubicBezTo>
                </a:path>
              </a:pathLst>
            </a:custGeom>
            <a:solidFill>
              <a:srgbClr val="E9D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47"/>
            <p:cNvSpPr>
              <a:spLocks/>
            </p:cNvSpPr>
            <p:nvPr/>
          </p:nvSpPr>
          <p:spPr bwMode="auto">
            <a:xfrm>
              <a:off x="11126624" y="906174"/>
              <a:ext cx="136455" cy="186560"/>
            </a:xfrm>
            <a:custGeom>
              <a:avLst/>
              <a:gdLst>
                <a:gd name="T0" fmla="*/ 108 w 108"/>
                <a:gd name="T1" fmla="*/ 0 h 148"/>
                <a:gd name="T2" fmla="*/ 93 w 108"/>
                <a:gd name="T3" fmla="*/ 0 h 148"/>
                <a:gd name="T4" fmla="*/ 0 w 108"/>
                <a:gd name="T5" fmla="*/ 143 h 148"/>
                <a:gd name="T6" fmla="*/ 12 w 108"/>
                <a:gd name="T7" fmla="*/ 148 h 148"/>
                <a:gd name="T8" fmla="*/ 108 w 108"/>
                <a:gd name="T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48">
                  <a:moveTo>
                    <a:pt x="108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4" y="144"/>
                    <a:pt x="8" y="146"/>
                    <a:pt x="12" y="148"/>
                  </a:cubicBezTo>
                  <a:cubicBezTo>
                    <a:pt x="108" y="0"/>
                    <a:pt x="108" y="0"/>
                    <a:pt x="108" y="0"/>
                  </a:cubicBezTo>
                </a:path>
              </a:pathLst>
            </a:custGeom>
            <a:solidFill>
              <a:srgbClr val="F1F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48"/>
            <p:cNvSpPr>
              <a:spLocks/>
            </p:cNvSpPr>
            <p:nvPr/>
          </p:nvSpPr>
          <p:spPr bwMode="auto">
            <a:xfrm>
              <a:off x="11089312" y="1086338"/>
              <a:ext cx="52237" cy="73558"/>
            </a:xfrm>
            <a:custGeom>
              <a:avLst/>
              <a:gdLst>
                <a:gd name="T0" fmla="*/ 30 w 42"/>
                <a:gd name="T1" fmla="*/ 0 h 58"/>
                <a:gd name="T2" fmla="*/ 0 w 42"/>
                <a:gd name="T3" fmla="*/ 46 h 58"/>
                <a:gd name="T4" fmla="*/ 8 w 42"/>
                <a:gd name="T5" fmla="*/ 58 h 58"/>
                <a:gd name="T6" fmla="*/ 42 w 42"/>
                <a:gd name="T7" fmla="*/ 5 h 58"/>
                <a:gd name="T8" fmla="*/ 30 w 42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8">
                  <a:moveTo>
                    <a:pt x="3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38" y="3"/>
                    <a:pt x="34" y="1"/>
                    <a:pt x="30" y="0"/>
                  </a:cubicBezTo>
                </a:path>
              </a:pathLst>
            </a:custGeom>
            <a:solidFill>
              <a:srgbClr val="E9D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349"/>
            <p:cNvSpPr>
              <a:spLocks noChangeArrowheads="1"/>
            </p:cNvSpPr>
            <p:nvPr/>
          </p:nvSpPr>
          <p:spPr bwMode="auto">
            <a:xfrm>
              <a:off x="11187390" y="1266502"/>
              <a:ext cx="17057" cy="54369"/>
            </a:xfrm>
            <a:prstGeom prst="rect">
              <a:avLst/>
            </a:prstGeom>
            <a:solidFill>
              <a:srgbClr val="D8C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50"/>
            <p:cNvSpPr>
              <a:spLocks/>
            </p:cNvSpPr>
            <p:nvPr/>
          </p:nvSpPr>
          <p:spPr bwMode="auto">
            <a:xfrm>
              <a:off x="10916611" y="1287823"/>
              <a:ext cx="557548" cy="394441"/>
            </a:xfrm>
            <a:custGeom>
              <a:avLst/>
              <a:gdLst>
                <a:gd name="T0" fmla="*/ 21 w 443"/>
                <a:gd name="T1" fmla="*/ 313 h 313"/>
                <a:gd name="T2" fmla="*/ 10 w 443"/>
                <a:gd name="T3" fmla="*/ 286 h 313"/>
                <a:gd name="T4" fmla="*/ 203 w 443"/>
                <a:gd name="T5" fmla="*/ 14 h 313"/>
                <a:gd name="T6" fmla="*/ 240 w 443"/>
                <a:gd name="T7" fmla="*/ 14 h 313"/>
                <a:gd name="T8" fmla="*/ 433 w 443"/>
                <a:gd name="T9" fmla="*/ 286 h 313"/>
                <a:gd name="T10" fmla="*/ 423 w 443"/>
                <a:gd name="T11" fmla="*/ 313 h 313"/>
                <a:gd name="T12" fmla="*/ 21 w 443"/>
                <a:gd name="T13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313">
                  <a:moveTo>
                    <a:pt x="21" y="313"/>
                  </a:moveTo>
                  <a:cubicBezTo>
                    <a:pt x="5" y="313"/>
                    <a:pt x="0" y="301"/>
                    <a:pt x="10" y="286"/>
                  </a:cubicBezTo>
                  <a:cubicBezTo>
                    <a:pt x="203" y="14"/>
                    <a:pt x="203" y="14"/>
                    <a:pt x="203" y="14"/>
                  </a:cubicBezTo>
                  <a:cubicBezTo>
                    <a:pt x="213" y="0"/>
                    <a:pt x="230" y="0"/>
                    <a:pt x="240" y="14"/>
                  </a:cubicBezTo>
                  <a:cubicBezTo>
                    <a:pt x="433" y="286"/>
                    <a:pt x="433" y="286"/>
                    <a:pt x="433" y="286"/>
                  </a:cubicBezTo>
                  <a:cubicBezTo>
                    <a:pt x="443" y="301"/>
                    <a:pt x="439" y="313"/>
                    <a:pt x="423" y="313"/>
                  </a:cubicBezTo>
                  <a:cubicBezTo>
                    <a:pt x="21" y="313"/>
                    <a:pt x="21" y="313"/>
                    <a:pt x="21" y="313"/>
                  </a:cubicBezTo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51"/>
            <p:cNvSpPr>
              <a:spLocks/>
            </p:cNvSpPr>
            <p:nvPr/>
          </p:nvSpPr>
          <p:spPr bwMode="auto">
            <a:xfrm>
              <a:off x="10916611" y="1526619"/>
              <a:ext cx="557548" cy="155644"/>
            </a:xfrm>
            <a:custGeom>
              <a:avLst/>
              <a:gdLst>
                <a:gd name="T0" fmla="*/ 403 w 443"/>
                <a:gd name="T1" fmla="*/ 55 h 124"/>
                <a:gd name="T2" fmla="*/ 367 w 443"/>
                <a:gd name="T3" fmla="*/ 60 h 124"/>
                <a:gd name="T4" fmla="*/ 340 w 443"/>
                <a:gd name="T5" fmla="*/ 55 h 124"/>
                <a:gd name="T6" fmla="*/ 305 w 443"/>
                <a:gd name="T7" fmla="*/ 52 h 124"/>
                <a:gd name="T8" fmla="*/ 294 w 443"/>
                <a:gd name="T9" fmla="*/ 53 h 124"/>
                <a:gd name="T10" fmla="*/ 274 w 443"/>
                <a:gd name="T11" fmla="*/ 52 h 124"/>
                <a:gd name="T12" fmla="*/ 230 w 443"/>
                <a:gd name="T13" fmla="*/ 23 h 124"/>
                <a:gd name="T14" fmla="*/ 205 w 443"/>
                <a:gd name="T15" fmla="*/ 5 h 124"/>
                <a:gd name="T16" fmla="*/ 183 w 443"/>
                <a:gd name="T17" fmla="*/ 7 h 124"/>
                <a:gd name="T18" fmla="*/ 137 w 443"/>
                <a:gd name="T19" fmla="*/ 36 h 124"/>
                <a:gd name="T20" fmla="*/ 111 w 443"/>
                <a:gd name="T21" fmla="*/ 53 h 124"/>
                <a:gd name="T22" fmla="*/ 88 w 443"/>
                <a:gd name="T23" fmla="*/ 72 h 124"/>
                <a:gd name="T24" fmla="*/ 55 w 443"/>
                <a:gd name="T25" fmla="*/ 80 h 124"/>
                <a:gd name="T26" fmla="*/ 25 w 443"/>
                <a:gd name="T27" fmla="*/ 76 h 124"/>
                <a:gd name="T28" fmla="*/ 10 w 443"/>
                <a:gd name="T29" fmla="*/ 97 h 124"/>
                <a:gd name="T30" fmla="*/ 21 w 443"/>
                <a:gd name="T31" fmla="*/ 124 h 124"/>
                <a:gd name="T32" fmla="*/ 423 w 443"/>
                <a:gd name="T33" fmla="*/ 124 h 124"/>
                <a:gd name="T34" fmla="*/ 433 w 443"/>
                <a:gd name="T35" fmla="*/ 97 h 124"/>
                <a:gd name="T36" fmla="*/ 403 w 443"/>
                <a:gd name="T37" fmla="*/ 5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3" h="124">
                  <a:moveTo>
                    <a:pt x="403" y="55"/>
                  </a:moveTo>
                  <a:cubicBezTo>
                    <a:pt x="391" y="57"/>
                    <a:pt x="378" y="62"/>
                    <a:pt x="367" y="60"/>
                  </a:cubicBezTo>
                  <a:cubicBezTo>
                    <a:pt x="358" y="59"/>
                    <a:pt x="349" y="55"/>
                    <a:pt x="340" y="55"/>
                  </a:cubicBezTo>
                  <a:cubicBezTo>
                    <a:pt x="328" y="54"/>
                    <a:pt x="317" y="52"/>
                    <a:pt x="305" y="52"/>
                  </a:cubicBezTo>
                  <a:cubicBezTo>
                    <a:pt x="301" y="52"/>
                    <a:pt x="297" y="52"/>
                    <a:pt x="294" y="53"/>
                  </a:cubicBezTo>
                  <a:cubicBezTo>
                    <a:pt x="287" y="53"/>
                    <a:pt x="281" y="54"/>
                    <a:pt x="274" y="52"/>
                  </a:cubicBezTo>
                  <a:cubicBezTo>
                    <a:pt x="257" y="47"/>
                    <a:pt x="244" y="33"/>
                    <a:pt x="230" y="23"/>
                  </a:cubicBezTo>
                  <a:cubicBezTo>
                    <a:pt x="221" y="17"/>
                    <a:pt x="213" y="10"/>
                    <a:pt x="205" y="5"/>
                  </a:cubicBezTo>
                  <a:cubicBezTo>
                    <a:pt x="197" y="0"/>
                    <a:pt x="191" y="4"/>
                    <a:pt x="183" y="7"/>
                  </a:cubicBezTo>
                  <a:cubicBezTo>
                    <a:pt x="167" y="15"/>
                    <a:pt x="152" y="27"/>
                    <a:pt x="137" y="36"/>
                  </a:cubicBezTo>
                  <a:cubicBezTo>
                    <a:pt x="128" y="42"/>
                    <a:pt x="119" y="46"/>
                    <a:pt x="111" y="53"/>
                  </a:cubicBezTo>
                  <a:cubicBezTo>
                    <a:pt x="103" y="59"/>
                    <a:pt x="97" y="68"/>
                    <a:pt x="88" y="72"/>
                  </a:cubicBezTo>
                  <a:cubicBezTo>
                    <a:pt x="79" y="77"/>
                    <a:pt x="65" y="80"/>
                    <a:pt x="55" y="80"/>
                  </a:cubicBezTo>
                  <a:cubicBezTo>
                    <a:pt x="45" y="80"/>
                    <a:pt x="35" y="78"/>
                    <a:pt x="25" y="76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0" y="112"/>
                    <a:pt x="5" y="124"/>
                    <a:pt x="21" y="124"/>
                  </a:cubicBezTo>
                  <a:cubicBezTo>
                    <a:pt x="423" y="124"/>
                    <a:pt x="423" y="124"/>
                    <a:pt x="423" y="124"/>
                  </a:cubicBezTo>
                  <a:cubicBezTo>
                    <a:pt x="439" y="124"/>
                    <a:pt x="443" y="112"/>
                    <a:pt x="433" y="97"/>
                  </a:cubicBezTo>
                  <a:cubicBezTo>
                    <a:pt x="403" y="55"/>
                    <a:pt x="403" y="55"/>
                    <a:pt x="403" y="55"/>
                  </a:cubicBezTo>
                </a:path>
              </a:pathLst>
            </a:custGeom>
            <a:solidFill>
              <a:srgbClr val="D8C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52"/>
            <p:cNvSpPr>
              <a:spLocks/>
            </p:cNvSpPr>
            <p:nvPr/>
          </p:nvSpPr>
          <p:spPr bwMode="auto">
            <a:xfrm>
              <a:off x="11160738" y="1286757"/>
              <a:ext cx="46906" cy="269712"/>
            </a:xfrm>
            <a:custGeom>
              <a:avLst/>
              <a:gdLst>
                <a:gd name="T0" fmla="*/ 18 w 37"/>
                <a:gd name="T1" fmla="*/ 15 h 214"/>
                <a:gd name="T2" fmla="*/ 18 w 37"/>
                <a:gd name="T3" fmla="*/ 17 h 214"/>
                <a:gd name="T4" fmla="*/ 20 w 37"/>
                <a:gd name="T5" fmla="*/ 26 h 214"/>
                <a:gd name="T6" fmla="*/ 14 w 37"/>
                <a:gd name="T7" fmla="*/ 69 h 214"/>
                <a:gd name="T8" fmla="*/ 12 w 37"/>
                <a:gd name="T9" fmla="*/ 114 h 214"/>
                <a:gd name="T10" fmla="*/ 6 w 37"/>
                <a:gd name="T11" fmla="*/ 189 h 214"/>
                <a:gd name="T12" fmla="*/ 4 w 37"/>
                <a:gd name="T13" fmla="*/ 214 h 214"/>
                <a:gd name="T14" fmla="*/ 9 w 37"/>
                <a:gd name="T15" fmla="*/ 202 h 214"/>
                <a:gd name="T16" fmla="*/ 20 w 37"/>
                <a:gd name="T17" fmla="*/ 140 h 214"/>
                <a:gd name="T18" fmla="*/ 18 w 37"/>
                <a:gd name="T19" fmla="*/ 105 h 214"/>
                <a:gd name="T20" fmla="*/ 21 w 37"/>
                <a:gd name="T21" fmla="*/ 57 h 214"/>
                <a:gd name="T22" fmla="*/ 30 w 37"/>
                <a:gd name="T23" fmla="*/ 11 h 214"/>
                <a:gd name="T24" fmla="*/ 33 w 37"/>
                <a:gd name="T25" fmla="*/ 2 h 214"/>
                <a:gd name="T26" fmla="*/ 21 w 37"/>
                <a:gd name="T27" fmla="*/ 6 h 214"/>
                <a:gd name="T28" fmla="*/ 20 w 37"/>
                <a:gd name="T29" fmla="*/ 11 h 214"/>
                <a:gd name="T30" fmla="*/ 18 w 37"/>
                <a:gd name="T31" fmla="*/ 1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214">
                  <a:moveTo>
                    <a:pt x="18" y="15"/>
                  </a:moveTo>
                  <a:cubicBezTo>
                    <a:pt x="18" y="16"/>
                    <a:pt x="18" y="16"/>
                    <a:pt x="18" y="17"/>
                  </a:cubicBezTo>
                  <a:cubicBezTo>
                    <a:pt x="18" y="20"/>
                    <a:pt x="20" y="23"/>
                    <a:pt x="20" y="26"/>
                  </a:cubicBezTo>
                  <a:cubicBezTo>
                    <a:pt x="21" y="40"/>
                    <a:pt x="15" y="55"/>
                    <a:pt x="14" y="69"/>
                  </a:cubicBezTo>
                  <a:cubicBezTo>
                    <a:pt x="13" y="84"/>
                    <a:pt x="13" y="99"/>
                    <a:pt x="12" y="114"/>
                  </a:cubicBezTo>
                  <a:cubicBezTo>
                    <a:pt x="12" y="139"/>
                    <a:pt x="9" y="164"/>
                    <a:pt x="6" y="189"/>
                  </a:cubicBezTo>
                  <a:cubicBezTo>
                    <a:pt x="5" y="195"/>
                    <a:pt x="0" y="209"/>
                    <a:pt x="4" y="214"/>
                  </a:cubicBezTo>
                  <a:cubicBezTo>
                    <a:pt x="1" y="210"/>
                    <a:pt x="8" y="206"/>
                    <a:pt x="9" y="202"/>
                  </a:cubicBezTo>
                  <a:cubicBezTo>
                    <a:pt x="14" y="185"/>
                    <a:pt x="18" y="157"/>
                    <a:pt x="20" y="140"/>
                  </a:cubicBezTo>
                  <a:cubicBezTo>
                    <a:pt x="22" y="128"/>
                    <a:pt x="19" y="116"/>
                    <a:pt x="18" y="105"/>
                  </a:cubicBezTo>
                  <a:cubicBezTo>
                    <a:pt x="18" y="89"/>
                    <a:pt x="20" y="73"/>
                    <a:pt x="21" y="57"/>
                  </a:cubicBezTo>
                  <a:cubicBezTo>
                    <a:pt x="23" y="42"/>
                    <a:pt x="28" y="27"/>
                    <a:pt x="30" y="11"/>
                  </a:cubicBezTo>
                  <a:cubicBezTo>
                    <a:pt x="31" y="8"/>
                    <a:pt x="37" y="5"/>
                    <a:pt x="33" y="2"/>
                  </a:cubicBezTo>
                  <a:cubicBezTo>
                    <a:pt x="30" y="0"/>
                    <a:pt x="22" y="2"/>
                    <a:pt x="21" y="6"/>
                  </a:cubicBezTo>
                  <a:cubicBezTo>
                    <a:pt x="20" y="7"/>
                    <a:pt x="21" y="9"/>
                    <a:pt x="20" y="11"/>
                  </a:cubicBezTo>
                  <a:cubicBezTo>
                    <a:pt x="19" y="13"/>
                    <a:pt x="18" y="14"/>
                    <a:pt x="18" y="15"/>
                  </a:cubicBezTo>
                </a:path>
              </a:pathLst>
            </a:custGeom>
            <a:solidFill>
              <a:srgbClr val="D8C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53"/>
            <p:cNvSpPr>
              <a:spLocks/>
            </p:cNvSpPr>
            <p:nvPr/>
          </p:nvSpPr>
          <p:spPr bwMode="auto">
            <a:xfrm>
              <a:off x="11237494" y="1331531"/>
              <a:ext cx="45840" cy="63963"/>
            </a:xfrm>
            <a:custGeom>
              <a:avLst/>
              <a:gdLst>
                <a:gd name="T0" fmla="*/ 0 w 43"/>
                <a:gd name="T1" fmla="*/ 0 h 60"/>
                <a:gd name="T2" fmla="*/ 0 w 43"/>
                <a:gd name="T3" fmla="*/ 0 h 60"/>
                <a:gd name="T4" fmla="*/ 43 w 43"/>
                <a:gd name="T5" fmla="*/ 60 h 60"/>
                <a:gd name="T6" fmla="*/ 43 w 43"/>
                <a:gd name="T7" fmla="*/ 60 h 60"/>
                <a:gd name="T8" fmla="*/ 0 w 43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0">
                  <a:moveTo>
                    <a:pt x="0" y="0"/>
                  </a:moveTo>
                  <a:lnTo>
                    <a:pt x="0" y="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C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54"/>
            <p:cNvSpPr>
              <a:spLocks/>
            </p:cNvSpPr>
            <p:nvPr/>
          </p:nvSpPr>
          <p:spPr bwMode="auto">
            <a:xfrm>
              <a:off x="11237494" y="1331531"/>
              <a:ext cx="45840" cy="63963"/>
            </a:xfrm>
            <a:custGeom>
              <a:avLst/>
              <a:gdLst>
                <a:gd name="T0" fmla="*/ 0 w 43"/>
                <a:gd name="T1" fmla="*/ 0 h 60"/>
                <a:gd name="T2" fmla="*/ 0 w 43"/>
                <a:gd name="T3" fmla="*/ 0 h 60"/>
                <a:gd name="T4" fmla="*/ 43 w 43"/>
                <a:gd name="T5" fmla="*/ 60 h 60"/>
                <a:gd name="T6" fmla="*/ 43 w 43"/>
                <a:gd name="T7" fmla="*/ 60 h 60"/>
                <a:gd name="T8" fmla="*/ 0 w 43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0">
                  <a:moveTo>
                    <a:pt x="0" y="0"/>
                  </a:moveTo>
                  <a:lnTo>
                    <a:pt x="0" y="0"/>
                  </a:lnTo>
                  <a:lnTo>
                    <a:pt x="43" y="60"/>
                  </a:lnTo>
                  <a:lnTo>
                    <a:pt x="43" y="6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55"/>
            <p:cNvSpPr>
              <a:spLocks noEditPoints="1"/>
            </p:cNvSpPr>
            <p:nvPr/>
          </p:nvSpPr>
          <p:spPr bwMode="auto">
            <a:xfrm>
              <a:off x="11075454" y="1331531"/>
              <a:ext cx="207881" cy="247325"/>
            </a:xfrm>
            <a:custGeom>
              <a:avLst/>
              <a:gdLst>
                <a:gd name="T0" fmla="*/ 80 w 165"/>
                <a:gd name="T1" fmla="*/ 75 h 197"/>
                <a:gd name="T2" fmla="*/ 0 w 165"/>
                <a:gd name="T3" fmla="*/ 197 h 197"/>
                <a:gd name="T4" fmla="*/ 11 w 165"/>
                <a:gd name="T5" fmla="*/ 191 h 197"/>
                <a:gd name="T6" fmla="*/ 57 w 165"/>
                <a:gd name="T7" fmla="*/ 162 h 197"/>
                <a:gd name="T8" fmla="*/ 72 w 165"/>
                <a:gd name="T9" fmla="*/ 157 h 197"/>
                <a:gd name="T10" fmla="*/ 73 w 165"/>
                <a:gd name="T11" fmla="*/ 158 h 197"/>
                <a:gd name="T12" fmla="*/ 74 w 165"/>
                <a:gd name="T13" fmla="*/ 154 h 197"/>
                <a:gd name="T14" fmla="*/ 80 w 165"/>
                <a:gd name="T15" fmla="*/ 79 h 197"/>
                <a:gd name="T16" fmla="*/ 80 w 165"/>
                <a:gd name="T17" fmla="*/ 75 h 197"/>
                <a:gd name="T18" fmla="*/ 129 w 165"/>
                <a:gd name="T19" fmla="*/ 0 h 197"/>
                <a:gd name="T20" fmla="*/ 86 w 165"/>
                <a:gd name="T21" fmla="*/ 65 h 197"/>
                <a:gd name="T22" fmla="*/ 86 w 165"/>
                <a:gd name="T23" fmla="*/ 70 h 197"/>
                <a:gd name="T24" fmla="*/ 88 w 165"/>
                <a:gd name="T25" fmla="*/ 105 h 197"/>
                <a:gd name="T26" fmla="*/ 79 w 165"/>
                <a:gd name="T27" fmla="*/ 159 h 197"/>
                <a:gd name="T28" fmla="*/ 79 w 165"/>
                <a:gd name="T29" fmla="*/ 160 h 197"/>
                <a:gd name="T30" fmla="*/ 90 w 165"/>
                <a:gd name="T31" fmla="*/ 167 h 197"/>
                <a:gd name="T32" fmla="*/ 165 w 165"/>
                <a:gd name="T33" fmla="*/ 51 h 197"/>
                <a:gd name="T34" fmla="*/ 129 w 165"/>
                <a:gd name="T3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197">
                  <a:moveTo>
                    <a:pt x="80" y="75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4" y="195"/>
                    <a:pt x="7" y="193"/>
                    <a:pt x="11" y="191"/>
                  </a:cubicBezTo>
                  <a:cubicBezTo>
                    <a:pt x="26" y="182"/>
                    <a:pt x="41" y="170"/>
                    <a:pt x="57" y="162"/>
                  </a:cubicBezTo>
                  <a:cubicBezTo>
                    <a:pt x="62" y="160"/>
                    <a:pt x="67" y="157"/>
                    <a:pt x="72" y="157"/>
                  </a:cubicBezTo>
                  <a:cubicBezTo>
                    <a:pt x="72" y="157"/>
                    <a:pt x="73" y="157"/>
                    <a:pt x="73" y="158"/>
                  </a:cubicBezTo>
                  <a:cubicBezTo>
                    <a:pt x="73" y="156"/>
                    <a:pt x="74" y="155"/>
                    <a:pt x="74" y="154"/>
                  </a:cubicBezTo>
                  <a:cubicBezTo>
                    <a:pt x="77" y="129"/>
                    <a:pt x="80" y="104"/>
                    <a:pt x="80" y="79"/>
                  </a:cubicBezTo>
                  <a:cubicBezTo>
                    <a:pt x="80" y="78"/>
                    <a:pt x="80" y="76"/>
                    <a:pt x="80" y="75"/>
                  </a:cubicBezTo>
                  <a:moveTo>
                    <a:pt x="129" y="0"/>
                  </a:moveTo>
                  <a:cubicBezTo>
                    <a:pt x="86" y="65"/>
                    <a:pt x="86" y="65"/>
                    <a:pt x="86" y="65"/>
                  </a:cubicBezTo>
                  <a:cubicBezTo>
                    <a:pt x="86" y="67"/>
                    <a:pt x="86" y="68"/>
                    <a:pt x="86" y="70"/>
                  </a:cubicBezTo>
                  <a:cubicBezTo>
                    <a:pt x="87" y="81"/>
                    <a:pt x="90" y="93"/>
                    <a:pt x="88" y="105"/>
                  </a:cubicBezTo>
                  <a:cubicBezTo>
                    <a:pt x="86" y="120"/>
                    <a:pt x="83" y="143"/>
                    <a:pt x="79" y="159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83" y="162"/>
                    <a:pt x="86" y="164"/>
                    <a:pt x="90" y="167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rgbClr val="F1F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56"/>
            <p:cNvSpPr>
              <a:spLocks/>
            </p:cNvSpPr>
            <p:nvPr/>
          </p:nvSpPr>
          <p:spPr bwMode="auto">
            <a:xfrm>
              <a:off x="11022151" y="1528752"/>
              <a:ext cx="166305" cy="133257"/>
            </a:xfrm>
            <a:custGeom>
              <a:avLst/>
              <a:gdLst>
                <a:gd name="T0" fmla="*/ 114 w 132"/>
                <a:gd name="T1" fmla="*/ 0 h 106"/>
                <a:gd name="T2" fmla="*/ 99 w 132"/>
                <a:gd name="T3" fmla="*/ 5 h 106"/>
                <a:gd name="T4" fmla="*/ 53 w 132"/>
                <a:gd name="T5" fmla="*/ 34 h 106"/>
                <a:gd name="T6" fmla="*/ 42 w 132"/>
                <a:gd name="T7" fmla="*/ 40 h 106"/>
                <a:gd name="T8" fmla="*/ 0 w 132"/>
                <a:gd name="T9" fmla="*/ 106 h 106"/>
                <a:gd name="T10" fmla="*/ 69 w 132"/>
                <a:gd name="T11" fmla="*/ 106 h 106"/>
                <a:gd name="T12" fmla="*/ 132 w 132"/>
                <a:gd name="T13" fmla="*/ 10 h 106"/>
                <a:gd name="T14" fmla="*/ 121 w 132"/>
                <a:gd name="T15" fmla="*/ 3 h 106"/>
                <a:gd name="T16" fmla="*/ 121 w 132"/>
                <a:gd name="T17" fmla="*/ 2 h 106"/>
                <a:gd name="T18" fmla="*/ 119 w 132"/>
                <a:gd name="T19" fmla="*/ 10 h 106"/>
                <a:gd name="T20" fmla="*/ 114 w 132"/>
                <a:gd name="T21" fmla="*/ 22 h 106"/>
                <a:gd name="T22" fmla="*/ 114 w 132"/>
                <a:gd name="T23" fmla="*/ 22 h 106"/>
                <a:gd name="T24" fmla="*/ 114 w 132"/>
                <a:gd name="T25" fmla="*/ 22 h 106"/>
                <a:gd name="T26" fmla="*/ 114 w 132"/>
                <a:gd name="T27" fmla="*/ 22 h 106"/>
                <a:gd name="T28" fmla="*/ 114 w 132"/>
                <a:gd name="T29" fmla="*/ 22 h 106"/>
                <a:gd name="T30" fmla="*/ 114 w 132"/>
                <a:gd name="T31" fmla="*/ 22 h 106"/>
                <a:gd name="T32" fmla="*/ 114 w 132"/>
                <a:gd name="T33" fmla="*/ 22 h 106"/>
                <a:gd name="T34" fmla="*/ 115 w 132"/>
                <a:gd name="T35" fmla="*/ 1 h 106"/>
                <a:gd name="T36" fmla="*/ 114 w 132"/>
                <a:gd name="T3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2" h="106">
                  <a:moveTo>
                    <a:pt x="114" y="0"/>
                  </a:moveTo>
                  <a:cubicBezTo>
                    <a:pt x="109" y="0"/>
                    <a:pt x="104" y="3"/>
                    <a:pt x="99" y="5"/>
                  </a:cubicBezTo>
                  <a:cubicBezTo>
                    <a:pt x="83" y="13"/>
                    <a:pt x="68" y="25"/>
                    <a:pt x="53" y="34"/>
                  </a:cubicBezTo>
                  <a:cubicBezTo>
                    <a:pt x="49" y="36"/>
                    <a:pt x="46" y="38"/>
                    <a:pt x="42" y="4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28" y="7"/>
                    <a:pt x="125" y="5"/>
                    <a:pt x="121" y="3"/>
                  </a:cubicBezTo>
                  <a:cubicBezTo>
                    <a:pt x="121" y="3"/>
                    <a:pt x="121" y="3"/>
                    <a:pt x="121" y="2"/>
                  </a:cubicBezTo>
                  <a:cubicBezTo>
                    <a:pt x="120" y="5"/>
                    <a:pt x="120" y="7"/>
                    <a:pt x="119" y="10"/>
                  </a:cubicBezTo>
                  <a:cubicBezTo>
                    <a:pt x="118" y="14"/>
                    <a:pt x="111" y="18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1" y="18"/>
                    <a:pt x="114" y="7"/>
                    <a:pt x="115" y="1"/>
                  </a:cubicBezTo>
                  <a:cubicBezTo>
                    <a:pt x="115" y="0"/>
                    <a:pt x="114" y="0"/>
                    <a:pt x="114" y="0"/>
                  </a:cubicBezTo>
                </a:path>
              </a:pathLst>
            </a:custGeom>
            <a:solidFill>
              <a:srgbClr val="E9D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57"/>
            <p:cNvSpPr>
              <a:spLocks noEditPoints="1"/>
            </p:cNvSpPr>
            <p:nvPr/>
          </p:nvSpPr>
          <p:spPr bwMode="auto">
            <a:xfrm>
              <a:off x="11161804" y="1412551"/>
              <a:ext cx="26651" cy="143918"/>
            </a:xfrm>
            <a:custGeom>
              <a:avLst/>
              <a:gdLst>
                <a:gd name="T0" fmla="*/ 3 w 21"/>
                <a:gd name="T1" fmla="*/ 114 h 114"/>
                <a:gd name="T2" fmla="*/ 3 w 21"/>
                <a:gd name="T3" fmla="*/ 114 h 114"/>
                <a:gd name="T4" fmla="*/ 3 w 21"/>
                <a:gd name="T5" fmla="*/ 114 h 114"/>
                <a:gd name="T6" fmla="*/ 3 w 21"/>
                <a:gd name="T7" fmla="*/ 114 h 114"/>
                <a:gd name="T8" fmla="*/ 3 w 21"/>
                <a:gd name="T9" fmla="*/ 114 h 114"/>
                <a:gd name="T10" fmla="*/ 3 w 21"/>
                <a:gd name="T11" fmla="*/ 114 h 114"/>
                <a:gd name="T12" fmla="*/ 3 w 21"/>
                <a:gd name="T13" fmla="*/ 114 h 114"/>
                <a:gd name="T14" fmla="*/ 3 w 21"/>
                <a:gd name="T15" fmla="*/ 114 h 114"/>
                <a:gd name="T16" fmla="*/ 3 w 21"/>
                <a:gd name="T17" fmla="*/ 114 h 114"/>
                <a:gd name="T18" fmla="*/ 17 w 21"/>
                <a:gd name="T19" fmla="*/ 0 h 114"/>
                <a:gd name="T20" fmla="*/ 11 w 21"/>
                <a:gd name="T21" fmla="*/ 10 h 114"/>
                <a:gd name="T22" fmla="*/ 11 w 21"/>
                <a:gd name="T23" fmla="*/ 14 h 114"/>
                <a:gd name="T24" fmla="*/ 5 w 21"/>
                <a:gd name="T25" fmla="*/ 89 h 114"/>
                <a:gd name="T26" fmla="*/ 4 w 21"/>
                <a:gd name="T27" fmla="*/ 93 h 114"/>
                <a:gd name="T28" fmla="*/ 3 w 21"/>
                <a:gd name="T29" fmla="*/ 114 h 114"/>
                <a:gd name="T30" fmla="*/ 8 w 21"/>
                <a:gd name="T31" fmla="*/ 102 h 114"/>
                <a:gd name="T32" fmla="*/ 10 w 21"/>
                <a:gd name="T33" fmla="*/ 94 h 114"/>
                <a:gd name="T34" fmla="*/ 19 w 21"/>
                <a:gd name="T35" fmla="*/ 40 h 114"/>
                <a:gd name="T36" fmla="*/ 17 w 21"/>
                <a:gd name="T37" fmla="*/ 5 h 114"/>
                <a:gd name="T38" fmla="*/ 17 w 21"/>
                <a:gd name="T3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114">
                  <a:moveTo>
                    <a:pt x="3" y="114"/>
                  </a:move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moveTo>
                    <a:pt x="3" y="114"/>
                  </a:move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moveTo>
                    <a:pt x="3" y="114"/>
                  </a:move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moveTo>
                    <a:pt x="17" y="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3"/>
                    <a:pt x="11" y="14"/>
                  </a:cubicBezTo>
                  <a:cubicBezTo>
                    <a:pt x="11" y="39"/>
                    <a:pt x="8" y="64"/>
                    <a:pt x="5" y="89"/>
                  </a:cubicBezTo>
                  <a:cubicBezTo>
                    <a:pt x="5" y="90"/>
                    <a:pt x="4" y="91"/>
                    <a:pt x="4" y="93"/>
                  </a:cubicBezTo>
                  <a:cubicBezTo>
                    <a:pt x="3" y="99"/>
                    <a:pt x="0" y="110"/>
                    <a:pt x="3" y="114"/>
                  </a:cubicBezTo>
                  <a:cubicBezTo>
                    <a:pt x="0" y="110"/>
                    <a:pt x="7" y="106"/>
                    <a:pt x="8" y="102"/>
                  </a:cubicBezTo>
                  <a:cubicBezTo>
                    <a:pt x="9" y="99"/>
                    <a:pt x="9" y="97"/>
                    <a:pt x="10" y="94"/>
                  </a:cubicBezTo>
                  <a:cubicBezTo>
                    <a:pt x="14" y="78"/>
                    <a:pt x="17" y="55"/>
                    <a:pt x="19" y="40"/>
                  </a:cubicBezTo>
                  <a:cubicBezTo>
                    <a:pt x="21" y="28"/>
                    <a:pt x="18" y="16"/>
                    <a:pt x="17" y="5"/>
                  </a:cubicBezTo>
                  <a:cubicBezTo>
                    <a:pt x="17" y="3"/>
                    <a:pt x="17" y="2"/>
                    <a:pt x="17" y="0"/>
                  </a:cubicBezTo>
                </a:path>
              </a:pathLst>
            </a:custGeom>
            <a:solidFill>
              <a:srgbClr val="E9D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58"/>
            <p:cNvSpPr>
              <a:spLocks/>
            </p:cNvSpPr>
            <p:nvPr/>
          </p:nvSpPr>
          <p:spPr bwMode="auto">
            <a:xfrm>
              <a:off x="11292929" y="1410419"/>
              <a:ext cx="9595" cy="13859"/>
            </a:xfrm>
            <a:custGeom>
              <a:avLst/>
              <a:gdLst>
                <a:gd name="T0" fmla="*/ 0 w 9"/>
                <a:gd name="T1" fmla="*/ 0 h 13"/>
                <a:gd name="T2" fmla="*/ 0 w 9"/>
                <a:gd name="T3" fmla="*/ 0 h 13"/>
                <a:gd name="T4" fmla="*/ 9 w 9"/>
                <a:gd name="T5" fmla="*/ 13 h 13"/>
                <a:gd name="T6" fmla="*/ 9 w 9"/>
                <a:gd name="T7" fmla="*/ 13 h 13"/>
                <a:gd name="T8" fmla="*/ 0 w 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0" y="0"/>
                  </a:moveTo>
                  <a:lnTo>
                    <a:pt x="0" y="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C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59"/>
            <p:cNvSpPr>
              <a:spLocks/>
            </p:cNvSpPr>
            <p:nvPr/>
          </p:nvSpPr>
          <p:spPr bwMode="auto">
            <a:xfrm>
              <a:off x="11292929" y="1410419"/>
              <a:ext cx="9595" cy="13859"/>
            </a:xfrm>
            <a:custGeom>
              <a:avLst/>
              <a:gdLst>
                <a:gd name="T0" fmla="*/ 0 w 9"/>
                <a:gd name="T1" fmla="*/ 0 h 13"/>
                <a:gd name="T2" fmla="*/ 0 w 9"/>
                <a:gd name="T3" fmla="*/ 0 h 13"/>
                <a:gd name="T4" fmla="*/ 9 w 9"/>
                <a:gd name="T5" fmla="*/ 13 h 13"/>
                <a:gd name="T6" fmla="*/ 9 w 9"/>
                <a:gd name="T7" fmla="*/ 13 h 13"/>
                <a:gd name="T8" fmla="*/ 0 w 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0" y="0"/>
                  </a:moveTo>
                  <a:lnTo>
                    <a:pt x="0" y="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60"/>
            <p:cNvSpPr>
              <a:spLocks/>
            </p:cNvSpPr>
            <p:nvPr/>
          </p:nvSpPr>
          <p:spPr bwMode="auto">
            <a:xfrm>
              <a:off x="11201248" y="1410419"/>
              <a:ext cx="101275" cy="150314"/>
            </a:xfrm>
            <a:custGeom>
              <a:avLst/>
              <a:gdLst>
                <a:gd name="T0" fmla="*/ 73 w 81"/>
                <a:gd name="T1" fmla="*/ 0 h 119"/>
                <a:gd name="T2" fmla="*/ 0 w 81"/>
                <a:gd name="T3" fmla="*/ 112 h 119"/>
                <a:gd name="T4" fmla="*/ 4 w 81"/>
                <a:gd name="T5" fmla="*/ 115 h 119"/>
                <a:gd name="T6" fmla="*/ 10 w 81"/>
                <a:gd name="T7" fmla="*/ 119 h 119"/>
                <a:gd name="T8" fmla="*/ 81 w 81"/>
                <a:gd name="T9" fmla="*/ 11 h 119"/>
                <a:gd name="T10" fmla="*/ 73 w 81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19">
                  <a:moveTo>
                    <a:pt x="73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1" y="113"/>
                    <a:pt x="2" y="114"/>
                    <a:pt x="4" y="115"/>
                  </a:cubicBezTo>
                  <a:cubicBezTo>
                    <a:pt x="6" y="116"/>
                    <a:pt x="8" y="118"/>
                    <a:pt x="10" y="119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F1F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61"/>
            <p:cNvSpPr>
              <a:spLocks/>
            </p:cNvSpPr>
            <p:nvPr/>
          </p:nvSpPr>
          <p:spPr bwMode="auto">
            <a:xfrm>
              <a:off x="11127690" y="1551139"/>
              <a:ext cx="86351" cy="110870"/>
            </a:xfrm>
            <a:custGeom>
              <a:avLst/>
              <a:gdLst>
                <a:gd name="T0" fmla="*/ 58 w 68"/>
                <a:gd name="T1" fmla="*/ 0 h 88"/>
                <a:gd name="T2" fmla="*/ 0 w 68"/>
                <a:gd name="T3" fmla="*/ 88 h 88"/>
                <a:gd name="T4" fmla="*/ 16 w 68"/>
                <a:gd name="T5" fmla="*/ 88 h 88"/>
                <a:gd name="T6" fmla="*/ 68 w 68"/>
                <a:gd name="T7" fmla="*/ 7 h 88"/>
                <a:gd name="T8" fmla="*/ 62 w 68"/>
                <a:gd name="T9" fmla="*/ 3 h 88"/>
                <a:gd name="T10" fmla="*/ 58 w 68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88">
                  <a:moveTo>
                    <a:pt x="58" y="0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6" y="6"/>
                    <a:pt x="64" y="4"/>
                    <a:pt x="62" y="3"/>
                  </a:cubicBezTo>
                  <a:cubicBezTo>
                    <a:pt x="60" y="2"/>
                    <a:pt x="59" y="1"/>
                    <a:pt x="58" y="0"/>
                  </a:cubicBezTo>
                </a:path>
              </a:pathLst>
            </a:custGeom>
            <a:solidFill>
              <a:srgbClr val="E9D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62"/>
            <p:cNvSpPr>
              <a:spLocks/>
            </p:cNvSpPr>
            <p:nvPr/>
          </p:nvSpPr>
          <p:spPr bwMode="auto">
            <a:xfrm>
              <a:off x="11209777" y="1564997"/>
              <a:ext cx="264382" cy="117266"/>
            </a:xfrm>
            <a:custGeom>
              <a:avLst/>
              <a:gdLst>
                <a:gd name="T0" fmla="*/ 200 w 210"/>
                <a:gd name="T1" fmla="*/ 66 h 93"/>
                <a:gd name="T2" fmla="*/ 170 w 210"/>
                <a:gd name="T3" fmla="*/ 24 h 93"/>
                <a:gd name="T4" fmla="*/ 134 w 210"/>
                <a:gd name="T5" fmla="*/ 29 h 93"/>
                <a:gd name="T6" fmla="*/ 107 w 210"/>
                <a:gd name="T7" fmla="*/ 24 h 93"/>
                <a:gd name="T8" fmla="*/ 72 w 210"/>
                <a:gd name="T9" fmla="*/ 21 h 93"/>
                <a:gd name="T10" fmla="*/ 41 w 210"/>
                <a:gd name="T11" fmla="*/ 21 h 93"/>
                <a:gd name="T12" fmla="*/ 7 w 210"/>
                <a:gd name="T13" fmla="*/ 0 h 93"/>
                <a:gd name="T14" fmla="*/ 2 w 210"/>
                <a:gd name="T15" fmla="*/ 13 h 93"/>
                <a:gd name="T16" fmla="*/ 18 w 210"/>
                <a:gd name="T17" fmla="*/ 34 h 93"/>
                <a:gd name="T18" fmla="*/ 34 w 210"/>
                <a:gd name="T19" fmla="*/ 62 h 93"/>
                <a:gd name="T20" fmla="*/ 35 w 210"/>
                <a:gd name="T21" fmla="*/ 87 h 93"/>
                <a:gd name="T22" fmla="*/ 37 w 210"/>
                <a:gd name="T23" fmla="*/ 93 h 93"/>
                <a:gd name="T24" fmla="*/ 190 w 210"/>
                <a:gd name="T25" fmla="*/ 93 h 93"/>
                <a:gd name="T26" fmla="*/ 200 w 210"/>
                <a:gd name="T27" fmla="*/ 6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0" h="93">
                  <a:moveTo>
                    <a:pt x="200" y="66"/>
                  </a:moveTo>
                  <a:cubicBezTo>
                    <a:pt x="170" y="24"/>
                    <a:pt x="170" y="24"/>
                    <a:pt x="170" y="24"/>
                  </a:cubicBezTo>
                  <a:cubicBezTo>
                    <a:pt x="158" y="26"/>
                    <a:pt x="145" y="31"/>
                    <a:pt x="134" y="29"/>
                  </a:cubicBezTo>
                  <a:cubicBezTo>
                    <a:pt x="125" y="28"/>
                    <a:pt x="116" y="24"/>
                    <a:pt x="107" y="24"/>
                  </a:cubicBezTo>
                  <a:cubicBezTo>
                    <a:pt x="95" y="23"/>
                    <a:pt x="84" y="21"/>
                    <a:pt x="72" y="21"/>
                  </a:cubicBezTo>
                  <a:cubicBezTo>
                    <a:pt x="61" y="21"/>
                    <a:pt x="52" y="24"/>
                    <a:pt x="41" y="21"/>
                  </a:cubicBezTo>
                  <a:cubicBezTo>
                    <a:pt x="28" y="17"/>
                    <a:pt x="18" y="8"/>
                    <a:pt x="7" y="0"/>
                  </a:cubicBezTo>
                  <a:cubicBezTo>
                    <a:pt x="5" y="4"/>
                    <a:pt x="2" y="9"/>
                    <a:pt x="2" y="13"/>
                  </a:cubicBezTo>
                  <a:cubicBezTo>
                    <a:pt x="0" y="25"/>
                    <a:pt x="11" y="27"/>
                    <a:pt x="18" y="34"/>
                  </a:cubicBezTo>
                  <a:cubicBezTo>
                    <a:pt x="26" y="41"/>
                    <a:pt x="32" y="52"/>
                    <a:pt x="34" y="62"/>
                  </a:cubicBezTo>
                  <a:cubicBezTo>
                    <a:pt x="35" y="70"/>
                    <a:pt x="33" y="78"/>
                    <a:pt x="35" y="87"/>
                  </a:cubicBezTo>
                  <a:cubicBezTo>
                    <a:pt x="36" y="89"/>
                    <a:pt x="36" y="91"/>
                    <a:pt x="37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206" y="93"/>
                    <a:pt x="210" y="81"/>
                    <a:pt x="200" y="66"/>
                  </a:cubicBezTo>
                  <a:close/>
                </a:path>
              </a:pathLst>
            </a:custGeom>
            <a:solidFill>
              <a:srgbClr val="C7B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63"/>
            <p:cNvSpPr>
              <a:spLocks/>
            </p:cNvSpPr>
            <p:nvPr/>
          </p:nvSpPr>
          <p:spPr bwMode="auto">
            <a:xfrm>
              <a:off x="10830261" y="782512"/>
              <a:ext cx="731315" cy="123663"/>
            </a:xfrm>
            <a:custGeom>
              <a:avLst/>
              <a:gdLst>
                <a:gd name="T0" fmla="*/ 580 w 580"/>
                <a:gd name="T1" fmla="*/ 83 h 98"/>
                <a:gd name="T2" fmla="*/ 555 w 580"/>
                <a:gd name="T3" fmla="*/ 98 h 98"/>
                <a:gd name="T4" fmla="*/ 24 w 580"/>
                <a:gd name="T5" fmla="*/ 98 h 98"/>
                <a:gd name="T6" fmla="*/ 0 w 580"/>
                <a:gd name="T7" fmla="*/ 83 h 98"/>
                <a:gd name="T8" fmla="*/ 0 w 580"/>
                <a:gd name="T9" fmla="*/ 16 h 98"/>
                <a:gd name="T10" fmla="*/ 24 w 580"/>
                <a:gd name="T11" fmla="*/ 0 h 98"/>
                <a:gd name="T12" fmla="*/ 555 w 580"/>
                <a:gd name="T13" fmla="*/ 0 h 98"/>
                <a:gd name="T14" fmla="*/ 580 w 580"/>
                <a:gd name="T15" fmla="*/ 16 h 98"/>
                <a:gd name="T16" fmla="*/ 580 w 580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0" h="98">
                  <a:moveTo>
                    <a:pt x="580" y="83"/>
                  </a:moveTo>
                  <a:cubicBezTo>
                    <a:pt x="580" y="92"/>
                    <a:pt x="569" y="98"/>
                    <a:pt x="555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11" y="98"/>
                    <a:pt x="0" y="92"/>
                    <a:pt x="0" y="8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11" y="0"/>
                    <a:pt x="24" y="0"/>
                  </a:cubicBezTo>
                  <a:cubicBezTo>
                    <a:pt x="555" y="0"/>
                    <a:pt x="555" y="0"/>
                    <a:pt x="555" y="0"/>
                  </a:cubicBezTo>
                  <a:cubicBezTo>
                    <a:pt x="569" y="0"/>
                    <a:pt x="580" y="7"/>
                    <a:pt x="580" y="16"/>
                  </a:cubicBezTo>
                  <a:cubicBezTo>
                    <a:pt x="580" y="83"/>
                    <a:pt x="580" y="83"/>
                    <a:pt x="580" y="83"/>
                  </a:cubicBezTo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64"/>
            <p:cNvSpPr>
              <a:spLocks/>
            </p:cNvSpPr>
            <p:nvPr/>
          </p:nvSpPr>
          <p:spPr bwMode="auto">
            <a:xfrm>
              <a:off x="10830261" y="1662009"/>
              <a:ext cx="731315" cy="123663"/>
            </a:xfrm>
            <a:custGeom>
              <a:avLst/>
              <a:gdLst>
                <a:gd name="T0" fmla="*/ 0 w 580"/>
                <a:gd name="T1" fmla="*/ 15 h 98"/>
                <a:gd name="T2" fmla="*/ 24 w 580"/>
                <a:gd name="T3" fmla="*/ 0 h 98"/>
                <a:gd name="T4" fmla="*/ 555 w 580"/>
                <a:gd name="T5" fmla="*/ 0 h 98"/>
                <a:gd name="T6" fmla="*/ 580 w 580"/>
                <a:gd name="T7" fmla="*/ 15 h 98"/>
                <a:gd name="T8" fmla="*/ 580 w 580"/>
                <a:gd name="T9" fmla="*/ 83 h 98"/>
                <a:gd name="T10" fmla="*/ 555 w 580"/>
                <a:gd name="T11" fmla="*/ 98 h 98"/>
                <a:gd name="T12" fmla="*/ 24 w 580"/>
                <a:gd name="T13" fmla="*/ 98 h 98"/>
                <a:gd name="T14" fmla="*/ 0 w 580"/>
                <a:gd name="T15" fmla="*/ 83 h 98"/>
                <a:gd name="T16" fmla="*/ 0 w 580"/>
                <a:gd name="T17" fmla="*/ 1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0" h="98">
                  <a:moveTo>
                    <a:pt x="0" y="15"/>
                  </a:moveTo>
                  <a:cubicBezTo>
                    <a:pt x="0" y="7"/>
                    <a:pt x="11" y="0"/>
                    <a:pt x="24" y="0"/>
                  </a:cubicBezTo>
                  <a:cubicBezTo>
                    <a:pt x="555" y="0"/>
                    <a:pt x="555" y="0"/>
                    <a:pt x="555" y="0"/>
                  </a:cubicBezTo>
                  <a:cubicBezTo>
                    <a:pt x="569" y="0"/>
                    <a:pt x="580" y="7"/>
                    <a:pt x="580" y="15"/>
                  </a:cubicBezTo>
                  <a:cubicBezTo>
                    <a:pt x="580" y="83"/>
                    <a:pt x="580" y="83"/>
                    <a:pt x="580" y="83"/>
                  </a:cubicBezTo>
                  <a:cubicBezTo>
                    <a:pt x="580" y="91"/>
                    <a:pt x="569" y="98"/>
                    <a:pt x="555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11" y="98"/>
                    <a:pt x="0" y="91"/>
                    <a:pt x="0" y="83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365"/>
            <p:cNvSpPr>
              <a:spLocks noChangeArrowheads="1"/>
            </p:cNvSpPr>
            <p:nvPr/>
          </p:nvSpPr>
          <p:spPr bwMode="auto">
            <a:xfrm>
              <a:off x="10830261" y="757992"/>
              <a:ext cx="731315" cy="70360"/>
            </a:xfrm>
            <a:prstGeom prst="ellipse">
              <a:avLst/>
            </a:prstGeom>
            <a:solidFill>
              <a:srgbClr val="E3B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66"/>
            <p:cNvSpPr>
              <a:spLocks noEditPoints="1"/>
            </p:cNvSpPr>
            <p:nvPr/>
          </p:nvSpPr>
          <p:spPr bwMode="auto">
            <a:xfrm>
              <a:off x="10830261" y="757992"/>
              <a:ext cx="485056" cy="38378"/>
            </a:xfrm>
            <a:custGeom>
              <a:avLst/>
              <a:gdLst>
                <a:gd name="T0" fmla="*/ 1 w 385"/>
                <a:gd name="T1" fmla="*/ 31 h 31"/>
                <a:gd name="T2" fmla="*/ 0 w 385"/>
                <a:gd name="T3" fmla="*/ 30 h 31"/>
                <a:gd name="T4" fmla="*/ 0 w 385"/>
                <a:gd name="T5" fmla="*/ 30 h 31"/>
                <a:gd name="T6" fmla="*/ 0 w 385"/>
                <a:gd name="T7" fmla="*/ 30 h 31"/>
                <a:gd name="T8" fmla="*/ 0 w 385"/>
                <a:gd name="T9" fmla="*/ 30 h 31"/>
                <a:gd name="T10" fmla="*/ 0 w 385"/>
                <a:gd name="T11" fmla="*/ 30 h 31"/>
                <a:gd name="T12" fmla="*/ 0 w 385"/>
                <a:gd name="T13" fmla="*/ 29 h 31"/>
                <a:gd name="T14" fmla="*/ 0 w 385"/>
                <a:gd name="T15" fmla="*/ 29 h 31"/>
                <a:gd name="T16" fmla="*/ 0 w 385"/>
                <a:gd name="T17" fmla="*/ 29 h 31"/>
                <a:gd name="T18" fmla="*/ 0 w 385"/>
                <a:gd name="T19" fmla="*/ 29 h 31"/>
                <a:gd name="T20" fmla="*/ 0 w 385"/>
                <a:gd name="T21" fmla="*/ 29 h 31"/>
                <a:gd name="T22" fmla="*/ 0 w 385"/>
                <a:gd name="T23" fmla="*/ 29 h 31"/>
                <a:gd name="T24" fmla="*/ 0 w 385"/>
                <a:gd name="T25" fmla="*/ 29 h 31"/>
                <a:gd name="T26" fmla="*/ 0 w 385"/>
                <a:gd name="T27" fmla="*/ 29 h 31"/>
                <a:gd name="T28" fmla="*/ 0 w 385"/>
                <a:gd name="T29" fmla="*/ 29 h 31"/>
                <a:gd name="T30" fmla="*/ 0 w 385"/>
                <a:gd name="T31" fmla="*/ 29 h 31"/>
                <a:gd name="T32" fmla="*/ 0 w 385"/>
                <a:gd name="T33" fmla="*/ 29 h 31"/>
                <a:gd name="T34" fmla="*/ 0 w 385"/>
                <a:gd name="T35" fmla="*/ 29 h 31"/>
                <a:gd name="T36" fmla="*/ 0 w 385"/>
                <a:gd name="T37" fmla="*/ 29 h 31"/>
                <a:gd name="T38" fmla="*/ 0 w 385"/>
                <a:gd name="T39" fmla="*/ 29 h 31"/>
                <a:gd name="T40" fmla="*/ 0 w 385"/>
                <a:gd name="T41" fmla="*/ 29 h 31"/>
                <a:gd name="T42" fmla="*/ 0 w 385"/>
                <a:gd name="T43" fmla="*/ 29 h 31"/>
                <a:gd name="T44" fmla="*/ 0 w 385"/>
                <a:gd name="T45" fmla="*/ 29 h 31"/>
                <a:gd name="T46" fmla="*/ 0 w 385"/>
                <a:gd name="T47" fmla="*/ 29 h 31"/>
                <a:gd name="T48" fmla="*/ 0 w 385"/>
                <a:gd name="T49" fmla="*/ 29 h 31"/>
                <a:gd name="T50" fmla="*/ 0 w 385"/>
                <a:gd name="T51" fmla="*/ 29 h 31"/>
                <a:gd name="T52" fmla="*/ 0 w 385"/>
                <a:gd name="T53" fmla="*/ 29 h 31"/>
                <a:gd name="T54" fmla="*/ 0 w 385"/>
                <a:gd name="T55" fmla="*/ 29 h 31"/>
                <a:gd name="T56" fmla="*/ 0 w 385"/>
                <a:gd name="T57" fmla="*/ 29 h 31"/>
                <a:gd name="T58" fmla="*/ 0 w 385"/>
                <a:gd name="T59" fmla="*/ 29 h 31"/>
                <a:gd name="T60" fmla="*/ 0 w 385"/>
                <a:gd name="T61" fmla="*/ 29 h 31"/>
                <a:gd name="T62" fmla="*/ 0 w 385"/>
                <a:gd name="T63" fmla="*/ 29 h 31"/>
                <a:gd name="T64" fmla="*/ 0 w 385"/>
                <a:gd name="T65" fmla="*/ 29 h 31"/>
                <a:gd name="T66" fmla="*/ 0 w 385"/>
                <a:gd name="T67" fmla="*/ 29 h 31"/>
                <a:gd name="T68" fmla="*/ 0 w 385"/>
                <a:gd name="T69" fmla="*/ 29 h 31"/>
                <a:gd name="T70" fmla="*/ 0 w 385"/>
                <a:gd name="T71" fmla="*/ 29 h 31"/>
                <a:gd name="T72" fmla="*/ 0 w 385"/>
                <a:gd name="T73" fmla="*/ 28 h 31"/>
                <a:gd name="T74" fmla="*/ 0 w 385"/>
                <a:gd name="T75" fmla="*/ 28 h 31"/>
                <a:gd name="T76" fmla="*/ 0 w 385"/>
                <a:gd name="T77" fmla="*/ 28 h 31"/>
                <a:gd name="T78" fmla="*/ 0 w 385"/>
                <a:gd name="T79" fmla="*/ 28 h 31"/>
                <a:gd name="T80" fmla="*/ 0 w 385"/>
                <a:gd name="T81" fmla="*/ 28 h 31"/>
                <a:gd name="T82" fmla="*/ 0 w 385"/>
                <a:gd name="T83" fmla="*/ 28 h 31"/>
                <a:gd name="T84" fmla="*/ 384 w 385"/>
                <a:gd name="T85" fmla="*/ 2 h 31"/>
                <a:gd name="T86" fmla="*/ 385 w 385"/>
                <a:gd name="T87" fmla="*/ 2 h 31"/>
                <a:gd name="T88" fmla="*/ 290 w 385"/>
                <a:gd name="T89" fmla="*/ 0 h 31"/>
                <a:gd name="T90" fmla="*/ 0 w 385"/>
                <a:gd name="T91" fmla="*/ 28 h 31"/>
                <a:gd name="T92" fmla="*/ 292 w 385"/>
                <a:gd name="T9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5" h="31">
                  <a:moveTo>
                    <a:pt x="0" y="30"/>
                  </a:moveTo>
                  <a:cubicBezTo>
                    <a:pt x="1" y="30"/>
                    <a:pt x="1" y="30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0"/>
                    <a:pt x="1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8"/>
                    <a:pt x="0" y="29"/>
                    <a:pt x="0" y="29"/>
                  </a:cubicBezTo>
                  <a:cubicBezTo>
                    <a:pt x="0" y="29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384" y="2"/>
                  </a:moveTo>
                  <a:cubicBezTo>
                    <a:pt x="384" y="2"/>
                    <a:pt x="385" y="2"/>
                    <a:pt x="385" y="2"/>
                  </a:cubicBezTo>
                  <a:cubicBezTo>
                    <a:pt x="385" y="2"/>
                    <a:pt x="385" y="2"/>
                    <a:pt x="385" y="2"/>
                  </a:cubicBezTo>
                  <a:cubicBezTo>
                    <a:pt x="385" y="2"/>
                    <a:pt x="384" y="2"/>
                    <a:pt x="384" y="2"/>
                  </a:cubicBezTo>
                  <a:moveTo>
                    <a:pt x="290" y="0"/>
                  </a:moveTo>
                  <a:cubicBezTo>
                    <a:pt x="130" y="0"/>
                    <a:pt x="0" y="13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0" y="0"/>
                    <a:pt x="290" y="0"/>
                  </a:cubicBezTo>
                  <a:cubicBezTo>
                    <a:pt x="290" y="0"/>
                    <a:pt x="291" y="0"/>
                    <a:pt x="292" y="0"/>
                  </a:cubicBezTo>
                  <a:cubicBezTo>
                    <a:pt x="291" y="0"/>
                    <a:pt x="290" y="0"/>
                    <a:pt x="290" y="0"/>
                  </a:cubicBezTo>
                </a:path>
              </a:pathLst>
            </a:custGeom>
            <a:solidFill>
              <a:srgbClr val="74B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367"/>
            <p:cNvSpPr>
              <a:spLocks noChangeArrowheads="1"/>
            </p:cNvSpPr>
            <p:nvPr/>
          </p:nvSpPr>
          <p:spPr bwMode="auto">
            <a:xfrm>
              <a:off x="10831327" y="796371"/>
              <a:ext cx="1066" cy="1066"/>
            </a:xfrm>
            <a:prstGeom prst="ellipse">
              <a:avLst/>
            </a:prstGeom>
            <a:solidFill>
              <a:srgbClr val="F3C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68"/>
            <p:cNvSpPr>
              <a:spLocks/>
            </p:cNvSpPr>
            <p:nvPr/>
          </p:nvSpPr>
          <p:spPr bwMode="auto">
            <a:xfrm>
              <a:off x="10830261" y="757992"/>
              <a:ext cx="485056" cy="69294"/>
            </a:xfrm>
            <a:custGeom>
              <a:avLst/>
              <a:gdLst>
                <a:gd name="T0" fmla="*/ 0 w 385"/>
                <a:gd name="T1" fmla="*/ 28 h 55"/>
                <a:gd name="T2" fmla="*/ 0 w 385"/>
                <a:gd name="T3" fmla="*/ 28 h 55"/>
                <a:gd name="T4" fmla="*/ 0 w 385"/>
                <a:gd name="T5" fmla="*/ 28 h 55"/>
                <a:gd name="T6" fmla="*/ 0 w 385"/>
                <a:gd name="T7" fmla="*/ 28 h 55"/>
                <a:gd name="T8" fmla="*/ 0 w 385"/>
                <a:gd name="T9" fmla="*/ 28 h 55"/>
                <a:gd name="T10" fmla="*/ 0 w 385"/>
                <a:gd name="T11" fmla="*/ 29 h 55"/>
                <a:gd name="T12" fmla="*/ 0 w 385"/>
                <a:gd name="T13" fmla="*/ 29 h 55"/>
                <a:gd name="T14" fmla="*/ 0 w 385"/>
                <a:gd name="T15" fmla="*/ 29 h 55"/>
                <a:gd name="T16" fmla="*/ 0 w 385"/>
                <a:gd name="T17" fmla="*/ 29 h 55"/>
                <a:gd name="T18" fmla="*/ 0 w 385"/>
                <a:gd name="T19" fmla="*/ 29 h 55"/>
                <a:gd name="T20" fmla="*/ 0 w 385"/>
                <a:gd name="T21" fmla="*/ 29 h 55"/>
                <a:gd name="T22" fmla="*/ 0 w 385"/>
                <a:gd name="T23" fmla="*/ 29 h 55"/>
                <a:gd name="T24" fmla="*/ 0 w 385"/>
                <a:gd name="T25" fmla="*/ 29 h 55"/>
                <a:gd name="T26" fmla="*/ 0 w 385"/>
                <a:gd name="T27" fmla="*/ 29 h 55"/>
                <a:gd name="T28" fmla="*/ 0 w 385"/>
                <a:gd name="T29" fmla="*/ 29 h 55"/>
                <a:gd name="T30" fmla="*/ 0 w 385"/>
                <a:gd name="T31" fmla="*/ 29 h 55"/>
                <a:gd name="T32" fmla="*/ 0 w 385"/>
                <a:gd name="T33" fmla="*/ 29 h 55"/>
                <a:gd name="T34" fmla="*/ 0 w 385"/>
                <a:gd name="T35" fmla="*/ 29 h 55"/>
                <a:gd name="T36" fmla="*/ 0 w 385"/>
                <a:gd name="T37" fmla="*/ 29 h 55"/>
                <a:gd name="T38" fmla="*/ 0 w 385"/>
                <a:gd name="T39" fmla="*/ 29 h 55"/>
                <a:gd name="T40" fmla="*/ 0 w 385"/>
                <a:gd name="T41" fmla="*/ 29 h 55"/>
                <a:gd name="T42" fmla="*/ 0 w 385"/>
                <a:gd name="T43" fmla="*/ 29 h 55"/>
                <a:gd name="T44" fmla="*/ 0 w 385"/>
                <a:gd name="T45" fmla="*/ 29 h 55"/>
                <a:gd name="T46" fmla="*/ 0 w 385"/>
                <a:gd name="T47" fmla="*/ 29 h 55"/>
                <a:gd name="T48" fmla="*/ 0 w 385"/>
                <a:gd name="T49" fmla="*/ 29 h 55"/>
                <a:gd name="T50" fmla="*/ 0 w 385"/>
                <a:gd name="T51" fmla="*/ 30 h 55"/>
                <a:gd name="T52" fmla="*/ 0 w 385"/>
                <a:gd name="T53" fmla="*/ 30 h 55"/>
                <a:gd name="T54" fmla="*/ 0 w 385"/>
                <a:gd name="T55" fmla="*/ 30 h 55"/>
                <a:gd name="T56" fmla="*/ 1 w 385"/>
                <a:gd name="T57" fmla="*/ 31 h 55"/>
                <a:gd name="T58" fmla="*/ 1 w 385"/>
                <a:gd name="T59" fmla="*/ 31 h 55"/>
                <a:gd name="T60" fmla="*/ 214 w 385"/>
                <a:gd name="T61" fmla="*/ 54 h 55"/>
                <a:gd name="T62" fmla="*/ 384 w 385"/>
                <a:gd name="T63" fmla="*/ 2 h 55"/>
                <a:gd name="T64" fmla="*/ 290 w 385"/>
                <a:gd name="T6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5" h="55">
                  <a:moveTo>
                    <a:pt x="290" y="0"/>
                  </a:moveTo>
                  <a:cubicBezTo>
                    <a:pt x="130" y="0"/>
                    <a:pt x="0" y="13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2" y="43"/>
                    <a:pt x="96" y="52"/>
                    <a:pt x="209" y="55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385" y="2"/>
                    <a:pt x="385" y="2"/>
                    <a:pt x="385" y="2"/>
                  </a:cubicBezTo>
                  <a:cubicBezTo>
                    <a:pt x="385" y="2"/>
                    <a:pt x="384" y="2"/>
                    <a:pt x="384" y="2"/>
                  </a:cubicBezTo>
                  <a:cubicBezTo>
                    <a:pt x="355" y="1"/>
                    <a:pt x="324" y="0"/>
                    <a:pt x="292" y="0"/>
                  </a:cubicBezTo>
                  <a:cubicBezTo>
                    <a:pt x="291" y="0"/>
                    <a:pt x="290" y="0"/>
                    <a:pt x="290" y="0"/>
                  </a:cubicBezTo>
                </a:path>
              </a:pathLst>
            </a:custGeom>
            <a:solidFill>
              <a:srgbClr val="E6B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69"/>
            <p:cNvSpPr>
              <a:spLocks noEditPoints="1"/>
            </p:cNvSpPr>
            <p:nvPr/>
          </p:nvSpPr>
          <p:spPr bwMode="auto">
            <a:xfrm>
              <a:off x="10830261" y="801701"/>
              <a:ext cx="0" cy="106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  <a:gd name="T7" fmla="*/ 0 h 1"/>
                <a:gd name="T8" fmla="*/ 0 h 1"/>
                <a:gd name="T9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C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70"/>
            <p:cNvSpPr>
              <a:spLocks/>
            </p:cNvSpPr>
            <p:nvPr/>
          </p:nvSpPr>
          <p:spPr bwMode="auto">
            <a:xfrm>
              <a:off x="10830261" y="796371"/>
              <a:ext cx="267580" cy="109804"/>
            </a:xfrm>
            <a:custGeom>
              <a:avLst/>
              <a:gdLst>
                <a:gd name="T0" fmla="*/ 1 w 212"/>
                <a:gd name="T1" fmla="*/ 0 h 87"/>
                <a:gd name="T2" fmla="*/ 0 w 212"/>
                <a:gd name="T3" fmla="*/ 4 h 87"/>
                <a:gd name="T4" fmla="*/ 0 w 212"/>
                <a:gd name="T5" fmla="*/ 4 h 87"/>
                <a:gd name="T6" fmla="*/ 0 w 212"/>
                <a:gd name="T7" fmla="*/ 4 h 87"/>
                <a:gd name="T8" fmla="*/ 0 w 212"/>
                <a:gd name="T9" fmla="*/ 4 h 87"/>
                <a:gd name="T10" fmla="*/ 0 w 212"/>
                <a:gd name="T11" fmla="*/ 4 h 87"/>
                <a:gd name="T12" fmla="*/ 0 w 212"/>
                <a:gd name="T13" fmla="*/ 5 h 87"/>
                <a:gd name="T14" fmla="*/ 0 w 212"/>
                <a:gd name="T15" fmla="*/ 72 h 87"/>
                <a:gd name="T16" fmla="*/ 24 w 212"/>
                <a:gd name="T17" fmla="*/ 87 h 87"/>
                <a:gd name="T18" fmla="*/ 156 w 212"/>
                <a:gd name="T19" fmla="*/ 87 h 87"/>
                <a:gd name="T20" fmla="*/ 212 w 212"/>
                <a:gd name="T21" fmla="*/ 24 h 87"/>
                <a:gd name="T22" fmla="*/ 50 w 212"/>
                <a:gd name="T23" fmla="*/ 13 h 87"/>
                <a:gd name="T24" fmla="*/ 50 w 212"/>
                <a:gd name="T25" fmla="*/ 13 h 87"/>
                <a:gd name="T26" fmla="*/ 50 w 212"/>
                <a:gd name="T27" fmla="*/ 13 h 87"/>
                <a:gd name="T28" fmla="*/ 50 w 212"/>
                <a:gd name="T29" fmla="*/ 13 h 87"/>
                <a:gd name="T30" fmla="*/ 49 w 212"/>
                <a:gd name="T31" fmla="*/ 13 h 87"/>
                <a:gd name="T32" fmla="*/ 49 w 212"/>
                <a:gd name="T33" fmla="*/ 13 h 87"/>
                <a:gd name="T34" fmla="*/ 49 w 212"/>
                <a:gd name="T35" fmla="*/ 13 h 87"/>
                <a:gd name="T36" fmla="*/ 49 w 212"/>
                <a:gd name="T37" fmla="*/ 13 h 87"/>
                <a:gd name="T38" fmla="*/ 49 w 212"/>
                <a:gd name="T39" fmla="*/ 13 h 87"/>
                <a:gd name="T40" fmla="*/ 49 w 212"/>
                <a:gd name="T41" fmla="*/ 13 h 87"/>
                <a:gd name="T42" fmla="*/ 49 w 212"/>
                <a:gd name="T43" fmla="*/ 13 h 87"/>
                <a:gd name="T44" fmla="*/ 49 w 212"/>
                <a:gd name="T45" fmla="*/ 13 h 87"/>
                <a:gd name="T46" fmla="*/ 48 w 212"/>
                <a:gd name="T47" fmla="*/ 13 h 87"/>
                <a:gd name="T48" fmla="*/ 48 w 212"/>
                <a:gd name="T49" fmla="*/ 13 h 87"/>
                <a:gd name="T50" fmla="*/ 48 w 212"/>
                <a:gd name="T51" fmla="*/ 13 h 87"/>
                <a:gd name="T52" fmla="*/ 48 w 212"/>
                <a:gd name="T53" fmla="*/ 13 h 87"/>
                <a:gd name="T54" fmla="*/ 48 w 212"/>
                <a:gd name="T55" fmla="*/ 13 h 87"/>
                <a:gd name="T56" fmla="*/ 47 w 212"/>
                <a:gd name="T57" fmla="*/ 13 h 87"/>
                <a:gd name="T58" fmla="*/ 47 w 212"/>
                <a:gd name="T59" fmla="*/ 13 h 87"/>
                <a:gd name="T60" fmla="*/ 1 w 212"/>
                <a:gd name="T6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2" h="87">
                  <a:moveTo>
                    <a:pt x="1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11" y="87"/>
                    <a:pt x="24" y="87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212" y="24"/>
                    <a:pt x="212" y="24"/>
                    <a:pt x="212" y="24"/>
                  </a:cubicBezTo>
                  <a:cubicBezTo>
                    <a:pt x="145" y="23"/>
                    <a:pt x="88" y="19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22" y="9"/>
                    <a:pt x="6" y="5"/>
                    <a:pt x="1" y="0"/>
                  </a:cubicBezTo>
                </a:path>
              </a:pathLst>
            </a:custGeom>
            <a:solidFill>
              <a:srgbClr val="F7D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71"/>
            <p:cNvSpPr>
              <a:spLocks noEditPoints="1"/>
            </p:cNvSpPr>
            <p:nvPr/>
          </p:nvSpPr>
          <p:spPr bwMode="auto">
            <a:xfrm>
              <a:off x="10889960" y="813427"/>
              <a:ext cx="210013" cy="13859"/>
            </a:xfrm>
            <a:custGeom>
              <a:avLst/>
              <a:gdLst>
                <a:gd name="T0" fmla="*/ 3 w 167"/>
                <a:gd name="T1" fmla="*/ 0 h 11"/>
                <a:gd name="T2" fmla="*/ 165 w 167"/>
                <a:gd name="T3" fmla="*/ 11 h 11"/>
                <a:gd name="T4" fmla="*/ 167 w 167"/>
                <a:gd name="T5" fmla="*/ 10 h 11"/>
                <a:gd name="T6" fmla="*/ 162 w 167"/>
                <a:gd name="T7" fmla="*/ 11 h 11"/>
                <a:gd name="T8" fmla="*/ 3 w 167"/>
                <a:gd name="T9" fmla="*/ 0 h 11"/>
                <a:gd name="T10" fmla="*/ 3 w 167"/>
                <a:gd name="T11" fmla="*/ 0 h 11"/>
                <a:gd name="T12" fmla="*/ 3 w 167"/>
                <a:gd name="T13" fmla="*/ 0 h 11"/>
                <a:gd name="T14" fmla="*/ 3 w 167"/>
                <a:gd name="T15" fmla="*/ 0 h 11"/>
                <a:gd name="T16" fmla="*/ 2 w 167"/>
                <a:gd name="T17" fmla="*/ 0 h 11"/>
                <a:gd name="T18" fmla="*/ 3 w 167"/>
                <a:gd name="T19" fmla="*/ 0 h 11"/>
                <a:gd name="T20" fmla="*/ 2 w 167"/>
                <a:gd name="T21" fmla="*/ 0 h 11"/>
                <a:gd name="T22" fmla="*/ 2 w 167"/>
                <a:gd name="T23" fmla="*/ 0 h 11"/>
                <a:gd name="T24" fmla="*/ 2 w 167"/>
                <a:gd name="T25" fmla="*/ 0 h 11"/>
                <a:gd name="T26" fmla="*/ 2 w 167"/>
                <a:gd name="T27" fmla="*/ 0 h 11"/>
                <a:gd name="T28" fmla="*/ 2 w 167"/>
                <a:gd name="T29" fmla="*/ 0 h 11"/>
                <a:gd name="T30" fmla="*/ 2 w 167"/>
                <a:gd name="T31" fmla="*/ 0 h 11"/>
                <a:gd name="T32" fmla="*/ 2 w 167"/>
                <a:gd name="T33" fmla="*/ 0 h 11"/>
                <a:gd name="T34" fmla="*/ 2 w 167"/>
                <a:gd name="T35" fmla="*/ 0 h 11"/>
                <a:gd name="T36" fmla="*/ 2 w 167"/>
                <a:gd name="T37" fmla="*/ 0 h 11"/>
                <a:gd name="T38" fmla="*/ 2 w 167"/>
                <a:gd name="T39" fmla="*/ 0 h 11"/>
                <a:gd name="T40" fmla="*/ 1 w 167"/>
                <a:gd name="T41" fmla="*/ 0 h 11"/>
                <a:gd name="T42" fmla="*/ 2 w 167"/>
                <a:gd name="T43" fmla="*/ 0 h 11"/>
                <a:gd name="T44" fmla="*/ 1 w 167"/>
                <a:gd name="T45" fmla="*/ 0 h 11"/>
                <a:gd name="T46" fmla="*/ 1 w 167"/>
                <a:gd name="T47" fmla="*/ 0 h 11"/>
                <a:gd name="T48" fmla="*/ 1 w 167"/>
                <a:gd name="T49" fmla="*/ 0 h 11"/>
                <a:gd name="T50" fmla="*/ 1 w 167"/>
                <a:gd name="T51" fmla="*/ 0 h 11"/>
                <a:gd name="T52" fmla="*/ 1 w 167"/>
                <a:gd name="T53" fmla="*/ 0 h 11"/>
                <a:gd name="T54" fmla="*/ 1 w 167"/>
                <a:gd name="T55" fmla="*/ 0 h 11"/>
                <a:gd name="T56" fmla="*/ 1 w 167"/>
                <a:gd name="T57" fmla="*/ 0 h 11"/>
                <a:gd name="T58" fmla="*/ 0 w 167"/>
                <a:gd name="T59" fmla="*/ 0 h 11"/>
                <a:gd name="T60" fmla="*/ 0 w 167"/>
                <a:gd name="T61" fmla="*/ 0 h 11"/>
                <a:gd name="T62" fmla="*/ 0 w 167"/>
                <a:gd name="T6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7" h="11">
                  <a:moveTo>
                    <a:pt x="3" y="0"/>
                  </a:moveTo>
                  <a:cubicBezTo>
                    <a:pt x="41" y="6"/>
                    <a:pt x="98" y="10"/>
                    <a:pt x="165" y="11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96" y="10"/>
                    <a:pt x="40" y="5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0D0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72"/>
            <p:cNvSpPr>
              <a:spLocks noEditPoints="1"/>
            </p:cNvSpPr>
            <p:nvPr/>
          </p:nvSpPr>
          <p:spPr bwMode="auto">
            <a:xfrm>
              <a:off x="10831327" y="796371"/>
              <a:ext cx="61831" cy="17057"/>
            </a:xfrm>
            <a:custGeom>
              <a:avLst/>
              <a:gdLst>
                <a:gd name="T0" fmla="*/ 49 w 49"/>
                <a:gd name="T1" fmla="*/ 13 h 13"/>
                <a:gd name="T2" fmla="*/ 49 w 49"/>
                <a:gd name="T3" fmla="*/ 13 h 13"/>
                <a:gd name="T4" fmla="*/ 49 w 49"/>
                <a:gd name="T5" fmla="*/ 13 h 13"/>
                <a:gd name="T6" fmla="*/ 49 w 49"/>
                <a:gd name="T7" fmla="*/ 13 h 13"/>
                <a:gd name="T8" fmla="*/ 49 w 49"/>
                <a:gd name="T9" fmla="*/ 13 h 13"/>
                <a:gd name="T10" fmla="*/ 49 w 49"/>
                <a:gd name="T11" fmla="*/ 13 h 13"/>
                <a:gd name="T12" fmla="*/ 48 w 49"/>
                <a:gd name="T13" fmla="*/ 13 h 13"/>
                <a:gd name="T14" fmla="*/ 48 w 49"/>
                <a:gd name="T15" fmla="*/ 13 h 13"/>
                <a:gd name="T16" fmla="*/ 48 w 49"/>
                <a:gd name="T17" fmla="*/ 13 h 13"/>
                <a:gd name="T18" fmla="*/ 48 w 49"/>
                <a:gd name="T19" fmla="*/ 13 h 13"/>
                <a:gd name="T20" fmla="*/ 48 w 49"/>
                <a:gd name="T21" fmla="*/ 13 h 13"/>
                <a:gd name="T22" fmla="*/ 48 w 49"/>
                <a:gd name="T23" fmla="*/ 13 h 13"/>
                <a:gd name="T24" fmla="*/ 48 w 49"/>
                <a:gd name="T25" fmla="*/ 13 h 13"/>
                <a:gd name="T26" fmla="*/ 48 w 49"/>
                <a:gd name="T27" fmla="*/ 13 h 13"/>
                <a:gd name="T28" fmla="*/ 48 w 49"/>
                <a:gd name="T29" fmla="*/ 13 h 13"/>
                <a:gd name="T30" fmla="*/ 48 w 49"/>
                <a:gd name="T31" fmla="*/ 13 h 13"/>
                <a:gd name="T32" fmla="*/ 48 w 49"/>
                <a:gd name="T33" fmla="*/ 13 h 13"/>
                <a:gd name="T34" fmla="*/ 48 w 49"/>
                <a:gd name="T35" fmla="*/ 13 h 13"/>
                <a:gd name="T36" fmla="*/ 47 w 49"/>
                <a:gd name="T37" fmla="*/ 13 h 13"/>
                <a:gd name="T38" fmla="*/ 47 w 49"/>
                <a:gd name="T39" fmla="*/ 13 h 13"/>
                <a:gd name="T40" fmla="*/ 47 w 49"/>
                <a:gd name="T41" fmla="*/ 13 h 13"/>
                <a:gd name="T42" fmla="*/ 47 w 49"/>
                <a:gd name="T43" fmla="*/ 13 h 13"/>
                <a:gd name="T44" fmla="*/ 47 w 49"/>
                <a:gd name="T45" fmla="*/ 13 h 13"/>
                <a:gd name="T46" fmla="*/ 47 w 49"/>
                <a:gd name="T47" fmla="*/ 13 h 13"/>
                <a:gd name="T48" fmla="*/ 46 w 49"/>
                <a:gd name="T49" fmla="*/ 13 h 13"/>
                <a:gd name="T50" fmla="*/ 47 w 49"/>
                <a:gd name="T51" fmla="*/ 13 h 13"/>
                <a:gd name="T52" fmla="*/ 46 w 49"/>
                <a:gd name="T53" fmla="*/ 13 h 13"/>
                <a:gd name="T54" fmla="*/ 0 w 49"/>
                <a:gd name="T55" fmla="*/ 0 h 13"/>
                <a:gd name="T56" fmla="*/ 0 w 49"/>
                <a:gd name="T57" fmla="*/ 0 h 13"/>
                <a:gd name="T58" fmla="*/ 46 w 49"/>
                <a:gd name="T59" fmla="*/ 13 h 13"/>
                <a:gd name="T60" fmla="*/ 0 w 49"/>
                <a:gd name="T6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" h="13">
                  <a:moveTo>
                    <a:pt x="49" y="13"/>
                  </a:move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moveTo>
                    <a:pt x="49" y="13"/>
                  </a:move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moveTo>
                    <a:pt x="48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moveTo>
                    <a:pt x="48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moveTo>
                    <a:pt x="48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moveTo>
                    <a:pt x="48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moveTo>
                    <a:pt x="47" y="13"/>
                  </a:move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moveTo>
                    <a:pt x="47" y="13"/>
                  </a:move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moveTo>
                    <a:pt x="46" y="13"/>
                  </a:moveTo>
                  <a:cubicBezTo>
                    <a:pt x="46" y="13"/>
                    <a:pt x="46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5"/>
                    <a:pt x="21" y="9"/>
                    <a:pt x="46" y="13"/>
                  </a:cubicBezTo>
                  <a:cubicBezTo>
                    <a:pt x="21" y="9"/>
                    <a:pt x="5" y="5"/>
                    <a:pt x="0" y="0"/>
                  </a:cubicBezTo>
                </a:path>
              </a:pathLst>
            </a:custGeom>
            <a:solidFill>
              <a:srgbClr val="F8D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73"/>
            <p:cNvSpPr>
              <a:spLocks/>
            </p:cNvSpPr>
            <p:nvPr/>
          </p:nvSpPr>
          <p:spPr bwMode="auto">
            <a:xfrm>
              <a:off x="10831327" y="796371"/>
              <a:ext cx="268646" cy="30916"/>
            </a:xfrm>
            <a:custGeom>
              <a:avLst/>
              <a:gdLst>
                <a:gd name="T0" fmla="*/ 0 w 213"/>
                <a:gd name="T1" fmla="*/ 0 h 24"/>
                <a:gd name="T2" fmla="*/ 0 w 213"/>
                <a:gd name="T3" fmla="*/ 0 h 24"/>
                <a:gd name="T4" fmla="*/ 46 w 213"/>
                <a:gd name="T5" fmla="*/ 13 h 24"/>
                <a:gd name="T6" fmla="*/ 46 w 213"/>
                <a:gd name="T7" fmla="*/ 13 h 24"/>
                <a:gd name="T8" fmla="*/ 47 w 213"/>
                <a:gd name="T9" fmla="*/ 13 h 24"/>
                <a:gd name="T10" fmla="*/ 47 w 213"/>
                <a:gd name="T11" fmla="*/ 13 h 24"/>
                <a:gd name="T12" fmla="*/ 47 w 213"/>
                <a:gd name="T13" fmla="*/ 13 h 24"/>
                <a:gd name="T14" fmla="*/ 47 w 213"/>
                <a:gd name="T15" fmla="*/ 13 h 24"/>
                <a:gd name="T16" fmla="*/ 47 w 213"/>
                <a:gd name="T17" fmla="*/ 13 h 24"/>
                <a:gd name="T18" fmla="*/ 48 w 213"/>
                <a:gd name="T19" fmla="*/ 13 h 24"/>
                <a:gd name="T20" fmla="*/ 48 w 213"/>
                <a:gd name="T21" fmla="*/ 13 h 24"/>
                <a:gd name="T22" fmla="*/ 48 w 213"/>
                <a:gd name="T23" fmla="*/ 13 h 24"/>
                <a:gd name="T24" fmla="*/ 48 w 213"/>
                <a:gd name="T25" fmla="*/ 13 h 24"/>
                <a:gd name="T26" fmla="*/ 48 w 213"/>
                <a:gd name="T27" fmla="*/ 13 h 24"/>
                <a:gd name="T28" fmla="*/ 48 w 213"/>
                <a:gd name="T29" fmla="*/ 13 h 24"/>
                <a:gd name="T30" fmla="*/ 48 w 213"/>
                <a:gd name="T31" fmla="*/ 13 h 24"/>
                <a:gd name="T32" fmla="*/ 48 w 213"/>
                <a:gd name="T33" fmla="*/ 13 h 24"/>
                <a:gd name="T34" fmla="*/ 49 w 213"/>
                <a:gd name="T35" fmla="*/ 13 h 24"/>
                <a:gd name="T36" fmla="*/ 49 w 213"/>
                <a:gd name="T37" fmla="*/ 13 h 24"/>
                <a:gd name="T38" fmla="*/ 49 w 213"/>
                <a:gd name="T39" fmla="*/ 13 h 24"/>
                <a:gd name="T40" fmla="*/ 49 w 213"/>
                <a:gd name="T41" fmla="*/ 13 h 24"/>
                <a:gd name="T42" fmla="*/ 208 w 213"/>
                <a:gd name="T43" fmla="*/ 24 h 24"/>
                <a:gd name="T44" fmla="*/ 213 w 213"/>
                <a:gd name="T45" fmla="*/ 23 h 24"/>
                <a:gd name="T46" fmla="*/ 213 w 213"/>
                <a:gd name="T47" fmla="*/ 23 h 24"/>
                <a:gd name="T48" fmla="*/ 208 w 213"/>
                <a:gd name="T49" fmla="*/ 24 h 24"/>
                <a:gd name="T50" fmla="*/ 0 w 213"/>
                <a:gd name="T5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" h="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5"/>
                    <a:pt x="21" y="9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86" y="18"/>
                    <a:pt x="142" y="23"/>
                    <a:pt x="208" y="24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08" y="24"/>
                    <a:pt x="208" y="24"/>
                    <a:pt x="208" y="24"/>
                  </a:cubicBezTo>
                  <a:cubicBezTo>
                    <a:pt x="95" y="21"/>
                    <a:pt x="11" y="12"/>
                    <a:pt x="0" y="0"/>
                  </a:cubicBezTo>
                </a:path>
              </a:pathLst>
            </a:custGeom>
            <a:solidFill>
              <a:srgbClr val="F1D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74"/>
            <p:cNvSpPr>
              <a:spLocks/>
            </p:cNvSpPr>
            <p:nvPr/>
          </p:nvSpPr>
          <p:spPr bwMode="auto">
            <a:xfrm>
              <a:off x="10830261" y="1662009"/>
              <a:ext cx="134323" cy="123663"/>
            </a:xfrm>
            <a:custGeom>
              <a:avLst/>
              <a:gdLst>
                <a:gd name="T0" fmla="*/ 106 w 106"/>
                <a:gd name="T1" fmla="*/ 0 h 98"/>
                <a:gd name="T2" fmla="*/ 57 w 106"/>
                <a:gd name="T3" fmla="*/ 0 h 98"/>
                <a:gd name="T4" fmla="*/ 24 w 106"/>
                <a:gd name="T5" fmla="*/ 0 h 98"/>
                <a:gd name="T6" fmla="*/ 6 w 106"/>
                <a:gd name="T7" fmla="*/ 5 h 98"/>
                <a:gd name="T8" fmla="*/ 0 w 106"/>
                <a:gd name="T9" fmla="*/ 15 h 98"/>
                <a:gd name="T10" fmla="*/ 0 w 106"/>
                <a:gd name="T11" fmla="*/ 83 h 98"/>
                <a:gd name="T12" fmla="*/ 24 w 106"/>
                <a:gd name="T13" fmla="*/ 98 h 98"/>
                <a:gd name="T14" fmla="*/ 45 w 106"/>
                <a:gd name="T15" fmla="*/ 98 h 98"/>
                <a:gd name="T16" fmla="*/ 106 w 106"/>
                <a:gd name="T1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98">
                  <a:moveTo>
                    <a:pt x="106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0" y="2"/>
                    <a:pt x="6" y="5"/>
                  </a:cubicBezTo>
                  <a:cubicBezTo>
                    <a:pt x="2" y="8"/>
                    <a:pt x="0" y="11"/>
                    <a:pt x="0" y="1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1"/>
                    <a:pt x="11" y="98"/>
                    <a:pt x="2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rgbClr val="F7D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5" name="组合 1884"/>
          <p:cNvGrpSpPr/>
          <p:nvPr/>
        </p:nvGrpSpPr>
        <p:grpSpPr>
          <a:xfrm>
            <a:off x="7883633" y="5117098"/>
            <a:ext cx="881629" cy="1079916"/>
            <a:chOff x="8023333" y="5117098"/>
            <a:chExt cx="881629" cy="1079916"/>
          </a:xfrm>
        </p:grpSpPr>
        <p:sp>
          <p:nvSpPr>
            <p:cNvPr id="194" name="Oval 375"/>
            <p:cNvSpPr>
              <a:spLocks noChangeArrowheads="1"/>
            </p:cNvSpPr>
            <p:nvPr/>
          </p:nvSpPr>
          <p:spPr bwMode="auto">
            <a:xfrm>
              <a:off x="8327160" y="5921971"/>
              <a:ext cx="275043" cy="275043"/>
            </a:xfrm>
            <a:prstGeom prst="ellipse">
              <a:avLst/>
            </a:pr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76"/>
            <p:cNvSpPr>
              <a:spLocks noEditPoints="1"/>
            </p:cNvSpPr>
            <p:nvPr/>
          </p:nvSpPr>
          <p:spPr bwMode="auto">
            <a:xfrm>
              <a:off x="8395387" y="5117098"/>
              <a:ext cx="138587" cy="138587"/>
            </a:xfrm>
            <a:custGeom>
              <a:avLst/>
              <a:gdLst>
                <a:gd name="T0" fmla="*/ 55 w 110"/>
                <a:gd name="T1" fmla="*/ 110 h 110"/>
                <a:gd name="T2" fmla="*/ 0 w 110"/>
                <a:gd name="T3" fmla="*/ 55 h 110"/>
                <a:gd name="T4" fmla="*/ 55 w 110"/>
                <a:gd name="T5" fmla="*/ 0 h 110"/>
                <a:gd name="T6" fmla="*/ 110 w 110"/>
                <a:gd name="T7" fmla="*/ 55 h 110"/>
                <a:gd name="T8" fmla="*/ 55 w 110"/>
                <a:gd name="T9" fmla="*/ 110 h 110"/>
                <a:gd name="T10" fmla="*/ 55 w 110"/>
                <a:gd name="T11" fmla="*/ 30 h 110"/>
                <a:gd name="T12" fmla="*/ 29 w 110"/>
                <a:gd name="T13" fmla="*/ 55 h 110"/>
                <a:gd name="T14" fmla="*/ 55 w 110"/>
                <a:gd name="T15" fmla="*/ 81 h 110"/>
                <a:gd name="T16" fmla="*/ 80 w 110"/>
                <a:gd name="T17" fmla="*/ 55 h 110"/>
                <a:gd name="T18" fmla="*/ 55 w 110"/>
                <a:gd name="T19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0">
                  <a:moveTo>
                    <a:pt x="55" y="110"/>
                  </a:moveTo>
                  <a:cubicBezTo>
                    <a:pt x="24" y="110"/>
                    <a:pt x="0" y="86"/>
                    <a:pt x="0" y="55"/>
                  </a:cubicBezTo>
                  <a:cubicBezTo>
                    <a:pt x="0" y="25"/>
                    <a:pt x="24" y="0"/>
                    <a:pt x="55" y="0"/>
                  </a:cubicBezTo>
                  <a:cubicBezTo>
                    <a:pt x="85" y="0"/>
                    <a:pt x="110" y="25"/>
                    <a:pt x="110" y="55"/>
                  </a:cubicBezTo>
                  <a:cubicBezTo>
                    <a:pt x="110" y="86"/>
                    <a:pt x="85" y="110"/>
                    <a:pt x="55" y="110"/>
                  </a:cubicBezTo>
                  <a:moveTo>
                    <a:pt x="55" y="30"/>
                  </a:moveTo>
                  <a:cubicBezTo>
                    <a:pt x="41" y="30"/>
                    <a:pt x="29" y="41"/>
                    <a:pt x="29" y="55"/>
                  </a:cubicBezTo>
                  <a:cubicBezTo>
                    <a:pt x="29" y="69"/>
                    <a:pt x="41" y="81"/>
                    <a:pt x="55" y="81"/>
                  </a:cubicBezTo>
                  <a:cubicBezTo>
                    <a:pt x="69" y="81"/>
                    <a:pt x="80" y="69"/>
                    <a:pt x="80" y="55"/>
                  </a:cubicBezTo>
                  <a:cubicBezTo>
                    <a:pt x="80" y="41"/>
                    <a:pt x="69" y="30"/>
                    <a:pt x="55" y="30"/>
                  </a:cubicBezTo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77"/>
            <p:cNvSpPr>
              <a:spLocks/>
            </p:cNvSpPr>
            <p:nvPr/>
          </p:nvSpPr>
          <p:spPr bwMode="auto">
            <a:xfrm>
              <a:off x="8023333" y="5232233"/>
              <a:ext cx="881629" cy="864572"/>
            </a:xfrm>
            <a:custGeom>
              <a:avLst/>
              <a:gdLst>
                <a:gd name="T0" fmla="*/ 683 w 700"/>
                <a:gd name="T1" fmla="*/ 574 h 686"/>
                <a:gd name="T2" fmla="*/ 516 w 700"/>
                <a:gd name="T3" fmla="*/ 144 h 686"/>
                <a:gd name="T4" fmla="*/ 511 w 700"/>
                <a:gd name="T5" fmla="*/ 128 h 686"/>
                <a:gd name="T6" fmla="*/ 509 w 700"/>
                <a:gd name="T7" fmla="*/ 119 h 686"/>
                <a:gd name="T8" fmla="*/ 407 w 700"/>
                <a:gd name="T9" fmla="*/ 0 h 686"/>
                <a:gd name="T10" fmla="*/ 293 w 700"/>
                <a:gd name="T11" fmla="*/ 0 h 686"/>
                <a:gd name="T12" fmla="*/ 191 w 700"/>
                <a:gd name="T13" fmla="*/ 119 h 686"/>
                <a:gd name="T14" fmla="*/ 188 w 700"/>
                <a:gd name="T15" fmla="*/ 128 h 686"/>
                <a:gd name="T16" fmla="*/ 183 w 700"/>
                <a:gd name="T17" fmla="*/ 144 h 686"/>
                <a:gd name="T18" fmla="*/ 16 w 700"/>
                <a:gd name="T19" fmla="*/ 574 h 686"/>
                <a:gd name="T20" fmla="*/ 61 w 700"/>
                <a:gd name="T21" fmla="*/ 661 h 686"/>
                <a:gd name="T22" fmla="*/ 639 w 700"/>
                <a:gd name="T23" fmla="*/ 661 h 686"/>
                <a:gd name="T24" fmla="*/ 683 w 700"/>
                <a:gd name="T25" fmla="*/ 574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0" h="686">
                  <a:moveTo>
                    <a:pt x="683" y="574"/>
                  </a:moveTo>
                  <a:cubicBezTo>
                    <a:pt x="619" y="433"/>
                    <a:pt x="563" y="290"/>
                    <a:pt x="516" y="144"/>
                  </a:cubicBezTo>
                  <a:cubicBezTo>
                    <a:pt x="514" y="139"/>
                    <a:pt x="514" y="133"/>
                    <a:pt x="511" y="128"/>
                  </a:cubicBezTo>
                  <a:cubicBezTo>
                    <a:pt x="509" y="119"/>
                    <a:pt x="509" y="119"/>
                    <a:pt x="509" y="119"/>
                  </a:cubicBezTo>
                  <a:cubicBezTo>
                    <a:pt x="509" y="53"/>
                    <a:pt x="463" y="0"/>
                    <a:pt x="407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36" y="0"/>
                    <a:pt x="191" y="53"/>
                    <a:pt x="191" y="119"/>
                  </a:cubicBezTo>
                  <a:cubicBezTo>
                    <a:pt x="188" y="128"/>
                    <a:pt x="188" y="128"/>
                    <a:pt x="188" y="128"/>
                  </a:cubicBezTo>
                  <a:cubicBezTo>
                    <a:pt x="185" y="133"/>
                    <a:pt x="185" y="139"/>
                    <a:pt x="183" y="144"/>
                  </a:cubicBezTo>
                  <a:cubicBezTo>
                    <a:pt x="136" y="290"/>
                    <a:pt x="80" y="433"/>
                    <a:pt x="16" y="574"/>
                  </a:cubicBezTo>
                  <a:cubicBezTo>
                    <a:pt x="0" y="610"/>
                    <a:pt x="19" y="650"/>
                    <a:pt x="61" y="661"/>
                  </a:cubicBezTo>
                  <a:cubicBezTo>
                    <a:pt x="253" y="686"/>
                    <a:pt x="447" y="686"/>
                    <a:pt x="639" y="661"/>
                  </a:cubicBezTo>
                  <a:cubicBezTo>
                    <a:pt x="680" y="650"/>
                    <a:pt x="700" y="610"/>
                    <a:pt x="683" y="574"/>
                  </a:cubicBezTo>
                </a:path>
              </a:pathLst>
            </a:custGeom>
            <a:solidFill>
              <a:srgbClr val="D8C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78"/>
            <p:cNvSpPr>
              <a:spLocks/>
            </p:cNvSpPr>
            <p:nvPr/>
          </p:nvSpPr>
          <p:spPr bwMode="auto">
            <a:xfrm>
              <a:off x="8257866" y="5370820"/>
              <a:ext cx="411498" cy="56501"/>
            </a:xfrm>
            <a:custGeom>
              <a:avLst/>
              <a:gdLst>
                <a:gd name="T0" fmla="*/ 325 w 327"/>
                <a:gd name="T1" fmla="*/ 18 h 45"/>
                <a:gd name="T2" fmla="*/ 323 w 327"/>
                <a:gd name="T3" fmla="*/ 9 h 45"/>
                <a:gd name="T4" fmla="*/ 323 w 327"/>
                <a:gd name="T5" fmla="*/ 0 h 45"/>
                <a:gd name="T6" fmla="*/ 5 w 327"/>
                <a:gd name="T7" fmla="*/ 0 h 45"/>
                <a:gd name="T8" fmla="*/ 5 w 327"/>
                <a:gd name="T9" fmla="*/ 9 h 45"/>
                <a:gd name="T10" fmla="*/ 2 w 327"/>
                <a:gd name="T11" fmla="*/ 18 h 45"/>
                <a:gd name="T12" fmla="*/ 0 w 327"/>
                <a:gd name="T13" fmla="*/ 22 h 45"/>
                <a:gd name="T14" fmla="*/ 327 w 327"/>
                <a:gd name="T15" fmla="*/ 22 h 45"/>
                <a:gd name="T16" fmla="*/ 325 w 327"/>
                <a:gd name="T17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45">
                  <a:moveTo>
                    <a:pt x="325" y="18"/>
                  </a:moveTo>
                  <a:cubicBezTo>
                    <a:pt x="323" y="9"/>
                    <a:pt x="323" y="9"/>
                    <a:pt x="323" y="9"/>
                  </a:cubicBezTo>
                  <a:cubicBezTo>
                    <a:pt x="323" y="6"/>
                    <a:pt x="323" y="3"/>
                    <a:pt x="323" y="0"/>
                  </a:cubicBezTo>
                  <a:cubicBezTo>
                    <a:pt x="218" y="22"/>
                    <a:pt x="110" y="22"/>
                    <a:pt x="5" y="0"/>
                  </a:cubicBezTo>
                  <a:cubicBezTo>
                    <a:pt x="5" y="3"/>
                    <a:pt x="5" y="6"/>
                    <a:pt x="5" y="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20"/>
                    <a:pt x="1" y="21"/>
                    <a:pt x="0" y="22"/>
                  </a:cubicBezTo>
                  <a:cubicBezTo>
                    <a:pt x="108" y="45"/>
                    <a:pt x="219" y="45"/>
                    <a:pt x="327" y="22"/>
                  </a:cubicBezTo>
                  <a:cubicBezTo>
                    <a:pt x="327" y="21"/>
                    <a:pt x="326" y="20"/>
                    <a:pt x="325" y="18"/>
                  </a:cubicBezTo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79"/>
            <p:cNvSpPr>
              <a:spLocks/>
            </p:cNvSpPr>
            <p:nvPr/>
          </p:nvSpPr>
          <p:spPr bwMode="auto">
            <a:xfrm>
              <a:off x="8081967" y="5849479"/>
              <a:ext cx="764363" cy="56501"/>
            </a:xfrm>
            <a:custGeom>
              <a:avLst/>
              <a:gdLst>
                <a:gd name="T0" fmla="*/ 8 w 607"/>
                <a:gd name="T1" fmla="*/ 0 h 45"/>
                <a:gd name="T2" fmla="*/ 0 w 607"/>
                <a:gd name="T3" fmla="*/ 17 h 45"/>
                <a:gd name="T4" fmla="*/ 304 w 607"/>
                <a:gd name="T5" fmla="*/ 45 h 45"/>
                <a:gd name="T6" fmla="*/ 607 w 607"/>
                <a:gd name="T7" fmla="*/ 17 h 45"/>
                <a:gd name="T8" fmla="*/ 600 w 607"/>
                <a:gd name="T9" fmla="*/ 0 h 45"/>
                <a:gd name="T10" fmla="*/ 8 w 607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7" h="45">
                  <a:moveTo>
                    <a:pt x="8" y="0"/>
                  </a:moveTo>
                  <a:cubicBezTo>
                    <a:pt x="5" y="6"/>
                    <a:pt x="3" y="11"/>
                    <a:pt x="0" y="17"/>
                  </a:cubicBezTo>
                  <a:cubicBezTo>
                    <a:pt x="101" y="36"/>
                    <a:pt x="202" y="45"/>
                    <a:pt x="304" y="45"/>
                  </a:cubicBezTo>
                  <a:cubicBezTo>
                    <a:pt x="405" y="45"/>
                    <a:pt x="507" y="36"/>
                    <a:pt x="607" y="17"/>
                  </a:cubicBezTo>
                  <a:cubicBezTo>
                    <a:pt x="605" y="11"/>
                    <a:pt x="602" y="6"/>
                    <a:pt x="600" y="0"/>
                  </a:cubicBezTo>
                  <a:cubicBezTo>
                    <a:pt x="404" y="36"/>
                    <a:pt x="204" y="36"/>
                    <a:pt x="8" y="0"/>
                  </a:cubicBezTo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80"/>
            <p:cNvSpPr>
              <a:spLocks/>
            </p:cNvSpPr>
            <p:nvPr/>
          </p:nvSpPr>
          <p:spPr bwMode="auto">
            <a:xfrm>
              <a:off x="8059579" y="5897452"/>
              <a:ext cx="808071" cy="61831"/>
            </a:xfrm>
            <a:custGeom>
              <a:avLst/>
              <a:gdLst>
                <a:gd name="T0" fmla="*/ 8 w 641"/>
                <a:gd name="T1" fmla="*/ 0 h 49"/>
                <a:gd name="T2" fmla="*/ 0 w 641"/>
                <a:gd name="T3" fmla="*/ 17 h 49"/>
                <a:gd name="T4" fmla="*/ 321 w 641"/>
                <a:gd name="T5" fmla="*/ 49 h 49"/>
                <a:gd name="T6" fmla="*/ 641 w 641"/>
                <a:gd name="T7" fmla="*/ 17 h 49"/>
                <a:gd name="T8" fmla="*/ 634 w 641"/>
                <a:gd name="T9" fmla="*/ 0 h 49"/>
                <a:gd name="T10" fmla="*/ 8 w 641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1" h="49">
                  <a:moveTo>
                    <a:pt x="8" y="0"/>
                  </a:moveTo>
                  <a:cubicBezTo>
                    <a:pt x="5" y="6"/>
                    <a:pt x="3" y="12"/>
                    <a:pt x="0" y="17"/>
                  </a:cubicBezTo>
                  <a:cubicBezTo>
                    <a:pt x="106" y="38"/>
                    <a:pt x="213" y="49"/>
                    <a:pt x="321" y="49"/>
                  </a:cubicBezTo>
                  <a:cubicBezTo>
                    <a:pt x="428" y="49"/>
                    <a:pt x="535" y="38"/>
                    <a:pt x="641" y="17"/>
                  </a:cubicBezTo>
                  <a:cubicBezTo>
                    <a:pt x="639" y="12"/>
                    <a:pt x="636" y="6"/>
                    <a:pt x="634" y="0"/>
                  </a:cubicBezTo>
                  <a:cubicBezTo>
                    <a:pt x="427" y="41"/>
                    <a:pt x="215" y="41"/>
                    <a:pt x="8" y="0"/>
                  </a:cubicBezTo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81"/>
            <p:cNvSpPr>
              <a:spLocks noEditPoints="1"/>
            </p:cNvSpPr>
            <p:nvPr/>
          </p:nvSpPr>
          <p:spPr bwMode="auto">
            <a:xfrm>
              <a:off x="8091561" y="5232233"/>
              <a:ext cx="319817" cy="617247"/>
            </a:xfrm>
            <a:custGeom>
              <a:avLst/>
              <a:gdLst>
                <a:gd name="T0" fmla="*/ 137 w 254"/>
                <a:gd name="T1" fmla="*/ 119 h 490"/>
                <a:gd name="T2" fmla="*/ 137 w 254"/>
                <a:gd name="T3" fmla="*/ 119 h 490"/>
                <a:gd name="T4" fmla="*/ 134 w 254"/>
                <a:gd name="T5" fmla="*/ 128 h 490"/>
                <a:gd name="T6" fmla="*/ 129 w 254"/>
                <a:gd name="T7" fmla="*/ 144 h 490"/>
                <a:gd name="T8" fmla="*/ 0 w 254"/>
                <a:gd name="T9" fmla="*/ 490 h 490"/>
                <a:gd name="T10" fmla="*/ 0 w 254"/>
                <a:gd name="T11" fmla="*/ 490 h 490"/>
                <a:gd name="T12" fmla="*/ 129 w 254"/>
                <a:gd name="T13" fmla="*/ 144 h 490"/>
                <a:gd name="T14" fmla="*/ 134 w 254"/>
                <a:gd name="T15" fmla="*/ 128 h 490"/>
                <a:gd name="T16" fmla="*/ 134 w 254"/>
                <a:gd name="T17" fmla="*/ 128 h 490"/>
                <a:gd name="T18" fmla="*/ 137 w 254"/>
                <a:gd name="T19" fmla="*/ 119 h 490"/>
                <a:gd name="T20" fmla="*/ 137 w 254"/>
                <a:gd name="T21" fmla="*/ 119 h 490"/>
                <a:gd name="T22" fmla="*/ 254 w 254"/>
                <a:gd name="T23" fmla="*/ 0 h 490"/>
                <a:gd name="T24" fmla="*/ 239 w 254"/>
                <a:gd name="T25" fmla="*/ 0 h 490"/>
                <a:gd name="T26" fmla="*/ 137 w 254"/>
                <a:gd name="T27" fmla="*/ 119 h 490"/>
                <a:gd name="T28" fmla="*/ 137 w 254"/>
                <a:gd name="T29" fmla="*/ 119 h 490"/>
                <a:gd name="T30" fmla="*/ 239 w 254"/>
                <a:gd name="T31" fmla="*/ 0 h 490"/>
                <a:gd name="T32" fmla="*/ 254 w 254"/>
                <a:gd name="T33" fmla="*/ 0 h 490"/>
                <a:gd name="T34" fmla="*/ 254 w 254"/>
                <a:gd name="T35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" h="490">
                  <a:moveTo>
                    <a:pt x="137" y="119"/>
                  </a:moveTo>
                  <a:cubicBezTo>
                    <a:pt x="137" y="119"/>
                    <a:pt x="137" y="119"/>
                    <a:pt x="137" y="11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1" y="133"/>
                    <a:pt x="131" y="139"/>
                    <a:pt x="129" y="144"/>
                  </a:cubicBezTo>
                  <a:cubicBezTo>
                    <a:pt x="92" y="261"/>
                    <a:pt x="48" y="376"/>
                    <a:pt x="0" y="490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48" y="376"/>
                    <a:pt x="92" y="261"/>
                    <a:pt x="129" y="144"/>
                  </a:cubicBezTo>
                  <a:cubicBezTo>
                    <a:pt x="131" y="139"/>
                    <a:pt x="131" y="133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9"/>
                    <a:pt x="137" y="119"/>
                    <a:pt x="137" y="119"/>
                  </a:cubicBezTo>
                  <a:moveTo>
                    <a:pt x="254" y="0"/>
                  </a:moveTo>
                  <a:cubicBezTo>
                    <a:pt x="239" y="0"/>
                    <a:pt x="239" y="0"/>
                    <a:pt x="239" y="0"/>
                  </a:cubicBezTo>
                  <a:cubicBezTo>
                    <a:pt x="182" y="0"/>
                    <a:pt x="137" y="53"/>
                    <a:pt x="137" y="119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53"/>
                    <a:pt x="182" y="0"/>
                    <a:pt x="239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9C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82"/>
            <p:cNvSpPr>
              <a:spLocks noEditPoints="1"/>
            </p:cNvSpPr>
            <p:nvPr/>
          </p:nvSpPr>
          <p:spPr bwMode="auto">
            <a:xfrm>
              <a:off x="8091561" y="5232233"/>
              <a:ext cx="373120" cy="651361"/>
            </a:xfrm>
            <a:custGeom>
              <a:avLst/>
              <a:gdLst>
                <a:gd name="T0" fmla="*/ 134 w 296"/>
                <a:gd name="T1" fmla="*/ 128 h 517"/>
                <a:gd name="T2" fmla="*/ 129 w 296"/>
                <a:gd name="T3" fmla="*/ 144 h 517"/>
                <a:gd name="T4" fmla="*/ 0 w 296"/>
                <a:gd name="T5" fmla="*/ 490 h 517"/>
                <a:gd name="T6" fmla="*/ 296 w 296"/>
                <a:gd name="T7" fmla="*/ 517 h 517"/>
                <a:gd name="T8" fmla="*/ 296 w 296"/>
                <a:gd name="T9" fmla="*/ 149 h 517"/>
                <a:gd name="T10" fmla="*/ 132 w 296"/>
                <a:gd name="T11" fmla="*/ 132 h 517"/>
                <a:gd name="T12" fmla="*/ 134 w 296"/>
                <a:gd name="T13" fmla="*/ 128 h 517"/>
                <a:gd name="T14" fmla="*/ 296 w 296"/>
                <a:gd name="T15" fmla="*/ 0 h 517"/>
                <a:gd name="T16" fmla="*/ 254 w 296"/>
                <a:gd name="T17" fmla="*/ 0 h 517"/>
                <a:gd name="T18" fmla="*/ 239 w 296"/>
                <a:gd name="T19" fmla="*/ 0 h 517"/>
                <a:gd name="T20" fmla="*/ 137 w 296"/>
                <a:gd name="T21" fmla="*/ 119 h 517"/>
                <a:gd name="T22" fmla="*/ 137 w 296"/>
                <a:gd name="T23" fmla="*/ 110 h 517"/>
                <a:gd name="T24" fmla="*/ 296 w 296"/>
                <a:gd name="T25" fmla="*/ 127 h 517"/>
                <a:gd name="T26" fmla="*/ 296 w 296"/>
                <a:gd name="T27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517">
                  <a:moveTo>
                    <a:pt x="134" y="128"/>
                  </a:moveTo>
                  <a:cubicBezTo>
                    <a:pt x="131" y="133"/>
                    <a:pt x="131" y="139"/>
                    <a:pt x="129" y="144"/>
                  </a:cubicBezTo>
                  <a:cubicBezTo>
                    <a:pt x="92" y="261"/>
                    <a:pt x="48" y="376"/>
                    <a:pt x="0" y="490"/>
                  </a:cubicBezTo>
                  <a:cubicBezTo>
                    <a:pt x="98" y="508"/>
                    <a:pt x="197" y="517"/>
                    <a:pt x="296" y="517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41" y="149"/>
                    <a:pt x="186" y="144"/>
                    <a:pt x="132" y="132"/>
                  </a:cubicBezTo>
                  <a:cubicBezTo>
                    <a:pt x="133" y="131"/>
                    <a:pt x="133" y="130"/>
                    <a:pt x="134" y="128"/>
                  </a:cubicBezTo>
                  <a:moveTo>
                    <a:pt x="296" y="0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82" y="0"/>
                    <a:pt x="137" y="53"/>
                    <a:pt x="137" y="119"/>
                  </a:cubicBezTo>
                  <a:cubicBezTo>
                    <a:pt x="137" y="116"/>
                    <a:pt x="137" y="113"/>
                    <a:pt x="137" y="110"/>
                  </a:cubicBezTo>
                  <a:cubicBezTo>
                    <a:pt x="189" y="121"/>
                    <a:pt x="243" y="127"/>
                    <a:pt x="296" y="127"/>
                  </a:cubicBezTo>
                  <a:cubicBezTo>
                    <a:pt x="296" y="0"/>
                    <a:pt x="296" y="0"/>
                    <a:pt x="296" y="0"/>
                  </a:cubicBezTo>
                </a:path>
              </a:pathLst>
            </a:custGeom>
            <a:solidFill>
              <a:srgbClr val="E9D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83"/>
            <p:cNvSpPr>
              <a:spLocks/>
            </p:cNvSpPr>
            <p:nvPr/>
          </p:nvSpPr>
          <p:spPr bwMode="auto">
            <a:xfrm>
              <a:off x="8257866" y="5370820"/>
              <a:ext cx="206815" cy="49039"/>
            </a:xfrm>
            <a:custGeom>
              <a:avLst/>
              <a:gdLst>
                <a:gd name="T0" fmla="*/ 5 w 164"/>
                <a:gd name="T1" fmla="*/ 0 h 39"/>
                <a:gd name="T2" fmla="*/ 5 w 164"/>
                <a:gd name="T3" fmla="*/ 9 h 39"/>
                <a:gd name="T4" fmla="*/ 5 w 164"/>
                <a:gd name="T5" fmla="*/ 9 h 39"/>
                <a:gd name="T6" fmla="*/ 5 w 164"/>
                <a:gd name="T7" fmla="*/ 9 h 39"/>
                <a:gd name="T8" fmla="*/ 5 w 164"/>
                <a:gd name="T9" fmla="*/ 9 h 39"/>
                <a:gd name="T10" fmla="*/ 2 w 164"/>
                <a:gd name="T11" fmla="*/ 18 h 39"/>
                <a:gd name="T12" fmla="*/ 2 w 164"/>
                <a:gd name="T13" fmla="*/ 18 h 39"/>
                <a:gd name="T14" fmla="*/ 0 w 164"/>
                <a:gd name="T15" fmla="*/ 22 h 39"/>
                <a:gd name="T16" fmla="*/ 164 w 164"/>
                <a:gd name="T17" fmla="*/ 39 h 39"/>
                <a:gd name="T18" fmla="*/ 164 w 164"/>
                <a:gd name="T19" fmla="*/ 17 h 39"/>
                <a:gd name="T20" fmla="*/ 5 w 164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4" h="39">
                  <a:moveTo>
                    <a:pt x="5" y="0"/>
                  </a:moveTo>
                  <a:cubicBezTo>
                    <a:pt x="5" y="3"/>
                    <a:pt x="5" y="6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20"/>
                    <a:pt x="1" y="21"/>
                    <a:pt x="0" y="22"/>
                  </a:cubicBezTo>
                  <a:cubicBezTo>
                    <a:pt x="54" y="34"/>
                    <a:pt x="109" y="39"/>
                    <a:pt x="164" y="39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11" y="17"/>
                    <a:pt x="57" y="11"/>
                    <a:pt x="5" y="0"/>
                  </a:cubicBezTo>
                </a:path>
              </a:pathLst>
            </a:custGeom>
            <a:solidFill>
              <a:srgbClr val="F1F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84"/>
            <p:cNvSpPr>
              <a:spLocks/>
            </p:cNvSpPr>
            <p:nvPr/>
          </p:nvSpPr>
          <p:spPr bwMode="auto">
            <a:xfrm>
              <a:off x="8070240" y="5870801"/>
              <a:ext cx="11727" cy="26651"/>
            </a:xfrm>
            <a:custGeom>
              <a:avLst/>
              <a:gdLst>
                <a:gd name="T0" fmla="*/ 9 w 9"/>
                <a:gd name="T1" fmla="*/ 0 h 21"/>
                <a:gd name="T2" fmla="*/ 0 w 9"/>
                <a:gd name="T3" fmla="*/ 21 h 21"/>
                <a:gd name="T4" fmla="*/ 0 w 9"/>
                <a:gd name="T5" fmla="*/ 21 h 21"/>
                <a:gd name="T6" fmla="*/ 9 w 9"/>
                <a:gd name="T7" fmla="*/ 0 h 21"/>
                <a:gd name="T8" fmla="*/ 9 w 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1">
                  <a:moveTo>
                    <a:pt x="9" y="0"/>
                  </a:moveTo>
                  <a:cubicBezTo>
                    <a:pt x="6" y="7"/>
                    <a:pt x="3" y="14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14"/>
                    <a:pt x="6" y="7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9C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85"/>
            <p:cNvSpPr>
              <a:spLocks/>
            </p:cNvSpPr>
            <p:nvPr/>
          </p:nvSpPr>
          <p:spPr bwMode="auto">
            <a:xfrm>
              <a:off x="8070240" y="5870801"/>
              <a:ext cx="394441" cy="65029"/>
            </a:xfrm>
            <a:custGeom>
              <a:avLst/>
              <a:gdLst>
                <a:gd name="T0" fmla="*/ 9 w 313"/>
                <a:gd name="T1" fmla="*/ 0 h 52"/>
                <a:gd name="T2" fmla="*/ 0 w 313"/>
                <a:gd name="T3" fmla="*/ 21 h 52"/>
                <a:gd name="T4" fmla="*/ 313 w 313"/>
                <a:gd name="T5" fmla="*/ 52 h 52"/>
                <a:gd name="T6" fmla="*/ 313 w 313"/>
                <a:gd name="T7" fmla="*/ 28 h 52"/>
                <a:gd name="T8" fmla="*/ 313 w 313"/>
                <a:gd name="T9" fmla="*/ 28 h 52"/>
                <a:gd name="T10" fmla="*/ 9 w 313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3" h="52">
                  <a:moveTo>
                    <a:pt x="9" y="0"/>
                  </a:moveTo>
                  <a:cubicBezTo>
                    <a:pt x="6" y="7"/>
                    <a:pt x="3" y="14"/>
                    <a:pt x="0" y="21"/>
                  </a:cubicBezTo>
                  <a:cubicBezTo>
                    <a:pt x="103" y="41"/>
                    <a:pt x="208" y="52"/>
                    <a:pt x="313" y="52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211" y="28"/>
                    <a:pt x="110" y="19"/>
                    <a:pt x="9" y="0"/>
                  </a:cubicBezTo>
                </a:path>
              </a:pathLst>
            </a:custGeom>
            <a:solidFill>
              <a:srgbClr val="E9D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386"/>
            <p:cNvSpPr>
              <a:spLocks noEditPoints="1"/>
            </p:cNvSpPr>
            <p:nvPr/>
          </p:nvSpPr>
          <p:spPr bwMode="auto">
            <a:xfrm>
              <a:off x="8023333" y="5918773"/>
              <a:ext cx="109804" cy="150314"/>
            </a:xfrm>
            <a:custGeom>
              <a:avLst/>
              <a:gdLst>
                <a:gd name="T0" fmla="*/ 61 w 87"/>
                <a:gd name="T1" fmla="*/ 116 h 119"/>
                <a:gd name="T2" fmla="*/ 87 w 87"/>
                <a:gd name="T3" fmla="*/ 119 h 119"/>
                <a:gd name="T4" fmla="*/ 61 w 87"/>
                <a:gd name="T5" fmla="*/ 116 h 119"/>
                <a:gd name="T6" fmla="*/ 29 w 87"/>
                <a:gd name="T7" fmla="*/ 0 h 119"/>
                <a:gd name="T8" fmla="*/ 16 w 87"/>
                <a:gd name="T9" fmla="*/ 29 h 119"/>
                <a:gd name="T10" fmla="*/ 61 w 87"/>
                <a:gd name="T11" fmla="*/ 116 h 119"/>
                <a:gd name="T12" fmla="*/ 16 w 87"/>
                <a:gd name="T13" fmla="*/ 29 h 119"/>
                <a:gd name="T14" fmla="*/ 29 w 87"/>
                <a:gd name="T15" fmla="*/ 0 h 119"/>
                <a:gd name="T16" fmla="*/ 29 w 87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19">
                  <a:moveTo>
                    <a:pt x="61" y="116"/>
                  </a:moveTo>
                  <a:cubicBezTo>
                    <a:pt x="69" y="117"/>
                    <a:pt x="78" y="118"/>
                    <a:pt x="87" y="119"/>
                  </a:cubicBezTo>
                  <a:cubicBezTo>
                    <a:pt x="78" y="118"/>
                    <a:pt x="69" y="117"/>
                    <a:pt x="61" y="116"/>
                  </a:cubicBezTo>
                  <a:moveTo>
                    <a:pt x="29" y="0"/>
                  </a:moveTo>
                  <a:cubicBezTo>
                    <a:pt x="25" y="10"/>
                    <a:pt x="21" y="20"/>
                    <a:pt x="16" y="29"/>
                  </a:cubicBezTo>
                  <a:cubicBezTo>
                    <a:pt x="0" y="65"/>
                    <a:pt x="19" y="105"/>
                    <a:pt x="61" y="116"/>
                  </a:cubicBezTo>
                  <a:cubicBezTo>
                    <a:pt x="19" y="105"/>
                    <a:pt x="0" y="65"/>
                    <a:pt x="16" y="29"/>
                  </a:cubicBezTo>
                  <a:cubicBezTo>
                    <a:pt x="21" y="20"/>
                    <a:pt x="25" y="1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9C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387"/>
            <p:cNvSpPr>
              <a:spLocks/>
            </p:cNvSpPr>
            <p:nvPr/>
          </p:nvSpPr>
          <p:spPr bwMode="auto">
            <a:xfrm>
              <a:off x="8023333" y="5918773"/>
              <a:ext cx="441347" cy="170569"/>
            </a:xfrm>
            <a:custGeom>
              <a:avLst/>
              <a:gdLst>
                <a:gd name="T0" fmla="*/ 29 w 350"/>
                <a:gd name="T1" fmla="*/ 0 h 135"/>
                <a:gd name="T2" fmla="*/ 16 w 350"/>
                <a:gd name="T3" fmla="*/ 29 h 135"/>
                <a:gd name="T4" fmla="*/ 61 w 350"/>
                <a:gd name="T5" fmla="*/ 116 h 135"/>
                <a:gd name="T6" fmla="*/ 61 w 350"/>
                <a:gd name="T7" fmla="*/ 116 h 135"/>
                <a:gd name="T8" fmla="*/ 61 w 350"/>
                <a:gd name="T9" fmla="*/ 116 h 135"/>
                <a:gd name="T10" fmla="*/ 87 w 350"/>
                <a:gd name="T11" fmla="*/ 119 h 135"/>
                <a:gd name="T12" fmla="*/ 243 w 350"/>
                <a:gd name="T13" fmla="*/ 132 h 135"/>
                <a:gd name="T14" fmla="*/ 243 w 350"/>
                <a:gd name="T15" fmla="*/ 132 h 135"/>
                <a:gd name="T16" fmla="*/ 350 w 350"/>
                <a:gd name="T17" fmla="*/ 135 h 135"/>
                <a:gd name="T18" fmla="*/ 350 w 350"/>
                <a:gd name="T19" fmla="*/ 32 h 135"/>
                <a:gd name="T20" fmla="*/ 350 w 350"/>
                <a:gd name="T21" fmla="*/ 32 h 135"/>
                <a:gd name="T22" fmla="*/ 29 w 350"/>
                <a:gd name="T2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0" h="135">
                  <a:moveTo>
                    <a:pt x="29" y="0"/>
                  </a:moveTo>
                  <a:cubicBezTo>
                    <a:pt x="25" y="10"/>
                    <a:pt x="21" y="20"/>
                    <a:pt x="16" y="29"/>
                  </a:cubicBezTo>
                  <a:cubicBezTo>
                    <a:pt x="0" y="65"/>
                    <a:pt x="19" y="105"/>
                    <a:pt x="61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9" y="117"/>
                    <a:pt x="78" y="118"/>
                    <a:pt x="87" y="119"/>
                  </a:cubicBezTo>
                  <a:cubicBezTo>
                    <a:pt x="139" y="126"/>
                    <a:pt x="191" y="130"/>
                    <a:pt x="243" y="132"/>
                  </a:cubicBezTo>
                  <a:cubicBezTo>
                    <a:pt x="243" y="132"/>
                    <a:pt x="243" y="132"/>
                    <a:pt x="243" y="132"/>
                  </a:cubicBezTo>
                  <a:cubicBezTo>
                    <a:pt x="278" y="134"/>
                    <a:pt x="314" y="135"/>
                    <a:pt x="350" y="135"/>
                  </a:cubicBezTo>
                  <a:cubicBezTo>
                    <a:pt x="350" y="32"/>
                    <a:pt x="350" y="32"/>
                    <a:pt x="350" y="32"/>
                  </a:cubicBezTo>
                  <a:cubicBezTo>
                    <a:pt x="350" y="32"/>
                    <a:pt x="350" y="32"/>
                    <a:pt x="350" y="32"/>
                  </a:cubicBezTo>
                  <a:cubicBezTo>
                    <a:pt x="243" y="32"/>
                    <a:pt x="135" y="21"/>
                    <a:pt x="29" y="0"/>
                  </a:cubicBezTo>
                </a:path>
              </a:pathLst>
            </a:custGeom>
            <a:solidFill>
              <a:srgbClr val="E9D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388"/>
            <p:cNvSpPr>
              <a:spLocks/>
            </p:cNvSpPr>
            <p:nvPr/>
          </p:nvSpPr>
          <p:spPr bwMode="auto">
            <a:xfrm>
              <a:off x="8081967" y="5849479"/>
              <a:ext cx="382714" cy="56501"/>
            </a:xfrm>
            <a:custGeom>
              <a:avLst/>
              <a:gdLst>
                <a:gd name="T0" fmla="*/ 8 w 304"/>
                <a:gd name="T1" fmla="*/ 0 h 45"/>
                <a:gd name="T2" fmla="*/ 0 w 304"/>
                <a:gd name="T3" fmla="*/ 17 h 45"/>
                <a:gd name="T4" fmla="*/ 0 w 304"/>
                <a:gd name="T5" fmla="*/ 17 h 45"/>
                <a:gd name="T6" fmla="*/ 304 w 304"/>
                <a:gd name="T7" fmla="*/ 45 h 45"/>
                <a:gd name="T8" fmla="*/ 304 w 304"/>
                <a:gd name="T9" fmla="*/ 45 h 45"/>
                <a:gd name="T10" fmla="*/ 304 w 304"/>
                <a:gd name="T11" fmla="*/ 27 h 45"/>
                <a:gd name="T12" fmla="*/ 8 w 304"/>
                <a:gd name="T13" fmla="*/ 0 h 45"/>
                <a:gd name="T14" fmla="*/ 8 w 304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45">
                  <a:moveTo>
                    <a:pt x="8" y="0"/>
                  </a:moveTo>
                  <a:cubicBezTo>
                    <a:pt x="5" y="6"/>
                    <a:pt x="3" y="11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1" y="36"/>
                    <a:pt x="202" y="45"/>
                    <a:pt x="304" y="45"/>
                  </a:cubicBezTo>
                  <a:cubicBezTo>
                    <a:pt x="304" y="45"/>
                    <a:pt x="304" y="45"/>
                    <a:pt x="304" y="45"/>
                  </a:cubicBezTo>
                  <a:cubicBezTo>
                    <a:pt x="304" y="27"/>
                    <a:pt x="304" y="27"/>
                    <a:pt x="304" y="27"/>
                  </a:cubicBezTo>
                  <a:cubicBezTo>
                    <a:pt x="205" y="27"/>
                    <a:pt x="106" y="18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1F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389"/>
            <p:cNvSpPr>
              <a:spLocks/>
            </p:cNvSpPr>
            <p:nvPr/>
          </p:nvSpPr>
          <p:spPr bwMode="auto">
            <a:xfrm>
              <a:off x="8059579" y="5897452"/>
              <a:ext cx="405102" cy="61831"/>
            </a:xfrm>
            <a:custGeom>
              <a:avLst/>
              <a:gdLst>
                <a:gd name="T0" fmla="*/ 8 w 321"/>
                <a:gd name="T1" fmla="*/ 0 h 49"/>
                <a:gd name="T2" fmla="*/ 0 w 321"/>
                <a:gd name="T3" fmla="*/ 17 h 49"/>
                <a:gd name="T4" fmla="*/ 0 w 321"/>
                <a:gd name="T5" fmla="*/ 17 h 49"/>
                <a:gd name="T6" fmla="*/ 321 w 321"/>
                <a:gd name="T7" fmla="*/ 49 h 49"/>
                <a:gd name="T8" fmla="*/ 321 w 321"/>
                <a:gd name="T9" fmla="*/ 49 h 49"/>
                <a:gd name="T10" fmla="*/ 321 w 321"/>
                <a:gd name="T11" fmla="*/ 31 h 49"/>
                <a:gd name="T12" fmla="*/ 8 w 321"/>
                <a:gd name="T13" fmla="*/ 0 h 49"/>
                <a:gd name="T14" fmla="*/ 8 w 321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49">
                  <a:moveTo>
                    <a:pt x="8" y="0"/>
                  </a:moveTo>
                  <a:cubicBezTo>
                    <a:pt x="5" y="6"/>
                    <a:pt x="3" y="12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6" y="38"/>
                    <a:pt x="214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31"/>
                    <a:pt x="321" y="31"/>
                    <a:pt x="321" y="31"/>
                  </a:cubicBezTo>
                  <a:cubicBezTo>
                    <a:pt x="216" y="31"/>
                    <a:pt x="111" y="2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1F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90"/>
            <p:cNvSpPr>
              <a:spLocks/>
            </p:cNvSpPr>
            <p:nvPr/>
          </p:nvSpPr>
          <p:spPr bwMode="auto">
            <a:xfrm>
              <a:off x="8329292" y="6085078"/>
              <a:ext cx="269712" cy="25585"/>
            </a:xfrm>
            <a:custGeom>
              <a:avLst/>
              <a:gdLst>
                <a:gd name="T0" fmla="*/ 214 w 214"/>
                <a:gd name="T1" fmla="*/ 0 h 20"/>
                <a:gd name="T2" fmla="*/ 107 w 214"/>
                <a:gd name="T3" fmla="*/ 3 h 20"/>
                <a:gd name="T4" fmla="*/ 0 w 214"/>
                <a:gd name="T5" fmla="*/ 0 h 20"/>
                <a:gd name="T6" fmla="*/ 4 w 214"/>
                <a:gd name="T7" fmla="*/ 17 h 20"/>
                <a:gd name="T8" fmla="*/ 107 w 214"/>
                <a:gd name="T9" fmla="*/ 20 h 20"/>
                <a:gd name="T10" fmla="*/ 209 w 214"/>
                <a:gd name="T11" fmla="*/ 17 h 20"/>
                <a:gd name="T12" fmla="*/ 214 w 21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20">
                  <a:moveTo>
                    <a:pt x="214" y="0"/>
                  </a:moveTo>
                  <a:cubicBezTo>
                    <a:pt x="178" y="2"/>
                    <a:pt x="143" y="3"/>
                    <a:pt x="107" y="3"/>
                  </a:cubicBezTo>
                  <a:cubicBezTo>
                    <a:pt x="71" y="3"/>
                    <a:pt x="35" y="2"/>
                    <a:pt x="0" y="0"/>
                  </a:cubicBezTo>
                  <a:cubicBezTo>
                    <a:pt x="1" y="6"/>
                    <a:pt x="2" y="12"/>
                    <a:pt x="4" y="17"/>
                  </a:cubicBezTo>
                  <a:cubicBezTo>
                    <a:pt x="38" y="19"/>
                    <a:pt x="73" y="20"/>
                    <a:pt x="107" y="20"/>
                  </a:cubicBezTo>
                  <a:cubicBezTo>
                    <a:pt x="141" y="20"/>
                    <a:pt x="175" y="19"/>
                    <a:pt x="209" y="17"/>
                  </a:cubicBezTo>
                  <a:cubicBezTo>
                    <a:pt x="211" y="12"/>
                    <a:pt x="213" y="6"/>
                    <a:pt x="214" y="0"/>
                  </a:cubicBezTo>
                </a:path>
              </a:pathLst>
            </a:custGeom>
            <a:solidFill>
              <a:srgbClr val="E59A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391"/>
            <p:cNvSpPr>
              <a:spLocks/>
            </p:cNvSpPr>
            <p:nvPr/>
          </p:nvSpPr>
          <p:spPr bwMode="auto">
            <a:xfrm>
              <a:off x="8329292" y="6085078"/>
              <a:ext cx="269712" cy="4264"/>
            </a:xfrm>
            <a:custGeom>
              <a:avLst/>
              <a:gdLst>
                <a:gd name="T0" fmla="*/ 214 w 214"/>
                <a:gd name="T1" fmla="*/ 0 h 3"/>
                <a:gd name="T2" fmla="*/ 107 w 214"/>
                <a:gd name="T3" fmla="*/ 3 h 3"/>
                <a:gd name="T4" fmla="*/ 107 w 214"/>
                <a:gd name="T5" fmla="*/ 3 h 3"/>
                <a:gd name="T6" fmla="*/ 107 w 214"/>
                <a:gd name="T7" fmla="*/ 3 h 3"/>
                <a:gd name="T8" fmla="*/ 0 w 214"/>
                <a:gd name="T9" fmla="*/ 0 h 3"/>
                <a:gd name="T10" fmla="*/ 0 w 214"/>
                <a:gd name="T11" fmla="*/ 0 h 3"/>
                <a:gd name="T12" fmla="*/ 107 w 214"/>
                <a:gd name="T13" fmla="*/ 3 h 3"/>
                <a:gd name="T14" fmla="*/ 214 w 214"/>
                <a:gd name="T15" fmla="*/ 0 h 3"/>
                <a:gd name="T16" fmla="*/ 214 w 21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3">
                  <a:moveTo>
                    <a:pt x="214" y="0"/>
                  </a:moveTo>
                  <a:cubicBezTo>
                    <a:pt x="178" y="2"/>
                    <a:pt x="143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71" y="3"/>
                    <a:pt x="35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2"/>
                    <a:pt x="71" y="3"/>
                    <a:pt x="107" y="3"/>
                  </a:cubicBezTo>
                  <a:cubicBezTo>
                    <a:pt x="143" y="3"/>
                    <a:pt x="178" y="2"/>
                    <a:pt x="214" y="0"/>
                  </a:cubicBezTo>
                  <a:cubicBezTo>
                    <a:pt x="214" y="0"/>
                    <a:pt x="214" y="0"/>
                    <a:pt x="214" y="0"/>
                  </a:cubicBezTo>
                </a:path>
              </a:pathLst>
            </a:custGeom>
            <a:solidFill>
              <a:srgbClr val="B79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392"/>
            <p:cNvSpPr>
              <a:spLocks/>
            </p:cNvSpPr>
            <p:nvPr/>
          </p:nvSpPr>
          <p:spPr bwMode="auto">
            <a:xfrm>
              <a:off x="8329292" y="6085078"/>
              <a:ext cx="135389" cy="4264"/>
            </a:xfrm>
            <a:custGeom>
              <a:avLst/>
              <a:gdLst>
                <a:gd name="T0" fmla="*/ 0 w 107"/>
                <a:gd name="T1" fmla="*/ 0 h 3"/>
                <a:gd name="T2" fmla="*/ 0 w 107"/>
                <a:gd name="T3" fmla="*/ 0 h 3"/>
                <a:gd name="T4" fmla="*/ 107 w 107"/>
                <a:gd name="T5" fmla="*/ 3 h 3"/>
                <a:gd name="T6" fmla="*/ 107 w 107"/>
                <a:gd name="T7" fmla="*/ 3 h 3"/>
                <a:gd name="T8" fmla="*/ 0 w 10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2"/>
                    <a:pt x="71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71" y="3"/>
                    <a:pt x="35" y="2"/>
                    <a:pt x="0" y="0"/>
                  </a:cubicBezTo>
                </a:path>
              </a:pathLst>
            </a:custGeom>
            <a:solidFill>
              <a:srgbClr val="D5B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3" name="Rectangle 17"/>
          <p:cNvSpPr>
            <a:spLocks noChangeArrowheads="1"/>
          </p:cNvSpPr>
          <p:nvPr/>
        </p:nvSpPr>
        <p:spPr bwMode="auto">
          <a:xfrm>
            <a:off x="2827758" y="4922581"/>
            <a:ext cx="14573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96" name="组合 1795"/>
          <p:cNvGrpSpPr/>
          <p:nvPr/>
        </p:nvGrpSpPr>
        <p:grpSpPr>
          <a:xfrm>
            <a:off x="5109973" y="5185523"/>
            <a:ext cx="742950" cy="798512"/>
            <a:chOff x="4754983" y="5148006"/>
            <a:chExt cx="742950" cy="798512"/>
          </a:xfrm>
        </p:grpSpPr>
        <p:sp>
          <p:nvSpPr>
            <p:cNvPr id="1647" name="Freeform 71"/>
            <p:cNvSpPr>
              <a:spLocks/>
            </p:cNvSpPr>
            <p:nvPr/>
          </p:nvSpPr>
          <p:spPr bwMode="auto">
            <a:xfrm>
              <a:off x="5010570" y="5243256"/>
              <a:ext cx="193675" cy="387350"/>
            </a:xfrm>
            <a:custGeom>
              <a:avLst/>
              <a:gdLst>
                <a:gd name="T0" fmla="*/ 0 w 133"/>
                <a:gd name="T1" fmla="*/ 266 h 266"/>
                <a:gd name="T2" fmla="*/ 133 w 133"/>
                <a:gd name="T3" fmla="*/ 133 h 266"/>
                <a:gd name="T4" fmla="*/ 0 w 133"/>
                <a:gd name="T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266">
                  <a:moveTo>
                    <a:pt x="0" y="266"/>
                  </a:moveTo>
                  <a:cubicBezTo>
                    <a:pt x="74" y="266"/>
                    <a:pt x="133" y="207"/>
                    <a:pt x="133" y="133"/>
                  </a:cubicBezTo>
                  <a:cubicBezTo>
                    <a:pt x="133" y="60"/>
                    <a:pt x="74" y="0"/>
                    <a:pt x="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8" name="Freeform 72"/>
            <p:cNvSpPr>
              <a:spLocks/>
            </p:cNvSpPr>
            <p:nvPr/>
          </p:nvSpPr>
          <p:spPr bwMode="auto">
            <a:xfrm>
              <a:off x="4816895" y="5243256"/>
              <a:ext cx="193675" cy="387350"/>
            </a:xfrm>
            <a:custGeom>
              <a:avLst/>
              <a:gdLst>
                <a:gd name="T0" fmla="*/ 133 w 133"/>
                <a:gd name="T1" fmla="*/ 0 h 266"/>
                <a:gd name="T2" fmla="*/ 0 w 133"/>
                <a:gd name="T3" fmla="*/ 133 h 266"/>
                <a:gd name="T4" fmla="*/ 133 w 133"/>
                <a:gd name="T5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266">
                  <a:moveTo>
                    <a:pt x="133" y="0"/>
                  </a:moveTo>
                  <a:cubicBezTo>
                    <a:pt x="60" y="0"/>
                    <a:pt x="0" y="60"/>
                    <a:pt x="0" y="133"/>
                  </a:cubicBezTo>
                  <a:cubicBezTo>
                    <a:pt x="0" y="207"/>
                    <a:pt x="60" y="266"/>
                    <a:pt x="133" y="266"/>
                  </a:cubicBezTo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9" name="Freeform 73"/>
            <p:cNvSpPr>
              <a:spLocks/>
            </p:cNvSpPr>
            <p:nvPr/>
          </p:nvSpPr>
          <p:spPr bwMode="auto">
            <a:xfrm>
              <a:off x="5164558" y="5489318"/>
              <a:ext cx="33338" cy="49213"/>
            </a:xfrm>
            <a:custGeom>
              <a:avLst/>
              <a:gdLst>
                <a:gd name="T0" fmla="*/ 23 w 23"/>
                <a:gd name="T1" fmla="*/ 0 h 34"/>
                <a:gd name="T2" fmla="*/ 19 w 23"/>
                <a:gd name="T3" fmla="*/ 2 h 34"/>
                <a:gd name="T4" fmla="*/ 15 w 23"/>
                <a:gd name="T5" fmla="*/ 4 h 34"/>
                <a:gd name="T6" fmla="*/ 13 w 23"/>
                <a:gd name="T7" fmla="*/ 7 h 34"/>
                <a:gd name="T8" fmla="*/ 10 w 23"/>
                <a:gd name="T9" fmla="*/ 8 h 34"/>
                <a:gd name="T10" fmla="*/ 7 w 23"/>
                <a:gd name="T11" fmla="*/ 11 h 34"/>
                <a:gd name="T12" fmla="*/ 6 w 23"/>
                <a:gd name="T13" fmla="*/ 10 h 34"/>
                <a:gd name="T14" fmla="*/ 6 w 23"/>
                <a:gd name="T15" fmla="*/ 11 h 34"/>
                <a:gd name="T16" fmla="*/ 4 w 23"/>
                <a:gd name="T17" fmla="*/ 13 h 34"/>
                <a:gd name="T18" fmla="*/ 1 w 23"/>
                <a:gd name="T19" fmla="*/ 17 h 34"/>
                <a:gd name="T20" fmla="*/ 0 w 23"/>
                <a:gd name="T21" fmla="*/ 23 h 34"/>
                <a:gd name="T22" fmla="*/ 1 w 23"/>
                <a:gd name="T23" fmla="*/ 27 h 34"/>
                <a:gd name="T24" fmla="*/ 1 w 23"/>
                <a:gd name="T25" fmla="*/ 28 h 34"/>
                <a:gd name="T26" fmla="*/ 2 w 23"/>
                <a:gd name="T27" fmla="*/ 30 h 34"/>
                <a:gd name="T28" fmla="*/ 3 w 23"/>
                <a:gd name="T29" fmla="*/ 34 h 34"/>
                <a:gd name="T30" fmla="*/ 8 w 23"/>
                <a:gd name="T31" fmla="*/ 33 h 34"/>
                <a:gd name="T32" fmla="*/ 10 w 23"/>
                <a:gd name="T33" fmla="*/ 32 h 34"/>
                <a:gd name="T34" fmla="*/ 23 w 23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34">
                  <a:moveTo>
                    <a:pt x="23" y="0"/>
                  </a:moveTo>
                  <a:cubicBezTo>
                    <a:pt x="21" y="0"/>
                    <a:pt x="19" y="1"/>
                    <a:pt x="19" y="2"/>
                  </a:cubicBezTo>
                  <a:cubicBezTo>
                    <a:pt x="19" y="2"/>
                    <a:pt x="16" y="3"/>
                    <a:pt x="15" y="4"/>
                  </a:cubicBezTo>
                  <a:cubicBezTo>
                    <a:pt x="15" y="4"/>
                    <a:pt x="13" y="7"/>
                    <a:pt x="13" y="7"/>
                  </a:cubicBezTo>
                  <a:cubicBezTo>
                    <a:pt x="12" y="8"/>
                    <a:pt x="10" y="8"/>
                    <a:pt x="10" y="8"/>
                  </a:cubicBezTo>
                  <a:cubicBezTo>
                    <a:pt x="9" y="9"/>
                    <a:pt x="7" y="10"/>
                    <a:pt x="7" y="11"/>
                  </a:cubicBezTo>
                  <a:cubicBezTo>
                    <a:pt x="7" y="11"/>
                    <a:pt x="7" y="11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5"/>
                    <a:pt x="2" y="17"/>
                    <a:pt x="1" y="17"/>
                  </a:cubicBezTo>
                  <a:cubicBezTo>
                    <a:pt x="0" y="18"/>
                    <a:pt x="0" y="21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1" y="27"/>
                    <a:pt x="1" y="27"/>
                    <a:pt x="1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2"/>
                    <a:pt x="3" y="34"/>
                    <a:pt x="3" y="34"/>
                  </a:cubicBezTo>
                  <a:cubicBezTo>
                    <a:pt x="3" y="34"/>
                    <a:pt x="7" y="33"/>
                    <a:pt x="8" y="33"/>
                  </a:cubicBezTo>
                  <a:cubicBezTo>
                    <a:pt x="8" y="33"/>
                    <a:pt x="9" y="33"/>
                    <a:pt x="10" y="32"/>
                  </a:cubicBezTo>
                  <a:cubicBezTo>
                    <a:pt x="16" y="22"/>
                    <a:pt x="20" y="12"/>
                    <a:pt x="23" y="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0" name="Freeform 74"/>
            <p:cNvSpPr>
              <a:spLocks/>
            </p:cNvSpPr>
            <p:nvPr/>
          </p:nvSpPr>
          <p:spPr bwMode="auto">
            <a:xfrm>
              <a:off x="4818483" y="5297231"/>
              <a:ext cx="123825" cy="287338"/>
            </a:xfrm>
            <a:custGeom>
              <a:avLst/>
              <a:gdLst>
                <a:gd name="T0" fmla="*/ 46 w 85"/>
                <a:gd name="T1" fmla="*/ 145 h 197"/>
                <a:gd name="T2" fmla="*/ 46 w 85"/>
                <a:gd name="T3" fmla="*/ 157 h 197"/>
                <a:gd name="T4" fmla="*/ 46 w 85"/>
                <a:gd name="T5" fmla="*/ 174 h 197"/>
                <a:gd name="T6" fmla="*/ 46 w 85"/>
                <a:gd name="T7" fmla="*/ 187 h 197"/>
                <a:gd name="T8" fmla="*/ 49 w 85"/>
                <a:gd name="T9" fmla="*/ 196 h 197"/>
                <a:gd name="T10" fmla="*/ 55 w 85"/>
                <a:gd name="T11" fmla="*/ 195 h 197"/>
                <a:gd name="T12" fmla="*/ 56 w 85"/>
                <a:gd name="T13" fmla="*/ 186 h 197"/>
                <a:gd name="T14" fmla="*/ 58 w 85"/>
                <a:gd name="T15" fmla="*/ 174 h 197"/>
                <a:gd name="T16" fmla="*/ 65 w 85"/>
                <a:gd name="T17" fmla="*/ 165 h 197"/>
                <a:gd name="T18" fmla="*/ 70 w 85"/>
                <a:gd name="T19" fmla="*/ 158 h 197"/>
                <a:gd name="T20" fmla="*/ 77 w 85"/>
                <a:gd name="T21" fmla="*/ 149 h 197"/>
                <a:gd name="T22" fmla="*/ 81 w 85"/>
                <a:gd name="T23" fmla="*/ 137 h 197"/>
                <a:gd name="T24" fmla="*/ 85 w 85"/>
                <a:gd name="T25" fmla="*/ 128 h 197"/>
                <a:gd name="T26" fmla="*/ 83 w 85"/>
                <a:gd name="T27" fmla="*/ 122 h 197"/>
                <a:gd name="T28" fmla="*/ 72 w 85"/>
                <a:gd name="T29" fmla="*/ 118 h 197"/>
                <a:gd name="T30" fmla="*/ 60 w 85"/>
                <a:gd name="T31" fmla="*/ 107 h 197"/>
                <a:gd name="T32" fmla="*/ 50 w 85"/>
                <a:gd name="T33" fmla="*/ 100 h 197"/>
                <a:gd name="T34" fmla="*/ 43 w 85"/>
                <a:gd name="T35" fmla="*/ 100 h 197"/>
                <a:gd name="T36" fmla="*/ 34 w 85"/>
                <a:gd name="T37" fmla="*/ 104 h 197"/>
                <a:gd name="T38" fmla="*/ 28 w 85"/>
                <a:gd name="T39" fmla="*/ 90 h 197"/>
                <a:gd name="T40" fmla="*/ 17 w 85"/>
                <a:gd name="T41" fmla="*/ 86 h 197"/>
                <a:gd name="T42" fmla="*/ 28 w 85"/>
                <a:gd name="T43" fmla="*/ 78 h 197"/>
                <a:gd name="T44" fmla="*/ 37 w 85"/>
                <a:gd name="T45" fmla="*/ 80 h 197"/>
                <a:gd name="T46" fmla="*/ 42 w 85"/>
                <a:gd name="T47" fmla="*/ 68 h 197"/>
                <a:gd name="T48" fmla="*/ 49 w 85"/>
                <a:gd name="T49" fmla="*/ 60 h 197"/>
                <a:gd name="T50" fmla="*/ 55 w 85"/>
                <a:gd name="T51" fmla="*/ 55 h 197"/>
                <a:gd name="T52" fmla="*/ 58 w 85"/>
                <a:gd name="T53" fmla="*/ 48 h 197"/>
                <a:gd name="T54" fmla="*/ 63 w 85"/>
                <a:gd name="T55" fmla="*/ 48 h 197"/>
                <a:gd name="T56" fmla="*/ 67 w 85"/>
                <a:gd name="T57" fmla="*/ 51 h 197"/>
                <a:gd name="T58" fmla="*/ 66 w 85"/>
                <a:gd name="T59" fmla="*/ 41 h 197"/>
                <a:gd name="T60" fmla="*/ 62 w 85"/>
                <a:gd name="T61" fmla="*/ 33 h 197"/>
                <a:gd name="T62" fmla="*/ 55 w 85"/>
                <a:gd name="T63" fmla="*/ 29 h 197"/>
                <a:gd name="T64" fmla="*/ 48 w 85"/>
                <a:gd name="T65" fmla="*/ 23 h 197"/>
                <a:gd name="T66" fmla="*/ 43 w 85"/>
                <a:gd name="T67" fmla="*/ 34 h 197"/>
                <a:gd name="T68" fmla="*/ 40 w 85"/>
                <a:gd name="T69" fmla="*/ 38 h 197"/>
                <a:gd name="T70" fmla="*/ 33 w 85"/>
                <a:gd name="T71" fmla="*/ 33 h 197"/>
                <a:gd name="T72" fmla="*/ 33 w 85"/>
                <a:gd name="T73" fmla="*/ 25 h 197"/>
                <a:gd name="T74" fmla="*/ 43 w 85"/>
                <a:gd name="T75" fmla="*/ 16 h 197"/>
                <a:gd name="T76" fmla="*/ 46 w 85"/>
                <a:gd name="T77" fmla="*/ 9 h 197"/>
                <a:gd name="T78" fmla="*/ 53 w 85"/>
                <a:gd name="T79" fmla="*/ 13 h 197"/>
                <a:gd name="T80" fmla="*/ 57 w 85"/>
                <a:gd name="T81" fmla="*/ 24 h 197"/>
                <a:gd name="T82" fmla="*/ 61 w 85"/>
                <a:gd name="T83" fmla="*/ 18 h 197"/>
                <a:gd name="T84" fmla="*/ 63 w 85"/>
                <a:gd name="T85" fmla="*/ 13 h 197"/>
                <a:gd name="T86" fmla="*/ 59 w 85"/>
                <a:gd name="T87" fmla="*/ 7 h 197"/>
                <a:gd name="T88" fmla="*/ 49 w 85"/>
                <a:gd name="T89" fmla="*/ 3 h 197"/>
                <a:gd name="T90" fmla="*/ 39 w 85"/>
                <a:gd name="T91" fmla="*/ 5 h 197"/>
                <a:gd name="T92" fmla="*/ 39 w 85"/>
                <a:gd name="T93" fmla="*/ 11 h 197"/>
                <a:gd name="T94" fmla="*/ 33 w 85"/>
                <a:gd name="T95" fmla="*/ 8 h 197"/>
                <a:gd name="T96" fmla="*/ 30 w 85"/>
                <a:gd name="T97" fmla="*/ 11 h 197"/>
                <a:gd name="T98" fmla="*/ 4 w 85"/>
                <a:gd name="T99" fmla="*/ 85 h 197"/>
                <a:gd name="T100" fmla="*/ 8 w 85"/>
                <a:gd name="T101" fmla="*/ 85 h 197"/>
                <a:gd name="T102" fmla="*/ 22 w 85"/>
                <a:gd name="T103" fmla="*/ 99 h 197"/>
                <a:gd name="T104" fmla="*/ 29 w 85"/>
                <a:gd name="T105" fmla="*/ 104 h 197"/>
                <a:gd name="T106" fmla="*/ 37 w 85"/>
                <a:gd name="T107" fmla="*/ 109 h 197"/>
                <a:gd name="T108" fmla="*/ 34 w 85"/>
                <a:gd name="T109" fmla="*/ 123 h 197"/>
                <a:gd name="T110" fmla="*/ 38 w 85"/>
                <a:gd name="T111" fmla="*/ 1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97">
                  <a:moveTo>
                    <a:pt x="40" y="136"/>
                  </a:moveTo>
                  <a:cubicBezTo>
                    <a:pt x="40" y="136"/>
                    <a:pt x="42" y="139"/>
                    <a:pt x="43" y="139"/>
                  </a:cubicBezTo>
                  <a:cubicBezTo>
                    <a:pt x="44" y="140"/>
                    <a:pt x="46" y="144"/>
                    <a:pt x="46" y="145"/>
                  </a:cubicBezTo>
                  <a:cubicBezTo>
                    <a:pt x="46" y="147"/>
                    <a:pt x="46" y="149"/>
                    <a:pt x="46" y="149"/>
                  </a:cubicBezTo>
                  <a:cubicBezTo>
                    <a:pt x="46" y="150"/>
                    <a:pt x="47" y="151"/>
                    <a:pt x="47" y="152"/>
                  </a:cubicBezTo>
                  <a:cubicBezTo>
                    <a:pt x="47" y="152"/>
                    <a:pt x="46" y="156"/>
                    <a:pt x="46" y="157"/>
                  </a:cubicBezTo>
                  <a:cubicBezTo>
                    <a:pt x="47" y="159"/>
                    <a:pt x="44" y="164"/>
                    <a:pt x="44" y="166"/>
                  </a:cubicBezTo>
                  <a:cubicBezTo>
                    <a:pt x="44" y="169"/>
                    <a:pt x="46" y="172"/>
                    <a:pt x="46" y="172"/>
                  </a:cubicBezTo>
                  <a:cubicBezTo>
                    <a:pt x="46" y="172"/>
                    <a:pt x="47" y="174"/>
                    <a:pt x="46" y="174"/>
                  </a:cubicBezTo>
                  <a:cubicBezTo>
                    <a:pt x="45" y="175"/>
                    <a:pt x="44" y="177"/>
                    <a:pt x="45" y="177"/>
                  </a:cubicBezTo>
                  <a:cubicBezTo>
                    <a:pt x="45" y="177"/>
                    <a:pt x="45" y="179"/>
                    <a:pt x="45" y="179"/>
                  </a:cubicBezTo>
                  <a:cubicBezTo>
                    <a:pt x="45" y="180"/>
                    <a:pt x="46" y="185"/>
                    <a:pt x="46" y="187"/>
                  </a:cubicBezTo>
                  <a:cubicBezTo>
                    <a:pt x="46" y="188"/>
                    <a:pt x="48" y="191"/>
                    <a:pt x="48" y="192"/>
                  </a:cubicBezTo>
                  <a:cubicBezTo>
                    <a:pt x="48" y="193"/>
                    <a:pt x="49" y="195"/>
                    <a:pt x="49" y="195"/>
                  </a:cubicBezTo>
                  <a:cubicBezTo>
                    <a:pt x="49" y="196"/>
                    <a:pt x="49" y="196"/>
                    <a:pt x="49" y="196"/>
                  </a:cubicBezTo>
                  <a:cubicBezTo>
                    <a:pt x="49" y="196"/>
                    <a:pt x="51" y="196"/>
                    <a:pt x="51" y="197"/>
                  </a:cubicBezTo>
                  <a:cubicBezTo>
                    <a:pt x="52" y="197"/>
                    <a:pt x="54" y="197"/>
                    <a:pt x="55" y="197"/>
                  </a:cubicBezTo>
                  <a:cubicBezTo>
                    <a:pt x="56" y="197"/>
                    <a:pt x="55" y="196"/>
                    <a:pt x="55" y="195"/>
                  </a:cubicBezTo>
                  <a:cubicBezTo>
                    <a:pt x="55" y="195"/>
                    <a:pt x="54" y="192"/>
                    <a:pt x="54" y="192"/>
                  </a:cubicBezTo>
                  <a:cubicBezTo>
                    <a:pt x="53" y="192"/>
                    <a:pt x="53" y="189"/>
                    <a:pt x="53" y="189"/>
                  </a:cubicBezTo>
                  <a:cubicBezTo>
                    <a:pt x="54" y="188"/>
                    <a:pt x="56" y="187"/>
                    <a:pt x="56" y="186"/>
                  </a:cubicBezTo>
                  <a:cubicBezTo>
                    <a:pt x="56" y="186"/>
                    <a:pt x="56" y="183"/>
                    <a:pt x="56" y="183"/>
                  </a:cubicBezTo>
                  <a:cubicBezTo>
                    <a:pt x="55" y="183"/>
                    <a:pt x="56" y="180"/>
                    <a:pt x="55" y="178"/>
                  </a:cubicBezTo>
                  <a:cubicBezTo>
                    <a:pt x="55" y="177"/>
                    <a:pt x="58" y="175"/>
                    <a:pt x="58" y="174"/>
                  </a:cubicBezTo>
                  <a:cubicBezTo>
                    <a:pt x="58" y="173"/>
                    <a:pt x="62" y="172"/>
                    <a:pt x="62" y="171"/>
                  </a:cubicBezTo>
                  <a:cubicBezTo>
                    <a:pt x="63" y="170"/>
                    <a:pt x="64" y="167"/>
                    <a:pt x="63" y="166"/>
                  </a:cubicBezTo>
                  <a:cubicBezTo>
                    <a:pt x="63" y="165"/>
                    <a:pt x="64" y="165"/>
                    <a:pt x="65" y="165"/>
                  </a:cubicBezTo>
                  <a:cubicBezTo>
                    <a:pt x="66" y="165"/>
                    <a:pt x="67" y="164"/>
                    <a:pt x="67" y="164"/>
                  </a:cubicBezTo>
                  <a:cubicBezTo>
                    <a:pt x="67" y="164"/>
                    <a:pt x="68" y="163"/>
                    <a:pt x="68" y="163"/>
                  </a:cubicBezTo>
                  <a:cubicBezTo>
                    <a:pt x="69" y="162"/>
                    <a:pt x="70" y="159"/>
                    <a:pt x="70" y="158"/>
                  </a:cubicBezTo>
                  <a:cubicBezTo>
                    <a:pt x="71" y="157"/>
                    <a:pt x="72" y="155"/>
                    <a:pt x="72" y="155"/>
                  </a:cubicBezTo>
                  <a:cubicBezTo>
                    <a:pt x="72" y="154"/>
                    <a:pt x="73" y="152"/>
                    <a:pt x="74" y="151"/>
                  </a:cubicBezTo>
                  <a:cubicBezTo>
                    <a:pt x="74" y="151"/>
                    <a:pt x="77" y="149"/>
                    <a:pt x="77" y="149"/>
                  </a:cubicBezTo>
                  <a:cubicBezTo>
                    <a:pt x="78" y="149"/>
                    <a:pt x="79" y="144"/>
                    <a:pt x="79" y="143"/>
                  </a:cubicBezTo>
                  <a:cubicBezTo>
                    <a:pt x="79" y="141"/>
                    <a:pt x="80" y="138"/>
                    <a:pt x="80" y="138"/>
                  </a:cubicBezTo>
                  <a:cubicBezTo>
                    <a:pt x="80" y="137"/>
                    <a:pt x="81" y="137"/>
                    <a:pt x="81" y="137"/>
                  </a:cubicBezTo>
                  <a:cubicBezTo>
                    <a:pt x="82" y="137"/>
                    <a:pt x="82" y="134"/>
                    <a:pt x="83" y="134"/>
                  </a:cubicBezTo>
                  <a:cubicBezTo>
                    <a:pt x="83" y="133"/>
                    <a:pt x="85" y="131"/>
                    <a:pt x="85" y="131"/>
                  </a:cubicBezTo>
                  <a:cubicBezTo>
                    <a:pt x="85" y="130"/>
                    <a:pt x="85" y="129"/>
                    <a:pt x="85" y="128"/>
                  </a:cubicBezTo>
                  <a:cubicBezTo>
                    <a:pt x="85" y="128"/>
                    <a:pt x="85" y="128"/>
                    <a:pt x="85" y="127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85" y="124"/>
                    <a:pt x="83" y="122"/>
                    <a:pt x="83" y="122"/>
                  </a:cubicBezTo>
                  <a:cubicBezTo>
                    <a:pt x="83" y="123"/>
                    <a:pt x="81" y="121"/>
                    <a:pt x="80" y="121"/>
                  </a:cubicBezTo>
                  <a:cubicBezTo>
                    <a:pt x="79" y="120"/>
                    <a:pt x="76" y="120"/>
                    <a:pt x="76" y="120"/>
                  </a:cubicBezTo>
                  <a:cubicBezTo>
                    <a:pt x="75" y="120"/>
                    <a:pt x="73" y="118"/>
                    <a:pt x="72" y="118"/>
                  </a:cubicBezTo>
                  <a:cubicBezTo>
                    <a:pt x="71" y="118"/>
                    <a:pt x="69" y="117"/>
                    <a:pt x="69" y="117"/>
                  </a:cubicBezTo>
                  <a:cubicBezTo>
                    <a:pt x="68" y="117"/>
                    <a:pt x="68" y="113"/>
                    <a:pt x="66" y="112"/>
                  </a:cubicBezTo>
                  <a:cubicBezTo>
                    <a:pt x="64" y="111"/>
                    <a:pt x="60" y="108"/>
                    <a:pt x="60" y="107"/>
                  </a:cubicBezTo>
                  <a:cubicBezTo>
                    <a:pt x="60" y="106"/>
                    <a:pt x="56" y="104"/>
                    <a:pt x="55" y="104"/>
                  </a:cubicBezTo>
                  <a:cubicBezTo>
                    <a:pt x="54" y="103"/>
                    <a:pt x="52" y="103"/>
                    <a:pt x="52" y="103"/>
                  </a:cubicBezTo>
                  <a:cubicBezTo>
                    <a:pt x="52" y="103"/>
                    <a:pt x="50" y="101"/>
                    <a:pt x="50" y="100"/>
                  </a:cubicBezTo>
                  <a:cubicBezTo>
                    <a:pt x="49" y="100"/>
                    <a:pt x="47" y="99"/>
                    <a:pt x="47" y="100"/>
                  </a:cubicBezTo>
                  <a:cubicBezTo>
                    <a:pt x="46" y="100"/>
                    <a:pt x="45" y="100"/>
                    <a:pt x="45" y="100"/>
                  </a:cubicBezTo>
                  <a:cubicBezTo>
                    <a:pt x="44" y="99"/>
                    <a:pt x="43" y="100"/>
                    <a:pt x="43" y="100"/>
                  </a:cubicBezTo>
                  <a:cubicBezTo>
                    <a:pt x="42" y="100"/>
                    <a:pt x="40" y="103"/>
                    <a:pt x="39" y="104"/>
                  </a:cubicBezTo>
                  <a:cubicBezTo>
                    <a:pt x="39" y="104"/>
                    <a:pt x="38" y="103"/>
                    <a:pt x="37" y="103"/>
                  </a:cubicBezTo>
                  <a:cubicBezTo>
                    <a:pt x="37" y="103"/>
                    <a:pt x="34" y="103"/>
                    <a:pt x="34" y="104"/>
                  </a:cubicBezTo>
                  <a:cubicBezTo>
                    <a:pt x="33" y="104"/>
                    <a:pt x="32" y="101"/>
                    <a:pt x="32" y="99"/>
                  </a:cubicBezTo>
                  <a:cubicBezTo>
                    <a:pt x="33" y="98"/>
                    <a:pt x="31" y="95"/>
                    <a:pt x="30" y="95"/>
                  </a:cubicBezTo>
                  <a:cubicBezTo>
                    <a:pt x="28" y="94"/>
                    <a:pt x="28" y="91"/>
                    <a:pt x="28" y="90"/>
                  </a:cubicBezTo>
                  <a:cubicBezTo>
                    <a:pt x="28" y="89"/>
                    <a:pt x="26" y="88"/>
                    <a:pt x="25" y="88"/>
                  </a:cubicBezTo>
                  <a:cubicBezTo>
                    <a:pt x="25" y="88"/>
                    <a:pt x="23" y="90"/>
                    <a:pt x="23" y="90"/>
                  </a:cubicBezTo>
                  <a:cubicBezTo>
                    <a:pt x="22" y="91"/>
                    <a:pt x="16" y="89"/>
                    <a:pt x="17" y="86"/>
                  </a:cubicBezTo>
                  <a:cubicBezTo>
                    <a:pt x="18" y="82"/>
                    <a:pt x="21" y="79"/>
                    <a:pt x="21" y="78"/>
                  </a:cubicBezTo>
                  <a:cubicBezTo>
                    <a:pt x="22" y="78"/>
                    <a:pt x="26" y="78"/>
                    <a:pt x="27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32" y="78"/>
                    <a:pt x="33" y="78"/>
                  </a:cubicBezTo>
                  <a:cubicBezTo>
                    <a:pt x="34" y="79"/>
                    <a:pt x="35" y="82"/>
                    <a:pt x="36" y="83"/>
                  </a:cubicBezTo>
                  <a:cubicBezTo>
                    <a:pt x="37" y="83"/>
                    <a:pt x="37" y="80"/>
                    <a:pt x="37" y="80"/>
                  </a:cubicBezTo>
                  <a:cubicBezTo>
                    <a:pt x="37" y="79"/>
                    <a:pt x="37" y="77"/>
                    <a:pt x="37" y="77"/>
                  </a:cubicBezTo>
                  <a:cubicBezTo>
                    <a:pt x="36" y="76"/>
                    <a:pt x="38" y="72"/>
                    <a:pt x="40" y="71"/>
                  </a:cubicBezTo>
                  <a:cubicBezTo>
                    <a:pt x="41" y="70"/>
                    <a:pt x="43" y="68"/>
                    <a:pt x="42" y="68"/>
                  </a:cubicBezTo>
                  <a:cubicBezTo>
                    <a:pt x="42" y="67"/>
                    <a:pt x="44" y="67"/>
                    <a:pt x="44" y="67"/>
                  </a:cubicBezTo>
                  <a:cubicBezTo>
                    <a:pt x="44" y="67"/>
                    <a:pt x="44" y="63"/>
                    <a:pt x="44" y="62"/>
                  </a:cubicBezTo>
                  <a:cubicBezTo>
                    <a:pt x="45" y="62"/>
                    <a:pt x="48" y="60"/>
                    <a:pt x="49" y="60"/>
                  </a:cubicBezTo>
                  <a:cubicBezTo>
                    <a:pt x="49" y="59"/>
                    <a:pt x="50" y="57"/>
                    <a:pt x="50" y="57"/>
                  </a:cubicBezTo>
                  <a:cubicBezTo>
                    <a:pt x="49" y="56"/>
                    <a:pt x="52" y="54"/>
                    <a:pt x="53" y="54"/>
                  </a:cubicBezTo>
                  <a:cubicBezTo>
                    <a:pt x="55" y="53"/>
                    <a:pt x="56" y="54"/>
                    <a:pt x="55" y="55"/>
                  </a:cubicBezTo>
                  <a:cubicBezTo>
                    <a:pt x="56" y="54"/>
                    <a:pt x="57" y="53"/>
                    <a:pt x="58" y="53"/>
                  </a:cubicBezTo>
                  <a:cubicBezTo>
                    <a:pt x="59" y="52"/>
                    <a:pt x="58" y="51"/>
                    <a:pt x="58" y="50"/>
                  </a:cubicBezTo>
                  <a:cubicBezTo>
                    <a:pt x="57" y="50"/>
                    <a:pt x="57" y="48"/>
                    <a:pt x="58" y="48"/>
                  </a:cubicBezTo>
                  <a:cubicBezTo>
                    <a:pt x="59" y="48"/>
                    <a:pt x="59" y="46"/>
                    <a:pt x="59" y="46"/>
                  </a:cubicBezTo>
                  <a:cubicBezTo>
                    <a:pt x="59" y="45"/>
                    <a:pt x="62" y="46"/>
                    <a:pt x="63" y="45"/>
                  </a:cubicBezTo>
                  <a:cubicBezTo>
                    <a:pt x="64" y="44"/>
                    <a:pt x="64" y="47"/>
                    <a:pt x="63" y="48"/>
                  </a:cubicBezTo>
                  <a:cubicBezTo>
                    <a:pt x="62" y="49"/>
                    <a:pt x="63" y="51"/>
                    <a:pt x="64" y="50"/>
                  </a:cubicBezTo>
                  <a:cubicBezTo>
                    <a:pt x="65" y="50"/>
                    <a:pt x="65" y="51"/>
                    <a:pt x="65" y="51"/>
                  </a:cubicBezTo>
                  <a:cubicBezTo>
                    <a:pt x="65" y="52"/>
                    <a:pt x="67" y="51"/>
                    <a:pt x="67" y="51"/>
                  </a:cubicBezTo>
                  <a:cubicBezTo>
                    <a:pt x="68" y="52"/>
                    <a:pt x="69" y="50"/>
                    <a:pt x="69" y="50"/>
                  </a:cubicBezTo>
                  <a:cubicBezTo>
                    <a:pt x="69" y="49"/>
                    <a:pt x="67" y="48"/>
                    <a:pt x="66" y="47"/>
                  </a:cubicBezTo>
                  <a:cubicBezTo>
                    <a:pt x="66" y="46"/>
                    <a:pt x="66" y="42"/>
                    <a:pt x="66" y="41"/>
                  </a:cubicBezTo>
                  <a:cubicBezTo>
                    <a:pt x="66" y="40"/>
                    <a:pt x="65" y="38"/>
                    <a:pt x="64" y="38"/>
                  </a:cubicBezTo>
                  <a:cubicBezTo>
                    <a:pt x="64" y="39"/>
                    <a:pt x="63" y="36"/>
                    <a:pt x="62" y="35"/>
                  </a:cubicBezTo>
                  <a:cubicBezTo>
                    <a:pt x="62" y="35"/>
                    <a:pt x="62" y="34"/>
                    <a:pt x="62" y="33"/>
                  </a:cubicBezTo>
                  <a:cubicBezTo>
                    <a:pt x="62" y="33"/>
                    <a:pt x="59" y="30"/>
                    <a:pt x="59" y="29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8" y="29"/>
                    <a:pt x="56" y="30"/>
                    <a:pt x="55" y="29"/>
                  </a:cubicBezTo>
                  <a:cubicBezTo>
                    <a:pt x="55" y="29"/>
                    <a:pt x="54" y="27"/>
                    <a:pt x="54" y="26"/>
                  </a:cubicBezTo>
                  <a:cubicBezTo>
                    <a:pt x="54" y="25"/>
                    <a:pt x="51" y="25"/>
                    <a:pt x="51" y="24"/>
                  </a:cubicBezTo>
                  <a:cubicBezTo>
                    <a:pt x="50" y="24"/>
                    <a:pt x="49" y="24"/>
                    <a:pt x="48" y="23"/>
                  </a:cubicBezTo>
                  <a:cubicBezTo>
                    <a:pt x="48" y="23"/>
                    <a:pt x="46" y="22"/>
                    <a:pt x="46" y="23"/>
                  </a:cubicBezTo>
                  <a:cubicBezTo>
                    <a:pt x="46" y="23"/>
                    <a:pt x="46" y="29"/>
                    <a:pt x="46" y="31"/>
                  </a:cubicBezTo>
                  <a:cubicBezTo>
                    <a:pt x="45" y="33"/>
                    <a:pt x="44" y="35"/>
                    <a:pt x="43" y="34"/>
                  </a:cubicBezTo>
                  <a:cubicBezTo>
                    <a:pt x="43" y="34"/>
                    <a:pt x="43" y="36"/>
                    <a:pt x="43" y="36"/>
                  </a:cubicBezTo>
                  <a:cubicBezTo>
                    <a:pt x="44" y="35"/>
                    <a:pt x="42" y="38"/>
                    <a:pt x="42" y="39"/>
                  </a:cubicBezTo>
                  <a:cubicBezTo>
                    <a:pt x="42" y="40"/>
                    <a:pt x="40" y="39"/>
                    <a:pt x="40" y="38"/>
                  </a:cubicBezTo>
                  <a:cubicBezTo>
                    <a:pt x="40" y="36"/>
                    <a:pt x="39" y="35"/>
                    <a:pt x="38" y="35"/>
                  </a:cubicBezTo>
                  <a:cubicBezTo>
                    <a:pt x="38" y="36"/>
                    <a:pt x="37" y="35"/>
                    <a:pt x="37" y="35"/>
                  </a:cubicBezTo>
                  <a:cubicBezTo>
                    <a:pt x="36" y="35"/>
                    <a:pt x="34" y="33"/>
                    <a:pt x="33" y="33"/>
                  </a:cubicBezTo>
                  <a:cubicBezTo>
                    <a:pt x="32" y="32"/>
                    <a:pt x="31" y="29"/>
                    <a:pt x="31" y="29"/>
                  </a:cubicBezTo>
                  <a:cubicBezTo>
                    <a:pt x="30" y="29"/>
                    <a:pt x="31" y="28"/>
                    <a:pt x="31" y="28"/>
                  </a:cubicBezTo>
                  <a:cubicBezTo>
                    <a:pt x="31" y="27"/>
                    <a:pt x="33" y="25"/>
                    <a:pt x="33" y="25"/>
                  </a:cubicBezTo>
                  <a:cubicBezTo>
                    <a:pt x="34" y="24"/>
                    <a:pt x="36" y="21"/>
                    <a:pt x="37" y="21"/>
                  </a:cubicBezTo>
                  <a:cubicBezTo>
                    <a:pt x="38" y="20"/>
                    <a:pt x="38" y="18"/>
                    <a:pt x="38" y="18"/>
                  </a:cubicBezTo>
                  <a:cubicBezTo>
                    <a:pt x="38" y="18"/>
                    <a:pt x="42" y="16"/>
                    <a:pt x="43" y="16"/>
                  </a:cubicBezTo>
                  <a:cubicBezTo>
                    <a:pt x="44" y="16"/>
                    <a:pt x="45" y="13"/>
                    <a:pt x="45" y="12"/>
                  </a:cubicBezTo>
                  <a:cubicBezTo>
                    <a:pt x="45" y="11"/>
                    <a:pt x="44" y="9"/>
                    <a:pt x="44" y="9"/>
                  </a:cubicBezTo>
                  <a:cubicBezTo>
                    <a:pt x="44" y="9"/>
                    <a:pt x="45" y="9"/>
                    <a:pt x="46" y="9"/>
                  </a:cubicBezTo>
                  <a:cubicBezTo>
                    <a:pt x="47" y="10"/>
                    <a:pt x="49" y="9"/>
                    <a:pt x="50" y="9"/>
                  </a:cubicBezTo>
                  <a:cubicBezTo>
                    <a:pt x="50" y="10"/>
                    <a:pt x="52" y="11"/>
                    <a:pt x="53" y="11"/>
                  </a:cubicBezTo>
                  <a:cubicBezTo>
                    <a:pt x="53" y="11"/>
                    <a:pt x="53" y="11"/>
                    <a:pt x="53" y="13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9" y="18"/>
                    <a:pt x="48" y="21"/>
                    <a:pt x="50" y="20"/>
                  </a:cubicBezTo>
                  <a:cubicBezTo>
                    <a:pt x="51" y="20"/>
                    <a:pt x="56" y="23"/>
                    <a:pt x="57" y="24"/>
                  </a:cubicBezTo>
                  <a:cubicBezTo>
                    <a:pt x="58" y="25"/>
                    <a:pt x="59" y="22"/>
                    <a:pt x="59" y="21"/>
                  </a:cubicBezTo>
                  <a:cubicBezTo>
                    <a:pt x="60" y="21"/>
                    <a:pt x="59" y="18"/>
                    <a:pt x="59" y="18"/>
                  </a:cubicBezTo>
                  <a:cubicBezTo>
                    <a:pt x="59" y="17"/>
                    <a:pt x="61" y="17"/>
                    <a:pt x="61" y="18"/>
                  </a:cubicBezTo>
                  <a:cubicBezTo>
                    <a:pt x="62" y="18"/>
                    <a:pt x="62" y="17"/>
                    <a:pt x="63" y="17"/>
                  </a:cubicBezTo>
                  <a:cubicBezTo>
                    <a:pt x="63" y="17"/>
                    <a:pt x="63" y="15"/>
                    <a:pt x="64" y="15"/>
                  </a:cubicBezTo>
                  <a:cubicBezTo>
                    <a:pt x="64" y="14"/>
                    <a:pt x="63" y="14"/>
                    <a:pt x="63" y="13"/>
                  </a:cubicBezTo>
                  <a:cubicBezTo>
                    <a:pt x="63" y="13"/>
                    <a:pt x="60" y="12"/>
                    <a:pt x="60" y="12"/>
                  </a:cubicBezTo>
                  <a:cubicBezTo>
                    <a:pt x="59" y="11"/>
                    <a:pt x="59" y="10"/>
                    <a:pt x="59" y="9"/>
                  </a:cubicBezTo>
                  <a:cubicBezTo>
                    <a:pt x="60" y="9"/>
                    <a:pt x="59" y="7"/>
                    <a:pt x="59" y="7"/>
                  </a:cubicBezTo>
                  <a:cubicBezTo>
                    <a:pt x="58" y="6"/>
                    <a:pt x="56" y="5"/>
                    <a:pt x="55" y="5"/>
                  </a:cubicBezTo>
                  <a:cubicBezTo>
                    <a:pt x="54" y="5"/>
                    <a:pt x="54" y="4"/>
                    <a:pt x="53" y="3"/>
                  </a:cubicBezTo>
                  <a:cubicBezTo>
                    <a:pt x="53" y="3"/>
                    <a:pt x="50" y="3"/>
                    <a:pt x="49" y="3"/>
                  </a:cubicBezTo>
                  <a:cubicBezTo>
                    <a:pt x="48" y="3"/>
                    <a:pt x="47" y="1"/>
                    <a:pt x="46" y="2"/>
                  </a:cubicBezTo>
                  <a:cubicBezTo>
                    <a:pt x="45" y="2"/>
                    <a:pt x="43" y="1"/>
                    <a:pt x="43" y="0"/>
                  </a:cubicBezTo>
                  <a:cubicBezTo>
                    <a:pt x="42" y="0"/>
                    <a:pt x="39" y="3"/>
                    <a:pt x="39" y="5"/>
                  </a:cubicBezTo>
                  <a:cubicBezTo>
                    <a:pt x="39" y="8"/>
                    <a:pt x="40" y="10"/>
                    <a:pt x="41" y="10"/>
                  </a:cubicBezTo>
                  <a:cubicBezTo>
                    <a:pt x="41" y="10"/>
                    <a:pt x="41" y="12"/>
                    <a:pt x="40" y="12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39" y="11"/>
                    <a:pt x="38" y="9"/>
                    <a:pt x="37" y="8"/>
                  </a:cubicBezTo>
                  <a:cubicBezTo>
                    <a:pt x="37" y="7"/>
                    <a:pt x="35" y="6"/>
                    <a:pt x="34" y="6"/>
                  </a:cubicBezTo>
                  <a:cubicBezTo>
                    <a:pt x="34" y="7"/>
                    <a:pt x="33" y="7"/>
                    <a:pt x="33" y="8"/>
                  </a:cubicBezTo>
                  <a:cubicBezTo>
                    <a:pt x="33" y="9"/>
                    <a:pt x="33" y="10"/>
                    <a:pt x="33" y="10"/>
                  </a:cubicBezTo>
                  <a:cubicBezTo>
                    <a:pt x="32" y="12"/>
                    <a:pt x="31" y="12"/>
                    <a:pt x="31" y="11"/>
                  </a:cubicBezTo>
                  <a:cubicBezTo>
                    <a:pt x="31" y="11"/>
                    <a:pt x="31" y="11"/>
                    <a:pt x="30" y="11"/>
                  </a:cubicBezTo>
                  <a:cubicBezTo>
                    <a:pt x="14" y="30"/>
                    <a:pt x="3" y="54"/>
                    <a:pt x="0" y="81"/>
                  </a:cubicBezTo>
                  <a:cubicBezTo>
                    <a:pt x="1" y="81"/>
                    <a:pt x="1" y="82"/>
                    <a:pt x="1" y="83"/>
                  </a:cubicBezTo>
                  <a:cubicBezTo>
                    <a:pt x="2" y="84"/>
                    <a:pt x="4" y="85"/>
                    <a:pt x="4" y="85"/>
                  </a:cubicBezTo>
                  <a:cubicBezTo>
                    <a:pt x="5" y="85"/>
                    <a:pt x="5" y="83"/>
                    <a:pt x="5" y="82"/>
                  </a:cubicBezTo>
                  <a:cubicBezTo>
                    <a:pt x="4" y="81"/>
                    <a:pt x="5" y="81"/>
                    <a:pt x="5" y="82"/>
                  </a:cubicBezTo>
                  <a:cubicBezTo>
                    <a:pt x="5" y="82"/>
                    <a:pt x="7" y="84"/>
                    <a:pt x="8" y="85"/>
                  </a:cubicBezTo>
                  <a:cubicBezTo>
                    <a:pt x="8" y="86"/>
                    <a:pt x="9" y="91"/>
                    <a:pt x="9" y="92"/>
                  </a:cubicBezTo>
                  <a:cubicBezTo>
                    <a:pt x="10" y="93"/>
                    <a:pt x="16" y="95"/>
                    <a:pt x="18" y="96"/>
                  </a:cubicBezTo>
                  <a:cubicBezTo>
                    <a:pt x="20" y="96"/>
                    <a:pt x="22" y="98"/>
                    <a:pt x="22" y="99"/>
                  </a:cubicBezTo>
                  <a:cubicBezTo>
                    <a:pt x="23" y="99"/>
                    <a:pt x="25" y="100"/>
                    <a:pt x="26" y="100"/>
                  </a:cubicBezTo>
                  <a:cubicBezTo>
                    <a:pt x="26" y="100"/>
                    <a:pt x="28" y="102"/>
                    <a:pt x="28" y="102"/>
                  </a:cubicBezTo>
                  <a:cubicBezTo>
                    <a:pt x="29" y="103"/>
                    <a:pt x="29" y="104"/>
                    <a:pt x="29" y="104"/>
                  </a:cubicBezTo>
                  <a:cubicBezTo>
                    <a:pt x="29" y="104"/>
                    <a:pt x="32" y="105"/>
                    <a:pt x="33" y="106"/>
                  </a:cubicBezTo>
                  <a:cubicBezTo>
                    <a:pt x="34" y="107"/>
                    <a:pt x="35" y="107"/>
                    <a:pt x="36" y="107"/>
                  </a:cubicBezTo>
                  <a:cubicBezTo>
                    <a:pt x="36" y="106"/>
                    <a:pt x="37" y="108"/>
                    <a:pt x="37" y="109"/>
                  </a:cubicBezTo>
                  <a:cubicBezTo>
                    <a:pt x="37" y="110"/>
                    <a:pt x="37" y="112"/>
                    <a:pt x="37" y="112"/>
                  </a:cubicBezTo>
                  <a:cubicBezTo>
                    <a:pt x="37" y="112"/>
                    <a:pt x="36" y="115"/>
                    <a:pt x="36" y="116"/>
                  </a:cubicBezTo>
                  <a:cubicBezTo>
                    <a:pt x="35" y="117"/>
                    <a:pt x="34" y="122"/>
                    <a:pt x="34" y="123"/>
                  </a:cubicBezTo>
                  <a:cubicBezTo>
                    <a:pt x="35" y="124"/>
                    <a:pt x="36" y="126"/>
                    <a:pt x="37" y="126"/>
                  </a:cubicBezTo>
                  <a:cubicBezTo>
                    <a:pt x="37" y="126"/>
                    <a:pt x="37" y="127"/>
                    <a:pt x="37" y="127"/>
                  </a:cubicBezTo>
                  <a:cubicBezTo>
                    <a:pt x="36" y="127"/>
                    <a:pt x="36" y="132"/>
                    <a:pt x="38" y="133"/>
                  </a:cubicBezTo>
                  <a:cubicBezTo>
                    <a:pt x="39" y="133"/>
                    <a:pt x="40" y="135"/>
                    <a:pt x="40" y="136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1" name="Freeform 75"/>
            <p:cNvSpPr>
              <a:spLocks/>
            </p:cNvSpPr>
            <p:nvPr/>
          </p:nvSpPr>
          <p:spPr bwMode="auto">
            <a:xfrm>
              <a:off x="4899445" y="53781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2" name="Freeform 76"/>
            <p:cNvSpPr>
              <a:spLocks/>
            </p:cNvSpPr>
            <p:nvPr/>
          </p:nvSpPr>
          <p:spPr bwMode="auto">
            <a:xfrm>
              <a:off x="4878808" y="5268656"/>
              <a:ext cx="41275" cy="26988"/>
            </a:xfrm>
            <a:custGeom>
              <a:avLst/>
              <a:gdLst>
                <a:gd name="T0" fmla="*/ 5 w 28"/>
                <a:gd name="T1" fmla="*/ 18 h 19"/>
                <a:gd name="T2" fmla="*/ 10 w 28"/>
                <a:gd name="T3" fmla="*/ 17 h 19"/>
                <a:gd name="T4" fmla="*/ 10 w 28"/>
                <a:gd name="T5" fmla="*/ 15 h 19"/>
                <a:gd name="T6" fmla="*/ 10 w 28"/>
                <a:gd name="T7" fmla="*/ 15 h 19"/>
                <a:gd name="T8" fmla="*/ 13 w 28"/>
                <a:gd name="T9" fmla="*/ 11 h 19"/>
                <a:gd name="T10" fmla="*/ 18 w 28"/>
                <a:gd name="T11" fmla="*/ 9 h 19"/>
                <a:gd name="T12" fmla="*/ 21 w 28"/>
                <a:gd name="T13" fmla="*/ 6 h 19"/>
                <a:gd name="T14" fmla="*/ 23 w 28"/>
                <a:gd name="T15" fmla="*/ 4 h 19"/>
                <a:gd name="T16" fmla="*/ 26 w 28"/>
                <a:gd name="T17" fmla="*/ 2 h 19"/>
                <a:gd name="T18" fmla="*/ 27 w 28"/>
                <a:gd name="T19" fmla="*/ 0 h 19"/>
                <a:gd name="T20" fmla="*/ 17 w 28"/>
                <a:gd name="T21" fmla="*/ 6 h 19"/>
                <a:gd name="T22" fmla="*/ 0 w 28"/>
                <a:gd name="T23" fmla="*/ 19 h 19"/>
                <a:gd name="T24" fmla="*/ 5 w 28"/>
                <a:gd name="T2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9">
                  <a:moveTo>
                    <a:pt x="5" y="18"/>
                  </a:moveTo>
                  <a:cubicBezTo>
                    <a:pt x="7" y="18"/>
                    <a:pt x="10" y="18"/>
                    <a:pt x="10" y="17"/>
                  </a:cubicBezTo>
                  <a:cubicBezTo>
                    <a:pt x="10" y="17"/>
                    <a:pt x="10" y="16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5"/>
                    <a:pt x="12" y="12"/>
                    <a:pt x="13" y="11"/>
                  </a:cubicBezTo>
                  <a:cubicBezTo>
                    <a:pt x="13" y="11"/>
                    <a:pt x="17" y="9"/>
                    <a:pt x="18" y="9"/>
                  </a:cubicBezTo>
                  <a:cubicBezTo>
                    <a:pt x="19" y="8"/>
                    <a:pt x="20" y="7"/>
                    <a:pt x="21" y="6"/>
                  </a:cubicBezTo>
                  <a:cubicBezTo>
                    <a:pt x="22" y="6"/>
                    <a:pt x="23" y="4"/>
                    <a:pt x="23" y="4"/>
                  </a:cubicBezTo>
                  <a:cubicBezTo>
                    <a:pt x="23" y="4"/>
                    <a:pt x="25" y="2"/>
                    <a:pt x="26" y="2"/>
                  </a:cubicBezTo>
                  <a:cubicBezTo>
                    <a:pt x="27" y="1"/>
                    <a:pt x="28" y="0"/>
                    <a:pt x="27" y="0"/>
                  </a:cubicBezTo>
                  <a:cubicBezTo>
                    <a:pt x="27" y="0"/>
                    <a:pt x="22" y="3"/>
                    <a:pt x="17" y="6"/>
                  </a:cubicBezTo>
                  <a:cubicBezTo>
                    <a:pt x="11" y="10"/>
                    <a:pt x="5" y="14"/>
                    <a:pt x="0" y="19"/>
                  </a:cubicBezTo>
                  <a:cubicBezTo>
                    <a:pt x="2" y="19"/>
                    <a:pt x="4" y="19"/>
                    <a:pt x="5" y="18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3" name="Freeform 77"/>
            <p:cNvSpPr>
              <a:spLocks/>
            </p:cNvSpPr>
            <p:nvPr/>
          </p:nvSpPr>
          <p:spPr bwMode="auto">
            <a:xfrm>
              <a:off x="4959770" y="5286118"/>
              <a:ext cx="234950" cy="252413"/>
            </a:xfrm>
            <a:custGeom>
              <a:avLst/>
              <a:gdLst>
                <a:gd name="T0" fmla="*/ 55 w 161"/>
                <a:gd name="T1" fmla="*/ 159 h 173"/>
                <a:gd name="T2" fmla="*/ 66 w 161"/>
                <a:gd name="T3" fmla="*/ 125 h 173"/>
                <a:gd name="T4" fmla="*/ 67 w 161"/>
                <a:gd name="T5" fmla="*/ 110 h 173"/>
                <a:gd name="T6" fmla="*/ 57 w 161"/>
                <a:gd name="T7" fmla="*/ 91 h 173"/>
                <a:gd name="T8" fmla="*/ 73 w 161"/>
                <a:gd name="T9" fmla="*/ 106 h 173"/>
                <a:gd name="T10" fmla="*/ 81 w 161"/>
                <a:gd name="T11" fmla="*/ 92 h 173"/>
                <a:gd name="T12" fmla="*/ 74 w 161"/>
                <a:gd name="T13" fmla="*/ 84 h 173"/>
                <a:gd name="T14" fmla="*/ 87 w 161"/>
                <a:gd name="T15" fmla="*/ 93 h 173"/>
                <a:gd name="T16" fmla="*/ 95 w 161"/>
                <a:gd name="T17" fmla="*/ 97 h 173"/>
                <a:gd name="T18" fmla="*/ 101 w 161"/>
                <a:gd name="T19" fmla="*/ 113 h 173"/>
                <a:gd name="T20" fmla="*/ 108 w 161"/>
                <a:gd name="T21" fmla="*/ 104 h 173"/>
                <a:gd name="T22" fmla="*/ 119 w 161"/>
                <a:gd name="T23" fmla="*/ 99 h 173"/>
                <a:gd name="T24" fmla="*/ 125 w 161"/>
                <a:gd name="T25" fmla="*/ 109 h 173"/>
                <a:gd name="T26" fmla="*/ 132 w 161"/>
                <a:gd name="T27" fmla="*/ 118 h 173"/>
                <a:gd name="T28" fmla="*/ 132 w 161"/>
                <a:gd name="T29" fmla="*/ 113 h 173"/>
                <a:gd name="T30" fmla="*/ 140 w 161"/>
                <a:gd name="T31" fmla="*/ 97 h 173"/>
                <a:gd name="T32" fmla="*/ 149 w 161"/>
                <a:gd name="T33" fmla="*/ 80 h 173"/>
                <a:gd name="T34" fmla="*/ 149 w 161"/>
                <a:gd name="T35" fmla="*/ 71 h 173"/>
                <a:gd name="T36" fmla="*/ 158 w 161"/>
                <a:gd name="T37" fmla="*/ 64 h 173"/>
                <a:gd name="T38" fmla="*/ 127 w 161"/>
                <a:gd name="T39" fmla="*/ 9 h 173"/>
                <a:gd name="T40" fmla="*/ 118 w 161"/>
                <a:gd name="T41" fmla="*/ 2 h 173"/>
                <a:gd name="T42" fmla="*/ 107 w 161"/>
                <a:gd name="T43" fmla="*/ 4 h 173"/>
                <a:gd name="T44" fmla="*/ 95 w 161"/>
                <a:gd name="T45" fmla="*/ 10 h 173"/>
                <a:gd name="T46" fmla="*/ 91 w 161"/>
                <a:gd name="T47" fmla="*/ 13 h 173"/>
                <a:gd name="T48" fmla="*/ 76 w 161"/>
                <a:gd name="T49" fmla="*/ 16 h 173"/>
                <a:gd name="T50" fmla="*/ 64 w 161"/>
                <a:gd name="T51" fmla="*/ 20 h 173"/>
                <a:gd name="T52" fmla="*/ 50 w 161"/>
                <a:gd name="T53" fmla="*/ 17 h 173"/>
                <a:gd name="T54" fmla="*/ 38 w 161"/>
                <a:gd name="T55" fmla="*/ 16 h 173"/>
                <a:gd name="T56" fmla="*/ 27 w 161"/>
                <a:gd name="T57" fmla="*/ 28 h 173"/>
                <a:gd name="T58" fmla="*/ 26 w 161"/>
                <a:gd name="T59" fmla="*/ 43 h 173"/>
                <a:gd name="T60" fmla="*/ 19 w 161"/>
                <a:gd name="T61" fmla="*/ 50 h 173"/>
                <a:gd name="T62" fmla="*/ 16 w 161"/>
                <a:gd name="T63" fmla="*/ 39 h 173"/>
                <a:gd name="T64" fmla="*/ 14 w 161"/>
                <a:gd name="T65" fmla="*/ 45 h 173"/>
                <a:gd name="T66" fmla="*/ 16 w 161"/>
                <a:gd name="T67" fmla="*/ 52 h 173"/>
                <a:gd name="T68" fmla="*/ 14 w 161"/>
                <a:gd name="T69" fmla="*/ 58 h 173"/>
                <a:gd name="T70" fmla="*/ 8 w 161"/>
                <a:gd name="T71" fmla="*/ 67 h 173"/>
                <a:gd name="T72" fmla="*/ 18 w 161"/>
                <a:gd name="T73" fmla="*/ 70 h 173"/>
                <a:gd name="T74" fmla="*/ 30 w 161"/>
                <a:gd name="T75" fmla="*/ 68 h 173"/>
                <a:gd name="T76" fmla="*/ 34 w 161"/>
                <a:gd name="T77" fmla="*/ 74 h 173"/>
                <a:gd name="T78" fmla="*/ 35 w 161"/>
                <a:gd name="T79" fmla="*/ 64 h 173"/>
                <a:gd name="T80" fmla="*/ 40 w 161"/>
                <a:gd name="T81" fmla="*/ 70 h 173"/>
                <a:gd name="T82" fmla="*/ 45 w 161"/>
                <a:gd name="T83" fmla="*/ 77 h 173"/>
                <a:gd name="T84" fmla="*/ 45 w 161"/>
                <a:gd name="T85" fmla="*/ 72 h 173"/>
                <a:gd name="T86" fmla="*/ 54 w 161"/>
                <a:gd name="T87" fmla="*/ 76 h 173"/>
                <a:gd name="T88" fmla="*/ 46 w 161"/>
                <a:gd name="T89" fmla="*/ 81 h 173"/>
                <a:gd name="T90" fmla="*/ 30 w 161"/>
                <a:gd name="T91" fmla="*/ 74 h 173"/>
                <a:gd name="T92" fmla="*/ 10 w 161"/>
                <a:gd name="T93" fmla="*/ 78 h 173"/>
                <a:gd name="T94" fmla="*/ 1 w 161"/>
                <a:gd name="T95" fmla="*/ 95 h 173"/>
                <a:gd name="T96" fmla="*/ 14 w 161"/>
                <a:gd name="T97" fmla="*/ 120 h 173"/>
                <a:gd name="T98" fmla="*/ 24 w 161"/>
                <a:gd name="T99" fmla="*/ 120 h 173"/>
                <a:gd name="T100" fmla="*/ 31 w 161"/>
                <a:gd name="T101" fmla="*/ 141 h 173"/>
                <a:gd name="T102" fmla="*/ 37 w 161"/>
                <a:gd name="T103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1" h="173">
                  <a:moveTo>
                    <a:pt x="46" y="172"/>
                  </a:moveTo>
                  <a:cubicBezTo>
                    <a:pt x="47" y="171"/>
                    <a:pt x="50" y="167"/>
                    <a:pt x="51" y="166"/>
                  </a:cubicBezTo>
                  <a:cubicBezTo>
                    <a:pt x="52" y="165"/>
                    <a:pt x="53" y="162"/>
                    <a:pt x="53" y="161"/>
                  </a:cubicBezTo>
                  <a:cubicBezTo>
                    <a:pt x="53" y="160"/>
                    <a:pt x="55" y="159"/>
                    <a:pt x="55" y="159"/>
                  </a:cubicBezTo>
                  <a:cubicBezTo>
                    <a:pt x="56" y="159"/>
                    <a:pt x="57" y="152"/>
                    <a:pt x="59" y="150"/>
                  </a:cubicBezTo>
                  <a:cubicBezTo>
                    <a:pt x="61" y="149"/>
                    <a:pt x="62" y="141"/>
                    <a:pt x="62" y="138"/>
                  </a:cubicBezTo>
                  <a:cubicBezTo>
                    <a:pt x="62" y="136"/>
                    <a:pt x="63" y="130"/>
                    <a:pt x="63" y="129"/>
                  </a:cubicBezTo>
                  <a:cubicBezTo>
                    <a:pt x="64" y="128"/>
                    <a:pt x="66" y="126"/>
                    <a:pt x="66" y="125"/>
                  </a:cubicBezTo>
                  <a:cubicBezTo>
                    <a:pt x="67" y="125"/>
                    <a:pt x="71" y="119"/>
                    <a:pt x="72" y="117"/>
                  </a:cubicBezTo>
                  <a:cubicBezTo>
                    <a:pt x="73" y="115"/>
                    <a:pt x="74" y="111"/>
                    <a:pt x="74" y="110"/>
                  </a:cubicBezTo>
                  <a:cubicBezTo>
                    <a:pt x="74" y="109"/>
                    <a:pt x="71" y="108"/>
                    <a:pt x="71" y="109"/>
                  </a:cubicBezTo>
                  <a:cubicBezTo>
                    <a:pt x="70" y="109"/>
                    <a:pt x="68" y="110"/>
                    <a:pt x="67" y="110"/>
                  </a:cubicBezTo>
                  <a:cubicBezTo>
                    <a:pt x="66" y="110"/>
                    <a:pt x="64" y="106"/>
                    <a:pt x="63" y="105"/>
                  </a:cubicBezTo>
                  <a:cubicBezTo>
                    <a:pt x="62" y="104"/>
                    <a:pt x="61" y="99"/>
                    <a:pt x="61" y="98"/>
                  </a:cubicBezTo>
                  <a:cubicBezTo>
                    <a:pt x="60" y="98"/>
                    <a:pt x="58" y="95"/>
                    <a:pt x="58" y="95"/>
                  </a:cubicBezTo>
                  <a:cubicBezTo>
                    <a:pt x="57" y="94"/>
                    <a:pt x="57" y="92"/>
                    <a:pt x="57" y="91"/>
                  </a:cubicBezTo>
                  <a:cubicBezTo>
                    <a:pt x="57" y="90"/>
                    <a:pt x="58" y="92"/>
                    <a:pt x="58" y="93"/>
                  </a:cubicBezTo>
                  <a:cubicBezTo>
                    <a:pt x="58" y="94"/>
                    <a:pt x="61" y="98"/>
                    <a:pt x="62" y="99"/>
                  </a:cubicBezTo>
                  <a:cubicBezTo>
                    <a:pt x="63" y="100"/>
                    <a:pt x="65" y="105"/>
                    <a:pt x="66" y="106"/>
                  </a:cubicBezTo>
                  <a:cubicBezTo>
                    <a:pt x="66" y="107"/>
                    <a:pt x="72" y="107"/>
                    <a:pt x="73" y="106"/>
                  </a:cubicBezTo>
                  <a:cubicBezTo>
                    <a:pt x="75" y="105"/>
                    <a:pt x="77" y="104"/>
                    <a:pt x="77" y="103"/>
                  </a:cubicBezTo>
                  <a:cubicBezTo>
                    <a:pt x="77" y="103"/>
                    <a:pt x="80" y="102"/>
                    <a:pt x="80" y="101"/>
                  </a:cubicBezTo>
                  <a:cubicBezTo>
                    <a:pt x="81" y="100"/>
                    <a:pt x="82" y="97"/>
                    <a:pt x="82" y="97"/>
                  </a:cubicBezTo>
                  <a:cubicBezTo>
                    <a:pt x="83" y="96"/>
                    <a:pt x="82" y="93"/>
                    <a:pt x="81" y="92"/>
                  </a:cubicBezTo>
                  <a:cubicBezTo>
                    <a:pt x="81" y="92"/>
                    <a:pt x="78" y="91"/>
                    <a:pt x="78" y="91"/>
                  </a:cubicBezTo>
                  <a:cubicBezTo>
                    <a:pt x="77" y="92"/>
                    <a:pt x="76" y="89"/>
                    <a:pt x="76" y="88"/>
                  </a:cubicBezTo>
                  <a:cubicBezTo>
                    <a:pt x="75" y="88"/>
                    <a:pt x="73" y="87"/>
                    <a:pt x="73" y="86"/>
                  </a:cubicBezTo>
                  <a:cubicBezTo>
                    <a:pt x="73" y="85"/>
                    <a:pt x="73" y="84"/>
                    <a:pt x="74" y="84"/>
                  </a:cubicBezTo>
                  <a:cubicBezTo>
                    <a:pt x="74" y="84"/>
                    <a:pt x="78" y="87"/>
                    <a:pt x="79" y="88"/>
                  </a:cubicBezTo>
                  <a:cubicBezTo>
                    <a:pt x="80" y="89"/>
                    <a:pt x="81" y="92"/>
                    <a:pt x="81" y="92"/>
                  </a:cubicBezTo>
                  <a:cubicBezTo>
                    <a:pt x="82" y="93"/>
                    <a:pt x="85" y="93"/>
                    <a:pt x="85" y="92"/>
                  </a:cubicBezTo>
                  <a:cubicBezTo>
                    <a:pt x="86" y="92"/>
                    <a:pt x="87" y="92"/>
                    <a:pt x="87" y="93"/>
                  </a:cubicBezTo>
                  <a:cubicBezTo>
                    <a:pt x="87" y="93"/>
                    <a:pt x="87" y="93"/>
                    <a:pt x="88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3" y="94"/>
                    <a:pt x="93" y="95"/>
                    <a:pt x="93" y="95"/>
                  </a:cubicBezTo>
                  <a:cubicBezTo>
                    <a:pt x="93" y="96"/>
                    <a:pt x="94" y="97"/>
                    <a:pt x="95" y="97"/>
                  </a:cubicBezTo>
                  <a:cubicBezTo>
                    <a:pt x="95" y="97"/>
                    <a:pt x="96" y="99"/>
                    <a:pt x="96" y="100"/>
                  </a:cubicBezTo>
                  <a:cubicBezTo>
                    <a:pt x="96" y="100"/>
                    <a:pt x="98" y="104"/>
                    <a:pt x="98" y="105"/>
                  </a:cubicBezTo>
                  <a:cubicBezTo>
                    <a:pt x="99" y="106"/>
                    <a:pt x="100" y="109"/>
                    <a:pt x="101" y="110"/>
                  </a:cubicBezTo>
                  <a:cubicBezTo>
                    <a:pt x="101" y="110"/>
                    <a:pt x="101" y="112"/>
                    <a:pt x="101" y="113"/>
                  </a:cubicBezTo>
                  <a:cubicBezTo>
                    <a:pt x="101" y="113"/>
                    <a:pt x="102" y="115"/>
                    <a:pt x="103" y="114"/>
                  </a:cubicBezTo>
                  <a:cubicBezTo>
                    <a:pt x="104" y="114"/>
                    <a:pt x="105" y="110"/>
                    <a:pt x="106" y="108"/>
                  </a:cubicBezTo>
                  <a:cubicBezTo>
                    <a:pt x="106" y="106"/>
                    <a:pt x="107" y="105"/>
                    <a:pt x="108" y="105"/>
                  </a:cubicBezTo>
                  <a:cubicBezTo>
                    <a:pt x="108" y="105"/>
                    <a:pt x="108" y="104"/>
                    <a:pt x="108" y="104"/>
                  </a:cubicBezTo>
                  <a:cubicBezTo>
                    <a:pt x="108" y="103"/>
                    <a:pt x="110" y="103"/>
                    <a:pt x="110" y="103"/>
                  </a:cubicBezTo>
                  <a:cubicBezTo>
                    <a:pt x="110" y="102"/>
                    <a:pt x="111" y="99"/>
                    <a:pt x="112" y="99"/>
                  </a:cubicBezTo>
                  <a:cubicBezTo>
                    <a:pt x="112" y="98"/>
                    <a:pt x="115" y="97"/>
                    <a:pt x="116" y="96"/>
                  </a:cubicBezTo>
                  <a:cubicBezTo>
                    <a:pt x="116" y="96"/>
                    <a:pt x="119" y="98"/>
                    <a:pt x="119" y="99"/>
                  </a:cubicBezTo>
                  <a:cubicBezTo>
                    <a:pt x="120" y="100"/>
                    <a:pt x="120" y="102"/>
                    <a:pt x="120" y="102"/>
                  </a:cubicBezTo>
                  <a:cubicBezTo>
                    <a:pt x="120" y="103"/>
                    <a:pt x="121" y="104"/>
                    <a:pt x="122" y="104"/>
                  </a:cubicBezTo>
                  <a:cubicBezTo>
                    <a:pt x="123" y="104"/>
                    <a:pt x="124" y="106"/>
                    <a:pt x="124" y="106"/>
                  </a:cubicBezTo>
                  <a:cubicBezTo>
                    <a:pt x="124" y="107"/>
                    <a:pt x="125" y="108"/>
                    <a:pt x="125" y="109"/>
                  </a:cubicBezTo>
                  <a:cubicBezTo>
                    <a:pt x="126" y="110"/>
                    <a:pt x="126" y="112"/>
                    <a:pt x="125" y="112"/>
                  </a:cubicBezTo>
                  <a:cubicBezTo>
                    <a:pt x="125" y="113"/>
                    <a:pt x="125" y="115"/>
                    <a:pt x="126" y="116"/>
                  </a:cubicBezTo>
                  <a:cubicBezTo>
                    <a:pt x="126" y="116"/>
                    <a:pt x="129" y="120"/>
                    <a:pt x="131" y="121"/>
                  </a:cubicBezTo>
                  <a:cubicBezTo>
                    <a:pt x="132" y="122"/>
                    <a:pt x="133" y="119"/>
                    <a:pt x="132" y="118"/>
                  </a:cubicBezTo>
                  <a:cubicBezTo>
                    <a:pt x="131" y="117"/>
                    <a:pt x="129" y="114"/>
                    <a:pt x="128" y="114"/>
                  </a:cubicBezTo>
                  <a:cubicBezTo>
                    <a:pt x="128" y="113"/>
                    <a:pt x="128" y="110"/>
                    <a:pt x="128" y="109"/>
                  </a:cubicBezTo>
                  <a:cubicBezTo>
                    <a:pt x="128" y="109"/>
                    <a:pt x="130" y="110"/>
                    <a:pt x="131" y="110"/>
                  </a:cubicBezTo>
                  <a:cubicBezTo>
                    <a:pt x="131" y="111"/>
                    <a:pt x="132" y="112"/>
                    <a:pt x="132" y="113"/>
                  </a:cubicBezTo>
                  <a:cubicBezTo>
                    <a:pt x="132" y="113"/>
                    <a:pt x="137" y="110"/>
                    <a:pt x="137" y="108"/>
                  </a:cubicBezTo>
                  <a:cubicBezTo>
                    <a:pt x="137" y="105"/>
                    <a:pt x="139" y="102"/>
                    <a:pt x="139" y="101"/>
                  </a:cubicBezTo>
                  <a:cubicBezTo>
                    <a:pt x="139" y="100"/>
                    <a:pt x="139" y="99"/>
                    <a:pt x="138" y="99"/>
                  </a:cubicBezTo>
                  <a:cubicBezTo>
                    <a:pt x="138" y="99"/>
                    <a:pt x="139" y="97"/>
                    <a:pt x="140" y="97"/>
                  </a:cubicBezTo>
                  <a:cubicBezTo>
                    <a:pt x="142" y="97"/>
                    <a:pt x="145" y="93"/>
                    <a:pt x="146" y="92"/>
                  </a:cubicBezTo>
                  <a:cubicBezTo>
                    <a:pt x="146" y="91"/>
                    <a:pt x="148" y="89"/>
                    <a:pt x="148" y="89"/>
                  </a:cubicBezTo>
                  <a:cubicBezTo>
                    <a:pt x="148" y="89"/>
                    <a:pt x="149" y="86"/>
                    <a:pt x="149" y="84"/>
                  </a:cubicBezTo>
                  <a:cubicBezTo>
                    <a:pt x="150" y="83"/>
                    <a:pt x="149" y="81"/>
                    <a:pt x="149" y="80"/>
                  </a:cubicBezTo>
                  <a:cubicBezTo>
                    <a:pt x="148" y="79"/>
                    <a:pt x="147" y="78"/>
                    <a:pt x="147" y="77"/>
                  </a:cubicBezTo>
                  <a:cubicBezTo>
                    <a:pt x="147" y="77"/>
                    <a:pt x="146" y="75"/>
                    <a:pt x="147" y="75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48" y="73"/>
                    <a:pt x="150" y="72"/>
                    <a:pt x="149" y="71"/>
                  </a:cubicBezTo>
                  <a:cubicBezTo>
                    <a:pt x="149" y="70"/>
                    <a:pt x="150" y="72"/>
                    <a:pt x="151" y="72"/>
                  </a:cubicBezTo>
                  <a:cubicBezTo>
                    <a:pt x="152" y="73"/>
                    <a:pt x="152" y="76"/>
                    <a:pt x="153" y="77"/>
                  </a:cubicBezTo>
                  <a:cubicBezTo>
                    <a:pt x="154" y="77"/>
                    <a:pt x="157" y="73"/>
                    <a:pt x="156" y="71"/>
                  </a:cubicBezTo>
                  <a:cubicBezTo>
                    <a:pt x="156" y="68"/>
                    <a:pt x="157" y="65"/>
                    <a:pt x="158" y="64"/>
                  </a:cubicBezTo>
                  <a:cubicBezTo>
                    <a:pt x="159" y="64"/>
                    <a:pt x="160" y="62"/>
                    <a:pt x="161" y="61"/>
                  </a:cubicBezTo>
                  <a:cubicBezTo>
                    <a:pt x="154" y="41"/>
                    <a:pt x="143" y="23"/>
                    <a:pt x="128" y="9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5" y="8"/>
                    <a:pt x="124" y="6"/>
                    <a:pt x="124" y="6"/>
                  </a:cubicBezTo>
                  <a:cubicBezTo>
                    <a:pt x="124" y="6"/>
                    <a:pt x="124" y="5"/>
                    <a:pt x="124" y="5"/>
                  </a:cubicBezTo>
                  <a:cubicBezTo>
                    <a:pt x="123" y="4"/>
                    <a:pt x="122" y="3"/>
                    <a:pt x="121" y="2"/>
                  </a:cubicBezTo>
                  <a:cubicBezTo>
                    <a:pt x="120" y="2"/>
                    <a:pt x="119" y="2"/>
                    <a:pt x="118" y="2"/>
                  </a:cubicBezTo>
                  <a:cubicBezTo>
                    <a:pt x="117" y="2"/>
                    <a:pt x="115" y="1"/>
                    <a:pt x="114" y="1"/>
                  </a:cubicBezTo>
                  <a:cubicBezTo>
                    <a:pt x="114" y="0"/>
                    <a:pt x="112" y="1"/>
                    <a:pt x="112" y="2"/>
                  </a:cubicBezTo>
                  <a:cubicBezTo>
                    <a:pt x="112" y="3"/>
                    <a:pt x="109" y="3"/>
                    <a:pt x="109" y="4"/>
                  </a:cubicBezTo>
                  <a:cubicBezTo>
                    <a:pt x="109" y="4"/>
                    <a:pt x="108" y="4"/>
                    <a:pt x="107" y="4"/>
                  </a:cubicBezTo>
                  <a:cubicBezTo>
                    <a:pt x="107" y="4"/>
                    <a:pt x="105" y="5"/>
                    <a:pt x="103" y="5"/>
                  </a:cubicBezTo>
                  <a:cubicBezTo>
                    <a:pt x="102" y="5"/>
                    <a:pt x="100" y="6"/>
                    <a:pt x="100" y="6"/>
                  </a:cubicBezTo>
                  <a:cubicBezTo>
                    <a:pt x="99" y="7"/>
                    <a:pt x="98" y="8"/>
                    <a:pt x="97" y="8"/>
                  </a:cubicBezTo>
                  <a:cubicBezTo>
                    <a:pt x="97" y="9"/>
                    <a:pt x="96" y="10"/>
                    <a:pt x="95" y="10"/>
                  </a:cubicBezTo>
                  <a:cubicBezTo>
                    <a:pt x="95" y="10"/>
                    <a:pt x="95" y="12"/>
                    <a:pt x="95" y="13"/>
                  </a:cubicBezTo>
                  <a:cubicBezTo>
                    <a:pt x="96" y="13"/>
                    <a:pt x="94" y="13"/>
                    <a:pt x="93" y="12"/>
                  </a:cubicBezTo>
                  <a:cubicBezTo>
                    <a:pt x="93" y="12"/>
                    <a:pt x="92" y="13"/>
                    <a:pt x="92" y="14"/>
                  </a:cubicBezTo>
                  <a:cubicBezTo>
                    <a:pt x="91" y="14"/>
                    <a:pt x="91" y="13"/>
                    <a:pt x="91" y="13"/>
                  </a:cubicBezTo>
                  <a:cubicBezTo>
                    <a:pt x="91" y="12"/>
                    <a:pt x="89" y="11"/>
                    <a:pt x="88" y="12"/>
                  </a:cubicBezTo>
                  <a:cubicBezTo>
                    <a:pt x="88" y="12"/>
                    <a:pt x="87" y="12"/>
                    <a:pt x="86" y="11"/>
                  </a:cubicBezTo>
                  <a:cubicBezTo>
                    <a:pt x="85" y="11"/>
                    <a:pt x="83" y="14"/>
                    <a:pt x="82" y="15"/>
                  </a:cubicBezTo>
                  <a:cubicBezTo>
                    <a:pt x="81" y="16"/>
                    <a:pt x="77" y="16"/>
                    <a:pt x="76" y="16"/>
                  </a:cubicBezTo>
                  <a:cubicBezTo>
                    <a:pt x="75" y="16"/>
                    <a:pt x="74" y="18"/>
                    <a:pt x="75" y="18"/>
                  </a:cubicBezTo>
                  <a:cubicBezTo>
                    <a:pt x="76" y="18"/>
                    <a:pt x="73" y="18"/>
                    <a:pt x="72" y="18"/>
                  </a:cubicBezTo>
                  <a:cubicBezTo>
                    <a:pt x="70" y="18"/>
                    <a:pt x="66" y="20"/>
                    <a:pt x="65" y="21"/>
                  </a:cubicBezTo>
                  <a:cubicBezTo>
                    <a:pt x="64" y="21"/>
                    <a:pt x="64" y="20"/>
                    <a:pt x="64" y="20"/>
                  </a:cubicBezTo>
                  <a:cubicBezTo>
                    <a:pt x="64" y="19"/>
                    <a:pt x="62" y="19"/>
                    <a:pt x="62" y="19"/>
                  </a:cubicBezTo>
                  <a:cubicBezTo>
                    <a:pt x="61" y="19"/>
                    <a:pt x="60" y="22"/>
                    <a:pt x="60" y="22"/>
                  </a:cubicBezTo>
                  <a:cubicBezTo>
                    <a:pt x="59" y="23"/>
                    <a:pt x="58" y="20"/>
                    <a:pt x="56" y="19"/>
                  </a:cubicBezTo>
                  <a:cubicBezTo>
                    <a:pt x="54" y="19"/>
                    <a:pt x="51" y="17"/>
                    <a:pt x="50" y="17"/>
                  </a:cubicBezTo>
                  <a:cubicBezTo>
                    <a:pt x="49" y="17"/>
                    <a:pt x="48" y="15"/>
                    <a:pt x="47" y="14"/>
                  </a:cubicBezTo>
                  <a:cubicBezTo>
                    <a:pt x="47" y="14"/>
                    <a:pt x="44" y="13"/>
                    <a:pt x="44" y="13"/>
                  </a:cubicBezTo>
                  <a:cubicBezTo>
                    <a:pt x="43" y="13"/>
                    <a:pt x="40" y="15"/>
                    <a:pt x="40" y="15"/>
                  </a:cubicBezTo>
                  <a:cubicBezTo>
                    <a:pt x="39" y="16"/>
                    <a:pt x="38" y="16"/>
                    <a:pt x="38" y="16"/>
                  </a:cubicBezTo>
                  <a:cubicBezTo>
                    <a:pt x="37" y="16"/>
                    <a:pt x="35" y="19"/>
                    <a:pt x="33" y="20"/>
                  </a:cubicBezTo>
                  <a:cubicBezTo>
                    <a:pt x="32" y="21"/>
                    <a:pt x="30" y="24"/>
                    <a:pt x="30" y="25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4" y="30"/>
                    <a:pt x="24" y="31"/>
                  </a:cubicBezTo>
                  <a:cubicBezTo>
                    <a:pt x="23" y="33"/>
                    <a:pt x="24" y="36"/>
                    <a:pt x="24" y="37"/>
                  </a:cubicBezTo>
                  <a:cubicBezTo>
                    <a:pt x="24" y="38"/>
                    <a:pt x="25" y="41"/>
                    <a:pt x="26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4"/>
                    <a:pt x="27" y="45"/>
                    <a:pt x="27" y="45"/>
                  </a:cubicBezTo>
                  <a:cubicBezTo>
                    <a:pt x="27" y="45"/>
                    <a:pt x="25" y="46"/>
                    <a:pt x="24" y="46"/>
                  </a:cubicBezTo>
                  <a:cubicBezTo>
                    <a:pt x="23" y="47"/>
                    <a:pt x="22" y="48"/>
                    <a:pt x="22" y="49"/>
                  </a:cubicBezTo>
                  <a:cubicBezTo>
                    <a:pt x="22" y="49"/>
                    <a:pt x="20" y="50"/>
                    <a:pt x="19" y="50"/>
                  </a:cubicBezTo>
                  <a:cubicBezTo>
                    <a:pt x="19" y="50"/>
                    <a:pt x="19" y="49"/>
                    <a:pt x="20" y="49"/>
                  </a:cubicBezTo>
                  <a:cubicBezTo>
                    <a:pt x="20" y="48"/>
                    <a:pt x="19" y="47"/>
                    <a:pt x="19" y="46"/>
                  </a:cubicBezTo>
                  <a:cubicBezTo>
                    <a:pt x="19" y="46"/>
                    <a:pt x="19" y="42"/>
                    <a:pt x="18" y="41"/>
                  </a:cubicBezTo>
                  <a:cubicBezTo>
                    <a:pt x="18" y="41"/>
                    <a:pt x="16" y="39"/>
                    <a:pt x="16" y="39"/>
                  </a:cubicBezTo>
                  <a:cubicBezTo>
                    <a:pt x="16" y="39"/>
                    <a:pt x="16" y="38"/>
                    <a:pt x="16" y="37"/>
                  </a:cubicBezTo>
                  <a:cubicBezTo>
                    <a:pt x="16" y="37"/>
                    <a:pt x="14" y="36"/>
                    <a:pt x="14" y="37"/>
                  </a:cubicBezTo>
                  <a:cubicBezTo>
                    <a:pt x="13" y="37"/>
                    <a:pt x="13" y="41"/>
                    <a:pt x="13" y="42"/>
                  </a:cubicBezTo>
                  <a:cubicBezTo>
                    <a:pt x="13" y="43"/>
                    <a:pt x="14" y="45"/>
                    <a:pt x="14" y="45"/>
                  </a:cubicBezTo>
                  <a:cubicBezTo>
                    <a:pt x="15" y="45"/>
                    <a:pt x="14" y="47"/>
                    <a:pt x="14" y="47"/>
                  </a:cubicBezTo>
                  <a:cubicBezTo>
                    <a:pt x="13" y="47"/>
                    <a:pt x="12" y="50"/>
                    <a:pt x="13" y="50"/>
                  </a:cubicBezTo>
                  <a:cubicBezTo>
                    <a:pt x="13" y="51"/>
                    <a:pt x="12" y="52"/>
                    <a:pt x="12" y="52"/>
                  </a:cubicBezTo>
                  <a:cubicBezTo>
                    <a:pt x="11" y="53"/>
                    <a:pt x="15" y="53"/>
                    <a:pt x="16" y="52"/>
                  </a:cubicBezTo>
                  <a:cubicBezTo>
                    <a:pt x="17" y="52"/>
                    <a:pt x="18" y="53"/>
                    <a:pt x="18" y="53"/>
                  </a:cubicBezTo>
                  <a:cubicBezTo>
                    <a:pt x="18" y="53"/>
                    <a:pt x="16" y="54"/>
                    <a:pt x="15" y="54"/>
                  </a:cubicBezTo>
                  <a:cubicBezTo>
                    <a:pt x="15" y="55"/>
                    <a:pt x="13" y="56"/>
                    <a:pt x="13" y="57"/>
                  </a:cubicBezTo>
                  <a:cubicBezTo>
                    <a:pt x="12" y="57"/>
                    <a:pt x="13" y="58"/>
                    <a:pt x="14" y="58"/>
                  </a:cubicBezTo>
                  <a:cubicBezTo>
                    <a:pt x="15" y="58"/>
                    <a:pt x="15" y="61"/>
                    <a:pt x="16" y="61"/>
                  </a:cubicBezTo>
                  <a:cubicBezTo>
                    <a:pt x="17" y="61"/>
                    <a:pt x="16" y="63"/>
                    <a:pt x="16" y="63"/>
                  </a:cubicBezTo>
                  <a:cubicBezTo>
                    <a:pt x="16" y="64"/>
                    <a:pt x="12" y="63"/>
                    <a:pt x="11" y="63"/>
                  </a:cubicBezTo>
                  <a:cubicBezTo>
                    <a:pt x="10" y="64"/>
                    <a:pt x="8" y="66"/>
                    <a:pt x="8" y="67"/>
                  </a:cubicBezTo>
                  <a:cubicBezTo>
                    <a:pt x="8" y="69"/>
                    <a:pt x="8" y="72"/>
                    <a:pt x="8" y="72"/>
                  </a:cubicBezTo>
                  <a:cubicBezTo>
                    <a:pt x="9" y="73"/>
                    <a:pt x="11" y="74"/>
                    <a:pt x="12" y="74"/>
                  </a:cubicBezTo>
                  <a:cubicBezTo>
                    <a:pt x="12" y="75"/>
                    <a:pt x="15" y="74"/>
                    <a:pt x="16" y="74"/>
                  </a:cubicBezTo>
                  <a:cubicBezTo>
                    <a:pt x="16" y="75"/>
                    <a:pt x="18" y="72"/>
                    <a:pt x="18" y="70"/>
                  </a:cubicBezTo>
                  <a:cubicBezTo>
                    <a:pt x="19" y="69"/>
                    <a:pt x="21" y="67"/>
                    <a:pt x="22" y="66"/>
                  </a:cubicBezTo>
                  <a:cubicBezTo>
                    <a:pt x="23" y="65"/>
                    <a:pt x="26" y="65"/>
                    <a:pt x="26" y="64"/>
                  </a:cubicBezTo>
                  <a:cubicBezTo>
                    <a:pt x="27" y="64"/>
                    <a:pt x="27" y="67"/>
                    <a:pt x="27" y="68"/>
                  </a:cubicBezTo>
                  <a:cubicBezTo>
                    <a:pt x="27" y="70"/>
                    <a:pt x="30" y="69"/>
                    <a:pt x="30" y="68"/>
                  </a:cubicBezTo>
                  <a:cubicBezTo>
                    <a:pt x="30" y="67"/>
                    <a:pt x="30" y="66"/>
                    <a:pt x="30" y="66"/>
                  </a:cubicBezTo>
                  <a:cubicBezTo>
                    <a:pt x="31" y="67"/>
                    <a:pt x="33" y="68"/>
                    <a:pt x="34" y="69"/>
                  </a:cubicBezTo>
                  <a:cubicBezTo>
                    <a:pt x="34" y="70"/>
                    <a:pt x="34" y="71"/>
                    <a:pt x="34" y="71"/>
                  </a:cubicBezTo>
                  <a:cubicBezTo>
                    <a:pt x="33" y="71"/>
                    <a:pt x="33" y="73"/>
                    <a:pt x="34" y="74"/>
                  </a:cubicBezTo>
                  <a:cubicBezTo>
                    <a:pt x="34" y="74"/>
                    <a:pt x="35" y="71"/>
                    <a:pt x="36" y="71"/>
                  </a:cubicBezTo>
                  <a:cubicBezTo>
                    <a:pt x="37" y="71"/>
                    <a:pt x="37" y="69"/>
                    <a:pt x="37" y="69"/>
                  </a:cubicBezTo>
                  <a:cubicBezTo>
                    <a:pt x="36" y="69"/>
                    <a:pt x="37" y="68"/>
                    <a:pt x="38" y="68"/>
                  </a:cubicBezTo>
                  <a:cubicBezTo>
                    <a:pt x="38" y="69"/>
                    <a:pt x="36" y="65"/>
                    <a:pt x="35" y="64"/>
                  </a:cubicBezTo>
                  <a:cubicBezTo>
                    <a:pt x="34" y="63"/>
                    <a:pt x="35" y="63"/>
                    <a:pt x="37" y="65"/>
                  </a:cubicBezTo>
                  <a:cubicBezTo>
                    <a:pt x="37" y="65"/>
                    <a:pt x="37" y="65"/>
                    <a:pt x="38" y="67"/>
                  </a:cubicBezTo>
                  <a:cubicBezTo>
                    <a:pt x="39" y="68"/>
                    <a:pt x="39" y="69"/>
                    <a:pt x="39" y="69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3"/>
                    <a:pt x="40" y="73"/>
                  </a:cubicBezTo>
                  <a:cubicBezTo>
                    <a:pt x="40" y="74"/>
                    <a:pt x="42" y="75"/>
                    <a:pt x="42" y="75"/>
                  </a:cubicBezTo>
                  <a:cubicBezTo>
                    <a:pt x="43" y="75"/>
                    <a:pt x="44" y="75"/>
                    <a:pt x="43" y="75"/>
                  </a:cubicBezTo>
                  <a:cubicBezTo>
                    <a:pt x="43" y="75"/>
                    <a:pt x="44" y="77"/>
                    <a:pt x="45" y="77"/>
                  </a:cubicBezTo>
                  <a:cubicBezTo>
                    <a:pt x="45" y="77"/>
                    <a:pt x="46" y="75"/>
                    <a:pt x="45" y="75"/>
                  </a:cubicBezTo>
                  <a:cubicBezTo>
                    <a:pt x="44" y="75"/>
                    <a:pt x="44" y="72"/>
                    <a:pt x="44" y="71"/>
                  </a:cubicBezTo>
                  <a:cubicBezTo>
                    <a:pt x="44" y="70"/>
                    <a:pt x="45" y="69"/>
                    <a:pt x="45" y="69"/>
                  </a:cubicBezTo>
                  <a:cubicBezTo>
                    <a:pt x="45" y="69"/>
                    <a:pt x="45" y="71"/>
                    <a:pt x="45" y="72"/>
                  </a:cubicBezTo>
                  <a:cubicBezTo>
                    <a:pt x="45" y="72"/>
                    <a:pt x="45" y="74"/>
                    <a:pt x="46" y="74"/>
                  </a:cubicBezTo>
                  <a:cubicBezTo>
                    <a:pt x="46" y="74"/>
                    <a:pt x="46" y="74"/>
                    <a:pt x="46" y="75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51" y="75"/>
                    <a:pt x="54" y="76"/>
                    <a:pt x="54" y="76"/>
                  </a:cubicBezTo>
                  <a:cubicBezTo>
                    <a:pt x="53" y="77"/>
                    <a:pt x="55" y="77"/>
                    <a:pt x="56" y="76"/>
                  </a:cubicBezTo>
                  <a:cubicBezTo>
                    <a:pt x="56" y="76"/>
                    <a:pt x="56" y="76"/>
                    <a:pt x="56" y="77"/>
                  </a:cubicBezTo>
                  <a:cubicBezTo>
                    <a:pt x="56" y="77"/>
                    <a:pt x="54" y="80"/>
                    <a:pt x="54" y="81"/>
                  </a:cubicBezTo>
                  <a:cubicBezTo>
                    <a:pt x="54" y="82"/>
                    <a:pt x="48" y="81"/>
                    <a:pt x="46" y="81"/>
                  </a:cubicBezTo>
                  <a:cubicBezTo>
                    <a:pt x="43" y="81"/>
                    <a:pt x="40" y="81"/>
                    <a:pt x="39" y="82"/>
                  </a:cubicBezTo>
                  <a:cubicBezTo>
                    <a:pt x="39" y="83"/>
                    <a:pt x="35" y="80"/>
                    <a:pt x="34" y="80"/>
                  </a:cubicBezTo>
                  <a:cubicBezTo>
                    <a:pt x="32" y="79"/>
                    <a:pt x="31" y="76"/>
                    <a:pt x="30" y="76"/>
                  </a:cubicBezTo>
                  <a:cubicBezTo>
                    <a:pt x="30" y="76"/>
                    <a:pt x="31" y="75"/>
                    <a:pt x="30" y="74"/>
                  </a:cubicBezTo>
                  <a:cubicBezTo>
                    <a:pt x="30" y="74"/>
                    <a:pt x="26" y="74"/>
                    <a:pt x="25" y="74"/>
                  </a:cubicBezTo>
                  <a:cubicBezTo>
                    <a:pt x="24" y="75"/>
                    <a:pt x="18" y="75"/>
                    <a:pt x="17" y="76"/>
                  </a:cubicBezTo>
                  <a:cubicBezTo>
                    <a:pt x="15" y="76"/>
                    <a:pt x="13" y="76"/>
                    <a:pt x="13" y="76"/>
                  </a:cubicBezTo>
                  <a:cubicBezTo>
                    <a:pt x="12" y="75"/>
                    <a:pt x="10" y="77"/>
                    <a:pt x="10" y="78"/>
                  </a:cubicBezTo>
                  <a:cubicBezTo>
                    <a:pt x="9" y="78"/>
                    <a:pt x="8" y="81"/>
                    <a:pt x="7" y="84"/>
                  </a:cubicBezTo>
                  <a:cubicBezTo>
                    <a:pt x="7" y="84"/>
                    <a:pt x="7" y="84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4" y="89"/>
                    <a:pt x="2" y="94"/>
                    <a:pt x="1" y="95"/>
                  </a:cubicBezTo>
                  <a:cubicBezTo>
                    <a:pt x="0" y="96"/>
                    <a:pt x="0" y="103"/>
                    <a:pt x="0" y="105"/>
                  </a:cubicBezTo>
                  <a:cubicBezTo>
                    <a:pt x="0" y="107"/>
                    <a:pt x="2" y="112"/>
                    <a:pt x="3" y="114"/>
                  </a:cubicBezTo>
                  <a:cubicBezTo>
                    <a:pt x="3" y="115"/>
                    <a:pt x="7" y="118"/>
                    <a:pt x="8" y="119"/>
                  </a:cubicBezTo>
                  <a:cubicBezTo>
                    <a:pt x="9" y="120"/>
                    <a:pt x="13" y="120"/>
                    <a:pt x="14" y="120"/>
                  </a:cubicBezTo>
                  <a:cubicBezTo>
                    <a:pt x="16" y="120"/>
                    <a:pt x="17" y="119"/>
                    <a:pt x="18" y="117"/>
                  </a:cubicBezTo>
                  <a:cubicBezTo>
                    <a:pt x="18" y="117"/>
                    <a:pt x="18" y="117"/>
                    <a:pt x="19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9"/>
                    <a:pt x="23" y="119"/>
                    <a:pt x="24" y="120"/>
                  </a:cubicBezTo>
                  <a:cubicBezTo>
                    <a:pt x="24" y="120"/>
                    <a:pt x="26" y="120"/>
                    <a:pt x="27" y="120"/>
                  </a:cubicBezTo>
                  <a:cubicBezTo>
                    <a:pt x="27" y="119"/>
                    <a:pt x="28" y="124"/>
                    <a:pt x="28" y="126"/>
                  </a:cubicBezTo>
                  <a:cubicBezTo>
                    <a:pt x="27" y="127"/>
                    <a:pt x="29" y="132"/>
                    <a:pt x="29" y="134"/>
                  </a:cubicBezTo>
                  <a:cubicBezTo>
                    <a:pt x="29" y="135"/>
                    <a:pt x="31" y="139"/>
                    <a:pt x="31" y="141"/>
                  </a:cubicBezTo>
                  <a:cubicBezTo>
                    <a:pt x="31" y="142"/>
                    <a:pt x="30" y="147"/>
                    <a:pt x="30" y="149"/>
                  </a:cubicBezTo>
                  <a:cubicBezTo>
                    <a:pt x="30" y="150"/>
                    <a:pt x="32" y="155"/>
                    <a:pt x="33" y="157"/>
                  </a:cubicBezTo>
                  <a:cubicBezTo>
                    <a:pt x="33" y="159"/>
                    <a:pt x="34" y="162"/>
                    <a:pt x="34" y="163"/>
                  </a:cubicBezTo>
                  <a:cubicBezTo>
                    <a:pt x="34" y="164"/>
                    <a:pt x="36" y="169"/>
                    <a:pt x="37" y="171"/>
                  </a:cubicBezTo>
                  <a:cubicBezTo>
                    <a:pt x="38" y="173"/>
                    <a:pt x="44" y="173"/>
                    <a:pt x="46" y="17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4" name="Freeform 78"/>
            <p:cNvSpPr>
              <a:spLocks/>
            </p:cNvSpPr>
            <p:nvPr/>
          </p:nvSpPr>
          <p:spPr bwMode="auto">
            <a:xfrm>
              <a:off x="5183608" y="5438518"/>
              <a:ext cx="9525" cy="11113"/>
            </a:xfrm>
            <a:custGeom>
              <a:avLst/>
              <a:gdLst>
                <a:gd name="T0" fmla="*/ 2 w 7"/>
                <a:gd name="T1" fmla="*/ 7 h 7"/>
                <a:gd name="T2" fmla="*/ 5 w 7"/>
                <a:gd name="T3" fmla="*/ 6 h 7"/>
                <a:gd name="T4" fmla="*/ 6 w 7"/>
                <a:gd name="T5" fmla="*/ 3 h 7"/>
                <a:gd name="T6" fmla="*/ 4 w 7"/>
                <a:gd name="T7" fmla="*/ 0 h 7"/>
                <a:gd name="T8" fmla="*/ 2 w 7"/>
                <a:gd name="T9" fmla="*/ 2 h 7"/>
                <a:gd name="T10" fmla="*/ 0 w 7"/>
                <a:gd name="T11" fmla="*/ 4 h 7"/>
                <a:gd name="T12" fmla="*/ 0 w 7"/>
                <a:gd name="T13" fmla="*/ 5 h 7"/>
                <a:gd name="T14" fmla="*/ 2 w 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2" y="7"/>
                  </a:moveTo>
                  <a:cubicBezTo>
                    <a:pt x="3" y="7"/>
                    <a:pt x="4" y="6"/>
                    <a:pt x="5" y="6"/>
                  </a:cubicBezTo>
                  <a:cubicBezTo>
                    <a:pt x="6" y="6"/>
                    <a:pt x="7" y="3"/>
                    <a:pt x="6" y="3"/>
                  </a:cubicBezTo>
                  <a:cubicBezTo>
                    <a:pt x="5" y="3"/>
                    <a:pt x="4" y="1"/>
                    <a:pt x="4" y="0"/>
                  </a:cubicBezTo>
                  <a:cubicBezTo>
                    <a:pt x="3" y="0"/>
                    <a:pt x="2" y="1"/>
                    <a:pt x="2" y="2"/>
                  </a:cubicBezTo>
                  <a:cubicBezTo>
                    <a:pt x="2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5" name="Freeform 79"/>
            <p:cNvSpPr>
              <a:spLocks/>
            </p:cNvSpPr>
            <p:nvPr/>
          </p:nvSpPr>
          <p:spPr bwMode="auto">
            <a:xfrm>
              <a:off x="5177258" y="5465506"/>
              <a:ext cx="7938" cy="9525"/>
            </a:xfrm>
            <a:custGeom>
              <a:avLst/>
              <a:gdLst>
                <a:gd name="T0" fmla="*/ 4 w 5"/>
                <a:gd name="T1" fmla="*/ 3 h 7"/>
                <a:gd name="T2" fmla="*/ 3 w 5"/>
                <a:gd name="T3" fmla="*/ 0 h 7"/>
                <a:gd name="T4" fmla="*/ 0 w 5"/>
                <a:gd name="T5" fmla="*/ 5 h 7"/>
                <a:gd name="T6" fmla="*/ 2 w 5"/>
                <a:gd name="T7" fmla="*/ 7 h 7"/>
                <a:gd name="T8" fmla="*/ 4 w 5"/>
                <a:gd name="T9" fmla="*/ 7 h 7"/>
                <a:gd name="T10" fmla="*/ 4 w 5"/>
                <a:gd name="T11" fmla="*/ 6 h 7"/>
                <a:gd name="T12" fmla="*/ 4 w 5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4" y="3"/>
                  </a:moveTo>
                  <a:cubicBezTo>
                    <a:pt x="5" y="3"/>
                    <a:pt x="4" y="0"/>
                    <a:pt x="3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5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6" name="Freeform 80"/>
            <p:cNvSpPr>
              <a:spLocks/>
            </p:cNvSpPr>
            <p:nvPr/>
          </p:nvSpPr>
          <p:spPr bwMode="auto">
            <a:xfrm>
              <a:off x="5161383" y="5454393"/>
              <a:ext cx="15875" cy="22225"/>
            </a:xfrm>
            <a:custGeom>
              <a:avLst/>
              <a:gdLst>
                <a:gd name="T0" fmla="*/ 10 w 11"/>
                <a:gd name="T1" fmla="*/ 7 h 15"/>
                <a:gd name="T2" fmla="*/ 10 w 11"/>
                <a:gd name="T3" fmla="*/ 3 h 15"/>
                <a:gd name="T4" fmla="*/ 8 w 11"/>
                <a:gd name="T5" fmla="*/ 0 h 15"/>
                <a:gd name="T6" fmla="*/ 3 w 11"/>
                <a:gd name="T7" fmla="*/ 7 h 15"/>
                <a:gd name="T8" fmla="*/ 1 w 11"/>
                <a:gd name="T9" fmla="*/ 12 h 15"/>
                <a:gd name="T10" fmla="*/ 6 w 11"/>
                <a:gd name="T11" fmla="*/ 14 h 15"/>
                <a:gd name="T12" fmla="*/ 8 w 11"/>
                <a:gd name="T13" fmla="*/ 14 h 15"/>
                <a:gd name="T14" fmla="*/ 8 w 11"/>
                <a:gd name="T15" fmla="*/ 14 h 15"/>
                <a:gd name="T16" fmla="*/ 9 w 11"/>
                <a:gd name="T17" fmla="*/ 11 h 15"/>
                <a:gd name="T18" fmla="*/ 10 w 11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5">
                  <a:moveTo>
                    <a:pt x="10" y="7"/>
                  </a:moveTo>
                  <a:cubicBezTo>
                    <a:pt x="10" y="6"/>
                    <a:pt x="10" y="3"/>
                    <a:pt x="10" y="3"/>
                  </a:cubicBezTo>
                  <a:cubicBezTo>
                    <a:pt x="11" y="2"/>
                    <a:pt x="9" y="1"/>
                    <a:pt x="8" y="0"/>
                  </a:cubicBezTo>
                  <a:cubicBezTo>
                    <a:pt x="7" y="0"/>
                    <a:pt x="5" y="6"/>
                    <a:pt x="3" y="7"/>
                  </a:cubicBezTo>
                  <a:cubicBezTo>
                    <a:pt x="1" y="8"/>
                    <a:pt x="0" y="12"/>
                    <a:pt x="1" y="12"/>
                  </a:cubicBezTo>
                  <a:cubicBezTo>
                    <a:pt x="1" y="13"/>
                    <a:pt x="5" y="14"/>
                    <a:pt x="6" y="14"/>
                  </a:cubicBezTo>
                  <a:cubicBezTo>
                    <a:pt x="6" y="15"/>
                    <a:pt x="7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9" y="12"/>
                    <a:pt x="9" y="11"/>
                  </a:cubicBezTo>
                  <a:cubicBezTo>
                    <a:pt x="10" y="10"/>
                    <a:pt x="10" y="8"/>
                    <a:pt x="10" y="7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7" name="Freeform 81"/>
            <p:cNvSpPr>
              <a:spLocks/>
            </p:cNvSpPr>
            <p:nvPr/>
          </p:nvSpPr>
          <p:spPr bwMode="auto">
            <a:xfrm>
              <a:off x="5155033" y="5478206"/>
              <a:ext cx="15875" cy="7938"/>
            </a:xfrm>
            <a:custGeom>
              <a:avLst/>
              <a:gdLst>
                <a:gd name="T0" fmla="*/ 3 w 11"/>
                <a:gd name="T1" fmla="*/ 1 h 5"/>
                <a:gd name="T2" fmla="*/ 0 w 11"/>
                <a:gd name="T3" fmla="*/ 2 h 5"/>
                <a:gd name="T4" fmla="*/ 7 w 11"/>
                <a:gd name="T5" fmla="*/ 4 h 5"/>
                <a:gd name="T6" fmla="*/ 10 w 11"/>
                <a:gd name="T7" fmla="*/ 4 h 5"/>
                <a:gd name="T8" fmla="*/ 3 w 1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3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5" y="3"/>
                    <a:pt x="7" y="4"/>
                  </a:cubicBezTo>
                  <a:cubicBezTo>
                    <a:pt x="9" y="4"/>
                    <a:pt x="11" y="5"/>
                    <a:pt x="10" y="4"/>
                  </a:cubicBezTo>
                  <a:cubicBezTo>
                    <a:pt x="10" y="4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8" name="Freeform 82"/>
            <p:cNvSpPr>
              <a:spLocks/>
            </p:cNvSpPr>
            <p:nvPr/>
          </p:nvSpPr>
          <p:spPr bwMode="auto">
            <a:xfrm>
              <a:off x="5174083" y="5416293"/>
              <a:ext cx="4763" cy="7938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1 h 5"/>
                <a:gd name="T4" fmla="*/ 1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3" y="3"/>
                    <a:pt x="2" y="0"/>
                    <a:pt x="1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1" y="5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9" name="Freeform 83"/>
            <p:cNvSpPr>
              <a:spLocks/>
            </p:cNvSpPr>
            <p:nvPr/>
          </p:nvSpPr>
          <p:spPr bwMode="auto">
            <a:xfrm>
              <a:off x="5178845" y="5430581"/>
              <a:ext cx="4763" cy="4763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0 h 4"/>
                <a:gd name="T4" fmla="*/ 1 w 3"/>
                <a:gd name="T5" fmla="*/ 4 h 4"/>
                <a:gd name="T6" fmla="*/ 3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3"/>
                    <a:pt x="1" y="4"/>
                  </a:cubicBezTo>
                  <a:cubicBezTo>
                    <a:pt x="1" y="4"/>
                    <a:pt x="2" y="3"/>
                    <a:pt x="3" y="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0" name="Freeform 84"/>
            <p:cNvSpPr>
              <a:spLocks/>
            </p:cNvSpPr>
            <p:nvPr/>
          </p:nvSpPr>
          <p:spPr bwMode="auto">
            <a:xfrm>
              <a:off x="5191545" y="5463918"/>
              <a:ext cx="9525" cy="4763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1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2" y="4"/>
                    <a:pt x="5" y="3"/>
                    <a:pt x="6" y="1"/>
                  </a:cubicBezTo>
                  <a:cubicBezTo>
                    <a:pt x="4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1" name="Freeform 85"/>
            <p:cNvSpPr>
              <a:spLocks/>
            </p:cNvSpPr>
            <p:nvPr/>
          </p:nvSpPr>
          <p:spPr bwMode="auto">
            <a:xfrm>
              <a:off x="5188370" y="5392481"/>
              <a:ext cx="14288" cy="12700"/>
            </a:xfrm>
            <a:custGeom>
              <a:avLst/>
              <a:gdLst>
                <a:gd name="T0" fmla="*/ 2 w 9"/>
                <a:gd name="T1" fmla="*/ 4 h 9"/>
                <a:gd name="T2" fmla="*/ 1 w 9"/>
                <a:gd name="T3" fmla="*/ 6 h 9"/>
                <a:gd name="T4" fmla="*/ 1 w 9"/>
                <a:gd name="T5" fmla="*/ 6 h 9"/>
                <a:gd name="T6" fmla="*/ 1 w 9"/>
                <a:gd name="T7" fmla="*/ 9 h 9"/>
                <a:gd name="T8" fmla="*/ 3 w 9"/>
                <a:gd name="T9" fmla="*/ 7 h 9"/>
                <a:gd name="T10" fmla="*/ 5 w 9"/>
                <a:gd name="T11" fmla="*/ 6 h 9"/>
                <a:gd name="T12" fmla="*/ 8 w 9"/>
                <a:gd name="T13" fmla="*/ 5 h 9"/>
                <a:gd name="T14" fmla="*/ 9 w 9"/>
                <a:gd name="T15" fmla="*/ 4 h 9"/>
                <a:gd name="T16" fmla="*/ 8 w 9"/>
                <a:gd name="T17" fmla="*/ 0 h 9"/>
                <a:gd name="T18" fmla="*/ 6 w 9"/>
                <a:gd name="T19" fmla="*/ 1 h 9"/>
                <a:gd name="T20" fmla="*/ 2 w 9"/>
                <a:gd name="T2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9">
                  <a:moveTo>
                    <a:pt x="2" y="4"/>
                  </a:move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1" y="9"/>
                    <a:pt x="2" y="7"/>
                    <a:pt x="3" y="7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8" y="3"/>
                    <a:pt x="8" y="1"/>
                    <a:pt x="8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5" y="2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2" name="Freeform 86"/>
            <p:cNvSpPr>
              <a:spLocks/>
            </p:cNvSpPr>
            <p:nvPr/>
          </p:nvSpPr>
          <p:spPr bwMode="auto">
            <a:xfrm>
              <a:off x="5139158" y="54575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3" name="Freeform 87"/>
            <p:cNvSpPr>
              <a:spLocks/>
            </p:cNvSpPr>
            <p:nvPr/>
          </p:nvSpPr>
          <p:spPr bwMode="auto">
            <a:xfrm>
              <a:off x="5139158" y="5455981"/>
              <a:ext cx="15875" cy="20638"/>
            </a:xfrm>
            <a:custGeom>
              <a:avLst/>
              <a:gdLst>
                <a:gd name="T0" fmla="*/ 10 w 11"/>
                <a:gd name="T1" fmla="*/ 10 h 14"/>
                <a:gd name="T2" fmla="*/ 6 w 11"/>
                <a:gd name="T3" fmla="*/ 5 h 14"/>
                <a:gd name="T4" fmla="*/ 5 w 11"/>
                <a:gd name="T5" fmla="*/ 4 h 14"/>
                <a:gd name="T6" fmla="*/ 5 w 11"/>
                <a:gd name="T7" fmla="*/ 3 h 14"/>
                <a:gd name="T8" fmla="*/ 2 w 11"/>
                <a:gd name="T9" fmla="*/ 1 h 14"/>
                <a:gd name="T10" fmla="*/ 0 w 11"/>
                <a:gd name="T11" fmla="*/ 1 h 14"/>
                <a:gd name="T12" fmla="*/ 3 w 11"/>
                <a:gd name="T13" fmla="*/ 3 h 14"/>
                <a:gd name="T14" fmla="*/ 9 w 11"/>
                <a:gd name="T15" fmla="*/ 13 h 14"/>
                <a:gd name="T16" fmla="*/ 10 w 11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4">
                  <a:moveTo>
                    <a:pt x="10" y="10"/>
                  </a:moveTo>
                  <a:cubicBezTo>
                    <a:pt x="9" y="9"/>
                    <a:pt x="8" y="7"/>
                    <a:pt x="6" y="5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2" y="1"/>
                  </a:cubicBezTo>
                  <a:cubicBezTo>
                    <a:pt x="2" y="0"/>
                    <a:pt x="1" y="2"/>
                    <a:pt x="0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4" y="4"/>
                    <a:pt x="8" y="13"/>
                    <a:pt x="9" y="13"/>
                  </a:cubicBezTo>
                  <a:cubicBezTo>
                    <a:pt x="9" y="14"/>
                    <a:pt x="11" y="11"/>
                    <a:pt x="10" y="1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4" name="Freeform 88"/>
            <p:cNvSpPr>
              <a:spLocks/>
            </p:cNvSpPr>
            <p:nvPr/>
          </p:nvSpPr>
          <p:spPr bwMode="auto">
            <a:xfrm>
              <a:off x="5113758" y="5449631"/>
              <a:ext cx="4763" cy="4763"/>
            </a:xfrm>
            <a:custGeom>
              <a:avLst/>
              <a:gdLst>
                <a:gd name="T0" fmla="*/ 1 w 4"/>
                <a:gd name="T1" fmla="*/ 1 h 4"/>
                <a:gd name="T2" fmla="*/ 3 w 4"/>
                <a:gd name="T3" fmla="*/ 4 h 4"/>
                <a:gd name="T4" fmla="*/ 2 w 4"/>
                <a:gd name="T5" fmla="*/ 0 h 4"/>
                <a:gd name="T6" fmla="*/ 1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0" y="2"/>
                    <a:pt x="3" y="4"/>
                    <a:pt x="3" y="4"/>
                  </a:cubicBezTo>
                  <a:cubicBezTo>
                    <a:pt x="4" y="3"/>
                    <a:pt x="3" y="1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5" name="Freeform 89"/>
            <p:cNvSpPr>
              <a:spLocks/>
            </p:cNvSpPr>
            <p:nvPr/>
          </p:nvSpPr>
          <p:spPr bwMode="auto">
            <a:xfrm>
              <a:off x="5053433" y="5490906"/>
              <a:ext cx="12700" cy="30163"/>
            </a:xfrm>
            <a:custGeom>
              <a:avLst/>
              <a:gdLst>
                <a:gd name="T0" fmla="*/ 1 w 9"/>
                <a:gd name="T1" fmla="*/ 19 h 20"/>
                <a:gd name="T2" fmla="*/ 4 w 9"/>
                <a:gd name="T3" fmla="*/ 20 h 20"/>
                <a:gd name="T4" fmla="*/ 7 w 9"/>
                <a:gd name="T5" fmla="*/ 16 h 20"/>
                <a:gd name="T6" fmla="*/ 7 w 9"/>
                <a:gd name="T7" fmla="*/ 13 h 20"/>
                <a:gd name="T8" fmla="*/ 8 w 9"/>
                <a:gd name="T9" fmla="*/ 11 h 20"/>
                <a:gd name="T10" fmla="*/ 8 w 9"/>
                <a:gd name="T11" fmla="*/ 9 h 20"/>
                <a:gd name="T12" fmla="*/ 7 w 9"/>
                <a:gd name="T13" fmla="*/ 1 h 20"/>
                <a:gd name="T14" fmla="*/ 6 w 9"/>
                <a:gd name="T15" fmla="*/ 3 h 20"/>
                <a:gd name="T16" fmla="*/ 2 w 9"/>
                <a:gd name="T17" fmla="*/ 6 h 20"/>
                <a:gd name="T18" fmla="*/ 1 w 9"/>
                <a:gd name="T19" fmla="*/ 10 h 20"/>
                <a:gd name="T20" fmla="*/ 1 w 9"/>
                <a:gd name="T21" fmla="*/ 13 h 20"/>
                <a:gd name="T22" fmla="*/ 1 w 9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20">
                  <a:moveTo>
                    <a:pt x="1" y="19"/>
                  </a:moveTo>
                  <a:cubicBezTo>
                    <a:pt x="1" y="20"/>
                    <a:pt x="3" y="20"/>
                    <a:pt x="4" y="20"/>
                  </a:cubicBezTo>
                  <a:cubicBezTo>
                    <a:pt x="5" y="20"/>
                    <a:pt x="6" y="17"/>
                    <a:pt x="7" y="16"/>
                  </a:cubicBezTo>
                  <a:cubicBezTo>
                    <a:pt x="7" y="15"/>
                    <a:pt x="7" y="13"/>
                    <a:pt x="7" y="13"/>
                  </a:cubicBezTo>
                  <a:cubicBezTo>
                    <a:pt x="7" y="12"/>
                    <a:pt x="7" y="11"/>
                    <a:pt x="8" y="11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9" y="8"/>
                    <a:pt x="7" y="2"/>
                    <a:pt x="7" y="1"/>
                  </a:cubicBezTo>
                  <a:cubicBezTo>
                    <a:pt x="7" y="0"/>
                    <a:pt x="6" y="2"/>
                    <a:pt x="6" y="3"/>
                  </a:cubicBezTo>
                  <a:cubicBezTo>
                    <a:pt x="5" y="4"/>
                    <a:pt x="3" y="6"/>
                    <a:pt x="2" y="6"/>
                  </a:cubicBezTo>
                  <a:cubicBezTo>
                    <a:pt x="2" y="7"/>
                    <a:pt x="1" y="10"/>
                    <a:pt x="1" y="10"/>
                  </a:cubicBezTo>
                  <a:cubicBezTo>
                    <a:pt x="1" y="11"/>
                    <a:pt x="1" y="13"/>
                    <a:pt x="1" y="13"/>
                  </a:cubicBezTo>
                  <a:cubicBezTo>
                    <a:pt x="0" y="14"/>
                    <a:pt x="1" y="17"/>
                    <a:pt x="1" y="19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6" name="Freeform 90"/>
            <p:cNvSpPr>
              <a:spLocks/>
            </p:cNvSpPr>
            <p:nvPr/>
          </p:nvSpPr>
          <p:spPr bwMode="auto">
            <a:xfrm>
              <a:off x="4912145" y="5570281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7" name="Freeform 91"/>
            <p:cNvSpPr>
              <a:spLocks/>
            </p:cNvSpPr>
            <p:nvPr/>
          </p:nvSpPr>
          <p:spPr bwMode="auto">
            <a:xfrm>
              <a:off x="4902620" y="5263893"/>
              <a:ext cx="82550" cy="74613"/>
            </a:xfrm>
            <a:custGeom>
              <a:avLst/>
              <a:gdLst>
                <a:gd name="T0" fmla="*/ 56 w 57"/>
                <a:gd name="T1" fmla="*/ 6 h 51"/>
                <a:gd name="T2" fmla="*/ 53 w 57"/>
                <a:gd name="T3" fmla="*/ 6 h 51"/>
                <a:gd name="T4" fmla="*/ 49 w 57"/>
                <a:gd name="T5" fmla="*/ 5 h 51"/>
                <a:gd name="T6" fmla="*/ 50 w 57"/>
                <a:gd name="T7" fmla="*/ 3 h 51"/>
                <a:gd name="T8" fmla="*/ 48 w 57"/>
                <a:gd name="T9" fmla="*/ 1 h 51"/>
                <a:gd name="T10" fmla="*/ 43 w 57"/>
                <a:gd name="T11" fmla="*/ 1 h 51"/>
                <a:gd name="T12" fmla="*/ 41 w 57"/>
                <a:gd name="T13" fmla="*/ 0 h 51"/>
                <a:gd name="T14" fmla="*/ 34 w 57"/>
                <a:gd name="T15" fmla="*/ 1 h 51"/>
                <a:gd name="T16" fmla="*/ 27 w 57"/>
                <a:gd name="T17" fmla="*/ 1 h 51"/>
                <a:gd name="T18" fmla="*/ 26 w 57"/>
                <a:gd name="T19" fmla="*/ 4 h 51"/>
                <a:gd name="T20" fmla="*/ 20 w 57"/>
                <a:gd name="T21" fmla="*/ 5 h 51"/>
                <a:gd name="T22" fmla="*/ 10 w 57"/>
                <a:gd name="T23" fmla="*/ 8 h 51"/>
                <a:gd name="T24" fmla="*/ 7 w 57"/>
                <a:gd name="T25" fmla="*/ 11 h 51"/>
                <a:gd name="T26" fmla="*/ 5 w 57"/>
                <a:gd name="T27" fmla="*/ 13 h 51"/>
                <a:gd name="T28" fmla="*/ 1 w 57"/>
                <a:gd name="T29" fmla="*/ 14 h 51"/>
                <a:gd name="T30" fmla="*/ 2 w 57"/>
                <a:gd name="T31" fmla="*/ 16 h 51"/>
                <a:gd name="T32" fmla="*/ 3 w 57"/>
                <a:gd name="T33" fmla="*/ 16 h 51"/>
                <a:gd name="T34" fmla="*/ 6 w 57"/>
                <a:gd name="T35" fmla="*/ 16 h 51"/>
                <a:gd name="T36" fmla="*/ 3 w 57"/>
                <a:gd name="T37" fmla="*/ 17 h 51"/>
                <a:gd name="T38" fmla="*/ 4 w 57"/>
                <a:gd name="T39" fmla="*/ 20 h 51"/>
                <a:gd name="T40" fmla="*/ 7 w 57"/>
                <a:gd name="T41" fmla="*/ 20 h 51"/>
                <a:gd name="T42" fmla="*/ 11 w 57"/>
                <a:gd name="T43" fmla="*/ 21 h 51"/>
                <a:gd name="T44" fmla="*/ 13 w 57"/>
                <a:gd name="T45" fmla="*/ 24 h 51"/>
                <a:gd name="T46" fmla="*/ 14 w 57"/>
                <a:gd name="T47" fmla="*/ 28 h 51"/>
                <a:gd name="T48" fmla="*/ 16 w 57"/>
                <a:gd name="T49" fmla="*/ 29 h 51"/>
                <a:gd name="T50" fmla="*/ 16 w 57"/>
                <a:gd name="T51" fmla="*/ 30 h 51"/>
                <a:gd name="T52" fmla="*/ 16 w 57"/>
                <a:gd name="T53" fmla="*/ 33 h 51"/>
                <a:gd name="T54" fmla="*/ 16 w 57"/>
                <a:gd name="T55" fmla="*/ 35 h 51"/>
                <a:gd name="T56" fmla="*/ 15 w 57"/>
                <a:gd name="T57" fmla="*/ 37 h 51"/>
                <a:gd name="T58" fmla="*/ 17 w 57"/>
                <a:gd name="T59" fmla="*/ 45 h 51"/>
                <a:gd name="T60" fmla="*/ 19 w 57"/>
                <a:gd name="T61" fmla="*/ 50 h 51"/>
                <a:gd name="T62" fmla="*/ 22 w 57"/>
                <a:gd name="T63" fmla="*/ 51 h 51"/>
                <a:gd name="T64" fmla="*/ 24 w 57"/>
                <a:gd name="T65" fmla="*/ 50 h 51"/>
                <a:gd name="T66" fmla="*/ 26 w 57"/>
                <a:gd name="T67" fmla="*/ 47 h 51"/>
                <a:gd name="T68" fmla="*/ 28 w 57"/>
                <a:gd name="T69" fmla="*/ 41 h 51"/>
                <a:gd name="T70" fmla="*/ 31 w 57"/>
                <a:gd name="T71" fmla="*/ 40 h 51"/>
                <a:gd name="T72" fmla="*/ 34 w 57"/>
                <a:gd name="T73" fmla="*/ 39 h 51"/>
                <a:gd name="T74" fmla="*/ 38 w 57"/>
                <a:gd name="T75" fmla="*/ 36 h 51"/>
                <a:gd name="T76" fmla="*/ 42 w 57"/>
                <a:gd name="T77" fmla="*/ 32 h 51"/>
                <a:gd name="T78" fmla="*/ 40 w 57"/>
                <a:gd name="T79" fmla="*/ 31 h 51"/>
                <a:gd name="T80" fmla="*/ 40 w 57"/>
                <a:gd name="T81" fmla="*/ 29 h 51"/>
                <a:gd name="T82" fmla="*/ 44 w 57"/>
                <a:gd name="T83" fmla="*/ 30 h 51"/>
                <a:gd name="T84" fmla="*/ 46 w 57"/>
                <a:gd name="T85" fmla="*/ 29 h 51"/>
                <a:gd name="T86" fmla="*/ 46 w 57"/>
                <a:gd name="T87" fmla="*/ 29 h 51"/>
                <a:gd name="T88" fmla="*/ 46 w 57"/>
                <a:gd name="T89" fmla="*/ 27 h 51"/>
                <a:gd name="T90" fmla="*/ 49 w 57"/>
                <a:gd name="T91" fmla="*/ 22 h 51"/>
                <a:gd name="T92" fmla="*/ 50 w 57"/>
                <a:gd name="T93" fmla="*/ 17 h 51"/>
                <a:gd name="T94" fmla="*/ 50 w 57"/>
                <a:gd name="T95" fmla="*/ 15 h 51"/>
                <a:gd name="T96" fmla="*/ 50 w 57"/>
                <a:gd name="T97" fmla="*/ 14 h 51"/>
                <a:gd name="T98" fmla="*/ 51 w 57"/>
                <a:gd name="T99" fmla="*/ 11 h 51"/>
                <a:gd name="T100" fmla="*/ 53 w 57"/>
                <a:gd name="T101" fmla="*/ 10 h 51"/>
                <a:gd name="T102" fmla="*/ 56 w 57"/>
                <a:gd name="T103" fmla="*/ 8 h 51"/>
                <a:gd name="T104" fmla="*/ 56 w 57"/>
                <a:gd name="T105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" h="51">
                  <a:moveTo>
                    <a:pt x="56" y="6"/>
                  </a:moveTo>
                  <a:cubicBezTo>
                    <a:pt x="55" y="6"/>
                    <a:pt x="53" y="6"/>
                    <a:pt x="53" y="6"/>
                  </a:cubicBezTo>
                  <a:cubicBezTo>
                    <a:pt x="52" y="5"/>
                    <a:pt x="49" y="5"/>
                    <a:pt x="49" y="5"/>
                  </a:cubicBezTo>
                  <a:cubicBezTo>
                    <a:pt x="48" y="6"/>
                    <a:pt x="48" y="3"/>
                    <a:pt x="50" y="3"/>
                  </a:cubicBezTo>
                  <a:cubicBezTo>
                    <a:pt x="51" y="3"/>
                    <a:pt x="50" y="1"/>
                    <a:pt x="48" y="1"/>
                  </a:cubicBezTo>
                  <a:cubicBezTo>
                    <a:pt x="47" y="1"/>
                    <a:pt x="44" y="0"/>
                    <a:pt x="43" y="1"/>
                  </a:cubicBezTo>
                  <a:cubicBezTo>
                    <a:pt x="43" y="1"/>
                    <a:pt x="41" y="0"/>
                    <a:pt x="41" y="0"/>
                  </a:cubicBezTo>
                  <a:cubicBezTo>
                    <a:pt x="40" y="0"/>
                    <a:pt x="36" y="1"/>
                    <a:pt x="34" y="1"/>
                  </a:cubicBezTo>
                  <a:cubicBezTo>
                    <a:pt x="33" y="1"/>
                    <a:pt x="28" y="1"/>
                    <a:pt x="27" y="1"/>
                  </a:cubicBezTo>
                  <a:cubicBezTo>
                    <a:pt x="26" y="2"/>
                    <a:pt x="26" y="4"/>
                    <a:pt x="26" y="4"/>
                  </a:cubicBezTo>
                  <a:cubicBezTo>
                    <a:pt x="26" y="5"/>
                    <a:pt x="22" y="5"/>
                    <a:pt x="20" y="5"/>
                  </a:cubicBezTo>
                  <a:cubicBezTo>
                    <a:pt x="19" y="5"/>
                    <a:pt x="12" y="6"/>
                    <a:pt x="10" y="8"/>
                  </a:cubicBezTo>
                  <a:cubicBezTo>
                    <a:pt x="8" y="9"/>
                    <a:pt x="6" y="11"/>
                    <a:pt x="7" y="11"/>
                  </a:cubicBezTo>
                  <a:cubicBezTo>
                    <a:pt x="7" y="11"/>
                    <a:pt x="6" y="13"/>
                    <a:pt x="5" y="13"/>
                  </a:cubicBezTo>
                  <a:cubicBezTo>
                    <a:pt x="4" y="14"/>
                    <a:pt x="1" y="14"/>
                    <a:pt x="1" y="14"/>
                  </a:cubicBezTo>
                  <a:cubicBezTo>
                    <a:pt x="0" y="15"/>
                    <a:pt x="1" y="15"/>
                    <a:pt x="2" y="16"/>
                  </a:cubicBezTo>
                  <a:cubicBezTo>
                    <a:pt x="2" y="16"/>
                    <a:pt x="2" y="15"/>
                    <a:pt x="3" y="16"/>
                  </a:cubicBezTo>
                  <a:cubicBezTo>
                    <a:pt x="4" y="16"/>
                    <a:pt x="6" y="16"/>
                    <a:pt x="6" y="16"/>
                  </a:cubicBezTo>
                  <a:cubicBezTo>
                    <a:pt x="7" y="17"/>
                    <a:pt x="5" y="17"/>
                    <a:pt x="3" y="17"/>
                  </a:cubicBezTo>
                  <a:cubicBezTo>
                    <a:pt x="2" y="17"/>
                    <a:pt x="3" y="20"/>
                    <a:pt x="4" y="20"/>
                  </a:cubicBezTo>
                  <a:cubicBezTo>
                    <a:pt x="4" y="20"/>
                    <a:pt x="7" y="20"/>
                    <a:pt x="7" y="20"/>
                  </a:cubicBezTo>
                  <a:cubicBezTo>
                    <a:pt x="7" y="20"/>
                    <a:pt x="10" y="20"/>
                    <a:pt x="11" y="21"/>
                  </a:cubicBezTo>
                  <a:cubicBezTo>
                    <a:pt x="12" y="21"/>
                    <a:pt x="13" y="24"/>
                    <a:pt x="13" y="24"/>
                  </a:cubicBezTo>
                  <a:cubicBezTo>
                    <a:pt x="14" y="25"/>
                    <a:pt x="14" y="27"/>
                    <a:pt x="14" y="28"/>
                  </a:cubicBezTo>
                  <a:cubicBezTo>
                    <a:pt x="14" y="28"/>
                    <a:pt x="16" y="30"/>
                    <a:pt x="16" y="29"/>
                  </a:cubicBezTo>
                  <a:cubicBezTo>
                    <a:pt x="17" y="29"/>
                    <a:pt x="16" y="30"/>
                    <a:pt x="16" y="30"/>
                  </a:cubicBezTo>
                  <a:cubicBezTo>
                    <a:pt x="15" y="30"/>
                    <a:pt x="15" y="32"/>
                    <a:pt x="16" y="33"/>
                  </a:cubicBezTo>
                  <a:cubicBezTo>
                    <a:pt x="17" y="33"/>
                    <a:pt x="17" y="35"/>
                    <a:pt x="16" y="35"/>
                  </a:cubicBezTo>
                  <a:cubicBezTo>
                    <a:pt x="15" y="36"/>
                    <a:pt x="16" y="37"/>
                    <a:pt x="15" y="37"/>
                  </a:cubicBezTo>
                  <a:cubicBezTo>
                    <a:pt x="15" y="38"/>
                    <a:pt x="17" y="43"/>
                    <a:pt x="17" y="45"/>
                  </a:cubicBezTo>
                  <a:cubicBezTo>
                    <a:pt x="17" y="48"/>
                    <a:pt x="19" y="50"/>
                    <a:pt x="19" y="50"/>
                  </a:cubicBezTo>
                  <a:cubicBezTo>
                    <a:pt x="20" y="50"/>
                    <a:pt x="22" y="50"/>
                    <a:pt x="22" y="51"/>
                  </a:cubicBezTo>
                  <a:cubicBezTo>
                    <a:pt x="23" y="51"/>
                    <a:pt x="24" y="51"/>
                    <a:pt x="24" y="50"/>
                  </a:cubicBezTo>
                  <a:cubicBezTo>
                    <a:pt x="24" y="50"/>
                    <a:pt x="25" y="49"/>
                    <a:pt x="26" y="47"/>
                  </a:cubicBezTo>
                  <a:cubicBezTo>
                    <a:pt x="27" y="46"/>
                    <a:pt x="28" y="41"/>
                    <a:pt x="28" y="41"/>
                  </a:cubicBezTo>
                  <a:cubicBezTo>
                    <a:pt x="28" y="40"/>
                    <a:pt x="31" y="41"/>
                    <a:pt x="31" y="40"/>
                  </a:cubicBezTo>
                  <a:cubicBezTo>
                    <a:pt x="32" y="40"/>
                    <a:pt x="33" y="39"/>
                    <a:pt x="34" y="39"/>
                  </a:cubicBezTo>
                  <a:cubicBezTo>
                    <a:pt x="34" y="38"/>
                    <a:pt x="37" y="37"/>
                    <a:pt x="38" y="36"/>
                  </a:cubicBezTo>
                  <a:cubicBezTo>
                    <a:pt x="39" y="35"/>
                    <a:pt x="41" y="33"/>
                    <a:pt x="42" y="32"/>
                  </a:cubicBezTo>
                  <a:cubicBezTo>
                    <a:pt x="42" y="31"/>
                    <a:pt x="41" y="32"/>
                    <a:pt x="40" y="31"/>
                  </a:cubicBezTo>
                  <a:cubicBezTo>
                    <a:pt x="39" y="30"/>
                    <a:pt x="40" y="30"/>
                    <a:pt x="40" y="29"/>
                  </a:cubicBezTo>
                  <a:cubicBezTo>
                    <a:pt x="40" y="29"/>
                    <a:pt x="43" y="30"/>
                    <a:pt x="44" y="30"/>
                  </a:cubicBezTo>
                  <a:cubicBezTo>
                    <a:pt x="45" y="31"/>
                    <a:pt x="47" y="29"/>
                    <a:pt x="46" y="29"/>
                  </a:cubicBezTo>
                  <a:cubicBezTo>
                    <a:pt x="45" y="28"/>
                    <a:pt x="46" y="28"/>
                    <a:pt x="46" y="2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9" y="24"/>
                    <a:pt x="49" y="22"/>
                  </a:cubicBezTo>
                  <a:cubicBezTo>
                    <a:pt x="48" y="20"/>
                    <a:pt x="49" y="17"/>
                    <a:pt x="50" y="17"/>
                  </a:cubicBezTo>
                  <a:cubicBezTo>
                    <a:pt x="51" y="17"/>
                    <a:pt x="51" y="15"/>
                    <a:pt x="50" y="15"/>
                  </a:cubicBezTo>
                  <a:cubicBezTo>
                    <a:pt x="49" y="15"/>
                    <a:pt x="50" y="14"/>
                    <a:pt x="50" y="14"/>
                  </a:cubicBezTo>
                  <a:cubicBezTo>
                    <a:pt x="50" y="14"/>
                    <a:pt x="51" y="12"/>
                    <a:pt x="51" y="11"/>
                  </a:cubicBezTo>
                  <a:cubicBezTo>
                    <a:pt x="50" y="11"/>
                    <a:pt x="52" y="10"/>
                    <a:pt x="53" y="10"/>
                  </a:cubicBezTo>
                  <a:cubicBezTo>
                    <a:pt x="53" y="9"/>
                    <a:pt x="55" y="8"/>
                    <a:pt x="56" y="8"/>
                  </a:cubicBezTo>
                  <a:cubicBezTo>
                    <a:pt x="56" y="8"/>
                    <a:pt x="57" y="6"/>
                    <a:pt x="56" y="6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8" name="Freeform 92"/>
            <p:cNvSpPr>
              <a:spLocks/>
            </p:cNvSpPr>
            <p:nvPr/>
          </p:nvSpPr>
          <p:spPr bwMode="auto">
            <a:xfrm>
              <a:off x="4997870" y="5275006"/>
              <a:ext cx="22225" cy="17463"/>
            </a:xfrm>
            <a:custGeom>
              <a:avLst/>
              <a:gdLst>
                <a:gd name="T0" fmla="*/ 7 w 15"/>
                <a:gd name="T1" fmla="*/ 0 h 12"/>
                <a:gd name="T2" fmla="*/ 5 w 15"/>
                <a:gd name="T3" fmla="*/ 1 h 12"/>
                <a:gd name="T4" fmla="*/ 2 w 15"/>
                <a:gd name="T5" fmla="*/ 1 h 12"/>
                <a:gd name="T6" fmla="*/ 1 w 15"/>
                <a:gd name="T7" fmla="*/ 4 h 12"/>
                <a:gd name="T8" fmla="*/ 2 w 15"/>
                <a:gd name="T9" fmla="*/ 7 h 12"/>
                <a:gd name="T10" fmla="*/ 5 w 15"/>
                <a:gd name="T11" fmla="*/ 6 h 12"/>
                <a:gd name="T12" fmla="*/ 5 w 15"/>
                <a:gd name="T13" fmla="*/ 9 h 12"/>
                <a:gd name="T14" fmla="*/ 6 w 15"/>
                <a:gd name="T15" fmla="*/ 11 h 12"/>
                <a:gd name="T16" fmla="*/ 8 w 15"/>
                <a:gd name="T17" fmla="*/ 12 h 12"/>
                <a:gd name="T18" fmla="*/ 10 w 15"/>
                <a:gd name="T19" fmla="*/ 9 h 12"/>
                <a:gd name="T20" fmla="*/ 14 w 15"/>
                <a:gd name="T21" fmla="*/ 9 h 12"/>
                <a:gd name="T22" fmla="*/ 14 w 15"/>
                <a:gd name="T23" fmla="*/ 4 h 12"/>
                <a:gd name="T24" fmla="*/ 11 w 15"/>
                <a:gd name="T25" fmla="*/ 4 h 12"/>
                <a:gd name="T26" fmla="*/ 9 w 15"/>
                <a:gd name="T27" fmla="*/ 3 h 12"/>
                <a:gd name="T28" fmla="*/ 7 w 15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2">
                  <a:moveTo>
                    <a:pt x="7" y="0"/>
                  </a:moveTo>
                  <a:cubicBezTo>
                    <a:pt x="6" y="0"/>
                    <a:pt x="4" y="1"/>
                    <a:pt x="5" y="1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2" y="7"/>
                  </a:cubicBezTo>
                  <a:cubicBezTo>
                    <a:pt x="2" y="7"/>
                    <a:pt x="4" y="7"/>
                    <a:pt x="5" y="6"/>
                  </a:cubicBezTo>
                  <a:cubicBezTo>
                    <a:pt x="5" y="6"/>
                    <a:pt x="5" y="8"/>
                    <a:pt x="5" y="9"/>
                  </a:cubicBezTo>
                  <a:cubicBezTo>
                    <a:pt x="4" y="9"/>
                    <a:pt x="5" y="11"/>
                    <a:pt x="6" y="11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9" y="12"/>
                    <a:pt x="10" y="10"/>
                    <a:pt x="10" y="9"/>
                  </a:cubicBezTo>
                  <a:cubicBezTo>
                    <a:pt x="10" y="8"/>
                    <a:pt x="13" y="8"/>
                    <a:pt x="14" y="9"/>
                  </a:cubicBezTo>
                  <a:cubicBezTo>
                    <a:pt x="15" y="9"/>
                    <a:pt x="15" y="5"/>
                    <a:pt x="14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9" name="Freeform 93"/>
            <p:cNvSpPr>
              <a:spLocks/>
            </p:cNvSpPr>
            <p:nvPr/>
          </p:nvSpPr>
          <p:spPr bwMode="auto">
            <a:xfrm>
              <a:off x="5012158" y="5273418"/>
              <a:ext cx="15875" cy="4763"/>
            </a:xfrm>
            <a:custGeom>
              <a:avLst/>
              <a:gdLst>
                <a:gd name="T0" fmla="*/ 7 w 11"/>
                <a:gd name="T1" fmla="*/ 4 h 4"/>
                <a:gd name="T2" fmla="*/ 11 w 11"/>
                <a:gd name="T3" fmla="*/ 2 h 4"/>
                <a:gd name="T4" fmla="*/ 4 w 11"/>
                <a:gd name="T5" fmla="*/ 1 h 4"/>
                <a:gd name="T6" fmla="*/ 0 w 11"/>
                <a:gd name="T7" fmla="*/ 1 h 4"/>
                <a:gd name="T8" fmla="*/ 7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7" y="4"/>
                  </a:moveTo>
                  <a:cubicBezTo>
                    <a:pt x="8" y="4"/>
                    <a:pt x="11" y="3"/>
                    <a:pt x="11" y="2"/>
                  </a:cubicBezTo>
                  <a:cubicBezTo>
                    <a:pt x="11" y="2"/>
                    <a:pt x="6" y="1"/>
                    <a:pt x="4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5" y="4"/>
                    <a:pt x="7" y="4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0" name="Freeform 94"/>
            <p:cNvSpPr>
              <a:spLocks/>
            </p:cNvSpPr>
            <p:nvPr/>
          </p:nvSpPr>
          <p:spPr bwMode="auto">
            <a:xfrm>
              <a:off x="4970883" y="5349618"/>
              <a:ext cx="4763" cy="7938"/>
            </a:xfrm>
            <a:custGeom>
              <a:avLst/>
              <a:gdLst>
                <a:gd name="T0" fmla="*/ 1 w 4"/>
                <a:gd name="T1" fmla="*/ 2 h 5"/>
                <a:gd name="T2" fmla="*/ 1 w 4"/>
                <a:gd name="T3" fmla="*/ 4 h 5"/>
                <a:gd name="T4" fmla="*/ 3 w 4"/>
                <a:gd name="T5" fmla="*/ 5 h 5"/>
                <a:gd name="T6" fmla="*/ 4 w 4"/>
                <a:gd name="T7" fmla="*/ 3 h 5"/>
                <a:gd name="T8" fmla="*/ 3 w 4"/>
                <a:gd name="T9" fmla="*/ 0 h 5"/>
                <a:gd name="T10" fmla="*/ 1 w 4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3" y="0"/>
                    <a:pt x="3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1" name="Freeform 95"/>
            <p:cNvSpPr>
              <a:spLocks/>
            </p:cNvSpPr>
            <p:nvPr/>
          </p:nvSpPr>
          <p:spPr bwMode="auto">
            <a:xfrm>
              <a:off x="4966120" y="5317868"/>
              <a:ext cx="14288" cy="9525"/>
            </a:xfrm>
            <a:custGeom>
              <a:avLst/>
              <a:gdLst>
                <a:gd name="T0" fmla="*/ 10 w 10"/>
                <a:gd name="T1" fmla="*/ 2 h 7"/>
                <a:gd name="T2" fmla="*/ 6 w 10"/>
                <a:gd name="T3" fmla="*/ 1 h 7"/>
                <a:gd name="T4" fmla="*/ 2 w 10"/>
                <a:gd name="T5" fmla="*/ 0 h 7"/>
                <a:gd name="T6" fmla="*/ 1 w 10"/>
                <a:gd name="T7" fmla="*/ 2 h 7"/>
                <a:gd name="T8" fmla="*/ 2 w 10"/>
                <a:gd name="T9" fmla="*/ 3 h 7"/>
                <a:gd name="T10" fmla="*/ 1 w 10"/>
                <a:gd name="T11" fmla="*/ 5 h 7"/>
                <a:gd name="T12" fmla="*/ 4 w 10"/>
                <a:gd name="T13" fmla="*/ 6 h 7"/>
                <a:gd name="T14" fmla="*/ 6 w 10"/>
                <a:gd name="T15" fmla="*/ 7 h 7"/>
                <a:gd name="T16" fmla="*/ 9 w 10"/>
                <a:gd name="T17" fmla="*/ 6 h 7"/>
                <a:gd name="T18" fmla="*/ 10 w 10"/>
                <a:gd name="T1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7">
                  <a:moveTo>
                    <a:pt x="10" y="2"/>
                  </a:moveTo>
                  <a:cubicBezTo>
                    <a:pt x="9" y="1"/>
                    <a:pt x="6" y="2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2"/>
                    <a:pt x="1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5"/>
                    <a:pt x="3" y="5"/>
                    <a:pt x="4" y="6"/>
                  </a:cubicBezTo>
                  <a:cubicBezTo>
                    <a:pt x="4" y="7"/>
                    <a:pt x="5" y="7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0" y="6"/>
                    <a:pt x="10" y="3"/>
                    <a:pt x="10" y="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2" name="Freeform 96"/>
            <p:cNvSpPr>
              <a:spLocks/>
            </p:cNvSpPr>
            <p:nvPr/>
          </p:nvSpPr>
          <p:spPr bwMode="auto">
            <a:xfrm>
              <a:off x="5058195" y="5289293"/>
              <a:ext cx="20638" cy="19050"/>
            </a:xfrm>
            <a:custGeom>
              <a:avLst/>
              <a:gdLst>
                <a:gd name="T0" fmla="*/ 9 w 15"/>
                <a:gd name="T1" fmla="*/ 5 h 14"/>
                <a:gd name="T2" fmla="*/ 14 w 15"/>
                <a:gd name="T3" fmla="*/ 2 h 14"/>
                <a:gd name="T4" fmla="*/ 14 w 15"/>
                <a:gd name="T5" fmla="*/ 0 h 14"/>
                <a:gd name="T6" fmla="*/ 13 w 15"/>
                <a:gd name="T7" fmla="*/ 1 h 14"/>
                <a:gd name="T8" fmla="*/ 6 w 15"/>
                <a:gd name="T9" fmla="*/ 3 h 14"/>
                <a:gd name="T10" fmla="*/ 2 w 15"/>
                <a:gd name="T11" fmla="*/ 5 h 14"/>
                <a:gd name="T12" fmla="*/ 1 w 15"/>
                <a:gd name="T13" fmla="*/ 11 h 14"/>
                <a:gd name="T14" fmla="*/ 3 w 15"/>
                <a:gd name="T15" fmla="*/ 14 h 14"/>
                <a:gd name="T16" fmla="*/ 5 w 15"/>
                <a:gd name="T17" fmla="*/ 14 h 14"/>
                <a:gd name="T18" fmla="*/ 4 w 15"/>
                <a:gd name="T19" fmla="*/ 10 h 14"/>
                <a:gd name="T20" fmla="*/ 9 w 15"/>
                <a:gd name="T2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9" y="5"/>
                  </a:moveTo>
                  <a:cubicBezTo>
                    <a:pt x="10" y="4"/>
                    <a:pt x="14" y="3"/>
                    <a:pt x="14" y="2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1"/>
                    <a:pt x="8" y="2"/>
                    <a:pt x="6" y="3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2" y="6"/>
                    <a:pt x="1" y="10"/>
                    <a:pt x="1" y="11"/>
                  </a:cubicBezTo>
                  <a:cubicBezTo>
                    <a:pt x="0" y="11"/>
                    <a:pt x="2" y="13"/>
                    <a:pt x="3" y="14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6" y="14"/>
                    <a:pt x="5" y="11"/>
                    <a:pt x="4" y="10"/>
                  </a:cubicBezTo>
                  <a:cubicBezTo>
                    <a:pt x="4" y="8"/>
                    <a:pt x="8" y="6"/>
                    <a:pt x="9" y="5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3" name="Freeform 97"/>
            <p:cNvSpPr>
              <a:spLocks/>
            </p:cNvSpPr>
            <p:nvPr/>
          </p:nvSpPr>
          <p:spPr bwMode="auto">
            <a:xfrm>
              <a:off x="5061370" y="5273418"/>
              <a:ext cx="7938" cy="6350"/>
            </a:xfrm>
            <a:custGeom>
              <a:avLst/>
              <a:gdLst>
                <a:gd name="T0" fmla="*/ 1 w 5"/>
                <a:gd name="T1" fmla="*/ 4 h 5"/>
                <a:gd name="T2" fmla="*/ 5 w 5"/>
                <a:gd name="T3" fmla="*/ 3 h 5"/>
                <a:gd name="T4" fmla="*/ 1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1" y="4"/>
                  </a:moveTo>
                  <a:cubicBezTo>
                    <a:pt x="2" y="5"/>
                    <a:pt x="3" y="3"/>
                    <a:pt x="5" y="3"/>
                  </a:cubicBezTo>
                  <a:cubicBezTo>
                    <a:pt x="5" y="0"/>
                    <a:pt x="0" y="1"/>
                    <a:pt x="1" y="4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4" name="Freeform 98"/>
            <p:cNvSpPr>
              <a:spLocks/>
            </p:cNvSpPr>
            <p:nvPr/>
          </p:nvSpPr>
          <p:spPr bwMode="auto">
            <a:xfrm>
              <a:off x="5107408" y="5276593"/>
              <a:ext cx="9525" cy="4763"/>
            </a:xfrm>
            <a:custGeom>
              <a:avLst/>
              <a:gdLst>
                <a:gd name="T0" fmla="*/ 0 w 7"/>
                <a:gd name="T1" fmla="*/ 1 h 3"/>
                <a:gd name="T2" fmla="*/ 6 w 7"/>
                <a:gd name="T3" fmla="*/ 2 h 3"/>
                <a:gd name="T4" fmla="*/ 4 w 7"/>
                <a:gd name="T5" fmla="*/ 0 h 3"/>
                <a:gd name="T6" fmla="*/ 0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1"/>
                  </a:moveTo>
                  <a:cubicBezTo>
                    <a:pt x="0" y="2"/>
                    <a:pt x="5" y="3"/>
                    <a:pt x="6" y="2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5" name="Freeform 99"/>
            <p:cNvSpPr>
              <a:spLocks/>
            </p:cNvSpPr>
            <p:nvPr/>
          </p:nvSpPr>
          <p:spPr bwMode="auto">
            <a:xfrm>
              <a:off x="4874045" y="5325806"/>
              <a:ext cx="11113" cy="4763"/>
            </a:xfrm>
            <a:custGeom>
              <a:avLst/>
              <a:gdLst>
                <a:gd name="T0" fmla="*/ 1 w 7"/>
                <a:gd name="T1" fmla="*/ 1 h 4"/>
                <a:gd name="T2" fmla="*/ 2 w 7"/>
                <a:gd name="T3" fmla="*/ 4 h 4"/>
                <a:gd name="T4" fmla="*/ 5 w 7"/>
                <a:gd name="T5" fmla="*/ 1 h 4"/>
                <a:gd name="T6" fmla="*/ 7 w 7"/>
                <a:gd name="T7" fmla="*/ 2 h 4"/>
                <a:gd name="T8" fmla="*/ 3 w 7"/>
                <a:gd name="T9" fmla="*/ 0 h 4"/>
                <a:gd name="T10" fmla="*/ 1 w 7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1" y="1"/>
                  </a:moveTo>
                  <a:cubicBezTo>
                    <a:pt x="0" y="2"/>
                    <a:pt x="1" y="4"/>
                    <a:pt x="2" y="4"/>
                  </a:cubicBezTo>
                  <a:cubicBezTo>
                    <a:pt x="3" y="4"/>
                    <a:pt x="4" y="1"/>
                    <a:pt x="5" y="1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6" y="1"/>
                    <a:pt x="3" y="0"/>
                    <a:pt x="3" y="0"/>
                  </a:cubicBezTo>
                  <a:cubicBezTo>
                    <a:pt x="3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6" name="Freeform 100"/>
            <p:cNvSpPr>
              <a:spLocks/>
            </p:cNvSpPr>
            <p:nvPr/>
          </p:nvSpPr>
          <p:spPr bwMode="auto">
            <a:xfrm>
              <a:off x="4891508" y="5432168"/>
              <a:ext cx="4763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2" y="2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7" name="Freeform 101"/>
            <p:cNvSpPr>
              <a:spLocks/>
            </p:cNvSpPr>
            <p:nvPr/>
          </p:nvSpPr>
          <p:spPr bwMode="auto">
            <a:xfrm>
              <a:off x="4866108" y="5422643"/>
              <a:ext cx="22225" cy="11113"/>
            </a:xfrm>
            <a:custGeom>
              <a:avLst/>
              <a:gdLst>
                <a:gd name="T0" fmla="*/ 10 w 16"/>
                <a:gd name="T1" fmla="*/ 4 h 8"/>
                <a:gd name="T2" fmla="*/ 10 w 16"/>
                <a:gd name="T3" fmla="*/ 6 h 8"/>
                <a:gd name="T4" fmla="*/ 13 w 16"/>
                <a:gd name="T5" fmla="*/ 7 h 8"/>
                <a:gd name="T6" fmla="*/ 16 w 16"/>
                <a:gd name="T7" fmla="*/ 7 h 8"/>
                <a:gd name="T8" fmla="*/ 14 w 16"/>
                <a:gd name="T9" fmla="*/ 4 h 8"/>
                <a:gd name="T10" fmla="*/ 11 w 16"/>
                <a:gd name="T11" fmla="*/ 2 h 8"/>
                <a:gd name="T12" fmla="*/ 8 w 16"/>
                <a:gd name="T13" fmla="*/ 1 h 8"/>
                <a:gd name="T14" fmla="*/ 3 w 16"/>
                <a:gd name="T15" fmla="*/ 0 h 8"/>
                <a:gd name="T16" fmla="*/ 0 w 16"/>
                <a:gd name="T17" fmla="*/ 2 h 8"/>
                <a:gd name="T18" fmla="*/ 3 w 16"/>
                <a:gd name="T19" fmla="*/ 2 h 8"/>
                <a:gd name="T20" fmla="*/ 7 w 16"/>
                <a:gd name="T21" fmla="*/ 3 h 8"/>
                <a:gd name="T22" fmla="*/ 10 w 16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">
                  <a:moveTo>
                    <a:pt x="10" y="4"/>
                  </a:moveTo>
                  <a:cubicBezTo>
                    <a:pt x="10" y="4"/>
                    <a:pt x="10" y="5"/>
                    <a:pt x="10" y="6"/>
                  </a:cubicBezTo>
                  <a:cubicBezTo>
                    <a:pt x="10" y="6"/>
                    <a:pt x="13" y="7"/>
                    <a:pt x="13" y="7"/>
                  </a:cubicBezTo>
                  <a:cubicBezTo>
                    <a:pt x="14" y="8"/>
                    <a:pt x="15" y="7"/>
                    <a:pt x="16" y="7"/>
                  </a:cubicBezTo>
                  <a:cubicBezTo>
                    <a:pt x="16" y="7"/>
                    <a:pt x="15" y="4"/>
                    <a:pt x="14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0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2" y="2"/>
                    <a:pt x="3" y="2"/>
                  </a:cubicBezTo>
                  <a:cubicBezTo>
                    <a:pt x="3" y="2"/>
                    <a:pt x="6" y="2"/>
                    <a:pt x="7" y="3"/>
                  </a:cubicBezTo>
                  <a:cubicBezTo>
                    <a:pt x="7" y="4"/>
                    <a:pt x="9" y="4"/>
                    <a:pt x="10" y="4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8" name="Freeform 102"/>
            <p:cNvSpPr>
              <a:spLocks/>
            </p:cNvSpPr>
            <p:nvPr/>
          </p:nvSpPr>
          <p:spPr bwMode="auto">
            <a:xfrm>
              <a:off x="4874045" y="5432168"/>
              <a:ext cx="3175" cy="15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2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9" name="Freeform 103"/>
            <p:cNvSpPr>
              <a:spLocks/>
            </p:cNvSpPr>
            <p:nvPr/>
          </p:nvSpPr>
          <p:spPr bwMode="auto">
            <a:xfrm>
              <a:off x="4874045" y="5417881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0" name="Freeform 104"/>
            <p:cNvSpPr>
              <a:spLocks/>
            </p:cNvSpPr>
            <p:nvPr/>
          </p:nvSpPr>
          <p:spPr bwMode="auto">
            <a:xfrm>
              <a:off x="4878808" y="5417881"/>
              <a:ext cx="3175" cy="317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1" name="Freeform 105"/>
            <p:cNvSpPr>
              <a:spLocks/>
            </p:cNvSpPr>
            <p:nvPr/>
          </p:nvSpPr>
          <p:spPr bwMode="auto">
            <a:xfrm>
              <a:off x="4883570" y="5421056"/>
              <a:ext cx="3175" cy="4763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2 h 3"/>
                <a:gd name="T4" fmla="*/ 0 w 3"/>
                <a:gd name="T5" fmla="*/ 0 h 3"/>
                <a:gd name="T6" fmla="*/ 0 w 3"/>
                <a:gd name="T7" fmla="*/ 2 h 3"/>
                <a:gd name="T8" fmla="*/ 0 w 3"/>
                <a:gd name="T9" fmla="*/ 2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2"/>
                    <a:pt x="2" y="2"/>
                  </a:cubicBezTo>
                  <a:cubicBezTo>
                    <a:pt x="2" y="2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2" name="Freeform 106"/>
            <p:cNvSpPr>
              <a:spLocks/>
            </p:cNvSpPr>
            <p:nvPr/>
          </p:nvSpPr>
          <p:spPr bwMode="auto">
            <a:xfrm>
              <a:off x="5194720" y="5468681"/>
              <a:ext cx="7938" cy="635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1 h 4"/>
                <a:gd name="T4" fmla="*/ 1 w 6"/>
                <a:gd name="T5" fmla="*/ 2 h 4"/>
                <a:gd name="T6" fmla="*/ 1 w 6"/>
                <a:gd name="T7" fmla="*/ 2 h 4"/>
                <a:gd name="T8" fmla="*/ 5 w 6"/>
                <a:gd name="T9" fmla="*/ 4 h 4"/>
                <a:gd name="T10" fmla="*/ 6 w 6"/>
                <a:gd name="T11" fmla="*/ 0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4" y="1"/>
                    <a:pt x="2" y="1"/>
                    <a:pt x="2" y="1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2"/>
                    <a:pt x="0" y="3"/>
                    <a:pt x="1" y="2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5" y="3"/>
                    <a:pt x="5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3" name="Freeform 107"/>
            <p:cNvSpPr>
              <a:spLocks/>
            </p:cNvSpPr>
            <p:nvPr/>
          </p:nvSpPr>
          <p:spPr bwMode="auto">
            <a:xfrm>
              <a:off x="4818483" y="5297231"/>
              <a:ext cx="123825" cy="287338"/>
            </a:xfrm>
            <a:custGeom>
              <a:avLst/>
              <a:gdLst>
                <a:gd name="T0" fmla="*/ 46 w 85"/>
                <a:gd name="T1" fmla="*/ 145 h 197"/>
                <a:gd name="T2" fmla="*/ 46 w 85"/>
                <a:gd name="T3" fmla="*/ 157 h 197"/>
                <a:gd name="T4" fmla="*/ 46 w 85"/>
                <a:gd name="T5" fmla="*/ 174 h 197"/>
                <a:gd name="T6" fmla="*/ 46 w 85"/>
                <a:gd name="T7" fmla="*/ 187 h 197"/>
                <a:gd name="T8" fmla="*/ 49 w 85"/>
                <a:gd name="T9" fmla="*/ 196 h 197"/>
                <a:gd name="T10" fmla="*/ 55 w 85"/>
                <a:gd name="T11" fmla="*/ 195 h 197"/>
                <a:gd name="T12" fmla="*/ 56 w 85"/>
                <a:gd name="T13" fmla="*/ 186 h 197"/>
                <a:gd name="T14" fmla="*/ 58 w 85"/>
                <a:gd name="T15" fmla="*/ 174 h 197"/>
                <a:gd name="T16" fmla="*/ 65 w 85"/>
                <a:gd name="T17" fmla="*/ 165 h 197"/>
                <a:gd name="T18" fmla="*/ 70 w 85"/>
                <a:gd name="T19" fmla="*/ 158 h 197"/>
                <a:gd name="T20" fmla="*/ 77 w 85"/>
                <a:gd name="T21" fmla="*/ 149 h 197"/>
                <a:gd name="T22" fmla="*/ 81 w 85"/>
                <a:gd name="T23" fmla="*/ 137 h 197"/>
                <a:gd name="T24" fmla="*/ 85 w 85"/>
                <a:gd name="T25" fmla="*/ 128 h 197"/>
                <a:gd name="T26" fmla="*/ 83 w 85"/>
                <a:gd name="T27" fmla="*/ 122 h 197"/>
                <a:gd name="T28" fmla="*/ 72 w 85"/>
                <a:gd name="T29" fmla="*/ 118 h 197"/>
                <a:gd name="T30" fmla="*/ 60 w 85"/>
                <a:gd name="T31" fmla="*/ 107 h 197"/>
                <a:gd name="T32" fmla="*/ 50 w 85"/>
                <a:gd name="T33" fmla="*/ 100 h 197"/>
                <a:gd name="T34" fmla="*/ 43 w 85"/>
                <a:gd name="T35" fmla="*/ 100 h 197"/>
                <a:gd name="T36" fmla="*/ 34 w 85"/>
                <a:gd name="T37" fmla="*/ 104 h 197"/>
                <a:gd name="T38" fmla="*/ 28 w 85"/>
                <a:gd name="T39" fmla="*/ 90 h 197"/>
                <a:gd name="T40" fmla="*/ 17 w 85"/>
                <a:gd name="T41" fmla="*/ 86 h 197"/>
                <a:gd name="T42" fmla="*/ 28 w 85"/>
                <a:gd name="T43" fmla="*/ 78 h 197"/>
                <a:gd name="T44" fmla="*/ 37 w 85"/>
                <a:gd name="T45" fmla="*/ 80 h 197"/>
                <a:gd name="T46" fmla="*/ 42 w 85"/>
                <a:gd name="T47" fmla="*/ 68 h 197"/>
                <a:gd name="T48" fmla="*/ 49 w 85"/>
                <a:gd name="T49" fmla="*/ 60 h 197"/>
                <a:gd name="T50" fmla="*/ 55 w 85"/>
                <a:gd name="T51" fmla="*/ 55 h 197"/>
                <a:gd name="T52" fmla="*/ 58 w 85"/>
                <a:gd name="T53" fmla="*/ 48 h 197"/>
                <a:gd name="T54" fmla="*/ 63 w 85"/>
                <a:gd name="T55" fmla="*/ 48 h 197"/>
                <a:gd name="T56" fmla="*/ 67 w 85"/>
                <a:gd name="T57" fmla="*/ 51 h 197"/>
                <a:gd name="T58" fmla="*/ 66 w 85"/>
                <a:gd name="T59" fmla="*/ 41 h 197"/>
                <a:gd name="T60" fmla="*/ 62 w 85"/>
                <a:gd name="T61" fmla="*/ 33 h 197"/>
                <a:gd name="T62" fmla="*/ 55 w 85"/>
                <a:gd name="T63" fmla="*/ 29 h 197"/>
                <a:gd name="T64" fmla="*/ 48 w 85"/>
                <a:gd name="T65" fmla="*/ 23 h 197"/>
                <a:gd name="T66" fmla="*/ 43 w 85"/>
                <a:gd name="T67" fmla="*/ 34 h 197"/>
                <a:gd name="T68" fmla="*/ 40 w 85"/>
                <a:gd name="T69" fmla="*/ 38 h 197"/>
                <a:gd name="T70" fmla="*/ 33 w 85"/>
                <a:gd name="T71" fmla="*/ 33 h 197"/>
                <a:gd name="T72" fmla="*/ 33 w 85"/>
                <a:gd name="T73" fmla="*/ 25 h 197"/>
                <a:gd name="T74" fmla="*/ 43 w 85"/>
                <a:gd name="T75" fmla="*/ 16 h 197"/>
                <a:gd name="T76" fmla="*/ 46 w 85"/>
                <a:gd name="T77" fmla="*/ 9 h 197"/>
                <a:gd name="T78" fmla="*/ 53 w 85"/>
                <a:gd name="T79" fmla="*/ 13 h 197"/>
                <a:gd name="T80" fmla="*/ 57 w 85"/>
                <a:gd name="T81" fmla="*/ 24 h 197"/>
                <a:gd name="T82" fmla="*/ 61 w 85"/>
                <a:gd name="T83" fmla="*/ 18 h 197"/>
                <a:gd name="T84" fmla="*/ 63 w 85"/>
                <a:gd name="T85" fmla="*/ 13 h 197"/>
                <a:gd name="T86" fmla="*/ 59 w 85"/>
                <a:gd name="T87" fmla="*/ 7 h 197"/>
                <a:gd name="T88" fmla="*/ 49 w 85"/>
                <a:gd name="T89" fmla="*/ 3 h 197"/>
                <a:gd name="T90" fmla="*/ 39 w 85"/>
                <a:gd name="T91" fmla="*/ 5 h 197"/>
                <a:gd name="T92" fmla="*/ 39 w 85"/>
                <a:gd name="T93" fmla="*/ 11 h 197"/>
                <a:gd name="T94" fmla="*/ 33 w 85"/>
                <a:gd name="T95" fmla="*/ 8 h 197"/>
                <a:gd name="T96" fmla="*/ 30 w 85"/>
                <a:gd name="T97" fmla="*/ 11 h 197"/>
                <a:gd name="T98" fmla="*/ 25 w 85"/>
                <a:gd name="T99" fmla="*/ 18 h 197"/>
                <a:gd name="T100" fmla="*/ 19 w 85"/>
                <a:gd name="T101" fmla="*/ 26 h 197"/>
                <a:gd name="T102" fmla="*/ 14 w 85"/>
                <a:gd name="T103" fmla="*/ 34 h 197"/>
                <a:gd name="T104" fmla="*/ 10 w 85"/>
                <a:gd name="T105" fmla="*/ 43 h 197"/>
                <a:gd name="T106" fmla="*/ 7 w 85"/>
                <a:gd name="T107" fmla="*/ 52 h 197"/>
                <a:gd name="T108" fmla="*/ 2 w 85"/>
                <a:gd name="T109" fmla="*/ 66 h 197"/>
                <a:gd name="T110" fmla="*/ 1 w 85"/>
                <a:gd name="T111" fmla="*/ 83 h 197"/>
                <a:gd name="T112" fmla="*/ 5 w 85"/>
                <a:gd name="T113" fmla="*/ 82 h 197"/>
                <a:gd name="T114" fmla="*/ 18 w 85"/>
                <a:gd name="T115" fmla="*/ 96 h 197"/>
                <a:gd name="T116" fmla="*/ 28 w 85"/>
                <a:gd name="T117" fmla="*/ 102 h 197"/>
                <a:gd name="T118" fmla="*/ 36 w 85"/>
                <a:gd name="T119" fmla="*/ 107 h 197"/>
                <a:gd name="T120" fmla="*/ 36 w 85"/>
                <a:gd name="T121" fmla="*/ 116 h 197"/>
                <a:gd name="T122" fmla="*/ 37 w 85"/>
                <a:gd name="T123" fmla="*/ 12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197">
                  <a:moveTo>
                    <a:pt x="40" y="136"/>
                  </a:moveTo>
                  <a:cubicBezTo>
                    <a:pt x="40" y="136"/>
                    <a:pt x="42" y="139"/>
                    <a:pt x="43" y="139"/>
                  </a:cubicBezTo>
                  <a:cubicBezTo>
                    <a:pt x="44" y="140"/>
                    <a:pt x="46" y="144"/>
                    <a:pt x="46" y="145"/>
                  </a:cubicBezTo>
                  <a:cubicBezTo>
                    <a:pt x="46" y="147"/>
                    <a:pt x="46" y="149"/>
                    <a:pt x="46" y="149"/>
                  </a:cubicBezTo>
                  <a:cubicBezTo>
                    <a:pt x="46" y="150"/>
                    <a:pt x="47" y="151"/>
                    <a:pt x="47" y="152"/>
                  </a:cubicBezTo>
                  <a:cubicBezTo>
                    <a:pt x="47" y="152"/>
                    <a:pt x="46" y="156"/>
                    <a:pt x="46" y="157"/>
                  </a:cubicBezTo>
                  <a:cubicBezTo>
                    <a:pt x="47" y="159"/>
                    <a:pt x="44" y="164"/>
                    <a:pt x="44" y="166"/>
                  </a:cubicBezTo>
                  <a:cubicBezTo>
                    <a:pt x="44" y="169"/>
                    <a:pt x="46" y="172"/>
                    <a:pt x="46" y="172"/>
                  </a:cubicBezTo>
                  <a:cubicBezTo>
                    <a:pt x="46" y="172"/>
                    <a:pt x="47" y="174"/>
                    <a:pt x="46" y="174"/>
                  </a:cubicBezTo>
                  <a:cubicBezTo>
                    <a:pt x="45" y="175"/>
                    <a:pt x="44" y="177"/>
                    <a:pt x="45" y="177"/>
                  </a:cubicBezTo>
                  <a:cubicBezTo>
                    <a:pt x="45" y="177"/>
                    <a:pt x="45" y="179"/>
                    <a:pt x="45" y="179"/>
                  </a:cubicBezTo>
                  <a:cubicBezTo>
                    <a:pt x="45" y="180"/>
                    <a:pt x="46" y="185"/>
                    <a:pt x="46" y="187"/>
                  </a:cubicBezTo>
                  <a:cubicBezTo>
                    <a:pt x="46" y="188"/>
                    <a:pt x="48" y="191"/>
                    <a:pt x="48" y="192"/>
                  </a:cubicBezTo>
                  <a:cubicBezTo>
                    <a:pt x="48" y="193"/>
                    <a:pt x="49" y="195"/>
                    <a:pt x="49" y="195"/>
                  </a:cubicBezTo>
                  <a:cubicBezTo>
                    <a:pt x="49" y="196"/>
                    <a:pt x="49" y="196"/>
                    <a:pt x="49" y="196"/>
                  </a:cubicBezTo>
                  <a:cubicBezTo>
                    <a:pt x="49" y="196"/>
                    <a:pt x="51" y="196"/>
                    <a:pt x="51" y="197"/>
                  </a:cubicBezTo>
                  <a:cubicBezTo>
                    <a:pt x="52" y="197"/>
                    <a:pt x="54" y="197"/>
                    <a:pt x="55" y="197"/>
                  </a:cubicBezTo>
                  <a:cubicBezTo>
                    <a:pt x="56" y="197"/>
                    <a:pt x="55" y="196"/>
                    <a:pt x="55" y="195"/>
                  </a:cubicBezTo>
                  <a:cubicBezTo>
                    <a:pt x="55" y="195"/>
                    <a:pt x="54" y="192"/>
                    <a:pt x="54" y="192"/>
                  </a:cubicBezTo>
                  <a:cubicBezTo>
                    <a:pt x="53" y="192"/>
                    <a:pt x="53" y="189"/>
                    <a:pt x="53" y="189"/>
                  </a:cubicBezTo>
                  <a:cubicBezTo>
                    <a:pt x="54" y="188"/>
                    <a:pt x="56" y="187"/>
                    <a:pt x="56" y="186"/>
                  </a:cubicBezTo>
                  <a:cubicBezTo>
                    <a:pt x="56" y="186"/>
                    <a:pt x="56" y="183"/>
                    <a:pt x="56" y="183"/>
                  </a:cubicBezTo>
                  <a:cubicBezTo>
                    <a:pt x="55" y="183"/>
                    <a:pt x="56" y="180"/>
                    <a:pt x="55" y="178"/>
                  </a:cubicBezTo>
                  <a:cubicBezTo>
                    <a:pt x="55" y="177"/>
                    <a:pt x="58" y="175"/>
                    <a:pt x="58" y="174"/>
                  </a:cubicBezTo>
                  <a:cubicBezTo>
                    <a:pt x="58" y="173"/>
                    <a:pt x="62" y="172"/>
                    <a:pt x="62" y="171"/>
                  </a:cubicBezTo>
                  <a:cubicBezTo>
                    <a:pt x="63" y="170"/>
                    <a:pt x="64" y="167"/>
                    <a:pt x="63" y="166"/>
                  </a:cubicBezTo>
                  <a:cubicBezTo>
                    <a:pt x="63" y="165"/>
                    <a:pt x="64" y="165"/>
                    <a:pt x="65" y="165"/>
                  </a:cubicBezTo>
                  <a:cubicBezTo>
                    <a:pt x="66" y="165"/>
                    <a:pt x="67" y="164"/>
                    <a:pt x="67" y="164"/>
                  </a:cubicBezTo>
                  <a:cubicBezTo>
                    <a:pt x="67" y="164"/>
                    <a:pt x="68" y="163"/>
                    <a:pt x="68" y="163"/>
                  </a:cubicBezTo>
                  <a:cubicBezTo>
                    <a:pt x="69" y="162"/>
                    <a:pt x="70" y="159"/>
                    <a:pt x="70" y="158"/>
                  </a:cubicBezTo>
                  <a:cubicBezTo>
                    <a:pt x="71" y="157"/>
                    <a:pt x="72" y="155"/>
                    <a:pt x="72" y="155"/>
                  </a:cubicBezTo>
                  <a:cubicBezTo>
                    <a:pt x="72" y="154"/>
                    <a:pt x="73" y="152"/>
                    <a:pt x="74" y="151"/>
                  </a:cubicBezTo>
                  <a:cubicBezTo>
                    <a:pt x="74" y="151"/>
                    <a:pt x="77" y="149"/>
                    <a:pt x="77" y="149"/>
                  </a:cubicBezTo>
                  <a:cubicBezTo>
                    <a:pt x="78" y="149"/>
                    <a:pt x="79" y="144"/>
                    <a:pt x="79" y="143"/>
                  </a:cubicBezTo>
                  <a:cubicBezTo>
                    <a:pt x="79" y="141"/>
                    <a:pt x="80" y="138"/>
                    <a:pt x="80" y="138"/>
                  </a:cubicBezTo>
                  <a:cubicBezTo>
                    <a:pt x="80" y="137"/>
                    <a:pt x="81" y="137"/>
                    <a:pt x="81" y="137"/>
                  </a:cubicBezTo>
                  <a:cubicBezTo>
                    <a:pt x="82" y="137"/>
                    <a:pt x="82" y="134"/>
                    <a:pt x="83" y="134"/>
                  </a:cubicBezTo>
                  <a:cubicBezTo>
                    <a:pt x="83" y="133"/>
                    <a:pt x="85" y="131"/>
                    <a:pt x="85" y="131"/>
                  </a:cubicBezTo>
                  <a:cubicBezTo>
                    <a:pt x="85" y="130"/>
                    <a:pt x="85" y="129"/>
                    <a:pt x="85" y="128"/>
                  </a:cubicBezTo>
                  <a:cubicBezTo>
                    <a:pt x="85" y="128"/>
                    <a:pt x="85" y="128"/>
                    <a:pt x="85" y="127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85" y="124"/>
                    <a:pt x="83" y="122"/>
                    <a:pt x="83" y="122"/>
                  </a:cubicBezTo>
                  <a:cubicBezTo>
                    <a:pt x="83" y="123"/>
                    <a:pt x="81" y="121"/>
                    <a:pt x="80" y="121"/>
                  </a:cubicBezTo>
                  <a:cubicBezTo>
                    <a:pt x="79" y="120"/>
                    <a:pt x="76" y="120"/>
                    <a:pt x="76" y="120"/>
                  </a:cubicBezTo>
                  <a:cubicBezTo>
                    <a:pt x="75" y="120"/>
                    <a:pt x="73" y="118"/>
                    <a:pt x="72" y="118"/>
                  </a:cubicBezTo>
                  <a:cubicBezTo>
                    <a:pt x="71" y="118"/>
                    <a:pt x="69" y="117"/>
                    <a:pt x="69" y="117"/>
                  </a:cubicBezTo>
                  <a:cubicBezTo>
                    <a:pt x="68" y="117"/>
                    <a:pt x="68" y="113"/>
                    <a:pt x="66" y="112"/>
                  </a:cubicBezTo>
                  <a:cubicBezTo>
                    <a:pt x="64" y="111"/>
                    <a:pt x="60" y="108"/>
                    <a:pt x="60" y="107"/>
                  </a:cubicBezTo>
                  <a:cubicBezTo>
                    <a:pt x="60" y="106"/>
                    <a:pt x="56" y="104"/>
                    <a:pt x="55" y="104"/>
                  </a:cubicBezTo>
                  <a:cubicBezTo>
                    <a:pt x="54" y="103"/>
                    <a:pt x="52" y="103"/>
                    <a:pt x="52" y="103"/>
                  </a:cubicBezTo>
                  <a:cubicBezTo>
                    <a:pt x="52" y="103"/>
                    <a:pt x="50" y="101"/>
                    <a:pt x="50" y="100"/>
                  </a:cubicBezTo>
                  <a:cubicBezTo>
                    <a:pt x="49" y="100"/>
                    <a:pt x="47" y="99"/>
                    <a:pt x="47" y="100"/>
                  </a:cubicBezTo>
                  <a:cubicBezTo>
                    <a:pt x="46" y="100"/>
                    <a:pt x="45" y="100"/>
                    <a:pt x="45" y="100"/>
                  </a:cubicBezTo>
                  <a:cubicBezTo>
                    <a:pt x="44" y="99"/>
                    <a:pt x="43" y="100"/>
                    <a:pt x="43" y="100"/>
                  </a:cubicBezTo>
                  <a:cubicBezTo>
                    <a:pt x="42" y="100"/>
                    <a:pt x="40" y="103"/>
                    <a:pt x="39" y="104"/>
                  </a:cubicBezTo>
                  <a:cubicBezTo>
                    <a:pt x="39" y="104"/>
                    <a:pt x="38" y="103"/>
                    <a:pt x="37" y="103"/>
                  </a:cubicBezTo>
                  <a:cubicBezTo>
                    <a:pt x="37" y="103"/>
                    <a:pt x="34" y="103"/>
                    <a:pt x="34" y="104"/>
                  </a:cubicBezTo>
                  <a:cubicBezTo>
                    <a:pt x="33" y="104"/>
                    <a:pt x="32" y="101"/>
                    <a:pt x="32" y="99"/>
                  </a:cubicBezTo>
                  <a:cubicBezTo>
                    <a:pt x="33" y="98"/>
                    <a:pt x="31" y="95"/>
                    <a:pt x="30" y="95"/>
                  </a:cubicBezTo>
                  <a:cubicBezTo>
                    <a:pt x="28" y="94"/>
                    <a:pt x="28" y="91"/>
                    <a:pt x="28" y="90"/>
                  </a:cubicBezTo>
                  <a:cubicBezTo>
                    <a:pt x="28" y="89"/>
                    <a:pt x="26" y="88"/>
                    <a:pt x="25" y="88"/>
                  </a:cubicBezTo>
                  <a:cubicBezTo>
                    <a:pt x="25" y="88"/>
                    <a:pt x="23" y="90"/>
                    <a:pt x="23" y="90"/>
                  </a:cubicBezTo>
                  <a:cubicBezTo>
                    <a:pt x="22" y="91"/>
                    <a:pt x="16" y="89"/>
                    <a:pt x="17" y="86"/>
                  </a:cubicBezTo>
                  <a:cubicBezTo>
                    <a:pt x="18" y="82"/>
                    <a:pt x="21" y="79"/>
                    <a:pt x="21" y="78"/>
                  </a:cubicBezTo>
                  <a:cubicBezTo>
                    <a:pt x="22" y="78"/>
                    <a:pt x="26" y="78"/>
                    <a:pt x="27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32" y="78"/>
                    <a:pt x="33" y="78"/>
                  </a:cubicBezTo>
                  <a:cubicBezTo>
                    <a:pt x="34" y="79"/>
                    <a:pt x="35" y="82"/>
                    <a:pt x="36" y="83"/>
                  </a:cubicBezTo>
                  <a:cubicBezTo>
                    <a:pt x="37" y="83"/>
                    <a:pt x="37" y="80"/>
                    <a:pt x="37" y="80"/>
                  </a:cubicBezTo>
                  <a:cubicBezTo>
                    <a:pt x="37" y="79"/>
                    <a:pt x="37" y="77"/>
                    <a:pt x="37" y="77"/>
                  </a:cubicBezTo>
                  <a:cubicBezTo>
                    <a:pt x="36" y="76"/>
                    <a:pt x="38" y="72"/>
                    <a:pt x="40" y="71"/>
                  </a:cubicBezTo>
                  <a:cubicBezTo>
                    <a:pt x="41" y="70"/>
                    <a:pt x="43" y="68"/>
                    <a:pt x="42" y="68"/>
                  </a:cubicBezTo>
                  <a:cubicBezTo>
                    <a:pt x="42" y="67"/>
                    <a:pt x="44" y="67"/>
                    <a:pt x="44" y="67"/>
                  </a:cubicBezTo>
                  <a:cubicBezTo>
                    <a:pt x="44" y="67"/>
                    <a:pt x="44" y="63"/>
                    <a:pt x="44" y="62"/>
                  </a:cubicBezTo>
                  <a:cubicBezTo>
                    <a:pt x="45" y="62"/>
                    <a:pt x="48" y="60"/>
                    <a:pt x="49" y="60"/>
                  </a:cubicBezTo>
                  <a:cubicBezTo>
                    <a:pt x="49" y="59"/>
                    <a:pt x="50" y="57"/>
                    <a:pt x="50" y="57"/>
                  </a:cubicBezTo>
                  <a:cubicBezTo>
                    <a:pt x="49" y="56"/>
                    <a:pt x="52" y="54"/>
                    <a:pt x="53" y="54"/>
                  </a:cubicBezTo>
                  <a:cubicBezTo>
                    <a:pt x="55" y="53"/>
                    <a:pt x="56" y="54"/>
                    <a:pt x="55" y="55"/>
                  </a:cubicBezTo>
                  <a:cubicBezTo>
                    <a:pt x="56" y="54"/>
                    <a:pt x="57" y="53"/>
                    <a:pt x="58" y="53"/>
                  </a:cubicBezTo>
                  <a:cubicBezTo>
                    <a:pt x="59" y="52"/>
                    <a:pt x="58" y="51"/>
                    <a:pt x="58" y="50"/>
                  </a:cubicBezTo>
                  <a:cubicBezTo>
                    <a:pt x="57" y="50"/>
                    <a:pt x="57" y="48"/>
                    <a:pt x="58" y="48"/>
                  </a:cubicBezTo>
                  <a:cubicBezTo>
                    <a:pt x="59" y="48"/>
                    <a:pt x="59" y="46"/>
                    <a:pt x="59" y="46"/>
                  </a:cubicBezTo>
                  <a:cubicBezTo>
                    <a:pt x="59" y="45"/>
                    <a:pt x="62" y="46"/>
                    <a:pt x="63" y="45"/>
                  </a:cubicBezTo>
                  <a:cubicBezTo>
                    <a:pt x="64" y="44"/>
                    <a:pt x="64" y="47"/>
                    <a:pt x="63" y="48"/>
                  </a:cubicBezTo>
                  <a:cubicBezTo>
                    <a:pt x="62" y="49"/>
                    <a:pt x="63" y="51"/>
                    <a:pt x="64" y="50"/>
                  </a:cubicBezTo>
                  <a:cubicBezTo>
                    <a:pt x="65" y="50"/>
                    <a:pt x="65" y="51"/>
                    <a:pt x="65" y="51"/>
                  </a:cubicBezTo>
                  <a:cubicBezTo>
                    <a:pt x="65" y="52"/>
                    <a:pt x="67" y="51"/>
                    <a:pt x="67" y="51"/>
                  </a:cubicBezTo>
                  <a:cubicBezTo>
                    <a:pt x="68" y="52"/>
                    <a:pt x="69" y="50"/>
                    <a:pt x="69" y="50"/>
                  </a:cubicBezTo>
                  <a:cubicBezTo>
                    <a:pt x="69" y="49"/>
                    <a:pt x="67" y="48"/>
                    <a:pt x="66" y="47"/>
                  </a:cubicBezTo>
                  <a:cubicBezTo>
                    <a:pt x="66" y="46"/>
                    <a:pt x="66" y="42"/>
                    <a:pt x="66" y="41"/>
                  </a:cubicBezTo>
                  <a:cubicBezTo>
                    <a:pt x="66" y="40"/>
                    <a:pt x="65" y="38"/>
                    <a:pt x="64" y="38"/>
                  </a:cubicBezTo>
                  <a:cubicBezTo>
                    <a:pt x="64" y="39"/>
                    <a:pt x="63" y="36"/>
                    <a:pt x="62" y="35"/>
                  </a:cubicBezTo>
                  <a:cubicBezTo>
                    <a:pt x="62" y="35"/>
                    <a:pt x="62" y="34"/>
                    <a:pt x="62" y="33"/>
                  </a:cubicBezTo>
                  <a:cubicBezTo>
                    <a:pt x="62" y="33"/>
                    <a:pt x="59" y="30"/>
                    <a:pt x="59" y="29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8" y="29"/>
                    <a:pt x="56" y="30"/>
                    <a:pt x="55" y="29"/>
                  </a:cubicBezTo>
                  <a:cubicBezTo>
                    <a:pt x="55" y="29"/>
                    <a:pt x="54" y="27"/>
                    <a:pt x="54" y="26"/>
                  </a:cubicBezTo>
                  <a:cubicBezTo>
                    <a:pt x="54" y="25"/>
                    <a:pt x="51" y="25"/>
                    <a:pt x="51" y="24"/>
                  </a:cubicBezTo>
                  <a:cubicBezTo>
                    <a:pt x="50" y="24"/>
                    <a:pt x="49" y="24"/>
                    <a:pt x="48" y="23"/>
                  </a:cubicBezTo>
                  <a:cubicBezTo>
                    <a:pt x="48" y="23"/>
                    <a:pt x="46" y="22"/>
                    <a:pt x="46" y="23"/>
                  </a:cubicBezTo>
                  <a:cubicBezTo>
                    <a:pt x="46" y="23"/>
                    <a:pt x="46" y="29"/>
                    <a:pt x="46" y="31"/>
                  </a:cubicBezTo>
                  <a:cubicBezTo>
                    <a:pt x="45" y="33"/>
                    <a:pt x="44" y="35"/>
                    <a:pt x="43" y="34"/>
                  </a:cubicBezTo>
                  <a:cubicBezTo>
                    <a:pt x="43" y="34"/>
                    <a:pt x="43" y="36"/>
                    <a:pt x="43" y="36"/>
                  </a:cubicBezTo>
                  <a:cubicBezTo>
                    <a:pt x="44" y="35"/>
                    <a:pt x="42" y="38"/>
                    <a:pt x="42" y="39"/>
                  </a:cubicBezTo>
                  <a:cubicBezTo>
                    <a:pt x="42" y="40"/>
                    <a:pt x="40" y="39"/>
                    <a:pt x="40" y="38"/>
                  </a:cubicBezTo>
                  <a:cubicBezTo>
                    <a:pt x="40" y="36"/>
                    <a:pt x="39" y="35"/>
                    <a:pt x="38" y="35"/>
                  </a:cubicBezTo>
                  <a:cubicBezTo>
                    <a:pt x="38" y="36"/>
                    <a:pt x="37" y="35"/>
                    <a:pt x="37" y="35"/>
                  </a:cubicBezTo>
                  <a:cubicBezTo>
                    <a:pt x="36" y="35"/>
                    <a:pt x="34" y="33"/>
                    <a:pt x="33" y="33"/>
                  </a:cubicBezTo>
                  <a:cubicBezTo>
                    <a:pt x="32" y="32"/>
                    <a:pt x="31" y="29"/>
                    <a:pt x="31" y="29"/>
                  </a:cubicBezTo>
                  <a:cubicBezTo>
                    <a:pt x="30" y="29"/>
                    <a:pt x="31" y="28"/>
                    <a:pt x="31" y="28"/>
                  </a:cubicBezTo>
                  <a:cubicBezTo>
                    <a:pt x="31" y="27"/>
                    <a:pt x="33" y="25"/>
                    <a:pt x="33" y="25"/>
                  </a:cubicBezTo>
                  <a:cubicBezTo>
                    <a:pt x="34" y="24"/>
                    <a:pt x="36" y="21"/>
                    <a:pt x="37" y="21"/>
                  </a:cubicBezTo>
                  <a:cubicBezTo>
                    <a:pt x="38" y="20"/>
                    <a:pt x="38" y="18"/>
                    <a:pt x="38" y="18"/>
                  </a:cubicBezTo>
                  <a:cubicBezTo>
                    <a:pt x="38" y="18"/>
                    <a:pt x="42" y="16"/>
                    <a:pt x="43" y="16"/>
                  </a:cubicBezTo>
                  <a:cubicBezTo>
                    <a:pt x="44" y="16"/>
                    <a:pt x="45" y="13"/>
                    <a:pt x="45" y="12"/>
                  </a:cubicBezTo>
                  <a:cubicBezTo>
                    <a:pt x="45" y="11"/>
                    <a:pt x="44" y="9"/>
                    <a:pt x="44" y="9"/>
                  </a:cubicBezTo>
                  <a:cubicBezTo>
                    <a:pt x="44" y="9"/>
                    <a:pt x="45" y="9"/>
                    <a:pt x="46" y="9"/>
                  </a:cubicBezTo>
                  <a:cubicBezTo>
                    <a:pt x="47" y="10"/>
                    <a:pt x="49" y="9"/>
                    <a:pt x="50" y="9"/>
                  </a:cubicBezTo>
                  <a:cubicBezTo>
                    <a:pt x="50" y="10"/>
                    <a:pt x="52" y="11"/>
                    <a:pt x="53" y="11"/>
                  </a:cubicBezTo>
                  <a:cubicBezTo>
                    <a:pt x="53" y="11"/>
                    <a:pt x="53" y="11"/>
                    <a:pt x="53" y="13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9" y="18"/>
                    <a:pt x="48" y="21"/>
                    <a:pt x="50" y="20"/>
                  </a:cubicBezTo>
                  <a:cubicBezTo>
                    <a:pt x="51" y="20"/>
                    <a:pt x="56" y="23"/>
                    <a:pt x="57" y="24"/>
                  </a:cubicBezTo>
                  <a:cubicBezTo>
                    <a:pt x="58" y="25"/>
                    <a:pt x="59" y="22"/>
                    <a:pt x="59" y="21"/>
                  </a:cubicBezTo>
                  <a:cubicBezTo>
                    <a:pt x="60" y="21"/>
                    <a:pt x="59" y="18"/>
                    <a:pt x="59" y="18"/>
                  </a:cubicBezTo>
                  <a:cubicBezTo>
                    <a:pt x="59" y="17"/>
                    <a:pt x="61" y="17"/>
                    <a:pt x="61" y="18"/>
                  </a:cubicBezTo>
                  <a:cubicBezTo>
                    <a:pt x="62" y="18"/>
                    <a:pt x="62" y="17"/>
                    <a:pt x="63" y="17"/>
                  </a:cubicBezTo>
                  <a:cubicBezTo>
                    <a:pt x="63" y="17"/>
                    <a:pt x="63" y="15"/>
                    <a:pt x="64" y="15"/>
                  </a:cubicBezTo>
                  <a:cubicBezTo>
                    <a:pt x="64" y="14"/>
                    <a:pt x="63" y="14"/>
                    <a:pt x="63" y="13"/>
                  </a:cubicBezTo>
                  <a:cubicBezTo>
                    <a:pt x="63" y="13"/>
                    <a:pt x="60" y="12"/>
                    <a:pt x="60" y="12"/>
                  </a:cubicBezTo>
                  <a:cubicBezTo>
                    <a:pt x="59" y="11"/>
                    <a:pt x="59" y="10"/>
                    <a:pt x="59" y="9"/>
                  </a:cubicBezTo>
                  <a:cubicBezTo>
                    <a:pt x="60" y="9"/>
                    <a:pt x="59" y="7"/>
                    <a:pt x="59" y="7"/>
                  </a:cubicBezTo>
                  <a:cubicBezTo>
                    <a:pt x="58" y="6"/>
                    <a:pt x="56" y="5"/>
                    <a:pt x="55" y="5"/>
                  </a:cubicBezTo>
                  <a:cubicBezTo>
                    <a:pt x="54" y="5"/>
                    <a:pt x="54" y="4"/>
                    <a:pt x="53" y="3"/>
                  </a:cubicBezTo>
                  <a:cubicBezTo>
                    <a:pt x="53" y="3"/>
                    <a:pt x="50" y="3"/>
                    <a:pt x="49" y="3"/>
                  </a:cubicBezTo>
                  <a:cubicBezTo>
                    <a:pt x="48" y="3"/>
                    <a:pt x="47" y="1"/>
                    <a:pt x="46" y="2"/>
                  </a:cubicBezTo>
                  <a:cubicBezTo>
                    <a:pt x="45" y="2"/>
                    <a:pt x="43" y="1"/>
                    <a:pt x="43" y="0"/>
                  </a:cubicBezTo>
                  <a:cubicBezTo>
                    <a:pt x="42" y="0"/>
                    <a:pt x="39" y="3"/>
                    <a:pt x="39" y="5"/>
                  </a:cubicBezTo>
                  <a:cubicBezTo>
                    <a:pt x="39" y="8"/>
                    <a:pt x="40" y="10"/>
                    <a:pt x="41" y="10"/>
                  </a:cubicBezTo>
                  <a:cubicBezTo>
                    <a:pt x="41" y="10"/>
                    <a:pt x="41" y="12"/>
                    <a:pt x="40" y="12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39" y="11"/>
                    <a:pt x="38" y="9"/>
                    <a:pt x="37" y="8"/>
                  </a:cubicBezTo>
                  <a:cubicBezTo>
                    <a:pt x="37" y="7"/>
                    <a:pt x="35" y="6"/>
                    <a:pt x="34" y="6"/>
                  </a:cubicBezTo>
                  <a:cubicBezTo>
                    <a:pt x="34" y="7"/>
                    <a:pt x="33" y="7"/>
                    <a:pt x="33" y="8"/>
                  </a:cubicBezTo>
                  <a:cubicBezTo>
                    <a:pt x="33" y="9"/>
                    <a:pt x="33" y="10"/>
                    <a:pt x="33" y="10"/>
                  </a:cubicBezTo>
                  <a:cubicBezTo>
                    <a:pt x="32" y="12"/>
                    <a:pt x="31" y="12"/>
                    <a:pt x="31" y="11"/>
                  </a:cubicBezTo>
                  <a:cubicBezTo>
                    <a:pt x="31" y="11"/>
                    <a:pt x="31" y="11"/>
                    <a:pt x="30" y="11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4"/>
                    <a:pt x="27" y="15"/>
                    <a:pt x="26" y="15"/>
                  </a:cubicBezTo>
                  <a:cubicBezTo>
                    <a:pt x="26" y="16"/>
                    <a:pt x="25" y="17"/>
                    <a:pt x="25" y="18"/>
                  </a:cubicBezTo>
                  <a:cubicBezTo>
                    <a:pt x="24" y="18"/>
                    <a:pt x="24" y="19"/>
                    <a:pt x="23" y="20"/>
                  </a:cubicBezTo>
                  <a:cubicBezTo>
                    <a:pt x="22" y="21"/>
                    <a:pt x="22" y="22"/>
                    <a:pt x="21" y="23"/>
                  </a:cubicBezTo>
                  <a:cubicBezTo>
                    <a:pt x="20" y="24"/>
                    <a:pt x="19" y="25"/>
                    <a:pt x="19" y="26"/>
                  </a:cubicBezTo>
                  <a:cubicBezTo>
                    <a:pt x="18" y="27"/>
                    <a:pt x="18" y="28"/>
                    <a:pt x="17" y="29"/>
                  </a:cubicBezTo>
                  <a:cubicBezTo>
                    <a:pt x="17" y="30"/>
                    <a:pt x="16" y="30"/>
                    <a:pt x="16" y="31"/>
                  </a:cubicBezTo>
                  <a:cubicBezTo>
                    <a:pt x="15" y="32"/>
                    <a:pt x="15" y="33"/>
                    <a:pt x="14" y="34"/>
                  </a:cubicBezTo>
                  <a:cubicBezTo>
                    <a:pt x="14" y="35"/>
                    <a:pt x="14" y="35"/>
                    <a:pt x="13" y="36"/>
                  </a:cubicBezTo>
                  <a:cubicBezTo>
                    <a:pt x="12" y="38"/>
                    <a:pt x="11" y="41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4"/>
                    <a:pt x="9" y="46"/>
                    <a:pt x="9" y="47"/>
                  </a:cubicBezTo>
                  <a:cubicBezTo>
                    <a:pt x="8" y="47"/>
                    <a:pt x="8" y="48"/>
                    <a:pt x="8" y="48"/>
                  </a:cubicBezTo>
                  <a:cubicBezTo>
                    <a:pt x="7" y="49"/>
                    <a:pt x="7" y="51"/>
                    <a:pt x="7" y="52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7"/>
                    <a:pt x="4" y="61"/>
                    <a:pt x="3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71"/>
                    <a:pt x="0" y="76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1" y="82"/>
                    <a:pt x="1" y="83"/>
                  </a:cubicBezTo>
                  <a:cubicBezTo>
                    <a:pt x="2" y="84"/>
                    <a:pt x="4" y="85"/>
                    <a:pt x="4" y="85"/>
                  </a:cubicBezTo>
                  <a:cubicBezTo>
                    <a:pt x="5" y="85"/>
                    <a:pt x="5" y="83"/>
                    <a:pt x="5" y="82"/>
                  </a:cubicBezTo>
                  <a:cubicBezTo>
                    <a:pt x="4" y="81"/>
                    <a:pt x="5" y="81"/>
                    <a:pt x="5" y="82"/>
                  </a:cubicBezTo>
                  <a:cubicBezTo>
                    <a:pt x="5" y="82"/>
                    <a:pt x="7" y="84"/>
                    <a:pt x="8" y="85"/>
                  </a:cubicBezTo>
                  <a:cubicBezTo>
                    <a:pt x="8" y="86"/>
                    <a:pt x="9" y="91"/>
                    <a:pt x="9" y="92"/>
                  </a:cubicBezTo>
                  <a:cubicBezTo>
                    <a:pt x="10" y="93"/>
                    <a:pt x="16" y="95"/>
                    <a:pt x="18" y="96"/>
                  </a:cubicBezTo>
                  <a:cubicBezTo>
                    <a:pt x="20" y="96"/>
                    <a:pt x="22" y="98"/>
                    <a:pt x="22" y="99"/>
                  </a:cubicBezTo>
                  <a:cubicBezTo>
                    <a:pt x="23" y="99"/>
                    <a:pt x="25" y="100"/>
                    <a:pt x="26" y="100"/>
                  </a:cubicBezTo>
                  <a:cubicBezTo>
                    <a:pt x="26" y="100"/>
                    <a:pt x="28" y="102"/>
                    <a:pt x="28" y="102"/>
                  </a:cubicBezTo>
                  <a:cubicBezTo>
                    <a:pt x="29" y="103"/>
                    <a:pt x="29" y="104"/>
                    <a:pt x="29" y="104"/>
                  </a:cubicBezTo>
                  <a:cubicBezTo>
                    <a:pt x="29" y="104"/>
                    <a:pt x="32" y="105"/>
                    <a:pt x="33" y="106"/>
                  </a:cubicBezTo>
                  <a:cubicBezTo>
                    <a:pt x="34" y="107"/>
                    <a:pt x="35" y="107"/>
                    <a:pt x="36" y="107"/>
                  </a:cubicBezTo>
                  <a:cubicBezTo>
                    <a:pt x="36" y="106"/>
                    <a:pt x="37" y="108"/>
                    <a:pt x="37" y="109"/>
                  </a:cubicBezTo>
                  <a:cubicBezTo>
                    <a:pt x="37" y="110"/>
                    <a:pt x="37" y="112"/>
                    <a:pt x="37" y="112"/>
                  </a:cubicBezTo>
                  <a:cubicBezTo>
                    <a:pt x="37" y="112"/>
                    <a:pt x="36" y="115"/>
                    <a:pt x="36" y="116"/>
                  </a:cubicBezTo>
                  <a:cubicBezTo>
                    <a:pt x="35" y="117"/>
                    <a:pt x="34" y="122"/>
                    <a:pt x="34" y="123"/>
                  </a:cubicBezTo>
                  <a:cubicBezTo>
                    <a:pt x="35" y="124"/>
                    <a:pt x="36" y="126"/>
                    <a:pt x="37" y="126"/>
                  </a:cubicBezTo>
                  <a:cubicBezTo>
                    <a:pt x="37" y="126"/>
                    <a:pt x="37" y="127"/>
                    <a:pt x="37" y="127"/>
                  </a:cubicBezTo>
                  <a:cubicBezTo>
                    <a:pt x="36" y="127"/>
                    <a:pt x="36" y="132"/>
                    <a:pt x="38" y="133"/>
                  </a:cubicBezTo>
                  <a:cubicBezTo>
                    <a:pt x="39" y="133"/>
                    <a:pt x="40" y="135"/>
                    <a:pt x="40" y="136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4" name="Line 108"/>
            <p:cNvSpPr>
              <a:spLocks noChangeShapeType="1"/>
            </p:cNvSpPr>
            <p:nvPr/>
          </p:nvSpPr>
          <p:spPr bwMode="auto">
            <a:xfrm>
              <a:off x="4899445" y="537819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5" name="Line 109"/>
            <p:cNvSpPr>
              <a:spLocks noChangeShapeType="1"/>
            </p:cNvSpPr>
            <p:nvPr/>
          </p:nvSpPr>
          <p:spPr bwMode="auto">
            <a:xfrm>
              <a:off x="4899445" y="537819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6" name="Freeform 110"/>
            <p:cNvSpPr>
              <a:spLocks/>
            </p:cNvSpPr>
            <p:nvPr/>
          </p:nvSpPr>
          <p:spPr bwMode="auto">
            <a:xfrm>
              <a:off x="4878808" y="5268656"/>
              <a:ext cx="41275" cy="26988"/>
            </a:xfrm>
            <a:custGeom>
              <a:avLst/>
              <a:gdLst>
                <a:gd name="T0" fmla="*/ 5 w 28"/>
                <a:gd name="T1" fmla="*/ 18 h 19"/>
                <a:gd name="T2" fmla="*/ 10 w 28"/>
                <a:gd name="T3" fmla="*/ 17 h 19"/>
                <a:gd name="T4" fmla="*/ 10 w 28"/>
                <a:gd name="T5" fmla="*/ 15 h 19"/>
                <a:gd name="T6" fmla="*/ 10 w 28"/>
                <a:gd name="T7" fmla="*/ 15 h 19"/>
                <a:gd name="T8" fmla="*/ 13 w 28"/>
                <a:gd name="T9" fmla="*/ 11 h 19"/>
                <a:gd name="T10" fmla="*/ 18 w 28"/>
                <a:gd name="T11" fmla="*/ 9 h 19"/>
                <a:gd name="T12" fmla="*/ 21 w 28"/>
                <a:gd name="T13" fmla="*/ 6 h 19"/>
                <a:gd name="T14" fmla="*/ 23 w 28"/>
                <a:gd name="T15" fmla="*/ 4 h 19"/>
                <a:gd name="T16" fmla="*/ 26 w 28"/>
                <a:gd name="T17" fmla="*/ 2 h 19"/>
                <a:gd name="T18" fmla="*/ 27 w 28"/>
                <a:gd name="T19" fmla="*/ 0 h 19"/>
                <a:gd name="T20" fmla="*/ 17 w 28"/>
                <a:gd name="T21" fmla="*/ 6 h 19"/>
                <a:gd name="T22" fmla="*/ 16 w 28"/>
                <a:gd name="T23" fmla="*/ 6 h 19"/>
                <a:gd name="T24" fmla="*/ 12 w 28"/>
                <a:gd name="T25" fmla="*/ 9 h 19"/>
                <a:gd name="T26" fmla="*/ 9 w 28"/>
                <a:gd name="T27" fmla="*/ 11 h 19"/>
                <a:gd name="T28" fmla="*/ 8 w 28"/>
                <a:gd name="T29" fmla="*/ 12 h 19"/>
                <a:gd name="T30" fmla="*/ 4 w 28"/>
                <a:gd name="T31" fmla="*/ 15 h 19"/>
                <a:gd name="T32" fmla="*/ 4 w 28"/>
                <a:gd name="T33" fmla="*/ 16 h 19"/>
                <a:gd name="T34" fmla="*/ 0 w 28"/>
                <a:gd name="T35" fmla="*/ 19 h 19"/>
                <a:gd name="T36" fmla="*/ 5 w 28"/>
                <a:gd name="T3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9">
                  <a:moveTo>
                    <a:pt x="5" y="18"/>
                  </a:moveTo>
                  <a:cubicBezTo>
                    <a:pt x="7" y="18"/>
                    <a:pt x="10" y="18"/>
                    <a:pt x="10" y="17"/>
                  </a:cubicBezTo>
                  <a:cubicBezTo>
                    <a:pt x="10" y="17"/>
                    <a:pt x="10" y="16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5"/>
                    <a:pt x="12" y="12"/>
                    <a:pt x="13" y="11"/>
                  </a:cubicBezTo>
                  <a:cubicBezTo>
                    <a:pt x="13" y="11"/>
                    <a:pt x="17" y="9"/>
                    <a:pt x="18" y="9"/>
                  </a:cubicBezTo>
                  <a:cubicBezTo>
                    <a:pt x="19" y="8"/>
                    <a:pt x="20" y="7"/>
                    <a:pt x="21" y="6"/>
                  </a:cubicBezTo>
                  <a:cubicBezTo>
                    <a:pt x="22" y="6"/>
                    <a:pt x="23" y="4"/>
                    <a:pt x="23" y="4"/>
                  </a:cubicBezTo>
                  <a:cubicBezTo>
                    <a:pt x="23" y="4"/>
                    <a:pt x="25" y="2"/>
                    <a:pt x="26" y="2"/>
                  </a:cubicBezTo>
                  <a:cubicBezTo>
                    <a:pt x="27" y="1"/>
                    <a:pt x="28" y="0"/>
                    <a:pt x="27" y="0"/>
                  </a:cubicBezTo>
                  <a:cubicBezTo>
                    <a:pt x="27" y="0"/>
                    <a:pt x="22" y="3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4" y="8"/>
                    <a:pt x="12" y="9"/>
                  </a:cubicBezTo>
                  <a:cubicBezTo>
                    <a:pt x="11" y="10"/>
                    <a:pt x="10" y="10"/>
                    <a:pt x="9" y="11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7" y="13"/>
                    <a:pt x="6" y="14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1" y="18"/>
                    <a:pt x="0" y="19"/>
                  </a:cubicBezTo>
                  <a:cubicBezTo>
                    <a:pt x="2" y="19"/>
                    <a:pt x="4" y="19"/>
                    <a:pt x="5" y="18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7" name="Freeform 111"/>
            <p:cNvSpPr>
              <a:spLocks/>
            </p:cNvSpPr>
            <p:nvPr/>
          </p:nvSpPr>
          <p:spPr bwMode="auto">
            <a:xfrm>
              <a:off x="4972470" y="5311518"/>
              <a:ext cx="38100" cy="84138"/>
            </a:xfrm>
            <a:custGeom>
              <a:avLst/>
              <a:gdLst>
                <a:gd name="T0" fmla="*/ 26 w 27"/>
                <a:gd name="T1" fmla="*/ 53 h 57"/>
                <a:gd name="T2" fmla="*/ 26 w 27"/>
                <a:gd name="T3" fmla="*/ 56 h 57"/>
                <a:gd name="T4" fmla="*/ 27 w 27"/>
                <a:gd name="T5" fmla="*/ 54 h 57"/>
                <a:gd name="T6" fmla="*/ 27 w 27"/>
                <a:gd name="T7" fmla="*/ 46 h 57"/>
                <a:gd name="T8" fmla="*/ 27 w 27"/>
                <a:gd name="T9" fmla="*/ 46 h 57"/>
                <a:gd name="T10" fmla="*/ 27 w 27"/>
                <a:gd name="T11" fmla="*/ 46 h 57"/>
                <a:gd name="T12" fmla="*/ 27 w 27"/>
                <a:gd name="T13" fmla="*/ 0 h 57"/>
                <a:gd name="T14" fmla="*/ 25 w 27"/>
                <a:gd name="T15" fmla="*/ 2 h 57"/>
                <a:gd name="T16" fmla="*/ 22 w 27"/>
                <a:gd name="T17" fmla="*/ 7 h 57"/>
                <a:gd name="T18" fmla="*/ 20 w 27"/>
                <a:gd name="T19" fmla="*/ 8 h 57"/>
                <a:gd name="T20" fmla="*/ 19 w 27"/>
                <a:gd name="T21" fmla="*/ 10 h 57"/>
                <a:gd name="T22" fmla="*/ 16 w 27"/>
                <a:gd name="T23" fmla="*/ 13 h 57"/>
                <a:gd name="T24" fmla="*/ 16 w 27"/>
                <a:gd name="T25" fmla="*/ 19 h 57"/>
                <a:gd name="T26" fmla="*/ 18 w 27"/>
                <a:gd name="T27" fmla="*/ 23 h 57"/>
                <a:gd name="T28" fmla="*/ 18 w 27"/>
                <a:gd name="T29" fmla="*/ 25 h 57"/>
                <a:gd name="T30" fmla="*/ 19 w 27"/>
                <a:gd name="T31" fmla="*/ 27 h 57"/>
                <a:gd name="T32" fmla="*/ 16 w 27"/>
                <a:gd name="T33" fmla="*/ 28 h 57"/>
                <a:gd name="T34" fmla="*/ 14 w 27"/>
                <a:gd name="T35" fmla="*/ 31 h 57"/>
                <a:gd name="T36" fmla="*/ 11 w 27"/>
                <a:gd name="T37" fmla="*/ 32 h 57"/>
                <a:gd name="T38" fmla="*/ 12 w 27"/>
                <a:gd name="T39" fmla="*/ 31 h 57"/>
                <a:gd name="T40" fmla="*/ 11 w 27"/>
                <a:gd name="T41" fmla="*/ 28 h 57"/>
                <a:gd name="T42" fmla="*/ 10 w 27"/>
                <a:gd name="T43" fmla="*/ 23 h 57"/>
                <a:gd name="T44" fmla="*/ 8 w 27"/>
                <a:gd name="T45" fmla="*/ 21 h 57"/>
                <a:gd name="T46" fmla="*/ 8 w 27"/>
                <a:gd name="T47" fmla="*/ 19 h 57"/>
                <a:gd name="T48" fmla="*/ 6 w 27"/>
                <a:gd name="T49" fmla="*/ 19 h 57"/>
                <a:gd name="T50" fmla="*/ 5 w 27"/>
                <a:gd name="T51" fmla="*/ 24 h 57"/>
                <a:gd name="T52" fmla="*/ 6 w 27"/>
                <a:gd name="T53" fmla="*/ 27 h 57"/>
                <a:gd name="T54" fmla="*/ 6 w 27"/>
                <a:gd name="T55" fmla="*/ 29 h 57"/>
                <a:gd name="T56" fmla="*/ 5 w 27"/>
                <a:gd name="T57" fmla="*/ 32 h 57"/>
                <a:gd name="T58" fmla="*/ 4 w 27"/>
                <a:gd name="T59" fmla="*/ 34 h 57"/>
                <a:gd name="T60" fmla="*/ 8 w 27"/>
                <a:gd name="T61" fmla="*/ 34 h 57"/>
                <a:gd name="T62" fmla="*/ 10 w 27"/>
                <a:gd name="T63" fmla="*/ 35 h 57"/>
                <a:gd name="T64" fmla="*/ 7 w 27"/>
                <a:gd name="T65" fmla="*/ 36 h 57"/>
                <a:gd name="T66" fmla="*/ 5 w 27"/>
                <a:gd name="T67" fmla="*/ 39 h 57"/>
                <a:gd name="T68" fmla="*/ 6 w 27"/>
                <a:gd name="T69" fmla="*/ 40 h 57"/>
                <a:gd name="T70" fmla="*/ 8 w 27"/>
                <a:gd name="T71" fmla="*/ 43 h 57"/>
                <a:gd name="T72" fmla="*/ 8 w 27"/>
                <a:gd name="T73" fmla="*/ 45 h 57"/>
                <a:gd name="T74" fmla="*/ 3 w 27"/>
                <a:gd name="T75" fmla="*/ 45 h 57"/>
                <a:gd name="T76" fmla="*/ 0 w 27"/>
                <a:gd name="T77" fmla="*/ 49 h 57"/>
                <a:gd name="T78" fmla="*/ 0 w 27"/>
                <a:gd name="T79" fmla="*/ 54 h 57"/>
                <a:gd name="T80" fmla="*/ 4 w 27"/>
                <a:gd name="T81" fmla="*/ 56 h 57"/>
                <a:gd name="T82" fmla="*/ 8 w 27"/>
                <a:gd name="T83" fmla="*/ 56 h 57"/>
                <a:gd name="T84" fmla="*/ 10 w 27"/>
                <a:gd name="T85" fmla="*/ 52 h 57"/>
                <a:gd name="T86" fmla="*/ 14 w 27"/>
                <a:gd name="T87" fmla="*/ 48 h 57"/>
                <a:gd name="T88" fmla="*/ 18 w 27"/>
                <a:gd name="T89" fmla="*/ 46 h 57"/>
                <a:gd name="T90" fmla="*/ 19 w 27"/>
                <a:gd name="T91" fmla="*/ 50 h 57"/>
                <a:gd name="T92" fmla="*/ 22 w 27"/>
                <a:gd name="T93" fmla="*/ 50 h 57"/>
                <a:gd name="T94" fmla="*/ 22 w 27"/>
                <a:gd name="T95" fmla="*/ 48 h 57"/>
                <a:gd name="T96" fmla="*/ 26 w 27"/>
                <a:gd name="T97" fmla="*/ 51 h 57"/>
                <a:gd name="T98" fmla="*/ 26 w 27"/>
                <a:gd name="T99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" h="57">
                  <a:moveTo>
                    <a:pt x="26" y="53"/>
                  </a:moveTo>
                  <a:cubicBezTo>
                    <a:pt x="25" y="53"/>
                    <a:pt x="25" y="55"/>
                    <a:pt x="26" y="56"/>
                  </a:cubicBezTo>
                  <a:cubicBezTo>
                    <a:pt x="26" y="56"/>
                    <a:pt x="27" y="54"/>
                    <a:pt x="27" y="5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5"/>
                    <a:pt x="26" y="45"/>
                    <a:pt x="27" y="4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6" y="2"/>
                    <a:pt x="25" y="2"/>
                  </a:cubicBezTo>
                  <a:cubicBezTo>
                    <a:pt x="24" y="3"/>
                    <a:pt x="22" y="6"/>
                    <a:pt x="22" y="7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6" y="12"/>
                    <a:pt x="16" y="13"/>
                  </a:cubicBezTo>
                  <a:cubicBezTo>
                    <a:pt x="15" y="15"/>
                    <a:pt x="16" y="18"/>
                    <a:pt x="16" y="19"/>
                  </a:cubicBezTo>
                  <a:cubicBezTo>
                    <a:pt x="16" y="20"/>
                    <a:pt x="17" y="23"/>
                    <a:pt x="18" y="23"/>
                  </a:cubicBezTo>
                  <a:cubicBezTo>
                    <a:pt x="19" y="23"/>
                    <a:pt x="19" y="25"/>
                    <a:pt x="18" y="25"/>
                  </a:cubicBezTo>
                  <a:cubicBezTo>
                    <a:pt x="18" y="26"/>
                    <a:pt x="19" y="27"/>
                    <a:pt x="19" y="27"/>
                  </a:cubicBezTo>
                  <a:cubicBezTo>
                    <a:pt x="19" y="27"/>
                    <a:pt x="17" y="28"/>
                    <a:pt x="16" y="28"/>
                  </a:cubicBezTo>
                  <a:cubicBezTo>
                    <a:pt x="15" y="29"/>
                    <a:pt x="14" y="30"/>
                    <a:pt x="14" y="31"/>
                  </a:cubicBezTo>
                  <a:cubicBezTo>
                    <a:pt x="14" y="31"/>
                    <a:pt x="12" y="32"/>
                    <a:pt x="11" y="32"/>
                  </a:cubicBezTo>
                  <a:cubicBezTo>
                    <a:pt x="11" y="32"/>
                    <a:pt x="11" y="31"/>
                    <a:pt x="12" y="31"/>
                  </a:cubicBezTo>
                  <a:cubicBezTo>
                    <a:pt x="12" y="30"/>
                    <a:pt x="11" y="29"/>
                    <a:pt x="11" y="28"/>
                  </a:cubicBezTo>
                  <a:cubicBezTo>
                    <a:pt x="11" y="28"/>
                    <a:pt x="11" y="24"/>
                    <a:pt x="10" y="23"/>
                  </a:cubicBezTo>
                  <a:cubicBezTo>
                    <a:pt x="10" y="23"/>
                    <a:pt x="8" y="21"/>
                    <a:pt x="8" y="21"/>
                  </a:cubicBezTo>
                  <a:cubicBezTo>
                    <a:pt x="8" y="21"/>
                    <a:pt x="8" y="20"/>
                    <a:pt x="8" y="19"/>
                  </a:cubicBezTo>
                  <a:cubicBezTo>
                    <a:pt x="8" y="19"/>
                    <a:pt x="6" y="18"/>
                    <a:pt x="6" y="19"/>
                  </a:cubicBezTo>
                  <a:cubicBezTo>
                    <a:pt x="5" y="19"/>
                    <a:pt x="5" y="23"/>
                    <a:pt x="5" y="24"/>
                  </a:cubicBezTo>
                  <a:cubicBezTo>
                    <a:pt x="5" y="25"/>
                    <a:pt x="6" y="27"/>
                    <a:pt x="6" y="27"/>
                  </a:cubicBezTo>
                  <a:cubicBezTo>
                    <a:pt x="7" y="27"/>
                    <a:pt x="6" y="29"/>
                    <a:pt x="6" y="29"/>
                  </a:cubicBezTo>
                  <a:cubicBezTo>
                    <a:pt x="5" y="29"/>
                    <a:pt x="4" y="32"/>
                    <a:pt x="5" y="32"/>
                  </a:cubicBezTo>
                  <a:cubicBezTo>
                    <a:pt x="5" y="33"/>
                    <a:pt x="4" y="34"/>
                    <a:pt x="4" y="34"/>
                  </a:cubicBezTo>
                  <a:cubicBezTo>
                    <a:pt x="3" y="35"/>
                    <a:pt x="7" y="35"/>
                    <a:pt x="8" y="34"/>
                  </a:cubicBezTo>
                  <a:cubicBezTo>
                    <a:pt x="9" y="34"/>
                    <a:pt x="10" y="35"/>
                    <a:pt x="10" y="35"/>
                  </a:cubicBezTo>
                  <a:cubicBezTo>
                    <a:pt x="10" y="35"/>
                    <a:pt x="8" y="36"/>
                    <a:pt x="7" y="36"/>
                  </a:cubicBezTo>
                  <a:cubicBezTo>
                    <a:pt x="7" y="37"/>
                    <a:pt x="5" y="38"/>
                    <a:pt x="5" y="39"/>
                  </a:cubicBezTo>
                  <a:cubicBezTo>
                    <a:pt x="4" y="39"/>
                    <a:pt x="5" y="40"/>
                    <a:pt x="6" y="40"/>
                  </a:cubicBezTo>
                  <a:cubicBezTo>
                    <a:pt x="7" y="40"/>
                    <a:pt x="7" y="43"/>
                    <a:pt x="8" y="43"/>
                  </a:cubicBezTo>
                  <a:cubicBezTo>
                    <a:pt x="9" y="43"/>
                    <a:pt x="8" y="45"/>
                    <a:pt x="8" y="45"/>
                  </a:cubicBezTo>
                  <a:cubicBezTo>
                    <a:pt x="8" y="46"/>
                    <a:pt x="4" y="45"/>
                    <a:pt x="3" y="45"/>
                  </a:cubicBezTo>
                  <a:cubicBezTo>
                    <a:pt x="2" y="46"/>
                    <a:pt x="0" y="48"/>
                    <a:pt x="0" y="49"/>
                  </a:cubicBezTo>
                  <a:cubicBezTo>
                    <a:pt x="0" y="51"/>
                    <a:pt x="0" y="54"/>
                    <a:pt x="0" y="54"/>
                  </a:cubicBezTo>
                  <a:cubicBezTo>
                    <a:pt x="1" y="55"/>
                    <a:pt x="3" y="56"/>
                    <a:pt x="4" y="56"/>
                  </a:cubicBezTo>
                  <a:cubicBezTo>
                    <a:pt x="4" y="57"/>
                    <a:pt x="7" y="56"/>
                    <a:pt x="8" y="56"/>
                  </a:cubicBezTo>
                  <a:cubicBezTo>
                    <a:pt x="8" y="57"/>
                    <a:pt x="10" y="54"/>
                    <a:pt x="10" y="52"/>
                  </a:cubicBezTo>
                  <a:cubicBezTo>
                    <a:pt x="11" y="51"/>
                    <a:pt x="13" y="49"/>
                    <a:pt x="14" y="48"/>
                  </a:cubicBezTo>
                  <a:cubicBezTo>
                    <a:pt x="15" y="47"/>
                    <a:pt x="18" y="47"/>
                    <a:pt x="18" y="46"/>
                  </a:cubicBezTo>
                  <a:cubicBezTo>
                    <a:pt x="19" y="46"/>
                    <a:pt x="19" y="49"/>
                    <a:pt x="19" y="50"/>
                  </a:cubicBezTo>
                  <a:cubicBezTo>
                    <a:pt x="19" y="52"/>
                    <a:pt x="22" y="51"/>
                    <a:pt x="22" y="50"/>
                  </a:cubicBezTo>
                  <a:cubicBezTo>
                    <a:pt x="22" y="49"/>
                    <a:pt x="22" y="48"/>
                    <a:pt x="22" y="48"/>
                  </a:cubicBezTo>
                  <a:cubicBezTo>
                    <a:pt x="23" y="49"/>
                    <a:pt x="25" y="50"/>
                    <a:pt x="26" y="51"/>
                  </a:cubicBezTo>
                  <a:cubicBezTo>
                    <a:pt x="26" y="52"/>
                    <a:pt x="26" y="53"/>
                    <a:pt x="26" y="53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8" name="Freeform 112"/>
            <p:cNvSpPr>
              <a:spLocks/>
            </p:cNvSpPr>
            <p:nvPr/>
          </p:nvSpPr>
          <p:spPr bwMode="auto">
            <a:xfrm>
              <a:off x="4959770" y="5394068"/>
              <a:ext cx="50800" cy="133350"/>
            </a:xfrm>
            <a:custGeom>
              <a:avLst/>
              <a:gdLst>
                <a:gd name="T0" fmla="*/ 35 w 35"/>
                <a:gd name="T1" fmla="*/ 6 h 92"/>
                <a:gd name="T2" fmla="*/ 34 w 35"/>
                <a:gd name="T3" fmla="*/ 6 h 92"/>
                <a:gd name="T4" fmla="*/ 30 w 35"/>
                <a:gd name="T5" fmla="*/ 2 h 92"/>
                <a:gd name="T6" fmla="*/ 30 w 35"/>
                <a:gd name="T7" fmla="*/ 0 h 92"/>
                <a:gd name="T8" fmla="*/ 25 w 35"/>
                <a:gd name="T9" fmla="*/ 0 h 92"/>
                <a:gd name="T10" fmla="*/ 17 w 35"/>
                <a:gd name="T11" fmla="*/ 2 h 92"/>
                <a:gd name="T12" fmla="*/ 13 w 35"/>
                <a:gd name="T13" fmla="*/ 2 h 92"/>
                <a:gd name="T14" fmla="*/ 10 w 35"/>
                <a:gd name="T15" fmla="*/ 4 h 92"/>
                <a:gd name="T16" fmla="*/ 7 w 35"/>
                <a:gd name="T17" fmla="*/ 10 h 92"/>
                <a:gd name="T18" fmla="*/ 6 w 35"/>
                <a:gd name="T19" fmla="*/ 12 h 92"/>
                <a:gd name="T20" fmla="*/ 6 w 35"/>
                <a:gd name="T21" fmla="*/ 13 h 92"/>
                <a:gd name="T22" fmla="*/ 1 w 35"/>
                <a:gd name="T23" fmla="*/ 21 h 92"/>
                <a:gd name="T24" fmla="*/ 0 w 35"/>
                <a:gd name="T25" fmla="*/ 31 h 92"/>
                <a:gd name="T26" fmla="*/ 3 w 35"/>
                <a:gd name="T27" fmla="*/ 40 h 92"/>
                <a:gd name="T28" fmla="*/ 8 w 35"/>
                <a:gd name="T29" fmla="*/ 45 h 92"/>
                <a:gd name="T30" fmla="*/ 14 w 35"/>
                <a:gd name="T31" fmla="*/ 46 h 92"/>
                <a:gd name="T32" fmla="*/ 18 w 35"/>
                <a:gd name="T33" fmla="*/ 43 h 92"/>
                <a:gd name="T34" fmla="*/ 19 w 35"/>
                <a:gd name="T35" fmla="*/ 43 h 92"/>
                <a:gd name="T36" fmla="*/ 20 w 35"/>
                <a:gd name="T37" fmla="*/ 43 h 92"/>
                <a:gd name="T38" fmla="*/ 24 w 35"/>
                <a:gd name="T39" fmla="*/ 46 h 92"/>
                <a:gd name="T40" fmla="*/ 27 w 35"/>
                <a:gd name="T41" fmla="*/ 46 h 92"/>
                <a:gd name="T42" fmla="*/ 28 w 35"/>
                <a:gd name="T43" fmla="*/ 52 h 92"/>
                <a:gd name="T44" fmla="*/ 29 w 35"/>
                <a:gd name="T45" fmla="*/ 60 h 92"/>
                <a:gd name="T46" fmla="*/ 31 w 35"/>
                <a:gd name="T47" fmla="*/ 67 h 92"/>
                <a:gd name="T48" fmla="*/ 30 w 35"/>
                <a:gd name="T49" fmla="*/ 75 h 92"/>
                <a:gd name="T50" fmla="*/ 33 w 35"/>
                <a:gd name="T51" fmla="*/ 83 h 92"/>
                <a:gd name="T52" fmla="*/ 34 w 35"/>
                <a:gd name="T53" fmla="*/ 89 h 92"/>
                <a:gd name="T54" fmla="*/ 35 w 35"/>
                <a:gd name="T55" fmla="*/ 92 h 92"/>
                <a:gd name="T56" fmla="*/ 35 w 35"/>
                <a:gd name="T57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92">
                  <a:moveTo>
                    <a:pt x="35" y="6"/>
                  </a:moveTo>
                  <a:cubicBezTo>
                    <a:pt x="35" y="6"/>
                    <a:pt x="34" y="6"/>
                    <a:pt x="34" y="6"/>
                  </a:cubicBezTo>
                  <a:cubicBezTo>
                    <a:pt x="32" y="5"/>
                    <a:pt x="31" y="2"/>
                    <a:pt x="30" y="2"/>
                  </a:cubicBezTo>
                  <a:cubicBezTo>
                    <a:pt x="30" y="2"/>
                    <a:pt x="31" y="1"/>
                    <a:pt x="30" y="0"/>
                  </a:cubicBezTo>
                  <a:cubicBezTo>
                    <a:pt x="30" y="0"/>
                    <a:pt x="26" y="0"/>
                    <a:pt x="25" y="0"/>
                  </a:cubicBezTo>
                  <a:cubicBezTo>
                    <a:pt x="24" y="1"/>
                    <a:pt x="18" y="1"/>
                    <a:pt x="17" y="2"/>
                  </a:cubicBezTo>
                  <a:cubicBezTo>
                    <a:pt x="15" y="2"/>
                    <a:pt x="13" y="2"/>
                    <a:pt x="13" y="2"/>
                  </a:cubicBezTo>
                  <a:cubicBezTo>
                    <a:pt x="12" y="1"/>
                    <a:pt x="10" y="3"/>
                    <a:pt x="10" y="4"/>
                  </a:cubicBezTo>
                  <a:cubicBezTo>
                    <a:pt x="9" y="4"/>
                    <a:pt x="8" y="7"/>
                    <a:pt x="7" y="10"/>
                  </a:cubicBezTo>
                  <a:cubicBezTo>
                    <a:pt x="7" y="10"/>
                    <a:pt x="7" y="10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5"/>
                    <a:pt x="2" y="20"/>
                    <a:pt x="1" y="21"/>
                  </a:cubicBezTo>
                  <a:cubicBezTo>
                    <a:pt x="0" y="22"/>
                    <a:pt x="0" y="29"/>
                    <a:pt x="0" y="31"/>
                  </a:cubicBezTo>
                  <a:cubicBezTo>
                    <a:pt x="0" y="33"/>
                    <a:pt x="2" y="38"/>
                    <a:pt x="3" y="40"/>
                  </a:cubicBezTo>
                  <a:cubicBezTo>
                    <a:pt x="3" y="41"/>
                    <a:pt x="7" y="44"/>
                    <a:pt x="8" y="45"/>
                  </a:cubicBezTo>
                  <a:cubicBezTo>
                    <a:pt x="9" y="46"/>
                    <a:pt x="13" y="46"/>
                    <a:pt x="14" y="46"/>
                  </a:cubicBezTo>
                  <a:cubicBezTo>
                    <a:pt x="16" y="46"/>
                    <a:pt x="17" y="45"/>
                    <a:pt x="18" y="43"/>
                  </a:cubicBezTo>
                  <a:cubicBezTo>
                    <a:pt x="18" y="43"/>
                    <a:pt x="18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5"/>
                    <a:pt x="23" y="45"/>
                    <a:pt x="24" y="46"/>
                  </a:cubicBezTo>
                  <a:cubicBezTo>
                    <a:pt x="24" y="46"/>
                    <a:pt x="26" y="46"/>
                    <a:pt x="27" y="46"/>
                  </a:cubicBezTo>
                  <a:cubicBezTo>
                    <a:pt x="27" y="45"/>
                    <a:pt x="28" y="50"/>
                    <a:pt x="28" y="52"/>
                  </a:cubicBezTo>
                  <a:cubicBezTo>
                    <a:pt x="27" y="53"/>
                    <a:pt x="29" y="58"/>
                    <a:pt x="29" y="60"/>
                  </a:cubicBezTo>
                  <a:cubicBezTo>
                    <a:pt x="29" y="61"/>
                    <a:pt x="31" y="65"/>
                    <a:pt x="31" y="67"/>
                  </a:cubicBezTo>
                  <a:cubicBezTo>
                    <a:pt x="31" y="68"/>
                    <a:pt x="30" y="73"/>
                    <a:pt x="30" y="75"/>
                  </a:cubicBezTo>
                  <a:cubicBezTo>
                    <a:pt x="30" y="76"/>
                    <a:pt x="32" y="81"/>
                    <a:pt x="33" y="83"/>
                  </a:cubicBezTo>
                  <a:cubicBezTo>
                    <a:pt x="33" y="85"/>
                    <a:pt x="34" y="88"/>
                    <a:pt x="34" y="89"/>
                  </a:cubicBezTo>
                  <a:cubicBezTo>
                    <a:pt x="34" y="89"/>
                    <a:pt x="35" y="91"/>
                    <a:pt x="35" y="92"/>
                  </a:cubicBezTo>
                  <a:lnTo>
                    <a:pt x="35" y="6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9" name="Freeform 113"/>
            <p:cNvSpPr>
              <a:spLocks/>
            </p:cNvSpPr>
            <p:nvPr/>
          </p:nvSpPr>
          <p:spPr bwMode="auto">
            <a:xfrm>
              <a:off x="4912145" y="5570281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0" name="Freeform 114"/>
            <p:cNvSpPr>
              <a:spLocks/>
            </p:cNvSpPr>
            <p:nvPr/>
          </p:nvSpPr>
          <p:spPr bwMode="auto">
            <a:xfrm>
              <a:off x="4902620" y="5263893"/>
              <a:ext cx="82550" cy="74613"/>
            </a:xfrm>
            <a:custGeom>
              <a:avLst/>
              <a:gdLst>
                <a:gd name="T0" fmla="*/ 44 w 57"/>
                <a:gd name="T1" fmla="*/ 30 h 51"/>
                <a:gd name="T2" fmla="*/ 46 w 57"/>
                <a:gd name="T3" fmla="*/ 29 h 51"/>
                <a:gd name="T4" fmla="*/ 46 w 57"/>
                <a:gd name="T5" fmla="*/ 29 h 51"/>
                <a:gd name="T6" fmla="*/ 46 w 57"/>
                <a:gd name="T7" fmla="*/ 27 h 51"/>
                <a:gd name="T8" fmla="*/ 49 w 57"/>
                <a:gd name="T9" fmla="*/ 22 h 51"/>
                <a:gd name="T10" fmla="*/ 50 w 57"/>
                <a:gd name="T11" fmla="*/ 17 h 51"/>
                <a:gd name="T12" fmla="*/ 50 w 57"/>
                <a:gd name="T13" fmla="*/ 15 h 51"/>
                <a:gd name="T14" fmla="*/ 50 w 57"/>
                <a:gd name="T15" fmla="*/ 14 h 51"/>
                <a:gd name="T16" fmla="*/ 51 w 57"/>
                <a:gd name="T17" fmla="*/ 11 h 51"/>
                <a:gd name="T18" fmla="*/ 53 w 57"/>
                <a:gd name="T19" fmla="*/ 10 h 51"/>
                <a:gd name="T20" fmla="*/ 56 w 57"/>
                <a:gd name="T21" fmla="*/ 8 h 51"/>
                <a:gd name="T22" fmla="*/ 56 w 57"/>
                <a:gd name="T23" fmla="*/ 6 h 51"/>
                <a:gd name="T24" fmla="*/ 53 w 57"/>
                <a:gd name="T25" fmla="*/ 6 h 51"/>
                <a:gd name="T26" fmla="*/ 49 w 57"/>
                <a:gd name="T27" fmla="*/ 5 h 51"/>
                <a:gd name="T28" fmla="*/ 50 w 57"/>
                <a:gd name="T29" fmla="*/ 3 h 51"/>
                <a:gd name="T30" fmla="*/ 48 w 57"/>
                <a:gd name="T31" fmla="*/ 1 h 51"/>
                <a:gd name="T32" fmla="*/ 43 w 57"/>
                <a:gd name="T33" fmla="*/ 1 h 51"/>
                <a:gd name="T34" fmla="*/ 41 w 57"/>
                <a:gd name="T35" fmla="*/ 0 h 51"/>
                <a:gd name="T36" fmla="*/ 34 w 57"/>
                <a:gd name="T37" fmla="*/ 1 h 51"/>
                <a:gd name="T38" fmla="*/ 27 w 57"/>
                <a:gd name="T39" fmla="*/ 1 h 51"/>
                <a:gd name="T40" fmla="*/ 26 w 57"/>
                <a:gd name="T41" fmla="*/ 4 h 51"/>
                <a:gd name="T42" fmla="*/ 20 w 57"/>
                <a:gd name="T43" fmla="*/ 5 h 51"/>
                <a:gd name="T44" fmla="*/ 10 w 57"/>
                <a:gd name="T45" fmla="*/ 8 h 51"/>
                <a:gd name="T46" fmla="*/ 7 w 57"/>
                <a:gd name="T47" fmla="*/ 11 h 51"/>
                <a:gd name="T48" fmla="*/ 5 w 57"/>
                <a:gd name="T49" fmla="*/ 13 h 51"/>
                <a:gd name="T50" fmla="*/ 1 w 57"/>
                <a:gd name="T51" fmla="*/ 14 h 51"/>
                <a:gd name="T52" fmla="*/ 2 w 57"/>
                <a:gd name="T53" fmla="*/ 16 h 51"/>
                <a:gd name="T54" fmla="*/ 3 w 57"/>
                <a:gd name="T55" fmla="*/ 16 h 51"/>
                <a:gd name="T56" fmla="*/ 6 w 57"/>
                <a:gd name="T57" fmla="*/ 16 h 51"/>
                <a:gd name="T58" fmla="*/ 3 w 57"/>
                <a:gd name="T59" fmla="*/ 17 h 51"/>
                <a:gd name="T60" fmla="*/ 4 w 57"/>
                <a:gd name="T61" fmla="*/ 20 h 51"/>
                <a:gd name="T62" fmla="*/ 7 w 57"/>
                <a:gd name="T63" fmla="*/ 20 h 51"/>
                <a:gd name="T64" fmla="*/ 11 w 57"/>
                <a:gd name="T65" fmla="*/ 21 h 51"/>
                <a:gd name="T66" fmla="*/ 13 w 57"/>
                <a:gd name="T67" fmla="*/ 24 h 51"/>
                <a:gd name="T68" fmla="*/ 14 w 57"/>
                <a:gd name="T69" fmla="*/ 28 h 51"/>
                <a:gd name="T70" fmla="*/ 16 w 57"/>
                <a:gd name="T71" fmla="*/ 29 h 51"/>
                <a:gd name="T72" fmla="*/ 16 w 57"/>
                <a:gd name="T73" fmla="*/ 30 h 51"/>
                <a:gd name="T74" fmla="*/ 16 w 57"/>
                <a:gd name="T75" fmla="*/ 33 h 51"/>
                <a:gd name="T76" fmla="*/ 16 w 57"/>
                <a:gd name="T77" fmla="*/ 35 h 51"/>
                <a:gd name="T78" fmla="*/ 15 w 57"/>
                <a:gd name="T79" fmla="*/ 37 h 51"/>
                <a:gd name="T80" fmla="*/ 17 w 57"/>
                <a:gd name="T81" fmla="*/ 45 h 51"/>
                <a:gd name="T82" fmla="*/ 19 w 57"/>
                <a:gd name="T83" fmla="*/ 50 h 51"/>
                <a:gd name="T84" fmla="*/ 22 w 57"/>
                <a:gd name="T85" fmla="*/ 51 h 51"/>
                <a:gd name="T86" fmla="*/ 24 w 57"/>
                <a:gd name="T87" fmla="*/ 50 h 51"/>
                <a:gd name="T88" fmla="*/ 26 w 57"/>
                <a:gd name="T89" fmla="*/ 47 h 51"/>
                <a:gd name="T90" fmla="*/ 28 w 57"/>
                <a:gd name="T91" fmla="*/ 41 h 51"/>
                <a:gd name="T92" fmla="*/ 31 w 57"/>
                <a:gd name="T93" fmla="*/ 40 h 51"/>
                <a:gd name="T94" fmla="*/ 34 w 57"/>
                <a:gd name="T95" fmla="*/ 39 h 51"/>
                <a:gd name="T96" fmla="*/ 38 w 57"/>
                <a:gd name="T97" fmla="*/ 36 h 51"/>
                <a:gd name="T98" fmla="*/ 42 w 57"/>
                <a:gd name="T99" fmla="*/ 32 h 51"/>
                <a:gd name="T100" fmla="*/ 40 w 57"/>
                <a:gd name="T101" fmla="*/ 31 h 51"/>
                <a:gd name="T102" fmla="*/ 40 w 57"/>
                <a:gd name="T103" fmla="*/ 29 h 51"/>
                <a:gd name="T104" fmla="*/ 44 w 57"/>
                <a:gd name="T105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" h="51">
                  <a:moveTo>
                    <a:pt x="44" y="30"/>
                  </a:moveTo>
                  <a:cubicBezTo>
                    <a:pt x="45" y="31"/>
                    <a:pt x="47" y="29"/>
                    <a:pt x="46" y="29"/>
                  </a:cubicBezTo>
                  <a:cubicBezTo>
                    <a:pt x="45" y="28"/>
                    <a:pt x="46" y="28"/>
                    <a:pt x="46" y="2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9" y="24"/>
                    <a:pt x="49" y="22"/>
                  </a:cubicBezTo>
                  <a:cubicBezTo>
                    <a:pt x="48" y="20"/>
                    <a:pt x="49" y="17"/>
                    <a:pt x="50" y="17"/>
                  </a:cubicBezTo>
                  <a:cubicBezTo>
                    <a:pt x="51" y="17"/>
                    <a:pt x="51" y="15"/>
                    <a:pt x="50" y="15"/>
                  </a:cubicBezTo>
                  <a:cubicBezTo>
                    <a:pt x="49" y="15"/>
                    <a:pt x="50" y="14"/>
                    <a:pt x="50" y="14"/>
                  </a:cubicBezTo>
                  <a:cubicBezTo>
                    <a:pt x="50" y="14"/>
                    <a:pt x="51" y="12"/>
                    <a:pt x="51" y="11"/>
                  </a:cubicBezTo>
                  <a:cubicBezTo>
                    <a:pt x="50" y="11"/>
                    <a:pt x="52" y="10"/>
                    <a:pt x="53" y="10"/>
                  </a:cubicBezTo>
                  <a:cubicBezTo>
                    <a:pt x="53" y="9"/>
                    <a:pt x="55" y="8"/>
                    <a:pt x="56" y="8"/>
                  </a:cubicBezTo>
                  <a:cubicBezTo>
                    <a:pt x="56" y="8"/>
                    <a:pt x="57" y="6"/>
                    <a:pt x="56" y="6"/>
                  </a:cubicBezTo>
                  <a:cubicBezTo>
                    <a:pt x="55" y="6"/>
                    <a:pt x="53" y="6"/>
                    <a:pt x="53" y="6"/>
                  </a:cubicBezTo>
                  <a:cubicBezTo>
                    <a:pt x="52" y="5"/>
                    <a:pt x="49" y="5"/>
                    <a:pt x="49" y="5"/>
                  </a:cubicBezTo>
                  <a:cubicBezTo>
                    <a:pt x="48" y="6"/>
                    <a:pt x="48" y="3"/>
                    <a:pt x="50" y="3"/>
                  </a:cubicBezTo>
                  <a:cubicBezTo>
                    <a:pt x="51" y="3"/>
                    <a:pt x="50" y="1"/>
                    <a:pt x="48" y="1"/>
                  </a:cubicBezTo>
                  <a:cubicBezTo>
                    <a:pt x="47" y="1"/>
                    <a:pt x="44" y="0"/>
                    <a:pt x="43" y="1"/>
                  </a:cubicBezTo>
                  <a:cubicBezTo>
                    <a:pt x="43" y="1"/>
                    <a:pt x="41" y="0"/>
                    <a:pt x="41" y="0"/>
                  </a:cubicBezTo>
                  <a:cubicBezTo>
                    <a:pt x="40" y="0"/>
                    <a:pt x="36" y="1"/>
                    <a:pt x="34" y="1"/>
                  </a:cubicBezTo>
                  <a:cubicBezTo>
                    <a:pt x="33" y="1"/>
                    <a:pt x="28" y="1"/>
                    <a:pt x="27" y="1"/>
                  </a:cubicBezTo>
                  <a:cubicBezTo>
                    <a:pt x="26" y="2"/>
                    <a:pt x="26" y="4"/>
                    <a:pt x="26" y="4"/>
                  </a:cubicBezTo>
                  <a:cubicBezTo>
                    <a:pt x="26" y="5"/>
                    <a:pt x="22" y="5"/>
                    <a:pt x="20" y="5"/>
                  </a:cubicBezTo>
                  <a:cubicBezTo>
                    <a:pt x="19" y="5"/>
                    <a:pt x="12" y="6"/>
                    <a:pt x="10" y="8"/>
                  </a:cubicBezTo>
                  <a:cubicBezTo>
                    <a:pt x="8" y="9"/>
                    <a:pt x="6" y="11"/>
                    <a:pt x="7" y="11"/>
                  </a:cubicBezTo>
                  <a:cubicBezTo>
                    <a:pt x="7" y="11"/>
                    <a:pt x="6" y="13"/>
                    <a:pt x="5" y="13"/>
                  </a:cubicBezTo>
                  <a:cubicBezTo>
                    <a:pt x="4" y="14"/>
                    <a:pt x="1" y="14"/>
                    <a:pt x="1" y="14"/>
                  </a:cubicBezTo>
                  <a:cubicBezTo>
                    <a:pt x="0" y="15"/>
                    <a:pt x="1" y="15"/>
                    <a:pt x="2" y="16"/>
                  </a:cubicBezTo>
                  <a:cubicBezTo>
                    <a:pt x="2" y="16"/>
                    <a:pt x="2" y="15"/>
                    <a:pt x="3" y="16"/>
                  </a:cubicBezTo>
                  <a:cubicBezTo>
                    <a:pt x="4" y="16"/>
                    <a:pt x="6" y="16"/>
                    <a:pt x="6" y="16"/>
                  </a:cubicBezTo>
                  <a:cubicBezTo>
                    <a:pt x="7" y="17"/>
                    <a:pt x="5" y="17"/>
                    <a:pt x="3" y="17"/>
                  </a:cubicBezTo>
                  <a:cubicBezTo>
                    <a:pt x="2" y="17"/>
                    <a:pt x="3" y="20"/>
                    <a:pt x="4" y="20"/>
                  </a:cubicBezTo>
                  <a:cubicBezTo>
                    <a:pt x="4" y="20"/>
                    <a:pt x="7" y="20"/>
                    <a:pt x="7" y="20"/>
                  </a:cubicBezTo>
                  <a:cubicBezTo>
                    <a:pt x="7" y="20"/>
                    <a:pt x="10" y="20"/>
                    <a:pt x="11" y="21"/>
                  </a:cubicBezTo>
                  <a:cubicBezTo>
                    <a:pt x="12" y="21"/>
                    <a:pt x="13" y="24"/>
                    <a:pt x="13" y="24"/>
                  </a:cubicBezTo>
                  <a:cubicBezTo>
                    <a:pt x="14" y="25"/>
                    <a:pt x="14" y="27"/>
                    <a:pt x="14" y="28"/>
                  </a:cubicBezTo>
                  <a:cubicBezTo>
                    <a:pt x="14" y="28"/>
                    <a:pt x="16" y="30"/>
                    <a:pt x="16" y="29"/>
                  </a:cubicBezTo>
                  <a:cubicBezTo>
                    <a:pt x="17" y="29"/>
                    <a:pt x="16" y="30"/>
                    <a:pt x="16" y="30"/>
                  </a:cubicBezTo>
                  <a:cubicBezTo>
                    <a:pt x="15" y="30"/>
                    <a:pt x="15" y="32"/>
                    <a:pt x="16" y="33"/>
                  </a:cubicBezTo>
                  <a:cubicBezTo>
                    <a:pt x="17" y="33"/>
                    <a:pt x="17" y="35"/>
                    <a:pt x="16" y="35"/>
                  </a:cubicBezTo>
                  <a:cubicBezTo>
                    <a:pt x="15" y="36"/>
                    <a:pt x="16" y="37"/>
                    <a:pt x="15" y="37"/>
                  </a:cubicBezTo>
                  <a:cubicBezTo>
                    <a:pt x="15" y="38"/>
                    <a:pt x="17" y="43"/>
                    <a:pt x="17" y="45"/>
                  </a:cubicBezTo>
                  <a:cubicBezTo>
                    <a:pt x="17" y="48"/>
                    <a:pt x="19" y="50"/>
                    <a:pt x="19" y="50"/>
                  </a:cubicBezTo>
                  <a:cubicBezTo>
                    <a:pt x="20" y="50"/>
                    <a:pt x="22" y="50"/>
                    <a:pt x="22" y="51"/>
                  </a:cubicBezTo>
                  <a:cubicBezTo>
                    <a:pt x="23" y="51"/>
                    <a:pt x="24" y="51"/>
                    <a:pt x="24" y="50"/>
                  </a:cubicBezTo>
                  <a:cubicBezTo>
                    <a:pt x="24" y="50"/>
                    <a:pt x="25" y="49"/>
                    <a:pt x="26" y="47"/>
                  </a:cubicBezTo>
                  <a:cubicBezTo>
                    <a:pt x="27" y="46"/>
                    <a:pt x="28" y="41"/>
                    <a:pt x="28" y="41"/>
                  </a:cubicBezTo>
                  <a:cubicBezTo>
                    <a:pt x="28" y="40"/>
                    <a:pt x="31" y="41"/>
                    <a:pt x="31" y="40"/>
                  </a:cubicBezTo>
                  <a:cubicBezTo>
                    <a:pt x="32" y="40"/>
                    <a:pt x="33" y="39"/>
                    <a:pt x="34" y="39"/>
                  </a:cubicBezTo>
                  <a:cubicBezTo>
                    <a:pt x="34" y="38"/>
                    <a:pt x="37" y="37"/>
                    <a:pt x="38" y="36"/>
                  </a:cubicBezTo>
                  <a:cubicBezTo>
                    <a:pt x="39" y="35"/>
                    <a:pt x="41" y="33"/>
                    <a:pt x="42" y="32"/>
                  </a:cubicBezTo>
                  <a:cubicBezTo>
                    <a:pt x="42" y="31"/>
                    <a:pt x="41" y="32"/>
                    <a:pt x="40" y="31"/>
                  </a:cubicBezTo>
                  <a:cubicBezTo>
                    <a:pt x="39" y="30"/>
                    <a:pt x="40" y="30"/>
                    <a:pt x="40" y="29"/>
                  </a:cubicBezTo>
                  <a:cubicBezTo>
                    <a:pt x="40" y="29"/>
                    <a:pt x="43" y="30"/>
                    <a:pt x="44" y="30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1" name="Freeform 115"/>
            <p:cNvSpPr>
              <a:spLocks/>
            </p:cNvSpPr>
            <p:nvPr/>
          </p:nvSpPr>
          <p:spPr bwMode="auto">
            <a:xfrm>
              <a:off x="4997870" y="5275006"/>
              <a:ext cx="12700" cy="17463"/>
            </a:xfrm>
            <a:custGeom>
              <a:avLst/>
              <a:gdLst>
                <a:gd name="T0" fmla="*/ 7 w 9"/>
                <a:gd name="T1" fmla="*/ 0 h 12"/>
                <a:gd name="T2" fmla="*/ 5 w 9"/>
                <a:gd name="T3" fmla="*/ 1 h 12"/>
                <a:gd name="T4" fmla="*/ 2 w 9"/>
                <a:gd name="T5" fmla="*/ 1 h 12"/>
                <a:gd name="T6" fmla="*/ 1 w 9"/>
                <a:gd name="T7" fmla="*/ 4 h 12"/>
                <a:gd name="T8" fmla="*/ 2 w 9"/>
                <a:gd name="T9" fmla="*/ 7 h 12"/>
                <a:gd name="T10" fmla="*/ 5 w 9"/>
                <a:gd name="T11" fmla="*/ 6 h 12"/>
                <a:gd name="T12" fmla="*/ 5 w 9"/>
                <a:gd name="T13" fmla="*/ 9 h 12"/>
                <a:gd name="T14" fmla="*/ 6 w 9"/>
                <a:gd name="T15" fmla="*/ 11 h 12"/>
                <a:gd name="T16" fmla="*/ 8 w 9"/>
                <a:gd name="T17" fmla="*/ 12 h 12"/>
                <a:gd name="T18" fmla="*/ 9 w 9"/>
                <a:gd name="T19" fmla="*/ 11 h 12"/>
                <a:gd name="T20" fmla="*/ 9 w 9"/>
                <a:gd name="T21" fmla="*/ 3 h 12"/>
                <a:gd name="T22" fmla="*/ 9 w 9"/>
                <a:gd name="T23" fmla="*/ 3 h 12"/>
                <a:gd name="T24" fmla="*/ 7 w 9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2">
                  <a:moveTo>
                    <a:pt x="7" y="0"/>
                  </a:moveTo>
                  <a:cubicBezTo>
                    <a:pt x="6" y="0"/>
                    <a:pt x="4" y="1"/>
                    <a:pt x="5" y="1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2" y="7"/>
                  </a:cubicBezTo>
                  <a:cubicBezTo>
                    <a:pt x="2" y="7"/>
                    <a:pt x="4" y="7"/>
                    <a:pt x="5" y="6"/>
                  </a:cubicBezTo>
                  <a:cubicBezTo>
                    <a:pt x="5" y="6"/>
                    <a:pt x="5" y="8"/>
                    <a:pt x="5" y="9"/>
                  </a:cubicBezTo>
                  <a:cubicBezTo>
                    <a:pt x="4" y="9"/>
                    <a:pt x="5" y="11"/>
                    <a:pt x="6" y="11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8" y="12"/>
                    <a:pt x="9" y="12"/>
                    <a:pt x="9" y="1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2" name="Freeform 116"/>
            <p:cNvSpPr>
              <a:spLocks/>
            </p:cNvSpPr>
            <p:nvPr/>
          </p:nvSpPr>
          <p:spPr bwMode="auto">
            <a:xfrm>
              <a:off x="4970883" y="5349618"/>
              <a:ext cx="4763" cy="7938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3 h 5"/>
                <a:gd name="T4" fmla="*/ 3 w 4"/>
                <a:gd name="T5" fmla="*/ 0 h 5"/>
                <a:gd name="T6" fmla="*/ 1 w 4"/>
                <a:gd name="T7" fmla="*/ 2 h 5"/>
                <a:gd name="T8" fmla="*/ 1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3" y="0"/>
                    <a:pt x="3" y="0"/>
                  </a:cubicBezTo>
                  <a:cubicBezTo>
                    <a:pt x="3" y="0"/>
                    <a:pt x="2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3" name="Freeform 117"/>
            <p:cNvSpPr>
              <a:spLocks/>
            </p:cNvSpPr>
            <p:nvPr/>
          </p:nvSpPr>
          <p:spPr bwMode="auto">
            <a:xfrm>
              <a:off x="4966120" y="5317868"/>
              <a:ext cx="14288" cy="9525"/>
            </a:xfrm>
            <a:custGeom>
              <a:avLst/>
              <a:gdLst>
                <a:gd name="T0" fmla="*/ 4 w 10"/>
                <a:gd name="T1" fmla="*/ 6 h 7"/>
                <a:gd name="T2" fmla="*/ 6 w 10"/>
                <a:gd name="T3" fmla="*/ 7 h 7"/>
                <a:gd name="T4" fmla="*/ 9 w 10"/>
                <a:gd name="T5" fmla="*/ 6 h 7"/>
                <a:gd name="T6" fmla="*/ 10 w 10"/>
                <a:gd name="T7" fmla="*/ 2 h 7"/>
                <a:gd name="T8" fmla="*/ 6 w 10"/>
                <a:gd name="T9" fmla="*/ 1 h 7"/>
                <a:gd name="T10" fmla="*/ 2 w 10"/>
                <a:gd name="T11" fmla="*/ 0 h 7"/>
                <a:gd name="T12" fmla="*/ 1 w 10"/>
                <a:gd name="T13" fmla="*/ 2 h 7"/>
                <a:gd name="T14" fmla="*/ 2 w 10"/>
                <a:gd name="T15" fmla="*/ 3 h 7"/>
                <a:gd name="T16" fmla="*/ 1 w 10"/>
                <a:gd name="T17" fmla="*/ 5 h 7"/>
                <a:gd name="T18" fmla="*/ 4 w 10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7">
                  <a:moveTo>
                    <a:pt x="4" y="6"/>
                  </a:moveTo>
                  <a:cubicBezTo>
                    <a:pt x="4" y="7"/>
                    <a:pt x="5" y="7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0" y="6"/>
                    <a:pt x="10" y="3"/>
                    <a:pt x="10" y="2"/>
                  </a:cubicBezTo>
                  <a:cubicBezTo>
                    <a:pt x="9" y="1"/>
                    <a:pt x="6" y="2"/>
                    <a:pt x="6" y="1"/>
                  </a:cubicBezTo>
                  <a:cubicBezTo>
                    <a:pt x="5" y="1"/>
                    <a:pt x="3" y="1"/>
                    <a:pt x="2" y="0"/>
                  </a:cubicBezTo>
                  <a:cubicBezTo>
                    <a:pt x="2" y="0"/>
                    <a:pt x="2" y="2"/>
                    <a:pt x="1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5"/>
                    <a:pt x="3" y="5"/>
                    <a:pt x="4" y="6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4" name="Freeform 118"/>
            <p:cNvSpPr>
              <a:spLocks/>
            </p:cNvSpPr>
            <p:nvPr/>
          </p:nvSpPr>
          <p:spPr bwMode="auto">
            <a:xfrm>
              <a:off x="4874045" y="5325806"/>
              <a:ext cx="11113" cy="4763"/>
            </a:xfrm>
            <a:custGeom>
              <a:avLst/>
              <a:gdLst>
                <a:gd name="T0" fmla="*/ 1 w 7"/>
                <a:gd name="T1" fmla="*/ 1 h 4"/>
                <a:gd name="T2" fmla="*/ 2 w 7"/>
                <a:gd name="T3" fmla="*/ 4 h 4"/>
                <a:gd name="T4" fmla="*/ 5 w 7"/>
                <a:gd name="T5" fmla="*/ 1 h 4"/>
                <a:gd name="T6" fmla="*/ 7 w 7"/>
                <a:gd name="T7" fmla="*/ 2 h 4"/>
                <a:gd name="T8" fmla="*/ 3 w 7"/>
                <a:gd name="T9" fmla="*/ 0 h 4"/>
                <a:gd name="T10" fmla="*/ 1 w 7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1" y="1"/>
                  </a:moveTo>
                  <a:cubicBezTo>
                    <a:pt x="0" y="2"/>
                    <a:pt x="1" y="4"/>
                    <a:pt x="2" y="4"/>
                  </a:cubicBezTo>
                  <a:cubicBezTo>
                    <a:pt x="3" y="4"/>
                    <a:pt x="4" y="1"/>
                    <a:pt x="5" y="1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6" y="1"/>
                    <a:pt x="3" y="0"/>
                    <a:pt x="3" y="0"/>
                  </a:cubicBezTo>
                  <a:cubicBezTo>
                    <a:pt x="3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5" name="Freeform 119"/>
            <p:cNvSpPr>
              <a:spLocks/>
            </p:cNvSpPr>
            <p:nvPr/>
          </p:nvSpPr>
          <p:spPr bwMode="auto">
            <a:xfrm>
              <a:off x="4891508" y="5432168"/>
              <a:ext cx="4763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1 h 2"/>
                <a:gd name="T4" fmla="*/ 2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2" y="2"/>
                    <a:pt x="2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6" name="Freeform 120"/>
            <p:cNvSpPr>
              <a:spLocks/>
            </p:cNvSpPr>
            <p:nvPr/>
          </p:nvSpPr>
          <p:spPr bwMode="auto">
            <a:xfrm>
              <a:off x="4866108" y="5422643"/>
              <a:ext cx="22225" cy="11113"/>
            </a:xfrm>
            <a:custGeom>
              <a:avLst/>
              <a:gdLst>
                <a:gd name="T0" fmla="*/ 10 w 16"/>
                <a:gd name="T1" fmla="*/ 4 h 8"/>
                <a:gd name="T2" fmla="*/ 10 w 16"/>
                <a:gd name="T3" fmla="*/ 6 h 8"/>
                <a:gd name="T4" fmla="*/ 13 w 16"/>
                <a:gd name="T5" fmla="*/ 7 h 8"/>
                <a:gd name="T6" fmla="*/ 16 w 16"/>
                <a:gd name="T7" fmla="*/ 7 h 8"/>
                <a:gd name="T8" fmla="*/ 14 w 16"/>
                <a:gd name="T9" fmla="*/ 4 h 8"/>
                <a:gd name="T10" fmla="*/ 11 w 16"/>
                <a:gd name="T11" fmla="*/ 2 h 8"/>
                <a:gd name="T12" fmla="*/ 8 w 16"/>
                <a:gd name="T13" fmla="*/ 1 h 8"/>
                <a:gd name="T14" fmla="*/ 3 w 16"/>
                <a:gd name="T15" fmla="*/ 0 h 8"/>
                <a:gd name="T16" fmla="*/ 0 w 16"/>
                <a:gd name="T17" fmla="*/ 2 h 8"/>
                <a:gd name="T18" fmla="*/ 3 w 16"/>
                <a:gd name="T19" fmla="*/ 2 h 8"/>
                <a:gd name="T20" fmla="*/ 7 w 16"/>
                <a:gd name="T21" fmla="*/ 3 h 8"/>
                <a:gd name="T22" fmla="*/ 10 w 16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">
                  <a:moveTo>
                    <a:pt x="10" y="4"/>
                  </a:moveTo>
                  <a:cubicBezTo>
                    <a:pt x="10" y="4"/>
                    <a:pt x="10" y="5"/>
                    <a:pt x="10" y="6"/>
                  </a:cubicBezTo>
                  <a:cubicBezTo>
                    <a:pt x="10" y="6"/>
                    <a:pt x="13" y="7"/>
                    <a:pt x="13" y="7"/>
                  </a:cubicBezTo>
                  <a:cubicBezTo>
                    <a:pt x="14" y="8"/>
                    <a:pt x="15" y="7"/>
                    <a:pt x="16" y="7"/>
                  </a:cubicBezTo>
                  <a:cubicBezTo>
                    <a:pt x="16" y="7"/>
                    <a:pt x="15" y="4"/>
                    <a:pt x="14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0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2" y="2"/>
                    <a:pt x="3" y="2"/>
                  </a:cubicBezTo>
                  <a:cubicBezTo>
                    <a:pt x="3" y="2"/>
                    <a:pt x="6" y="2"/>
                    <a:pt x="7" y="3"/>
                  </a:cubicBezTo>
                  <a:cubicBezTo>
                    <a:pt x="7" y="4"/>
                    <a:pt x="9" y="4"/>
                    <a:pt x="10" y="4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7" name="Freeform 121"/>
            <p:cNvSpPr>
              <a:spLocks/>
            </p:cNvSpPr>
            <p:nvPr/>
          </p:nvSpPr>
          <p:spPr bwMode="auto">
            <a:xfrm>
              <a:off x="4874045" y="5432168"/>
              <a:ext cx="3175" cy="15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2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8" name="Freeform 122"/>
            <p:cNvSpPr>
              <a:spLocks/>
            </p:cNvSpPr>
            <p:nvPr/>
          </p:nvSpPr>
          <p:spPr bwMode="auto">
            <a:xfrm>
              <a:off x="4874045" y="5417881"/>
              <a:ext cx="1588" cy="31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9" name="Freeform 123"/>
            <p:cNvSpPr>
              <a:spLocks/>
            </p:cNvSpPr>
            <p:nvPr/>
          </p:nvSpPr>
          <p:spPr bwMode="auto">
            <a:xfrm>
              <a:off x="4878808" y="5417881"/>
              <a:ext cx="3175" cy="317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0" name="Freeform 124"/>
            <p:cNvSpPr>
              <a:spLocks/>
            </p:cNvSpPr>
            <p:nvPr/>
          </p:nvSpPr>
          <p:spPr bwMode="auto">
            <a:xfrm>
              <a:off x="4883570" y="5421056"/>
              <a:ext cx="3175" cy="4763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2 h 3"/>
                <a:gd name="T4" fmla="*/ 0 w 3"/>
                <a:gd name="T5" fmla="*/ 0 h 3"/>
                <a:gd name="T6" fmla="*/ 0 w 3"/>
                <a:gd name="T7" fmla="*/ 2 h 3"/>
                <a:gd name="T8" fmla="*/ 0 w 3"/>
                <a:gd name="T9" fmla="*/ 2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2"/>
                    <a:pt x="2" y="2"/>
                  </a:cubicBezTo>
                  <a:cubicBezTo>
                    <a:pt x="2" y="2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1" name="Freeform 125"/>
            <p:cNvSpPr>
              <a:spLocks/>
            </p:cNvSpPr>
            <p:nvPr/>
          </p:nvSpPr>
          <p:spPr bwMode="auto">
            <a:xfrm>
              <a:off x="4891508" y="5290881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2" name="Freeform 126"/>
            <p:cNvSpPr>
              <a:spLocks/>
            </p:cNvSpPr>
            <p:nvPr/>
          </p:nvSpPr>
          <p:spPr bwMode="auto">
            <a:xfrm>
              <a:off x="4913733" y="53559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3" name="Freeform 127"/>
            <p:cNvSpPr>
              <a:spLocks/>
            </p:cNvSpPr>
            <p:nvPr/>
          </p:nvSpPr>
          <p:spPr bwMode="auto">
            <a:xfrm>
              <a:off x="4996283" y="5167056"/>
              <a:ext cx="50800" cy="52388"/>
            </a:xfrm>
            <a:custGeom>
              <a:avLst/>
              <a:gdLst>
                <a:gd name="T0" fmla="*/ 16 w 32"/>
                <a:gd name="T1" fmla="*/ 0 h 33"/>
                <a:gd name="T2" fmla="*/ 14 w 32"/>
                <a:gd name="T3" fmla="*/ 13 h 33"/>
                <a:gd name="T4" fmla="*/ 0 w 32"/>
                <a:gd name="T5" fmla="*/ 16 h 33"/>
                <a:gd name="T6" fmla="*/ 14 w 32"/>
                <a:gd name="T7" fmla="*/ 18 h 33"/>
                <a:gd name="T8" fmla="*/ 16 w 32"/>
                <a:gd name="T9" fmla="*/ 33 h 33"/>
                <a:gd name="T10" fmla="*/ 19 w 32"/>
                <a:gd name="T11" fmla="*/ 18 h 33"/>
                <a:gd name="T12" fmla="*/ 32 w 32"/>
                <a:gd name="T13" fmla="*/ 16 h 33"/>
                <a:gd name="T14" fmla="*/ 19 w 32"/>
                <a:gd name="T15" fmla="*/ 13 h 33"/>
                <a:gd name="T16" fmla="*/ 16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6" y="0"/>
                  </a:moveTo>
                  <a:lnTo>
                    <a:pt x="14" y="13"/>
                  </a:lnTo>
                  <a:lnTo>
                    <a:pt x="0" y="16"/>
                  </a:lnTo>
                  <a:lnTo>
                    <a:pt x="14" y="18"/>
                  </a:lnTo>
                  <a:lnTo>
                    <a:pt x="16" y="33"/>
                  </a:lnTo>
                  <a:lnTo>
                    <a:pt x="19" y="18"/>
                  </a:lnTo>
                  <a:lnTo>
                    <a:pt x="32" y="16"/>
                  </a:lnTo>
                  <a:lnTo>
                    <a:pt x="19" y="1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4" name="Freeform 128"/>
            <p:cNvSpPr>
              <a:spLocks/>
            </p:cNvSpPr>
            <p:nvPr/>
          </p:nvSpPr>
          <p:spPr bwMode="auto">
            <a:xfrm>
              <a:off x="4789908" y="5249606"/>
              <a:ext cx="50800" cy="52388"/>
            </a:xfrm>
            <a:custGeom>
              <a:avLst/>
              <a:gdLst>
                <a:gd name="T0" fmla="*/ 15 w 32"/>
                <a:gd name="T1" fmla="*/ 0 h 33"/>
                <a:gd name="T2" fmla="*/ 14 w 32"/>
                <a:gd name="T3" fmla="*/ 14 h 33"/>
                <a:gd name="T4" fmla="*/ 0 w 32"/>
                <a:gd name="T5" fmla="*/ 16 h 33"/>
                <a:gd name="T6" fmla="*/ 14 w 32"/>
                <a:gd name="T7" fmla="*/ 18 h 33"/>
                <a:gd name="T8" fmla="*/ 15 w 32"/>
                <a:gd name="T9" fmla="*/ 33 h 33"/>
                <a:gd name="T10" fmla="*/ 18 w 32"/>
                <a:gd name="T11" fmla="*/ 18 h 33"/>
                <a:gd name="T12" fmla="*/ 32 w 32"/>
                <a:gd name="T13" fmla="*/ 16 h 33"/>
                <a:gd name="T14" fmla="*/ 18 w 32"/>
                <a:gd name="T15" fmla="*/ 14 h 33"/>
                <a:gd name="T16" fmla="*/ 15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5" y="0"/>
                  </a:moveTo>
                  <a:lnTo>
                    <a:pt x="14" y="14"/>
                  </a:lnTo>
                  <a:lnTo>
                    <a:pt x="0" y="16"/>
                  </a:lnTo>
                  <a:lnTo>
                    <a:pt x="14" y="18"/>
                  </a:lnTo>
                  <a:lnTo>
                    <a:pt x="15" y="33"/>
                  </a:lnTo>
                  <a:lnTo>
                    <a:pt x="18" y="18"/>
                  </a:lnTo>
                  <a:lnTo>
                    <a:pt x="32" y="16"/>
                  </a:lnTo>
                  <a:lnTo>
                    <a:pt x="18" y="1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5" name="Freeform 129"/>
            <p:cNvSpPr>
              <a:spLocks/>
            </p:cNvSpPr>
            <p:nvPr/>
          </p:nvSpPr>
          <p:spPr bwMode="auto">
            <a:xfrm>
              <a:off x="5078833" y="5148006"/>
              <a:ext cx="26988" cy="26988"/>
            </a:xfrm>
            <a:custGeom>
              <a:avLst/>
              <a:gdLst>
                <a:gd name="T0" fmla="*/ 9 w 17"/>
                <a:gd name="T1" fmla="*/ 0 h 17"/>
                <a:gd name="T2" fmla="*/ 8 w 17"/>
                <a:gd name="T3" fmla="*/ 7 h 17"/>
                <a:gd name="T4" fmla="*/ 0 w 17"/>
                <a:gd name="T5" fmla="*/ 9 h 17"/>
                <a:gd name="T6" fmla="*/ 8 w 17"/>
                <a:gd name="T7" fmla="*/ 10 h 17"/>
                <a:gd name="T8" fmla="*/ 9 w 17"/>
                <a:gd name="T9" fmla="*/ 17 h 17"/>
                <a:gd name="T10" fmla="*/ 10 w 17"/>
                <a:gd name="T11" fmla="*/ 10 h 17"/>
                <a:gd name="T12" fmla="*/ 17 w 17"/>
                <a:gd name="T13" fmla="*/ 9 h 17"/>
                <a:gd name="T14" fmla="*/ 10 w 17"/>
                <a:gd name="T15" fmla="*/ 7 h 17"/>
                <a:gd name="T16" fmla="*/ 9 w 1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lnTo>
                    <a:pt x="8" y="7"/>
                  </a:lnTo>
                  <a:lnTo>
                    <a:pt x="0" y="9"/>
                  </a:lnTo>
                  <a:lnTo>
                    <a:pt x="8" y="10"/>
                  </a:lnTo>
                  <a:lnTo>
                    <a:pt x="9" y="17"/>
                  </a:lnTo>
                  <a:lnTo>
                    <a:pt x="10" y="10"/>
                  </a:lnTo>
                  <a:lnTo>
                    <a:pt x="17" y="9"/>
                  </a:lnTo>
                  <a:lnTo>
                    <a:pt x="10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6" name="Freeform 130"/>
            <p:cNvSpPr>
              <a:spLocks/>
            </p:cNvSpPr>
            <p:nvPr/>
          </p:nvSpPr>
          <p:spPr bwMode="auto">
            <a:xfrm>
              <a:off x="4754983" y="5551231"/>
              <a:ext cx="50800" cy="50800"/>
            </a:xfrm>
            <a:custGeom>
              <a:avLst/>
              <a:gdLst>
                <a:gd name="T0" fmla="*/ 15 w 32"/>
                <a:gd name="T1" fmla="*/ 0 h 32"/>
                <a:gd name="T2" fmla="*/ 14 w 32"/>
                <a:gd name="T3" fmla="*/ 14 h 32"/>
                <a:gd name="T4" fmla="*/ 0 w 32"/>
                <a:gd name="T5" fmla="*/ 16 h 32"/>
                <a:gd name="T6" fmla="*/ 14 w 32"/>
                <a:gd name="T7" fmla="*/ 18 h 32"/>
                <a:gd name="T8" fmla="*/ 15 w 32"/>
                <a:gd name="T9" fmla="*/ 32 h 32"/>
                <a:gd name="T10" fmla="*/ 18 w 32"/>
                <a:gd name="T11" fmla="*/ 18 h 32"/>
                <a:gd name="T12" fmla="*/ 32 w 32"/>
                <a:gd name="T13" fmla="*/ 16 h 32"/>
                <a:gd name="T14" fmla="*/ 18 w 32"/>
                <a:gd name="T15" fmla="*/ 14 h 32"/>
                <a:gd name="T16" fmla="*/ 15 w 3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5" y="0"/>
                  </a:moveTo>
                  <a:lnTo>
                    <a:pt x="14" y="14"/>
                  </a:lnTo>
                  <a:lnTo>
                    <a:pt x="0" y="16"/>
                  </a:lnTo>
                  <a:lnTo>
                    <a:pt x="14" y="18"/>
                  </a:lnTo>
                  <a:lnTo>
                    <a:pt x="15" y="32"/>
                  </a:lnTo>
                  <a:lnTo>
                    <a:pt x="18" y="18"/>
                  </a:lnTo>
                  <a:lnTo>
                    <a:pt x="32" y="16"/>
                  </a:lnTo>
                  <a:lnTo>
                    <a:pt x="18" y="1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7" name="Freeform 131"/>
            <p:cNvSpPr>
              <a:spLocks/>
            </p:cNvSpPr>
            <p:nvPr/>
          </p:nvSpPr>
          <p:spPr bwMode="auto">
            <a:xfrm>
              <a:off x="4839120" y="5595681"/>
              <a:ext cx="28575" cy="28575"/>
            </a:xfrm>
            <a:custGeom>
              <a:avLst/>
              <a:gdLst>
                <a:gd name="T0" fmla="*/ 9 w 18"/>
                <a:gd name="T1" fmla="*/ 0 h 18"/>
                <a:gd name="T2" fmla="*/ 7 w 18"/>
                <a:gd name="T3" fmla="*/ 8 h 18"/>
                <a:gd name="T4" fmla="*/ 0 w 18"/>
                <a:gd name="T5" fmla="*/ 9 h 18"/>
                <a:gd name="T6" fmla="*/ 7 w 18"/>
                <a:gd name="T7" fmla="*/ 10 h 18"/>
                <a:gd name="T8" fmla="*/ 9 w 18"/>
                <a:gd name="T9" fmla="*/ 18 h 18"/>
                <a:gd name="T10" fmla="*/ 10 w 18"/>
                <a:gd name="T11" fmla="*/ 10 h 18"/>
                <a:gd name="T12" fmla="*/ 18 w 18"/>
                <a:gd name="T13" fmla="*/ 9 h 18"/>
                <a:gd name="T14" fmla="*/ 10 w 18"/>
                <a:gd name="T15" fmla="*/ 8 h 18"/>
                <a:gd name="T16" fmla="*/ 9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lnTo>
                    <a:pt x="7" y="8"/>
                  </a:lnTo>
                  <a:lnTo>
                    <a:pt x="0" y="9"/>
                  </a:lnTo>
                  <a:lnTo>
                    <a:pt x="7" y="10"/>
                  </a:lnTo>
                  <a:lnTo>
                    <a:pt x="9" y="18"/>
                  </a:lnTo>
                  <a:lnTo>
                    <a:pt x="10" y="10"/>
                  </a:lnTo>
                  <a:lnTo>
                    <a:pt x="18" y="9"/>
                  </a:lnTo>
                  <a:lnTo>
                    <a:pt x="10" y="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8" name="Freeform 132"/>
            <p:cNvSpPr>
              <a:spLocks/>
            </p:cNvSpPr>
            <p:nvPr/>
          </p:nvSpPr>
          <p:spPr bwMode="auto">
            <a:xfrm>
              <a:off x="5177258" y="5270243"/>
              <a:ext cx="50800" cy="52388"/>
            </a:xfrm>
            <a:custGeom>
              <a:avLst/>
              <a:gdLst>
                <a:gd name="T0" fmla="*/ 16 w 32"/>
                <a:gd name="T1" fmla="*/ 0 h 33"/>
                <a:gd name="T2" fmla="*/ 14 w 32"/>
                <a:gd name="T3" fmla="*/ 13 h 33"/>
                <a:gd name="T4" fmla="*/ 0 w 32"/>
                <a:gd name="T5" fmla="*/ 16 h 33"/>
                <a:gd name="T6" fmla="*/ 14 w 32"/>
                <a:gd name="T7" fmla="*/ 18 h 33"/>
                <a:gd name="T8" fmla="*/ 16 w 32"/>
                <a:gd name="T9" fmla="*/ 33 h 33"/>
                <a:gd name="T10" fmla="*/ 18 w 32"/>
                <a:gd name="T11" fmla="*/ 18 h 33"/>
                <a:gd name="T12" fmla="*/ 32 w 32"/>
                <a:gd name="T13" fmla="*/ 16 h 33"/>
                <a:gd name="T14" fmla="*/ 18 w 32"/>
                <a:gd name="T15" fmla="*/ 13 h 33"/>
                <a:gd name="T16" fmla="*/ 16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6" y="0"/>
                  </a:moveTo>
                  <a:lnTo>
                    <a:pt x="14" y="13"/>
                  </a:lnTo>
                  <a:lnTo>
                    <a:pt x="0" y="16"/>
                  </a:lnTo>
                  <a:lnTo>
                    <a:pt x="14" y="18"/>
                  </a:lnTo>
                  <a:lnTo>
                    <a:pt x="16" y="33"/>
                  </a:lnTo>
                  <a:lnTo>
                    <a:pt x="18" y="18"/>
                  </a:lnTo>
                  <a:lnTo>
                    <a:pt x="32" y="16"/>
                  </a:lnTo>
                  <a:lnTo>
                    <a:pt x="18" y="1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9" name="Freeform 133"/>
            <p:cNvSpPr>
              <a:spLocks/>
            </p:cNvSpPr>
            <p:nvPr/>
          </p:nvSpPr>
          <p:spPr bwMode="auto">
            <a:xfrm>
              <a:off x="5191545" y="5598856"/>
              <a:ext cx="26988" cy="26988"/>
            </a:xfrm>
            <a:custGeom>
              <a:avLst/>
              <a:gdLst>
                <a:gd name="T0" fmla="*/ 8 w 17"/>
                <a:gd name="T1" fmla="*/ 0 h 17"/>
                <a:gd name="T2" fmla="*/ 7 w 17"/>
                <a:gd name="T3" fmla="*/ 7 h 17"/>
                <a:gd name="T4" fmla="*/ 0 w 17"/>
                <a:gd name="T5" fmla="*/ 8 h 17"/>
                <a:gd name="T6" fmla="*/ 7 w 17"/>
                <a:gd name="T7" fmla="*/ 9 h 17"/>
                <a:gd name="T8" fmla="*/ 8 w 17"/>
                <a:gd name="T9" fmla="*/ 17 h 17"/>
                <a:gd name="T10" fmla="*/ 10 w 17"/>
                <a:gd name="T11" fmla="*/ 9 h 17"/>
                <a:gd name="T12" fmla="*/ 17 w 17"/>
                <a:gd name="T13" fmla="*/ 8 h 17"/>
                <a:gd name="T14" fmla="*/ 10 w 17"/>
                <a:gd name="T15" fmla="*/ 7 h 17"/>
                <a:gd name="T16" fmla="*/ 8 w 1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lnTo>
                    <a:pt x="7" y="7"/>
                  </a:lnTo>
                  <a:lnTo>
                    <a:pt x="0" y="8"/>
                  </a:lnTo>
                  <a:lnTo>
                    <a:pt x="7" y="9"/>
                  </a:lnTo>
                  <a:lnTo>
                    <a:pt x="8" y="17"/>
                  </a:lnTo>
                  <a:lnTo>
                    <a:pt x="10" y="9"/>
                  </a:lnTo>
                  <a:lnTo>
                    <a:pt x="17" y="8"/>
                  </a:lnTo>
                  <a:lnTo>
                    <a:pt x="10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0" name="Freeform 134"/>
            <p:cNvSpPr>
              <a:spLocks/>
            </p:cNvSpPr>
            <p:nvPr/>
          </p:nvSpPr>
          <p:spPr bwMode="auto">
            <a:xfrm>
              <a:off x="4762920" y="5365493"/>
              <a:ext cx="26988" cy="26988"/>
            </a:xfrm>
            <a:custGeom>
              <a:avLst/>
              <a:gdLst>
                <a:gd name="T0" fmla="*/ 9 w 17"/>
                <a:gd name="T1" fmla="*/ 0 h 17"/>
                <a:gd name="T2" fmla="*/ 8 w 17"/>
                <a:gd name="T3" fmla="*/ 8 h 17"/>
                <a:gd name="T4" fmla="*/ 0 w 17"/>
                <a:gd name="T5" fmla="*/ 9 h 17"/>
                <a:gd name="T6" fmla="*/ 8 w 17"/>
                <a:gd name="T7" fmla="*/ 9 h 17"/>
                <a:gd name="T8" fmla="*/ 9 w 17"/>
                <a:gd name="T9" fmla="*/ 17 h 17"/>
                <a:gd name="T10" fmla="*/ 10 w 17"/>
                <a:gd name="T11" fmla="*/ 9 h 17"/>
                <a:gd name="T12" fmla="*/ 17 w 17"/>
                <a:gd name="T13" fmla="*/ 9 h 17"/>
                <a:gd name="T14" fmla="*/ 10 w 17"/>
                <a:gd name="T15" fmla="*/ 8 h 17"/>
                <a:gd name="T16" fmla="*/ 9 w 1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lnTo>
                    <a:pt x="8" y="8"/>
                  </a:lnTo>
                  <a:lnTo>
                    <a:pt x="0" y="9"/>
                  </a:lnTo>
                  <a:lnTo>
                    <a:pt x="8" y="9"/>
                  </a:lnTo>
                  <a:lnTo>
                    <a:pt x="9" y="17"/>
                  </a:lnTo>
                  <a:lnTo>
                    <a:pt x="10" y="9"/>
                  </a:lnTo>
                  <a:lnTo>
                    <a:pt x="17" y="9"/>
                  </a:lnTo>
                  <a:lnTo>
                    <a:pt x="10" y="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1" name="Freeform 135"/>
            <p:cNvSpPr>
              <a:spLocks noEditPoints="1"/>
            </p:cNvSpPr>
            <p:nvPr/>
          </p:nvSpPr>
          <p:spPr bwMode="auto">
            <a:xfrm>
              <a:off x="4996283" y="5444868"/>
              <a:ext cx="455613" cy="457200"/>
            </a:xfrm>
            <a:custGeom>
              <a:avLst/>
              <a:gdLst>
                <a:gd name="T0" fmla="*/ 286 w 313"/>
                <a:gd name="T1" fmla="*/ 131 h 314"/>
                <a:gd name="T2" fmla="*/ 296 w 313"/>
                <a:gd name="T3" fmla="*/ 102 h 314"/>
                <a:gd name="T4" fmla="*/ 283 w 313"/>
                <a:gd name="T5" fmla="*/ 63 h 314"/>
                <a:gd name="T6" fmla="*/ 256 w 313"/>
                <a:gd name="T7" fmla="*/ 70 h 314"/>
                <a:gd name="T8" fmla="*/ 250 w 313"/>
                <a:gd name="T9" fmla="*/ 39 h 314"/>
                <a:gd name="T10" fmla="*/ 219 w 313"/>
                <a:gd name="T11" fmla="*/ 12 h 314"/>
                <a:gd name="T12" fmla="*/ 199 w 313"/>
                <a:gd name="T13" fmla="*/ 32 h 314"/>
                <a:gd name="T14" fmla="*/ 179 w 313"/>
                <a:gd name="T15" fmla="*/ 8 h 314"/>
                <a:gd name="T16" fmla="*/ 139 w 313"/>
                <a:gd name="T17" fmla="*/ 0 h 314"/>
                <a:gd name="T18" fmla="*/ 131 w 313"/>
                <a:gd name="T19" fmla="*/ 28 h 314"/>
                <a:gd name="T20" fmla="*/ 102 w 313"/>
                <a:gd name="T21" fmla="*/ 17 h 314"/>
                <a:gd name="T22" fmla="*/ 63 w 313"/>
                <a:gd name="T23" fmla="*/ 30 h 314"/>
                <a:gd name="T24" fmla="*/ 69 w 313"/>
                <a:gd name="T25" fmla="*/ 58 h 314"/>
                <a:gd name="T26" fmla="*/ 39 w 313"/>
                <a:gd name="T27" fmla="*/ 63 h 314"/>
                <a:gd name="T28" fmla="*/ 12 w 313"/>
                <a:gd name="T29" fmla="*/ 94 h 314"/>
                <a:gd name="T30" fmla="*/ 32 w 313"/>
                <a:gd name="T31" fmla="*/ 115 h 314"/>
                <a:gd name="T32" fmla="*/ 8 w 313"/>
                <a:gd name="T33" fmla="*/ 135 h 314"/>
                <a:gd name="T34" fmla="*/ 0 w 313"/>
                <a:gd name="T35" fmla="*/ 175 h 314"/>
                <a:gd name="T36" fmla="*/ 27 w 313"/>
                <a:gd name="T37" fmla="*/ 183 h 314"/>
                <a:gd name="T38" fmla="*/ 17 w 313"/>
                <a:gd name="T39" fmla="*/ 212 h 314"/>
                <a:gd name="T40" fmla="*/ 30 w 313"/>
                <a:gd name="T41" fmla="*/ 251 h 314"/>
                <a:gd name="T42" fmla="*/ 58 w 313"/>
                <a:gd name="T43" fmla="*/ 244 h 314"/>
                <a:gd name="T44" fmla="*/ 63 w 313"/>
                <a:gd name="T45" fmla="*/ 274 h 314"/>
                <a:gd name="T46" fmla="*/ 94 w 313"/>
                <a:gd name="T47" fmla="*/ 302 h 314"/>
                <a:gd name="T48" fmla="*/ 114 w 313"/>
                <a:gd name="T49" fmla="*/ 282 h 314"/>
                <a:gd name="T50" fmla="*/ 134 w 313"/>
                <a:gd name="T51" fmla="*/ 306 h 314"/>
                <a:gd name="T52" fmla="*/ 174 w 313"/>
                <a:gd name="T53" fmla="*/ 314 h 314"/>
                <a:gd name="T54" fmla="*/ 183 w 313"/>
                <a:gd name="T55" fmla="*/ 286 h 314"/>
                <a:gd name="T56" fmla="*/ 211 w 313"/>
                <a:gd name="T57" fmla="*/ 297 h 314"/>
                <a:gd name="T58" fmla="*/ 250 w 313"/>
                <a:gd name="T59" fmla="*/ 284 h 314"/>
                <a:gd name="T60" fmla="*/ 244 w 313"/>
                <a:gd name="T61" fmla="*/ 256 h 314"/>
                <a:gd name="T62" fmla="*/ 274 w 313"/>
                <a:gd name="T63" fmla="*/ 251 h 314"/>
                <a:gd name="T64" fmla="*/ 301 w 313"/>
                <a:gd name="T65" fmla="*/ 220 h 314"/>
                <a:gd name="T66" fmla="*/ 282 w 313"/>
                <a:gd name="T67" fmla="*/ 199 h 314"/>
                <a:gd name="T68" fmla="*/ 305 w 313"/>
                <a:gd name="T69" fmla="*/ 179 h 314"/>
                <a:gd name="T70" fmla="*/ 313 w 313"/>
                <a:gd name="T71" fmla="*/ 139 h 314"/>
                <a:gd name="T72" fmla="*/ 157 w 313"/>
                <a:gd name="T73" fmla="*/ 241 h 314"/>
                <a:gd name="T74" fmla="*/ 157 w 313"/>
                <a:gd name="T75" fmla="*/ 73 h 314"/>
                <a:gd name="T76" fmla="*/ 157 w 313"/>
                <a:gd name="T77" fmla="*/ 24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314">
                  <a:moveTo>
                    <a:pt x="305" y="131"/>
                  </a:moveTo>
                  <a:cubicBezTo>
                    <a:pt x="286" y="131"/>
                    <a:pt x="286" y="131"/>
                    <a:pt x="286" y="131"/>
                  </a:cubicBezTo>
                  <a:cubicBezTo>
                    <a:pt x="285" y="124"/>
                    <a:pt x="283" y="118"/>
                    <a:pt x="280" y="111"/>
                  </a:cubicBezTo>
                  <a:cubicBezTo>
                    <a:pt x="296" y="102"/>
                    <a:pt x="296" y="102"/>
                    <a:pt x="296" y="102"/>
                  </a:cubicBezTo>
                  <a:cubicBezTo>
                    <a:pt x="300" y="100"/>
                    <a:pt x="302" y="95"/>
                    <a:pt x="299" y="91"/>
                  </a:cubicBezTo>
                  <a:cubicBezTo>
                    <a:pt x="283" y="63"/>
                    <a:pt x="283" y="63"/>
                    <a:pt x="283" y="63"/>
                  </a:cubicBezTo>
                  <a:cubicBezTo>
                    <a:pt x="281" y="59"/>
                    <a:pt x="276" y="58"/>
                    <a:pt x="272" y="6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1" y="65"/>
                    <a:pt x="246" y="60"/>
                    <a:pt x="241" y="56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2" y="36"/>
                    <a:pt x="251" y="31"/>
                    <a:pt x="247" y="28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16" y="10"/>
                    <a:pt x="211" y="11"/>
                    <a:pt x="208" y="15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192" y="30"/>
                    <a:pt x="186" y="28"/>
                    <a:pt x="179" y="27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9" y="4"/>
                    <a:pt x="175" y="0"/>
                    <a:pt x="171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4" y="0"/>
                    <a:pt x="131" y="4"/>
                    <a:pt x="131" y="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24" y="29"/>
                    <a:pt x="117" y="31"/>
                    <a:pt x="111" y="33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99" y="13"/>
                    <a:pt x="94" y="12"/>
                    <a:pt x="91" y="14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59" y="32"/>
                    <a:pt x="58" y="37"/>
                    <a:pt x="60" y="41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4" y="62"/>
                    <a:pt x="60" y="67"/>
                    <a:pt x="55" y="7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5" y="61"/>
                    <a:pt x="30" y="62"/>
                    <a:pt x="28" y="66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0" y="98"/>
                    <a:pt x="11" y="103"/>
                    <a:pt x="15" y="10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29" y="121"/>
                    <a:pt x="28" y="128"/>
                    <a:pt x="27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3" y="135"/>
                    <a:pt x="0" y="138"/>
                    <a:pt x="0" y="143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79"/>
                    <a:pt x="3" y="183"/>
                    <a:pt x="8" y="183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9" y="190"/>
                    <a:pt x="30" y="196"/>
                    <a:pt x="33" y="203"/>
                  </a:cubicBezTo>
                  <a:cubicBezTo>
                    <a:pt x="17" y="212"/>
                    <a:pt x="17" y="212"/>
                    <a:pt x="17" y="212"/>
                  </a:cubicBezTo>
                  <a:cubicBezTo>
                    <a:pt x="13" y="214"/>
                    <a:pt x="12" y="219"/>
                    <a:pt x="14" y="223"/>
                  </a:cubicBezTo>
                  <a:cubicBezTo>
                    <a:pt x="30" y="251"/>
                    <a:pt x="30" y="251"/>
                    <a:pt x="30" y="251"/>
                  </a:cubicBezTo>
                  <a:cubicBezTo>
                    <a:pt x="32" y="255"/>
                    <a:pt x="37" y="256"/>
                    <a:pt x="41" y="254"/>
                  </a:cubicBezTo>
                  <a:cubicBezTo>
                    <a:pt x="58" y="244"/>
                    <a:pt x="58" y="244"/>
                    <a:pt x="58" y="244"/>
                  </a:cubicBezTo>
                  <a:cubicBezTo>
                    <a:pt x="62" y="249"/>
                    <a:pt x="67" y="254"/>
                    <a:pt x="72" y="258"/>
                  </a:cubicBezTo>
                  <a:cubicBezTo>
                    <a:pt x="63" y="274"/>
                    <a:pt x="63" y="274"/>
                    <a:pt x="63" y="274"/>
                  </a:cubicBezTo>
                  <a:cubicBezTo>
                    <a:pt x="61" y="278"/>
                    <a:pt x="62" y="283"/>
                    <a:pt x="66" y="285"/>
                  </a:cubicBezTo>
                  <a:cubicBezTo>
                    <a:pt x="94" y="302"/>
                    <a:pt x="94" y="302"/>
                    <a:pt x="94" y="302"/>
                  </a:cubicBezTo>
                  <a:cubicBezTo>
                    <a:pt x="98" y="304"/>
                    <a:pt x="103" y="303"/>
                    <a:pt x="105" y="299"/>
                  </a:cubicBezTo>
                  <a:cubicBezTo>
                    <a:pt x="114" y="282"/>
                    <a:pt x="114" y="282"/>
                    <a:pt x="114" y="282"/>
                  </a:cubicBezTo>
                  <a:cubicBezTo>
                    <a:pt x="121" y="284"/>
                    <a:pt x="127" y="286"/>
                    <a:pt x="134" y="287"/>
                  </a:cubicBezTo>
                  <a:cubicBezTo>
                    <a:pt x="134" y="306"/>
                    <a:pt x="134" y="306"/>
                    <a:pt x="134" y="306"/>
                  </a:cubicBezTo>
                  <a:cubicBezTo>
                    <a:pt x="134" y="310"/>
                    <a:pt x="138" y="314"/>
                    <a:pt x="142" y="314"/>
                  </a:cubicBezTo>
                  <a:cubicBezTo>
                    <a:pt x="174" y="314"/>
                    <a:pt x="174" y="314"/>
                    <a:pt x="174" y="314"/>
                  </a:cubicBezTo>
                  <a:cubicBezTo>
                    <a:pt x="179" y="314"/>
                    <a:pt x="183" y="310"/>
                    <a:pt x="183" y="306"/>
                  </a:cubicBezTo>
                  <a:cubicBezTo>
                    <a:pt x="183" y="286"/>
                    <a:pt x="183" y="286"/>
                    <a:pt x="183" y="286"/>
                  </a:cubicBezTo>
                  <a:cubicBezTo>
                    <a:pt x="189" y="285"/>
                    <a:pt x="196" y="283"/>
                    <a:pt x="202" y="281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4" y="301"/>
                    <a:pt x="219" y="302"/>
                    <a:pt x="222" y="300"/>
                  </a:cubicBezTo>
                  <a:cubicBezTo>
                    <a:pt x="250" y="284"/>
                    <a:pt x="250" y="284"/>
                    <a:pt x="250" y="284"/>
                  </a:cubicBezTo>
                  <a:cubicBezTo>
                    <a:pt x="254" y="281"/>
                    <a:pt x="256" y="277"/>
                    <a:pt x="253" y="273"/>
                  </a:cubicBezTo>
                  <a:cubicBezTo>
                    <a:pt x="244" y="256"/>
                    <a:pt x="244" y="256"/>
                    <a:pt x="244" y="256"/>
                  </a:cubicBezTo>
                  <a:cubicBezTo>
                    <a:pt x="249" y="251"/>
                    <a:pt x="254" y="247"/>
                    <a:pt x="258" y="241"/>
                  </a:cubicBezTo>
                  <a:cubicBezTo>
                    <a:pt x="274" y="251"/>
                    <a:pt x="274" y="251"/>
                    <a:pt x="274" y="251"/>
                  </a:cubicBezTo>
                  <a:cubicBezTo>
                    <a:pt x="278" y="253"/>
                    <a:pt x="283" y="252"/>
                    <a:pt x="285" y="248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03" y="216"/>
                    <a:pt x="302" y="211"/>
                    <a:pt x="298" y="209"/>
                  </a:cubicBezTo>
                  <a:cubicBezTo>
                    <a:pt x="282" y="199"/>
                    <a:pt x="282" y="199"/>
                    <a:pt x="282" y="199"/>
                  </a:cubicBezTo>
                  <a:cubicBezTo>
                    <a:pt x="284" y="193"/>
                    <a:pt x="285" y="186"/>
                    <a:pt x="287" y="179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10" y="179"/>
                    <a:pt x="313" y="176"/>
                    <a:pt x="313" y="171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3" y="135"/>
                    <a:pt x="310" y="131"/>
                    <a:pt x="305" y="131"/>
                  </a:cubicBezTo>
                  <a:close/>
                  <a:moveTo>
                    <a:pt x="157" y="241"/>
                  </a:moveTo>
                  <a:cubicBezTo>
                    <a:pt x="110" y="241"/>
                    <a:pt x="73" y="203"/>
                    <a:pt x="73" y="157"/>
                  </a:cubicBezTo>
                  <a:cubicBezTo>
                    <a:pt x="73" y="111"/>
                    <a:pt x="110" y="73"/>
                    <a:pt x="157" y="73"/>
                  </a:cubicBezTo>
                  <a:cubicBezTo>
                    <a:pt x="203" y="73"/>
                    <a:pt x="240" y="111"/>
                    <a:pt x="240" y="157"/>
                  </a:cubicBezTo>
                  <a:cubicBezTo>
                    <a:pt x="240" y="203"/>
                    <a:pt x="203" y="241"/>
                    <a:pt x="157" y="24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2" name="Freeform 136"/>
            <p:cNvSpPr>
              <a:spLocks/>
            </p:cNvSpPr>
            <p:nvPr/>
          </p:nvSpPr>
          <p:spPr bwMode="auto">
            <a:xfrm>
              <a:off x="4996283" y="5444868"/>
              <a:ext cx="223838" cy="457200"/>
            </a:xfrm>
            <a:custGeom>
              <a:avLst/>
              <a:gdLst>
                <a:gd name="T0" fmla="*/ 154 w 154"/>
                <a:gd name="T1" fmla="*/ 240 h 314"/>
                <a:gd name="T2" fmla="*/ 73 w 154"/>
                <a:gd name="T3" fmla="*/ 157 h 314"/>
                <a:gd name="T4" fmla="*/ 154 w 154"/>
                <a:gd name="T5" fmla="*/ 73 h 314"/>
                <a:gd name="T6" fmla="*/ 154 w 154"/>
                <a:gd name="T7" fmla="*/ 0 h 314"/>
                <a:gd name="T8" fmla="*/ 139 w 154"/>
                <a:gd name="T9" fmla="*/ 0 h 314"/>
                <a:gd name="T10" fmla="*/ 131 w 154"/>
                <a:gd name="T11" fmla="*/ 8 h 314"/>
                <a:gd name="T12" fmla="*/ 131 w 154"/>
                <a:gd name="T13" fmla="*/ 28 h 314"/>
                <a:gd name="T14" fmla="*/ 111 w 154"/>
                <a:gd name="T15" fmla="*/ 33 h 314"/>
                <a:gd name="T16" fmla="*/ 102 w 154"/>
                <a:gd name="T17" fmla="*/ 17 h 314"/>
                <a:gd name="T18" fmla="*/ 91 w 154"/>
                <a:gd name="T19" fmla="*/ 14 h 314"/>
                <a:gd name="T20" fmla="*/ 63 w 154"/>
                <a:gd name="T21" fmla="*/ 30 h 314"/>
                <a:gd name="T22" fmla="*/ 60 w 154"/>
                <a:gd name="T23" fmla="*/ 41 h 314"/>
                <a:gd name="T24" fmla="*/ 69 w 154"/>
                <a:gd name="T25" fmla="*/ 58 h 314"/>
                <a:gd name="T26" fmla="*/ 55 w 154"/>
                <a:gd name="T27" fmla="*/ 73 h 314"/>
                <a:gd name="T28" fmla="*/ 39 w 154"/>
                <a:gd name="T29" fmla="*/ 63 h 314"/>
                <a:gd name="T30" fmla="*/ 28 w 154"/>
                <a:gd name="T31" fmla="*/ 66 h 314"/>
                <a:gd name="T32" fmla="*/ 12 w 154"/>
                <a:gd name="T33" fmla="*/ 94 h 314"/>
                <a:gd name="T34" fmla="*/ 15 w 154"/>
                <a:gd name="T35" fmla="*/ 105 h 314"/>
                <a:gd name="T36" fmla="*/ 32 w 154"/>
                <a:gd name="T37" fmla="*/ 115 h 314"/>
                <a:gd name="T38" fmla="*/ 27 w 154"/>
                <a:gd name="T39" fmla="*/ 135 h 314"/>
                <a:gd name="T40" fmla="*/ 8 w 154"/>
                <a:gd name="T41" fmla="*/ 135 h 314"/>
                <a:gd name="T42" fmla="*/ 0 w 154"/>
                <a:gd name="T43" fmla="*/ 143 h 314"/>
                <a:gd name="T44" fmla="*/ 0 w 154"/>
                <a:gd name="T45" fmla="*/ 175 h 314"/>
                <a:gd name="T46" fmla="*/ 8 w 154"/>
                <a:gd name="T47" fmla="*/ 183 h 314"/>
                <a:gd name="T48" fmla="*/ 27 w 154"/>
                <a:gd name="T49" fmla="*/ 183 h 314"/>
                <a:gd name="T50" fmla="*/ 33 w 154"/>
                <a:gd name="T51" fmla="*/ 203 h 314"/>
                <a:gd name="T52" fmla="*/ 17 w 154"/>
                <a:gd name="T53" fmla="*/ 212 h 314"/>
                <a:gd name="T54" fmla="*/ 14 w 154"/>
                <a:gd name="T55" fmla="*/ 223 h 314"/>
                <a:gd name="T56" fmla="*/ 30 w 154"/>
                <a:gd name="T57" fmla="*/ 251 h 314"/>
                <a:gd name="T58" fmla="*/ 41 w 154"/>
                <a:gd name="T59" fmla="*/ 254 h 314"/>
                <a:gd name="T60" fmla="*/ 58 w 154"/>
                <a:gd name="T61" fmla="*/ 244 h 314"/>
                <a:gd name="T62" fmla="*/ 72 w 154"/>
                <a:gd name="T63" fmla="*/ 258 h 314"/>
                <a:gd name="T64" fmla="*/ 63 w 154"/>
                <a:gd name="T65" fmla="*/ 274 h 314"/>
                <a:gd name="T66" fmla="*/ 66 w 154"/>
                <a:gd name="T67" fmla="*/ 285 h 314"/>
                <a:gd name="T68" fmla="*/ 94 w 154"/>
                <a:gd name="T69" fmla="*/ 302 h 314"/>
                <a:gd name="T70" fmla="*/ 105 w 154"/>
                <a:gd name="T71" fmla="*/ 299 h 314"/>
                <a:gd name="T72" fmla="*/ 114 w 154"/>
                <a:gd name="T73" fmla="*/ 282 h 314"/>
                <a:gd name="T74" fmla="*/ 134 w 154"/>
                <a:gd name="T75" fmla="*/ 287 h 314"/>
                <a:gd name="T76" fmla="*/ 134 w 154"/>
                <a:gd name="T77" fmla="*/ 306 h 314"/>
                <a:gd name="T78" fmla="*/ 142 w 154"/>
                <a:gd name="T79" fmla="*/ 314 h 314"/>
                <a:gd name="T80" fmla="*/ 154 w 154"/>
                <a:gd name="T81" fmla="*/ 314 h 314"/>
                <a:gd name="T82" fmla="*/ 154 w 154"/>
                <a:gd name="T83" fmla="*/ 24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4" h="314">
                  <a:moveTo>
                    <a:pt x="154" y="240"/>
                  </a:moveTo>
                  <a:cubicBezTo>
                    <a:pt x="109" y="239"/>
                    <a:pt x="73" y="202"/>
                    <a:pt x="73" y="157"/>
                  </a:cubicBezTo>
                  <a:cubicBezTo>
                    <a:pt x="73" y="112"/>
                    <a:pt x="109" y="75"/>
                    <a:pt x="154" y="73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4" y="0"/>
                    <a:pt x="131" y="4"/>
                    <a:pt x="131" y="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24" y="29"/>
                    <a:pt x="117" y="31"/>
                    <a:pt x="111" y="33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99" y="13"/>
                    <a:pt x="94" y="12"/>
                    <a:pt x="91" y="14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59" y="32"/>
                    <a:pt x="58" y="37"/>
                    <a:pt x="60" y="41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4" y="62"/>
                    <a:pt x="60" y="67"/>
                    <a:pt x="55" y="7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5" y="61"/>
                    <a:pt x="30" y="62"/>
                    <a:pt x="28" y="66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0" y="98"/>
                    <a:pt x="11" y="103"/>
                    <a:pt x="15" y="10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29" y="121"/>
                    <a:pt x="28" y="128"/>
                    <a:pt x="27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3" y="135"/>
                    <a:pt x="0" y="138"/>
                    <a:pt x="0" y="143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79"/>
                    <a:pt x="3" y="183"/>
                    <a:pt x="8" y="183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9" y="190"/>
                    <a:pt x="30" y="196"/>
                    <a:pt x="33" y="203"/>
                  </a:cubicBezTo>
                  <a:cubicBezTo>
                    <a:pt x="17" y="212"/>
                    <a:pt x="17" y="212"/>
                    <a:pt x="17" y="212"/>
                  </a:cubicBezTo>
                  <a:cubicBezTo>
                    <a:pt x="13" y="214"/>
                    <a:pt x="12" y="219"/>
                    <a:pt x="14" y="223"/>
                  </a:cubicBezTo>
                  <a:cubicBezTo>
                    <a:pt x="30" y="251"/>
                    <a:pt x="30" y="251"/>
                    <a:pt x="30" y="251"/>
                  </a:cubicBezTo>
                  <a:cubicBezTo>
                    <a:pt x="32" y="255"/>
                    <a:pt x="37" y="256"/>
                    <a:pt x="41" y="254"/>
                  </a:cubicBezTo>
                  <a:cubicBezTo>
                    <a:pt x="58" y="244"/>
                    <a:pt x="58" y="244"/>
                    <a:pt x="58" y="244"/>
                  </a:cubicBezTo>
                  <a:cubicBezTo>
                    <a:pt x="62" y="249"/>
                    <a:pt x="67" y="254"/>
                    <a:pt x="72" y="258"/>
                  </a:cubicBezTo>
                  <a:cubicBezTo>
                    <a:pt x="63" y="274"/>
                    <a:pt x="63" y="274"/>
                    <a:pt x="63" y="274"/>
                  </a:cubicBezTo>
                  <a:cubicBezTo>
                    <a:pt x="61" y="278"/>
                    <a:pt x="62" y="283"/>
                    <a:pt x="66" y="285"/>
                  </a:cubicBezTo>
                  <a:cubicBezTo>
                    <a:pt x="94" y="302"/>
                    <a:pt x="94" y="302"/>
                    <a:pt x="94" y="302"/>
                  </a:cubicBezTo>
                  <a:cubicBezTo>
                    <a:pt x="98" y="304"/>
                    <a:pt x="103" y="303"/>
                    <a:pt x="105" y="299"/>
                  </a:cubicBezTo>
                  <a:cubicBezTo>
                    <a:pt x="114" y="282"/>
                    <a:pt x="114" y="282"/>
                    <a:pt x="114" y="282"/>
                  </a:cubicBezTo>
                  <a:cubicBezTo>
                    <a:pt x="121" y="284"/>
                    <a:pt x="127" y="286"/>
                    <a:pt x="134" y="287"/>
                  </a:cubicBezTo>
                  <a:cubicBezTo>
                    <a:pt x="134" y="306"/>
                    <a:pt x="134" y="306"/>
                    <a:pt x="134" y="306"/>
                  </a:cubicBezTo>
                  <a:cubicBezTo>
                    <a:pt x="134" y="310"/>
                    <a:pt x="138" y="314"/>
                    <a:pt x="142" y="314"/>
                  </a:cubicBezTo>
                  <a:cubicBezTo>
                    <a:pt x="154" y="314"/>
                    <a:pt x="154" y="314"/>
                    <a:pt x="154" y="314"/>
                  </a:cubicBezTo>
                  <a:lnTo>
                    <a:pt x="154" y="240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3" name="Freeform 137"/>
            <p:cNvSpPr>
              <a:spLocks noEditPoints="1"/>
            </p:cNvSpPr>
            <p:nvPr/>
          </p:nvSpPr>
          <p:spPr bwMode="auto">
            <a:xfrm>
              <a:off x="5077245" y="5524243"/>
              <a:ext cx="295275" cy="298450"/>
            </a:xfrm>
            <a:custGeom>
              <a:avLst/>
              <a:gdLst>
                <a:gd name="T0" fmla="*/ 102 w 203"/>
                <a:gd name="T1" fmla="*/ 0 h 204"/>
                <a:gd name="T2" fmla="*/ 0 w 203"/>
                <a:gd name="T3" fmla="*/ 102 h 204"/>
                <a:gd name="T4" fmla="*/ 102 w 203"/>
                <a:gd name="T5" fmla="*/ 204 h 204"/>
                <a:gd name="T6" fmla="*/ 203 w 203"/>
                <a:gd name="T7" fmla="*/ 102 h 204"/>
                <a:gd name="T8" fmla="*/ 102 w 203"/>
                <a:gd name="T9" fmla="*/ 0 h 204"/>
                <a:gd name="T10" fmla="*/ 102 w 203"/>
                <a:gd name="T11" fmla="*/ 186 h 204"/>
                <a:gd name="T12" fmla="*/ 18 w 203"/>
                <a:gd name="T13" fmla="*/ 102 h 204"/>
                <a:gd name="T14" fmla="*/ 102 w 203"/>
                <a:gd name="T15" fmla="*/ 18 h 204"/>
                <a:gd name="T16" fmla="*/ 185 w 203"/>
                <a:gd name="T17" fmla="*/ 102 h 204"/>
                <a:gd name="T18" fmla="*/ 102 w 203"/>
                <a:gd name="T19" fmla="*/ 1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cubicBezTo>
                    <a:pt x="45" y="0"/>
                    <a:pt x="0" y="46"/>
                    <a:pt x="0" y="102"/>
                  </a:cubicBezTo>
                  <a:cubicBezTo>
                    <a:pt x="0" y="158"/>
                    <a:pt x="45" y="204"/>
                    <a:pt x="102" y="204"/>
                  </a:cubicBezTo>
                  <a:cubicBezTo>
                    <a:pt x="158" y="204"/>
                    <a:pt x="203" y="158"/>
                    <a:pt x="203" y="102"/>
                  </a:cubicBezTo>
                  <a:cubicBezTo>
                    <a:pt x="203" y="46"/>
                    <a:pt x="158" y="0"/>
                    <a:pt x="102" y="0"/>
                  </a:cubicBezTo>
                  <a:close/>
                  <a:moveTo>
                    <a:pt x="102" y="186"/>
                  </a:moveTo>
                  <a:cubicBezTo>
                    <a:pt x="55" y="186"/>
                    <a:pt x="18" y="148"/>
                    <a:pt x="18" y="102"/>
                  </a:cubicBezTo>
                  <a:cubicBezTo>
                    <a:pt x="18" y="56"/>
                    <a:pt x="55" y="18"/>
                    <a:pt x="102" y="18"/>
                  </a:cubicBezTo>
                  <a:cubicBezTo>
                    <a:pt x="148" y="18"/>
                    <a:pt x="185" y="56"/>
                    <a:pt x="185" y="102"/>
                  </a:cubicBezTo>
                  <a:cubicBezTo>
                    <a:pt x="185" y="148"/>
                    <a:pt x="148" y="186"/>
                    <a:pt x="102" y="186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4" name="Freeform 138"/>
            <p:cNvSpPr>
              <a:spLocks/>
            </p:cNvSpPr>
            <p:nvPr/>
          </p:nvSpPr>
          <p:spPr bwMode="auto">
            <a:xfrm>
              <a:off x="5220120" y="5524243"/>
              <a:ext cx="152400" cy="298450"/>
            </a:xfrm>
            <a:custGeom>
              <a:avLst/>
              <a:gdLst>
                <a:gd name="T0" fmla="*/ 3 w 104"/>
                <a:gd name="T1" fmla="*/ 0 h 204"/>
                <a:gd name="T2" fmla="*/ 0 w 104"/>
                <a:gd name="T3" fmla="*/ 0 h 204"/>
                <a:gd name="T4" fmla="*/ 0 w 104"/>
                <a:gd name="T5" fmla="*/ 18 h 204"/>
                <a:gd name="T6" fmla="*/ 3 w 104"/>
                <a:gd name="T7" fmla="*/ 18 h 204"/>
                <a:gd name="T8" fmla="*/ 86 w 104"/>
                <a:gd name="T9" fmla="*/ 102 h 204"/>
                <a:gd name="T10" fmla="*/ 3 w 104"/>
                <a:gd name="T11" fmla="*/ 186 h 204"/>
                <a:gd name="T12" fmla="*/ 0 w 104"/>
                <a:gd name="T13" fmla="*/ 185 h 204"/>
                <a:gd name="T14" fmla="*/ 0 w 104"/>
                <a:gd name="T15" fmla="*/ 204 h 204"/>
                <a:gd name="T16" fmla="*/ 3 w 104"/>
                <a:gd name="T17" fmla="*/ 204 h 204"/>
                <a:gd name="T18" fmla="*/ 104 w 104"/>
                <a:gd name="T19" fmla="*/ 102 h 204"/>
                <a:gd name="T20" fmla="*/ 3 w 104"/>
                <a:gd name="T2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04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49" y="18"/>
                    <a:pt x="86" y="56"/>
                    <a:pt x="86" y="102"/>
                  </a:cubicBezTo>
                  <a:cubicBezTo>
                    <a:pt x="86" y="148"/>
                    <a:pt x="49" y="186"/>
                    <a:pt x="3" y="186"/>
                  </a:cubicBezTo>
                  <a:cubicBezTo>
                    <a:pt x="2" y="186"/>
                    <a:pt x="1" y="186"/>
                    <a:pt x="0" y="18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204"/>
                    <a:pt x="2" y="204"/>
                    <a:pt x="3" y="204"/>
                  </a:cubicBezTo>
                  <a:cubicBezTo>
                    <a:pt x="59" y="204"/>
                    <a:pt x="104" y="158"/>
                    <a:pt x="104" y="102"/>
                  </a:cubicBezTo>
                  <a:cubicBezTo>
                    <a:pt x="104" y="46"/>
                    <a:pt x="59" y="0"/>
                    <a:pt x="3" y="0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5" name="Freeform 139"/>
            <p:cNvSpPr>
              <a:spLocks/>
            </p:cNvSpPr>
            <p:nvPr/>
          </p:nvSpPr>
          <p:spPr bwMode="auto">
            <a:xfrm>
              <a:off x="5250283" y="5698868"/>
              <a:ext cx="247650" cy="247650"/>
            </a:xfrm>
            <a:custGeom>
              <a:avLst/>
              <a:gdLst>
                <a:gd name="T0" fmla="*/ 157 w 170"/>
                <a:gd name="T1" fmla="*/ 158 h 170"/>
                <a:gd name="T2" fmla="*/ 157 w 170"/>
                <a:gd name="T3" fmla="*/ 158 h 170"/>
                <a:gd name="T4" fmla="*/ 112 w 170"/>
                <a:gd name="T5" fmla="*/ 158 h 170"/>
                <a:gd name="T6" fmla="*/ 13 w 170"/>
                <a:gd name="T7" fmla="*/ 59 h 170"/>
                <a:gd name="T8" fmla="*/ 13 w 170"/>
                <a:gd name="T9" fmla="*/ 13 h 170"/>
                <a:gd name="T10" fmla="*/ 13 w 170"/>
                <a:gd name="T11" fmla="*/ 13 h 170"/>
                <a:gd name="T12" fmla="*/ 59 w 170"/>
                <a:gd name="T13" fmla="*/ 13 h 170"/>
                <a:gd name="T14" fmla="*/ 157 w 170"/>
                <a:gd name="T15" fmla="*/ 112 h 170"/>
                <a:gd name="T16" fmla="*/ 157 w 170"/>
                <a:gd name="T17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70">
                  <a:moveTo>
                    <a:pt x="157" y="158"/>
                  </a:moveTo>
                  <a:cubicBezTo>
                    <a:pt x="157" y="158"/>
                    <a:pt x="157" y="158"/>
                    <a:pt x="157" y="158"/>
                  </a:cubicBezTo>
                  <a:cubicBezTo>
                    <a:pt x="145" y="170"/>
                    <a:pt x="124" y="170"/>
                    <a:pt x="112" y="158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0" y="46"/>
                    <a:pt x="0" y="25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26" y="0"/>
                    <a:pt x="46" y="0"/>
                    <a:pt x="59" y="13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70" y="125"/>
                    <a:pt x="170" y="145"/>
                    <a:pt x="157" y="158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6" name="Freeform 140"/>
            <p:cNvSpPr>
              <a:spLocks/>
            </p:cNvSpPr>
            <p:nvPr/>
          </p:nvSpPr>
          <p:spPr bwMode="auto">
            <a:xfrm>
              <a:off x="5282033" y="5751256"/>
              <a:ext cx="184150" cy="184150"/>
            </a:xfrm>
            <a:custGeom>
              <a:avLst/>
              <a:gdLst>
                <a:gd name="T0" fmla="*/ 121 w 126"/>
                <a:gd name="T1" fmla="*/ 122 h 127"/>
                <a:gd name="T2" fmla="*/ 104 w 126"/>
                <a:gd name="T3" fmla="*/ 122 h 127"/>
                <a:gd name="T4" fmla="*/ 5 w 126"/>
                <a:gd name="T5" fmla="*/ 23 h 127"/>
                <a:gd name="T6" fmla="*/ 5 w 126"/>
                <a:gd name="T7" fmla="*/ 5 h 127"/>
                <a:gd name="T8" fmla="*/ 23 w 126"/>
                <a:gd name="T9" fmla="*/ 5 h 127"/>
                <a:gd name="T10" fmla="*/ 121 w 126"/>
                <a:gd name="T11" fmla="*/ 104 h 127"/>
                <a:gd name="T12" fmla="*/ 121 w 126"/>
                <a:gd name="T13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27">
                  <a:moveTo>
                    <a:pt x="121" y="122"/>
                  </a:moveTo>
                  <a:cubicBezTo>
                    <a:pt x="116" y="127"/>
                    <a:pt x="109" y="127"/>
                    <a:pt x="104" y="1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3" y="5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26" y="109"/>
                    <a:pt x="126" y="117"/>
                    <a:pt x="121" y="122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7" name="Freeform 141"/>
            <p:cNvSpPr>
              <a:spLocks/>
            </p:cNvSpPr>
            <p:nvPr/>
          </p:nvSpPr>
          <p:spPr bwMode="auto">
            <a:xfrm>
              <a:off x="4934370" y="5382956"/>
              <a:ext cx="368300" cy="368300"/>
            </a:xfrm>
            <a:custGeom>
              <a:avLst/>
              <a:gdLst>
                <a:gd name="T0" fmla="*/ 37 w 253"/>
                <a:gd name="T1" fmla="*/ 37 h 253"/>
                <a:gd name="T2" fmla="*/ 37 w 253"/>
                <a:gd name="T3" fmla="*/ 37 h 253"/>
                <a:gd name="T4" fmla="*/ 127 w 253"/>
                <a:gd name="T5" fmla="*/ 0 h 253"/>
                <a:gd name="T6" fmla="*/ 253 w 253"/>
                <a:gd name="T7" fmla="*/ 126 h 253"/>
                <a:gd name="T8" fmla="*/ 216 w 253"/>
                <a:gd name="T9" fmla="*/ 216 h 253"/>
                <a:gd name="T10" fmla="*/ 127 w 253"/>
                <a:gd name="T11" fmla="*/ 253 h 253"/>
                <a:gd name="T12" fmla="*/ 37 w 253"/>
                <a:gd name="T13" fmla="*/ 216 h 253"/>
                <a:gd name="T14" fmla="*/ 0 w 253"/>
                <a:gd name="T15" fmla="*/ 126 h 253"/>
                <a:gd name="T16" fmla="*/ 37 w 253"/>
                <a:gd name="T17" fmla="*/ 3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253">
                  <a:moveTo>
                    <a:pt x="37" y="37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61" y="13"/>
                    <a:pt x="93" y="0"/>
                    <a:pt x="127" y="0"/>
                  </a:cubicBezTo>
                  <a:cubicBezTo>
                    <a:pt x="197" y="0"/>
                    <a:pt x="253" y="57"/>
                    <a:pt x="253" y="126"/>
                  </a:cubicBezTo>
                  <a:cubicBezTo>
                    <a:pt x="253" y="160"/>
                    <a:pt x="240" y="192"/>
                    <a:pt x="216" y="216"/>
                  </a:cubicBezTo>
                  <a:cubicBezTo>
                    <a:pt x="192" y="240"/>
                    <a:pt x="160" y="253"/>
                    <a:pt x="127" y="253"/>
                  </a:cubicBezTo>
                  <a:cubicBezTo>
                    <a:pt x="93" y="253"/>
                    <a:pt x="61" y="239"/>
                    <a:pt x="37" y="216"/>
                  </a:cubicBezTo>
                  <a:cubicBezTo>
                    <a:pt x="13" y="192"/>
                    <a:pt x="0" y="160"/>
                    <a:pt x="0" y="126"/>
                  </a:cubicBezTo>
                  <a:cubicBezTo>
                    <a:pt x="0" y="92"/>
                    <a:pt x="13" y="61"/>
                    <a:pt x="37" y="37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8" name="Freeform 142"/>
            <p:cNvSpPr>
              <a:spLocks/>
            </p:cNvSpPr>
            <p:nvPr/>
          </p:nvSpPr>
          <p:spPr bwMode="auto">
            <a:xfrm>
              <a:off x="4981995" y="5430581"/>
              <a:ext cx="273050" cy="273050"/>
            </a:xfrm>
            <a:custGeom>
              <a:avLst/>
              <a:gdLst>
                <a:gd name="T0" fmla="*/ 27 w 188"/>
                <a:gd name="T1" fmla="*/ 28 h 188"/>
                <a:gd name="T2" fmla="*/ 0 w 188"/>
                <a:gd name="T3" fmla="*/ 94 h 188"/>
                <a:gd name="T4" fmla="*/ 94 w 188"/>
                <a:gd name="T5" fmla="*/ 188 h 188"/>
                <a:gd name="T6" fmla="*/ 160 w 188"/>
                <a:gd name="T7" fmla="*/ 161 h 188"/>
                <a:gd name="T8" fmla="*/ 188 w 188"/>
                <a:gd name="T9" fmla="*/ 94 h 188"/>
                <a:gd name="T10" fmla="*/ 160 w 188"/>
                <a:gd name="T11" fmla="*/ 28 h 188"/>
                <a:gd name="T12" fmla="*/ 94 w 188"/>
                <a:gd name="T13" fmla="*/ 0 h 188"/>
                <a:gd name="T14" fmla="*/ 27 w 188"/>
                <a:gd name="T15" fmla="*/ 2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88">
                  <a:moveTo>
                    <a:pt x="27" y="28"/>
                  </a:moveTo>
                  <a:cubicBezTo>
                    <a:pt x="10" y="45"/>
                    <a:pt x="0" y="69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119" y="188"/>
                    <a:pt x="142" y="179"/>
                    <a:pt x="160" y="161"/>
                  </a:cubicBezTo>
                  <a:cubicBezTo>
                    <a:pt x="178" y="143"/>
                    <a:pt x="188" y="119"/>
                    <a:pt x="188" y="94"/>
                  </a:cubicBezTo>
                  <a:cubicBezTo>
                    <a:pt x="188" y="69"/>
                    <a:pt x="178" y="46"/>
                    <a:pt x="160" y="28"/>
                  </a:cubicBezTo>
                  <a:cubicBezTo>
                    <a:pt x="143" y="10"/>
                    <a:pt x="119" y="0"/>
                    <a:pt x="94" y="0"/>
                  </a:cubicBezTo>
                  <a:cubicBezTo>
                    <a:pt x="69" y="0"/>
                    <a:pt x="45" y="10"/>
                    <a:pt x="27" y="2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9" name="Freeform 143"/>
            <p:cNvSpPr>
              <a:spLocks/>
            </p:cNvSpPr>
            <p:nvPr/>
          </p:nvSpPr>
          <p:spPr bwMode="auto">
            <a:xfrm>
              <a:off x="5008983" y="5430581"/>
              <a:ext cx="246063" cy="265113"/>
            </a:xfrm>
            <a:custGeom>
              <a:avLst/>
              <a:gdLst>
                <a:gd name="T0" fmla="*/ 142 w 170"/>
                <a:gd name="T1" fmla="*/ 28 h 182"/>
                <a:gd name="T2" fmla="*/ 76 w 170"/>
                <a:gd name="T3" fmla="*/ 0 h 182"/>
                <a:gd name="T4" fmla="*/ 55 w 170"/>
                <a:gd name="T5" fmla="*/ 2 h 182"/>
                <a:gd name="T6" fmla="*/ 27 w 170"/>
                <a:gd name="T7" fmla="*/ 22 h 182"/>
                <a:gd name="T8" fmla="*/ 0 w 170"/>
                <a:gd name="T9" fmla="*/ 88 h 182"/>
                <a:gd name="T10" fmla="*/ 94 w 170"/>
                <a:gd name="T11" fmla="*/ 182 h 182"/>
                <a:gd name="T12" fmla="*/ 114 w 170"/>
                <a:gd name="T13" fmla="*/ 180 h 182"/>
                <a:gd name="T14" fmla="*/ 142 w 170"/>
                <a:gd name="T15" fmla="*/ 161 h 182"/>
                <a:gd name="T16" fmla="*/ 170 w 170"/>
                <a:gd name="T17" fmla="*/ 94 h 182"/>
                <a:gd name="T18" fmla="*/ 142 w 170"/>
                <a:gd name="T19" fmla="*/ 2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82">
                  <a:moveTo>
                    <a:pt x="142" y="28"/>
                  </a:moveTo>
                  <a:cubicBezTo>
                    <a:pt x="125" y="10"/>
                    <a:pt x="101" y="0"/>
                    <a:pt x="76" y="0"/>
                  </a:cubicBezTo>
                  <a:cubicBezTo>
                    <a:pt x="69" y="0"/>
                    <a:pt x="62" y="1"/>
                    <a:pt x="55" y="2"/>
                  </a:cubicBezTo>
                  <a:cubicBezTo>
                    <a:pt x="45" y="7"/>
                    <a:pt x="35" y="13"/>
                    <a:pt x="27" y="22"/>
                  </a:cubicBezTo>
                  <a:cubicBezTo>
                    <a:pt x="10" y="39"/>
                    <a:pt x="0" y="63"/>
                    <a:pt x="0" y="88"/>
                  </a:cubicBezTo>
                  <a:cubicBezTo>
                    <a:pt x="0" y="140"/>
                    <a:pt x="42" y="182"/>
                    <a:pt x="94" y="182"/>
                  </a:cubicBezTo>
                  <a:cubicBezTo>
                    <a:pt x="101" y="182"/>
                    <a:pt x="108" y="182"/>
                    <a:pt x="114" y="180"/>
                  </a:cubicBezTo>
                  <a:cubicBezTo>
                    <a:pt x="125" y="175"/>
                    <a:pt x="134" y="169"/>
                    <a:pt x="142" y="161"/>
                  </a:cubicBezTo>
                  <a:cubicBezTo>
                    <a:pt x="160" y="143"/>
                    <a:pt x="170" y="119"/>
                    <a:pt x="170" y="94"/>
                  </a:cubicBezTo>
                  <a:cubicBezTo>
                    <a:pt x="170" y="69"/>
                    <a:pt x="160" y="46"/>
                    <a:pt x="142" y="2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0" name="Freeform 144"/>
            <p:cNvSpPr>
              <a:spLocks/>
            </p:cNvSpPr>
            <p:nvPr/>
          </p:nvSpPr>
          <p:spPr bwMode="auto">
            <a:xfrm>
              <a:off x="5215358" y="5663943"/>
              <a:ext cx="80963" cy="82550"/>
            </a:xfrm>
            <a:custGeom>
              <a:avLst/>
              <a:gdLst>
                <a:gd name="T0" fmla="*/ 50 w 56"/>
                <a:gd name="T1" fmla="*/ 50 h 56"/>
                <a:gd name="T2" fmla="*/ 27 w 56"/>
                <a:gd name="T3" fmla="*/ 50 h 56"/>
                <a:gd name="T4" fmla="*/ 7 w 56"/>
                <a:gd name="T5" fmla="*/ 29 h 56"/>
                <a:gd name="T6" fmla="*/ 7 w 56"/>
                <a:gd name="T7" fmla="*/ 6 h 56"/>
                <a:gd name="T8" fmla="*/ 7 w 56"/>
                <a:gd name="T9" fmla="*/ 6 h 56"/>
                <a:gd name="T10" fmla="*/ 30 w 56"/>
                <a:gd name="T11" fmla="*/ 6 h 56"/>
                <a:gd name="T12" fmla="*/ 50 w 56"/>
                <a:gd name="T13" fmla="*/ 27 h 56"/>
                <a:gd name="T14" fmla="*/ 50 w 56"/>
                <a:gd name="T1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6">
                  <a:moveTo>
                    <a:pt x="50" y="50"/>
                  </a:moveTo>
                  <a:cubicBezTo>
                    <a:pt x="43" y="56"/>
                    <a:pt x="33" y="56"/>
                    <a:pt x="27" y="5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0" y="23"/>
                    <a:pt x="0" y="13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0"/>
                    <a:pt x="23" y="0"/>
                    <a:pt x="30" y="6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6" y="34"/>
                    <a:pt x="56" y="44"/>
                    <a:pt x="50" y="50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1" name="Freeform 145"/>
            <p:cNvSpPr>
              <a:spLocks/>
            </p:cNvSpPr>
            <p:nvPr/>
          </p:nvSpPr>
          <p:spPr bwMode="auto">
            <a:xfrm>
              <a:off x="5118520" y="5394068"/>
              <a:ext cx="173038" cy="347663"/>
            </a:xfrm>
            <a:custGeom>
              <a:avLst/>
              <a:gdLst>
                <a:gd name="T0" fmla="*/ 0 w 119"/>
                <a:gd name="T1" fmla="*/ 0 h 239"/>
                <a:gd name="T2" fmla="*/ 119 w 119"/>
                <a:gd name="T3" fmla="*/ 119 h 239"/>
                <a:gd name="T4" fmla="*/ 84 w 119"/>
                <a:gd name="T5" fmla="*/ 204 h 239"/>
                <a:gd name="T6" fmla="*/ 0 w 119"/>
                <a:gd name="T7" fmla="*/ 239 h 239"/>
                <a:gd name="T8" fmla="*/ 0 w 119"/>
                <a:gd name="T9" fmla="*/ 239 h 239"/>
                <a:gd name="T10" fmla="*/ 0 w 119"/>
                <a:gd name="T11" fmla="*/ 223 h 239"/>
                <a:gd name="T12" fmla="*/ 0 w 119"/>
                <a:gd name="T13" fmla="*/ 223 h 239"/>
                <a:gd name="T14" fmla="*/ 73 w 119"/>
                <a:gd name="T15" fmla="*/ 192 h 239"/>
                <a:gd name="T16" fmla="*/ 103 w 119"/>
                <a:gd name="T17" fmla="*/ 119 h 239"/>
                <a:gd name="T18" fmla="*/ 0 w 119"/>
                <a:gd name="T19" fmla="*/ 16 h 239"/>
                <a:gd name="T20" fmla="*/ 0 w 119"/>
                <a:gd name="T2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239">
                  <a:moveTo>
                    <a:pt x="0" y="0"/>
                  </a:moveTo>
                  <a:cubicBezTo>
                    <a:pt x="66" y="0"/>
                    <a:pt x="119" y="54"/>
                    <a:pt x="119" y="119"/>
                  </a:cubicBezTo>
                  <a:cubicBezTo>
                    <a:pt x="119" y="151"/>
                    <a:pt x="107" y="181"/>
                    <a:pt x="84" y="204"/>
                  </a:cubicBezTo>
                  <a:cubicBezTo>
                    <a:pt x="62" y="226"/>
                    <a:pt x="32" y="239"/>
                    <a:pt x="0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7" y="223"/>
                    <a:pt x="53" y="212"/>
                    <a:pt x="73" y="192"/>
                  </a:cubicBezTo>
                  <a:cubicBezTo>
                    <a:pt x="92" y="173"/>
                    <a:pt x="103" y="147"/>
                    <a:pt x="103" y="119"/>
                  </a:cubicBezTo>
                  <a:cubicBezTo>
                    <a:pt x="103" y="62"/>
                    <a:pt x="57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2" name="Freeform 146"/>
            <p:cNvSpPr>
              <a:spLocks/>
            </p:cNvSpPr>
            <p:nvPr/>
          </p:nvSpPr>
          <p:spPr bwMode="auto">
            <a:xfrm>
              <a:off x="5004220" y="5449631"/>
              <a:ext cx="250825" cy="254000"/>
            </a:xfrm>
            <a:custGeom>
              <a:avLst/>
              <a:gdLst>
                <a:gd name="T0" fmla="*/ 68 w 173"/>
                <a:gd name="T1" fmla="*/ 153 h 174"/>
                <a:gd name="T2" fmla="*/ 152 w 173"/>
                <a:gd name="T3" fmla="*/ 69 h 174"/>
                <a:gd name="T4" fmla="*/ 173 w 173"/>
                <a:gd name="T5" fmla="*/ 72 h 174"/>
                <a:gd name="T6" fmla="*/ 145 w 173"/>
                <a:gd name="T7" fmla="*/ 14 h 174"/>
                <a:gd name="T8" fmla="*/ 127 w 173"/>
                <a:gd name="T9" fmla="*/ 0 h 174"/>
                <a:gd name="T10" fmla="*/ 126 w 173"/>
                <a:gd name="T11" fmla="*/ 4 h 174"/>
                <a:gd name="T12" fmla="*/ 126 w 173"/>
                <a:gd name="T13" fmla="*/ 24 h 174"/>
                <a:gd name="T14" fmla="*/ 106 w 173"/>
                <a:gd name="T15" fmla="*/ 29 h 174"/>
                <a:gd name="T16" fmla="*/ 97 w 173"/>
                <a:gd name="T17" fmla="*/ 13 h 174"/>
                <a:gd name="T18" fmla="*/ 86 w 173"/>
                <a:gd name="T19" fmla="*/ 10 h 174"/>
                <a:gd name="T20" fmla="*/ 58 w 173"/>
                <a:gd name="T21" fmla="*/ 26 h 174"/>
                <a:gd name="T22" fmla="*/ 55 w 173"/>
                <a:gd name="T23" fmla="*/ 37 h 174"/>
                <a:gd name="T24" fmla="*/ 64 w 173"/>
                <a:gd name="T25" fmla="*/ 54 h 174"/>
                <a:gd name="T26" fmla="*/ 50 w 173"/>
                <a:gd name="T27" fmla="*/ 69 h 174"/>
                <a:gd name="T28" fmla="*/ 34 w 173"/>
                <a:gd name="T29" fmla="*/ 59 h 174"/>
                <a:gd name="T30" fmla="*/ 23 w 173"/>
                <a:gd name="T31" fmla="*/ 62 h 174"/>
                <a:gd name="T32" fmla="*/ 7 w 173"/>
                <a:gd name="T33" fmla="*/ 90 h 174"/>
                <a:gd name="T34" fmla="*/ 10 w 173"/>
                <a:gd name="T35" fmla="*/ 101 h 174"/>
                <a:gd name="T36" fmla="*/ 27 w 173"/>
                <a:gd name="T37" fmla="*/ 111 h 174"/>
                <a:gd name="T38" fmla="*/ 22 w 173"/>
                <a:gd name="T39" fmla="*/ 131 h 174"/>
                <a:gd name="T40" fmla="*/ 3 w 173"/>
                <a:gd name="T41" fmla="*/ 131 h 174"/>
                <a:gd name="T42" fmla="*/ 0 w 173"/>
                <a:gd name="T43" fmla="*/ 131 h 174"/>
                <a:gd name="T44" fmla="*/ 71 w 173"/>
                <a:gd name="T45" fmla="*/ 174 h 174"/>
                <a:gd name="T46" fmla="*/ 68 w 173"/>
                <a:gd name="T47" fmla="*/ 15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3" h="174">
                  <a:moveTo>
                    <a:pt x="68" y="153"/>
                  </a:moveTo>
                  <a:cubicBezTo>
                    <a:pt x="68" y="107"/>
                    <a:pt x="105" y="69"/>
                    <a:pt x="152" y="69"/>
                  </a:cubicBezTo>
                  <a:cubicBezTo>
                    <a:pt x="159" y="69"/>
                    <a:pt x="166" y="70"/>
                    <a:pt x="173" y="72"/>
                  </a:cubicBezTo>
                  <a:cubicBezTo>
                    <a:pt x="171" y="50"/>
                    <a:pt x="161" y="30"/>
                    <a:pt x="145" y="14"/>
                  </a:cubicBezTo>
                  <a:cubicBezTo>
                    <a:pt x="140" y="8"/>
                    <a:pt x="134" y="4"/>
                    <a:pt x="127" y="0"/>
                  </a:cubicBezTo>
                  <a:cubicBezTo>
                    <a:pt x="126" y="1"/>
                    <a:pt x="126" y="3"/>
                    <a:pt x="126" y="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19" y="25"/>
                    <a:pt x="112" y="27"/>
                    <a:pt x="106" y="29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4" y="9"/>
                    <a:pt x="89" y="8"/>
                    <a:pt x="86" y="10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4" y="28"/>
                    <a:pt x="53" y="33"/>
                    <a:pt x="55" y="37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59" y="58"/>
                    <a:pt x="55" y="63"/>
                    <a:pt x="50" y="6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0" y="57"/>
                    <a:pt x="25" y="58"/>
                    <a:pt x="23" y="62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5" y="94"/>
                    <a:pt x="6" y="99"/>
                    <a:pt x="10" y="101"/>
                  </a:cubicBezTo>
                  <a:cubicBezTo>
                    <a:pt x="27" y="111"/>
                    <a:pt x="27" y="111"/>
                    <a:pt x="27" y="111"/>
                  </a:cubicBezTo>
                  <a:cubicBezTo>
                    <a:pt x="24" y="117"/>
                    <a:pt x="23" y="124"/>
                    <a:pt x="22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1" y="131"/>
                    <a:pt x="0" y="131"/>
                  </a:cubicBezTo>
                  <a:cubicBezTo>
                    <a:pt x="15" y="155"/>
                    <a:pt x="41" y="171"/>
                    <a:pt x="71" y="174"/>
                  </a:cubicBezTo>
                  <a:cubicBezTo>
                    <a:pt x="69" y="167"/>
                    <a:pt x="68" y="160"/>
                    <a:pt x="68" y="153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3" name="Freeform 147"/>
            <p:cNvSpPr>
              <a:spLocks/>
            </p:cNvSpPr>
            <p:nvPr/>
          </p:nvSpPr>
          <p:spPr bwMode="auto">
            <a:xfrm>
              <a:off x="5004220" y="5641718"/>
              <a:ext cx="103188" cy="61913"/>
            </a:xfrm>
            <a:custGeom>
              <a:avLst/>
              <a:gdLst>
                <a:gd name="T0" fmla="*/ 22 w 71"/>
                <a:gd name="T1" fmla="*/ 0 h 43"/>
                <a:gd name="T2" fmla="*/ 22 w 71"/>
                <a:gd name="T3" fmla="*/ 0 h 43"/>
                <a:gd name="T4" fmla="*/ 3 w 71"/>
                <a:gd name="T5" fmla="*/ 0 h 43"/>
                <a:gd name="T6" fmla="*/ 0 w 71"/>
                <a:gd name="T7" fmla="*/ 0 h 43"/>
                <a:gd name="T8" fmla="*/ 2 w 71"/>
                <a:gd name="T9" fmla="*/ 4 h 43"/>
                <a:gd name="T10" fmla="*/ 4 w 71"/>
                <a:gd name="T11" fmla="*/ 6 h 43"/>
                <a:gd name="T12" fmla="*/ 8 w 71"/>
                <a:gd name="T13" fmla="*/ 11 h 43"/>
                <a:gd name="T14" fmla="*/ 10 w 71"/>
                <a:gd name="T15" fmla="*/ 14 h 43"/>
                <a:gd name="T16" fmla="*/ 15 w 71"/>
                <a:gd name="T17" fmla="*/ 18 h 43"/>
                <a:gd name="T18" fmla="*/ 17 w 71"/>
                <a:gd name="T19" fmla="*/ 20 h 43"/>
                <a:gd name="T20" fmla="*/ 21 w 71"/>
                <a:gd name="T21" fmla="*/ 23 h 43"/>
                <a:gd name="T22" fmla="*/ 23 w 71"/>
                <a:gd name="T23" fmla="*/ 25 h 43"/>
                <a:gd name="T24" fmla="*/ 29 w 71"/>
                <a:gd name="T25" fmla="*/ 29 h 43"/>
                <a:gd name="T26" fmla="*/ 31 w 71"/>
                <a:gd name="T27" fmla="*/ 30 h 43"/>
                <a:gd name="T28" fmla="*/ 37 w 71"/>
                <a:gd name="T29" fmla="*/ 33 h 43"/>
                <a:gd name="T30" fmla="*/ 40 w 71"/>
                <a:gd name="T31" fmla="*/ 35 h 43"/>
                <a:gd name="T32" fmla="*/ 44 w 71"/>
                <a:gd name="T33" fmla="*/ 37 h 43"/>
                <a:gd name="T34" fmla="*/ 48 w 71"/>
                <a:gd name="T35" fmla="*/ 38 h 43"/>
                <a:gd name="T36" fmla="*/ 53 w 71"/>
                <a:gd name="T37" fmla="*/ 40 h 43"/>
                <a:gd name="T38" fmla="*/ 56 w 71"/>
                <a:gd name="T39" fmla="*/ 41 h 43"/>
                <a:gd name="T40" fmla="*/ 63 w 71"/>
                <a:gd name="T41" fmla="*/ 42 h 43"/>
                <a:gd name="T42" fmla="*/ 66 w 71"/>
                <a:gd name="T43" fmla="*/ 42 h 43"/>
                <a:gd name="T44" fmla="*/ 71 w 71"/>
                <a:gd name="T45" fmla="*/ 43 h 43"/>
                <a:gd name="T46" fmla="*/ 69 w 71"/>
                <a:gd name="T47" fmla="*/ 33 h 43"/>
                <a:gd name="T48" fmla="*/ 22 w 71"/>
                <a:gd name="T4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4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3"/>
                    <a:pt x="2" y="4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5" y="8"/>
                    <a:pt x="7" y="10"/>
                    <a:pt x="8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12" y="15"/>
                    <a:pt x="13" y="17"/>
                    <a:pt x="15" y="18"/>
                  </a:cubicBezTo>
                  <a:cubicBezTo>
                    <a:pt x="15" y="19"/>
                    <a:pt x="16" y="20"/>
                    <a:pt x="17" y="20"/>
                  </a:cubicBezTo>
                  <a:cubicBezTo>
                    <a:pt x="18" y="21"/>
                    <a:pt x="19" y="22"/>
                    <a:pt x="21" y="23"/>
                  </a:cubicBezTo>
                  <a:cubicBezTo>
                    <a:pt x="21" y="24"/>
                    <a:pt x="22" y="24"/>
                    <a:pt x="23" y="25"/>
                  </a:cubicBezTo>
                  <a:cubicBezTo>
                    <a:pt x="25" y="26"/>
                    <a:pt x="27" y="28"/>
                    <a:pt x="29" y="29"/>
                  </a:cubicBezTo>
                  <a:cubicBezTo>
                    <a:pt x="29" y="29"/>
                    <a:pt x="30" y="30"/>
                    <a:pt x="31" y="30"/>
                  </a:cubicBezTo>
                  <a:cubicBezTo>
                    <a:pt x="33" y="31"/>
                    <a:pt x="35" y="33"/>
                    <a:pt x="37" y="33"/>
                  </a:cubicBezTo>
                  <a:cubicBezTo>
                    <a:pt x="38" y="34"/>
                    <a:pt x="39" y="34"/>
                    <a:pt x="40" y="35"/>
                  </a:cubicBezTo>
                  <a:cubicBezTo>
                    <a:pt x="41" y="36"/>
                    <a:pt x="43" y="36"/>
                    <a:pt x="44" y="37"/>
                  </a:cubicBezTo>
                  <a:cubicBezTo>
                    <a:pt x="45" y="37"/>
                    <a:pt x="46" y="38"/>
                    <a:pt x="48" y="38"/>
                  </a:cubicBezTo>
                  <a:cubicBezTo>
                    <a:pt x="50" y="39"/>
                    <a:pt x="51" y="39"/>
                    <a:pt x="53" y="40"/>
                  </a:cubicBezTo>
                  <a:cubicBezTo>
                    <a:pt x="54" y="40"/>
                    <a:pt x="55" y="40"/>
                    <a:pt x="56" y="41"/>
                  </a:cubicBezTo>
                  <a:cubicBezTo>
                    <a:pt x="59" y="41"/>
                    <a:pt x="61" y="42"/>
                    <a:pt x="63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8" y="43"/>
                    <a:pt x="69" y="43"/>
                    <a:pt x="71" y="43"/>
                  </a:cubicBezTo>
                  <a:cubicBezTo>
                    <a:pt x="70" y="40"/>
                    <a:pt x="69" y="36"/>
                    <a:pt x="69" y="33"/>
                  </a:cubicBezTo>
                  <a:cubicBezTo>
                    <a:pt x="50" y="27"/>
                    <a:pt x="33" y="15"/>
                    <a:pt x="22" y="0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4" name="Freeform 148"/>
            <p:cNvSpPr>
              <a:spLocks noEditPoints="1"/>
            </p:cNvSpPr>
            <p:nvPr/>
          </p:nvSpPr>
          <p:spPr bwMode="auto">
            <a:xfrm>
              <a:off x="5228058" y="5297231"/>
              <a:ext cx="152400" cy="152400"/>
            </a:xfrm>
            <a:custGeom>
              <a:avLst/>
              <a:gdLst>
                <a:gd name="T0" fmla="*/ 95 w 105"/>
                <a:gd name="T1" fmla="*/ 44 h 105"/>
                <a:gd name="T2" fmla="*/ 99 w 105"/>
                <a:gd name="T3" fmla="*/ 34 h 105"/>
                <a:gd name="T4" fmla="*/ 95 w 105"/>
                <a:gd name="T5" fmla="*/ 21 h 105"/>
                <a:gd name="T6" fmla="*/ 85 w 105"/>
                <a:gd name="T7" fmla="*/ 23 h 105"/>
                <a:gd name="T8" fmla="*/ 83 w 105"/>
                <a:gd name="T9" fmla="*/ 13 h 105"/>
                <a:gd name="T10" fmla="*/ 73 w 105"/>
                <a:gd name="T11" fmla="*/ 4 h 105"/>
                <a:gd name="T12" fmla="*/ 66 w 105"/>
                <a:gd name="T13" fmla="*/ 11 h 105"/>
                <a:gd name="T14" fmla="*/ 60 w 105"/>
                <a:gd name="T15" fmla="*/ 3 h 105"/>
                <a:gd name="T16" fmla="*/ 46 w 105"/>
                <a:gd name="T17" fmla="*/ 0 h 105"/>
                <a:gd name="T18" fmla="*/ 43 w 105"/>
                <a:gd name="T19" fmla="*/ 9 h 105"/>
                <a:gd name="T20" fmla="*/ 34 w 105"/>
                <a:gd name="T21" fmla="*/ 6 h 105"/>
                <a:gd name="T22" fmla="*/ 21 w 105"/>
                <a:gd name="T23" fmla="*/ 10 h 105"/>
                <a:gd name="T24" fmla="*/ 23 w 105"/>
                <a:gd name="T25" fmla="*/ 19 h 105"/>
                <a:gd name="T26" fmla="*/ 13 w 105"/>
                <a:gd name="T27" fmla="*/ 21 h 105"/>
                <a:gd name="T28" fmla="*/ 4 w 105"/>
                <a:gd name="T29" fmla="*/ 32 h 105"/>
                <a:gd name="T30" fmla="*/ 10 w 105"/>
                <a:gd name="T31" fmla="*/ 38 h 105"/>
                <a:gd name="T32" fmla="*/ 2 w 105"/>
                <a:gd name="T33" fmla="*/ 45 h 105"/>
                <a:gd name="T34" fmla="*/ 0 w 105"/>
                <a:gd name="T35" fmla="*/ 59 h 105"/>
                <a:gd name="T36" fmla="*/ 9 w 105"/>
                <a:gd name="T37" fmla="*/ 61 h 105"/>
                <a:gd name="T38" fmla="*/ 5 w 105"/>
                <a:gd name="T39" fmla="*/ 71 h 105"/>
                <a:gd name="T40" fmla="*/ 10 w 105"/>
                <a:gd name="T41" fmla="*/ 84 h 105"/>
                <a:gd name="T42" fmla="*/ 19 w 105"/>
                <a:gd name="T43" fmla="*/ 82 h 105"/>
                <a:gd name="T44" fmla="*/ 21 w 105"/>
                <a:gd name="T45" fmla="*/ 92 h 105"/>
                <a:gd name="T46" fmla="*/ 31 w 105"/>
                <a:gd name="T47" fmla="*/ 101 h 105"/>
                <a:gd name="T48" fmla="*/ 38 w 105"/>
                <a:gd name="T49" fmla="*/ 94 h 105"/>
                <a:gd name="T50" fmla="*/ 45 w 105"/>
                <a:gd name="T51" fmla="*/ 102 h 105"/>
                <a:gd name="T52" fmla="*/ 58 w 105"/>
                <a:gd name="T53" fmla="*/ 105 h 105"/>
                <a:gd name="T54" fmla="*/ 61 w 105"/>
                <a:gd name="T55" fmla="*/ 96 h 105"/>
                <a:gd name="T56" fmla="*/ 70 w 105"/>
                <a:gd name="T57" fmla="*/ 99 h 105"/>
                <a:gd name="T58" fmla="*/ 84 w 105"/>
                <a:gd name="T59" fmla="*/ 95 h 105"/>
                <a:gd name="T60" fmla="*/ 81 w 105"/>
                <a:gd name="T61" fmla="*/ 86 h 105"/>
                <a:gd name="T62" fmla="*/ 91 w 105"/>
                <a:gd name="T63" fmla="*/ 84 h 105"/>
                <a:gd name="T64" fmla="*/ 100 w 105"/>
                <a:gd name="T65" fmla="*/ 74 h 105"/>
                <a:gd name="T66" fmla="*/ 94 w 105"/>
                <a:gd name="T67" fmla="*/ 67 h 105"/>
                <a:gd name="T68" fmla="*/ 102 w 105"/>
                <a:gd name="T69" fmla="*/ 60 h 105"/>
                <a:gd name="T70" fmla="*/ 105 w 105"/>
                <a:gd name="T71" fmla="*/ 47 h 105"/>
                <a:gd name="T72" fmla="*/ 52 w 105"/>
                <a:gd name="T73" fmla="*/ 74 h 105"/>
                <a:gd name="T74" fmla="*/ 52 w 105"/>
                <a:gd name="T75" fmla="*/ 31 h 105"/>
                <a:gd name="T76" fmla="*/ 52 w 105"/>
                <a:gd name="T77" fmla="*/ 7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5" h="105">
                  <a:moveTo>
                    <a:pt x="102" y="44"/>
                  </a:moveTo>
                  <a:cubicBezTo>
                    <a:pt x="95" y="44"/>
                    <a:pt x="95" y="44"/>
                    <a:pt x="95" y="44"/>
                  </a:cubicBezTo>
                  <a:cubicBezTo>
                    <a:pt x="95" y="42"/>
                    <a:pt x="94" y="39"/>
                    <a:pt x="94" y="37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00" y="33"/>
                    <a:pt x="101" y="32"/>
                    <a:pt x="100" y="30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0"/>
                    <a:pt x="92" y="19"/>
                    <a:pt x="91" y="2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4" y="22"/>
                    <a:pt x="82" y="20"/>
                    <a:pt x="80" y="19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2"/>
                    <a:pt x="84" y="10"/>
                    <a:pt x="82" y="10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0" y="4"/>
                    <a:pt x="69" y="5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4" y="10"/>
                    <a:pt x="62" y="9"/>
                    <a:pt x="60" y="9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1"/>
                    <a:pt x="58" y="0"/>
                    <a:pt x="5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10"/>
                    <a:pt x="39" y="10"/>
                    <a:pt x="37" y="11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4"/>
                    <a:pt x="31" y="4"/>
                    <a:pt x="30" y="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1"/>
                    <a:pt x="19" y="13"/>
                    <a:pt x="20" y="1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1" y="21"/>
                    <a:pt x="20" y="23"/>
                    <a:pt x="18" y="24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0"/>
                    <a:pt x="10" y="21"/>
                    <a:pt x="9" y="2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4"/>
                    <a:pt x="5" y="35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41"/>
                    <a:pt x="9" y="43"/>
                    <a:pt x="9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5"/>
                    <a:pt x="0" y="46"/>
                    <a:pt x="0" y="4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1" y="61"/>
                    <a:pt x="2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4"/>
                    <a:pt x="10" y="66"/>
                    <a:pt x="11" y="68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2"/>
                    <a:pt x="4" y="73"/>
                    <a:pt x="4" y="75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5"/>
                    <a:pt x="12" y="86"/>
                    <a:pt x="13" y="85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0" y="83"/>
                    <a:pt x="22" y="85"/>
                    <a:pt x="24" y="86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0" y="93"/>
                    <a:pt x="20" y="95"/>
                    <a:pt x="22" y="96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2" y="102"/>
                    <a:pt x="34" y="101"/>
                    <a:pt x="35" y="100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40" y="95"/>
                    <a:pt x="42" y="96"/>
                    <a:pt x="45" y="96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4"/>
                    <a:pt x="46" y="105"/>
                    <a:pt x="47" y="105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60" y="105"/>
                    <a:pt x="61" y="104"/>
                    <a:pt x="61" y="102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63" y="95"/>
                    <a:pt x="65" y="95"/>
                    <a:pt x="67" y="94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1" y="101"/>
                    <a:pt x="73" y="101"/>
                    <a:pt x="74" y="100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5" y="94"/>
                    <a:pt x="85" y="93"/>
                    <a:pt x="84" y="91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3" y="84"/>
                    <a:pt x="85" y="83"/>
                    <a:pt x="86" y="81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3" y="85"/>
                    <a:pt x="94" y="84"/>
                    <a:pt x="95" y="83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01" y="72"/>
                    <a:pt x="101" y="71"/>
                    <a:pt x="100" y="70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5" y="65"/>
                    <a:pt x="95" y="62"/>
                    <a:pt x="96" y="60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103" y="60"/>
                    <a:pt x="105" y="59"/>
                    <a:pt x="105" y="57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5" y="45"/>
                    <a:pt x="103" y="44"/>
                    <a:pt x="102" y="44"/>
                  </a:cubicBezTo>
                  <a:close/>
                  <a:moveTo>
                    <a:pt x="52" y="74"/>
                  </a:moveTo>
                  <a:cubicBezTo>
                    <a:pt x="40" y="74"/>
                    <a:pt x="31" y="64"/>
                    <a:pt x="31" y="53"/>
                  </a:cubicBezTo>
                  <a:cubicBezTo>
                    <a:pt x="31" y="41"/>
                    <a:pt x="40" y="31"/>
                    <a:pt x="52" y="31"/>
                  </a:cubicBezTo>
                  <a:cubicBezTo>
                    <a:pt x="64" y="31"/>
                    <a:pt x="74" y="41"/>
                    <a:pt x="74" y="53"/>
                  </a:cubicBezTo>
                  <a:cubicBezTo>
                    <a:pt x="74" y="64"/>
                    <a:pt x="64" y="74"/>
                    <a:pt x="52" y="74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5" name="Freeform 149"/>
            <p:cNvSpPr>
              <a:spLocks/>
            </p:cNvSpPr>
            <p:nvPr/>
          </p:nvSpPr>
          <p:spPr bwMode="auto">
            <a:xfrm>
              <a:off x="5228058" y="5297231"/>
              <a:ext cx="74613" cy="152400"/>
            </a:xfrm>
            <a:custGeom>
              <a:avLst/>
              <a:gdLst>
                <a:gd name="T0" fmla="*/ 51 w 51"/>
                <a:gd name="T1" fmla="*/ 81 h 105"/>
                <a:gd name="T2" fmla="*/ 24 w 51"/>
                <a:gd name="T3" fmla="*/ 53 h 105"/>
                <a:gd name="T4" fmla="*/ 51 w 51"/>
                <a:gd name="T5" fmla="*/ 25 h 105"/>
                <a:gd name="T6" fmla="*/ 51 w 51"/>
                <a:gd name="T7" fmla="*/ 0 h 105"/>
                <a:gd name="T8" fmla="*/ 46 w 51"/>
                <a:gd name="T9" fmla="*/ 0 h 105"/>
                <a:gd name="T10" fmla="*/ 43 w 51"/>
                <a:gd name="T11" fmla="*/ 3 h 105"/>
                <a:gd name="T12" fmla="*/ 43 w 51"/>
                <a:gd name="T13" fmla="*/ 9 h 105"/>
                <a:gd name="T14" fmla="*/ 37 w 51"/>
                <a:gd name="T15" fmla="*/ 11 h 105"/>
                <a:gd name="T16" fmla="*/ 34 w 51"/>
                <a:gd name="T17" fmla="*/ 6 h 105"/>
                <a:gd name="T18" fmla="*/ 30 w 51"/>
                <a:gd name="T19" fmla="*/ 5 h 105"/>
                <a:gd name="T20" fmla="*/ 21 w 51"/>
                <a:gd name="T21" fmla="*/ 10 h 105"/>
                <a:gd name="T22" fmla="*/ 20 w 51"/>
                <a:gd name="T23" fmla="*/ 14 h 105"/>
                <a:gd name="T24" fmla="*/ 23 w 51"/>
                <a:gd name="T25" fmla="*/ 19 h 105"/>
                <a:gd name="T26" fmla="*/ 18 w 51"/>
                <a:gd name="T27" fmla="*/ 24 h 105"/>
                <a:gd name="T28" fmla="*/ 13 w 51"/>
                <a:gd name="T29" fmla="*/ 21 h 105"/>
                <a:gd name="T30" fmla="*/ 9 w 51"/>
                <a:gd name="T31" fmla="*/ 22 h 105"/>
                <a:gd name="T32" fmla="*/ 4 w 51"/>
                <a:gd name="T33" fmla="*/ 32 h 105"/>
                <a:gd name="T34" fmla="*/ 5 w 51"/>
                <a:gd name="T35" fmla="*/ 35 h 105"/>
                <a:gd name="T36" fmla="*/ 10 w 51"/>
                <a:gd name="T37" fmla="*/ 38 h 105"/>
                <a:gd name="T38" fmla="*/ 9 w 51"/>
                <a:gd name="T39" fmla="*/ 45 h 105"/>
                <a:gd name="T40" fmla="*/ 2 w 51"/>
                <a:gd name="T41" fmla="*/ 45 h 105"/>
                <a:gd name="T42" fmla="*/ 0 w 51"/>
                <a:gd name="T43" fmla="*/ 48 h 105"/>
                <a:gd name="T44" fmla="*/ 0 w 51"/>
                <a:gd name="T45" fmla="*/ 59 h 105"/>
                <a:gd name="T46" fmla="*/ 2 w 51"/>
                <a:gd name="T47" fmla="*/ 61 h 105"/>
                <a:gd name="T48" fmla="*/ 9 w 51"/>
                <a:gd name="T49" fmla="*/ 61 h 105"/>
                <a:gd name="T50" fmla="*/ 11 w 51"/>
                <a:gd name="T51" fmla="*/ 68 h 105"/>
                <a:gd name="T52" fmla="*/ 5 w 51"/>
                <a:gd name="T53" fmla="*/ 71 h 105"/>
                <a:gd name="T54" fmla="*/ 4 w 51"/>
                <a:gd name="T55" fmla="*/ 75 h 105"/>
                <a:gd name="T56" fmla="*/ 10 w 51"/>
                <a:gd name="T57" fmla="*/ 84 h 105"/>
                <a:gd name="T58" fmla="*/ 13 w 51"/>
                <a:gd name="T59" fmla="*/ 85 h 105"/>
                <a:gd name="T60" fmla="*/ 19 w 51"/>
                <a:gd name="T61" fmla="*/ 82 h 105"/>
                <a:gd name="T62" fmla="*/ 24 w 51"/>
                <a:gd name="T63" fmla="*/ 86 h 105"/>
                <a:gd name="T64" fmla="*/ 21 w 51"/>
                <a:gd name="T65" fmla="*/ 92 h 105"/>
                <a:gd name="T66" fmla="*/ 22 w 51"/>
                <a:gd name="T67" fmla="*/ 96 h 105"/>
                <a:gd name="T68" fmla="*/ 31 w 51"/>
                <a:gd name="T69" fmla="*/ 101 h 105"/>
                <a:gd name="T70" fmla="*/ 35 w 51"/>
                <a:gd name="T71" fmla="*/ 100 h 105"/>
                <a:gd name="T72" fmla="*/ 38 w 51"/>
                <a:gd name="T73" fmla="*/ 94 h 105"/>
                <a:gd name="T74" fmla="*/ 45 w 51"/>
                <a:gd name="T75" fmla="*/ 96 h 105"/>
                <a:gd name="T76" fmla="*/ 45 w 51"/>
                <a:gd name="T77" fmla="*/ 102 h 105"/>
                <a:gd name="T78" fmla="*/ 47 w 51"/>
                <a:gd name="T79" fmla="*/ 105 h 105"/>
                <a:gd name="T80" fmla="*/ 51 w 51"/>
                <a:gd name="T81" fmla="*/ 105 h 105"/>
                <a:gd name="T82" fmla="*/ 51 w 51"/>
                <a:gd name="T83" fmla="*/ 8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" h="105">
                  <a:moveTo>
                    <a:pt x="51" y="81"/>
                  </a:moveTo>
                  <a:cubicBezTo>
                    <a:pt x="36" y="80"/>
                    <a:pt x="24" y="68"/>
                    <a:pt x="24" y="53"/>
                  </a:cubicBezTo>
                  <a:cubicBezTo>
                    <a:pt x="24" y="37"/>
                    <a:pt x="36" y="25"/>
                    <a:pt x="51" y="2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10"/>
                    <a:pt x="39" y="10"/>
                    <a:pt x="37" y="11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4"/>
                    <a:pt x="31" y="4"/>
                    <a:pt x="30" y="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1"/>
                    <a:pt x="19" y="13"/>
                    <a:pt x="20" y="1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1" y="21"/>
                    <a:pt x="20" y="23"/>
                    <a:pt x="18" y="24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0"/>
                    <a:pt x="10" y="21"/>
                    <a:pt x="9" y="2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4"/>
                    <a:pt x="5" y="35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41"/>
                    <a:pt x="9" y="43"/>
                    <a:pt x="9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5"/>
                    <a:pt x="0" y="46"/>
                    <a:pt x="0" y="4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1" y="61"/>
                    <a:pt x="2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4"/>
                    <a:pt x="10" y="66"/>
                    <a:pt x="11" y="68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2"/>
                    <a:pt x="4" y="73"/>
                    <a:pt x="4" y="75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5"/>
                    <a:pt x="12" y="86"/>
                    <a:pt x="13" y="85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0" y="83"/>
                    <a:pt x="22" y="85"/>
                    <a:pt x="24" y="86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0" y="93"/>
                    <a:pt x="20" y="95"/>
                    <a:pt x="22" y="96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2" y="102"/>
                    <a:pt x="34" y="101"/>
                    <a:pt x="35" y="100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40" y="95"/>
                    <a:pt x="42" y="96"/>
                    <a:pt x="45" y="96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4"/>
                    <a:pt x="46" y="105"/>
                    <a:pt x="47" y="105"/>
                  </a:cubicBezTo>
                  <a:cubicBezTo>
                    <a:pt x="51" y="105"/>
                    <a:pt x="51" y="105"/>
                    <a:pt x="51" y="105"/>
                  </a:cubicBezTo>
                  <a:lnTo>
                    <a:pt x="51" y="81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6" name="Freeform 150"/>
            <p:cNvSpPr>
              <a:spLocks noEditPoints="1"/>
            </p:cNvSpPr>
            <p:nvPr/>
          </p:nvSpPr>
          <p:spPr bwMode="auto">
            <a:xfrm>
              <a:off x="5248695" y="5317868"/>
              <a:ext cx="111125" cy="112713"/>
            </a:xfrm>
            <a:custGeom>
              <a:avLst/>
              <a:gdLst>
                <a:gd name="T0" fmla="*/ 38 w 76"/>
                <a:gd name="T1" fmla="*/ 0 h 77"/>
                <a:gd name="T2" fmla="*/ 0 w 76"/>
                <a:gd name="T3" fmla="*/ 39 h 77"/>
                <a:gd name="T4" fmla="*/ 38 w 76"/>
                <a:gd name="T5" fmla="*/ 77 h 77"/>
                <a:gd name="T6" fmla="*/ 76 w 76"/>
                <a:gd name="T7" fmla="*/ 39 h 77"/>
                <a:gd name="T8" fmla="*/ 38 w 76"/>
                <a:gd name="T9" fmla="*/ 0 h 77"/>
                <a:gd name="T10" fmla="*/ 38 w 76"/>
                <a:gd name="T11" fmla="*/ 70 h 77"/>
                <a:gd name="T12" fmla="*/ 7 w 76"/>
                <a:gd name="T13" fmla="*/ 39 h 77"/>
                <a:gd name="T14" fmla="*/ 38 w 76"/>
                <a:gd name="T15" fmla="*/ 7 h 77"/>
                <a:gd name="T16" fmla="*/ 69 w 76"/>
                <a:gd name="T17" fmla="*/ 39 h 77"/>
                <a:gd name="T18" fmla="*/ 38 w 76"/>
                <a:gd name="T19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7">
                  <a:moveTo>
                    <a:pt x="38" y="0"/>
                  </a:moveTo>
                  <a:cubicBezTo>
                    <a:pt x="17" y="0"/>
                    <a:pt x="0" y="18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59" y="77"/>
                    <a:pt x="76" y="60"/>
                    <a:pt x="76" y="39"/>
                  </a:cubicBezTo>
                  <a:cubicBezTo>
                    <a:pt x="76" y="18"/>
                    <a:pt x="59" y="0"/>
                    <a:pt x="38" y="0"/>
                  </a:cubicBezTo>
                  <a:close/>
                  <a:moveTo>
                    <a:pt x="38" y="70"/>
                  </a:moveTo>
                  <a:cubicBezTo>
                    <a:pt x="21" y="70"/>
                    <a:pt x="7" y="56"/>
                    <a:pt x="7" y="39"/>
                  </a:cubicBezTo>
                  <a:cubicBezTo>
                    <a:pt x="7" y="21"/>
                    <a:pt x="21" y="7"/>
                    <a:pt x="38" y="7"/>
                  </a:cubicBezTo>
                  <a:cubicBezTo>
                    <a:pt x="55" y="7"/>
                    <a:pt x="69" y="21"/>
                    <a:pt x="69" y="39"/>
                  </a:cubicBezTo>
                  <a:cubicBezTo>
                    <a:pt x="69" y="56"/>
                    <a:pt x="55" y="70"/>
                    <a:pt x="38" y="70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7" name="Freeform 151"/>
            <p:cNvSpPr>
              <a:spLocks/>
            </p:cNvSpPr>
            <p:nvPr/>
          </p:nvSpPr>
          <p:spPr bwMode="auto">
            <a:xfrm>
              <a:off x="5302670" y="5317868"/>
              <a:ext cx="57150" cy="112713"/>
            </a:xfrm>
            <a:custGeom>
              <a:avLst/>
              <a:gdLst>
                <a:gd name="T0" fmla="*/ 1 w 39"/>
                <a:gd name="T1" fmla="*/ 0 h 77"/>
                <a:gd name="T2" fmla="*/ 0 w 39"/>
                <a:gd name="T3" fmla="*/ 0 h 77"/>
                <a:gd name="T4" fmla="*/ 0 w 39"/>
                <a:gd name="T5" fmla="*/ 7 h 77"/>
                <a:gd name="T6" fmla="*/ 1 w 39"/>
                <a:gd name="T7" fmla="*/ 7 h 77"/>
                <a:gd name="T8" fmla="*/ 32 w 39"/>
                <a:gd name="T9" fmla="*/ 39 h 77"/>
                <a:gd name="T10" fmla="*/ 1 w 39"/>
                <a:gd name="T11" fmla="*/ 70 h 77"/>
                <a:gd name="T12" fmla="*/ 0 w 39"/>
                <a:gd name="T13" fmla="*/ 70 h 77"/>
                <a:gd name="T14" fmla="*/ 0 w 39"/>
                <a:gd name="T15" fmla="*/ 77 h 77"/>
                <a:gd name="T16" fmla="*/ 1 w 39"/>
                <a:gd name="T17" fmla="*/ 77 h 77"/>
                <a:gd name="T18" fmla="*/ 39 w 39"/>
                <a:gd name="T19" fmla="*/ 39 h 77"/>
                <a:gd name="T20" fmla="*/ 1 w 39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7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8" y="7"/>
                    <a:pt x="32" y="21"/>
                    <a:pt x="32" y="39"/>
                  </a:cubicBezTo>
                  <a:cubicBezTo>
                    <a:pt x="32" y="56"/>
                    <a:pt x="18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2" y="77"/>
                    <a:pt x="39" y="60"/>
                    <a:pt x="39" y="39"/>
                  </a:cubicBezTo>
                  <a:cubicBezTo>
                    <a:pt x="39" y="18"/>
                    <a:pt x="22" y="0"/>
                    <a:pt x="1" y="0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8" name="Freeform 152"/>
            <p:cNvSpPr>
              <a:spLocks/>
            </p:cNvSpPr>
            <p:nvPr/>
          </p:nvSpPr>
          <p:spPr bwMode="auto">
            <a:xfrm>
              <a:off x="5255045" y="5325806"/>
              <a:ext cx="98425" cy="96838"/>
            </a:xfrm>
            <a:custGeom>
              <a:avLst/>
              <a:gdLst>
                <a:gd name="T0" fmla="*/ 68 w 68"/>
                <a:gd name="T1" fmla="*/ 36 h 67"/>
                <a:gd name="T2" fmla="*/ 68 w 68"/>
                <a:gd name="T3" fmla="*/ 35 h 67"/>
                <a:gd name="T4" fmla="*/ 68 w 68"/>
                <a:gd name="T5" fmla="*/ 34 h 67"/>
                <a:gd name="T6" fmla="*/ 68 w 68"/>
                <a:gd name="T7" fmla="*/ 32 h 67"/>
                <a:gd name="T8" fmla="*/ 68 w 68"/>
                <a:gd name="T9" fmla="*/ 31 h 67"/>
                <a:gd name="T10" fmla="*/ 68 w 68"/>
                <a:gd name="T11" fmla="*/ 30 h 67"/>
                <a:gd name="T12" fmla="*/ 34 w 68"/>
                <a:gd name="T13" fmla="*/ 0 h 67"/>
                <a:gd name="T14" fmla="*/ 1 w 68"/>
                <a:gd name="T15" fmla="*/ 29 h 67"/>
                <a:gd name="T16" fmla="*/ 1 w 68"/>
                <a:gd name="T17" fmla="*/ 29 h 67"/>
                <a:gd name="T18" fmla="*/ 0 w 68"/>
                <a:gd name="T19" fmla="*/ 30 h 67"/>
                <a:gd name="T20" fmla="*/ 0 w 68"/>
                <a:gd name="T21" fmla="*/ 31 h 67"/>
                <a:gd name="T22" fmla="*/ 0 w 68"/>
                <a:gd name="T23" fmla="*/ 32 h 67"/>
                <a:gd name="T24" fmla="*/ 0 w 68"/>
                <a:gd name="T25" fmla="*/ 34 h 67"/>
                <a:gd name="T26" fmla="*/ 0 w 68"/>
                <a:gd name="T27" fmla="*/ 35 h 67"/>
                <a:gd name="T28" fmla="*/ 0 w 68"/>
                <a:gd name="T29" fmla="*/ 36 h 67"/>
                <a:gd name="T30" fmla="*/ 0 w 68"/>
                <a:gd name="T31" fmla="*/ 37 h 67"/>
                <a:gd name="T32" fmla="*/ 1 w 68"/>
                <a:gd name="T33" fmla="*/ 38 h 67"/>
                <a:gd name="T34" fmla="*/ 1 w 68"/>
                <a:gd name="T35" fmla="*/ 38 h 67"/>
                <a:gd name="T36" fmla="*/ 34 w 68"/>
                <a:gd name="T37" fmla="*/ 67 h 67"/>
                <a:gd name="T38" fmla="*/ 68 w 68"/>
                <a:gd name="T39" fmla="*/ 37 h 67"/>
                <a:gd name="T40" fmla="*/ 68 w 68"/>
                <a:gd name="T41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7">
                  <a:moveTo>
                    <a:pt x="68" y="36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4"/>
                    <a:pt x="68" y="34"/>
                  </a:cubicBezTo>
                  <a:cubicBezTo>
                    <a:pt x="68" y="33"/>
                    <a:pt x="68" y="32"/>
                    <a:pt x="68" y="32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6" y="13"/>
                    <a:pt x="52" y="0"/>
                    <a:pt x="34" y="0"/>
                  </a:cubicBezTo>
                  <a:cubicBezTo>
                    <a:pt x="17" y="0"/>
                    <a:pt x="3" y="12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55"/>
                    <a:pt x="17" y="67"/>
                    <a:pt x="34" y="67"/>
                  </a:cubicBezTo>
                  <a:cubicBezTo>
                    <a:pt x="52" y="67"/>
                    <a:pt x="66" y="54"/>
                    <a:pt x="68" y="37"/>
                  </a:cubicBezTo>
                  <a:lnTo>
                    <a:pt x="68" y="36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9" name="Freeform 153"/>
            <p:cNvSpPr>
              <a:spLocks/>
            </p:cNvSpPr>
            <p:nvPr/>
          </p:nvSpPr>
          <p:spPr bwMode="auto">
            <a:xfrm>
              <a:off x="5255045" y="5325806"/>
              <a:ext cx="49213" cy="96838"/>
            </a:xfrm>
            <a:custGeom>
              <a:avLst/>
              <a:gdLst>
                <a:gd name="T0" fmla="*/ 34 w 34"/>
                <a:gd name="T1" fmla="*/ 0 h 67"/>
                <a:gd name="T2" fmla="*/ 1 w 34"/>
                <a:gd name="T3" fmla="*/ 29 h 67"/>
                <a:gd name="T4" fmla="*/ 1 w 34"/>
                <a:gd name="T5" fmla="*/ 29 h 67"/>
                <a:gd name="T6" fmla="*/ 0 w 34"/>
                <a:gd name="T7" fmla="*/ 30 h 67"/>
                <a:gd name="T8" fmla="*/ 0 w 34"/>
                <a:gd name="T9" fmla="*/ 31 h 67"/>
                <a:gd name="T10" fmla="*/ 0 w 34"/>
                <a:gd name="T11" fmla="*/ 32 h 67"/>
                <a:gd name="T12" fmla="*/ 0 w 34"/>
                <a:gd name="T13" fmla="*/ 34 h 67"/>
                <a:gd name="T14" fmla="*/ 0 w 34"/>
                <a:gd name="T15" fmla="*/ 35 h 67"/>
                <a:gd name="T16" fmla="*/ 0 w 34"/>
                <a:gd name="T17" fmla="*/ 36 h 67"/>
                <a:gd name="T18" fmla="*/ 0 w 34"/>
                <a:gd name="T19" fmla="*/ 37 h 67"/>
                <a:gd name="T20" fmla="*/ 1 w 34"/>
                <a:gd name="T21" fmla="*/ 38 h 67"/>
                <a:gd name="T22" fmla="*/ 1 w 34"/>
                <a:gd name="T23" fmla="*/ 38 h 67"/>
                <a:gd name="T24" fmla="*/ 34 w 34"/>
                <a:gd name="T2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67">
                  <a:moveTo>
                    <a:pt x="34" y="0"/>
                  </a:moveTo>
                  <a:cubicBezTo>
                    <a:pt x="17" y="0"/>
                    <a:pt x="3" y="12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55"/>
                    <a:pt x="17" y="67"/>
                    <a:pt x="34" y="67"/>
                  </a:cubicBezTo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0" name="Freeform 154"/>
            <p:cNvSpPr>
              <a:spLocks/>
            </p:cNvSpPr>
            <p:nvPr/>
          </p:nvSpPr>
          <p:spPr bwMode="auto">
            <a:xfrm>
              <a:off x="5318545" y="5392481"/>
              <a:ext cx="25400" cy="23813"/>
            </a:xfrm>
            <a:custGeom>
              <a:avLst/>
              <a:gdLst>
                <a:gd name="T0" fmla="*/ 18 w 18"/>
                <a:gd name="T1" fmla="*/ 1 h 17"/>
                <a:gd name="T2" fmla="*/ 17 w 18"/>
                <a:gd name="T3" fmla="*/ 2 h 17"/>
                <a:gd name="T4" fmla="*/ 17 w 18"/>
                <a:gd name="T5" fmla="*/ 3 h 17"/>
                <a:gd name="T6" fmla="*/ 17 w 18"/>
                <a:gd name="T7" fmla="*/ 3 h 17"/>
                <a:gd name="T8" fmla="*/ 16 w 18"/>
                <a:gd name="T9" fmla="*/ 4 h 17"/>
                <a:gd name="T10" fmla="*/ 16 w 18"/>
                <a:gd name="T11" fmla="*/ 5 h 17"/>
                <a:gd name="T12" fmla="*/ 15 w 18"/>
                <a:gd name="T13" fmla="*/ 5 h 17"/>
                <a:gd name="T14" fmla="*/ 15 w 18"/>
                <a:gd name="T15" fmla="*/ 6 h 17"/>
                <a:gd name="T16" fmla="*/ 15 w 18"/>
                <a:gd name="T17" fmla="*/ 6 h 17"/>
                <a:gd name="T18" fmla="*/ 14 w 18"/>
                <a:gd name="T19" fmla="*/ 7 h 17"/>
                <a:gd name="T20" fmla="*/ 14 w 18"/>
                <a:gd name="T21" fmla="*/ 8 h 17"/>
                <a:gd name="T22" fmla="*/ 13 w 18"/>
                <a:gd name="T23" fmla="*/ 8 h 17"/>
                <a:gd name="T24" fmla="*/ 13 w 18"/>
                <a:gd name="T25" fmla="*/ 9 h 17"/>
                <a:gd name="T26" fmla="*/ 12 w 18"/>
                <a:gd name="T27" fmla="*/ 9 h 17"/>
                <a:gd name="T28" fmla="*/ 12 w 18"/>
                <a:gd name="T29" fmla="*/ 10 h 17"/>
                <a:gd name="T30" fmla="*/ 11 w 18"/>
                <a:gd name="T31" fmla="*/ 10 h 17"/>
                <a:gd name="T32" fmla="*/ 11 w 18"/>
                <a:gd name="T33" fmla="*/ 11 h 17"/>
                <a:gd name="T34" fmla="*/ 10 w 18"/>
                <a:gd name="T35" fmla="*/ 11 h 17"/>
                <a:gd name="T36" fmla="*/ 10 w 18"/>
                <a:gd name="T37" fmla="*/ 12 h 17"/>
                <a:gd name="T38" fmla="*/ 9 w 18"/>
                <a:gd name="T39" fmla="*/ 12 h 17"/>
                <a:gd name="T40" fmla="*/ 8 w 18"/>
                <a:gd name="T41" fmla="*/ 12 h 17"/>
                <a:gd name="T42" fmla="*/ 8 w 18"/>
                <a:gd name="T43" fmla="*/ 13 h 17"/>
                <a:gd name="T44" fmla="*/ 7 w 18"/>
                <a:gd name="T45" fmla="*/ 13 h 17"/>
                <a:gd name="T46" fmla="*/ 6 w 18"/>
                <a:gd name="T47" fmla="*/ 14 h 17"/>
                <a:gd name="T48" fmla="*/ 6 w 18"/>
                <a:gd name="T49" fmla="*/ 14 h 17"/>
                <a:gd name="T50" fmla="*/ 5 w 18"/>
                <a:gd name="T51" fmla="*/ 15 h 17"/>
                <a:gd name="T52" fmla="*/ 5 w 18"/>
                <a:gd name="T53" fmla="*/ 15 h 17"/>
                <a:gd name="T54" fmla="*/ 4 w 18"/>
                <a:gd name="T55" fmla="*/ 15 h 17"/>
                <a:gd name="T56" fmla="*/ 3 w 18"/>
                <a:gd name="T57" fmla="*/ 15 h 17"/>
                <a:gd name="T58" fmla="*/ 3 w 18"/>
                <a:gd name="T59" fmla="*/ 16 h 17"/>
                <a:gd name="T60" fmla="*/ 2 w 18"/>
                <a:gd name="T61" fmla="*/ 16 h 17"/>
                <a:gd name="T62" fmla="*/ 1 w 18"/>
                <a:gd name="T63" fmla="*/ 16 h 17"/>
                <a:gd name="T64" fmla="*/ 1 w 18"/>
                <a:gd name="T65" fmla="*/ 17 h 17"/>
                <a:gd name="T66" fmla="*/ 0 w 18"/>
                <a:gd name="T67" fmla="*/ 17 h 17"/>
                <a:gd name="T68" fmla="*/ 9 w 18"/>
                <a:gd name="T69" fmla="*/ 0 h 17"/>
                <a:gd name="T70" fmla="*/ 18 w 18"/>
                <a:gd name="T71" fmla="*/ 0 h 17"/>
                <a:gd name="T72" fmla="*/ 18 w 18"/>
                <a:gd name="T7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17">
                  <a:moveTo>
                    <a:pt x="18" y="1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13"/>
                    <a:pt x="7" y="7"/>
                    <a:pt x="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1" name="Freeform 155"/>
            <p:cNvSpPr>
              <a:spLocks/>
            </p:cNvSpPr>
            <p:nvPr/>
          </p:nvSpPr>
          <p:spPr bwMode="auto">
            <a:xfrm>
              <a:off x="5318545" y="5330568"/>
              <a:ext cx="25400" cy="25400"/>
            </a:xfrm>
            <a:custGeom>
              <a:avLst/>
              <a:gdLst>
                <a:gd name="T0" fmla="*/ 1 w 18"/>
                <a:gd name="T1" fmla="*/ 1 h 17"/>
                <a:gd name="T2" fmla="*/ 2 w 18"/>
                <a:gd name="T3" fmla="*/ 1 h 17"/>
                <a:gd name="T4" fmla="*/ 3 w 18"/>
                <a:gd name="T5" fmla="*/ 1 h 17"/>
                <a:gd name="T6" fmla="*/ 3 w 18"/>
                <a:gd name="T7" fmla="*/ 2 h 17"/>
                <a:gd name="T8" fmla="*/ 4 w 18"/>
                <a:gd name="T9" fmla="*/ 2 h 17"/>
                <a:gd name="T10" fmla="*/ 5 w 18"/>
                <a:gd name="T11" fmla="*/ 2 h 17"/>
                <a:gd name="T12" fmla="*/ 5 w 18"/>
                <a:gd name="T13" fmla="*/ 3 h 17"/>
                <a:gd name="T14" fmla="*/ 6 w 18"/>
                <a:gd name="T15" fmla="*/ 3 h 17"/>
                <a:gd name="T16" fmla="*/ 6 w 18"/>
                <a:gd name="T17" fmla="*/ 3 h 17"/>
                <a:gd name="T18" fmla="*/ 7 w 18"/>
                <a:gd name="T19" fmla="*/ 4 h 17"/>
                <a:gd name="T20" fmla="*/ 8 w 18"/>
                <a:gd name="T21" fmla="*/ 4 h 17"/>
                <a:gd name="T22" fmla="*/ 8 w 18"/>
                <a:gd name="T23" fmla="*/ 5 h 17"/>
                <a:gd name="T24" fmla="*/ 9 w 18"/>
                <a:gd name="T25" fmla="*/ 5 h 17"/>
                <a:gd name="T26" fmla="*/ 10 w 18"/>
                <a:gd name="T27" fmla="*/ 6 h 17"/>
                <a:gd name="T28" fmla="*/ 10 w 18"/>
                <a:gd name="T29" fmla="*/ 6 h 17"/>
                <a:gd name="T30" fmla="*/ 11 w 18"/>
                <a:gd name="T31" fmla="*/ 6 h 17"/>
                <a:gd name="T32" fmla="*/ 11 w 18"/>
                <a:gd name="T33" fmla="*/ 7 h 17"/>
                <a:gd name="T34" fmla="*/ 12 w 18"/>
                <a:gd name="T35" fmla="*/ 7 h 17"/>
                <a:gd name="T36" fmla="*/ 12 w 18"/>
                <a:gd name="T37" fmla="*/ 8 h 17"/>
                <a:gd name="T38" fmla="*/ 13 w 18"/>
                <a:gd name="T39" fmla="*/ 9 h 17"/>
                <a:gd name="T40" fmla="*/ 13 w 18"/>
                <a:gd name="T41" fmla="*/ 9 h 17"/>
                <a:gd name="T42" fmla="*/ 14 w 18"/>
                <a:gd name="T43" fmla="*/ 10 h 17"/>
                <a:gd name="T44" fmla="*/ 14 w 18"/>
                <a:gd name="T45" fmla="*/ 10 h 17"/>
                <a:gd name="T46" fmla="*/ 15 w 18"/>
                <a:gd name="T47" fmla="*/ 11 h 17"/>
                <a:gd name="T48" fmla="*/ 15 w 18"/>
                <a:gd name="T49" fmla="*/ 11 h 17"/>
                <a:gd name="T50" fmla="*/ 15 w 18"/>
                <a:gd name="T51" fmla="*/ 12 h 17"/>
                <a:gd name="T52" fmla="*/ 16 w 18"/>
                <a:gd name="T53" fmla="*/ 13 h 17"/>
                <a:gd name="T54" fmla="*/ 16 w 18"/>
                <a:gd name="T55" fmla="*/ 13 h 17"/>
                <a:gd name="T56" fmla="*/ 17 w 18"/>
                <a:gd name="T57" fmla="*/ 14 h 17"/>
                <a:gd name="T58" fmla="*/ 17 w 18"/>
                <a:gd name="T59" fmla="*/ 14 h 17"/>
                <a:gd name="T60" fmla="*/ 17 w 18"/>
                <a:gd name="T61" fmla="*/ 15 h 17"/>
                <a:gd name="T62" fmla="*/ 18 w 18"/>
                <a:gd name="T63" fmla="*/ 16 h 17"/>
                <a:gd name="T64" fmla="*/ 18 w 18"/>
                <a:gd name="T65" fmla="*/ 16 h 17"/>
                <a:gd name="T66" fmla="*/ 18 w 18"/>
                <a:gd name="T67" fmla="*/ 17 h 17"/>
                <a:gd name="T68" fmla="*/ 9 w 18"/>
                <a:gd name="T69" fmla="*/ 17 h 17"/>
                <a:gd name="T70" fmla="*/ 0 w 18"/>
                <a:gd name="T71" fmla="*/ 0 h 17"/>
                <a:gd name="T72" fmla="*/ 1 w 18"/>
                <a:gd name="T73" fmla="*/ 0 h 17"/>
                <a:gd name="T74" fmla="*/ 1 w 18"/>
                <a:gd name="T7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" h="17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0"/>
                    <a:pt x="4" y="4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2" name="Freeform 156"/>
            <p:cNvSpPr>
              <a:spLocks/>
            </p:cNvSpPr>
            <p:nvPr/>
          </p:nvSpPr>
          <p:spPr bwMode="auto">
            <a:xfrm>
              <a:off x="5307433" y="5360731"/>
              <a:ext cx="20638" cy="26988"/>
            </a:xfrm>
            <a:custGeom>
              <a:avLst/>
              <a:gdLst>
                <a:gd name="T0" fmla="*/ 15 w 15"/>
                <a:gd name="T1" fmla="*/ 10 h 19"/>
                <a:gd name="T2" fmla="*/ 14 w 15"/>
                <a:gd name="T3" fmla="*/ 19 h 19"/>
                <a:gd name="T4" fmla="*/ 0 w 15"/>
                <a:gd name="T5" fmla="*/ 19 h 19"/>
                <a:gd name="T6" fmla="*/ 0 w 15"/>
                <a:gd name="T7" fmla="*/ 0 h 19"/>
                <a:gd name="T8" fmla="*/ 14 w 15"/>
                <a:gd name="T9" fmla="*/ 0 h 19"/>
                <a:gd name="T10" fmla="*/ 15 w 15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15" y="10"/>
                  </a:moveTo>
                  <a:cubicBezTo>
                    <a:pt x="15" y="13"/>
                    <a:pt x="15" y="16"/>
                    <a:pt x="1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3"/>
                    <a:pt x="15" y="6"/>
                    <a:pt x="15" y="1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3" name="Freeform 157"/>
            <p:cNvSpPr>
              <a:spLocks/>
            </p:cNvSpPr>
            <p:nvPr/>
          </p:nvSpPr>
          <p:spPr bwMode="auto">
            <a:xfrm>
              <a:off x="5307433" y="5392481"/>
              <a:ext cx="19050" cy="25400"/>
            </a:xfrm>
            <a:custGeom>
              <a:avLst/>
              <a:gdLst>
                <a:gd name="T0" fmla="*/ 14 w 14"/>
                <a:gd name="T1" fmla="*/ 0 h 18"/>
                <a:gd name="T2" fmla="*/ 0 w 14"/>
                <a:gd name="T3" fmla="*/ 18 h 18"/>
                <a:gd name="T4" fmla="*/ 0 w 14"/>
                <a:gd name="T5" fmla="*/ 0 h 18"/>
                <a:gd name="T6" fmla="*/ 14 w 14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8">
                  <a:moveTo>
                    <a:pt x="14" y="0"/>
                  </a:moveTo>
                  <a:cubicBezTo>
                    <a:pt x="11" y="10"/>
                    <a:pt x="6" y="17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4" name="Freeform 158"/>
            <p:cNvSpPr>
              <a:spLocks/>
            </p:cNvSpPr>
            <p:nvPr/>
          </p:nvSpPr>
          <p:spPr bwMode="auto">
            <a:xfrm>
              <a:off x="5307433" y="5328981"/>
              <a:ext cx="19050" cy="26988"/>
            </a:xfrm>
            <a:custGeom>
              <a:avLst/>
              <a:gdLst>
                <a:gd name="T0" fmla="*/ 0 w 14"/>
                <a:gd name="T1" fmla="*/ 18 h 18"/>
                <a:gd name="T2" fmla="*/ 0 w 14"/>
                <a:gd name="T3" fmla="*/ 0 h 18"/>
                <a:gd name="T4" fmla="*/ 14 w 14"/>
                <a:gd name="T5" fmla="*/ 18 h 18"/>
                <a:gd name="T6" fmla="*/ 0 w 1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8">
                  <a:moveTo>
                    <a:pt x="0" y="1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11" y="8"/>
                    <a:pt x="14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5" name="Freeform 159"/>
            <p:cNvSpPr>
              <a:spLocks/>
            </p:cNvSpPr>
            <p:nvPr/>
          </p:nvSpPr>
          <p:spPr bwMode="auto">
            <a:xfrm>
              <a:off x="5331245" y="5360731"/>
              <a:ext cx="17463" cy="26988"/>
            </a:xfrm>
            <a:custGeom>
              <a:avLst/>
              <a:gdLst>
                <a:gd name="T0" fmla="*/ 12 w 12"/>
                <a:gd name="T1" fmla="*/ 11 h 19"/>
                <a:gd name="T2" fmla="*/ 12 w 12"/>
                <a:gd name="T3" fmla="*/ 12 h 19"/>
                <a:gd name="T4" fmla="*/ 12 w 12"/>
                <a:gd name="T5" fmla="*/ 12 h 19"/>
                <a:gd name="T6" fmla="*/ 12 w 12"/>
                <a:gd name="T7" fmla="*/ 13 h 19"/>
                <a:gd name="T8" fmla="*/ 12 w 12"/>
                <a:gd name="T9" fmla="*/ 13 h 19"/>
                <a:gd name="T10" fmla="*/ 10 w 12"/>
                <a:gd name="T11" fmla="*/ 19 h 19"/>
                <a:gd name="T12" fmla="*/ 0 w 12"/>
                <a:gd name="T13" fmla="*/ 19 h 19"/>
                <a:gd name="T14" fmla="*/ 1 w 12"/>
                <a:gd name="T15" fmla="*/ 10 h 19"/>
                <a:gd name="T16" fmla="*/ 0 w 12"/>
                <a:gd name="T17" fmla="*/ 0 h 19"/>
                <a:gd name="T18" fmla="*/ 10 w 12"/>
                <a:gd name="T19" fmla="*/ 0 h 19"/>
                <a:gd name="T20" fmla="*/ 12 w 12"/>
                <a:gd name="T21" fmla="*/ 6 h 19"/>
                <a:gd name="T22" fmla="*/ 12 w 12"/>
                <a:gd name="T23" fmla="*/ 6 h 19"/>
                <a:gd name="T24" fmla="*/ 12 w 12"/>
                <a:gd name="T25" fmla="*/ 7 h 19"/>
                <a:gd name="T26" fmla="*/ 12 w 12"/>
                <a:gd name="T27" fmla="*/ 7 h 19"/>
                <a:gd name="T28" fmla="*/ 12 w 12"/>
                <a:gd name="T29" fmla="*/ 8 h 19"/>
                <a:gd name="T30" fmla="*/ 12 w 12"/>
                <a:gd name="T31" fmla="*/ 10 h 19"/>
                <a:gd name="T32" fmla="*/ 12 w 12"/>
                <a:gd name="T3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12" y="11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5"/>
                    <a:pt x="11" y="17"/>
                    <a:pt x="1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6"/>
                    <a:pt x="1" y="13"/>
                    <a:pt x="1" y="10"/>
                  </a:cubicBezTo>
                  <a:cubicBezTo>
                    <a:pt x="1" y="6"/>
                    <a:pt x="1" y="3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2"/>
                    <a:pt x="12" y="4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6" name="Freeform 160"/>
            <p:cNvSpPr>
              <a:spLocks/>
            </p:cNvSpPr>
            <p:nvPr/>
          </p:nvSpPr>
          <p:spPr bwMode="auto">
            <a:xfrm>
              <a:off x="5258220" y="5360731"/>
              <a:ext cx="17463" cy="26988"/>
            </a:xfrm>
            <a:custGeom>
              <a:avLst/>
              <a:gdLst>
                <a:gd name="T0" fmla="*/ 0 w 12"/>
                <a:gd name="T1" fmla="*/ 13 h 19"/>
                <a:gd name="T2" fmla="*/ 0 w 12"/>
                <a:gd name="T3" fmla="*/ 13 h 19"/>
                <a:gd name="T4" fmla="*/ 0 w 12"/>
                <a:gd name="T5" fmla="*/ 12 h 19"/>
                <a:gd name="T6" fmla="*/ 0 w 12"/>
                <a:gd name="T7" fmla="*/ 12 h 19"/>
                <a:gd name="T8" fmla="*/ 0 w 12"/>
                <a:gd name="T9" fmla="*/ 11 h 19"/>
                <a:gd name="T10" fmla="*/ 0 w 12"/>
                <a:gd name="T11" fmla="*/ 10 h 19"/>
                <a:gd name="T12" fmla="*/ 0 w 12"/>
                <a:gd name="T13" fmla="*/ 8 h 19"/>
                <a:gd name="T14" fmla="*/ 0 w 12"/>
                <a:gd name="T15" fmla="*/ 7 h 19"/>
                <a:gd name="T16" fmla="*/ 0 w 12"/>
                <a:gd name="T17" fmla="*/ 7 h 19"/>
                <a:gd name="T18" fmla="*/ 0 w 12"/>
                <a:gd name="T19" fmla="*/ 6 h 19"/>
                <a:gd name="T20" fmla="*/ 0 w 12"/>
                <a:gd name="T21" fmla="*/ 6 h 19"/>
                <a:gd name="T22" fmla="*/ 2 w 12"/>
                <a:gd name="T23" fmla="*/ 0 h 19"/>
                <a:gd name="T24" fmla="*/ 12 w 12"/>
                <a:gd name="T25" fmla="*/ 0 h 19"/>
                <a:gd name="T26" fmla="*/ 11 w 12"/>
                <a:gd name="T27" fmla="*/ 10 h 19"/>
                <a:gd name="T28" fmla="*/ 12 w 12"/>
                <a:gd name="T29" fmla="*/ 19 h 19"/>
                <a:gd name="T30" fmla="*/ 2 w 12"/>
                <a:gd name="T31" fmla="*/ 19 h 19"/>
                <a:gd name="T32" fmla="*/ 0 w 12"/>
                <a:gd name="T3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3"/>
                    <a:pt x="11" y="6"/>
                    <a:pt x="11" y="10"/>
                  </a:cubicBezTo>
                  <a:cubicBezTo>
                    <a:pt x="11" y="13"/>
                    <a:pt x="11" y="16"/>
                    <a:pt x="1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1" y="15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7" name="Freeform 161"/>
            <p:cNvSpPr>
              <a:spLocks/>
            </p:cNvSpPr>
            <p:nvPr/>
          </p:nvSpPr>
          <p:spPr bwMode="auto">
            <a:xfrm>
              <a:off x="5278858" y="5360731"/>
              <a:ext cx="23813" cy="26988"/>
            </a:xfrm>
            <a:custGeom>
              <a:avLst/>
              <a:gdLst>
                <a:gd name="T0" fmla="*/ 0 w 16"/>
                <a:gd name="T1" fmla="*/ 10 h 19"/>
                <a:gd name="T2" fmla="*/ 1 w 16"/>
                <a:gd name="T3" fmla="*/ 0 h 19"/>
                <a:gd name="T4" fmla="*/ 16 w 16"/>
                <a:gd name="T5" fmla="*/ 0 h 19"/>
                <a:gd name="T6" fmla="*/ 16 w 16"/>
                <a:gd name="T7" fmla="*/ 19 h 19"/>
                <a:gd name="T8" fmla="*/ 1 w 16"/>
                <a:gd name="T9" fmla="*/ 19 h 19"/>
                <a:gd name="T10" fmla="*/ 0 w 16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0" y="10"/>
                  </a:moveTo>
                  <a:cubicBezTo>
                    <a:pt x="0" y="6"/>
                    <a:pt x="0" y="3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6"/>
                    <a:pt x="0" y="13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8" name="Freeform 162"/>
            <p:cNvSpPr>
              <a:spLocks/>
            </p:cNvSpPr>
            <p:nvPr/>
          </p:nvSpPr>
          <p:spPr bwMode="auto">
            <a:xfrm>
              <a:off x="5280445" y="5328981"/>
              <a:ext cx="22225" cy="26988"/>
            </a:xfrm>
            <a:custGeom>
              <a:avLst/>
              <a:gdLst>
                <a:gd name="T0" fmla="*/ 15 w 15"/>
                <a:gd name="T1" fmla="*/ 0 h 18"/>
                <a:gd name="T2" fmla="*/ 15 w 15"/>
                <a:gd name="T3" fmla="*/ 18 h 18"/>
                <a:gd name="T4" fmla="*/ 0 w 15"/>
                <a:gd name="T5" fmla="*/ 18 h 18"/>
                <a:gd name="T6" fmla="*/ 15 w 1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8">
                  <a:moveTo>
                    <a:pt x="15" y="0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8"/>
                    <a:pt x="8" y="1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9" name="Freeform 163"/>
            <p:cNvSpPr>
              <a:spLocks/>
            </p:cNvSpPr>
            <p:nvPr/>
          </p:nvSpPr>
          <p:spPr bwMode="auto">
            <a:xfrm>
              <a:off x="5280445" y="5392481"/>
              <a:ext cx="22225" cy="25400"/>
            </a:xfrm>
            <a:custGeom>
              <a:avLst/>
              <a:gdLst>
                <a:gd name="T0" fmla="*/ 15 w 15"/>
                <a:gd name="T1" fmla="*/ 0 h 18"/>
                <a:gd name="T2" fmla="*/ 15 w 15"/>
                <a:gd name="T3" fmla="*/ 18 h 18"/>
                <a:gd name="T4" fmla="*/ 0 w 15"/>
                <a:gd name="T5" fmla="*/ 0 h 18"/>
                <a:gd name="T6" fmla="*/ 15 w 1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8">
                  <a:moveTo>
                    <a:pt x="15" y="0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8" y="17"/>
                    <a:pt x="3" y="10"/>
                    <a:pt x="0" y="0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0" name="Freeform 164"/>
            <p:cNvSpPr>
              <a:spLocks/>
            </p:cNvSpPr>
            <p:nvPr/>
          </p:nvSpPr>
          <p:spPr bwMode="auto">
            <a:xfrm>
              <a:off x="5262983" y="5330568"/>
              <a:ext cx="26988" cy="25400"/>
            </a:xfrm>
            <a:custGeom>
              <a:avLst/>
              <a:gdLst>
                <a:gd name="T0" fmla="*/ 18 w 18"/>
                <a:gd name="T1" fmla="*/ 0 h 17"/>
                <a:gd name="T2" fmla="*/ 9 w 18"/>
                <a:gd name="T3" fmla="*/ 17 h 17"/>
                <a:gd name="T4" fmla="*/ 0 w 18"/>
                <a:gd name="T5" fmla="*/ 17 h 17"/>
                <a:gd name="T6" fmla="*/ 18 w 1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7">
                  <a:moveTo>
                    <a:pt x="18" y="0"/>
                  </a:moveTo>
                  <a:cubicBezTo>
                    <a:pt x="14" y="4"/>
                    <a:pt x="11" y="10"/>
                    <a:pt x="9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9"/>
                    <a:pt x="10" y="3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1" name="Freeform 165"/>
            <p:cNvSpPr>
              <a:spLocks/>
            </p:cNvSpPr>
            <p:nvPr/>
          </p:nvSpPr>
          <p:spPr bwMode="auto">
            <a:xfrm>
              <a:off x="5262983" y="5392481"/>
              <a:ext cx="26988" cy="23813"/>
            </a:xfrm>
            <a:custGeom>
              <a:avLst/>
              <a:gdLst>
                <a:gd name="T0" fmla="*/ 0 w 18"/>
                <a:gd name="T1" fmla="*/ 0 h 17"/>
                <a:gd name="T2" fmla="*/ 9 w 18"/>
                <a:gd name="T3" fmla="*/ 0 h 17"/>
                <a:gd name="T4" fmla="*/ 18 w 18"/>
                <a:gd name="T5" fmla="*/ 17 h 17"/>
                <a:gd name="T6" fmla="*/ 0 w 1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7"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1" y="7"/>
                    <a:pt x="14" y="13"/>
                    <a:pt x="18" y="17"/>
                  </a:cubicBezTo>
                  <a:cubicBezTo>
                    <a:pt x="10" y="14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2" name="Freeform 166"/>
            <p:cNvSpPr>
              <a:spLocks noEditPoints="1"/>
            </p:cNvSpPr>
            <p:nvPr/>
          </p:nvSpPr>
          <p:spPr bwMode="auto">
            <a:xfrm>
              <a:off x="5353470" y="5428993"/>
              <a:ext cx="58738" cy="57150"/>
            </a:xfrm>
            <a:custGeom>
              <a:avLst/>
              <a:gdLst>
                <a:gd name="T0" fmla="*/ 5 w 40"/>
                <a:gd name="T1" fmla="*/ 17 h 40"/>
                <a:gd name="T2" fmla="*/ 7 w 40"/>
                <a:gd name="T3" fmla="*/ 14 h 40"/>
                <a:gd name="T4" fmla="*/ 4 w 40"/>
                <a:gd name="T5" fmla="*/ 10 h 40"/>
                <a:gd name="T6" fmla="*/ 8 w 40"/>
                <a:gd name="T7" fmla="*/ 5 h 40"/>
                <a:gd name="T8" fmla="*/ 12 w 40"/>
                <a:gd name="T9" fmla="*/ 7 h 40"/>
                <a:gd name="T10" fmla="*/ 15 w 40"/>
                <a:gd name="T11" fmla="*/ 6 h 40"/>
                <a:gd name="T12" fmla="*/ 16 w 40"/>
                <a:gd name="T13" fmla="*/ 2 h 40"/>
                <a:gd name="T14" fmla="*/ 22 w 40"/>
                <a:gd name="T15" fmla="*/ 0 h 40"/>
                <a:gd name="T16" fmla="*/ 24 w 40"/>
                <a:gd name="T17" fmla="*/ 5 h 40"/>
                <a:gd name="T18" fmla="*/ 26 w 40"/>
                <a:gd name="T19" fmla="*/ 7 h 40"/>
                <a:gd name="T20" fmla="*/ 31 w 40"/>
                <a:gd name="T21" fmla="*/ 5 h 40"/>
                <a:gd name="T22" fmla="*/ 36 w 40"/>
                <a:gd name="T23" fmla="*/ 8 h 40"/>
                <a:gd name="T24" fmla="*/ 34 w 40"/>
                <a:gd name="T25" fmla="*/ 12 h 40"/>
                <a:gd name="T26" fmla="*/ 34 w 40"/>
                <a:gd name="T27" fmla="*/ 15 h 40"/>
                <a:gd name="T28" fmla="*/ 39 w 40"/>
                <a:gd name="T29" fmla="*/ 17 h 40"/>
                <a:gd name="T30" fmla="*/ 40 w 40"/>
                <a:gd name="T31" fmla="*/ 23 h 40"/>
                <a:gd name="T32" fmla="*/ 35 w 40"/>
                <a:gd name="T33" fmla="*/ 24 h 40"/>
                <a:gd name="T34" fmla="*/ 33 w 40"/>
                <a:gd name="T35" fmla="*/ 27 h 40"/>
                <a:gd name="T36" fmla="*/ 36 w 40"/>
                <a:gd name="T37" fmla="*/ 31 h 40"/>
                <a:gd name="T38" fmla="*/ 32 w 40"/>
                <a:gd name="T39" fmla="*/ 36 h 40"/>
                <a:gd name="T40" fmla="*/ 28 w 40"/>
                <a:gd name="T41" fmla="*/ 34 h 40"/>
                <a:gd name="T42" fmla="*/ 25 w 40"/>
                <a:gd name="T43" fmla="*/ 34 h 40"/>
                <a:gd name="T44" fmla="*/ 24 w 40"/>
                <a:gd name="T45" fmla="*/ 39 h 40"/>
                <a:gd name="T46" fmla="*/ 18 w 40"/>
                <a:gd name="T47" fmla="*/ 40 h 40"/>
                <a:gd name="T48" fmla="*/ 16 w 40"/>
                <a:gd name="T49" fmla="*/ 36 h 40"/>
                <a:gd name="T50" fmla="*/ 14 w 40"/>
                <a:gd name="T51" fmla="*/ 33 h 40"/>
                <a:gd name="T52" fmla="*/ 10 w 40"/>
                <a:gd name="T53" fmla="*/ 36 h 40"/>
                <a:gd name="T54" fmla="*/ 4 w 40"/>
                <a:gd name="T55" fmla="*/ 33 h 40"/>
                <a:gd name="T56" fmla="*/ 6 w 40"/>
                <a:gd name="T57" fmla="*/ 29 h 40"/>
                <a:gd name="T58" fmla="*/ 6 w 40"/>
                <a:gd name="T59" fmla="*/ 25 h 40"/>
                <a:gd name="T60" fmla="*/ 1 w 40"/>
                <a:gd name="T61" fmla="*/ 24 h 40"/>
                <a:gd name="T62" fmla="*/ 0 w 40"/>
                <a:gd name="T63" fmla="*/ 18 h 40"/>
                <a:gd name="T64" fmla="*/ 20 w 40"/>
                <a:gd name="T65" fmla="*/ 26 h 40"/>
                <a:gd name="T66" fmla="*/ 20 w 40"/>
                <a:gd name="T67" fmla="*/ 14 h 40"/>
                <a:gd name="T68" fmla="*/ 20 w 40"/>
                <a:gd name="T6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0">
                  <a:moveTo>
                    <a:pt x="1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2"/>
                    <a:pt x="6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4"/>
                    <a:pt x="10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4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7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6"/>
                    <a:pt x="25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2" y="4"/>
                    <a:pt x="32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9"/>
                    <a:pt x="36" y="1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3" y="12"/>
                    <a:pt x="33" y="13"/>
                    <a:pt x="33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6"/>
                    <a:pt x="35" y="17"/>
                    <a:pt x="35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40" y="17"/>
                    <a:pt x="40" y="1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39" y="24"/>
                    <a:pt x="3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4" y="24"/>
                    <a:pt x="34" y="25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8"/>
                    <a:pt x="34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1" y="36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3"/>
                    <a:pt x="27" y="33"/>
                    <a:pt x="26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5"/>
                    <a:pt x="24" y="3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3" y="40"/>
                    <a:pt x="22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6" y="39"/>
                    <a:pt x="16" y="39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4"/>
                    <a:pt x="15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8" y="36"/>
                    <a:pt x="8" y="36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1"/>
                    <a:pt x="4" y="31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7" y="28"/>
                    <a:pt x="7" y="27"/>
                    <a:pt x="7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7"/>
                    <a:pt x="1" y="17"/>
                  </a:cubicBezTo>
                  <a:close/>
                  <a:moveTo>
                    <a:pt x="20" y="26"/>
                  </a:moveTo>
                  <a:cubicBezTo>
                    <a:pt x="23" y="26"/>
                    <a:pt x="26" y="24"/>
                    <a:pt x="26" y="20"/>
                  </a:cubicBezTo>
                  <a:cubicBezTo>
                    <a:pt x="26" y="17"/>
                    <a:pt x="23" y="14"/>
                    <a:pt x="20" y="14"/>
                  </a:cubicBezTo>
                  <a:cubicBezTo>
                    <a:pt x="17" y="14"/>
                    <a:pt x="14" y="17"/>
                    <a:pt x="14" y="20"/>
                  </a:cubicBezTo>
                  <a:cubicBezTo>
                    <a:pt x="14" y="24"/>
                    <a:pt x="17" y="26"/>
                    <a:pt x="20" y="2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3" name="Freeform 167"/>
            <p:cNvSpPr>
              <a:spLocks/>
            </p:cNvSpPr>
            <p:nvPr/>
          </p:nvSpPr>
          <p:spPr bwMode="auto">
            <a:xfrm>
              <a:off x="5382045" y="5428993"/>
              <a:ext cx="30163" cy="57150"/>
            </a:xfrm>
            <a:custGeom>
              <a:avLst/>
              <a:gdLst>
                <a:gd name="T0" fmla="*/ 0 w 20"/>
                <a:gd name="T1" fmla="*/ 26 h 40"/>
                <a:gd name="T2" fmla="*/ 0 w 20"/>
                <a:gd name="T3" fmla="*/ 26 h 40"/>
                <a:gd name="T4" fmla="*/ 6 w 20"/>
                <a:gd name="T5" fmla="*/ 20 h 40"/>
                <a:gd name="T6" fmla="*/ 0 w 20"/>
                <a:gd name="T7" fmla="*/ 14 h 40"/>
                <a:gd name="T8" fmla="*/ 0 w 20"/>
                <a:gd name="T9" fmla="*/ 14 h 40"/>
                <a:gd name="T10" fmla="*/ 0 w 20"/>
                <a:gd name="T11" fmla="*/ 0 h 40"/>
                <a:gd name="T12" fmla="*/ 2 w 20"/>
                <a:gd name="T13" fmla="*/ 0 h 40"/>
                <a:gd name="T14" fmla="*/ 4 w 20"/>
                <a:gd name="T15" fmla="*/ 2 h 40"/>
                <a:gd name="T16" fmla="*/ 4 w 20"/>
                <a:gd name="T17" fmla="*/ 5 h 40"/>
                <a:gd name="T18" fmla="*/ 5 w 20"/>
                <a:gd name="T19" fmla="*/ 6 h 40"/>
                <a:gd name="T20" fmla="*/ 6 w 20"/>
                <a:gd name="T21" fmla="*/ 7 h 40"/>
                <a:gd name="T22" fmla="*/ 8 w 20"/>
                <a:gd name="T23" fmla="*/ 7 h 40"/>
                <a:gd name="T24" fmla="*/ 11 w 20"/>
                <a:gd name="T25" fmla="*/ 5 h 40"/>
                <a:gd name="T26" fmla="*/ 12 w 20"/>
                <a:gd name="T27" fmla="*/ 5 h 40"/>
                <a:gd name="T28" fmla="*/ 16 w 20"/>
                <a:gd name="T29" fmla="*/ 8 h 40"/>
                <a:gd name="T30" fmla="*/ 16 w 20"/>
                <a:gd name="T31" fmla="*/ 10 h 40"/>
                <a:gd name="T32" fmla="*/ 14 w 20"/>
                <a:gd name="T33" fmla="*/ 12 h 40"/>
                <a:gd name="T34" fmla="*/ 13 w 20"/>
                <a:gd name="T35" fmla="*/ 14 h 40"/>
                <a:gd name="T36" fmla="*/ 14 w 20"/>
                <a:gd name="T37" fmla="*/ 15 h 40"/>
                <a:gd name="T38" fmla="*/ 15 w 20"/>
                <a:gd name="T39" fmla="*/ 17 h 40"/>
                <a:gd name="T40" fmla="*/ 19 w 20"/>
                <a:gd name="T41" fmla="*/ 17 h 40"/>
                <a:gd name="T42" fmla="*/ 20 w 20"/>
                <a:gd name="T43" fmla="*/ 18 h 40"/>
                <a:gd name="T44" fmla="*/ 20 w 20"/>
                <a:gd name="T45" fmla="*/ 23 h 40"/>
                <a:gd name="T46" fmla="*/ 19 w 20"/>
                <a:gd name="T47" fmla="*/ 24 h 40"/>
                <a:gd name="T48" fmla="*/ 15 w 20"/>
                <a:gd name="T49" fmla="*/ 24 h 40"/>
                <a:gd name="T50" fmla="*/ 14 w 20"/>
                <a:gd name="T51" fmla="*/ 25 h 40"/>
                <a:gd name="T52" fmla="*/ 13 w 20"/>
                <a:gd name="T53" fmla="*/ 27 h 40"/>
                <a:gd name="T54" fmla="*/ 14 w 20"/>
                <a:gd name="T55" fmla="*/ 29 h 40"/>
                <a:gd name="T56" fmla="*/ 16 w 20"/>
                <a:gd name="T57" fmla="*/ 31 h 40"/>
                <a:gd name="T58" fmla="*/ 16 w 20"/>
                <a:gd name="T59" fmla="*/ 33 h 40"/>
                <a:gd name="T60" fmla="*/ 12 w 20"/>
                <a:gd name="T61" fmla="*/ 36 h 40"/>
                <a:gd name="T62" fmla="*/ 11 w 20"/>
                <a:gd name="T63" fmla="*/ 36 h 40"/>
                <a:gd name="T64" fmla="*/ 8 w 20"/>
                <a:gd name="T65" fmla="*/ 34 h 40"/>
                <a:gd name="T66" fmla="*/ 6 w 20"/>
                <a:gd name="T67" fmla="*/ 33 h 40"/>
                <a:gd name="T68" fmla="*/ 5 w 20"/>
                <a:gd name="T69" fmla="*/ 34 h 40"/>
                <a:gd name="T70" fmla="*/ 4 w 20"/>
                <a:gd name="T71" fmla="*/ 36 h 40"/>
                <a:gd name="T72" fmla="*/ 4 w 20"/>
                <a:gd name="T73" fmla="*/ 39 h 40"/>
                <a:gd name="T74" fmla="*/ 2 w 20"/>
                <a:gd name="T75" fmla="*/ 40 h 40"/>
                <a:gd name="T76" fmla="*/ 0 w 20"/>
                <a:gd name="T77" fmla="*/ 40 h 40"/>
                <a:gd name="T78" fmla="*/ 0 w 20"/>
                <a:gd name="T79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" h="40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" y="26"/>
                    <a:pt x="6" y="24"/>
                    <a:pt x="6" y="20"/>
                  </a:cubicBezTo>
                  <a:cubicBezTo>
                    <a:pt x="6" y="17"/>
                    <a:pt x="3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2" y="4"/>
                    <a:pt x="12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3"/>
                    <a:pt x="13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5" y="17"/>
                    <a:pt x="15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19" y="24"/>
                    <a:pt x="19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8"/>
                    <a:pt x="14" y="2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1" y="36"/>
                    <a:pt x="11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3"/>
                    <a:pt x="7" y="33"/>
                    <a:pt x="6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4"/>
                    <a:pt x="4" y="35"/>
                    <a:pt x="4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3" y="40"/>
                    <a:pt x="2" y="40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4" name="Freeform 168"/>
            <p:cNvSpPr>
              <a:spLocks/>
            </p:cNvSpPr>
            <p:nvPr/>
          </p:nvSpPr>
          <p:spPr bwMode="auto">
            <a:xfrm>
              <a:off x="4808958" y="5741731"/>
              <a:ext cx="57150" cy="55563"/>
            </a:xfrm>
            <a:custGeom>
              <a:avLst/>
              <a:gdLst>
                <a:gd name="T0" fmla="*/ 34 w 39"/>
                <a:gd name="T1" fmla="*/ 0 h 38"/>
                <a:gd name="T2" fmla="*/ 39 w 39"/>
                <a:gd name="T3" fmla="*/ 10 h 38"/>
                <a:gd name="T4" fmla="*/ 20 w 39"/>
                <a:gd name="T5" fmla="*/ 38 h 38"/>
                <a:gd name="T6" fmla="*/ 0 w 39"/>
                <a:gd name="T7" fmla="*/ 4 h 38"/>
                <a:gd name="T8" fmla="*/ 34 w 3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4" y="0"/>
                  </a:moveTo>
                  <a:cubicBezTo>
                    <a:pt x="35" y="4"/>
                    <a:pt x="37" y="8"/>
                    <a:pt x="39" y="1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0" y="29"/>
                    <a:pt x="3" y="18"/>
                    <a:pt x="0" y="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5" name="Freeform 169"/>
            <p:cNvSpPr>
              <a:spLocks/>
            </p:cNvSpPr>
            <p:nvPr/>
          </p:nvSpPr>
          <p:spPr bwMode="auto">
            <a:xfrm>
              <a:off x="4807370" y="5643306"/>
              <a:ext cx="79375" cy="88900"/>
            </a:xfrm>
            <a:custGeom>
              <a:avLst/>
              <a:gdLst>
                <a:gd name="T0" fmla="*/ 55 w 55"/>
                <a:gd name="T1" fmla="*/ 34 h 61"/>
                <a:gd name="T2" fmla="*/ 33 w 55"/>
                <a:gd name="T3" fmla="*/ 58 h 61"/>
                <a:gd name="T4" fmla="*/ 0 w 55"/>
                <a:gd name="T5" fmla="*/ 61 h 61"/>
                <a:gd name="T6" fmla="*/ 0 w 55"/>
                <a:gd name="T7" fmla="*/ 60 h 61"/>
                <a:gd name="T8" fmla="*/ 55 w 55"/>
                <a:gd name="T9" fmla="*/ 0 h 61"/>
                <a:gd name="T10" fmla="*/ 55 w 55"/>
                <a:gd name="T11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1">
                  <a:moveTo>
                    <a:pt x="55" y="34"/>
                  </a:moveTo>
                  <a:cubicBezTo>
                    <a:pt x="43" y="36"/>
                    <a:pt x="35" y="46"/>
                    <a:pt x="33" y="5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29"/>
                    <a:pt x="24" y="3"/>
                    <a:pt x="55" y="0"/>
                  </a:cubicBezTo>
                  <a:lnTo>
                    <a:pt x="55" y="34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6" name="Freeform 170"/>
            <p:cNvSpPr>
              <a:spLocks/>
            </p:cNvSpPr>
            <p:nvPr/>
          </p:nvSpPr>
          <p:spPr bwMode="auto">
            <a:xfrm>
              <a:off x="4902620" y="5643306"/>
              <a:ext cx="63500" cy="60325"/>
            </a:xfrm>
            <a:custGeom>
              <a:avLst/>
              <a:gdLst>
                <a:gd name="T0" fmla="*/ 14 w 43"/>
                <a:gd name="T1" fmla="*/ 42 h 42"/>
                <a:gd name="T2" fmla="*/ 0 w 43"/>
                <a:gd name="T3" fmla="*/ 34 h 42"/>
                <a:gd name="T4" fmla="*/ 0 w 43"/>
                <a:gd name="T5" fmla="*/ 0 h 42"/>
                <a:gd name="T6" fmla="*/ 43 w 43"/>
                <a:gd name="T7" fmla="*/ 25 h 42"/>
                <a:gd name="T8" fmla="*/ 14 w 43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14" y="42"/>
                  </a:moveTo>
                  <a:cubicBezTo>
                    <a:pt x="10" y="38"/>
                    <a:pt x="5" y="35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2"/>
                    <a:pt x="33" y="11"/>
                    <a:pt x="43" y="25"/>
                  </a:cubicBezTo>
                  <a:lnTo>
                    <a:pt x="14" y="42"/>
                  </a:ln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7" name="Freeform 171"/>
            <p:cNvSpPr>
              <a:spLocks/>
            </p:cNvSpPr>
            <p:nvPr/>
          </p:nvSpPr>
          <p:spPr bwMode="auto">
            <a:xfrm>
              <a:off x="4850233" y="5692518"/>
              <a:ext cx="131763" cy="125413"/>
            </a:xfrm>
            <a:custGeom>
              <a:avLst/>
              <a:gdLst>
                <a:gd name="T0" fmla="*/ 19 w 90"/>
                <a:gd name="T1" fmla="*/ 51 h 86"/>
                <a:gd name="T2" fmla="*/ 30 w 90"/>
                <a:gd name="T3" fmla="*/ 53 h 86"/>
                <a:gd name="T4" fmla="*/ 57 w 90"/>
                <a:gd name="T5" fmla="*/ 26 h 86"/>
                <a:gd name="T6" fmla="*/ 56 w 90"/>
                <a:gd name="T7" fmla="*/ 18 h 86"/>
                <a:gd name="T8" fmla="*/ 85 w 90"/>
                <a:gd name="T9" fmla="*/ 0 h 86"/>
                <a:gd name="T10" fmla="*/ 90 w 90"/>
                <a:gd name="T11" fmla="*/ 26 h 86"/>
                <a:gd name="T12" fmla="*/ 30 w 90"/>
                <a:gd name="T13" fmla="*/ 86 h 86"/>
                <a:gd name="T14" fmla="*/ 0 w 90"/>
                <a:gd name="T15" fmla="*/ 78 h 86"/>
                <a:gd name="T16" fmla="*/ 19 w 90"/>
                <a:gd name="T17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86">
                  <a:moveTo>
                    <a:pt x="19" y="51"/>
                  </a:moveTo>
                  <a:cubicBezTo>
                    <a:pt x="23" y="52"/>
                    <a:pt x="26" y="53"/>
                    <a:pt x="30" y="53"/>
                  </a:cubicBezTo>
                  <a:cubicBezTo>
                    <a:pt x="45" y="53"/>
                    <a:pt x="57" y="41"/>
                    <a:pt x="57" y="26"/>
                  </a:cubicBezTo>
                  <a:cubicBezTo>
                    <a:pt x="57" y="23"/>
                    <a:pt x="56" y="20"/>
                    <a:pt x="56" y="18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8" y="8"/>
                    <a:pt x="90" y="17"/>
                    <a:pt x="90" y="26"/>
                  </a:cubicBezTo>
                  <a:cubicBezTo>
                    <a:pt x="90" y="59"/>
                    <a:pt x="63" y="86"/>
                    <a:pt x="30" y="86"/>
                  </a:cubicBezTo>
                  <a:cubicBezTo>
                    <a:pt x="19" y="86"/>
                    <a:pt x="9" y="83"/>
                    <a:pt x="0" y="78"/>
                  </a:cubicBezTo>
                  <a:lnTo>
                    <a:pt x="19" y="51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8" name="Freeform 172"/>
            <p:cNvSpPr>
              <a:spLocks/>
            </p:cNvSpPr>
            <p:nvPr/>
          </p:nvSpPr>
          <p:spPr bwMode="auto">
            <a:xfrm>
              <a:off x="4896270" y="5859206"/>
              <a:ext cx="33338" cy="28575"/>
            </a:xfrm>
            <a:custGeom>
              <a:avLst/>
              <a:gdLst>
                <a:gd name="T0" fmla="*/ 21 w 21"/>
                <a:gd name="T1" fmla="*/ 17 h 18"/>
                <a:gd name="T2" fmla="*/ 21 w 21"/>
                <a:gd name="T3" fmla="*/ 18 h 18"/>
                <a:gd name="T4" fmla="*/ 1 w 21"/>
                <a:gd name="T5" fmla="*/ 18 h 18"/>
                <a:gd name="T6" fmla="*/ 0 w 21"/>
                <a:gd name="T7" fmla="*/ 17 h 18"/>
                <a:gd name="T8" fmla="*/ 0 w 21"/>
                <a:gd name="T9" fmla="*/ 0 h 18"/>
                <a:gd name="T10" fmla="*/ 1 w 21"/>
                <a:gd name="T11" fmla="*/ 0 h 18"/>
                <a:gd name="T12" fmla="*/ 21 w 21"/>
                <a:gd name="T13" fmla="*/ 0 h 18"/>
                <a:gd name="T14" fmla="*/ 21 w 21"/>
                <a:gd name="T15" fmla="*/ 0 h 18"/>
                <a:gd name="T16" fmla="*/ 21 w 21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8">
                  <a:moveTo>
                    <a:pt x="21" y="17"/>
                  </a:moveTo>
                  <a:lnTo>
                    <a:pt x="21" y="18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1" y="17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9" name="Freeform 173"/>
            <p:cNvSpPr>
              <a:spLocks/>
            </p:cNvSpPr>
            <p:nvPr/>
          </p:nvSpPr>
          <p:spPr bwMode="auto">
            <a:xfrm>
              <a:off x="4942308" y="5830631"/>
              <a:ext cx="33338" cy="57150"/>
            </a:xfrm>
            <a:custGeom>
              <a:avLst/>
              <a:gdLst>
                <a:gd name="T0" fmla="*/ 21 w 21"/>
                <a:gd name="T1" fmla="*/ 35 h 36"/>
                <a:gd name="T2" fmla="*/ 20 w 21"/>
                <a:gd name="T3" fmla="*/ 36 h 36"/>
                <a:gd name="T4" fmla="*/ 0 w 21"/>
                <a:gd name="T5" fmla="*/ 36 h 36"/>
                <a:gd name="T6" fmla="*/ 0 w 21"/>
                <a:gd name="T7" fmla="*/ 35 h 36"/>
                <a:gd name="T8" fmla="*/ 0 w 21"/>
                <a:gd name="T9" fmla="*/ 0 h 36"/>
                <a:gd name="T10" fmla="*/ 0 w 21"/>
                <a:gd name="T11" fmla="*/ 0 h 36"/>
                <a:gd name="T12" fmla="*/ 20 w 21"/>
                <a:gd name="T13" fmla="*/ 0 h 36"/>
                <a:gd name="T14" fmla="*/ 21 w 21"/>
                <a:gd name="T15" fmla="*/ 0 h 36"/>
                <a:gd name="T16" fmla="*/ 21 w 21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6">
                  <a:moveTo>
                    <a:pt x="21" y="35"/>
                  </a:moveTo>
                  <a:lnTo>
                    <a:pt x="20" y="36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1" y="35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" name="Freeform 174"/>
            <p:cNvSpPr>
              <a:spLocks/>
            </p:cNvSpPr>
            <p:nvPr/>
          </p:nvSpPr>
          <p:spPr bwMode="auto">
            <a:xfrm>
              <a:off x="4988345" y="5800468"/>
              <a:ext cx="33338" cy="87313"/>
            </a:xfrm>
            <a:custGeom>
              <a:avLst/>
              <a:gdLst>
                <a:gd name="T0" fmla="*/ 21 w 21"/>
                <a:gd name="T1" fmla="*/ 54 h 55"/>
                <a:gd name="T2" fmla="*/ 21 w 21"/>
                <a:gd name="T3" fmla="*/ 55 h 55"/>
                <a:gd name="T4" fmla="*/ 1 w 21"/>
                <a:gd name="T5" fmla="*/ 55 h 55"/>
                <a:gd name="T6" fmla="*/ 0 w 21"/>
                <a:gd name="T7" fmla="*/ 54 h 55"/>
                <a:gd name="T8" fmla="*/ 0 w 21"/>
                <a:gd name="T9" fmla="*/ 0 h 55"/>
                <a:gd name="T10" fmla="*/ 1 w 21"/>
                <a:gd name="T11" fmla="*/ 0 h 55"/>
                <a:gd name="T12" fmla="*/ 21 w 21"/>
                <a:gd name="T13" fmla="*/ 0 h 55"/>
                <a:gd name="T14" fmla="*/ 21 w 21"/>
                <a:gd name="T15" fmla="*/ 0 h 55"/>
                <a:gd name="T16" fmla="*/ 21 w 21"/>
                <a:gd name="T17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55">
                  <a:moveTo>
                    <a:pt x="21" y="54"/>
                  </a:moveTo>
                  <a:lnTo>
                    <a:pt x="21" y="55"/>
                  </a:lnTo>
                  <a:lnTo>
                    <a:pt x="1" y="55"/>
                  </a:lnTo>
                  <a:lnTo>
                    <a:pt x="0" y="54"/>
                  </a:lnTo>
                  <a:lnTo>
                    <a:pt x="0" y="0"/>
                  </a:lnTo>
                  <a:lnTo>
                    <a:pt x="1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1" y="54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" name="Freeform 175"/>
            <p:cNvSpPr>
              <a:spLocks noEditPoints="1"/>
            </p:cNvSpPr>
            <p:nvPr/>
          </p:nvSpPr>
          <p:spPr bwMode="auto">
            <a:xfrm>
              <a:off x="5404270" y="5351206"/>
              <a:ext cx="74613" cy="73025"/>
            </a:xfrm>
            <a:custGeom>
              <a:avLst/>
              <a:gdLst>
                <a:gd name="T0" fmla="*/ 45 w 51"/>
                <a:gd name="T1" fmla="*/ 20 h 50"/>
                <a:gd name="T2" fmla="*/ 42 w 51"/>
                <a:gd name="T3" fmla="*/ 17 h 50"/>
                <a:gd name="T4" fmla="*/ 45 w 51"/>
                <a:gd name="T5" fmla="*/ 12 h 50"/>
                <a:gd name="T6" fmla="*/ 41 w 51"/>
                <a:gd name="T7" fmla="*/ 5 h 50"/>
                <a:gd name="T8" fmla="*/ 36 w 51"/>
                <a:gd name="T9" fmla="*/ 8 h 50"/>
                <a:gd name="T10" fmla="*/ 32 w 51"/>
                <a:gd name="T11" fmla="*/ 8 h 50"/>
                <a:gd name="T12" fmla="*/ 30 w 51"/>
                <a:gd name="T13" fmla="*/ 2 h 50"/>
                <a:gd name="T14" fmla="*/ 23 w 51"/>
                <a:gd name="T15" fmla="*/ 0 h 50"/>
                <a:gd name="T16" fmla="*/ 21 w 51"/>
                <a:gd name="T17" fmla="*/ 5 h 50"/>
                <a:gd name="T18" fmla="*/ 18 w 51"/>
                <a:gd name="T19" fmla="*/ 8 h 50"/>
                <a:gd name="T20" fmla="*/ 12 w 51"/>
                <a:gd name="T21" fmla="*/ 5 h 50"/>
                <a:gd name="T22" fmla="*/ 6 w 51"/>
                <a:gd name="T23" fmla="*/ 9 h 50"/>
                <a:gd name="T24" fmla="*/ 8 w 51"/>
                <a:gd name="T25" fmla="*/ 14 h 50"/>
                <a:gd name="T26" fmla="*/ 8 w 51"/>
                <a:gd name="T27" fmla="*/ 19 h 50"/>
                <a:gd name="T28" fmla="*/ 2 w 51"/>
                <a:gd name="T29" fmla="*/ 20 h 50"/>
                <a:gd name="T30" fmla="*/ 0 w 51"/>
                <a:gd name="T31" fmla="*/ 28 h 50"/>
                <a:gd name="T32" fmla="*/ 6 w 51"/>
                <a:gd name="T33" fmla="*/ 30 h 50"/>
                <a:gd name="T34" fmla="*/ 9 w 51"/>
                <a:gd name="T35" fmla="*/ 33 h 50"/>
                <a:gd name="T36" fmla="*/ 6 w 51"/>
                <a:gd name="T37" fmla="*/ 38 h 50"/>
                <a:gd name="T38" fmla="*/ 10 w 51"/>
                <a:gd name="T39" fmla="*/ 45 h 50"/>
                <a:gd name="T40" fmla="*/ 15 w 51"/>
                <a:gd name="T41" fmla="*/ 42 h 50"/>
                <a:gd name="T42" fmla="*/ 19 w 51"/>
                <a:gd name="T43" fmla="*/ 42 h 50"/>
                <a:gd name="T44" fmla="*/ 21 w 51"/>
                <a:gd name="T45" fmla="*/ 48 h 50"/>
                <a:gd name="T46" fmla="*/ 29 w 51"/>
                <a:gd name="T47" fmla="*/ 50 h 50"/>
                <a:gd name="T48" fmla="*/ 30 w 51"/>
                <a:gd name="T49" fmla="*/ 45 h 50"/>
                <a:gd name="T50" fmla="*/ 33 w 51"/>
                <a:gd name="T51" fmla="*/ 42 h 50"/>
                <a:gd name="T52" fmla="*/ 39 w 51"/>
                <a:gd name="T53" fmla="*/ 45 h 50"/>
                <a:gd name="T54" fmla="*/ 45 w 51"/>
                <a:gd name="T55" fmla="*/ 41 h 50"/>
                <a:gd name="T56" fmla="*/ 43 w 51"/>
                <a:gd name="T57" fmla="*/ 36 h 50"/>
                <a:gd name="T58" fmla="*/ 43 w 51"/>
                <a:gd name="T59" fmla="*/ 31 h 50"/>
                <a:gd name="T60" fmla="*/ 49 w 51"/>
                <a:gd name="T61" fmla="*/ 30 h 50"/>
                <a:gd name="T62" fmla="*/ 51 w 51"/>
                <a:gd name="T63" fmla="*/ 22 h 50"/>
                <a:gd name="T64" fmla="*/ 26 w 51"/>
                <a:gd name="T65" fmla="*/ 33 h 50"/>
                <a:gd name="T66" fmla="*/ 26 w 51"/>
                <a:gd name="T67" fmla="*/ 17 h 50"/>
                <a:gd name="T68" fmla="*/ 26 w 51"/>
                <a:gd name="T6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50">
                  <a:moveTo>
                    <a:pt x="49" y="20"/>
                  </a:move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3" y="20"/>
                    <a:pt x="43" y="19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2" y="15"/>
                    <a:pt x="43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1"/>
                    <a:pt x="46" y="10"/>
                    <a:pt x="45" y="9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39" y="5"/>
                    <a:pt x="39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9"/>
                    <a:pt x="34" y="9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0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6" y="9"/>
                    <a:pt x="15" y="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6"/>
                    <a:pt x="9" y="17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7" y="20"/>
                    <a:pt x="6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8" y="30"/>
                    <a:pt x="8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4"/>
                    <a:pt x="9" y="35"/>
                    <a:pt x="8" y="3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5" y="40"/>
                    <a:pt x="6" y="4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1" y="45"/>
                    <a:pt x="12" y="45"/>
                    <a:pt x="12" y="45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7" y="41"/>
                    <a:pt x="18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0" y="43"/>
                    <a:pt x="21" y="44"/>
                    <a:pt x="21" y="45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2" y="50"/>
                    <a:pt x="23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30" y="49"/>
                    <a:pt x="30" y="4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1" y="43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1"/>
                    <a:pt x="35" y="41"/>
                    <a:pt x="36" y="42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41" y="45"/>
                    <a:pt x="41" y="45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6" y="40"/>
                    <a:pt x="46" y="39"/>
                    <a:pt x="45" y="38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4"/>
                    <a:pt x="42" y="33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0"/>
                    <a:pt x="44" y="30"/>
                    <a:pt x="45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1" y="29"/>
                    <a:pt x="51" y="28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1"/>
                    <a:pt x="50" y="20"/>
                    <a:pt x="49" y="20"/>
                  </a:cubicBezTo>
                  <a:close/>
                  <a:moveTo>
                    <a:pt x="26" y="33"/>
                  </a:moveTo>
                  <a:cubicBezTo>
                    <a:pt x="21" y="33"/>
                    <a:pt x="18" y="29"/>
                    <a:pt x="18" y="25"/>
                  </a:cubicBezTo>
                  <a:cubicBezTo>
                    <a:pt x="18" y="21"/>
                    <a:pt x="21" y="17"/>
                    <a:pt x="26" y="17"/>
                  </a:cubicBezTo>
                  <a:cubicBezTo>
                    <a:pt x="30" y="17"/>
                    <a:pt x="33" y="21"/>
                    <a:pt x="33" y="25"/>
                  </a:cubicBezTo>
                  <a:cubicBezTo>
                    <a:pt x="33" y="29"/>
                    <a:pt x="30" y="33"/>
                    <a:pt x="26" y="33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9" name="组合 1788"/>
          <p:cNvGrpSpPr/>
          <p:nvPr/>
        </p:nvGrpSpPr>
        <p:grpSpPr>
          <a:xfrm>
            <a:off x="644335" y="3687715"/>
            <a:ext cx="904875" cy="812801"/>
            <a:chOff x="289345" y="3697030"/>
            <a:chExt cx="904875" cy="812801"/>
          </a:xfrm>
        </p:grpSpPr>
        <p:sp>
          <p:nvSpPr>
            <p:cNvPr id="1752" name="Freeform 176"/>
            <p:cNvSpPr>
              <a:spLocks noEditPoints="1"/>
            </p:cNvSpPr>
            <p:nvPr/>
          </p:nvSpPr>
          <p:spPr bwMode="auto">
            <a:xfrm>
              <a:off x="440158" y="3789106"/>
              <a:ext cx="661988" cy="663575"/>
            </a:xfrm>
            <a:custGeom>
              <a:avLst/>
              <a:gdLst>
                <a:gd name="T0" fmla="*/ 215 w 454"/>
                <a:gd name="T1" fmla="*/ 455 h 455"/>
                <a:gd name="T2" fmla="*/ 252 w 454"/>
                <a:gd name="T3" fmla="*/ 453 h 455"/>
                <a:gd name="T4" fmla="*/ 191 w 454"/>
                <a:gd name="T5" fmla="*/ 452 h 455"/>
                <a:gd name="T6" fmla="*/ 274 w 454"/>
                <a:gd name="T7" fmla="*/ 448 h 455"/>
                <a:gd name="T8" fmla="*/ 155 w 454"/>
                <a:gd name="T9" fmla="*/ 443 h 455"/>
                <a:gd name="T10" fmla="*/ 299 w 454"/>
                <a:gd name="T11" fmla="*/ 440 h 455"/>
                <a:gd name="T12" fmla="*/ 132 w 454"/>
                <a:gd name="T13" fmla="*/ 434 h 455"/>
                <a:gd name="T14" fmla="*/ 321 w 454"/>
                <a:gd name="T15" fmla="*/ 431 h 455"/>
                <a:gd name="T16" fmla="*/ 111 w 454"/>
                <a:gd name="T17" fmla="*/ 423 h 455"/>
                <a:gd name="T18" fmla="*/ 343 w 454"/>
                <a:gd name="T19" fmla="*/ 419 h 455"/>
                <a:gd name="T20" fmla="*/ 90 w 454"/>
                <a:gd name="T21" fmla="*/ 407 h 455"/>
                <a:gd name="T22" fmla="*/ 372 w 454"/>
                <a:gd name="T23" fmla="*/ 398 h 455"/>
                <a:gd name="T24" fmla="*/ 71 w 454"/>
                <a:gd name="T25" fmla="*/ 391 h 455"/>
                <a:gd name="T26" fmla="*/ 390 w 454"/>
                <a:gd name="T27" fmla="*/ 381 h 455"/>
                <a:gd name="T28" fmla="*/ 55 w 454"/>
                <a:gd name="T29" fmla="*/ 373 h 455"/>
                <a:gd name="T30" fmla="*/ 405 w 454"/>
                <a:gd name="T31" fmla="*/ 363 h 455"/>
                <a:gd name="T32" fmla="*/ 40 w 454"/>
                <a:gd name="T33" fmla="*/ 354 h 455"/>
                <a:gd name="T34" fmla="*/ 419 w 454"/>
                <a:gd name="T35" fmla="*/ 343 h 455"/>
                <a:gd name="T36" fmla="*/ 27 w 454"/>
                <a:gd name="T37" fmla="*/ 333 h 455"/>
                <a:gd name="T38" fmla="*/ 430 w 454"/>
                <a:gd name="T39" fmla="*/ 321 h 455"/>
                <a:gd name="T40" fmla="*/ 17 w 454"/>
                <a:gd name="T41" fmla="*/ 311 h 455"/>
                <a:gd name="T42" fmla="*/ 441 w 454"/>
                <a:gd name="T43" fmla="*/ 298 h 455"/>
                <a:gd name="T44" fmla="*/ 12 w 454"/>
                <a:gd name="T45" fmla="*/ 289 h 455"/>
                <a:gd name="T46" fmla="*/ 449 w 454"/>
                <a:gd name="T47" fmla="*/ 276 h 455"/>
                <a:gd name="T48" fmla="*/ 9 w 454"/>
                <a:gd name="T49" fmla="*/ 277 h 455"/>
                <a:gd name="T50" fmla="*/ 451 w 454"/>
                <a:gd name="T51" fmla="*/ 264 h 455"/>
                <a:gd name="T52" fmla="*/ 3 w 454"/>
                <a:gd name="T53" fmla="*/ 255 h 455"/>
                <a:gd name="T54" fmla="*/ 454 w 454"/>
                <a:gd name="T55" fmla="*/ 228 h 455"/>
                <a:gd name="T56" fmla="*/ 3 w 454"/>
                <a:gd name="T57" fmla="*/ 217 h 455"/>
                <a:gd name="T58" fmla="*/ 452 w 454"/>
                <a:gd name="T59" fmla="*/ 200 h 455"/>
                <a:gd name="T60" fmla="*/ 6 w 454"/>
                <a:gd name="T61" fmla="*/ 193 h 455"/>
                <a:gd name="T62" fmla="*/ 451 w 454"/>
                <a:gd name="T63" fmla="*/ 187 h 455"/>
                <a:gd name="T64" fmla="*/ 8 w 454"/>
                <a:gd name="T65" fmla="*/ 181 h 455"/>
                <a:gd name="T66" fmla="*/ 444 w 454"/>
                <a:gd name="T67" fmla="*/ 166 h 455"/>
                <a:gd name="T68" fmla="*/ 14 w 454"/>
                <a:gd name="T69" fmla="*/ 158 h 455"/>
                <a:gd name="T70" fmla="*/ 436 w 454"/>
                <a:gd name="T71" fmla="*/ 143 h 455"/>
                <a:gd name="T72" fmla="*/ 23 w 454"/>
                <a:gd name="T73" fmla="*/ 135 h 455"/>
                <a:gd name="T74" fmla="*/ 425 w 454"/>
                <a:gd name="T75" fmla="*/ 121 h 455"/>
                <a:gd name="T76" fmla="*/ 33 w 454"/>
                <a:gd name="T77" fmla="*/ 115 h 455"/>
                <a:gd name="T78" fmla="*/ 412 w 454"/>
                <a:gd name="T79" fmla="*/ 100 h 455"/>
                <a:gd name="T80" fmla="*/ 46 w 454"/>
                <a:gd name="T81" fmla="*/ 94 h 455"/>
                <a:gd name="T82" fmla="*/ 397 w 454"/>
                <a:gd name="T83" fmla="*/ 81 h 455"/>
                <a:gd name="T84" fmla="*/ 62 w 454"/>
                <a:gd name="T85" fmla="*/ 76 h 455"/>
                <a:gd name="T86" fmla="*/ 380 w 454"/>
                <a:gd name="T87" fmla="*/ 64 h 455"/>
                <a:gd name="T88" fmla="*/ 79 w 454"/>
                <a:gd name="T89" fmla="*/ 59 h 455"/>
                <a:gd name="T90" fmla="*/ 361 w 454"/>
                <a:gd name="T91" fmla="*/ 48 h 455"/>
                <a:gd name="T92" fmla="*/ 98 w 454"/>
                <a:gd name="T93" fmla="*/ 44 h 455"/>
                <a:gd name="T94" fmla="*/ 341 w 454"/>
                <a:gd name="T95" fmla="*/ 35 h 455"/>
                <a:gd name="T96" fmla="*/ 119 w 454"/>
                <a:gd name="T97" fmla="*/ 31 h 455"/>
                <a:gd name="T98" fmla="*/ 319 w 454"/>
                <a:gd name="T99" fmla="*/ 23 h 455"/>
                <a:gd name="T100" fmla="*/ 141 w 454"/>
                <a:gd name="T101" fmla="*/ 21 h 455"/>
                <a:gd name="T102" fmla="*/ 296 w 454"/>
                <a:gd name="T103" fmla="*/ 15 h 455"/>
                <a:gd name="T104" fmla="*/ 164 w 454"/>
                <a:gd name="T105" fmla="*/ 13 h 455"/>
                <a:gd name="T106" fmla="*/ 273 w 454"/>
                <a:gd name="T107" fmla="*/ 8 h 455"/>
                <a:gd name="T108" fmla="*/ 249 w 454"/>
                <a:gd name="T109" fmla="*/ 5 h 455"/>
                <a:gd name="T110" fmla="*/ 212 w 454"/>
                <a:gd name="T111" fmla="*/ 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4" h="455">
                  <a:moveTo>
                    <a:pt x="228" y="455"/>
                  </a:moveTo>
                  <a:cubicBezTo>
                    <a:pt x="227" y="455"/>
                    <a:pt x="226" y="454"/>
                    <a:pt x="226" y="453"/>
                  </a:cubicBezTo>
                  <a:cubicBezTo>
                    <a:pt x="226" y="452"/>
                    <a:pt x="227" y="451"/>
                    <a:pt x="228" y="451"/>
                  </a:cubicBezTo>
                  <a:cubicBezTo>
                    <a:pt x="232" y="451"/>
                    <a:pt x="236" y="451"/>
                    <a:pt x="240" y="451"/>
                  </a:cubicBezTo>
                  <a:cubicBezTo>
                    <a:pt x="241" y="451"/>
                    <a:pt x="242" y="452"/>
                    <a:pt x="242" y="453"/>
                  </a:cubicBezTo>
                  <a:cubicBezTo>
                    <a:pt x="242" y="454"/>
                    <a:pt x="241" y="454"/>
                    <a:pt x="240" y="455"/>
                  </a:cubicBezTo>
                  <a:cubicBezTo>
                    <a:pt x="236" y="455"/>
                    <a:pt x="232" y="455"/>
                    <a:pt x="228" y="455"/>
                  </a:cubicBezTo>
                  <a:close/>
                  <a:moveTo>
                    <a:pt x="215" y="455"/>
                  </a:moveTo>
                  <a:cubicBezTo>
                    <a:pt x="215" y="455"/>
                    <a:pt x="215" y="455"/>
                    <a:pt x="215" y="455"/>
                  </a:cubicBezTo>
                  <a:cubicBezTo>
                    <a:pt x="211" y="454"/>
                    <a:pt x="207" y="454"/>
                    <a:pt x="203" y="454"/>
                  </a:cubicBezTo>
                  <a:cubicBezTo>
                    <a:pt x="202" y="454"/>
                    <a:pt x="202" y="453"/>
                    <a:pt x="202" y="452"/>
                  </a:cubicBezTo>
                  <a:cubicBezTo>
                    <a:pt x="202" y="451"/>
                    <a:pt x="203" y="450"/>
                    <a:pt x="204" y="450"/>
                  </a:cubicBezTo>
                  <a:cubicBezTo>
                    <a:pt x="208" y="451"/>
                    <a:pt x="212" y="451"/>
                    <a:pt x="216" y="451"/>
                  </a:cubicBezTo>
                  <a:cubicBezTo>
                    <a:pt x="217" y="451"/>
                    <a:pt x="217" y="452"/>
                    <a:pt x="217" y="453"/>
                  </a:cubicBezTo>
                  <a:cubicBezTo>
                    <a:pt x="217" y="454"/>
                    <a:pt x="216" y="455"/>
                    <a:pt x="215" y="455"/>
                  </a:cubicBezTo>
                  <a:close/>
                  <a:moveTo>
                    <a:pt x="252" y="453"/>
                  </a:moveTo>
                  <a:cubicBezTo>
                    <a:pt x="251" y="453"/>
                    <a:pt x="250" y="453"/>
                    <a:pt x="250" y="452"/>
                  </a:cubicBezTo>
                  <a:cubicBezTo>
                    <a:pt x="250" y="451"/>
                    <a:pt x="251" y="450"/>
                    <a:pt x="252" y="450"/>
                  </a:cubicBezTo>
                  <a:cubicBezTo>
                    <a:pt x="256" y="450"/>
                    <a:pt x="260" y="449"/>
                    <a:pt x="264" y="448"/>
                  </a:cubicBezTo>
                  <a:cubicBezTo>
                    <a:pt x="265" y="448"/>
                    <a:pt x="266" y="449"/>
                    <a:pt x="266" y="450"/>
                  </a:cubicBezTo>
                  <a:cubicBezTo>
                    <a:pt x="266" y="451"/>
                    <a:pt x="265" y="452"/>
                    <a:pt x="264" y="452"/>
                  </a:cubicBezTo>
                  <a:cubicBezTo>
                    <a:pt x="260" y="452"/>
                    <a:pt x="256" y="453"/>
                    <a:pt x="252" y="453"/>
                  </a:cubicBezTo>
                  <a:close/>
                  <a:moveTo>
                    <a:pt x="191" y="452"/>
                  </a:moveTo>
                  <a:cubicBezTo>
                    <a:pt x="191" y="452"/>
                    <a:pt x="191" y="452"/>
                    <a:pt x="191" y="452"/>
                  </a:cubicBezTo>
                  <a:cubicBezTo>
                    <a:pt x="187" y="451"/>
                    <a:pt x="183" y="451"/>
                    <a:pt x="179" y="450"/>
                  </a:cubicBezTo>
                  <a:cubicBezTo>
                    <a:pt x="178" y="450"/>
                    <a:pt x="177" y="449"/>
                    <a:pt x="178" y="448"/>
                  </a:cubicBezTo>
                  <a:cubicBezTo>
                    <a:pt x="178" y="447"/>
                    <a:pt x="179" y="446"/>
                    <a:pt x="180" y="446"/>
                  </a:cubicBezTo>
                  <a:cubicBezTo>
                    <a:pt x="184" y="447"/>
                    <a:pt x="188" y="448"/>
                    <a:pt x="192" y="449"/>
                  </a:cubicBezTo>
                  <a:cubicBezTo>
                    <a:pt x="192" y="449"/>
                    <a:pt x="193" y="450"/>
                    <a:pt x="193" y="451"/>
                  </a:cubicBezTo>
                  <a:cubicBezTo>
                    <a:pt x="193" y="451"/>
                    <a:pt x="192" y="452"/>
                    <a:pt x="191" y="452"/>
                  </a:cubicBezTo>
                  <a:close/>
                  <a:moveTo>
                    <a:pt x="276" y="449"/>
                  </a:moveTo>
                  <a:cubicBezTo>
                    <a:pt x="275" y="449"/>
                    <a:pt x="275" y="449"/>
                    <a:pt x="274" y="448"/>
                  </a:cubicBezTo>
                  <a:cubicBezTo>
                    <a:pt x="274" y="447"/>
                    <a:pt x="275" y="446"/>
                    <a:pt x="276" y="446"/>
                  </a:cubicBezTo>
                  <a:cubicBezTo>
                    <a:pt x="280" y="445"/>
                    <a:pt x="284" y="444"/>
                    <a:pt x="287" y="443"/>
                  </a:cubicBezTo>
                  <a:cubicBezTo>
                    <a:pt x="288" y="443"/>
                    <a:pt x="289" y="443"/>
                    <a:pt x="290" y="444"/>
                  </a:cubicBezTo>
                  <a:cubicBezTo>
                    <a:pt x="290" y="445"/>
                    <a:pt x="289" y="446"/>
                    <a:pt x="288" y="446"/>
                  </a:cubicBezTo>
                  <a:cubicBezTo>
                    <a:pt x="284" y="448"/>
                    <a:pt x="280" y="449"/>
                    <a:pt x="276" y="449"/>
                  </a:cubicBezTo>
                  <a:close/>
                  <a:moveTo>
                    <a:pt x="167" y="447"/>
                  </a:moveTo>
                  <a:cubicBezTo>
                    <a:pt x="167" y="447"/>
                    <a:pt x="167" y="447"/>
                    <a:pt x="167" y="447"/>
                  </a:cubicBezTo>
                  <a:cubicBezTo>
                    <a:pt x="163" y="446"/>
                    <a:pt x="159" y="445"/>
                    <a:pt x="155" y="443"/>
                  </a:cubicBezTo>
                  <a:cubicBezTo>
                    <a:pt x="154" y="443"/>
                    <a:pt x="154" y="442"/>
                    <a:pt x="154" y="441"/>
                  </a:cubicBezTo>
                  <a:cubicBezTo>
                    <a:pt x="154" y="440"/>
                    <a:pt x="155" y="440"/>
                    <a:pt x="156" y="440"/>
                  </a:cubicBezTo>
                  <a:cubicBezTo>
                    <a:pt x="160" y="441"/>
                    <a:pt x="164" y="443"/>
                    <a:pt x="168" y="444"/>
                  </a:cubicBezTo>
                  <a:cubicBezTo>
                    <a:pt x="169" y="444"/>
                    <a:pt x="169" y="445"/>
                    <a:pt x="169" y="446"/>
                  </a:cubicBezTo>
                  <a:cubicBezTo>
                    <a:pt x="169" y="446"/>
                    <a:pt x="168" y="447"/>
                    <a:pt x="167" y="447"/>
                  </a:cubicBezTo>
                  <a:close/>
                  <a:moveTo>
                    <a:pt x="299" y="443"/>
                  </a:moveTo>
                  <a:cubicBezTo>
                    <a:pt x="299" y="443"/>
                    <a:pt x="298" y="442"/>
                    <a:pt x="298" y="442"/>
                  </a:cubicBezTo>
                  <a:cubicBezTo>
                    <a:pt x="298" y="441"/>
                    <a:pt x="298" y="440"/>
                    <a:pt x="299" y="440"/>
                  </a:cubicBezTo>
                  <a:cubicBezTo>
                    <a:pt x="303" y="438"/>
                    <a:pt x="307" y="437"/>
                    <a:pt x="310" y="435"/>
                  </a:cubicBezTo>
                  <a:cubicBezTo>
                    <a:pt x="311" y="435"/>
                    <a:pt x="312" y="435"/>
                    <a:pt x="313" y="436"/>
                  </a:cubicBezTo>
                  <a:cubicBezTo>
                    <a:pt x="313" y="437"/>
                    <a:pt x="312" y="438"/>
                    <a:pt x="312" y="439"/>
                  </a:cubicBezTo>
                  <a:cubicBezTo>
                    <a:pt x="308" y="440"/>
                    <a:pt x="304" y="442"/>
                    <a:pt x="300" y="443"/>
                  </a:cubicBezTo>
                  <a:lnTo>
                    <a:pt x="299" y="443"/>
                  </a:lnTo>
                  <a:close/>
                  <a:moveTo>
                    <a:pt x="144" y="439"/>
                  </a:moveTo>
                  <a:cubicBezTo>
                    <a:pt x="144" y="439"/>
                    <a:pt x="144" y="439"/>
                    <a:pt x="144" y="439"/>
                  </a:cubicBezTo>
                  <a:cubicBezTo>
                    <a:pt x="140" y="438"/>
                    <a:pt x="136" y="436"/>
                    <a:pt x="132" y="434"/>
                  </a:cubicBezTo>
                  <a:cubicBezTo>
                    <a:pt x="131" y="434"/>
                    <a:pt x="131" y="433"/>
                    <a:pt x="131" y="432"/>
                  </a:cubicBezTo>
                  <a:cubicBezTo>
                    <a:pt x="132" y="431"/>
                    <a:pt x="133" y="431"/>
                    <a:pt x="134" y="431"/>
                  </a:cubicBezTo>
                  <a:cubicBezTo>
                    <a:pt x="137" y="433"/>
                    <a:pt x="141" y="434"/>
                    <a:pt x="145" y="436"/>
                  </a:cubicBezTo>
                  <a:cubicBezTo>
                    <a:pt x="146" y="436"/>
                    <a:pt x="146" y="437"/>
                    <a:pt x="146" y="438"/>
                  </a:cubicBezTo>
                  <a:cubicBezTo>
                    <a:pt x="146" y="439"/>
                    <a:pt x="145" y="439"/>
                    <a:pt x="144" y="439"/>
                  </a:cubicBezTo>
                  <a:close/>
                  <a:moveTo>
                    <a:pt x="322" y="434"/>
                  </a:moveTo>
                  <a:cubicBezTo>
                    <a:pt x="321" y="434"/>
                    <a:pt x="321" y="433"/>
                    <a:pt x="320" y="433"/>
                  </a:cubicBezTo>
                  <a:cubicBezTo>
                    <a:pt x="320" y="432"/>
                    <a:pt x="320" y="431"/>
                    <a:pt x="321" y="431"/>
                  </a:cubicBezTo>
                  <a:cubicBezTo>
                    <a:pt x="325" y="429"/>
                    <a:pt x="329" y="427"/>
                    <a:pt x="332" y="425"/>
                  </a:cubicBezTo>
                  <a:cubicBezTo>
                    <a:pt x="333" y="425"/>
                    <a:pt x="334" y="425"/>
                    <a:pt x="334" y="426"/>
                  </a:cubicBezTo>
                  <a:cubicBezTo>
                    <a:pt x="335" y="427"/>
                    <a:pt x="335" y="428"/>
                    <a:pt x="334" y="428"/>
                  </a:cubicBezTo>
                  <a:cubicBezTo>
                    <a:pt x="330" y="430"/>
                    <a:pt x="326" y="432"/>
                    <a:pt x="323" y="434"/>
                  </a:cubicBezTo>
                  <a:lnTo>
                    <a:pt x="322" y="434"/>
                  </a:lnTo>
                  <a:close/>
                  <a:moveTo>
                    <a:pt x="122" y="429"/>
                  </a:moveTo>
                  <a:cubicBezTo>
                    <a:pt x="121" y="429"/>
                    <a:pt x="121" y="429"/>
                    <a:pt x="121" y="429"/>
                  </a:cubicBezTo>
                  <a:cubicBezTo>
                    <a:pt x="118" y="427"/>
                    <a:pt x="114" y="425"/>
                    <a:pt x="111" y="423"/>
                  </a:cubicBezTo>
                  <a:cubicBezTo>
                    <a:pt x="110" y="422"/>
                    <a:pt x="109" y="421"/>
                    <a:pt x="110" y="421"/>
                  </a:cubicBezTo>
                  <a:cubicBezTo>
                    <a:pt x="110" y="420"/>
                    <a:pt x="112" y="419"/>
                    <a:pt x="112" y="420"/>
                  </a:cubicBezTo>
                  <a:cubicBezTo>
                    <a:pt x="116" y="422"/>
                    <a:pt x="119" y="424"/>
                    <a:pt x="123" y="426"/>
                  </a:cubicBezTo>
                  <a:cubicBezTo>
                    <a:pt x="124" y="426"/>
                    <a:pt x="124" y="427"/>
                    <a:pt x="124" y="428"/>
                  </a:cubicBezTo>
                  <a:cubicBezTo>
                    <a:pt x="123" y="429"/>
                    <a:pt x="123" y="429"/>
                    <a:pt x="122" y="429"/>
                  </a:cubicBezTo>
                  <a:close/>
                  <a:moveTo>
                    <a:pt x="344" y="422"/>
                  </a:moveTo>
                  <a:cubicBezTo>
                    <a:pt x="343" y="422"/>
                    <a:pt x="342" y="422"/>
                    <a:pt x="342" y="422"/>
                  </a:cubicBezTo>
                  <a:cubicBezTo>
                    <a:pt x="342" y="421"/>
                    <a:pt x="342" y="420"/>
                    <a:pt x="343" y="419"/>
                  </a:cubicBezTo>
                  <a:cubicBezTo>
                    <a:pt x="346" y="417"/>
                    <a:pt x="349" y="415"/>
                    <a:pt x="353" y="413"/>
                  </a:cubicBezTo>
                  <a:cubicBezTo>
                    <a:pt x="354" y="412"/>
                    <a:pt x="355" y="412"/>
                    <a:pt x="355" y="413"/>
                  </a:cubicBezTo>
                  <a:cubicBezTo>
                    <a:pt x="356" y="414"/>
                    <a:pt x="356" y="415"/>
                    <a:pt x="355" y="415"/>
                  </a:cubicBezTo>
                  <a:cubicBezTo>
                    <a:pt x="351" y="418"/>
                    <a:pt x="348" y="420"/>
                    <a:pt x="344" y="422"/>
                  </a:cubicBezTo>
                  <a:close/>
                  <a:moveTo>
                    <a:pt x="101" y="417"/>
                  </a:moveTo>
                  <a:cubicBezTo>
                    <a:pt x="100" y="416"/>
                    <a:pt x="100" y="416"/>
                    <a:pt x="100" y="416"/>
                  </a:cubicBezTo>
                  <a:cubicBezTo>
                    <a:pt x="97" y="414"/>
                    <a:pt x="93" y="412"/>
                    <a:pt x="90" y="409"/>
                  </a:cubicBezTo>
                  <a:cubicBezTo>
                    <a:pt x="89" y="409"/>
                    <a:pt x="89" y="408"/>
                    <a:pt x="90" y="407"/>
                  </a:cubicBezTo>
                  <a:cubicBezTo>
                    <a:pt x="90" y="406"/>
                    <a:pt x="92" y="406"/>
                    <a:pt x="92" y="406"/>
                  </a:cubicBezTo>
                  <a:cubicBezTo>
                    <a:pt x="95" y="409"/>
                    <a:pt x="99" y="411"/>
                    <a:pt x="102" y="413"/>
                  </a:cubicBezTo>
                  <a:cubicBezTo>
                    <a:pt x="103" y="414"/>
                    <a:pt x="103" y="415"/>
                    <a:pt x="103" y="416"/>
                  </a:cubicBezTo>
                  <a:cubicBezTo>
                    <a:pt x="102" y="416"/>
                    <a:pt x="102" y="417"/>
                    <a:pt x="101" y="417"/>
                  </a:cubicBezTo>
                  <a:close/>
                  <a:moveTo>
                    <a:pt x="364" y="409"/>
                  </a:moveTo>
                  <a:cubicBezTo>
                    <a:pt x="363" y="409"/>
                    <a:pt x="363" y="408"/>
                    <a:pt x="362" y="408"/>
                  </a:cubicBezTo>
                  <a:cubicBezTo>
                    <a:pt x="362" y="407"/>
                    <a:pt x="362" y="406"/>
                    <a:pt x="363" y="406"/>
                  </a:cubicBezTo>
                  <a:cubicBezTo>
                    <a:pt x="366" y="403"/>
                    <a:pt x="369" y="401"/>
                    <a:pt x="372" y="398"/>
                  </a:cubicBezTo>
                  <a:cubicBezTo>
                    <a:pt x="373" y="397"/>
                    <a:pt x="374" y="397"/>
                    <a:pt x="374" y="398"/>
                  </a:cubicBezTo>
                  <a:cubicBezTo>
                    <a:pt x="375" y="399"/>
                    <a:pt x="375" y="400"/>
                    <a:pt x="374" y="401"/>
                  </a:cubicBezTo>
                  <a:cubicBezTo>
                    <a:pt x="371" y="403"/>
                    <a:pt x="368" y="406"/>
                    <a:pt x="365" y="408"/>
                  </a:cubicBezTo>
                  <a:cubicBezTo>
                    <a:pt x="364" y="409"/>
                    <a:pt x="364" y="409"/>
                    <a:pt x="364" y="409"/>
                  </a:cubicBezTo>
                  <a:close/>
                  <a:moveTo>
                    <a:pt x="82" y="402"/>
                  </a:moveTo>
                  <a:cubicBezTo>
                    <a:pt x="81" y="402"/>
                    <a:pt x="81" y="402"/>
                    <a:pt x="81" y="402"/>
                  </a:cubicBezTo>
                  <a:cubicBezTo>
                    <a:pt x="77" y="399"/>
                    <a:pt x="74" y="396"/>
                    <a:pt x="71" y="393"/>
                  </a:cubicBezTo>
                  <a:cubicBezTo>
                    <a:pt x="71" y="393"/>
                    <a:pt x="71" y="392"/>
                    <a:pt x="71" y="391"/>
                  </a:cubicBezTo>
                  <a:cubicBezTo>
                    <a:pt x="72" y="390"/>
                    <a:pt x="73" y="390"/>
                    <a:pt x="74" y="391"/>
                  </a:cubicBezTo>
                  <a:cubicBezTo>
                    <a:pt x="77" y="394"/>
                    <a:pt x="80" y="396"/>
                    <a:pt x="83" y="399"/>
                  </a:cubicBezTo>
                  <a:cubicBezTo>
                    <a:pt x="84" y="400"/>
                    <a:pt x="84" y="401"/>
                    <a:pt x="83" y="401"/>
                  </a:cubicBezTo>
                  <a:cubicBezTo>
                    <a:pt x="83" y="402"/>
                    <a:pt x="82" y="402"/>
                    <a:pt x="82" y="402"/>
                  </a:cubicBezTo>
                  <a:close/>
                  <a:moveTo>
                    <a:pt x="382" y="393"/>
                  </a:moveTo>
                  <a:cubicBezTo>
                    <a:pt x="382" y="393"/>
                    <a:pt x="381" y="393"/>
                    <a:pt x="381" y="392"/>
                  </a:cubicBezTo>
                  <a:cubicBezTo>
                    <a:pt x="380" y="392"/>
                    <a:pt x="380" y="390"/>
                    <a:pt x="381" y="390"/>
                  </a:cubicBezTo>
                  <a:cubicBezTo>
                    <a:pt x="384" y="387"/>
                    <a:pt x="387" y="384"/>
                    <a:pt x="390" y="381"/>
                  </a:cubicBezTo>
                  <a:cubicBezTo>
                    <a:pt x="390" y="381"/>
                    <a:pt x="391" y="381"/>
                    <a:pt x="392" y="381"/>
                  </a:cubicBezTo>
                  <a:cubicBezTo>
                    <a:pt x="393" y="382"/>
                    <a:pt x="393" y="383"/>
                    <a:pt x="392" y="384"/>
                  </a:cubicBezTo>
                  <a:cubicBezTo>
                    <a:pt x="389" y="387"/>
                    <a:pt x="386" y="390"/>
                    <a:pt x="383" y="392"/>
                  </a:cubicBezTo>
                  <a:cubicBezTo>
                    <a:pt x="383" y="393"/>
                    <a:pt x="383" y="393"/>
                    <a:pt x="382" y="393"/>
                  </a:cubicBezTo>
                  <a:close/>
                  <a:moveTo>
                    <a:pt x="64" y="385"/>
                  </a:moveTo>
                  <a:cubicBezTo>
                    <a:pt x="63" y="385"/>
                    <a:pt x="63" y="385"/>
                    <a:pt x="63" y="385"/>
                  </a:cubicBezTo>
                  <a:cubicBezTo>
                    <a:pt x="60" y="382"/>
                    <a:pt x="57" y="379"/>
                    <a:pt x="54" y="376"/>
                  </a:cubicBezTo>
                  <a:cubicBezTo>
                    <a:pt x="54" y="375"/>
                    <a:pt x="54" y="374"/>
                    <a:pt x="55" y="373"/>
                  </a:cubicBezTo>
                  <a:cubicBezTo>
                    <a:pt x="55" y="373"/>
                    <a:pt x="56" y="373"/>
                    <a:pt x="57" y="373"/>
                  </a:cubicBezTo>
                  <a:cubicBezTo>
                    <a:pt x="60" y="376"/>
                    <a:pt x="62" y="379"/>
                    <a:pt x="65" y="382"/>
                  </a:cubicBezTo>
                  <a:cubicBezTo>
                    <a:pt x="66" y="383"/>
                    <a:pt x="66" y="384"/>
                    <a:pt x="65" y="385"/>
                  </a:cubicBezTo>
                  <a:cubicBezTo>
                    <a:pt x="65" y="385"/>
                    <a:pt x="64" y="385"/>
                    <a:pt x="64" y="385"/>
                  </a:cubicBezTo>
                  <a:close/>
                  <a:moveTo>
                    <a:pt x="399" y="375"/>
                  </a:moveTo>
                  <a:cubicBezTo>
                    <a:pt x="399" y="375"/>
                    <a:pt x="398" y="375"/>
                    <a:pt x="398" y="375"/>
                  </a:cubicBezTo>
                  <a:cubicBezTo>
                    <a:pt x="397" y="374"/>
                    <a:pt x="397" y="373"/>
                    <a:pt x="398" y="372"/>
                  </a:cubicBezTo>
                  <a:cubicBezTo>
                    <a:pt x="400" y="369"/>
                    <a:pt x="403" y="366"/>
                    <a:pt x="405" y="363"/>
                  </a:cubicBezTo>
                  <a:cubicBezTo>
                    <a:pt x="406" y="362"/>
                    <a:pt x="407" y="362"/>
                    <a:pt x="408" y="362"/>
                  </a:cubicBezTo>
                  <a:cubicBezTo>
                    <a:pt x="408" y="363"/>
                    <a:pt x="409" y="364"/>
                    <a:pt x="408" y="365"/>
                  </a:cubicBezTo>
                  <a:cubicBezTo>
                    <a:pt x="405" y="368"/>
                    <a:pt x="403" y="371"/>
                    <a:pt x="400" y="375"/>
                  </a:cubicBezTo>
                  <a:cubicBezTo>
                    <a:pt x="400" y="375"/>
                    <a:pt x="399" y="375"/>
                    <a:pt x="399" y="375"/>
                  </a:cubicBezTo>
                  <a:close/>
                  <a:moveTo>
                    <a:pt x="48" y="367"/>
                  </a:moveTo>
                  <a:cubicBezTo>
                    <a:pt x="48" y="367"/>
                    <a:pt x="47" y="367"/>
                    <a:pt x="47" y="366"/>
                  </a:cubicBezTo>
                  <a:cubicBezTo>
                    <a:pt x="44" y="363"/>
                    <a:pt x="42" y="360"/>
                    <a:pt x="39" y="356"/>
                  </a:cubicBezTo>
                  <a:cubicBezTo>
                    <a:pt x="39" y="355"/>
                    <a:pt x="39" y="354"/>
                    <a:pt x="40" y="354"/>
                  </a:cubicBezTo>
                  <a:cubicBezTo>
                    <a:pt x="41" y="353"/>
                    <a:pt x="42" y="353"/>
                    <a:pt x="42" y="354"/>
                  </a:cubicBezTo>
                  <a:cubicBezTo>
                    <a:pt x="45" y="358"/>
                    <a:pt x="47" y="361"/>
                    <a:pt x="49" y="364"/>
                  </a:cubicBezTo>
                  <a:cubicBezTo>
                    <a:pt x="50" y="365"/>
                    <a:pt x="50" y="366"/>
                    <a:pt x="49" y="366"/>
                  </a:cubicBezTo>
                  <a:cubicBezTo>
                    <a:pt x="49" y="367"/>
                    <a:pt x="48" y="367"/>
                    <a:pt x="48" y="367"/>
                  </a:cubicBezTo>
                  <a:close/>
                  <a:moveTo>
                    <a:pt x="414" y="356"/>
                  </a:moveTo>
                  <a:cubicBezTo>
                    <a:pt x="413" y="355"/>
                    <a:pt x="413" y="355"/>
                    <a:pt x="413" y="355"/>
                  </a:cubicBezTo>
                  <a:cubicBezTo>
                    <a:pt x="412" y="355"/>
                    <a:pt x="412" y="354"/>
                    <a:pt x="412" y="353"/>
                  </a:cubicBezTo>
                  <a:cubicBezTo>
                    <a:pt x="414" y="350"/>
                    <a:pt x="417" y="346"/>
                    <a:pt x="419" y="343"/>
                  </a:cubicBezTo>
                  <a:cubicBezTo>
                    <a:pt x="419" y="342"/>
                    <a:pt x="420" y="342"/>
                    <a:pt x="421" y="342"/>
                  </a:cubicBezTo>
                  <a:cubicBezTo>
                    <a:pt x="422" y="343"/>
                    <a:pt x="422" y="344"/>
                    <a:pt x="422" y="345"/>
                  </a:cubicBezTo>
                  <a:cubicBezTo>
                    <a:pt x="420" y="348"/>
                    <a:pt x="417" y="352"/>
                    <a:pt x="415" y="355"/>
                  </a:cubicBezTo>
                  <a:cubicBezTo>
                    <a:pt x="415" y="355"/>
                    <a:pt x="414" y="356"/>
                    <a:pt x="414" y="356"/>
                  </a:cubicBezTo>
                  <a:close/>
                  <a:moveTo>
                    <a:pt x="34" y="347"/>
                  </a:moveTo>
                  <a:cubicBezTo>
                    <a:pt x="34" y="347"/>
                    <a:pt x="33" y="346"/>
                    <a:pt x="33" y="346"/>
                  </a:cubicBezTo>
                  <a:cubicBezTo>
                    <a:pt x="31" y="342"/>
                    <a:pt x="29" y="339"/>
                    <a:pt x="27" y="335"/>
                  </a:cubicBezTo>
                  <a:cubicBezTo>
                    <a:pt x="26" y="334"/>
                    <a:pt x="26" y="333"/>
                    <a:pt x="27" y="333"/>
                  </a:cubicBezTo>
                  <a:cubicBezTo>
                    <a:pt x="28" y="333"/>
                    <a:pt x="29" y="333"/>
                    <a:pt x="30" y="334"/>
                  </a:cubicBezTo>
                  <a:cubicBezTo>
                    <a:pt x="32" y="337"/>
                    <a:pt x="34" y="341"/>
                    <a:pt x="36" y="344"/>
                  </a:cubicBezTo>
                  <a:cubicBezTo>
                    <a:pt x="36" y="345"/>
                    <a:pt x="36" y="346"/>
                    <a:pt x="35" y="347"/>
                  </a:cubicBezTo>
                  <a:lnTo>
                    <a:pt x="34" y="347"/>
                  </a:lnTo>
                  <a:close/>
                  <a:moveTo>
                    <a:pt x="426" y="335"/>
                  </a:moveTo>
                  <a:cubicBezTo>
                    <a:pt x="425" y="335"/>
                    <a:pt x="425" y="335"/>
                    <a:pt x="425" y="335"/>
                  </a:cubicBezTo>
                  <a:cubicBezTo>
                    <a:pt x="425" y="334"/>
                    <a:pt x="424" y="333"/>
                    <a:pt x="425" y="332"/>
                  </a:cubicBezTo>
                  <a:cubicBezTo>
                    <a:pt x="427" y="329"/>
                    <a:pt x="428" y="325"/>
                    <a:pt x="430" y="321"/>
                  </a:cubicBezTo>
                  <a:cubicBezTo>
                    <a:pt x="430" y="321"/>
                    <a:pt x="431" y="320"/>
                    <a:pt x="432" y="321"/>
                  </a:cubicBezTo>
                  <a:cubicBezTo>
                    <a:pt x="433" y="321"/>
                    <a:pt x="434" y="322"/>
                    <a:pt x="433" y="323"/>
                  </a:cubicBezTo>
                  <a:cubicBezTo>
                    <a:pt x="432" y="327"/>
                    <a:pt x="430" y="330"/>
                    <a:pt x="428" y="334"/>
                  </a:cubicBezTo>
                  <a:cubicBezTo>
                    <a:pt x="427" y="334"/>
                    <a:pt x="427" y="335"/>
                    <a:pt x="426" y="335"/>
                  </a:cubicBezTo>
                  <a:close/>
                  <a:moveTo>
                    <a:pt x="23" y="325"/>
                  </a:moveTo>
                  <a:cubicBezTo>
                    <a:pt x="22" y="325"/>
                    <a:pt x="21" y="325"/>
                    <a:pt x="21" y="324"/>
                  </a:cubicBezTo>
                  <a:cubicBezTo>
                    <a:pt x="19" y="321"/>
                    <a:pt x="18" y="317"/>
                    <a:pt x="16" y="313"/>
                  </a:cubicBezTo>
                  <a:cubicBezTo>
                    <a:pt x="16" y="312"/>
                    <a:pt x="16" y="311"/>
                    <a:pt x="17" y="311"/>
                  </a:cubicBezTo>
                  <a:cubicBezTo>
                    <a:pt x="18" y="311"/>
                    <a:pt x="19" y="311"/>
                    <a:pt x="19" y="312"/>
                  </a:cubicBezTo>
                  <a:cubicBezTo>
                    <a:pt x="21" y="316"/>
                    <a:pt x="23" y="319"/>
                    <a:pt x="24" y="323"/>
                  </a:cubicBezTo>
                  <a:cubicBezTo>
                    <a:pt x="25" y="324"/>
                    <a:pt x="24" y="325"/>
                    <a:pt x="23" y="325"/>
                  </a:cubicBezTo>
                  <a:close/>
                  <a:moveTo>
                    <a:pt x="436" y="313"/>
                  </a:moveTo>
                  <a:cubicBezTo>
                    <a:pt x="436" y="313"/>
                    <a:pt x="436" y="313"/>
                    <a:pt x="436" y="313"/>
                  </a:cubicBezTo>
                  <a:cubicBezTo>
                    <a:pt x="435" y="312"/>
                    <a:pt x="434" y="311"/>
                    <a:pt x="435" y="310"/>
                  </a:cubicBezTo>
                  <a:cubicBezTo>
                    <a:pt x="436" y="307"/>
                    <a:pt x="438" y="303"/>
                    <a:pt x="439" y="299"/>
                  </a:cubicBezTo>
                  <a:cubicBezTo>
                    <a:pt x="439" y="298"/>
                    <a:pt x="440" y="297"/>
                    <a:pt x="441" y="298"/>
                  </a:cubicBezTo>
                  <a:cubicBezTo>
                    <a:pt x="442" y="298"/>
                    <a:pt x="443" y="299"/>
                    <a:pt x="442" y="300"/>
                  </a:cubicBezTo>
                  <a:cubicBezTo>
                    <a:pt x="441" y="304"/>
                    <a:pt x="440" y="308"/>
                    <a:pt x="438" y="312"/>
                  </a:cubicBezTo>
                  <a:cubicBezTo>
                    <a:pt x="438" y="312"/>
                    <a:pt x="437" y="313"/>
                    <a:pt x="436" y="313"/>
                  </a:cubicBezTo>
                  <a:close/>
                  <a:moveTo>
                    <a:pt x="14" y="303"/>
                  </a:moveTo>
                  <a:cubicBezTo>
                    <a:pt x="13" y="303"/>
                    <a:pt x="12" y="302"/>
                    <a:pt x="12" y="302"/>
                  </a:cubicBezTo>
                  <a:cubicBezTo>
                    <a:pt x="11" y="298"/>
                    <a:pt x="9" y="294"/>
                    <a:pt x="8" y="290"/>
                  </a:cubicBezTo>
                  <a:cubicBezTo>
                    <a:pt x="8" y="289"/>
                    <a:pt x="8" y="288"/>
                    <a:pt x="9" y="288"/>
                  </a:cubicBezTo>
                  <a:cubicBezTo>
                    <a:pt x="10" y="288"/>
                    <a:pt x="11" y="288"/>
                    <a:pt x="12" y="289"/>
                  </a:cubicBezTo>
                  <a:cubicBezTo>
                    <a:pt x="13" y="293"/>
                    <a:pt x="14" y="297"/>
                    <a:pt x="15" y="301"/>
                  </a:cubicBezTo>
                  <a:cubicBezTo>
                    <a:pt x="15" y="301"/>
                    <a:pt x="15" y="302"/>
                    <a:pt x="14" y="303"/>
                  </a:cubicBezTo>
                  <a:close/>
                  <a:moveTo>
                    <a:pt x="444" y="290"/>
                  </a:moveTo>
                  <a:cubicBezTo>
                    <a:pt x="444" y="289"/>
                    <a:pt x="444" y="289"/>
                    <a:pt x="444" y="289"/>
                  </a:cubicBezTo>
                  <a:cubicBezTo>
                    <a:pt x="443" y="289"/>
                    <a:pt x="442" y="288"/>
                    <a:pt x="443" y="287"/>
                  </a:cubicBezTo>
                  <a:cubicBezTo>
                    <a:pt x="444" y="283"/>
                    <a:pt x="445" y="280"/>
                    <a:pt x="445" y="276"/>
                  </a:cubicBezTo>
                  <a:cubicBezTo>
                    <a:pt x="446" y="275"/>
                    <a:pt x="447" y="274"/>
                    <a:pt x="448" y="274"/>
                  </a:cubicBezTo>
                  <a:cubicBezTo>
                    <a:pt x="448" y="274"/>
                    <a:pt x="449" y="275"/>
                    <a:pt x="449" y="276"/>
                  </a:cubicBezTo>
                  <a:cubicBezTo>
                    <a:pt x="448" y="280"/>
                    <a:pt x="447" y="284"/>
                    <a:pt x="446" y="288"/>
                  </a:cubicBezTo>
                  <a:cubicBezTo>
                    <a:pt x="446" y="289"/>
                    <a:pt x="445" y="290"/>
                    <a:pt x="444" y="290"/>
                  </a:cubicBezTo>
                  <a:close/>
                  <a:moveTo>
                    <a:pt x="7" y="279"/>
                  </a:moveTo>
                  <a:cubicBezTo>
                    <a:pt x="6" y="279"/>
                    <a:pt x="5" y="279"/>
                    <a:pt x="5" y="278"/>
                  </a:cubicBezTo>
                  <a:cubicBezTo>
                    <a:pt x="4" y="274"/>
                    <a:pt x="3" y="270"/>
                    <a:pt x="3" y="266"/>
                  </a:cubicBezTo>
                  <a:cubicBezTo>
                    <a:pt x="3" y="265"/>
                    <a:pt x="3" y="264"/>
                    <a:pt x="4" y="264"/>
                  </a:cubicBezTo>
                  <a:cubicBezTo>
                    <a:pt x="5" y="264"/>
                    <a:pt x="6" y="264"/>
                    <a:pt x="6" y="265"/>
                  </a:cubicBezTo>
                  <a:cubicBezTo>
                    <a:pt x="7" y="269"/>
                    <a:pt x="8" y="273"/>
                    <a:pt x="9" y="277"/>
                  </a:cubicBezTo>
                  <a:cubicBezTo>
                    <a:pt x="9" y="278"/>
                    <a:pt x="8" y="279"/>
                    <a:pt x="7" y="279"/>
                  </a:cubicBezTo>
                  <a:close/>
                  <a:moveTo>
                    <a:pt x="449" y="266"/>
                  </a:moveTo>
                  <a:cubicBezTo>
                    <a:pt x="449" y="266"/>
                    <a:pt x="449" y="266"/>
                    <a:pt x="449" y="266"/>
                  </a:cubicBezTo>
                  <a:cubicBezTo>
                    <a:pt x="448" y="266"/>
                    <a:pt x="448" y="265"/>
                    <a:pt x="448" y="264"/>
                  </a:cubicBezTo>
                  <a:cubicBezTo>
                    <a:pt x="448" y="260"/>
                    <a:pt x="449" y="256"/>
                    <a:pt x="449" y="252"/>
                  </a:cubicBezTo>
                  <a:cubicBezTo>
                    <a:pt x="449" y="251"/>
                    <a:pt x="450" y="250"/>
                    <a:pt x="451" y="250"/>
                  </a:cubicBezTo>
                  <a:cubicBezTo>
                    <a:pt x="452" y="250"/>
                    <a:pt x="453" y="251"/>
                    <a:pt x="453" y="252"/>
                  </a:cubicBezTo>
                  <a:cubicBezTo>
                    <a:pt x="452" y="256"/>
                    <a:pt x="452" y="260"/>
                    <a:pt x="451" y="264"/>
                  </a:cubicBezTo>
                  <a:cubicBezTo>
                    <a:pt x="451" y="265"/>
                    <a:pt x="450" y="266"/>
                    <a:pt x="449" y="266"/>
                  </a:cubicBezTo>
                  <a:close/>
                  <a:moveTo>
                    <a:pt x="3" y="255"/>
                  </a:moveTo>
                  <a:cubicBezTo>
                    <a:pt x="2" y="255"/>
                    <a:pt x="1" y="255"/>
                    <a:pt x="1" y="254"/>
                  </a:cubicBezTo>
                  <a:cubicBezTo>
                    <a:pt x="1" y="250"/>
                    <a:pt x="0" y="246"/>
                    <a:pt x="0" y="242"/>
                  </a:cubicBezTo>
                  <a:cubicBezTo>
                    <a:pt x="0" y="241"/>
                    <a:pt x="1" y="240"/>
                    <a:pt x="2" y="240"/>
                  </a:cubicBezTo>
                  <a:cubicBezTo>
                    <a:pt x="2" y="240"/>
                    <a:pt x="3" y="240"/>
                    <a:pt x="3" y="241"/>
                  </a:cubicBezTo>
                  <a:cubicBezTo>
                    <a:pt x="4" y="245"/>
                    <a:pt x="4" y="249"/>
                    <a:pt x="4" y="253"/>
                  </a:cubicBezTo>
                  <a:cubicBezTo>
                    <a:pt x="5" y="254"/>
                    <a:pt x="4" y="255"/>
                    <a:pt x="3" y="255"/>
                  </a:cubicBezTo>
                  <a:close/>
                  <a:moveTo>
                    <a:pt x="452" y="242"/>
                  </a:moveTo>
                  <a:cubicBezTo>
                    <a:pt x="452" y="242"/>
                    <a:pt x="452" y="242"/>
                    <a:pt x="452" y="242"/>
                  </a:cubicBezTo>
                  <a:cubicBezTo>
                    <a:pt x="451" y="241"/>
                    <a:pt x="450" y="241"/>
                    <a:pt x="450" y="240"/>
                  </a:cubicBezTo>
                  <a:cubicBezTo>
                    <a:pt x="450" y="236"/>
                    <a:pt x="451" y="232"/>
                    <a:pt x="451" y="228"/>
                  </a:cubicBezTo>
                  <a:cubicBezTo>
                    <a:pt x="451" y="226"/>
                    <a:pt x="451" y="225"/>
                    <a:pt x="451" y="224"/>
                  </a:cubicBezTo>
                  <a:cubicBezTo>
                    <a:pt x="451" y="223"/>
                    <a:pt x="451" y="222"/>
                    <a:pt x="452" y="222"/>
                  </a:cubicBezTo>
                  <a:cubicBezTo>
                    <a:pt x="453" y="222"/>
                    <a:pt x="454" y="223"/>
                    <a:pt x="454" y="224"/>
                  </a:cubicBezTo>
                  <a:cubicBezTo>
                    <a:pt x="454" y="225"/>
                    <a:pt x="454" y="226"/>
                    <a:pt x="454" y="228"/>
                  </a:cubicBezTo>
                  <a:cubicBezTo>
                    <a:pt x="454" y="232"/>
                    <a:pt x="454" y="236"/>
                    <a:pt x="454" y="240"/>
                  </a:cubicBezTo>
                  <a:cubicBezTo>
                    <a:pt x="454" y="241"/>
                    <a:pt x="453" y="242"/>
                    <a:pt x="452" y="242"/>
                  </a:cubicBezTo>
                  <a:close/>
                  <a:moveTo>
                    <a:pt x="1" y="231"/>
                  </a:moveTo>
                  <a:cubicBezTo>
                    <a:pt x="0" y="231"/>
                    <a:pt x="0" y="230"/>
                    <a:pt x="0" y="22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24"/>
                    <a:pt x="0" y="221"/>
                    <a:pt x="0" y="217"/>
                  </a:cubicBezTo>
                  <a:cubicBezTo>
                    <a:pt x="0" y="216"/>
                    <a:pt x="1" y="215"/>
                    <a:pt x="2" y="215"/>
                  </a:cubicBezTo>
                  <a:cubicBezTo>
                    <a:pt x="3" y="215"/>
                    <a:pt x="3" y="216"/>
                    <a:pt x="3" y="217"/>
                  </a:cubicBezTo>
                  <a:cubicBezTo>
                    <a:pt x="3" y="221"/>
                    <a:pt x="3" y="224"/>
                    <a:pt x="3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0"/>
                    <a:pt x="2" y="231"/>
                    <a:pt x="1" y="231"/>
                  </a:cubicBezTo>
                  <a:close/>
                  <a:moveTo>
                    <a:pt x="452" y="214"/>
                  </a:moveTo>
                  <a:cubicBezTo>
                    <a:pt x="451" y="214"/>
                    <a:pt x="450" y="213"/>
                    <a:pt x="450" y="212"/>
                  </a:cubicBezTo>
                  <a:cubicBezTo>
                    <a:pt x="450" y="208"/>
                    <a:pt x="449" y="204"/>
                    <a:pt x="449" y="200"/>
                  </a:cubicBezTo>
                  <a:cubicBezTo>
                    <a:pt x="449" y="199"/>
                    <a:pt x="449" y="198"/>
                    <a:pt x="450" y="198"/>
                  </a:cubicBezTo>
                  <a:cubicBezTo>
                    <a:pt x="451" y="198"/>
                    <a:pt x="452" y="199"/>
                    <a:pt x="452" y="200"/>
                  </a:cubicBezTo>
                  <a:cubicBezTo>
                    <a:pt x="453" y="204"/>
                    <a:pt x="453" y="208"/>
                    <a:pt x="454" y="212"/>
                  </a:cubicBezTo>
                  <a:cubicBezTo>
                    <a:pt x="454" y="213"/>
                    <a:pt x="453" y="214"/>
                    <a:pt x="452" y="214"/>
                  </a:cubicBezTo>
                  <a:close/>
                  <a:moveTo>
                    <a:pt x="2" y="207"/>
                  </a:moveTo>
                  <a:cubicBezTo>
                    <a:pt x="2" y="207"/>
                    <a:pt x="2" y="207"/>
                    <a:pt x="2" y="207"/>
                  </a:cubicBezTo>
                  <a:cubicBezTo>
                    <a:pt x="1" y="207"/>
                    <a:pt x="1" y="206"/>
                    <a:pt x="1" y="205"/>
                  </a:cubicBezTo>
                  <a:cubicBezTo>
                    <a:pt x="1" y="201"/>
                    <a:pt x="2" y="197"/>
                    <a:pt x="2" y="193"/>
                  </a:cubicBezTo>
                  <a:cubicBezTo>
                    <a:pt x="2" y="192"/>
                    <a:pt x="3" y="191"/>
                    <a:pt x="4" y="191"/>
                  </a:cubicBezTo>
                  <a:cubicBezTo>
                    <a:pt x="5" y="191"/>
                    <a:pt x="6" y="192"/>
                    <a:pt x="6" y="193"/>
                  </a:cubicBezTo>
                  <a:cubicBezTo>
                    <a:pt x="5" y="197"/>
                    <a:pt x="5" y="201"/>
                    <a:pt x="4" y="205"/>
                  </a:cubicBezTo>
                  <a:cubicBezTo>
                    <a:pt x="4" y="206"/>
                    <a:pt x="3" y="207"/>
                    <a:pt x="2" y="207"/>
                  </a:cubicBezTo>
                  <a:close/>
                  <a:moveTo>
                    <a:pt x="449" y="190"/>
                  </a:moveTo>
                  <a:cubicBezTo>
                    <a:pt x="448" y="190"/>
                    <a:pt x="447" y="189"/>
                    <a:pt x="447" y="188"/>
                  </a:cubicBezTo>
                  <a:cubicBezTo>
                    <a:pt x="446" y="184"/>
                    <a:pt x="446" y="180"/>
                    <a:pt x="445" y="176"/>
                  </a:cubicBezTo>
                  <a:cubicBezTo>
                    <a:pt x="444" y="175"/>
                    <a:pt x="445" y="174"/>
                    <a:pt x="446" y="174"/>
                  </a:cubicBezTo>
                  <a:cubicBezTo>
                    <a:pt x="447" y="174"/>
                    <a:pt x="448" y="175"/>
                    <a:pt x="448" y="175"/>
                  </a:cubicBezTo>
                  <a:cubicBezTo>
                    <a:pt x="449" y="179"/>
                    <a:pt x="450" y="183"/>
                    <a:pt x="451" y="187"/>
                  </a:cubicBezTo>
                  <a:cubicBezTo>
                    <a:pt x="451" y="188"/>
                    <a:pt x="450" y="189"/>
                    <a:pt x="449" y="190"/>
                  </a:cubicBezTo>
                  <a:close/>
                  <a:moveTo>
                    <a:pt x="6" y="183"/>
                  </a:moveTo>
                  <a:cubicBezTo>
                    <a:pt x="6" y="183"/>
                    <a:pt x="6" y="183"/>
                    <a:pt x="6" y="183"/>
                  </a:cubicBezTo>
                  <a:cubicBezTo>
                    <a:pt x="5" y="182"/>
                    <a:pt x="4" y="181"/>
                    <a:pt x="4" y="181"/>
                  </a:cubicBezTo>
                  <a:cubicBezTo>
                    <a:pt x="5" y="177"/>
                    <a:pt x="6" y="173"/>
                    <a:pt x="7" y="169"/>
                  </a:cubicBezTo>
                  <a:cubicBezTo>
                    <a:pt x="8" y="168"/>
                    <a:pt x="8" y="167"/>
                    <a:pt x="9" y="167"/>
                  </a:cubicBezTo>
                  <a:cubicBezTo>
                    <a:pt x="10" y="168"/>
                    <a:pt x="11" y="169"/>
                    <a:pt x="11" y="170"/>
                  </a:cubicBezTo>
                  <a:cubicBezTo>
                    <a:pt x="10" y="173"/>
                    <a:pt x="9" y="177"/>
                    <a:pt x="8" y="181"/>
                  </a:cubicBezTo>
                  <a:cubicBezTo>
                    <a:pt x="8" y="182"/>
                    <a:pt x="7" y="183"/>
                    <a:pt x="6" y="183"/>
                  </a:cubicBezTo>
                  <a:close/>
                  <a:moveTo>
                    <a:pt x="443" y="166"/>
                  </a:moveTo>
                  <a:cubicBezTo>
                    <a:pt x="443" y="166"/>
                    <a:pt x="442" y="165"/>
                    <a:pt x="442" y="165"/>
                  </a:cubicBezTo>
                  <a:cubicBezTo>
                    <a:pt x="440" y="161"/>
                    <a:pt x="439" y="157"/>
                    <a:pt x="438" y="153"/>
                  </a:cubicBezTo>
                  <a:cubicBezTo>
                    <a:pt x="438" y="152"/>
                    <a:pt x="438" y="151"/>
                    <a:pt x="439" y="151"/>
                  </a:cubicBezTo>
                  <a:cubicBezTo>
                    <a:pt x="440" y="151"/>
                    <a:pt x="441" y="151"/>
                    <a:pt x="441" y="152"/>
                  </a:cubicBezTo>
                  <a:cubicBezTo>
                    <a:pt x="443" y="156"/>
                    <a:pt x="444" y="160"/>
                    <a:pt x="445" y="164"/>
                  </a:cubicBezTo>
                  <a:cubicBezTo>
                    <a:pt x="445" y="165"/>
                    <a:pt x="445" y="165"/>
                    <a:pt x="444" y="166"/>
                  </a:cubicBezTo>
                  <a:lnTo>
                    <a:pt x="443" y="166"/>
                  </a:lnTo>
                  <a:close/>
                  <a:moveTo>
                    <a:pt x="12" y="159"/>
                  </a:moveTo>
                  <a:cubicBezTo>
                    <a:pt x="12" y="159"/>
                    <a:pt x="12" y="159"/>
                    <a:pt x="12" y="159"/>
                  </a:cubicBezTo>
                  <a:cubicBezTo>
                    <a:pt x="11" y="159"/>
                    <a:pt x="10" y="158"/>
                    <a:pt x="11" y="157"/>
                  </a:cubicBezTo>
                  <a:cubicBezTo>
                    <a:pt x="12" y="153"/>
                    <a:pt x="13" y="149"/>
                    <a:pt x="15" y="145"/>
                  </a:cubicBezTo>
                  <a:cubicBezTo>
                    <a:pt x="15" y="144"/>
                    <a:pt x="16" y="144"/>
                    <a:pt x="17" y="144"/>
                  </a:cubicBezTo>
                  <a:cubicBezTo>
                    <a:pt x="18" y="145"/>
                    <a:pt x="19" y="146"/>
                    <a:pt x="18" y="147"/>
                  </a:cubicBezTo>
                  <a:cubicBezTo>
                    <a:pt x="17" y="150"/>
                    <a:pt x="15" y="154"/>
                    <a:pt x="14" y="158"/>
                  </a:cubicBezTo>
                  <a:cubicBezTo>
                    <a:pt x="14" y="159"/>
                    <a:pt x="13" y="159"/>
                    <a:pt x="12" y="159"/>
                  </a:cubicBezTo>
                  <a:close/>
                  <a:moveTo>
                    <a:pt x="435" y="143"/>
                  </a:moveTo>
                  <a:cubicBezTo>
                    <a:pt x="434" y="143"/>
                    <a:pt x="434" y="142"/>
                    <a:pt x="434" y="142"/>
                  </a:cubicBezTo>
                  <a:cubicBezTo>
                    <a:pt x="432" y="138"/>
                    <a:pt x="430" y="134"/>
                    <a:pt x="429" y="131"/>
                  </a:cubicBezTo>
                  <a:cubicBezTo>
                    <a:pt x="428" y="130"/>
                    <a:pt x="429" y="129"/>
                    <a:pt x="429" y="128"/>
                  </a:cubicBezTo>
                  <a:cubicBezTo>
                    <a:pt x="430" y="128"/>
                    <a:pt x="431" y="128"/>
                    <a:pt x="432" y="129"/>
                  </a:cubicBezTo>
                  <a:cubicBezTo>
                    <a:pt x="434" y="133"/>
                    <a:pt x="435" y="137"/>
                    <a:pt x="437" y="140"/>
                  </a:cubicBezTo>
                  <a:cubicBezTo>
                    <a:pt x="437" y="141"/>
                    <a:pt x="437" y="142"/>
                    <a:pt x="436" y="143"/>
                  </a:cubicBezTo>
                  <a:lnTo>
                    <a:pt x="435" y="143"/>
                  </a:lnTo>
                  <a:close/>
                  <a:moveTo>
                    <a:pt x="21" y="136"/>
                  </a:moveTo>
                  <a:cubicBezTo>
                    <a:pt x="21" y="136"/>
                    <a:pt x="21" y="136"/>
                    <a:pt x="21" y="136"/>
                  </a:cubicBezTo>
                  <a:cubicBezTo>
                    <a:pt x="20" y="136"/>
                    <a:pt x="19" y="135"/>
                    <a:pt x="20" y="134"/>
                  </a:cubicBezTo>
                  <a:cubicBezTo>
                    <a:pt x="21" y="130"/>
                    <a:pt x="23" y="126"/>
                    <a:pt x="25" y="123"/>
                  </a:cubicBezTo>
                  <a:cubicBezTo>
                    <a:pt x="26" y="122"/>
                    <a:pt x="27" y="122"/>
                    <a:pt x="27" y="122"/>
                  </a:cubicBezTo>
                  <a:cubicBezTo>
                    <a:pt x="28" y="123"/>
                    <a:pt x="29" y="124"/>
                    <a:pt x="28" y="124"/>
                  </a:cubicBezTo>
                  <a:cubicBezTo>
                    <a:pt x="26" y="128"/>
                    <a:pt x="25" y="132"/>
                    <a:pt x="23" y="135"/>
                  </a:cubicBezTo>
                  <a:cubicBezTo>
                    <a:pt x="23" y="136"/>
                    <a:pt x="22" y="136"/>
                    <a:pt x="21" y="136"/>
                  </a:cubicBezTo>
                  <a:close/>
                  <a:moveTo>
                    <a:pt x="425" y="121"/>
                  </a:moveTo>
                  <a:cubicBezTo>
                    <a:pt x="424" y="121"/>
                    <a:pt x="423" y="121"/>
                    <a:pt x="423" y="120"/>
                  </a:cubicBezTo>
                  <a:cubicBezTo>
                    <a:pt x="421" y="117"/>
                    <a:pt x="419" y="113"/>
                    <a:pt x="417" y="110"/>
                  </a:cubicBezTo>
                  <a:cubicBezTo>
                    <a:pt x="417" y="109"/>
                    <a:pt x="417" y="108"/>
                    <a:pt x="418" y="107"/>
                  </a:cubicBezTo>
                  <a:cubicBezTo>
                    <a:pt x="418" y="107"/>
                    <a:pt x="419" y="107"/>
                    <a:pt x="420" y="108"/>
                  </a:cubicBezTo>
                  <a:cubicBezTo>
                    <a:pt x="422" y="111"/>
                    <a:pt x="424" y="115"/>
                    <a:pt x="426" y="118"/>
                  </a:cubicBezTo>
                  <a:cubicBezTo>
                    <a:pt x="427" y="119"/>
                    <a:pt x="426" y="120"/>
                    <a:pt x="425" y="121"/>
                  </a:cubicBezTo>
                  <a:close/>
                  <a:moveTo>
                    <a:pt x="33" y="115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31" y="114"/>
                    <a:pt x="31" y="113"/>
                    <a:pt x="31" y="112"/>
                  </a:cubicBezTo>
                  <a:cubicBezTo>
                    <a:pt x="33" y="109"/>
                    <a:pt x="35" y="105"/>
                    <a:pt x="38" y="102"/>
                  </a:cubicBezTo>
                  <a:cubicBezTo>
                    <a:pt x="38" y="101"/>
                    <a:pt x="39" y="101"/>
                    <a:pt x="40" y="101"/>
                  </a:cubicBezTo>
                  <a:cubicBezTo>
                    <a:pt x="41" y="102"/>
                    <a:pt x="41" y="103"/>
                    <a:pt x="40" y="104"/>
                  </a:cubicBezTo>
                  <a:cubicBezTo>
                    <a:pt x="38" y="107"/>
                    <a:pt x="36" y="110"/>
                    <a:pt x="34" y="114"/>
                  </a:cubicBezTo>
                  <a:cubicBezTo>
                    <a:pt x="34" y="114"/>
                    <a:pt x="33" y="115"/>
                    <a:pt x="33" y="115"/>
                  </a:cubicBezTo>
                  <a:close/>
                  <a:moveTo>
                    <a:pt x="412" y="100"/>
                  </a:moveTo>
                  <a:cubicBezTo>
                    <a:pt x="411" y="100"/>
                    <a:pt x="411" y="100"/>
                    <a:pt x="410" y="100"/>
                  </a:cubicBezTo>
                  <a:cubicBezTo>
                    <a:pt x="408" y="96"/>
                    <a:pt x="406" y="93"/>
                    <a:pt x="403" y="90"/>
                  </a:cubicBezTo>
                  <a:cubicBezTo>
                    <a:pt x="403" y="89"/>
                    <a:pt x="403" y="88"/>
                    <a:pt x="403" y="87"/>
                  </a:cubicBezTo>
                  <a:cubicBezTo>
                    <a:pt x="404" y="87"/>
                    <a:pt x="405" y="87"/>
                    <a:pt x="406" y="88"/>
                  </a:cubicBezTo>
                  <a:cubicBezTo>
                    <a:pt x="408" y="91"/>
                    <a:pt x="411" y="94"/>
                    <a:pt x="413" y="98"/>
                  </a:cubicBezTo>
                  <a:cubicBezTo>
                    <a:pt x="414" y="98"/>
                    <a:pt x="414" y="99"/>
                    <a:pt x="413" y="100"/>
                  </a:cubicBezTo>
                  <a:lnTo>
                    <a:pt x="412" y="100"/>
                  </a:lnTo>
                  <a:close/>
                  <a:moveTo>
                    <a:pt x="46" y="94"/>
                  </a:moveTo>
                  <a:cubicBezTo>
                    <a:pt x="46" y="94"/>
                    <a:pt x="45" y="94"/>
                    <a:pt x="45" y="94"/>
                  </a:cubicBezTo>
                  <a:cubicBezTo>
                    <a:pt x="44" y="94"/>
                    <a:pt x="44" y="92"/>
                    <a:pt x="45" y="92"/>
                  </a:cubicBezTo>
                  <a:cubicBezTo>
                    <a:pt x="47" y="88"/>
                    <a:pt x="50" y="85"/>
                    <a:pt x="52" y="82"/>
                  </a:cubicBezTo>
                  <a:cubicBezTo>
                    <a:pt x="53" y="81"/>
                    <a:pt x="54" y="81"/>
                    <a:pt x="55" y="82"/>
                  </a:cubicBezTo>
                  <a:cubicBezTo>
                    <a:pt x="55" y="82"/>
                    <a:pt x="56" y="84"/>
                    <a:pt x="55" y="84"/>
                  </a:cubicBezTo>
                  <a:cubicBezTo>
                    <a:pt x="52" y="87"/>
                    <a:pt x="50" y="91"/>
                    <a:pt x="47" y="94"/>
                  </a:cubicBezTo>
                  <a:cubicBezTo>
                    <a:pt x="47" y="94"/>
                    <a:pt x="47" y="94"/>
                    <a:pt x="46" y="94"/>
                  </a:cubicBezTo>
                  <a:close/>
                  <a:moveTo>
                    <a:pt x="397" y="81"/>
                  </a:moveTo>
                  <a:cubicBezTo>
                    <a:pt x="396" y="81"/>
                    <a:pt x="396" y="81"/>
                    <a:pt x="395" y="81"/>
                  </a:cubicBezTo>
                  <a:cubicBezTo>
                    <a:pt x="393" y="77"/>
                    <a:pt x="390" y="74"/>
                    <a:pt x="387" y="72"/>
                  </a:cubicBezTo>
                  <a:cubicBezTo>
                    <a:pt x="387" y="71"/>
                    <a:pt x="387" y="70"/>
                    <a:pt x="387" y="69"/>
                  </a:cubicBezTo>
                  <a:cubicBezTo>
                    <a:pt x="388" y="68"/>
                    <a:pt x="389" y="68"/>
                    <a:pt x="390" y="69"/>
                  </a:cubicBezTo>
                  <a:cubicBezTo>
                    <a:pt x="393" y="72"/>
                    <a:pt x="395" y="75"/>
                    <a:pt x="398" y="78"/>
                  </a:cubicBezTo>
                  <a:cubicBezTo>
                    <a:pt x="399" y="79"/>
                    <a:pt x="399" y="80"/>
                    <a:pt x="398" y="81"/>
                  </a:cubicBezTo>
                  <a:cubicBezTo>
                    <a:pt x="398" y="81"/>
                    <a:pt x="397" y="81"/>
                    <a:pt x="397" y="81"/>
                  </a:cubicBezTo>
                  <a:close/>
                  <a:moveTo>
                    <a:pt x="62" y="76"/>
                  </a:moveTo>
                  <a:cubicBezTo>
                    <a:pt x="61" y="76"/>
                    <a:pt x="61" y="76"/>
                    <a:pt x="60" y="75"/>
                  </a:cubicBezTo>
                  <a:cubicBezTo>
                    <a:pt x="60" y="75"/>
                    <a:pt x="60" y="74"/>
                    <a:pt x="60" y="73"/>
                  </a:cubicBezTo>
                  <a:cubicBezTo>
                    <a:pt x="63" y="70"/>
                    <a:pt x="66" y="67"/>
                    <a:pt x="69" y="64"/>
                  </a:cubicBezTo>
                  <a:cubicBezTo>
                    <a:pt x="70" y="63"/>
                    <a:pt x="71" y="63"/>
                    <a:pt x="71" y="64"/>
                  </a:cubicBezTo>
                  <a:cubicBezTo>
                    <a:pt x="72" y="65"/>
                    <a:pt x="72" y="66"/>
                    <a:pt x="71" y="67"/>
                  </a:cubicBezTo>
                  <a:cubicBezTo>
                    <a:pt x="69" y="69"/>
                    <a:pt x="66" y="72"/>
                    <a:pt x="63" y="75"/>
                  </a:cubicBezTo>
                  <a:cubicBezTo>
                    <a:pt x="63" y="76"/>
                    <a:pt x="62" y="76"/>
                    <a:pt x="62" y="76"/>
                  </a:cubicBezTo>
                  <a:close/>
                  <a:moveTo>
                    <a:pt x="380" y="64"/>
                  </a:moveTo>
                  <a:cubicBezTo>
                    <a:pt x="379" y="64"/>
                    <a:pt x="379" y="63"/>
                    <a:pt x="379" y="63"/>
                  </a:cubicBezTo>
                  <a:cubicBezTo>
                    <a:pt x="376" y="60"/>
                    <a:pt x="373" y="58"/>
                    <a:pt x="370" y="55"/>
                  </a:cubicBezTo>
                  <a:cubicBezTo>
                    <a:pt x="369" y="55"/>
                    <a:pt x="369" y="53"/>
                    <a:pt x="369" y="53"/>
                  </a:cubicBezTo>
                  <a:cubicBezTo>
                    <a:pt x="370" y="52"/>
                    <a:pt x="371" y="52"/>
                    <a:pt x="372" y="53"/>
                  </a:cubicBezTo>
                  <a:cubicBezTo>
                    <a:pt x="375" y="55"/>
                    <a:pt x="378" y="58"/>
                    <a:pt x="381" y="61"/>
                  </a:cubicBezTo>
                  <a:cubicBezTo>
                    <a:pt x="382" y="61"/>
                    <a:pt x="382" y="62"/>
                    <a:pt x="381" y="63"/>
                  </a:cubicBezTo>
                  <a:cubicBezTo>
                    <a:pt x="381" y="63"/>
                    <a:pt x="380" y="64"/>
                    <a:pt x="380" y="64"/>
                  </a:cubicBezTo>
                  <a:close/>
                  <a:moveTo>
                    <a:pt x="79" y="59"/>
                  </a:moveTo>
                  <a:cubicBezTo>
                    <a:pt x="79" y="59"/>
                    <a:pt x="78" y="59"/>
                    <a:pt x="78" y="58"/>
                  </a:cubicBezTo>
                  <a:cubicBezTo>
                    <a:pt x="77" y="57"/>
                    <a:pt x="77" y="56"/>
                    <a:pt x="78" y="56"/>
                  </a:cubicBezTo>
                  <a:cubicBezTo>
                    <a:pt x="81" y="53"/>
                    <a:pt x="84" y="50"/>
                    <a:pt x="88" y="48"/>
                  </a:cubicBezTo>
                  <a:cubicBezTo>
                    <a:pt x="88" y="47"/>
                    <a:pt x="89" y="48"/>
                    <a:pt x="90" y="48"/>
                  </a:cubicBezTo>
                  <a:cubicBezTo>
                    <a:pt x="91" y="49"/>
                    <a:pt x="90" y="50"/>
                    <a:pt x="90" y="51"/>
                  </a:cubicBezTo>
                  <a:cubicBezTo>
                    <a:pt x="87" y="53"/>
                    <a:pt x="83" y="56"/>
                    <a:pt x="80" y="58"/>
                  </a:cubicBezTo>
                  <a:cubicBezTo>
                    <a:pt x="80" y="59"/>
                    <a:pt x="80" y="59"/>
                    <a:pt x="79" y="59"/>
                  </a:cubicBezTo>
                  <a:close/>
                  <a:moveTo>
                    <a:pt x="361" y="48"/>
                  </a:moveTo>
                  <a:cubicBezTo>
                    <a:pt x="360" y="48"/>
                    <a:pt x="360" y="48"/>
                    <a:pt x="360" y="48"/>
                  </a:cubicBezTo>
                  <a:cubicBezTo>
                    <a:pt x="357" y="45"/>
                    <a:pt x="353" y="43"/>
                    <a:pt x="350" y="41"/>
                  </a:cubicBezTo>
                  <a:cubicBezTo>
                    <a:pt x="349" y="40"/>
                    <a:pt x="349" y="39"/>
                    <a:pt x="350" y="38"/>
                  </a:cubicBezTo>
                  <a:cubicBezTo>
                    <a:pt x="350" y="38"/>
                    <a:pt x="351" y="37"/>
                    <a:pt x="352" y="38"/>
                  </a:cubicBezTo>
                  <a:cubicBezTo>
                    <a:pt x="355" y="40"/>
                    <a:pt x="359" y="43"/>
                    <a:pt x="362" y="45"/>
                  </a:cubicBezTo>
                  <a:cubicBezTo>
                    <a:pt x="363" y="46"/>
                    <a:pt x="363" y="47"/>
                    <a:pt x="362" y="47"/>
                  </a:cubicBezTo>
                  <a:cubicBezTo>
                    <a:pt x="362" y="48"/>
                    <a:pt x="362" y="48"/>
                    <a:pt x="361" y="48"/>
                  </a:cubicBezTo>
                  <a:close/>
                  <a:moveTo>
                    <a:pt x="98" y="44"/>
                  </a:moveTo>
                  <a:cubicBezTo>
                    <a:pt x="98" y="44"/>
                    <a:pt x="97" y="44"/>
                    <a:pt x="97" y="43"/>
                  </a:cubicBezTo>
                  <a:cubicBezTo>
                    <a:pt x="96" y="42"/>
                    <a:pt x="97" y="41"/>
                    <a:pt x="97" y="41"/>
                  </a:cubicBezTo>
                  <a:cubicBezTo>
                    <a:pt x="101" y="38"/>
                    <a:pt x="104" y="36"/>
                    <a:pt x="108" y="34"/>
                  </a:cubicBezTo>
                  <a:cubicBezTo>
                    <a:pt x="109" y="33"/>
                    <a:pt x="110" y="34"/>
                    <a:pt x="110" y="35"/>
                  </a:cubicBezTo>
                  <a:cubicBezTo>
                    <a:pt x="111" y="35"/>
                    <a:pt x="110" y="36"/>
                    <a:pt x="110" y="37"/>
                  </a:cubicBezTo>
                  <a:cubicBezTo>
                    <a:pt x="106" y="39"/>
                    <a:pt x="103" y="41"/>
                    <a:pt x="99" y="44"/>
                  </a:cubicBezTo>
                  <a:lnTo>
                    <a:pt x="98" y="44"/>
                  </a:lnTo>
                  <a:close/>
                  <a:moveTo>
                    <a:pt x="341" y="35"/>
                  </a:moveTo>
                  <a:cubicBezTo>
                    <a:pt x="340" y="34"/>
                    <a:pt x="340" y="34"/>
                    <a:pt x="340" y="34"/>
                  </a:cubicBezTo>
                  <a:cubicBezTo>
                    <a:pt x="336" y="32"/>
                    <a:pt x="333" y="30"/>
                    <a:pt x="329" y="29"/>
                  </a:cubicBezTo>
                  <a:cubicBezTo>
                    <a:pt x="328" y="28"/>
                    <a:pt x="328" y="27"/>
                    <a:pt x="328" y="26"/>
                  </a:cubicBezTo>
                  <a:cubicBezTo>
                    <a:pt x="329" y="25"/>
                    <a:pt x="330" y="25"/>
                    <a:pt x="331" y="25"/>
                  </a:cubicBezTo>
                  <a:cubicBezTo>
                    <a:pt x="334" y="27"/>
                    <a:pt x="338" y="29"/>
                    <a:pt x="342" y="31"/>
                  </a:cubicBezTo>
                  <a:cubicBezTo>
                    <a:pt x="342" y="32"/>
                    <a:pt x="343" y="33"/>
                    <a:pt x="342" y="34"/>
                  </a:cubicBezTo>
                  <a:cubicBezTo>
                    <a:pt x="342" y="34"/>
                    <a:pt x="341" y="35"/>
                    <a:pt x="341" y="35"/>
                  </a:cubicBezTo>
                  <a:close/>
                  <a:moveTo>
                    <a:pt x="119" y="31"/>
                  </a:moveTo>
                  <a:cubicBezTo>
                    <a:pt x="119" y="31"/>
                    <a:pt x="118" y="31"/>
                    <a:pt x="118" y="30"/>
                  </a:cubicBezTo>
                  <a:cubicBezTo>
                    <a:pt x="117" y="29"/>
                    <a:pt x="117" y="28"/>
                    <a:pt x="118" y="28"/>
                  </a:cubicBezTo>
                  <a:cubicBezTo>
                    <a:pt x="122" y="26"/>
                    <a:pt x="126" y="24"/>
                    <a:pt x="129" y="22"/>
                  </a:cubicBezTo>
                  <a:cubicBezTo>
                    <a:pt x="130" y="22"/>
                    <a:pt x="131" y="22"/>
                    <a:pt x="132" y="23"/>
                  </a:cubicBezTo>
                  <a:cubicBezTo>
                    <a:pt x="132" y="24"/>
                    <a:pt x="132" y="25"/>
                    <a:pt x="131" y="25"/>
                  </a:cubicBezTo>
                  <a:cubicBezTo>
                    <a:pt x="127" y="27"/>
                    <a:pt x="124" y="29"/>
                    <a:pt x="120" y="31"/>
                  </a:cubicBezTo>
                  <a:lnTo>
                    <a:pt x="119" y="31"/>
                  </a:lnTo>
                  <a:close/>
                  <a:moveTo>
                    <a:pt x="319" y="23"/>
                  </a:moveTo>
                  <a:cubicBezTo>
                    <a:pt x="318" y="23"/>
                    <a:pt x="318" y="23"/>
                    <a:pt x="318" y="23"/>
                  </a:cubicBezTo>
                  <a:cubicBezTo>
                    <a:pt x="315" y="22"/>
                    <a:pt x="311" y="20"/>
                    <a:pt x="307" y="19"/>
                  </a:cubicBezTo>
                  <a:cubicBezTo>
                    <a:pt x="306" y="18"/>
                    <a:pt x="306" y="17"/>
                    <a:pt x="306" y="16"/>
                  </a:cubicBezTo>
                  <a:cubicBezTo>
                    <a:pt x="306" y="16"/>
                    <a:pt x="307" y="15"/>
                    <a:pt x="308" y="15"/>
                  </a:cubicBezTo>
                  <a:cubicBezTo>
                    <a:pt x="312" y="17"/>
                    <a:pt x="316" y="18"/>
                    <a:pt x="320" y="20"/>
                  </a:cubicBezTo>
                  <a:cubicBezTo>
                    <a:pt x="321" y="21"/>
                    <a:pt x="321" y="22"/>
                    <a:pt x="321" y="22"/>
                  </a:cubicBezTo>
                  <a:cubicBezTo>
                    <a:pt x="320" y="23"/>
                    <a:pt x="320" y="23"/>
                    <a:pt x="319" y="23"/>
                  </a:cubicBezTo>
                  <a:close/>
                  <a:moveTo>
                    <a:pt x="141" y="21"/>
                  </a:moveTo>
                  <a:cubicBezTo>
                    <a:pt x="140" y="21"/>
                    <a:pt x="140" y="20"/>
                    <a:pt x="140" y="20"/>
                  </a:cubicBezTo>
                  <a:cubicBezTo>
                    <a:pt x="139" y="19"/>
                    <a:pt x="140" y="18"/>
                    <a:pt x="140" y="17"/>
                  </a:cubicBezTo>
                  <a:cubicBezTo>
                    <a:pt x="144" y="16"/>
                    <a:pt x="148" y="14"/>
                    <a:pt x="152" y="13"/>
                  </a:cubicBezTo>
                  <a:cubicBezTo>
                    <a:pt x="153" y="13"/>
                    <a:pt x="154" y="13"/>
                    <a:pt x="154" y="14"/>
                  </a:cubicBezTo>
                  <a:cubicBezTo>
                    <a:pt x="154" y="15"/>
                    <a:pt x="154" y="16"/>
                    <a:pt x="153" y="16"/>
                  </a:cubicBezTo>
                  <a:cubicBezTo>
                    <a:pt x="149" y="18"/>
                    <a:pt x="146" y="19"/>
                    <a:pt x="142" y="21"/>
                  </a:cubicBezTo>
                  <a:lnTo>
                    <a:pt x="141" y="21"/>
                  </a:lnTo>
                  <a:close/>
                  <a:moveTo>
                    <a:pt x="296" y="15"/>
                  </a:moveTo>
                  <a:cubicBezTo>
                    <a:pt x="296" y="15"/>
                    <a:pt x="296" y="15"/>
                    <a:pt x="296" y="15"/>
                  </a:cubicBezTo>
                  <a:cubicBezTo>
                    <a:pt x="292" y="13"/>
                    <a:pt x="288" y="12"/>
                    <a:pt x="284" y="11"/>
                  </a:cubicBezTo>
                  <a:cubicBezTo>
                    <a:pt x="283" y="11"/>
                    <a:pt x="283" y="10"/>
                    <a:pt x="283" y="9"/>
                  </a:cubicBezTo>
                  <a:cubicBezTo>
                    <a:pt x="283" y="8"/>
                    <a:pt x="284" y="8"/>
                    <a:pt x="285" y="8"/>
                  </a:cubicBezTo>
                  <a:cubicBezTo>
                    <a:pt x="289" y="9"/>
                    <a:pt x="293" y="10"/>
                    <a:pt x="297" y="11"/>
                  </a:cubicBezTo>
                  <a:cubicBezTo>
                    <a:pt x="298" y="12"/>
                    <a:pt x="298" y="13"/>
                    <a:pt x="298" y="13"/>
                  </a:cubicBezTo>
                  <a:cubicBezTo>
                    <a:pt x="298" y="14"/>
                    <a:pt x="297" y="15"/>
                    <a:pt x="296" y="15"/>
                  </a:cubicBezTo>
                  <a:close/>
                  <a:moveTo>
                    <a:pt x="164" y="13"/>
                  </a:moveTo>
                  <a:cubicBezTo>
                    <a:pt x="163" y="13"/>
                    <a:pt x="163" y="12"/>
                    <a:pt x="162" y="11"/>
                  </a:cubicBezTo>
                  <a:cubicBezTo>
                    <a:pt x="162" y="10"/>
                    <a:pt x="163" y="9"/>
                    <a:pt x="164" y="9"/>
                  </a:cubicBezTo>
                  <a:cubicBezTo>
                    <a:pt x="168" y="8"/>
                    <a:pt x="172" y="7"/>
                    <a:pt x="176" y="6"/>
                  </a:cubicBezTo>
                  <a:cubicBezTo>
                    <a:pt x="176" y="6"/>
                    <a:pt x="177" y="7"/>
                    <a:pt x="178" y="7"/>
                  </a:cubicBezTo>
                  <a:cubicBezTo>
                    <a:pt x="178" y="8"/>
                    <a:pt x="177" y="9"/>
                    <a:pt x="176" y="10"/>
                  </a:cubicBezTo>
                  <a:cubicBezTo>
                    <a:pt x="172" y="10"/>
                    <a:pt x="168" y="11"/>
                    <a:pt x="165" y="13"/>
                  </a:cubicBezTo>
                  <a:lnTo>
                    <a:pt x="164" y="13"/>
                  </a:lnTo>
                  <a:close/>
                  <a:moveTo>
                    <a:pt x="273" y="8"/>
                  </a:moveTo>
                  <a:cubicBezTo>
                    <a:pt x="272" y="8"/>
                    <a:pt x="272" y="8"/>
                    <a:pt x="272" y="8"/>
                  </a:cubicBezTo>
                  <a:cubicBezTo>
                    <a:pt x="268" y="8"/>
                    <a:pt x="264" y="7"/>
                    <a:pt x="260" y="6"/>
                  </a:cubicBezTo>
                  <a:cubicBezTo>
                    <a:pt x="259" y="6"/>
                    <a:pt x="259" y="5"/>
                    <a:pt x="259" y="4"/>
                  </a:cubicBezTo>
                  <a:cubicBezTo>
                    <a:pt x="259" y="3"/>
                    <a:pt x="260" y="3"/>
                    <a:pt x="261" y="3"/>
                  </a:cubicBezTo>
                  <a:cubicBezTo>
                    <a:pt x="265" y="3"/>
                    <a:pt x="269" y="4"/>
                    <a:pt x="273" y="5"/>
                  </a:cubicBezTo>
                  <a:cubicBezTo>
                    <a:pt x="274" y="5"/>
                    <a:pt x="275" y="6"/>
                    <a:pt x="274" y="7"/>
                  </a:cubicBezTo>
                  <a:cubicBezTo>
                    <a:pt x="274" y="8"/>
                    <a:pt x="273" y="8"/>
                    <a:pt x="273" y="8"/>
                  </a:cubicBezTo>
                  <a:close/>
                  <a:moveTo>
                    <a:pt x="188" y="7"/>
                  </a:moveTo>
                  <a:cubicBezTo>
                    <a:pt x="187" y="7"/>
                    <a:pt x="186" y="7"/>
                    <a:pt x="186" y="6"/>
                  </a:cubicBezTo>
                  <a:cubicBezTo>
                    <a:pt x="186" y="5"/>
                    <a:pt x="187" y="4"/>
                    <a:pt x="188" y="4"/>
                  </a:cubicBezTo>
                  <a:cubicBezTo>
                    <a:pt x="192" y="3"/>
                    <a:pt x="196" y="2"/>
                    <a:pt x="200" y="2"/>
                  </a:cubicBezTo>
                  <a:cubicBezTo>
                    <a:pt x="201" y="2"/>
                    <a:pt x="202" y="2"/>
                    <a:pt x="202" y="3"/>
                  </a:cubicBezTo>
                  <a:cubicBezTo>
                    <a:pt x="202" y="4"/>
                    <a:pt x="201" y="5"/>
                    <a:pt x="200" y="5"/>
                  </a:cubicBezTo>
                  <a:cubicBezTo>
                    <a:pt x="196" y="6"/>
                    <a:pt x="192" y="6"/>
                    <a:pt x="188" y="7"/>
                  </a:cubicBezTo>
                  <a:close/>
                  <a:moveTo>
                    <a:pt x="249" y="5"/>
                  </a:moveTo>
                  <a:cubicBezTo>
                    <a:pt x="248" y="5"/>
                    <a:pt x="248" y="5"/>
                    <a:pt x="248" y="5"/>
                  </a:cubicBezTo>
                  <a:cubicBezTo>
                    <a:pt x="244" y="4"/>
                    <a:pt x="240" y="4"/>
                    <a:pt x="236" y="4"/>
                  </a:cubicBezTo>
                  <a:cubicBezTo>
                    <a:pt x="235" y="4"/>
                    <a:pt x="235" y="3"/>
                    <a:pt x="235" y="2"/>
                  </a:cubicBezTo>
                  <a:cubicBezTo>
                    <a:pt x="235" y="1"/>
                    <a:pt x="236" y="0"/>
                    <a:pt x="236" y="1"/>
                  </a:cubicBezTo>
                  <a:cubicBezTo>
                    <a:pt x="241" y="1"/>
                    <a:pt x="245" y="1"/>
                    <a:pt x="249" y="1"/>
                  </a:cubicBezTo>
                  <a:cubicBezTo>
                    <a:pt x="250" y="1"/>
                    <a:pt x="250" y="2"/>
                    <a:pt x="250" y="3"/>
                  </a:cubicBezTo>
                  <a:cubicBezTo>
                    <a:pt x="250" y="4"/>
                    <a:pt x="249" y="5"/>
                    <a:pt x="249" y="5"/>
                  </a:cubicBezTo>
                  <a:close/>
                  <a:moveTo>
                    <a:pt x="212" y="4"/>
                  </a:moveTo>
                  <a:cubicBezTo>
                    <a:pt x="211" y="4"/>
                    <a:pt x="210" y="4"/>
                    <a:pt x="210" y="3"/>
                  </a:cubicBezTo>
                  <a:cubicBezTo>
                    <a:pt x="210" y="2"/>
                    <a:pt x="211" y="1"/>
                    <a:pt x="212" y="1"/>
                  </a:cubicBezTo>
                  <a:cubicBezTo>
                    <a:pt x="216" y="1"/>
                    <a:pt x="220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5" y="0"/>
                    <a:pt x="226" y="1"/>
                    <a:pt x="226" y="2"/>
                  </a:cubicBezTo>
                  <a:cubicBezTo>
                    <a:pt x="226" y="3"/>
                    <a:pt x="225" y="4"/>
                    <a:pt x="224" y="4"/>
                  </a:cubicBezTo>
                  <a:cubicBezTo>
                    <a:pt x="220" y="4"/>
                    <a:pt x="216" y="4"/>
                    <a:pt x="212" y="4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" name="Freeform 177"/>
            <p:cNvSpPr>
              <a:spLocks noEditPoints="1"/>
            </p:cNvSpPr>
            <p:nvPr/>
          </p:nvSpPr>
          <p:spPr bwMode="auto">
            <a:xfrm>
              <a:off x="484608" y="4371718"/>
              <a:ext cx="60325" cy="63500"/>
            </a:xfrm>
            <a:custGeom>
              <a:avLst/>
              <a:gdLst>
                <a:gd name="T0" fmla="*/ 38 w 42"/>
                <a:gd name="T1" fmla="*/ 17 h 43"/>
                <a:gd name="T2" fmla="*/ 35 w 42"/>
                <a:gd name="T3" fmla="*/ 14 h 43"/>
                <a:gd name="T4" fmla="*/ 38 w 42"/>
                <a:gd name="T5" fmla="*/ 10 h 43"/>
                <a:gd name="T6" fmla="*/ 34 w 42"/>
                <a:gd name="T7" fmla="*/ 4 h 43"/>
                <a:gd name="T8" fmla="*/ 30 w 42"/>
                <a:gd name="T9" fmla="*/ 7 h 43"/>
                <a:gd name="T10" fmla="*/ 26 w 42"/>
                <a:gd name="T11" fmla="*/ 6 h 43"/>
                <a:gd name="T12" fmla="*/ 25 w 42"/>
                <a:gd name="T13" fmla="*/ 1 h 43"/>
                <a:gd name="T14" fmla="*/ 18 w 42"/>
                <a:gd name="T15" fmla="*/ 0 h 43"/>
                <a:gd name="T16" fmla="*/ 17 w 42"/>
                <a:gd name="T17" fmla="*/ 4 h 43"/>
                <a:gd name="T18" fmla="*/ 14 w 42"/>
                <a:gd name="T19" fmla="*/ 7 h 43"/>
                <a:gd name="T20" fmla="*/ 10 w 42"/>
                <a:gd name="T21" fmla="*/ 4 h 43"/>
                <a:gd name="T22" fmla="*/ 4 w 42"/>
                <a:gd name="T23" fmla="*/ 8 h 43"/>
                <a:gd name="T24" fmla="*/ 6 w 42"/>
                <a:gd name="T25" fmla="*/ 12 h 43"/>
                <a:gd name="T26" fmla="*/ 6 w 42"/>
                <a:gd name="T27" fmla="*/ 16 h 43"/>
                <a:gd name="T28" fmla="*/ 1 w 42"/>
                <a:gd name="T29" fmla="*/ 17 h 43"/>
                <a:gd name="T30" fmla="*/ 0 w 42"/>
                <a:gd name="T31" fmla="*/ 24 h 43"/>
                <a:gd name="T32" fmla="*/ 4 w 42"/>
                <a:gd name="T33" fmla="*/ 25 h 43"/>
                <a:gd name="T34" fmla="*/ 7 w 42"/>
                <a:gd name="T35" fmla="*/ 28 h 43"/>
                <a:gd name="T36" fmla="*/ 4 w 42"/>
                <a:gd name="T37" fmla="*/ 32 h 43"/>
                <a:gd name="T38" fmla="*/ 8 w 42"/>
                <a:gd name="T39" fmla="*/ 38 h 43"/>
                <a:gd name="T40" fmla="*/ 12 w 42"/>
                <a:gd name="T41" fmla="*/ 36 h 43"/>
                <a:gd name="T42" fmla="*/ 16 w 42"/>
                <a:gd name="T43" fmla="*/ 36 h 43"/>
                <a:gd name="T44" fmla="*/ 17 w 42"/>
                <a:gd name="T45" fmla="*/ 41 h 43"/>
                <a:gd name="T46" fmla="*/ 23 w 42"/>
                <a:gd name="T47" fmla="*/ 43 h 43"/>
                <a:gd name="T48" fmla="*/ 25 w 42"/>
                <a:gd name="T49" fmla="*/ 38 h 43"/>
                <a:gd name="T50" fmla="*/ 28 w 42"/>
                <a:gd name="T51" fmla="*/ 35 h 43"/>
                <a:gd name="T52" fmla="*/ 32 w 42"/>
                <a:gd name="T53" fmla="*/ 38 h 43"/>
                <a:gd name="T54" fmla="*/ 38 w 42"/>
                <a:gd name="T55" fmla="*/ 34 h 43"/>
                <a:gd name="T56" fmla="*/ 36 w 42"/>
                <a:gd name="T57" fmla="*/ 30 h 43"/>
                <a:gd name="T58" fmla="*/ 36 w 42"/>
                <a:gd name="T59" fmla="*/ 26 h 43"/>
                <a:gd name="T60" fmla="*/ 41 w 42"/>
                <a:gd name="T61" fmla="*/ 25 h 43"/>
                <a:gd name="T62" fmla="*/ 42 w 42"/>
                <a:gd name="T63" fmla="*/ 19 h 43"/>
                <a:gd name="T64" fmla="*/ 21 w 42"/>
                <a:gd name="T65" fmla="*/ 28 h 43"/>
                <a:gd name="T66" fmla="*/ 21 w 42"/>
                <a:gd name="T67" fmla="*/ 14 h 43"/>
                <a:gd name="T68" fmla="*/ 21 w 42"/>
                <a:gd name="T69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43">
                  <a:moveTo>
                    <a:pt x="41" y="17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7" y="17"/>
                    <a:pt x="36" y="17"/>
                    <a:pt x="36" y="16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3"/>
                    <a:pt x="36" y="12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9"/>
                    <a:pt x="38" y="8"/>
                    <a:pt x="38" y="8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3" y="4"/>
                    <a:pt x="32" y="4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7"/>
                    <a:pt x="28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6"/>
                    <a:pt x="16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6" y="26"/>
                    <a:pt x="6" y="26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7" y="30"/>
                    <a:pt x="6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4"/>
                    <a:pt x="4" y="3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9" y="39"/>
                    <a:pt x="10" y="38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5"/>
                    <a:pt x="13" y="35"/>
                    <a:pt x="14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7" y="37"/>
                    <a:pt x="17" y="38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8" y="43"/>
                    <a:pt x="18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3"/>
                    <a:pt x="25" y="42"/>
                    <a:pt x="25" y="41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7"/>
                    <a:pt x="25" y="36"/>
                    <a:pt x="26" y="36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9" y="35"/>
                    <a:pt x="30" y="36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9"/>
                    <a:pt x="34" y="39"/>
                    <a:pt x="34" y="38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3"/>
                    <a:pt x="38" y="32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29"/>
                    <a:pt x="35" y="28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7" y="25"/>
                    <a:pt x="38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4"/>
                    <a:pt x="42" y="24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2" y="17"/>
                    <a:pt x="41" y="17"/>
                  </a:cubicBezTo>
                  <a:close/>
                  <a:moveTo>
                    <a:pt x="21" y="28"/>
                  </a:moveTo>
                  <a:cubicBezTo>
                    <a:pt x="17" y="28"/>
                    <a:pt x="14" y="25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25" y="14"/>
                    <a:pt x="28" y="17"/>
                    <a:pt x="28" y="21"/>
                  </a:cubicBezTo>
                  <a:cubicBezTo>
                    <a:pt x="28" y="25"/>
                    <a:pt x="25" y="28"/>
                    <a:pt x="21" y="28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4" name="Freeform 178"/>
            <p:cNvSpPr>
              <a:spLocks/>
            </p:cNvSpPr>
            <p:nvPr/>
          </p:nvSpPr>
          <p:spPr bwMode="auto">
            <a:xfrm>
              <a:off x="625895" y="3906581"/>
              <a:ext cx="304800" cy="603250"/>
            </a:xfrm>
            <a:custGeom>
              <a:avLst/>
              <a:gdLst>
                <a:gd name="T0" fmla="*/ 178 w 210"/>
                <a:gd name="T1" fmla="*/ 0 h 414"/>
                <a:gd name="T2" fmla="*/ 32 w 210"/>
                <a:gd name="T3" fmla="*/ 0 h 414"/>
                <a:gd name="T4" fmla="*/ 0 w 210"/>
                <a:gd name="T5" fmla="*/ 32 h 414"/>
                <a:gd name="T6" fmla="*/ 0 w 210"/>
                <a:gd name="T7" fmla="*/ 382 h 414"/>
                <a:gd name="T8" fmla="*/ 32 w 210"/>
                <a:gd name="T9" fmla="*/ 414 h 414"/>
                <a:gd name="T10" fmla="*/ 178 w 210"/>
                <a:gd name="T11" fmla="*/ 414 h 414"/>
                <a:gd name="T12" fmla="*/ 210 w 210"/>
                <a:gd name="T13" fmla="*/ 382 h 414"/>
                <a:gd name="T14" fmla="*/ 210 w 210"/>
                <a:gd name="T15" fmla="*/ 32 h 414"/>
                <a:gd name="T16" fmla="*/ 178 w 210"/>
                <a:gd name="T17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414">
                  <a:moveTo>
                    <a:pt x="17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400"/>
                    <a:pt x="14" y="414"/>
                    <a:pt x="32" y="414"/>
                  </a:cubicBezTo>
                  <a:cubicBezTo>
                    <a:pt x="178" y="414"/>
                    <a:pt x="178" y="414"/>
                    <a:pt x="178" y="414"/>
                  </a:cubicBezTo>
                  <a:cubicBezTo>
                    <a:pt x="196" y="414"/>
                    <a:pt x="210" y="400"/>
                    <a:pt x="210" y="382"/>
                  </a:cubicBezTo>
                  <a:cubicBezTo>
                    <a:pt x="210" y="32"/>
                    <a:pt x="210" y="32"/>
                    <a:pt x="210" y="32"/>
                  </a:cubicBezTo>
                  <a:cubicBezTo>
                    <a:pt x="210" y="15"/>
                    <a:pt x="196" y="0"/>
                    <a:pt x="178" y="0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5" name="Freeform 179"/>
            <p:cNvSpPr>
              <a:spLocks/>
            </p:cNvSpPr>
            <p:nvPr/>
          </p:nvSpPr>
          <p:spPr bwMode="auto">
            <a:xfrm>
              <a:off x="733845" y="3943093"/>
              <a:ext cx="87313" cy="7938"/>
            </a:xfrm>
            <a:custGeom>
              <a:avLst/>
              <a:gdLst>
                <a:gd name="T0" fmla="*/ 2 w 60"/>
                <a:gd name="T1" fmla="*/ 0 h 6"/>
                <a:gd name="T2" fmla="*/ 57 w 60"/>
                <a:gd name="T3" fmla="*/ 0 h 6"/>
                <a:gd name="T4" fmla="*/ 60 w 60"/>
                <a:gd name="T5" fmla="*/ 3 h 6"/>
                <a:gd name="T6" fmla="*/ 57 w 60"/>
                <a:gd name="T7" fmla="*/ 6 h 6"/>
                <a:gd name="T8" fmla="*/ 2 w 60"/>
                <a:gd name="T9" fmla="*/ 6 h 6"/>
                <a:gd name="T10" fmla="*/ 0 w 60"/>
                <a:gd name="T11" fmla="*/ 3 h 6"/>
                <a:gd name="T12" fmla="*/ 2 w 60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">
                  <a:moveTo>
                    <a:pt x="2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1"/>
                    <a:pt x="60" y="3"/>
                  </a:cubicBezTo>
                  <a:cubicBezTo>
                    <a:pt x="60" y="4"/>
                    <a:pt x="59" y="6"/>
                    <a:pt x="57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" name="Oval 180"/>
            <p:cNvSpPr>
              <a:spLocks noChangeArrowheads="1"/>
            </p:cNvSpPr>
            <p:nvPr/>
          </p:nvSpPr>
          <p:spPr bwMode="auto">
            <a:xfrm>
              <a:off x="751308" y="4420931"/>
              <a:ext cx="52388" cy="53975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7" name="Rectangle 181"/>
            <p:cNvSpPr>
              <a:spLocks noChangeArrowheads="1"/>
            </p:cNvSpPr>
            <p:nvPr/>
          </p:nvSpPr>
          <p:spPr bwMode="auto">
            <a:xfrm>
              <a:off x="644945" y="3998656"/>
              <a:ext cx="265113" cy="39211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8" name="Freeform 182"/>
            <p:cNvSpPr>
              <a:spLocks/>
            </p:cNvSpPr>
            <p:nvPr/>
          </p:nvSpPr>
          <p:spPr bwMode="auto">
            <a:xfrm>
              <a:off x="644945" y="3998656"/>
              <a:ext cx="265113" cy="392113"/>
            </a:xfrm>
            <a:custGeom>
              <a:avLst/>
              <a:gdLst>
                <a:gd name="T0" fmla="*/ 0 w 167"/>
                <a:gd name="T1" fmla="*/ 247 h 247"/>
                <a:gd name="T2" fmla="*/ 167 w 167"/>
                <a:gd name="T3" fmla="*/ 247 h 247"/>
                <a:gd name="T4" fmla="*/ 167 w 167"/>
                <a:gd name="T5" fmla="*/ 0 h 247"/>
                <a:gd name="T6" fmla="*/ 0 w 167"/>
                <a:gd name="T7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7" h="247">
                  <a:moveTo>
                    <a:pt x="0" y="247"/>
                  </a:moveTo>
                  <a:lnTo>
                    <a:pt x="167" y="247"/>
                  </a:lnTo>
                  <a:lnTo>
                    <a:pt x="167" y="0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9" name="Oval 183"/>
            <p:cNvSpPr>
              <a:spLocks noChangeArrowheads="1"/>
            </p:cNvSpPr>
            <p:nvPr/>
          </p:nvSpPr>
          <p:spPr bwMode="auto">
            <a:xfrm>
              <a:off x="759245" y="4428868"/>
              <a:ext cx="38100" cy="38100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" name="Rectangle 184"/>
            <p:cNvSpPr>
              <a:spLocks noChangeArrowheads="1"/>
            </p:cNvSpPr>
            <p:nvPr/>
          </p:nvSpPr>
          <p:spPr bwMode="auto">
            <a:xfrm>
              <a:off x="711620" y="4147881"/>
              <a:ext cx="411163" cy="682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1" name="Rectangle 185"/>
            <p:cNvSpPr>
              <a:spLocks noChangeArrowheads="1"/>
            </p:cNvSpPr>
            <p:nvPr/>
          </p:nvSpPr>
          <p:spPr bwMode="auto">
            <a:xfrm>
              <a:off x="1054520" y="4147881"/>
              <a:ext cx="68263" cy="68263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" name="Rectangle 186"/>
            <p:cNvSpPr>
              <a:spLocks noChangeArrowheads="1"/>
            </p:cNvSpPr>
            <p:nvPr/>
          </p:nvSpPr>
          <p:spPr bwMode="auto">
            <a:xfrm>
              <a:off x="711620" y="4147881"/>
              <a:ext cx="66675" cy="68263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" name="Rectangle 187"/>
            <p:cNvSpPr>
              <a:spLocks noChangeArrowheads="1"/>
            </p:cNvSpPr>
            <p:nvPr/>
          </p:nvSpPr>
          <p:spPr bwMode="auto">
            <a:xfrm>
              <a:off x="829095" y="4178043"/>
              <a:ext cx="204788" cy="7938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" name="Rectangle 188"/>
            <p:cNvSpPr>
              <a:spLocks noChangeArrowheads="1"/>
            </p:cNvSpPr>
            <p:nvPr/>
          </p:nvSpPr>
          <p:spPr bwMode="auto">
            <a:xfrm>
              <a:off x="829095" y="4178043"/>
              <a:ext cx="115888" cy="7938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65" name="Picture 18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2283" y="4168518"/>
              <a:ext cx="26988" cy="25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66" name="Freeform 190"/>
            <p:cNvSpPr>
              <a:spLocks noEditPoints="1"/>
            </p:cNvSpPr>
            <p:nvPr/>
          </p:nvSpPr>
          <p:spPr bwMode="auto">
            <a:xfrm>
              <a:off x="938633" y="4174868"/>
              <a:ext cx="12700" cy="14288"/>
            </a:xfrm>
            <a:custGeom>
              <a:avLst/>
              <a:gdLst>
                <a:gd name="T0" fmla="*/ 5 w 9"/>
                <a:gd name="T1" fmla="*/ 9 h 9"/>
                <a:gd name="T2" fmla="*/ 0 w 9"/>
                <a:gd name="T3" fmla="*/ 4 h 9"/>
                <a:gd name="T4" fmla="*/ 5 w 9"/>
                <a:gd name="T5" fmla="*/ 0 h 9"/>
                <a:gd name="T6" fmla="*/ 9 w 9"/>
                <a:gd name="T7" fmla="*/ 4 h 9"/>
                <a:gd name="T8" fmla="*/ 5 w 9"/>
                <a:gd name="T9" fmla="*/ 9 h 9"/>
                <a:gd name="T10" fmla="*/ 5 w 9"/>
                <a:gd name="T11" fmla="*/ 0 h 9"/>
                <a:gd name="T12" fmla="*/ 1 w 9"/>
                <a:gd name="T13" fmla="*/ 4 h 9"/>
                <a:gd name="T14" fmla="*/ 5 w 9"/>
                <a:gd name="T15" fmla="*/ 9 h 9"/>
                <a:gd name="T16" fmla="*/ 9 w 9"/>
                <a:gd name="T17" fmla="*/ 4 h 9"/>
                <a:gd name="T18" fmla="*/ 5 w 9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9">
                  <a:moveTo>
                    <a:pt x="5" y="9"/>
                  </a:move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7"/>
                    <a:pt x="7" y="9"/>
                    <a:pt x="5" y="9"/>
                  </a:cubicBezTo>
                  <a:close/>
                  <a:moveTo>
                    <a:pt x="5" y="0"/>
                  </a:moveTo>
                  <a:cubicBezTo>
                    <a:pt x="2" y="0"/>
                    <a:pt x="1" y="2"/>
                    <a:pt x="1" y="4"/>
                  </a:cubicBezTo>
                  <a:cubicBezTo>
                    <a:pt x="1" y="7"/>
                    <a:pt x="2" y="9"/>
                    <a:pt x="5" y="9"/>
                  </a:cubicBezTo>
                  <a:cubicBezTo>
                    <a:pt x="7" y="9"/>
                    <a:pt x="9" y="7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" name="Oval 191"/>
            <p:cNvSpPr>
              <a:spLocks noChangeArrowheads="1"/>
            </p:cNvSpPr>
            <p:nvPr/>
          </p:nvSpPr>
          <p:spPr bwMode="auto">
            <a:xfrm>
              <a:off x="727495" y="4165343"/>
              <a:ext cx="31750" cy="3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" name="Freeform 192"/>
            <p:cNvSpPr>
              <a:spLocks/>
            </p:cNvSpPr>
            <p:nvPr/>
          </p:nvSpPr>
          <p:spPr bwMode="auto">
            <a:xfrm>
              <a:off x="738608" y="4174868"/>
              <a:ext cx="12700" cy="14288"/>
            </a:xfrm>
            <a:custGeom>
              <a:avLst/>
              <a:gdLst>
                <a:gd name="T0" fmla="*/ 8 w 8"/>
                <a:gd name="T1" fmla="*/ 4 h 9"/>
                <a:gd name="T2" fmla="*/ 5 w 8"/>
                <a:gd name="T3" fmla="*/ 7 h 9"/>
                <a:gd name="T4" fmla="*/ 0 w 8"/>
                <a:gd name="T5" fmla="*/ 9 h 9"/>
                <a:gd name="T6" fmla="*/ 0 w 8"/>
                <a:gd name="T7" fmla="*/ 4 h 9"/>
                <a:gd name="T8" fmla="*/ 0 w 8"/>
                <a:gd name="T9" fmla="*/ 0 h 9"/>
                <a:gd name="T10" fmla="*/ 5 w 8"/>
                <a:gd name="T11" fmla="*/ 2 h 9"/>
                <a:gd name="T12" fmla="*/ 8 w 8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lnTo>
                    <a:pt x="5" y="7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5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9" name="Freeform 193"/>
            <p:cNvSpPr>
              <a:spLocks/>
            </p:cNvSpPr>
            <p:nvPr/>
          </p:nvSpPr>
          <p:spPr bwMode="auto">
            <a:xfrm>
              <a:off x="794170" y="4176456"/>
              <a:ext cx="6350" cy="9525"/>
            </a:xfrm>
            <a:custGeom>
              <a:avLst/>
              <a:gdLst>
                <a:gd name="T0" fmla="*/ 2 w 4"/>
                <a:gd name="T1" fmla="*/ 0 h 6"/>
                <a:gd name="T2" fmla="*/ 3 w 4"/>
                <a:gd name="T3" fmla="*/ 0 h 6"/>
                <a:gd name="T4" fmla="*/ 3 w 4"/>
                <a:gd name="T5" fmla="*/ 0 h 6"/>
                <a:gd name="T6" fmla="*/ 4 w 4"/>
                <a:gd name="T7" fmla="*/ 1 h 6"/>
                <a:gd name="T8" fmla="*/ 4 w 4"/>
                <a:gd name="T9" fmla="*/ 2 h 6"/>
                <a:gd name="T10" fmla="*/ 4 w 4"/>
                <a:gd name="T11" fmla="*/ 2 h 6"/>
                <a:gd name="T12" fmla="*/ 4 w 4"/>
                <a:gd name="T13" fmla="*/ 3 h 6"/>
                <a:gd name="T14" fmla="*/ 3 w 4"/>
                <a:gd name="T15" fmla="*/ 3 h 6"/>
                <a:gd name="T16" fmla="*/ 3 w 4"/>
                <a:gd name="T17" fmla="*/ 4 h 6"/>
                <a:gd name="T18" fmla="*/ 1 w 4"/>
                <a:gd name="T19" fmla="*/ 5 h 6"/>
                <a:gd name="T20" fmla="*/ 2 w 4"/>
                <a:gd name="T21" fmla="*/ 5 h 6"/>
                <a:gd name="T22" fmla="*/ 2 w 4"/>
                <a:gd name="T23" fmla="*/ 5 h 6"/>
                <a:gd name="T24" fmla="*/ 4 w 4"/>
                <a:gd name="T25" fmla="*/ 5 h 6"/>
                <a:gd name="T26" fmla="*/ 4 w 4"/>
                <a:gd name="T27" fmla="*/ 5 h 6"/>
                <a:gd name="T28" fmla="*/ 4 w 4"/>
                <a:gd name="T29" fmla="*/ 6 h 6"/>
                <a:gd name="T30" fmla="*/ 4 w 4"/>
                <a:gd name="T31" fmla="*/ 6 h 6"/>
                <a:gd name="T32" fmla="*/ 0 w 4"/>
                <a:gd name="T33" fmla="*/ 6 h 6"/>
                <a:gd name="T34" fmla="*/ 0 w 4"/>
                <a:gd name="T35" fmla="*/ 6 h 6"/>
                <a:gd name="T36" fmla="*/ 0 w 4"/>
                <a:gd name="T37" fmla="*/ 6 h 6"/>
                <a:gd name="T38" fmla="*/ 0 w 4"/>
                <a:gd name="T39" fmla="*/ 6 h 6"/>
                <a:gd name="T40" fmla="*/ 2 w 4"/>
                <a:gd name="T41" fmla="*/ 4 h 6"/>
                <a:gd name="T42" fmla="*/ 2 w 4"/>
                <a:gd name="T43" fmla="*/ 3 h 6"/>
                <a:gd name="T44" fmla="*/ 2 w 4"/>
                <a:gd name="T45" fmla="*/ 3 h 6"/>
                <a:gd name="T46" fmla="*/ 3 w 4"/>
                <a:gd name="T47" fmla="*/ 2 h 6"/>
                <a:gd name="T48" fmla="*/ 3 w 4"/>
                <a:gd name="T49" fmla="*/ 2 h 6"/>
                <a:gd name="T50" fmla="*/ 3 w 4"/>
                <a:gd name="T51" fmla="*/ 1 h 6"/>
                <a:gd name="T52" fmla="*/ 3 w 4"/>
                <a:gd name="T53" fmla="*/ 1 h 6"/>
                <a:gd name="T54" fmla="*/ 2 w 4"/>
                <a:gd name="T55" fmla="*/ 1 h 6"/>
                <a:gd name="T56" fmla="*/ 2 w 4"/>
                <a:gd name="T57" fmla="*/ 1 h 6"/>
                <a:gd name="T58" fmla="*/ 1 w 4"/>
                <a:gd name="T59" fmla="*/ 1 h 6"/>
                <a:gd name="T60" fmla="*/ 1 w 4"/>
                <a:gd name="T61" fmla="*/ 2 h 6"/>
                <a:gd name="T62" fmla="*/ 1 w 4"/>
                <a:gd name="T63" fmla="*/ 2 h 6"/>
                <a:gd name="T64" fmla="*/ 0 w 4"/>
                <a:gd name="T65" fmla="*/ 2 h 6"/>
                <a:gd name="T66" fmla="*/ 0 w 4"/>
                <a:gd name="T67" fmla="*/ 2 h 6"/>
                <a:gd name="T68" fmla="*/ 0 w 4"/>
                <a:gd name="T69" fmla="*/ 2 h 6"/>
                <a:gd name="T70" fmla="*/ 0 w 4"/>
                <a:gd name="T71" fmla="*/ 1 h 6"/>
                <a:gd name="T72" fmla="*/ 0 w 4"/>
                <a:gd name="T73" fmla="*/ 0 h 6"/>
                <a:gd name="T74" fmla="*/ 1 w 4"/>
                <a:gd name="T75" fmla="*/ 0 h 6"/>
                <a:gd name="T76" fmla="*/ 2 w 4"/>
                <a:gd name="T7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1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0" name="Freeform 194"/>
            <p:cNvSpPr>
              <a:spLocks noEditPoints="1"/>
            </p:cNvSpPr>
            <p:nvPr/>
          </p:nvSpPr>
          <p:spPr bwMode="auto">
            <a:xfrm>
              <a:off x="802108" y="4179631"/>
              <a:ext cx="1588" cy="6350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0 h 4"/>
                <a:gd name="T4" fmla="*/ 0 w 1"/>
                <a:gd name="T5" fmla="*/ 0 h 4"/>
                <a:gd name="T6" fmla="*/ 0 w 1"/>
                <a:gd name="T7" fmla="*/ 0 h 4"/>
                <a:gd name="T8" fmla="*/ 1 w 1"/>
                <a:gd name="T9" fmla="*/ 0 h 4"/>
                <a:gd name="T10" fmla="*/ 1 w 1"/>
                <a:gd name="T11" fmla="*/ 0 h 4"/>
                <a:gd name="T12" fmla="*/ 1 w 1"/>
                <a:gd name="T13" fmla="*/ 0 h 4"/>
                <a:gd name="T14" fmla="*/ 1 w 1"/>
                <a:gd name="T15" fmla="*/ 0 h 4"/>
                <a:gd name="T16" fmla="*/ 1 w 1"/>
                <a:gd name="T17" fmla="*/ 1 h 4"/>
                <a:gd name="T18" fmla="*/ 1 w 1"/>
                <a:gd name="T19" fmla="*/ 1 h 4"/>
                <a:gd name="T20" fmla="*/ 1 w 1"/>
                <a:gd name="T21" fmla="*/ 1 h 4"/>
                <a:gd name="T22" fmla="*/ 1 w 1"/>
                <a:gd name="T23" fmla="*/ 1 h 4"/>
                <a:gd name="T24" fmla="*/ 1 w 1"/>
                <a:gd name="T25" fmla="*/ 1 h 4"/>
                <a:gd name="T26" fmla="*/ 0 w 1"/>
                <a:gd name="T27" fmla="*/ 1 h 4"/>
                <a:gd name="T28" fmla="*/ 0 w 1"/>
                <a:gd name="T29" fmla="*/ 1 h 4"/>
                <a:gd name="T30" fmla="*/ 0 w 1"/>
                <a:gd name="T31" fmla="*/ 1 h 4"/>
                <a:gd name="T32" fmla="*/ 0 w 1"/>
                <a:gd name="T33" fmla="*/ 1 h 4"/>
                <a:gd name="T34" fmla="*/ 0 w 1"/>
                <a:gd name="T35" fmla="*/ 4 h 4"/>
                <a:gd name="T36" fmla="*/ 0 w 1"/>
                <a:gd name="T37" fmla="*/ 4 h 4"/>
                <a:gd name="T38" fmla="*/ 0 w 1"/>
                <a:gd name="T39" fmla="*/ 3 h 4"/>
                <a:gd name="T40" fmla="*/ 0 w 1"/>
                <a:gd name="T41" fmla="*/ 3 h 4"/>
                <a:gd name="T42" fmla="*/ 1 w 1"/>
                <a:gd name="T43" fmla="*/ 3 h 4"/>
                <a:gd name="T44" fmla="*/ 1 w 1"/>
                <a:gd name="T45" fmla="*/ 3 h 4"/>
                <a:gd name="T46" fmla="*/ 1 w 1"/>
                <a:gd name="T47" fmla="*/ 3 h 4"/>
                <a:gd name="T48" fmla="*/ 1 w 1"/>
                <a:gd name="T49" fmla="*/ 4 h 4"/>
                <a:gd name="T50" fmla="*/ 1 w 1"/>
                <a:gd name="T51" fmla="*/ 4 h 4"/>
                <a:gd name="T52" fmla="*/ 1 w 1"/>
                <a:gd name="T53" fmla="*/ 4 h 4"/>
                <a:gd name="T54" fmla="*/ 1 w 1"/>
                <a:gd name="T55" fmla="*/ 4 h 4"/>
                <a:gd name="T56" fmla="*/ 1 w 1"/>
                <a:gd name="T57" fmla="*/ 4 h 4"/>
                <a:gd name="T58" fmla="*/ 1 w 1"/>
                <a:gd name="T59" fmla="*/ 4 h 4"/>
                <a:gd name="T60" fmla="*/ 0 w 1"/>
                <a:gd name="T61" fmla="*/ 4 h 4"/>
                <a:gd name="T62" fmla="*/ 0 w 1"/>
                <a:gd name="T63" fmla="*/ 4 h 4"/>
                <a:gd name="T64" fmla="*/ 0 w 1"/>
                <a:gd name="T65" fmla="*/ 4 h 4"/>
                <a:gd name="T66" fmla="*/ 0 w 1"/>
                <a:gd name="T6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0" y="4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1" name="Freeform 195"/>
            <p:cNvSpPr>
              <a:spLocks/>
            </p:cNvSpPr>
            <p:nvPr/>
          </p:nvSpPr>
          <p:spPr bwMode="auto">
            <a:xfrm>
              <a:off x="803695" y="4176456"/>
              <a:ext cx="6350" cy="9525"/>
            </a:xfrm>
            <a:custGeom>
              <a:avLst/>
              <a:gdLst>
                <a:gd name="T0" fmla="*/ 2 w 4"/>
                <a:gd name="T1" fmla="*/ 0 h 6"/>
                <a:gd name="T2" fmla="*/ 3 w 4"/>
                <a:gd name="T3" fmla="*/ 0 h 6"/>
                <a:gd name="T4" fmla="*/ 4 w 4"/>
                <a:gd name="T5" fmla="*/ 0 h 6"/>
                <a:gd name="T6" fmla="*/ 4 w 4"/>
                <a:gd name="T7" fmla="*/ 1 h 6"/>
                <a:gd name="T8" fmla="*/ 4 w 4"/>
                <a:gd name="T9" fmla="*/ 2 h 6"/>
                <a:gd name="T10" fmla="*/ 4 w 4"/>
                <a:gd name="T11" fmla="*/ 2 h 6"/>
                <a:gd name="T12" fmla="*/ 4 w 4"/>
                <a:gd name="T13" fmla="*/ 3 h 6"/>
                <a:gd name="T14" fmla="*/ 4 w 4"/>
                <a:gd name="T15" fmla="*/ 3 h 6"/>
                <a:gd name="T16" fmla="*/ 3 w 4"/>
                <a:gd name="T17" fmla="*/ 4 h 6"/>
                <a:gd name="T18" fmla="*/ 2 w 4"/>
                <a:gd name="T19" fmla="*/ 5 h 6"/>
                <a:gd name="T20" fmla="*/ 2 w 4"/>
                <a:gd name="T21" fmla="*/ 5 h 6"/>
                <a:gd name="T22" fmla="*/ 2 w 4"/>
                <a:gd name="T23" fmla="*/ 5 h 6"/>
                <a:gd name="T24" fmla="*/ 4 w 4"/>
                <a:gd name="T25" fmla="*/ 5 h 6"/>
                <a:gd name="T26" fmla="*/ 4 w 4"/>
                <a:gd name="T27" fmla="*/ 5 h 6"/>
                <a:gd name="T28" fmla="*/ 4 w 4"/>
                <a:gd name="T29" fmla="*/ 6 h 6"/>
                <a:gd name="T30" fmla="*/ 4 w 4"/>
                <a:gd name="T31" fmla="*/ 6 h 6"/>
                <a:gd name="T32" fmla="*/ 0 w 4"/>
                <a:gd name="T33" fmla="*/ 6 h 6"/>
                <a:gd name="T34" fmla="*/ 0 w 4"/>
                <a:gd name="T35" fmla="*/ 6 h 6"/>
                <a:gd name="T36" fmla="*/ 0 w 4"/>
                <a:gd name="T37" fmla="*/ 6 h 6"/>
                <a:gd name="T38" fmla="*/ 0 w 4"/>
                <a:gd name="T39" fmla="*/ 6 h 6"/>
                <a:gd name="T40" fmla="*/ 2 w 4"/>
                <a:gd name="T41" fmla="*/ 4 h 6"/>
                <a:gd name="T42" fmla="*/ 3 w 4"/>
                <a:gd name="T43" fmla="*/ 3 h 6"/>
                <a:gd name="T44" fmla="*/ 3 w 4"/>
                <a:gd name="T45" fmla="*/ 3 h 6"/>
                <a:gd name="T46" fmla="*/ 3 w 4"/>
                <a:gd name="T47" fmla="*/ 2 h 6"/>
                <a:gd name="T48" fmla="*/ 3 w 4"/>
                <a:gd name="T49" fmla="*/ 2 h 6"/>
                <a:gd name="T50" fmla="*/ 3 w 4"/>
                <a:gd name="T51" fmla="*/ 1 h 6"/>
                <a:gd name="T52" fmla="*/ 3 w 4"/>
                <a:gd name="T53" fmla="*/ 1 h 6"/>
                <a:gd name="T54" fmla="*/ 3 w 4"/>
                <a:gd name="T55" fmla="*/ 1 h 6"/>
                <a:gd name="T56" fmla="*/ 2 w 4"/>
                <a:gd name="T57" fmla="*/ 1 h 6"/>
                <a:gd name="T58" fmla="*/ 2 w 4"/>
                <a:gd name="T59" fmla="*/ 1 h 6"/>
                <a:gd name="T60" fmla="*/ 1 w 4"/>
                <a:gd name="T61" fmla="*/ 2 h 6"/>
                <a:gd name="T62" fmla="*/ 1 w 4"/>
                <a:gd name="T63" fmla="*/ 2 h 6"/>
                <a:gd name="T64" fmla="*/ 1 w 4"/>
                <a:gd name="T65" fmla="*/ 2 h 6"/>
                <a:gd name="T66" fmla="*/ 1 w 4"/>
                <a:gd name="T67" fmla="*/ 2 h 6"/>
                <a:gd name="T68" fmla="*/ 0 w 4"/>
                <a:gd name="T69" fmla="*/ 2 h 6"/>
                <a:gd name="T70" fmla="*/ 0 w 4"/>
                <a:gd name="T71" fmla="*/ 1 h 6"/>
                <a:gd name="T72" fmla="*/ 1 w 4"/>
                <a:gd name="T73" fmla="*/ 0 h 6"/>
                <a:gd name="T74" fmla="*/ 2 w 4"/>
                <a:gd name="T75" fmla="*/ 0 h 6"/>
                <a:gd name="T76" fmla="*/ 2 w 4"/>
                <a:gd name="T7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3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2" name="Freeform 196"/>
            <p:cNvSpPr>
              <a:spLocks/>
            </p:cNvSpPr>
            <p:nvPr/>
          </p:nvSpPr>
          <p:spPr bwMode="auto">
            <a:xfrm>
              <a:off x="811633" y="4176456"/>
              <a:ext cx="7938" cy="9525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4 w 5"/>
                <a:gd name="T5" fmla="*/ 0 h 6"/>
                <a:gd name="T6" fmla="*/ 4 w 5"/>
                <a:gd name="T7" fmla="*/ 1 h 6"/>
                <a:gd name="T8" fmla="*/ 5 w 5"/>
                <a:gd name="T9" fmla="*/ 2 h 6"/>
                <a:gd name="T10" fmla="*/ 4 w 5"/>
                <a:gd name="T11" fmla="*/ 2 h 6"/>
                <a:gd name="T12" fmla="*/ 4 w 5"/>
                <a:gd name="T13" fmla="*/ 2 h 6"/>
                <a:gd name="T14" fmla="*/ 4 w 5"/>
                <a:gd name="T15" fmla="*/ 3 h 6"/>
                <a:gd name="T16" fmla="*/ 4 w 5"/>
                <a:gd name="T17" fmla="*/ 3 h 6"/>
                <a:gd name="T18" fmla="*/ 4 w 5"/>
                <a:gd name="T19" fmla="*/ 4 h 6"/>
                <a:gd name="T20" fmla="*/ 5 w 5"/>
                <a:gd name="T21" fmla="*/ 4 h 6"/>
                <a:gd name="T22" fmla="*/ 5 w 5"/>
                <a:gd name="T23" fmla="*/ 5 h 6"/>
                <a:gd name="T24" fmla="*/ 4 w 5"/>
                <a:gd name="T25" fmla="*/ 6 h 6"/>
                <a:gd name="T26" fmla="*/ 3 w 5"/>
                <a:gd name="T27" fmla="*/ 6 h 6"/>
                <a:gd name="T28" fmla="*/ 2 w 5"/>
                <a:gd name="T29" fmla="*/ 6 h 6"/>
                <a:gd name="T30" fmla="*/ 2 w 5"/>
                <a:gd name="T31" fmla="*/ 6 h 6"/>
                <a:gd name="T32" fmla="*/ 1 w 5"/>
                <a:gd name="T33" fmla="*/ 6 h 6"/>
                <a:gd name="T34" fmla="*/ 1 w 5"/>
                <a:gd name="T35" fmla="*/ 5 h 6"/>
                <a:gd name="T36" fmla="*/ 0 w 5"/>
                <a:gd name="T37" fmla="*/ 5 h 6"/>
                <a:gd name="T38" fmla="*/ 1 w 5"/>
                <a:gd name="T39" fmla="*/ 5 h 6"/>
                <a:gd name="T40" fmla="*/ 1 w 5"/>
                <a:gd name="T41" fmla="*/ 4 h 6"/>
                <a:gd name="T42" fmla="*/ 1 w 5"/>
                <a:gd name="T43" fmla="*/ 5 h 6"/>
                <a:gd name="T44" fmla="*/ 1 w 5"/>
                <a:gd name="T45" fmla="*/ 5 h 6"/>
                <a:gd name="T46" fmla="*/ 2 w 5"/>
                <a:gd name="T47" fmla="*/ 5 h 6"/>
                <a:gd name="T48" fmla="*/ 2 w 5"/>
                <a:gd name="T49" fmla="*/ 5 h 6"/>
                <a:gd name="T50" fmla="*/ 2 w 5"/>
                <a:gd name="T51" fmla="*/ 5 h 6"/>
                <a:gd name="T52" fmla="*/ 2 w 5"/>
                <a:gd name="T53" fmla="*/ 6 h 6"/>
                <a:gd name="T54" fmla="*/ 3 w 5"/>
                <a:gd name="T55" fmla="*/ 5 h 6"/>
                <a:gd name="T56" fmla="*/ 3 w 5"/>
                <a:gd name="T57" fmla="*/ 5 h 6"/>
                <a:gd name="T58" fmla="*/ 4 w 5"/>
                <a:gd name="T59" fmla="*/ 5 h 6"/>
                <a:gd name="T60" fmla="*/ 4 w 5"/>
                <a:gd name="T61" fmla="*/ 5 h 6"/>
                <a:gd name="T62" fmla="*/ 4 w 5"/>
                <a:gd name="T63" fmla="*/ 4 h 6"/>
                <a:gd name="T64" fmla="*/ 3 w 5"/>
                <a:gd name="T65" fmla="*/ 4 h 6"/>
                <a:gd name="T66" fmla="*/ 3 w 5"/>
                <a:gd name="T67" fmla="*/ 4 h 6"/>
                <a:gd name="T68" fmla="*/ 2 w 5"/>
                <a:gd name="T69" fmla="*/ 3 h 6"/>
                <a:gd name="T70" fmla="*/ 2 w 5"/>
                <a:gd name="T71" fmla="*/ 3 h 6"/>
                <a:gd name="T72" fmla="*/ 3 w 5"/>
                <a:gd name="T73" fmla="*/ 3 h 6"/>
                <a:gd name="T74" fmla="*/ 3 w 5"/>
                <a:gd name="T75" fmla="*/ 2 h 6"/>
                <a:gd name="T76" fmla="*/ 3 w 5"/>
                <a:gd name="T77" fmla="*/ 2 h 6"/>
                <a:gd name="T78" fmla="*/ 3 w 5"/>
                <a:gd name="T79" fmla="*/ 2 h 6"/>
                <a:gd name="T80" fmla="*/ 3 w 5"/>
                <a:gd name="T81" fmla="*/ 1 h 6"/>
                <a:gd name="T82" fmla="*/ 3 w 5"/>
                <a:gd name="T83" fmla="*/ 1 h 6"/>
                <a:gd name="T84" fmla="*/ 2 w 5"/>
                <a:gd name="T85" fmla="*/ 1 h 6"/>
                <a:gd name="T86" fmla="*/ 2 w 5"/>
                <a:gd name="T87" fmla="*/ 2 h 6"/>
                <a:gd name="T88" fmla="*/ 1 w 5"/>
                <a:gd name="T89" fmla="*/ 2 h 6"/>
                <a:gd name="T90" fmla="*/ 1 w 5"/>
                <a:gd name="T91" fmla="*/ 2 h 6"/>
                <a:gd name="T92" fmla="*/ 1 w 5"/>
                <a:gd name="T93" fmla="*/ 2 h 6"/>
                <a:gd name="T94" fmla="*/ 0 w 5"/>
                <a:gd name="T95" fmla="*/ 2 h 6"/>
                <a:gd name="T96" fmla="*/ 1 w 5"/>
                <a:gd name="T97" fmla="*/ 1 h 6"/>
                <a:gd name="T98" fmla="*/ 1 w 5"/>
                <a:gd name="T99" fmla="*/ 0 h 6"/>
                <a:gd name="T100" fmla="*/ 2 w 5"/>
                <a:gd name="T101" fmla="*/ 0 h 6"/>
                <a:gd name="T102" fmla="*/ 3 w 5"/>
                <a:gd name="T10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3" name="Freeform 197"/>
            <p:cNvSpPr>
              <a:spLocks/>
            </p:cNvSpPr>
            <p:nvPr/>
          </p:nvSpPr>
          <p:spPr bwMode="auto">
            <a:xfrm>
              <a:off x="1094208" y="4171693"/>
              <a:ext cx="9525" cy="20638"/>
            </a:xfrm>
            <a:custGeom>
              <a:avLst/>
              <a:gdLst>
                <a:gd name="T0" fmla="*/ 1 w 7"/>
                <a:gd name="T1" fmla="*/ 15 h 15"/>
                <a:gd name="T2" fmla="*/ 1 w 7"/>
                <a:gd name="T3" fmla="*/ 13 h 15"/>
                <a:gd name="T4" fmla="*/ 1 w 7"/>
                <a:gd name="T5" fmla="*/ 2 h 15"/>
                <a:gd name="T6" fmla="*/ 1 w 7"/>
                <a:gd name="T7" fmla="*/ 0 h 15"/>
                <a:gd name="T8" fmla="*/ 3 w 7"/>
                <a:gd name="T9" fmla="*/ 0 h 15"/>
                <a:gd name="T10" fmla="*/ 3 w 7"/>
                <a:gd name="T11" fmla="*/ 15 h 15"/>
                <a:gd name="T12" fmla="*/ 1 w 7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1" y="15"/>
                  </a:moveTo>
                  <a:cubicBezTo>
                    <a:pt x="0" y="14"/>
                    <a:pt x="0" y="13"/>
                    <a:pt x="1" y="13"/>
                  </a:cubicBezTo>
                  <a:cubicBezTo>
                    <a:pt x="4" y="10"/>
                    <a:pt x="4" y="5"/>
                    <a:pt x="1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7" y="4"/>
                    <a:pt x="7" y="11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4" name="Freeform 198"/>
            <p:cNvSpPr>
              <a:spLocks/>
            </p:cNvSpPr>
            <p:nvPr/>
          </p:nvSpPr>
          <p:spPr bwMode="auto">
            <a:xfrm>
              <a:off x="1091033" y="4174868"/>
              <a:ext cx="6350" cy="14288"/>
            </a:xfrm>
            <a:custGeom>
              <a:avLst/>
              <a:gdLst>
                <a:gd name="T0" fmla="*/ 0 w 4"/>
                <a:gd name="T1" fmla="*/ 10 h 10"/>
                <a:gd name="T2" fmla="*/ 0 w 4"/>
                <a:gd name="T3" fmla="*/ 8 h 10"/>
                <a:gd name="T4" fmla="*/ 0 w 4"/>
                <a:gd name="T5" fmla="*/ 3 h 10"/>
                <a:gd name="T6" fmla="*/ 0 w 4"/>
                <a:gd name="T7" fmla="*/ 1 h 10"/>
                <a:gd name="T8" fmla="*/ 2 w 4"/>
                <a:gd name="T9" fmla="*/ 1 h 10"/>
                <a:gd name="T10" fmla="*/ 2 w 4"/>
                <a:gd name="T11" fmla="*/ 10 h 10"/>
                <a:gd name="T12" fmla="*/ 0 w 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0" y="10"/>
                  </a:moveTo>
                  <a:cubicBezTo>
                    <a:pt x="0" y="9"/>
                    <a:pt x="0" y="9"/>
                    <a:pt x="0" y="8"/>
                  </a:cubicBezTo>
                  <a:cubicBezTo>
                    <a:pt x="2" y="7"/>
                    <a:pt x="2" y="4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4" y="3"/>
                    <a:pt x="4" y="7"/>
                    <a:pt x="2" y="10"/>
                  </a:cubicBezTo>
                  <a:cubicBezTo>
                    <a:pt x="1" y="10"/>
                    <a:pt x="1" y="10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5" name="Freeform 199"/>
            <p:cNvSpPr>
              <a:spLocks/>
            </p:cNvSpPr>
            <p:nvPr/>
          </p:nvSpPr>
          <p:spPr bwMode="auto">
            <a:xfrm>
              <a:off x="1076745" y="4173281"/>
              <a:ext cx="11113" cy="19050"/>
            </a:xfrm>
            <a:custGeom>
              <a:avLst/>
              <a:gdLst>
                <a:gd name="T0" fmla="*/ 0 w 7"/>
                <a:gd name="T1" fmla="*/ 5 h 12"/>
                <a:gd name="T2" fmla="*/ 7 w 7"/>
                <a:gd name="T3" fmla="*/ 0 h 12"/>
                <a:gd name="T4" fmla="*/ 7 w 7"/>
                <a:gd name="T5" fmla="*/ 12 h 12"/>
                <a:gd name="T6" fmla="*/ 0 w 7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5"/>
                  </a:moveTo>
                  <a:lnTo>
                    <a:pt x="7" y="0"/>
                  </a:lnTo>
                  <a:lnTo>
                    <a:pt x="7" y="1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6" name="Rectangle 200"/>
            <p:cNvSpPr>
              <a:spLocks noChangeArrowheads="1"/>
            </p:cNvSpPr>
            <p:nvPr/>
          </p:nvSpPr>
          <p:spPr bwMode="auto">
            <a:xfrm>
              <a:off x="1076745" y="4176456"/>
              <a:ext cx="9525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7" name="Rectangle 201"/>
            <p:cNvSpPr>
              <a:spLocks noChangeArrowheads="1"/>
            </p:cNvSpPr>
            <p:nvPr/>
          </p:nvSpPr>
          <p:spPr bwMode="auto">
            <a:xfrm>
              <a:off x="549695" y="4025643"/>
              <a:ext cx="320675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" name="Freeform 202"/>
            <p:cNvSpPr>
              <a:spLocks noEditPoints="1"/>
            </p:cNvSpPr>
            <p:nvPr/>
          </p:nvSpPr>
          <p:spPr bwMode="auto">
            <a:xfrm>
              <a:off x="549695" y="4025643"/>
              <a:ext cx="320675" cy="52388"/>
            </a:xfrm>
            <a:custGeom>
              <a:avLst/>
              <a:gdLst>
                <a:gd name="T0" fmla="*/ 202 w 202"/>
                <a:gd name="T1" fmla="*/ 0 h 33"/>
                <a:gd name="T2" fmla="*/ 202 w 202"/>
                <a:gd name="T3" fmla="*/ 32 h 33"/>
                <a:gd name="T4" fmla="*/ 1 w 202"/>
                <a:gd name="T5" fmla="*/ 32 h 33"/>
                <a:gd name="T6" fmla="*/ 1 w 202"/>
                <a:gd name="T7" fmla="*/ 0 h 33"/>
                <a:gd name="T8" fmla="*/ 202 w 202"/>
                <a:gd name="T9" fmla="*/ 0 h 33"/>
                <a:gd name="T10" fmla="*/ 202 w 202"/>
                <a:gd name="T11" fmla="*/ 0 h 33"/>
                <a:gd name="T12" fmla="*/ 0 w 202"/>
                <a:gd name="T13" fmla="*/ 0 h 33"/>
                <a:gd name="T14" fmla="*/ 0 w 202"/>
                <a:gd name="T15" fmla="*/ 33 h 33"/>
                <a:gd name="T16" fmla="*/ 202 w 202"/>
                <a:gd name="T17" fmla="*/ 33 h 33"/>
                <a:gd name="T18" fmla="*/ 202 w 202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33">
                  <a:moveTo>
                    <a:pt x="202" y="0"/>
                  </a:moveTo>
                  <a:lnTo>
                    <a:pt x="202" y="32"/>
                  </a:lnTo>
                  <a:lnTo>
                    <a:pt x="1" y="32"/>
                  </a:lnTo>
                  <a:lnTo>
                    <a:pt x="1" y="0"/>
                  </a:lnTo>
                  <a:lnTo>
                    <a:pt x="202" y="0"/>
                  </a:lnTo>
                  <a:close/>
                  <a:moveTo>
                    <a:pt x="202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202" y="33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" name="Freeform 203"/>
            <p:cNvSpPr>
              <a:spLocks noEditPoints="1"/>
            </p:cNvSpPr>
            <p:nvPr/>
          </p:nvSpPr>
          <p:spPr bwMode="auto">
            <a:xfrm>
              <a:off x="549695" y="4025643"/>
              <a:ext cx="320675" cy="52388"/>
            </a:xfrm>
            <a:custGeom>
              <a:avLst/>
              <a:gdLst>
                <a:gd name="T0" fmla="*/ 202 w 202"/>
                <a:gd name="T1" fmla="*/ 0 h 33"/>
                <a:gd name="T2" fmla="*/ 202 w 202"/>
                <a:gd name="T3" fmla="*/ 32 h 33"/>
                <a:gd name="T4" fmla="*/ 1 w 202"/>
                <a:gd name="T5" fmla="*/ 32 h 33"/>
                <a:gd name="T6" fmla="*/ 1 w 202"/>
                <a:gd name="T7" fmla="*/ 0 h 33"/>
                <a:gd name="T8" fmla="*/ 202 w 202"/>
                <a:gd name="T9" fmla="*/ 0 h 33"/>
                <a:gd name="T10" fmla="*/ 202 w 202"/>
                <a:gd name="T11" fmla="*/ 0 h 33"/>
                <a:gd name="T12" fmla="*/ 0 w 202"/>
                <a:gd name="T13" fmla="*/ 0 h 33"/>
                <a:gd name="T14" fmla="*/ 0 w 202"/>
                <a:gd name="T15" fmla="*/ 33 h 33"/>
                <a:gd name="T16" fmla="*/ 202 w 202"/>
                <a:gd name="T17" fmla="*/ 33 h 33"/>
                <a:gd name="T18" fmla="*/ 202 w 202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33">
                  <a:moveTo>
                    <a:pt x="202" y="0"/>
                  </a:moveTo>
                  <a:lnTo>
                    <a:pt x="202" y="32"/>
                  </a:lnTo>
                  <a:lnTo>
                    <a:pt x="1" y="32"/>
                  </a:lnTo>
                  <a:lnTo>
                    <a:pt x="1" y="0"/>
                  </a:lnTo>
                  <a:lnTo>
                    <a:pt x="202" y="0"/>
                  </a:lnTo>
                  <a:moveTo>
                    <a:pt x="202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202" y="33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" name="Rectangle 204"/>
            <p:cNvSpPr>
              <a:spLocks noChangeArrowheads="1"/>
            </p:cNvSpPr>
            <p:nvPr/>
          </p:nvSpPr>
          <p:spPr bwMode="auto">
            <a:xfrm>
              <a:off x="817983" y="4025643"/>
              <a:ext cx="52388" cy="52388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1" name="Freeform 206"/>
            <p:cNvSpPr>
              <a:spLocks noEditPoints="1"/>
            </p:cNvSpPr>
            <p:nvPr/>
          </p:nvSpPr>
          <p:spPr bwMode="auto">
            <a:xfrm>
              <a:off x="829095" y="4039930"/>
              <a:ext cx="20638" cy="19050"/>
            </a:xfrm>
            <a:custGeom>
              <a:avLst/>
              <a:gdLst>
                <a:gd name="T0" fmla="*/ 7 w 14"/>
                <a:gd name="T1" fmla="*/ 0 h 13"/>
                <a:gd name="T2" fmla="*/ 0 w 14"/>
                <a:gd name="T3" fmla="*/ 6 h 13"/>
                <a:gd name="T4" fmla="*/ 7 w 14"/>
                <a:gd name="T5" fmla="*/ 13 h 13"/>
                <a:gd name="T6" fmla="*/ 14 w 14"/>
                <a:gd name="T7" fmla="*/ 6 h 13"/>
                <a:gd name="T8" fmla="*/ 7 w 14"/>
                <a:gd name="T9" fmla="*/ 0 h 13"/>
                <a:gd name="T10" fmla="*/ 7 w 14"/>
                <a:gd name="T11" fmla="*/ 11 h 13"/>
                <a:gd name="T12" fmla="*/ 3 w 14"/>
                <a:gd name="T13" fmla="*/ 6 h 13"/>
                <a:gd name="T14" fmla="*/ 7 w 14"/>
                <a:gd name="T15" fmla="*/ 2 h 13"/>
                <a:gd name="T16" fmla="*/ 11 w 14"/>
                <a:gd name="T17" fmla="*/ 6 h 13"/>
                <a:gd name="T18" fmla="*/ 7 w 14"/>
                <a:gd name="T1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7" y="13"/>
                  </a:cubicBezTo>
                  <a:cubicBezTo>
                    <a:pt x="11" y="13"/>
                    <a:pt x="14" y="10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1"/>
                  </a:moveTo>
                  <a:cubicBezTo>
                    <a:pt x="5" y="11"/>
                    <a:pt x="3" y="9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10" y="2"/>
                    <a:pt x="11" y="4"/>
                    <a:pt x="11" y="6"/>
                  </a:cubicBezTo>
                  <a:cubicBezTo>
                    <a:pt x="11" y="9"/>
                    <a:pt x="10" y="11"/>
                    <a:pt x="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2" name="Freeform 207"/>
            <p:cNvSpPr>
              <a:spLocks/>
            </p:cNvSpPr>
            <p:nvPr/>
          </p:nvSpPr>
          <p:spPr bwMode="auto">
            <a:xfrm>
              <a:off x="844970" y="4054218"/>
              <a:ext cx="9525" cy="11113"/>
            </a:xfrm>
            <a:custGeom>
              <a:avLst/>
              <a:gdLst>
                <a:gd name="T0" fmla="*/ 5 w 6"/>
                <a:gd name="T1" fmla="*/ 7 h 7"/>
                <a:gd name="T2" fmla="*/ 5 w 6"/>
                <a:gd name="T3" fmla="*/ 7 h 7"/>
                <a:gd name="T4" fmla="*/ 0 w 6"/>
                <a:gd name="T5" fmla="*/ 1 h 7"/>
                <a:gd name="T6" fmla="*/ 0 w 6"/>
                <a:gd name="T7" fmla="*/ 0 h 7"/>
                <a:gd name="T8" fmla="*/ 1 w 6"/>
                <a:gd name="T9" fmla="*/ 0 h 7"/>
                <a:gd name="T10" fmla="*/ 6 w 6"/>
                <a:gd name="T11" fmla="*/ 6 h 7"/>
                <a:gd name="T12" fmla="*/ 6 w 6"/>
                <a:gd name="T13" fmla="*/ 7 h 7"/>
                <a:gd name="T14" fmla="*/ 5 w 6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5" y="7"/>
                  </a:moveTo>
                  <a:lnTo>
                    <a:pt x="5" y="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6" y="6"/>
                  </a:lnTo>
                  <a:lnTo>
                    <a:pt x="6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3" name="Freeform 208"/>
            <p:cNvSpPr>
              <a:spLocks/>
            </p:cNvSpPr>
            <p:nvPr/>
          </p:nvSpPr>
          <p:spPr bwMode="auto">
            <a:xfrm>
              <a:off x="844970" y="4055805"/>
              <a:ext cx="11113" cy="11113"/>
            </a:xfrm>
            <a:custGeom>
              <a:avLst/>
              <a:gdLst>
                <a:gd name="T0" fmla="*/ 5 w 7"/>
                <a:gd name="T1" fmla="*/ 7 h 7"/>
                <a:gd name="T2" fmla="*/ 4 w 7"/>
                <a:gd name="T3" fmla="*/ 6 h 7"/>
                <a:gd name="T4" fmla="*/ 1 w 7"/>
                <a:gd name="T5" fmla="*/ 3 h 7"/>
                <a:gd name="T6" fmla="*/ 1 w 7"/>
                <a:gd name="T7" fmla="*/ 1 h 7"/>
                <a:gd name="T8" fmla="*/ 3 w 7"/>
                <a:gd name="T9" fmla="*/ 1 h 7"/>
                <a:gd name="T10" fmla="*/ 6 w 7"/>
                <a:gd name="T11" fmla="*/ 4 h 7"/>
                <a:gd name="T12" fmla="*/ 6 w 7"/>
                <a:gd name="T13" fmla="*/ 6 h 7"/>
                <a:gd name="T14" fmla="*/ 5 w 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5" y="7"/>
                  </a:moveTo>
                  <a:cubicBezTo>
                    <a:pt x="5" y="7"/>
                    <a:pt x="4" y="6"/>
                    <a:pt x="4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6"/>
                    <a:pt x="6" y="6"/>
                  </a:cubicBezTo>
                  <a:cubicBezTo>
                    <a:pt x="6" y="6"/>
                    <a:pt x="6" y="7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4" name="Freeform 209"/>
            <p:cNvSpPr>
              <a:spLocks/>
            </p:cNvSpPr>
            <p:nvPr/>
          </p:nvSpPr>
          <p:spPr bwMode="auto">
            <a:xfrm>
              <a:off x="570333" y="4046280"/>
              <a:ext cx="6350" cy="11113"/>
            </a:xfrm>
            <a:custGeom>
              <a:avLst/>
              <a:gdLst>
                <a:gd name="T0" fmla="*/ 5 w 5"/>
                <a:gd name="T1" fmla="*/ 1 h 8"/>
                <a:gd name="T2" fmla="*/ 5 w 5"/>
                <a:gd name="T3" fmla="*/ 1 h 8"/>
                <a:gd name="T4" fmla="*/ 5 w 5"/>
                <a:gd name="T5" fmla="*/ 1 h 8"/>
                <a:gd name="T6" fmla="*/ 5 w 5"/>
                <a:gd name="T7" fmla="*/ 1 h 8"/>
                <a:gd name="T8" fmla="*/ 4 w 5"/>
                <a:gd name="T9" fmla="*/ 1 h 8"/>
                <a:gd name="T10" fmla="*/ 4 w 5"/>
                <a:gd name="T11" fmla="*/ 1 h 8"/>
                <a:gd name="T12" fmla="*/ 3 w 5"/>
                <a:gd name="T13" fmla="*/ 1 h 8"/>
                <a:gd name="T14" fmla="*/ 3 w 5"/>
                <a:gd name="T15" fmla="*/ 1 h 8"/>
                <a:gd name="T16" fmla="*/ 2 w 5"/>
                <a:gd name="T17" fmla="*/ 1 h 8"/>
                <a:gd name="T18" fmla="*/ 2 w 5"/>
                <a:gd name="T19" fmla="*/ 1 h 8"/>
                <a:gd name="T20" fmla="*/ 2 w 5"/>
                <a:gd name="T21" fmla="*/ 2 h 8"/>
                <a:gd name="T22" fmla="*/ 2 w 5"/>
                <a:gd name="T23" fmla="*/ 2 h 8"/>
                <a:gd name="T24" fmla="*/ 2 w 5"/>
                <a:gd name="T25" fmla="*/ 3 h 8"/>
                <a:gd name="T26" fmla="*/ 3 w 5"/>
                <a:gd name="T27" fmla="*/ 3 h 8"/>
                <a:gd name="T28" fmla="*/ 4 w 5"/>
                <a:gd name="T29" fmla="*/ 3 h 8"/>
                <a:gd name="T30" fmla="*/ 4 w 5"/>
                <a:gd name="T31" fmla="*/ 3 h 8"/>
                <a:gd name="T32" fmla="*/ 5 w 5"/>
                <a:gd name="T33" fmla="*/ 4 h 8"/>
                <a:gd name="T34" fmla="*/ 5 w 5"/>
                <a:gd name="T35" fmla="*/ 4 h 8"/>
                <a:gd name="T36" fmla="*/ 5 w 5"/>
                <a:gd name="T37" fmla="*/ 5 h 8"/>
                <a:gd name="T38" fmla="*/ 5 w 5"/>
                <a:gd name="T39" fmla="*/ 6 h 8"/>
                <a:gd name="T40" fmla="*/ 5 w 5"/>
                <a:gd name="T41" fmla="*/ 7 h 8"/>
                <a:gd name="T42" fmla="*/ 4 w 5"/>
                <a:gd name="T43" fmla="*/ 8 h 8"/>
                <a:gd name="T44" fmla="*/ 3 w 5"/>
                <a:gd name="T45" fmla="*/ 8 h 8"/>
                <a:gd name="T46" fmla="*/ 1 w 5"/>
                <a:gd name="T47" fmla="*/ 7 h 8"/>
                <a:gd name="T48" fmla="*/ 0 w 5"/>
                <a:gd name="T49" fmla="*/ 7 h 8"/>
                <a:gd name="T50" fmla="*/ 1 w 5"/>
                <a:gd name="T51" fmla="*/ 6 h 8"/>
                <a:gd name="T52" fmla="*/ 1 w 5"/>
                <a:gd name="T53" fmla="*/ 6 h 8"/>
                <a:gd name="T54" fmla="*/ 1 w 5"/>
                <a:gd name="T55" fmla="*/ 6 h 8"/>
                <a:gd name="T56" fmla="*/ 1 w 5"/>
                <a:gd name="T57" fmla="*/ 6 h 8"/>
                <a:gd name="T58" fmla="*/ 2 w 5"/>
                <a:gd name="T59" fmla="*/ 6 h 8"/>
                <a:gd name="T60" fmla="*/ 2 w 5"/>
                <a:gd name="T61" fmla="*/ 7 h 8"/>
                <a:gd name="T62" fmla="*/ 3 w 5"/>
                <a:gd name="T63" fmla="*/ 7 h 8"/>
                <a:gd name="T64" fmla="*/ 4 w 5"/>
                <a:gd name="T65" fmla="*/ 7 h 8"/>
                <a:gd name="T66" fmla="*/ 4 w 5"/>
                <a:gd name="T67" fmla="*/ 6 h 8"/>
                <a:gd name="T68" fmla="*/ 4 w 5"/>
                <a:gd name="T69" fmla="*/ 6 h 8"/>
                <a:gd name="T70" fmla="*/ 4 w 5"/>
                <a:gd name="T71" fmla="*/ 5 h 8"/>
                <a:gd name="T72" fmla="*/ 4 w 5"/>
                <a:gd name="T73" fmla="*/ 5 h 8"/>
                <a:gd name="T74" fmla="*/ 4 w 5"/>
                <a:gd name="T75" fmla="*/ 4 h 8"/>
                <a:gd name="T76" fmla="*/ 3 w 5"/>
                <a:gd name="T77" fmla="*/ 4 h 8"/>
                <a:gd name="T78" fmla="*/ 3 w 5"/>
                <a:gd name="T79" fmla="*/ 4 h 8"/>
                <a:gd name="T80" fmla="*/ 2 w 5"/>
                <a:gd name="T81" fmla="*/ 4 h 8"/>
                <a:gd name="T82" fmla="*/ 1 w 5"/>
                <a:gd name="T83" fmla="*/ 3 h 8"/>
                <a:gd name="T84" fmla="*/ 1 w 5"/>
                <a:gd name="T85" fmla="*/ 3 h 8"/>
                <a:gd name="T86" fmla="*/ 1 w 5"/>
                <a:gd name="T87" fmla="*/ 2 h 8"/>
                <a:gd name="T88" fmla="*/ 1 w 5"/>
                <a:gd name="T89" fmla="*/ 1 h 8"/>
                <a:gd name="T90" fmla="*/ 1 w 5"/>
                <a:gd name="T91" fmla="*/ 0 h 8"/>
                <a:gd name="T92" fmla="*/ 2 w 5"/>
                <a:gd name="T93" fmla="*/ 0 h 8"/>
                <a:gd name="T94" fmla="*/ 3 w 5"/>
                <a:gd name="T95" fmla="*/ 0 h 8"/>
                <a:gd name="T96" fmla="*/ 4 w 5"/>
                <a:gd name="T97" fmla="*/ 0 h 8"/>
                <a:gd name="T98" fmla="*/ 5 w 5"/>
                <a:gd name="T99" fmla="*/ 0 h 8"/>
                <a:gd name="T100" fmla="*/ 5 w 5"/>
                <a:gd name="T10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" h="8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AAB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5" name="Freeform 210"/>
            <p:cNvSpPr>
              <a:spLocks noEditPoints="1"/>
            </p:cNvSpPr>
            <p:nvPr/>
          </p:nvSpPr>
          <p:spPr bwMode="auto">
            <a:xfrm>
              <a:off x="578270" y="4049455"/>
              <a:ext cx="7938" cy="7938"/>
            </a:xfrm>
            <a:custGeom>
              <a:avLst/>
              <a:gdLst>
                <a:gd name="T0" fmla="*/ 3 w 5"/>
                <a:gd name="T1" fmla="*/ 0 h 6"/>
                <a:gd name="T2" fmla="*/ 4 w 5"/>
                <a:gd name="T3" fmla="*/ 0 h 6"/>
                <a:gd name="T4" fmla="*/ 5 w 5"/>
                <a:gd name="T5" fmla="*/ 1 h 6"/>
                <a:gd name="T6" fmla="*/ 5 w 5"/>
                <a:gd name="T7" fmla="*/ 1 h 6"/>
                <a:gd name="T8" fmla="*/ 5 w 5"/>
                <a:gd name="T9" fmla="*/ 2 h 6"/>
                <a:gd name="T10" fmla="*/ 5 w 5"/>
                <a:gd name="T11" fmla="*/ 3 h 6"/>
                <a:gd name="T12" fmla="*/ 5 w 5"/>
                <a:gd name="T13" fmla="*/ 3 h 6"/>
                <a:gd name="T14" fmla="*/ 1 w 5"/>
                <a:gd name="T15" fmla="*/ 3 h 6"/>
                <a:gd name="T16" fmla="*/ 1 w 5"/>
                <a:gd name="T17" fmla="*/ 4 h 6"/>
                <a:gd name="T18" fmla="*/ 2 w 5"/>
                <a:gd name="T19" fmla="*/ 4 h 6"/>
                <a:gd name="T20" fmla="*/ 2 w 5"/>
                <a:gd name="T21" fmla="*/ 5 h 6"/>
                <a:gd name="T22" fmla="*/ 3 w 5"/>
                <a:gd name="T23" fmla="*/ 5 h 6"/>
                <a:gd name="T24" fmla="*/ 4 w 5"/>
                <a:gd name="T25" fmla="*/ 5 h 6"/>
                <a:gd name="T26" fmla="*/ 4 w 5"/>
                <a:gd name="T27" fmla="*/ 5 h 6"/>
                <a:gd name="T28" fmla="*/ 4 w 5"/>
                <a:gd name="T29" fmla="*/ 4 h 6"/>
                <a:gd name="T30" fmla="*/ 5 w 5"/>
                <a:gd name="T31" fmla="*/ 4 h 6"/>
                <a:gd name="T32" fmla="*/ 5 w 5"/>
                <a:gd name="T33" fmla="*/ 4 h 6"/>
                <a:gd name="T34" fmla="*/ 5 w 5"/>
                <a:gd name="T35" fmla="*/ 5 h 6"/>
                <a:gd name="T36" fmla="*/ 5 w 5"/>
                <a:gd name="T37" fmla="*/ 5 h 6"/>
                <a:gd name="T38" fmla="*/ 4 w 5"/>
                <a:gd name="T39" fmla="*/ 5 h 6"/>
                <a:gd name="T40" fmla="*/ 4 w 5"/>
                <a:gd name="T41" fmla="*/ 6 h 6"/>
                <a:gd name="T42" fmla="*/ 3 w 5"/>
                <a:gd name="T43" fmla="*/ 6 h 6"/>
                <a:gd name="T44" fmla="*/ 2 w 5"/>
                <a:gd name="T45" fmla="*/ 5 h 6"/>
                <a:gd name="T46" fmla="*/ 1 w 5"/>
                <a:gd name="T47" fmla="*/ 5 h 6"/>
                <a:gd name="T48" fmla="*/ 0 w 5"/>
                <a:gd name="T49" fmla="*/ 4 h 6"/>
                <a:gd name="T50" fmla="*/ 0 w 5"/>
                <a:gd name="T51" fmla="*/ 3 h 6"/>
                <a:gd name="T52" fmla="*/ 0 w 5"/>
                <a:gd name="T53" fmla="*/ 2 h 6"/>
                <a:gd name="T54" fmla="*/ 1 w 5"/>
                <a:gd name="T55" fmla="*/ 1 h 6"/>
                <a:gd name="T56" fmla="*/ 2 w 5"/>
                <a:gd name="T57" fmla="*/ 0 h 6"/>
                <a:gd name="T58" fmla="*/ 3 w 5"/>
                <a:gd name="T59" fmla="*/ 0 h 6"/>
                <a:gd name="T60" fmla="*/ 3 w 5"/>
                <a:gd name="T61" fmla="*/ 1 h 6"/>
                <a:gd name="T62" fmla="*/ 2 w 5"/>
                <a:gd name="T63" fmla="*/ 1 h 6"/>
                <a:gd name="T64" fmla="*/ 1 w 5"/>
                <a:gd name="T65" fmla="*/ 2 h 6"/>
                <a:gd name="T66" fmla="*/ 4 w 5"/>
                <a:gd name="T67" fmla="*/ 2 h 6"/>
                <a:gd name="T68" fmla="*/ 4 w 5"/>
                <a:gd name="T69" fmla="*/ 2 h 6"/>
                <a:gd name="T70" fmla="*/ 4 w 5"/>
                <a:gd name="T71" fmla="*/ 1 h 6"/>
                <a:gd name="T72" fmla="*/ 4 w 5"/>
                <a:gd name="T73" fmla="*/ 1 h 6"/>
                <a:gd name="T74" fmla="*/ 3 w 5"/>
                <a:gd name="T7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AAB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6" name="Freeform 211"/>
            <p:cNvSpPr>
              <a:spLocks noEditPoints="1"/>
            </p:cNvSpPr>
            <p:nvPr/>
          </p:nvSpPr>
          <p:spPr bwMode="auto">
            <a:xfrm>
              <a:off x="587795" y="4049455"/>
              <a:ext cx="6350" cy="7938"/>
            </a:xfrm>
            <a:custGeom>
              <a:avLst/>
              <a:gdLst>
                <a:gd name="T0" fmla="*/ 5 w 5"/>
                <a:gd name="T1" fmla="*/ 6 h 6"/>
                <a:gd name="T2" fmla="*/ 4 w 5"/>
                <a:gd name="T3" fmla="*/ 6 h 6"/>
                <a:gd name="T4" fmla="*/ 4 w 5"/>
                <a:gd name="T5" fmla="*/ 6 h 6"/>
                <a:gd name="T6" fmla="*/ 4 w 5"/>
                <a:gd name="T7" fmla="*/ 5 h 6"/>
                <a:gd name="T8" fmla="*/ 4 w 5"/>
                <a:gd name="T9" fmla="*/ 5 h 6"/>
                <a:gd name="T10" fmla="*/ 3 w 5"/>
                <a:gd name="T11" fmla="*/ 5 h 6"/>
                <a:gd name="T12" fmla="*/ 3 w 5"/>
                <a:gd name="T13" fmla="*/ 5 h 6"/>
                <a:gd name="T14" fmla="*/ 2 w 5"/>
                <a:gd name="T15" fmla="*/ 6 h 6"/>
                <a:gd name="T16" fmla="*/ 2 w 5"/>
                <a:gd name="T17" fmla="*/ 6 h 6"/>
                <a:gd name="T18" fmla="*/ 1 w 5"/>
                <a:gd name="T19" fmla="*/ 6 h 6"/>
                <a:gd name="T20" fmla="*/ 1 w 5"/>
                <a:gd name="T21" fmla="*/ 5 h 6"/>
                <a:gd name="T22" fmla="*/ 0 w 5"/>
                <a:gd name="T23" fmla="*/ 5 h 6"/>
                <a:gd name="T24" fmla="*/ 0 w 5"/>
                <a:gd name="T25" fmla="*/ 4 h 6"/>
                <a:gd name="T26" fmla="*/ 0 w 5"/>
                <a:gd name="T27" fmla="*/ 4 h 6"/>
                <a:gd name="T28" fmla="*/ 1 w 5"/>
                <a:gd name="T29" fmla="*/ 3 h 6"/>
                <a:gd name="T30" fmla="*/ 2 w 5"/>
                <a:gd name="T31" fmla="*/ 3 h 6"/>
                <a:gd name="T32" fmla="*/ 4 w 5"/>
                <a:gd name="T33" fmla="*/ 2 h 6"/>
                <a:gd name="T34" fmla="*/ 4 w 5"/>
                <a:gd name="T35" fmla="*/ 2 h 6"/>
                <a:gd name="T36" fmla="*/ 3 w 5"/>
                <a:gd name="T37" fmla="*/ 1 h 6"/>
                <a:gd name="T38" fmla="*/ 2 w 5"/>
                <a:gd name="T39" fmla="*/ 1 h 6"/>
                <a:gd name="T40" fmla="*/ 2 w 5"/>
                <a:gd name="T41" fmla="*/ 1 h 6"/>
                <a:gd name="T42" fmla="*/ 1 w 5"/>
                <a:gd name="T43" fmla="*/ 1 h 6"/>
                <a:gd name="T44" fmla="*/ 1 w 5"/>
                <a:gd name="T45" fmla="*/ 1 h 6"/>
                <a:gd name="T46" fmla="*/ 1 w 5"/>
                <a:gd name="T47" fmla="*/ 1 h 6"/>
                <a:gd name="T48" fmla="*/ 1 w 5"/>
                <a:gd name="T49" fmla="*/ 1 h 6"/>
                <a:gd name="T50" fmla="*/ 1 w 5"/>
                <a:gd name="T51" fmla="*/ 1 h 6"/>
                <a:gd name="T52" fmla="*/ 0 w 5"/>
                <a:gd name="T53" fmla="*/ 1 h 6"/>
                <a:gd name="T54" fmla="*/ 1 w 5"/>
                <a:gd name="T55" fmla="*/ 0 h 6"/>
                <a:gd name="T56" fmla="*/ 3 w 5"/>
                <a:gd name="T57" fmla="*/ 0 h 6"/>
                <a:gd name="T58" fmla="*/ 3 w 5"/>
                <a:gd name="T59" fmla="*/ 0 h 6"/>
                <a:gd name="T60" fmla="*/ 4 w 5"/>
                <a:gd name="T61" fmla="*/ 1 h 6"/>
                <a:gd name="T62" fmla="*/ 4 w 5"/>
                <a:gd name="T63" fmla="*/ 1 h 6"/>
                <a:gd name="T64" fmla="*/ 5 w 5"/>
                <a:gd name="T65" fmla="*/ 2 h 6"/>
                <a:gd name="T66" fmla="*/ 5 w 5"/>
                <a:gd name="T67" fmla="*/ 6 h 6"/>
                <a:gd name="T68" fmla="*/ 2 w 5"/>
                <a:gd name="T69" fmla="*/ 5 h 6"/>
                <a:gd name="T70" fmla="*/ 2 w 5"/>
                <a:gd name="T71" fmla="*/ 5 h 6"/>
                <a:gd name="T72" fmla="*/ 3 w 5"/>
                <a:gd name="T73" fmla="*/ 5 h 6"/>
                <a:gd name="T74" fmla="*/ 3 w 5"/>
                <a:gd name="T75" fmla="*/ 5 h 6"/>
                <a:gd name="T76" fmla="*/ 4 w 5"/>
                <a:gd name="T77" fmla="*/ 4 h 6"/>
                <a:gd name="T78" fmla="*/ 4 w 5"/>
                <a:gd name="T79" fmla="*/ 3 h 6"/>
                <a:gd name="T80" fmla="*/ 2 w 5"/>
                <a:gd name="T81" fmla="*/ 3 h 6"/>
                <a:gd name="T82" fmla="*/ 2 w 5"/>
                <a:gd name="T83" fmla="*/ 3 h 6"/>
                <a:gd name="T84" fmla="*/ 1 w 5"/>
                <a:gd name="T85" fmla="*/ 4 h 6"/>
                <a:gd name="T86" fmla="*/ 1 w 5"/>
                <a:gd name="T87" fmla="*/ 4 h 6"/>
                <a:gd name="T88" fmla="*/ 1 w 5"/>
                <a:gd name="T89" fmla="*/ 5 h 6"/>
                <a:gd name="T90" fmla="*/ 1 w 5"/>
                <a:gd name="T91" fmla="*/ 5 h 6"/>
                <a:gd name="T92" fmla="*/ 2 w 5"/>
                <a:gd name="T9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6"/>
                  </a:lnTo>
                  <a:close/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AAB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7" name="Freeform 212"/>
            <p:cNvSpPr>
              <a:spLocks/>
            </p:cNvSpPr>
            <p:nvPr/>
          </p:nvSpPr>
          <p:spPr bwMode="auto">
            <a:xfrm>
              <a:off x="595733" y="4049455"/>
              <a:ext cx="4763" cy="7938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0 h 6"/>
                <a:gd name="T4" fmla="*/ 1 w 3"/>
                <a:gd name="T5" fmla="*/ 0 h 6"/>
                <a:gd name="T6" fmla="*/ 1 w 3"/>
                <a:gd name="T7" fmla="*/ 0 h 6"/>
                <a:gd name="T8" fmla="*/ 1 w 3"/>
                <a:gd name="T9" fmla="*/ 0 h 6"/>
                <a:gd name="T10" fmla="*/ 1 w 3"/>
                <a:gd name="T11" fmla="*/ 1 h 6"/>
                <a:gd name="T12" fmla="*/ 2 w 3"/>
                <a:gd name="T13" fmla="*/ 0 h 6"/>
                <a:gd name="T14" fmla="*/ 3 w 3"/>
                <a:gd name="T15" fmla="*/ 0 h 6"/>
                <a:gd name="T16" fmla="*/ 3 w 3"/>
                <a:gd name="T17" fmla="*/ 0 h 6"/>
                <a:gd name="T18" fmla="*/ 3 w 3"/>
                <a:gd name="T19" fmla="*/ 0 h 6"/>
                <a:gd name="T20" fmla="*/ 3 w 3"/>
                <a:gd name="T21" fmla="*/ 1 h 6"/>
                <a:gd name="T22" fmla="*/ 3 w 3"/>
                <a:gd name="T23" fmla="*/ 1 h 6"/>
                <a:gd name="T24" fmla="*/ 3 w 3"/>
                <a:gd name="T25" fmla="*/ 1 h 6"/>
                <a:gd name="T26" fmla="*/ 2 w 3"/>
                <a:gd name="T27" fmla="*/ 1 h 6"/>
                <a:gd name="T28" fmla="*/ 2 w 3"/>
                <a:gd name="T29" fmla="*/ 1 h 6"/>
                <a:gd name="T30" fmla="*/ 1 w 3"/>
                <a:gd name="T31" fmla="*/ 2 h 6"/>
                <a:gd name="T32" fmla="*/ 1 w 3"/>
                <a:gd name="T33" fmla="*/ 6 h 6"/>
                <a:gd name="T34" fmla="*/ 0 w 3"/>
                <a:gd name="T3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AAB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8" name="Freeform 213"/>
            <p:cNvSpPr>
              <a:spLocks/>
            </p:cNvSpPr>
            <p:nvPr/>
          </p:nvSpPr>
          <p:spPr bwMode="auto">
            <a:xfrm>
              <a:off x="602083" y="4049455"/>
              <a:ext cx="7938" cy="7938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4 w 5"/>
                <a:gd name="T5" fmla="*/ 1 h 6"/>
                <a:gd name="T6" fmla="*/ 4 w 5"/>
                <a:gd name="T7" fmla="*/ 1 h 6"/>
                <a:gd name="T8" fmla="*/ 4 w 5"/>
                <a:gd name="T9" fmla="*/ 1 h 6"/>
                <a:gd name="T10" fmla="*/ 3 w 5"/>
                <a:gd name="T11" fmla="*/ 1 h 6"/>
                <a:gd name="T12" fmla="*/ 3 w 5"/>
                <a:gd name="T13" fmla="*/ 1 h 6"/>
                <a:gd name="T14" fmla="*/ 2 w 5"/>
                <a:gd name="T15" fmla="*/ 1 h 6"/>
                <a:gd name="T16" fmla="*/ 2 w 5"/>
                <a:gd name="T17" fmla="*/ 1 h 6"/>
                <a:gd name="T18" fmla="*/ 1 w 5"/>
                <a:gd name="T19" fmla="*/ 2 h 6"/>
                <a:gd name="T20" fmla="*/ 1 w 5"/>
                <a:gd name="T21" fmla="*/ 3 h 6"/>
                <a:gd name="T22" fmla="*/ 1 w 5"/>
                <a:gd name="T23" fmla="*/ 4 h 6"/>
                <a:gd name="T24" fmla="*/ 2 w 5"/>
                <a:gd name="T25" fmla="*/ 4 h 6"/>
                <a:gd name="T26" fmla="*/ 2 w 5"/>
                <a:gd name="T27" fmla="*/ 5 h 6"/>
                <a:gd name="T28" fmla="*/ 3 w 5"/>
                <a:gd name="T29" fmla="*/ 5 h 6"/>
                <a:gd name="T30" fmla="*/ 3 w 5"/>
                <a:gd name="T31" fmla="*/ 5 h 6"/>
                <a:gd name="T32" fmla="*/ 4 w 5"/>
                <a:gd name="T33" fmla="*/ 5 h 6"/>
                <a:gd name="T34" fmla="*/ 4 w 5"/>
                <a:gd name="T35" fmla="*/ 4 h 6"/>
                <a:gd name="T36" fmla="*/ 4 w 5"/>
                <a:gd name="T37" fmla="*/ 4 h 6"/>
                <a:gd name="T38" fmla="*/ 4 w 5"/>
                <a:gd name="T39" fmla="*/ 4 h 6"/>
                <a:gd name="T40" fmla="*/ 5 w 5"/>
                <a:gd name="T41" fmla="*/ 5 h 6"/>
                <a:gd name="T42" fmla="*/ 4 w 5"/>
                <a:gd name="T43" fmla="*/ 5 h 6"/>
                <a:gd name="T44" fmla="*/ 3 w 5"/>
                <a:gd name="T45" fmla="*/ 6 h 6"/>
                <a:gd name="T46" fmla="*/ 2 w 5"/>
                <a:gd name="T47" fmla="*/ 5 h 6"/>
                <a:gd name="T48" fmla="*/ 1 w 5"/>
                <a:gd name="T49" fmla="*/ 5 h 6"/>
                <a:gd name="T50" fmla="*/ 0 w 5"/>
                <a:gd name="T51" fmla="*/ 4 h 6"/>
                <a:gd name="T52" fmla="*/ 0 w 5"/>
                <a:gd name="T53" fmla="*/ 3 h 6"/>
                <a:gd name="T54" fmla="*/ 0 w 5"/>
                <a:gd name="T55" fmla="*/ 2 h 6"/>
                <a:gd name="T56" fmla="*/ 1 w 5"/>
                <a:gd name="T57" fmla="*/ 1 h 6"/>
                <a:gd name="T58" fmla="*/ 2 w 5"/>
                <a:gd name="T59" fmla="*/ 0 h 6"/>
                <a:gd name="T60" fmla="*/ 3 w 5"/>
                <a:gd name="T61" fmla="*/ 0 h 6"/>
                <a:gd name="T62" fmla="*/ 4 w 5"/>
                <a:gd name="T63" fmla="*/ 0 h 6"/>
                <a:gd name="T64" fmla="*/ 5 w 5"/>
                <a:gd name="T65" fmla="*/ 1 h 6"/>
                <a:gd name="T66" fmla="*/ 4 w 5"/>
                <a:gd name="T6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AAB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9" name="Freeform 214"/>
            <p:cNvSpPr>
              <a:spLocks/>
            </p:cNvSpPr>
            <p:nvPr/>
          </p:nvSpPr>
          <p:spPr bwMode="auto">
            <a:xfrm>
              <a:off x="610020" y="4044693"/>
              <a:ext cx="6350" cy="12700"/>
            </a:xfrm>
            <a:custGeom>
              <a:avLst/>
              <a:gdLst>
                <a:gd name="T0" fmla="*/ 0 w 4"/>
                <a:gd name="T1" fmla="*/ 9 h 9"/>
                <a:gd name="T2" fmla="*/ 0 w 4"/>
                <a:gd name="T3" fmla="*/ 0 h 9"/>
                <a:gd name="T4" fmla="*/ 1 w 4"/>
                <a:gd name="T5" fmla="*/ 0 h 9"/>
                <a:gd name="T6" fmla="*/ 1 w 4"/>
                <a:gd name="T7" fmla="*/ 4 h 9"/>
                <a:gd name="T8" fmla="*/ 1 w 4"/>
                <a:gd name="T9" fmla="*/ 3 h 9"/>
                <a:gd name="T10" fmla="*/ 2 w 4"/>
                <a:gd name="T11" fmla="*/ 3 h 9"/>
                <a:gd name="T12" fmla="*/ 3 w 4"/>
                <a:gd name="T13" fmla="*/ 3 h 9"/>
                <a:gd name="T14" fmla="*/ 4 w 4"/>
                <a:gd name="T15" fmla="*/ 4 h 9"/>
                <a:gd name="T16" fmla="*/ 4 w 4"/>
                <a:gd name="T17" fmla="*/ 4 h 9"/>
                <a:gd name="T18" fmla="*/ 4 w 4"/>
                <a:gd name="T19" fmla="*/ 5 h 9"/>
                <a:gd name="T20" fmla="*/ 4 w 4"/>
                <a:gd name="T21" fmla="*/ 9 h 9"/>
                <a:gd name="T22" fmla="*/ 3 w 4"/>
                <a:gd name="T23" fmla="*/ 9 h 9"/>
                <a:gd name="T24" fmla="*/ 3 w 4"/>
                <a:gd name="T25" fmla="*/ 5 h 9"/>
                <a:gd name="T26" fmla="*/ 3 w 4"/>
                <a:gd name="T27" fmla="*/ 4 h 9"/>
                <a:gd name="T28" fmla="*/ 2 w 4"/>
                <a:gd name="T29" fmla="*/ 4 h 9"/>
                <a:gd name="T30" fmla="*/ 1 w 4"/>
                <a:gd name="T31" fmla="*/ 4 h 9"/>
                <a:gd name="T32" fmla="*/ 1 w 4"/>
                <a:gd name="T33" fmla="*/ 4 h 9"/>
                <a:gd name="T34" fmla="*/ 1 w 4"/>
                <a:gd name="T35" fmla="*/ 9 h 9"/>
                <a:gd name="T36" fmla="*/ 0 w 4"/>
                <a:gd name="T3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9">
                  <a:moveTo>
                    <a:pt x="0" y="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AAB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0" name="Oval 215"/>
            <p:cNvSpPr>
              <a:spLocks noChangeArrowheads="1"/>
            </p:cNvSpPr>
            <p:nvPr/>
          </p:nvSpPr>
          <p:spPr bwMode="auto">
            <a:xfrm>
              <a:off x="457620" y="3836730"/>
              <a:ext cx="136525" cy="136525"/>
            </a:xfrm>
            <a:prstGeom prst="ellipse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1" name="Oval 216"/>
            <p:cNvSpPr>
              <a:spLocks noChangeArrowheads="1"/>
            </p:cNvSpPr>
            <p:nvPr/>
          </p:nvSpPr>
          <p:spPr bwMode="auto">
            <a:xfrm>
              <a:off x="971970" y="3879593"/>
              <a:ext cx="138113" cy="136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2" name="Rectangle 217"/>
            <p:cNvSpPr>
              <a:spLocks noChangeArrowheads="1"/>
            </p:cNvSpPr>
            <p:nvPr/>
          </p:nvSpPr>
          <p:spPr bwMode="auto">
            <a:xfrm>
              <a:off x="560808" y="3708143"/>
              <a:ext cx="477838" cy="1746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3" name="Rectangle 218"/>
            <p:cNvSpPr>
              <a:spLocks noChangeArrowheads="1"/>
            </p:cNvSpPr>
            <p:nvPr/>
          </p:nvSpPr>
          <p:spPr bwMode="auto">
            <a:xfrm>
              <a:off x="560808" y="3708143"/>
              <a:ext cx="303213" cy="174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94" name="Picture 2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970" y="3697030"/>
              <a:ext cx="38100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95" name="Freeform 220"/>
            <p:cNvSpPr>
              <a:spLocks noEditPoints="1"/>
            </p:cNvSpPr>
            <p:nvPr/>
          </p:nvSpPr>
          <p:spPr bwMode="auto">
            <a:xfrm>
              <a:off x="849733" y="3703380"/>
              <a:ext cx="26988" cy="28575"/>
            </a:xfrm>
            <a:custGeom>
              <a:avLst/>
              <a:gdLst>
                <a:gd name="T0" fmla="*/ 10 w 19"/>
                <a:gd name="T1" fmla="*/ 19 h 19"/>
                <a:gd name="T2" fmla="*/ 0 w 19"/>
                <a:gd name="T3" fmla="*/ 9 h 19"/>
                <a:gd name="T4" fmla="*/ 10 w 19"/>
                <a:gd name="T5" fmla="*/ 0 h 19"/>
                <a:gd name="T6" fmla="*/ 19 w 19"/>
                <a:gd name="T7" fmla="*/ 9 h 19"/>
                <a:gd name="T8" fmla="*/ 10 w 19"/>
                <a:gd name="T9" fmla="*/ 19 h 19"/>
                <a:gd name="T10" fmla="*/ 10 w 19"/>
                <a:gd name="T11" fmla="*/ 1 h 19"/>
                <a:gd name="T12" fmla="*/ 1 w 19"/>
                <a:gd name="T13" fmla="*/ 9 h 19"/>
                <a:gd name="T14" fmla="*/ 10 w 19"/>
                <a:gd name="T15" fmla="*/ 18 h 19"/>
                <a:gd name="T16" fmla="*/ 18 w 19"/>
                <a:gd name="T17" fmla="*/ 9 h 19"/>
                <a:gd name="T18" fmla="*/ 10 w 19"/>
                <a:gd name="T1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4" y="19"/>
                    <a:pt x="0" y="15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cubicBezTo>
                    <a:pt x="19" y="15"/>
                    <a:pt x="15" y="19"/>
                    <a:pt x="10" y="19"/>
                  </a:cubicBezTo>
                  <a:close/>
                  <a:moveTo>
                    <a:pt x="10" y="1"/>
                  </a:moveTo>
                  <a:cubicBezTo>
                    <a:pt x="5" y="1"/>
                    <a:pt x="1" y="4"/>
                    <a:pt x="1" y="9"/>
                  </a:cubicBezTo>
                  <a:cubicBezTo>
                    <a:pt x="1" y="14"/>
                    <a:pt x="5" y="18"/>
                    <a:pt x="10" y="18"/>
                  </a:cubicBezTo>
                  <a:cubicBezTo>
                    <a:pt x="14" y="18"/>
                    <a:pt x="18" y="14"/>
                    <a:pt x="18" y="9"/>
                  </a:cubicBezTo>
                  <a:cubicBezTo>
                    <a:pt x="18" y="4"/>
                    <a:pt x="14" y="1"/>
                    <a:pt x="10" y="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6" name="Rectangle 221"/>
            <p:cNvSpPr>
              <a:spLocks noChangeArrowheads="1"/>
            </p:cNvSpPr>
            <p:nvPr/>
          </p:nvSpPr>
          <p:spPr bwMode="auto">
            <a:xfrm>
              <a:off x="817983" y="3768468"/>
              <a:ext cx="96838" cy="69850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7" name="Freeform 222"/>
            <p:cNvSpPr>
              <a:spLocks/>
            </p:cNvSpPr>
            <p:nvPr/>
          </p:nvSpPr>
          <p:spPr bwMode="auto">
            <a:xfrm>
              <a:off x="844970" y="3754180"/>
              <a:ext cx="42863" cy="44450"/>
            </a:xfrm>
            <a:custGeom>
              <a:avLst/>
              <a:gdLst>
                <a:gd name="T0" fmla="*/ 13 w 27"/>
                <a:gd name="T1" fmla="*/ 28 h 28"/>
                <a:gd name="T2" fmla="*/ 0 w 27"/>
                <a:gd name="T3" fmla="*/ 14 h 28"/>
                <a:gd name="T4" fmla="*/ 13 w 27"/>
                <a:gd name="T5" fmla="*/ 0 h 28"/>
                <a:gd name="T6" fmla="*/ 27 w 27"/>
                <a:gd name="T7" fmla="*/ 14 h 28"/>
                <a:gd name="T8" fmla="*/ 13 w 2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3" y="28"/>
                  </a:moveTo>
                  <a:lnTo>
                    <a:pt x="0" y="14"/>
                  </a:lnTo>
                  <a:lnTo>
                    <a:pt x="13" y="0"/>
                  </a:lnTo>
                  <a:lnTo>
                    <a:pt x="27" y="14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8" name="Freeform 223"/>
            <p:cNvSpPr>
              <a:spLocks/>
            </p:cNvSpPr>
            <p:nvPr/>
          </p:nvSpPr>
          <p:spPr bwMode="auto">
            <a:xfrm>
              <a:off x="838620" y="3789105"/>
              <a:ext cx="15875" cy="26988"/>
            </a:xfrm>
            <a:custGeom>
              <a:avLst/>
              <a:gdLst>
                <a:gd name="T0" fmla="*/ 1 w 11"/>
                <a:gd name="T1" fmla="*/ 16 h 18"/>
                <a:gd name="T2" fmla="*/ 5 w 11"/>
                <a:gd name="T3" fmla="*/ 16 h 18"/>
                <a:gd name="T4" fmla="*/ 5 w 11"/>
                <a:gd name="T5" fmla="*/ 4 h 18"/>
                <a:gd name="T6" fmla="*/ 5 w 11"/>
                <a:gd name="T7" fmla="*/ 3 h 18"/>
                <a:gd name="T8" fmla="*/ 2 w 11"/>
                <a:gd name="T9" fmla="*/ 5 h 18"/>
                <a:gd name="T10" fmla="*/ 2 w 11"/>
                <a:gd name="T11" fmla="*/ 5 h 18"/>
                <a:gd name="T12" fmla="*/ 1 w 11"/>
                <a:gd name="T13" fmla="*/ 6 h 18"/>
                <a:gd name="T14" fmla="*/ 1 w 11"/>
                <a:gd name="T15" fmla="*/ 5 h 18"/>
                <a:gd name="T16" fmla="*/ 1 w 11"/>
                <a:gd name="T17" fmla="*/ 5 h 18"/>
                <a:gd name="T18" fmla="*/ 0 w 11"/>
                <a:gd name="T19" fmla="*/ 4 h 18"/>
                <a:gd name="T20" fmla="*/ 6 w 11"/>
                <a:gd name="T21" fmla="*/ 0 h 18"/>
                <a:gd name="T22" fmla="*/ 7 w 11"/>
                <a:gd name="T23" fmla="*/ 0 h 18"/>
                <a:gd name="T24" fmla="*/ 7 w 11"/>
                <a:gd name="T25" fmla="*/ 16 h 18"/>
                <a:gd name="T26" fmla="*/ 11 w 11"/>
                <a:gd name="T27" fmla="*/ 16 h 18"/>
                <a:gd name="T28" fmla="*/ 11 w 11"/>
                <a:gd name="T29" fmla="*/ 18 h 18"/>
                <a:gd name="T30" fmla="*/ 1 w 11"/>
                <a:gd name="T31" fmla="*/ 18 h 18"/>
                <a:gd name="T32" fmla="*/ 1 w 11"/>
                <a:gd name="T3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8">
                  <a:moveTo>
                    <a:pt x="1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" y="18"/>
                    <a:pt x="1" y="18"/>
                    <a:pt x="1" y="18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9" name="Freeform 224"/>
            <p:cNvSpPr>
              <a:spLocks/>
            </p:cNvSpPr>
            <p:nvPr/>
          </p:nvSpPr>
          <p:spPr bwMode="auto">
            <a:xfrm>
              <a:off x="857670" y="3787518"/>
              <a:ext cx="17463" cy="28575"/>
            </a:xfrm>
            <a:custGeom>
              <a:avLst/>
              <a:gdLst>
                <a:gd name="T0" fmla="*/ 6 w 12"/>
                <a:gd name="T1" fmla="*/ 0 h 19"/>
                <a:gd name="T2" fmla="*/ 8 w 12"/>
                <a:gd name="T3" fmla="*/ 1 h 19"/>
                <a:gd name="T4" fmla="*/ 10 w 12"/>
                <a:gd name="T5" fmla="*/ 2 h 19"/>
                <a:gd name="T6" fmla="*/ 11 w 12"/>
                <a:gd name="T7" fmla="*/ 3 h 19"/>
                <a:gd name="T8" fmla="*/ 12 w 12"/>
                <a:gd name="T9" fmla="*/ 5 h 19"/>
                <a:gd name="T10" fmla="*/ 11 w 12"/>
                <a:gd name="T11" fmla="*/ 7 h 19"/>
                <a:gd name="T12" fmla="*/ 10 w 12"/>
                <a:gd name="T13" fmla="*/ 9 h 19"/>
                <a:gd name="T14" fmla="*/ 9 w 12"/>
                <a:gd name="T15" fmla="*/ 11 h 19"/>
                <a:gd name="T16" fmla="*/ 8 w 12"/>
                <a:gd name="T17" fmla="*/ 12 h 19"/>
                <a:gd name="T18" fmla="*/ 3 w 12"/>
                <a:gd name="T19" fmla="*/ 17 h 19"/>
                <a:gd name="T20" fmla="*/ 4 w 12"/>
                <a:gd name="T21" fmla="*/ 17 h 19"/>
                <a:gd name="T22" fmla="*/ 5 w 12"/>
                <a:gd name="T23" fmla="*/ 17 h 19"/>
                <a:gd name="T24" fmla="*/ 11 w 12"/>
                <a:gd name="T25" fmla="*/ 17 h 19"/>
                <a:gd name="T26" fmla="*/ 12 w 12"/>
                <a:gd name="T27" fmla="*/ 17 h 19"/>
                <a:gd name="T28" fmla="*/ 12 w 12"/>
                <a:gd name="T29" fmla="*/ 18 h 19"/>
                <a:gd name="T30" fmla="*/ 12 w 12"/>
                <a:gd name="T31" fmla="*/ 19 h 19"/>
                <a:gd name="T32" fmla="*/ 0 w 12"/>
                <a:gd name="T33" fmla="*/ 19 h 19"/>
                <a:gd name="T34" fmla="*/ 0 w 12"/>
                <a:gd name="T35" fmla="*/ 18 h 19"/>
                <a:gd name="T36" fmla="*/ 0 w 12"/>
                <a:gd name="T37" fmla="*/ 18 h 19"/>
                <a:gd name="T38" fmla="*/ 0 w 12"/>
                <a:gd name="T39" fmla="*/ 17 h 19"/>
                <a:gd name="T40" fmla="*/ 6 w 12"/>
                <a:gd name="T41" fmla="*/ 11 h 19"/>
                <a:gd name="T42" fmla="*/ 7 w 12"/>
                <a:gd name="T43" fmla="*/ 10 h 19"/>
                <a:gd name="T44" fmla="*/ 8 w 12"/>
                <a:gd name="T45" fmla="*/ 8 h 19"/>
                <a:gd name="T46" fmla="*/ 9 w 12"/>
                <a:gd name="T47" fmla="*/ 7 h 19"/>
                <a:gd name="T48" fmla="*/ 9 w 12"/>
                <a:gd name="T49" fmla="*/ 6 h 19"/>
                <a:gd name="T50" fmla="*/ 9 w 12"/>
                <a:gd name="T51" fmla="*/ 4 h 19"/>
                <a:gd name="T52" fmla="*/ 8 w 12"/>
                <a:gd name="T53" fmla="*/ 3 h 19"/>
                <a:gd name="T54" fmla="*/ 7 w 12"/>
                <a:gd name="T55" fmla="*/ 3 h 19"/>
                <a:gd name="T56" fmla="*/ 6 w 12"/>
                <a:gd name="T57" fmla="*/ 2 h 19"/>
                <a:gd name="T58" fmla="*/ 5 w 12"/>
                <a:gd name="T59" fmla="*/ 3 h 19"/>
                <a:gd name="T60" fmla="*/ 4 w 12"/>
                <a:gd name="T61" fmla="*/ 3 h 19"/>
                <a:gd name="T62" fmla="*/ 3 w 12"/>
                <a:gd name="T63" fmla="*/ 4 h 19"/>
                <a:gd name="T64" fmla="*/ 2 w 12"/>
                <a:gd name="T65" fmla="*/ 5 h 19"/>
                <a:gd name="T66" fmla="*/ 2 w 12"/>
                <a:gd name="T67" fmla="*/ 6 h 19"/>
                <a:gd name="T68" fmla="*/ 2 w 12"/>
                <a:gd name="T69" fmla="*/ 6 h 19"/>
                <a:gd name="T70" fmla="*/ 1 w 12"/>
                <a:gd name="T71" fmla="*/ 6 h 19"/>
                <a:gd name="T72" fmla="*/ 1 w 12"/>
                <a:gd name="T73" fmla="*/ 6 h 19"/>
                <a:gd name="T74" fmla="*/ 0 w 12"/>
                <a:gd name="T75" fmla="*/ 6 h 19"/>
                <a:gd name="T76" fmla="*/ 1 w 12"/>
                <a:gd name="T77" fmla="*/ 3 h 19"/>
                <a:gd name="T78" fmla="*/ 2 w 12"/>
                <a:gd name="T79" fmla="*/ 2 h 19"/>
                <a:gd name="T80" fmla="*/ 4 w 12"/>
                <a:gd name="T81" fmla="*/ 1 h 19"/>
                <a:gd name="T82" fmla="*/ 6 w 12"/>
                <a:gd name="T8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" h="19">
                  <a:moveTo>
                    <a:pt x="6" y="0"/>
                  </a:moveTo>
                  <a:cubicBezTo>
                    <a:pt x="7" y="0"/>
                    <a:pt x="8" y="0"/>
                    <a:pt x="8" y="1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4"/>
                    <a:pt x="12" y="5"/>
                    <a:pt x="12" y="5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0"/>
                    <a:pt x="7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0" name="Freeform 225"/>
            <p:cNvSpPr>
              <a:spLocks noEditPoints="1"/>
            </p:cNvSpPr>
            <p:nvPr/>
          </p:nvSpPr>
          <p:spPr bwMode="auto">
            <a:xfrm>
              <a:off x="878308" y="3787518"/>
              <a:ext cx="19050" cy="28575"/>
            </a:xfrm>
            <a:custGeom>
              <a:avLst/>
              <a:gdLst>
                <a:gd name="T0" fmla="*/ 13 w 13"/>
                <a:gd name="T1" fmla="*/ 10 h 19"/>
                <a:gd name="T2" fmla="*/ 13 w 13"/>
                <a:gd name="T3" fmla="*/ 14 h 19"/>
                <a:gd name="T4" fmla="*/ 11 w 13"/>
                <a:gd name="T5" fmla="*/ 17 h 19"/>
                <a:gd name="T6" fmla="*/ 9 w 13"/>
                <a:gd name="T7" fmla="*/ 19 h 19"/>
                <a:gd name="T8" fmla="*/ 7 w 13"/>
                <a:gd name="T9" fmla="*/ 19 h 19"/>
                <a:gd name="T10" fmla="*/ 4 w 13"/>
                <a:gd name="T11" fmla="*/ 19 h 19"/>
                <a:gd name="T12" fmla="*/ 2 w 13"/>
                <a:gd name="T13" fmla="*/ 17 h 19"/>
                <a:gd name="T14" fmla="*/ 0 w 13"/>
                <a:gd name="T15" fmla="*/ 14 h 19"/>
                <a:gd name="T16" fmla="*/ 0 w 13"/>
                <a:gd name="T17" fmla="*/ 10 h 19"/>
                <a:gd name="T18" fmla="*/ 0 w 13"/>
                <a:gd name="T19" fmla="*/ 6 h 19"/>
                <a:gd name="T20" fmla="*/ 2 w 13"/>
                <a:gd name="T21" fmla="*/ 3 h 19"/>
                <a:gd name="T22" fmla="*/ 4 w 13"/>
                <a:gd name="T23" fmla="*/ 1 h 19"/>
                <a:gd name="T24" fmla="*/ 7 w 13"/>
                <a:gd name="T25" fmla="*/ 0 h 19"/>
                <a:gd name="T26" fmla="*/ 9 w 13"/>
                <a:gd name="T27" fmla="*/ 1 h 19"/>
                <a:gd name="T28" fmla="*/ 11 w 13"/>
                <a:gd name="T29" fmla="*/ 3 h 19"/>
                <a:gd name="T30" fmla="*/ 13 w 13"/>
                <a:gd name="T31" fmla="*/ 6 h 19"/>
                <a:gd name="T32" fmla="*/ 13 w 13"/>
                <a:gd name="T33" fmla="*/ 10 h 19"/>
                <a:gd name="T34" fmla="*/ 11 w 13"/>
                <a:gd name="T35" fmla="*/ 10 h 19"/>
                <a:gd name="T36" fmla="*/ 11 w 13"/>
                <a:gd name="T37" fmla="*/ 6 h 19"/>
                <a:gd name="T38" fmla="*/ 10 w 13"/>
                <a:gd name="T39" fmla="*/ 4 h 19"/>
                <a:gd name="T40" fmla="*/ 8 w 13"/>
                <a:gd name="T41" fmla="*/ 3 h 19"/>
                <a:gd name="T42" fmla="*/ 7 w 13"/>
                <a:gd name="T43" fmla="*/ 2 h 19"/>
                <a:gd name="T44" fmla="*/ 5 w 13"/>
                <a:gd name="T45" fmla="*/ 3 h 19"/>
                <a:gd name="T46" fmla="*/ 4 w 13"/>
                <a:gd name="T47" fmla="*/ 4 h 19"/>
                <a:gd name="T48" fmla="*/ 3 w 13"/>
                <a:gd name="T49" fmla="*/ 6 h 19"/>
                <a:gd name="T50" fmla="*/ 2 w 13"/>
                <a:gd name="T51" fmla="*/ 10 h 19"/>
                <a:gd name="T52" fmla="*/ 3 w 13"/>
                <a:gd name="T53" fmla="*/ 13 h 19"/>
                <a:gd name="T54" fmla="*/ 4 w 13"/>
                <a:gd name="T55" fmla="*/ 16 h 19"/>
                <a:gd name="T56" fmla="*/ 5 w 13"/>
                <a:gd name="T57" fmla="*/ 17 h 19"/>
                <a:gd name="T58" fmla="*/ 7 w 13"/>
                <a:gd name="T59" fmla="*/ 17 h 19"/>
                <a:gd name="T60" fmla="*/ 8 w 13"/>
                <a:gd name="T61" fmla="*/ 17 h 19"/>
                <a:gd name="T62" fmla="*/ 10 w 13"/>
                <a:gd name="T63" fmla="*/ 16 h 19"/>
                <a:gd name="T64" fmla="*/ 11 w 13"/>
                <a:gd name="T65" fmla="*/ 13 h 19"/>
                <a:gd name="T66" fmla="*/ 11 w 13"/>
                <a:gd name="T67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" h="19">
                  <a:moveTo>
                    <a:pt x="13" y="10"/>
                  </a:moveTo>
                  <a:cubicBezTo>
                    <a:pt x="13" y="11"/>
                    <a:pt x="13" y="13"/>
                    <a:pt x="13" y="14"/>
                  </a:cubicBezTo>
                  <a:cubicBezTo>
                    <a:pt x="12" y="15"/>
                    <a:pt x="12" y="16"/>
                    <a:pt x="11" y="17"/>
                  </a:cubicBezTo>
                  <a:cubicBezTo>
                    <a:pt x="11" y="18"/>
                    <a:pt x="10" y="18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6" y="19"/>
                    <a:pt x="5" y="19"/>
                    <a:pt x="4" y="19"/>
                  </a:cubicBezTo>
                  <a:cubicBezTo>
                    <a:pt x="3" y="18"/>
                    <a:pt x="2" y="18"/>
                    <a:pt x="2" y="17"/>
                  </a:cubicBezTo>
                  <a:cubicBezTo>
                    <a:pt x="1" y="16"/>
                    <a:pt x="1" y="15"/>
                    <a:pt x="0" y="14"/>
                  </a:cubicBezTo>
                  <a:cubicBezTo>
                    <a:pt x="0" y="13"/>
                    <a:pt x="0" y="11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8" y="1"/>
                    <a:pt x="9" y="1"/>
                  </a:cubicBezTo>
                  <a:cubicBezTo>
                    <a:pt x="10" y="1"/>
                    <a:pt x="11" y="2"/>
                    <a:pt x="11" y="3"/>
                  </a:cubicBezTo>
                  <a:cubicBezTo>
                    <a:pt x="12" y="3"/>
                    <a:pt x="12" y="4"/>
                    <a:pt x="13" y="6"/>
                  </a:cubicBezTo>
                  <a:cubicBezTo>
                    <a:pt x="13" y="7"/>
                    <a:pt x="13" y="8"/>
                    <a:pt x="13" y="10"/>
                  </a:cubicBezTo>
                  <a:close/>
                  <a:moveTo>
                    <a:pt x="11" y="10"/>
                  </a:moveTo>
                  <a:cubicBezTo>
                    <a:pt x="11" y="8"/>
                    <a:pt x="11" y="7"/>
                    <a:pt x="11" y="6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7"/>
                    <a:pt x="2" y="8"/>
                    <a:pt x="2" y="10"/>
                  </a:cubicBezTo>
                  <a:cubicBezTo>
                    <a:pt x="2" y="11"/>
                    <a:pt x="2" y="12"/>
                    <a:pt x="3" y="13"/>
                  </a:cubicBezTo>
                  <a:cubicBezTo>
                    <a:pt x="3" y="14"/>
                    <a:pt x="3" y="15"/>
                    <a:pt x="4" y="16"/>
                  </a:cubicBezTo>
                  <a:cubicBezTo>
                    <a:pt x="4" y="16"/>
                    <a:pt x="4" y="17"/>
                    <a:pt x="5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7"/>
                    <a:pt x="9" y="16"/>
                    <a:pt x="10" y="16"/>
                  </a:cubicBezTo>
                  <a:cubicBezTo>
                    <a:pt x="10" y="15"/>
                    <a:pt x="10" y="14"/>
                    <a:pt x="11" y="13"/>
                  </a:cubicBezTo>
                  <a:cubicBezTo>
                    <a:pt x="11" y="12"/>
                    <a:pt x="11" y="11"/>
                    <a:pt x="1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1" name="Rectangle 226"/>
            <p:cNvSpPr>
              <a:spLocks noChangeArrowheads="1"/>
            </p:cNvSpPr>
            <p:nvPr/>
          </p:nvSpPr>
          <p:spPr bwMode="auto">
            <a:xfrm>
              <a:off x="289345" y="3990718"/>
              <a:ext cx="106363" cy="1079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2" name="Rectangle 227"/>
            <p:cNvSpPr>
              <a:spLocks noChangeArrowheads="1"/>
            </p:cNvSpPr>
            <p:nvPr/>
          </p:nvSpPr>
          <p:spPr bwMode="auto">
            <a:xfrm>
              <a:off x="319508" y="4022468"/>
              <a:ext cx="9525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3" name="Rectangle 228"/>
            <p:cNvSpPr>
              <a:spLocks noChangeArrowheads="1"/>
            </p:cNvSpPr>
            <p:nvPr/>
          </p:nvSpPr>
          <p:spPr bwMode="auto">
            <a:xfrm>
              <a:off x="319508" y="4038343"/>
              <a:ext cx="9525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4" name="Rectangle 229"/>
            <p:cNvSpPr>
              <a:spLocks noChangeArrowheads="1"/>
            </p:cNvSpPr>
            <p:nvPr/>
          </p:nvSpPr>
          <p:spPr bwMode="auto">
            <a:xfrm>
              <a:off x="319508" y="4055805"/>
              <a:ext cx="9525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5" name="Freeform 230"/>
            <p:cNvSpPr>
              <a:spLocks/>
            </p:cNvSpPr>
            <p:nvPr/>
          </p:nvSpPr>
          <p:spPr bwMode="auto">
            <a:xfrm>
              <a:off x="336970" y="4022468"/>
              <a:ext cx="28575" cy="11113"/>
            </a:xfrm>
            <a:custGeom>
              <a:avLst/>
              <a:gdLst>
                <a:gd name="T0" fmla="*/ 14 w 18"/>
                <a:gd name="T1" fmla="*/ 0 h 7"/>
                <a:gd name="T2" fmla="*/ 12 w 18"/>
                <a:gd name="T3" fmla="*/ 0 h 7"/>
                <a:gd name="T4" fmla="*/ 6 w 18"/>
                <a:gd name="T5" fmla="*/ 0 h 7"/>
                <a:gd name="T6" fmla="*/ 2 w 18"/>
                <a:gd name="T7" fmla="*/ 0 h 7"/>
                <a:gd name="T8" fmla="*/ 0 w 18"/>
                <a:gd name="T9" fmla="*/ 0 h 7"/>
                <a:gd name="T10" fmla="*/ 0 w 18"/>
                <a:gd name="T11" fmla="*/ 7 h 7"/>
                <a:gd name="T12" fmla="*/ 2 w 18"/>
                <a:gd name="T13" fmla="*/ 7 h 7"/>
                <a:gd name="T14" fmla="*/ 6 w 18"/>
                <a:gd name="T15" fmla="*/ 7 h 7"/>
                <a:gd name="T16" fmla="*/ 12 w 18"/>
                <a:gd name="T17" fmla="*/ 7 h 7"/>
                <a:gd name="T18" fmla="*/ 14 w 18"/>
                <a:gd name="T19" fmla="*/ 7 h 7"/>
                <a:gd name="T20" fmla="*/ 18 w 18"/>
                <a:gd name="T21" fmla="*/ 7 h 7"/>
                <a:gd name="T22" fmla="*/ 18 w 18"/>
                <a:gd name="T23" fmla="*/ 0 h 7"/>
                <a:gd name="T24" fmla="*/ 14 w 1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7">
                  <a:moveTo>
                    <a:pt x="14" y="0"/>
                  </a:moveTo>
                  <a:lnTo>
                    <a:pt x="12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7"/>
                  </a:lnTo>
                  <a:lnTo>
                    <a:pt x="6" y="7"/>
                  </a:lnTo>
                  <a:lnTo>
                    <a:pt x="12" y="7"/>
                  </a:lnTo>
                  <a:lnTo>
                    <a:pt x="14" y="7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6" name="Freeform 231"/>
            <p:cNvSpPr>
              <a:spLocks/>
            </p:cNvSpPr>
            <p:nvPr/>
          </p:nvSpPr>
          <p:spPr bwMode="auto">
            <a:xfrm>
              <a:off x="336970" y="4038343"/>
              <a:ext cx="28575" cy="11113"/>
            </a:xfrm>
            <a:custGeom>
              <a:avLst/>
              <a:gdLst>
                <a:gd name="T0" fmla="*/ 12 w 18"/>
                <a:gd name="T1" fmla="*/ 0 h 7"/>
                <a:gd name="T2" fmla="*/ 6 w 18"/>
                <a:gd name="T3" fmla="*/ 0 h 7"/>
                <a:gd name="T4" fmla="*/ 2 w 18"/>
                <a:gd name="T5" fmla="*/ 0 h 7"/>
                <a:gd name="T6" fmla="*/ 0 w 18"/>
                <a:gd name="T7" fmla="*/ 0 h 7"/>
                <a:gd name="T8" fmla="*/ 0 w 18"/>
                <a:gd name="T9" fmla="*/ 7 h 7"/>
                <a:gd name="T10" fmla="*/ 2 w 18"/>
                <a:gd name="T11" fmla="*/ 7 h 7"/>
                <a:gd name="T12" fmla="*/ 6 w 18"/>
                <a:gd name="T13" fmla="*/ 7 h 7"/>
                <a:gd name="T14" fmla="*/ 12 w 18"/>
                <a:gd name="T15" fmla="*/ 7 h 7"/>
                <a:gd name="T16" fmla="*/ 14 w 18"/>
                <a:gd name="T17" fmla="*/ 7 h 7"/>
                <a:gd name="T18" fmla="*/ 18 w 18"/>
                <a:gd name="T19" fmla="*/ 7 h 7"/>
                <a:gd name="T20" fmla="*/ 18 w 18"/>
                <a:gd name="T21" fmla="*/ 0 h 7"/>
                <a:gd name="T22" fmla="*/ 14 w 18"/>
                <a:gd name="T23" fmla="*/ 0 h 7"/>
                <a:gd name="T24" fmla="*/ 12 w 1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7"/>
                  </a:lnTo>
                  <a:lnTo>
                    <a:pt x="6" y="7"/>
                  </a:lnTo>
                  <a:lnTo>
                    <a:pt x="12" y="7"/>
                  </a:lnTo>
                  <a:lnTo>
                    <a:pt x="14" y="7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7" name="Freeform 232"/>
            <p:cNvSpPr>
              <a:spLocks/>
            </p:cNvSpPr>
            <p:nvPr/>
          </p:nvSpPr>
          <p:spPr bwMode="auto">
            <a:xfrm>
              <a:off x="336970" y="4055805"/>
              <a:ext cx="28575" cy="11113"/>
            </a:xfrm>
            <a:custGeom>
              <a:avLst/>
              <a:gdLst>
                <a:gd name="T0" fmla="*/ 12 w 18"/>
                <a:gd name="T1" fmla="*/ 0 h 7"/>
                <a:gd name="T2" fmla="*/ 6 w 18"/>
                <a:gd name="T3" fmla="*/ 0 h 7"/>
                <a:gd name="T4" fmla="*/ 2 w 18"/>
                <a:gd name="T5" fmla="*/ 0 h 7"/>
                <a:gd name="T6" fmla="*/ 0 w 18"/>
                <a:gd name="T7" fmla="*/ 0 h 7"/>
                <a:gd name="T8" fmla="*/ 0 w 18"/>
                <a:gd name="T9" fmla="*/ 7 h 7"/>
                <a:gd name="T10" fmla="*/ 2 w 18"/>
                <a:gd name="T11" fmla="*/ 7 h 7"/>
                <a:gd name="T12" fmla="*/ 6 w 18"/>
                <a:gd name="T13" fmla="*/ 7 h 7"/>
                <a:gd name="T14" fmla="*/ 12 w 18"/>
                <a:gd name="T15" fmla="*/ 7 h 7"/>
                <a:gd name="T16" fmla="*/ 14 w 18"/>
                <a:gd name="T17" fmla="*/ 7 h 7"/>
                <a:gd name="T18" fmla="*/ 18 w 18"/>
                <a:gd name="T19" fmla="*/ 7 h 7"/>
                <a:gd name="T20" fmla="*/ 18 w 18"/>
                <a:gd name="T21" fmla="*/ 0 h 7"/>
                <a:gd name="T22" fmla="*/ 14 w 18"/>
                <a:gd name="T23" fmla="*/ 0 h 7"/>
                <a:gd name="T24" fmla="*/ 12 w 1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7"/>
                  </a:lnTo>
                  <a:lnTo>
                    <a:pt x="6" y="7"/>
                  </a:lnTo>
                  <a:lnTo>
                    <a:pt x="12" y="7"/>
                  </a:lnTo>
                  <a:lnTo>
                    <a:pt x="14" y="7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8" name="Freeform 233"/>
            <p:cNvSpPr>
              <a:spLocks/>
            </p:cNvSpPr>
            <p:nvPr/>
          </p:nvSpPr>
          <p:spPr bwMode="auto">
            <a:xfrm>
              <a:off x="494133" y="3898643"/>
              <a:ext cx="20638" cy="34925"/>
            </a:xfrm>
            <a:custGeom>
              <a:avLst/>
              <a:gdLst>
                <a:gd name="T0" fmla="*/ 13 w 13"/>
                <a:gd name="T1" fmla="*/ 19 h 22"/>
                <a:gd name="T2" fmla="*/ 6 w 13"/>
                <a:gd name="T3" fmla="*/ 22 h 22"/>
                <a:gd name="T4" fmla="*/ 0 w 13"/>
                <a:gd name="T5" fmla="*/ 3 h 22"/>
                <a:gd name="T6" fmla="*/ 7 w 13"/>
                <a:gd name="T7" fmla="*/ 0 h 22"/>
                <a:gd name="T8" fmla="*/ 13 w 13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2">
                  <a:moveTo>
                    <a:pt x="13" y="19"/>
                  </a:moveTo>
                  <a:lnTo>
                    <a:pt x="6" y="22"/>
                  </a:lnTo>
                  <a:lnTo>
                    <a:pt x="0" y="3"/>
                  </a:lnTo>
                  <a:lnTo>
                    <a:pt x="7" y="0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9" name="Freeform 234"/>
            <p:cNvSpPr>
              <a:spLocks/>
            </p:cNvSpPr>
            <p:nvPr/>
          </p:nvSpPr>
          <p:spPr bwMode="auto">
            <a:xfrm>
              <a:off x="508420" y="3868480"/>
              <a:ext cx="49213" cy="53975"/>
            </a:xfrm>
            <a:custGeom>
              <a:avLst/>
              <a:gdLst>
                <a:gd name="T0" fmla="*/ 34 w 34"/>
                <a:gd name="T1" fmla="*/ 21 h 37"/>
                <a:gd name="T2" fmla="*/ 29 w 34"/>
                <a:gd name="T3" fmla="*/ 16 h 37"/>
                <a:gd name="T4" fmla="*/ 18 w 34"/>
                <a:gd name="T5" fmla="*/ 14 h 37"/>
                <a:gd name="T6" fmla="*/ 18 w 34"/>
                <a:gd name="T7" fmla="*/ 12 h 37"/>
                <a:gd name="T8" fmla="*/ 18 w 34"/>
                <a:gd name="T9" fmla="*/ 9 h 37"/>
                <a:gd name="T10" fmla="*/ 15 w 34"/>
                <a:gd name="T11" fmla="*/ 0 h 37"/>
                <a:gd name="T12" fmla="*/ 12 w 34"/>
                <a:gd name="T13" fmla="*/ 2 h 37"/>
                <a:gd name="T14" fmla="*/ 11 w 34"/>
                <a:gd name="T15" fmla="*/ 10 h 37"/>
                <a:gd name="T16" fmla="*/ 0 w 34"/>
                <a:gd name="T17" fmla="*/ 22 h 37"/>
                <a:gd name="T18" fmla="*/ 5 w 34"/>
                <a:gd name="T19" fmla="*/ 37 h 37"/>
                <a:gd name="T20" fmla="*/ 13 w 34"/>
                <a:gd name="T21" fmla="*/ 36 h 37"/>
                <a:gd name="T22" fmla="*/ 22 w 34"/>
                <a:gd name="T23" fmla="*/ 37 h 37"/>
                <a:gd name="T24" fmla="*/ 27 w 34"/>
                <a:gd name="T25" fmla="*/ 35 h 37"/>
                <a:gd name="T26" fmla="*/ 28 w 34"/>
                <a:gd name="T27" fmla="*/ 34 h 37"/>
                <a:gd name="T28" fmla="*/ 30 w 34"/>
                <a:gd name="T29" fmla="*/ 31 h 37"/>
                <a:gd name="T30" fmla="*/ 30 w 34"/>
                <a:gd name="T31" fmla="*/ 30 h 37"/>
                <a:gd name="T32" fmla="*/ 32 w 34"/>
                <a:gd name="T33" fmla="*/ 26 h 37"/>
                <a:gd name="T34" fmla="*/ 32 w 34"/>
                <a:gd name="T35" fmla="*/ 24 h 37"/>
                <a:gd name="T36" fmla="*/ 34 w 34"/>
                <a:gd name="T37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7">
                  <a:moveTo>
                    <a:pt x="34" y="21"/>
                  </a:moveTo>
                  <a:cubicBezTo>
                    <a:pt x="34" y="18"/>
                    <a:pt x="32" y="16"/>
                    <a:pt x="29" y="16"/>
                  </a:cubicBezTo>
                  <a:cubicBezTo>
                    <a:pt x="29" y="16"/>
                    <a:pt x="18" y="16"/>
                    <a:pt x="18" y="14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3"/>
                    <a:pt x="17" y="0"/>
                    <a:pt x="15" y="0"/>
                  </a:cubicBezTo>
                  <a:cubicBezTo>
                    <a:pt x="15" y="0"/>
                    <a:pt x="11" y="1"/>
                    <a:pt x="12" y="2"/>
                  </a:cubicBezTo>
                  <a:cubicBezTo>
                    <a:pt x="12" y="3"/>
                    <a:pt x="12" y="7"/>
                    <a:pt x="11" y="10"/>
                  </a:cubicBezTo>
                  <a:cubicBezTo>
                    <a:pt x="9" y="14"/>
                    <a:pt x="2" y="22"/>
                    <a:pt x="0" y="22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7" y="36"/>
                    <a:pt x="13" y="36"/>
                  </a:cubicBezTo>
                  <a:cubicBezTo>
                    <a:pt x="17" y="37"/>
                    <a:pt x="20" y="37"/>
                    <a:pt x="22" y="37"/>
                  </a:cubicBezTo>
                  <a:cubicBezTo>
                    <a:pt x="24" y="37"/>
                    <a:pt x="27" y="37"/>
                    <a:pt x="27" y="35"/>
                  </a:cubicBezTo>
                  <a:cubicBezTo>
                    <a:pt x="28" y="35"/>
                    <a:pt x="28" y="35"/>
                    <a:pt x="28" y="34"/>
                  </a:cubicBezTo>
                  <a:cubicBezTo>
                    <a:pt x="29" y="34"/>
                    <a:pt x="30" y="32"/>
                    <a:pt x="30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2" y="29"/>
                    <a:pt x="32" y="28"/>
                    <a:pt x="32" y="26"/>
                  </a:cubicBezTo>
                  <a:cubicBezTo>
                    <a:pt x="32" y="26"/>
                    <a:pt x="32" y="25"/>
                    <a:pt x="32" y="24"/>
                  </a:cubicBezTo>
                  <a:cubicBezTo>
                    <a:pt x="33" y="24"/>
                    <a:pt x="34" y="22"/>
                    <a:pt x="3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0" name="Freeform 235"/>
            <p:cNvSpPr>
              <a:spLocks/>
            </p:cNvSpPr>
            <p:nvPr/>
          </p:nvSpPr>
          <p:spPr bwMode="auto">
            <a:xfrm>
              <a:off x="1008483" y="3920868"/>
              <a:ext cx="66675" cy="63500"/>
            </a:xfrm>
            <a:custGeom>
              <a:avLst/>
              <a:gdLst>
                <a:gd name="T0" fmla="*/ 33 w 46"/>
                <a:gd name="T1" fmla="*/ 0 h 44"/>
                <a:gd name="T2" fmla="*/ 23 w 46"/>
                <a:gd name="T3" fmla="*/ 7 h 44"/>
                <a:gd name="T4" fmla="*/ 12 w 46"/>
                <a:gd name="T5" fmla="*/ 1 h 44"/>
                <a:gd name="T6" fmla="*/ 0 w 46"/>
                <a:gd name="T7" fmla="*/ 15 h 44"/>
                <a:gd name="T8" fmla="*/ 1 w 46"/>
                <a:gd name="T9" fmla="*/ 19 h 44"/>
                <a:gd name="T10" fmla="*/ 15 w 46"/>
                <a:gd name="T11" fmla="*/ 37 h 44"/>
                <a:gd name="T12" fmla="*/ 23 w 46"/>
                <a:gd name="T13" fmla="*/ 44 h 44"/>
                <a:gd name="T14" fmla="*/ 31 w 46"/>
                <a:gd name="T15" fmla="*/ 37 h 44"/>
                <a:gd name="T16" fmla="*/ 45 w 46"/>
                <a:gd name="T17" fmla="*/ 19 h 44"/>
                <a:gd name="T18" fmla="*/ 46 w 46"/>
                <a:gd name="T19" fmla="*/ 14 h 44"/>
                <a:gd name="T20" fmla="*/ 33 w 46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4">
                  <a:moveTo>
                    <a:pt x="33" y="0"/>
                  </a:moveTo>
                  <a:cubicBezTo>
                    <a:pt x="29" y="0"/>
                    <a:pt x="25" y="3"/>
                    <a:pt x="23" y="7"/>
                  </a:cubicBezTo>
                  <a:cubicBezTo>
                    <a:pt x="21" y="3"/>
                    <a:pt x="17" y="1"/>
                    <a:pt x="12" y="1"/>
                  </a:cubicBezTo>
                  <a:cubicBezTo>
                    <a:pt x="6" y="1"/>
                    <a:pt x="0" y="7"/>
                    <a:pt x="0" y="15"/>
                  </a:cubicBezTo>
                  <a:cubicBezTo>
                    <a:pt x="0" y="17"/>
                    <a:pt x="1" y="18"/>
                    <a:pt x="1" y="19"/>
                  </a:cubicBezTo>
                  <a:cubicBezTo>
                    <a:pt x="2" y="24"/>
                    <a:pt x="9" y="31"/>
                    <a:pt x="15" y="37"/>
                  </a:cubicBezTo>
                  <a:cubicBezTo>
                    <a:pt x="18" y="40"/>
                    <a:pt x="23" y="44"/>
                    <a:pt x="23" y="44"/>
                  </a:cubicBezTo>
                  <a:cubicBezTo>
                    <a:pt x="26" y="43"/>
                    <a:pt x="28" y="40"/>
                    <a:pt x="31" y="37"/>
                  </a:cubicBezTo>
                  <a:cubicBezTo>
                    <a:pt x="38" y="31"/>
                    <a:pt x="44" y="23"/>
                    <a:pt x="45" y="19"/>
                  </a:cubicBezTo>
                  <a:cubicBezTo>
                    <a:pt x="45" y="17"/>
                    <a:pt x="46" y="16"/>
                    <a:pt x="46" y="14"/>
                  </a:cubicBezTo>
                  <a:cubicBezTo>
                    <a:pt x="45" y="7"/>
                    <a:pt x="40" y="0"/>
                    <a:pt x="33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1" name="Oval 236"/>
            <p:cNvSpPr>
              <a:spLocks noChangeArrowheads="1"/>
            </p:cNvSpPr>
            <p:nvPr/>
          </p:nvSpPr>
          <p:spPr bwMode="auto">
            <a:xfrm>
              <a:off x="394120" y="4182805"/>
              <a:ext cx="173038" cy="173038"/>
            </a:xfrm>
            <a:prstGeom prst="ellipse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2" name="Freeform 237"/>
            <p:cNvSpPr>
              <a:spLocks/>
            </p:cNvSpPr>
            <p:nvPr/>
          </p:nvSpPr>
          <p:spPr bwMode="auto">
            <a:xfrm>
              <a:off x="433808" y="4227255"/>
              <a:ext cx="133350" cy="127000"/>
            </a:xfrm>
            <a:custGeom>
              <a:avLst/>
              <a:gdLst>
                <a:gd name="T0" fmla="*/ 60 w 91"/>
                <a:gd name="T1" fmla="*/ 4 h 88"/>
                <a:gd name="T2" fmla="*/ 60 w 91"/>
                <a:gd name="T3" fmla="*/ 4 h 88"/>
                <a:gd name="T4" fmla="*/ 58 w 91"/>
                <a:gd name="T5" fmla="*/ 4 h 88"/>
                <a:gd name="T6" fmla="*/ 39 w 91"/>
                <a:gd name="T7" fmla="*/ 9 h 88"/>
                <a:gd name="T8" fmla="*/ 24 w 91"/>
                <a:gd name="T9" fmla="*/ 12 h 88"/>
                <a:gd name="T10" fmla="*/ 13 w 91"/>
                <a:gd name="T11" fmla="*/ 0 h 88"/>
                <a:gd name="T12" fmla="*/ 13 w 91"/>
                <a:gd name="T13" fmla="*/ 0 h 88"/>
                <a:gd name="T14" fmla="*/ 10 w 91"/>
                <a:gd name="T15" fmla="*/ 0 h 88"/>
                <a:gd name="T16" fmla="*/ 10 w 91"/>
                <a:gd name="T17" fmla="*/ 17 h 88"/>
                <a:gd name="T18" fmla="*/ 9 w 91"/>
                <a:gd name="T19" fmla="*/ 17 h 88"/>
                <a:gd name="T20" fmla="*/ 5 w 91"/>
                <a:gd name="T21" fmla="*/ 18 h 88"/>
                <a:gd name="T22" fmla="*/ 0 w 91"/>
                <a:gd name="T23" fmla="*/ 25 h 88"/>
                <a:gd name="T24" fmla="*/ 2 w 91"/>
                <a:gd name="T25" fmla="*/ 27 h 88"/>
                <a:gd name="T26" fmla="*/ 17 w 91"/>
                <a:gd name="T27" fmla="*/ 42 h 88"/>
                <a:gd name="T28" fmla="*/ 15 w 91"/>
                <a:gd name="T29" fmla="*/ 43 h 88"/>
                <a:gd name="T30" fmla="*/ 6 w 91"/>
                <a:gd name="T31" fmla="*/ 54 h 88"/>
                <a:gd name="T32" fmla="*/ 8 w 91"/>
                <a:gd name="T33" fmla="*/ 57 h 88"/>
                <a:gd name="T34" fmla="*/ 8 w 91"/>
                <a:gd name="T35" fmla="*/ 57 h 88"/>
                <a:gd name="T36" fmla="*/ 39 w 91"/>
                <a:gd name="T37" fmla="*/ 88 h 88"/>
                <a:gd name="T38" fmla="*/ 91 w 91"/>
                <a:gd name="T39" fmla="*/ 35 h 88"/>
                <a:gd name="T40" fmla="*/ 60 w 91"/>
                <a:gd name="T41" fmla="*/ 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8">
                  <a:moveTo>
                    <a:pt x="60" y="4"/>
                  </a:move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59" y="4"/>
                    <a:pt x="58" y="4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6" y="17"/>
                    <a:pt x="5" y="18"/>
                  </a:cubicBezTo>
                  <a:cubicBezTo>
                    <a:pt x="2" y="19"/>
                    <a:pt x="0" y="22"/>
                    <a:pt x="0" y="25"/>
                  </a:cubicBezTo>
                  <a:cubicBezTo>
                    <a:pt x="0" y="26"/>
                    <a:pt x="1" y="26"/>
                    <a:pt x="2" y="27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0" y="45"/>
                    <a:pt x="5" y="50"/>
                    <a:pt x="6" y="54"/>
                  </a:cubicBezTo>
                  <a:cubicBezTo>
                    <a:pt x="6" y="55"/>
                    <a:pt x="7" y="56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67" y="85"/>
                    <a:pt x="88" y="63"/>
                    <a:pt x="91" y="35"/>
                  </a:cubicBezTo>
                  <a:cubicBezTo>
                    <a:pt x="60" y="4"/>
                    <a:pt x="60" y="4"/>
                    <a:pt x="60" y="4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3" name="Freeform 238"/>
            <p:cNvSpPr>
              <a:spLocks/>
            </p:cNvSpPr>
            <p:nvPr/>
          </p:nvSpPr>
          <p:spPr bwMode="auto">
            <a:xfrm>
              <a:off x="441745" y="4232018"/>
              <a:ext cx="82550" cy="80963"/>
            </a:xfrm>
            <a:custGeom>
              <a:avLst/>
              <a:gdLst>
                <a:gd name="T0" fmla="*/ 56 w 57"/>
                <a:gd name="T1" fmla="*/ 34 h 55"/>
                <a:gd name="T2" fmla="*/ 56 w 57"/>
                <a:gd name="T3" fmla="*/ 34 h 55"/>
                <a:gd name="T4" fmla="*/ 56 w 57"/>
                <a:gd name="T5" fmla="*/ 13 h 55"/>
                <a:gd name="T6" fmla="*/ 56 w 57"/>
                <a:gd name="T7" fmla="*/ 2 h 55"/>
                <a:gd name="T8" fmla="*/ 55 w 57"/>
                <a:gd name="T9" fmla="*/ 0 h 55"/>
                <a:gd name="T10" fmla="*/ 53 w 57"/>
                <a:gd name="T11" fmla="*/ 0 h 55"/>
                <a:gd name="T12" fmla="*/ 19 w 57"/>
                <a:gd name="T13" fmla="*/ 8 h 55"/>
                <a:gd name="T14" fmla="*/ 17 w 57"/>
                <a:gd name="T15" fmla="*/ 10 h 55"/>
                <a:gd name="T16" fmla="*/ 17 w 57"/>
                <a:gd name="T17" fmla="*/ 21 h 55"/>
                <a:gd name="T18" fmla="*/ 17 w 57"/>
                <a:gd name="T19" fmla="*/ 38 h 55"/>
                <a:gd name="T20" fmla="*/ 16 w 57"/>
                <a:gd name="T21" fmla="*/ 37 h 55"/>
                <a:gd name="T22" fmla="*/ 10 w 57"/>
                <a:gd name="T23" fmla="*/ 39 h 55"/>
                <a:gd name="T24" fmla="*/ 1 w 57"/>
                <a:gd name="T25" fmla="*/ 50 h 55"/>
                <a:gd name="T26" fmla="*/ 7 w 57"/>
                <a:gd name="T27" fmla="*/ 55 h 55"/>
                <a:gd name="T28" fmla="*/ 13 w 57"/>
                <a:gd name="T29" fmla="*/ 53 h 55"/>
                <a:gd name="T30" fmla="*/ 22 w 57"/>
                <a:gd name="T31" fmla="*/ 42 h 55"/>
                <a:gd name="T32" fmla="*/ 22 w 57"/>
                <a:gd name="T33" fmla="*/ 42 h 55"/>
                <a:gd name="T34" fmla="*/ 22 w 57"/>
                <a:gd name="T35" fmla="*/ 23 h 55"/>
                <a:gd name="T36" fmla="*/ 52 w 57"/>
                <a:gd name="T37" fmla="*/ 16 h 55"/>
                <a:gd name="T38" fmla="*/ 52 w 57"/>
                <a:gd name="T39" fmla="*/ 29 h 55"/>
                <a:gd name="T40" fmla="*/ 50 w 57"/>
                <a:gd name="T41" fmla="*/ 29 h 55"/>
                <a:gd name="T42" fmla="*/ 44 w 57"/>
                <a:gd name="T43" fmla="*/ 31 h 55"/>
                <a:gd name="T44" fmla="*/ 36 w 57"/>
                <a:gd name="T45" fmla="*/ 42 h 55"/>
                <a:gd name="T46" fmla="*/ 42 w 57"/>
                <a:gd name="T47" fmla="*/ 46 h 55"/>
                <a:gd name="T48" fmla="*/ 48 w 57"/>
                <a:gd name="T49" fmla="*/ 45 h 55"/>
                <a:gd name="T50" fmla="*/ 56 w 57"/>
                <a:gd name="T51" fmla="*/ 3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5">
                  <a:moveTo>
                    <a:pt x="56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6" y="1"/>
                    <a:pt x="55" y="0"/>
                  </a:cubicBezTo>
                  <a:cubicBezTo>
                    <a:pt x="55" y="0"/>
                    <a:pt x="54" y="0"/>
                    <a:pt x="53" y="0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7" y="9"/>
                    <a:pt x="17" y="1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6" y="37"/>
                    <a:pt x="16" y="37"/>
                  </a:cubicBezTo>
                  <a:cubicBezTo>
                    <a:pt x="14" y="37"/>
                    <a:pt x="12" y="38"/>
                    <a:pt x="10" y="39"/>
                  </a:cubicBezTo>
                  <a:cubicBezTo>
                    <a:pt x="5" y="41"/>
                    <a:pt x="0" y="46"/>
                    <a:pt x="1" y="50"/>
                  </a:cubicBezTo>
                  <a:cubicBezTo>
                    <a:pt x="2" y="53"/>
                    <a:pt x="4" y="55"/>
                    <a:pt x="7" y="55"/>
                  </a:cubicBezTo>
                  <a:cubicBezTo>
                    <a:pt x="9" y="55"/>
                    <a:pt x="11" y="54"/>
                    <a:pt x="13" y="53"/>
                  </a:cubicBezTo>
                  <a:cubicBezTo>
                    <a:pt x="18" y="51"/>
                    <a:pt x="22" y="46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1" y="29"/>
                    <a:pt x="51" y="29"/>
                    <a:pt x="50" y="29"/>
                  </a:cubicBezTo>
                  <a:cubicBezTo>
                    <a:pt x="48" y="29"/>
                    <a:pt x="46" y="30"/>
                    <a:pt x="44" y="31"/>
                  </a:cubicBezTo>
                  <a:cubicBezTo>
                    <a:pt x="39" y="33"/>
                    <a:pt x="35" y="37"/>
                    <a:pt x="36" y="42"/>
                  </a:cubicBezTo>
                  <a:cubicBezTo>
                    <a:pt x="36" y="45"/>
                    <a:pt x="38" y="46"/>
                    <a:pt x="42" y="46"/>
                  </a:cubicBezTo>
                  <a:cubicBezTo>
                    <a:pt x="44" y="46"/>
                    <a:pt x="46" y="46"/>
                    <a:pt x="48" y="45"/>
                  </a:cubicBezTo>
                  <a:cubicBezTo>
                    <a:pt x="52" y="43"/>
                    <a:pt x="57" y="38"/>
                    <a:pt x="56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4" name="Freeform 239"/>
            <p:cNvSpPr>
              <a:spLocks/>
            </p:cNvSpPr>
            <p:nvPr/>
          </p:nvSpPr>
          <p:spPr bwMode="auto">
            <a:xfrm>
              <a:off x="435395" y="4252655"/>
              <a:ext cx="15875" cy="11113"/>
            </a:xfrm>
            <a:custGeom>
              <a:avLst/>
              <a:gdLst>
                <a:gd name="T0" fmla="*/ 10 w 11"/>
                <a:gd name="T1" fmla="*/ 2 h 8"/>
                <a:gd name="T2" fmla="*/ 6 w 11"/>
                <a:gd name="T3" fmla="*/ 7 h 8"/>
                <a:gd name="T4" fmla="*/ 0 w 11"/>
                <a:gd name="T5" fmla="*/ 6 h 8"/>
                <a:gd name="T6" fmla="*/ 5 w 11"/>
                <a:gd name="T7" fmla="*/ 1 h 8"/>
                <a:gd name="T8" fmla="*/ 10 w 11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0" y="2"/>
                  </a:moveTo>
                  <a:cubicBezTo>
                    <a:pt x="11" y="3"/>
                    <a:pt x="9" y="6"/>
                    <a:pt x="6" y="7"/>
                  </a:cubicBezTo>
                  <a:cubicBezTo>
                    <a:pt x="3" y="8"/>
                    <a:pt x="1" y="8"/>
                    <a:pt x="0" y="6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0"/>
                    <a:pt x="10" y="2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5" name="Freeform 240"/>
            <p:cNvSpPr>
              <a:spLocks/>
            </p:cNvSpPr>
            <p:nvPr/>
          </p:nvSpPr>
          <p:spPr bwMode="auto">
            <a:xfrm>
              <a:off x="433808" y="4251068"/>
              <a:ext cx="19050" cy="14288"/>
            </a:xfrm>
            <a:custGeom>
              <a:avLst/>
              <a:gdLst>
                <a:gd name="T0" fmla="*/ 4 w 13"/>
                <a:gd name="T1" fmla="*/ 10 h 10"/>
                <a:gd name="T2" fmla="*/ 0 w 13"/>
                <a:gd name="T3" fmla="*/ 8 h 10"/>
                <a:gd name="T4" fmla="*/ 5 w 13"/>
                <a:gd name="T5" fmla="*/ 1 h 10"/>
                <a:gd name="T6" fmla="*/ 9 w 13"/>
                <a:gd name="T7" fmla="*/ 0 h 10"/>
                <a:gd name="T8" fmla="*/ 13 w 13"/>
                <a:gd name="T9" fmla="*/ 3 h 10"/>
                <a:gd name="T10" fmla="*/ 8 w 13"/>
                <a:gd name="T11" fmla="*/ 9 h 10"/>
                <a:gd name="T12" fmla="*/ 4 w 13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4" y="10"/>
                  </a:moveTo>
                  <a:cubicBezTo>
                    <a:pt x="2" y="10"/>
                    <a:pt x="0" y="9"/>
                    <a:pt x="0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11" y="0"/>
                    <a:pt x="12" y="1"/>
                    <a:pt x="13" y="3"/>
                  </a:cubicBezTo>
                  <a:cubicBezTo>
                    <a:pt x="13" y="5"/>
                    <a:pt x="10" y="8"/>
                    <a:pt x="8" y="9"/>
                  </a:cubicBezTo>
                  <a:cubicBezTo>
                    <a:pt x="6" y="10"/>
                    <a:pt x="5" y="10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6" name="Rectangle 241"/>
            <p:cNvSpPr>
              <a:spLocks noChangeArrowheads="1"/>
            </p:cNvSpPr>
            <p:nvPr/>
          </p:nvSpPr>
          <p:spPr bwMode="auto">
            <a:xfrm>
              <a:off x="449683" y="4227255"/>
              <a:ext cx="3175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7" name="Oval 242"/>
            <p:cNvSpPr>
              <a:spLocks noChangeArrowheads="1"/>
            </p:cNvSpPr>
            <p:nvPr/>
          </p:nvSpPr>
          <p:spPr bwMode="auto">
            <a:xfrm>
              <a:off x="987845" y="4265355"/>
              <a:ext cx="96838" cy="95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8" name="Freeform 243"/>
            <p:cNvSpPr>
              <a:spLocks noEditPoints="1"/>
            </p:cNvSpPr>
            <p:nvPr/>
          </p:nvSpPr>
          <p:spPr bwMode="auto">
            <a:xfrm>
              <a:off x="983083" y="4262180"/>
              <a:ext cx="103188" cy="103188"/>
            </a:xfrm>
            <a:custGeom>
              <a:avLst/>
              <a:gdLst>
                <a:gd name="T0" fmla="*/ 36 w 71"/>
                <a:gd name="T1" fmla="*/ 71 h 71"/>
                <a:gd name="T2" fmla="*/ 0 w 71"/>
                <a:gd name="T3" fmla="*/ 36 h 71"/>
                <a:gd name="T4" fmla="*/ 36 w 71"/>
                <a:gd name="T5" fmla="*/ 0 h 71"/>
                <a:gd name="T6" fmla="*/ 71 w 71"/>
                <a:gd name="T7" fmla="*/ 36 h 71"/>
                <a:gd name="T8" fmla="*/ 36 w 71"/>
                <a:gd name="T9" fmla="*/ 71 h 71"/>
                <a:gd name="T10" fmla="*/ 36 w 71"/>
                <a:gd name="T11" fmla="*/ 5 h 71"/>
                <a:gd name="T12" fmla="*/ 6 w 71"/>
                <a:gd name="T13" fmla="*/ 36 h 71"/>
                <a:gd name="T14" fmla="*/ 36 w 71"/>
                <a:gd name="T15" fmla="*/ 66 h 71"/>
                <a:gd name="T16" fmla="*/ 66 w 71"/>
                <a:gd name="T17" fmla="*/ 36 h 71"/>
                <a:gd name="T18" fmla="*/ 36 w 71"/>
                <a:gd name="T19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1">
                  <a:moveTo>
                    <a:pt x="36" y="71"/>
                  </a:move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1" y="16"/>
                    <a:pt x="71" y="36"/>
                  </a:cubicBezTo>
                  <a:cubicBezTo>
                    <a:pt x="71" y="55"/>
                    <a:pt x="56" y="71"/>
                    <a:pt x="36" y="71"/>
                  </a:cubicBezTo>
                  <a:close/>
                  <a:moveTo>
                    <a:pt x="36" y="5"/>
                  </a:moveTo>
                  <a:cubicBezTo>
                    <a:pt x="19" y="5"/>
                    <a:pt x="6" y="19"/>
                    <a:pt x="6" y="36"/>
                  </a:cubicBezTo>
                  <a:cubicBezTo>
                    <a:pt x="6" y="52"/>
                    <a:pt x="19" y="66"/>
                    <a:pt x="36" y="66"/>
                  </a:cubicBezTo>
                  <a:cubicBezTo>
                    <a:pt x="53" y="66"/>
                    <a:pt x="66" y="52"/>
                    <a:pt x="66" y="36"/>
                  </a:cubicBezTo>
                  <a:cubicBezTo>
                    <a:pt x="66" y="19"/>
                    <a:pt x="53" y="5"/>
                    <a:pt x="36" y="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9" name="Freeform 244"/>
            <p:cNvSpPr>
              <a:spLocks noEditPoints="1"/>
            </p:cNvSpPr>
            <p:nvPr/>
          </p:nvSpPr>
          <p:spPr bwMode="auto">
            <a:xfrm>
              <a:off x="1002133" y="4281230"/>
              <a:ext cx="66675" cy="65088"/>
            </a:xfrm>
            <a:custGeom>
              <a:avLst/>
              <a:gdLst>
                <a:gd name="T0" fmla="*/ 23 w 46"/>
                <a:gd name="T1" fmla="*/ 45 h 45"/>
                <a:gd name="T2" fmla="*/ 0 w 46"/>
                <a:gd name="T3" fmla="*/ 23 h 45"/>
                <a:gd name="T4" fmla="*/ 23 w 46"/>
                <a:gd name="T5" fmla="*/ 0 h 45"/>
                <a:gd name="T6" fmla="*/ 46 w 46"/>
                <a:gd name="T7" fmla="*/ 23 h 45"/>
                <a:gd name="T8" fmla="*/ 23 w 46"/>
                <a:gd name="T9" fmla="*/ 45 h 45"/>
                <a:gd name="T10" fmla="*/ 23 w 46"/>
                <a:gd name="T11" fmla="*/ 3 h 45"/>
                <a:gd name="T12" fmla="*/ 4 w 46"/>
                <a:gd name="T13" fmla="*/ 23 h 45"/>
                <a:gd name="T14" fmla="*/ 23 w 46"/>
                <a:gd name="T15" fmla="*/ 42 h 45"/>
                <a:gd name="T16" fmla="*/ 42 w 46"/>
                <a:gd name="T17" fmla="*/ 23 h 45"/>
                <a:gd name="T18" fmla="*/ 23 w 46"/>
                <a:gd name="T19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5">
                  <a:moveTo>
                    <a:pt x="23" y="45"/>
                  </a:moveTo>
                  <a:cubicBezTo>
                    <a:pt x="10" y="45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35"/>
                    <a:pt x="35" y="45"/>
                    <a:pt x="23" y="45"/>
                  </a:cubicBezTo>
                  <a:close/>
                  <a:moveTo>
                    <a:pt x="23" y="3"/>
                  </a:moveTo>
                  <a:cubicBezTo>
                    <a:pt x="12" y="3"/>
                    <a:pt x="4" y="12"/>
                    <a:pt x="4" y="23"/>
                  </a:cubicBezTo>
                  <a:cubicBezTo>
                    <a:pt x="4" y="33"/>
                    <a:pt x="12" y="42"/>
                    <a:pt x="23" y="42"/>
                  </a:cubicBezTo>
                  <a:cubicBezTo>
                    <a:pt x="34" y="42"/>
                    <a:pt x="42" y="33"/>
                    <a:pt x="42" y="23"/>
                  </a:cubicBezTo>
                  <a:cubicBezTo>
                    <a:pt x="42" y="12"/>
                    <a:pt x="34" y="3"/>
                    <a:pt x="23" y="3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0" name="Freeform 245"/>
            <p:cNvSpPr>
              <a:spLocks/>
            </p:cNvSpPr>
            <p:nvPr/>
          </p:nvSpPr>
          <p:spPr bwMode="auto">
            <a:xfrm>
              <a:off x="992608" y="4305043"/>
              <a:ext cx="144463" cy="182563"/>
            </a:xfrm>
            <a:custGeom>
              <a:avLst/>
              <a:gdLst>
                <a:gd name="T0" fmla="*/ 91 w 99"/>
                <a:gd name="T1" fmla="*/ 41 h 125"/>
                <a:gd name="T2" fmla="*/ 83 w 99"/>
                <a:gd name="T3" fmla="*/ 47 h 125"/>
                <a:gd name="T4" fmla="*/ 79 w 99"/>
                <a:gd name="T5" fmla="*/ 47 h 125"/>
                <a:gd name="T6" fmla="*/ 79 w 99"/>
                <a:gd name="T7" fmla="*/ 41 h 125"/>
                <a:gd name="T8" fmla="*/ 71 w 99"/>
                <a:gd name="T9" fmla="*/ 33 h 125"/>
                <a:gd name="T10" fmla="*/ 62 w 99"/>
                <a:gd name="T11" fmla="*/ 41 h 125"/>
                <a:gd name="T12" fmla="*/ 62 w 99"/>
                <a:gd name="T13" fmla="*/ 47 h 125"/>
                <a:gd name="T14" fmla="*/ 58 w 99"/>
                <a:gd name="T15" fmla="*/ 47 h 125"/>
                <a:gd name="T16" fmla="*/ 58 w 99"/>
                <a:gd name="T17" fmla="*/ 34 h 125"/>
                <a:gd name="T18" fmla="*/ 50 w 99"/>
                <a:gd name="T19" fmla="*/ 25 h 125"/>
                <a:gd name="T20" fmla="*/ 42 w 99"/>
                <a:gd name="T21" fmla="*/ 34 h 125"/>
                <a:gd name="T22" fmla="*/ 42 w 99"/>
                <a:gd name="T23" fmla="*/ 47 h 125"/>
                <a:gd name="T24" fmla="*/ 38 w 99"/>
                <a:gd name="T25" fmla="*/ 47 h 125"/>
                <a:gd name="T26" fmla="*/ 38 w 99"/>
                <a:gd name="T27" fmla="*/ 8 h 125"/>
                <a:gd name="T28" fmla="*/ 29 w 99"/>
                <a:gd name="T29" fmla="*/ 0 h 125"/>
                <a:gd name="T30" fmla="*/ 21 w 99"/>
                <a:gd name="T31" fmla="*/ 8 h 125"/>
                <a:gd name="T32" fmla="*/ 21 w 99"/>
                <a:gd name="T33" fmla="*/ 67 h 125"/>
                <a:gd name="T34" fmla="*/ 21 w 99"/>
                <a:gd name="T35" fmla="*/ 68 h 125"/>
                <a:gd name="T36" fmla="*/ 21 w 99"/>
                <a:gd name="T37" fmla="*/ 89 h 125"/>
                <a:gd name="T38" fmla="*/ 17 w 99"/>
                <a:gd name="T39" fmla="*/ 85 h 125"/>
                <a:gd name="T40" fmla="*/ 17 w 99"/>
                <a:gd name="T41" fmla="*/ 69 h 125"/>
                <a:gd name="T42" fmla="*/ 5 w 99"/>
                <a:gd name="T43" fmla="*/ 56 h 125"/>
                <a:gd name="T44" fmla="*/ 1 w 99"/>
                <a:gd name="T45" fmla="*/ 56 h 125"/>
                <a:gd name="T46" fmla="*/ 0 w 99"/>
                <a:gd name="T47" fmla="*/ 56 h 125"/>
                <a:gd name="T48" fmla="*/ 0 w 99"/>
                <a:gd name="T49" fmla="*/ 72 h 125"/>
                <a:gd name="T50" fmla="*/ 0 w 99"/>
                <a:gd name="T51" fmla="*/ 72 h 125"/>
                <a:gd name="T52" fmla="*/ 0 w 99"/>
                <a:gd name="T53" fmla="*/ 92 h 125"/>
                <a:gd name="T54" fmla="*/ 28 w 99"/>
                <a:gd name="T55" fmla="*/ 119 h 125"/>
                <a:gd name="T56" fmla="*/ 43 w 99"/>
                <a:gd name="T57" fmla="*/ 125 h 125"/>
                <a:gd name="T58" fmla="*/ 78 w 99"/>
                <a:gd name="T59" fmla="*/ 125 h 125"/>
                <a:gd name="T60" fmla="*/ 99 w 99"/>
                <a:gd name="T61" fmla="*/ 103 h 125"/>
                <a:gd name="T62" fmla="*/ 99 w 99"/>
                <a:gd name="T63" fmla="*/ 89 h 125"/>
                <a:gd name="T64" fmla="*/ 99 w 99"/>
                <a:gd name="T65" fmla="*/ 68 h 125"/>
                <a:gd name="T66" fmla="*/ 99 w 99"/>
                <a:gd name="T67" fmla="*/ 50 h 125"/>
                <a:gd name="T68" fmla="*/ 91 w 99"/>
                <a:gd name="T69" fmla="*/ 4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9" h="125">
                  <a:moveTo>
                    <a:pt x="91" y="41"/>
                  </a:moveTo>
                  <a:cubicBezTo>
                    <a:pt x="87" y="41"/>
                    <a:pt x="84" y="44"/>
                    <a:pt x="83" y="47"/>
                  </a:cubicBezTo>
                  <a:cubicBezTo>
                    <a:pt x="82" y="47"/>
                    <a:pt x="80" y="47"/>
                    <a:pt x="79" y="47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36"/>
                    <a:pt x="75" y="33"/>
                    <a:pt x="71" y="33"/>
                  </a:cubicBezTo>
                  <a:cubicBezTo>
                    <a:pt x="66" y="33"/>
                    <a:pt x="62" y="36"/>
                    <a:pt x="62" y="41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29"/>
                    <a:pt x="55" y="25"/>
                    <a:pt x="50" y="25"/>
                  </a:cubicBezTo>
                  <a:cubicBezTo>
                    <a:pt x="45" y="25"/>
                    <a:pt x="42" y="29"/>
                    <a:pt x="42" y="34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0" y="47"/>
                    <a:pt x="39" y="47"/>
                    <a:pt x="38" y="4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3"/>
                    <a:pt x="34" y="0"/>
                    <a:pt x="29" y="0"/>
                  </a:cubicBezTo>
                  <a:cubicBezTo>
                    <a:pt x="25" y="0"/>
                    <a:pt x="21" y="3"/>
                    <a:pt x="21" y="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2"/>
                    <a:pt x="12" y="56"/>
                    <a:pt x="5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32" y="123"/>
                    <a:pt x="37" y="125"/>
                    <a:pt x="43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9" y="125"/>
                    <a:pt x="99" y="115"/>
                    <a:pt x="99" y="103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45"/>
                    <a:pt x="95" y="41"/>
                    <a:pt x="91" y="41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1" name="Freeform 246"/>
            <p:cNvSpPr>
              <a:spLocks/>
            </p:cNvSpPr>
            <p:nvPr/>
          </p:nvSpPr>
          <p:spPr bwMode="auto">
            <a:xfrm>
              <a:off x="1022770" y="4305043"/>
              <a:ext cx="15875" cy="138113"/>
            </a:xfrm>
            <a:custGeom>
              <a:avLst/>
              <a:gdLst>
                <a:gd name="T0" fmla="*/ 6 w 11"/>
                <a:gd name="T1" fmla="*/ 95 h 95"/>
                <a:gd name="T2" fmla="*/ 6 w 11"/>
                <a:gd name="T3" fmla="*/ 68 h 95"/>
                <a:gd name="T4" fmla="*/ 6 w 11"/>
                <a:gd name="T5" fmla="*/ 67 h 95"/>
                <a:gd name="T6" fmla="*/ 6 w 11"/>
                <a:gd name="T7" fmla="*/ 8 h 95"/>
                <a:gd name="T8" fmla="*/ 11 w 11"/>
                <a:gd name="T9" fmla="*/ 0 h 95"/>
                <a:gd name="T10" fmla="*/ 8 w 11"/>
                <a:gd name="T11" fmla="*/ 0 h 95"/>
                <a:gd name="T12" fmla="*/ 0 w 11"/>
                <a:gd name="T13" fmla="*/ 8 h 95"/>
                <a:gd name="T14" fmla="*/ 0 w 11"/>
                <a:gd name="T15" fmla="*/ 67 h 95"/>
                <a:gd name="T16" fmla="*/ 0 w 11"/>
                <a:gd name="T17" fmla="*/ 68 h 95"/>
                <a:gd name="T18" fmla="*/ 0 w 11"/>
                <a:gd name="T19" fmla="*/ 89 h 95"/>
                <a:gd name="T20" fmla="*/ 6 w 11"/>
                <a:gd name="T2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95">
                  <a:moveTo>
                    <a:pt x="6" y="95"/>
                  </a:move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4"/>
                    <a:pt x="8" y="1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89"/>
                    <a:pt x="0" y="89"/>
                    <a:pt x="0" y="89"/>
                  </a:cubicBezTo>
                  <a:lnTo>
                    <a:pt x="6" y="95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2" name="Freeform 247"/>
            <p:cNvSpPr>
              <a:spLocks/>
            </p:cNvSpPr>
            <p:nvPr/>
          </p:nvSpPr>
          <p:spPr bwMode="auto">
            <a:xfrm>
              <a:off x="1111670" y="4011355"/>
              <a:ext cx="82550" cy="63500"/>
            </a:xfrm>
            <a:custGeom>
              <a:avLst/>
              <a:gdLst>
                <a:gd name="T0" fmla="*/ 49 w 57"/>
                <a:gd name="T1" fmla="*/ 7 h 44"/>
                <a:gd name="T2" fmla="*/ 12 w 57"/>
                <a:gd name="T3" fmla="*/ 7 h 44"/>
                <a:gd name="T4" fmla="*/ 10 w 57"/>
                <a:gd name="T5" fmla="*/ 2 h 44"/>
                <a:gd name="T6" fmla="*/ 10 w 57"/>
                <a:gd name="T7" fmla="*/ 2 h 44"/>
                <a:gd name="T8" fmla="*/ 10 w 57"/>
                <a:gd name="T9" fmla="*/ 2 h 44"/>
                <a:gd name="T10" fmla="*/ 10 w 57"/>
                <a:gd name="T11" fmla="*/ 1 h 44"/>
                <a:gd name="T12" fmla="*/ 9 w 57"/>
                <a:gd name="T13" fmla="*/ 1 h 44"/>
                <a:gd name="T14" fmla="*/ 9 w 57"/>
                <a:gd name="T15" fmla="*/ 1 h 44"/>
                <a:gd name="T16" fmla="*/ 9 w 57"/>
                <a:gd name="T17" fmla="*/ 1 h 44"/>
                <a:gd name="T18" fmla="*/ 9 w 57"/>
                <a:gd name="T19" fmla="*/ 1 h 44"/>
                <a:gd name="T20" fmla="*/ 7 w 57"/>
                <a:gd name="T21" fmla="*/ 0 h 44"/>
                <a:gd name="T22" fmla="*/ 2 w 57"/>
                <a:gd name="T23" fmla="*/ 1 h 44"/>
                <a:gd name="T24" fmla="*/ 0 w 57"/>
                <a:gd name="T25" fmla="*/ 3 h 44"/>
                <a:gd name="T26" fmla="*/ 2 w 57"/>
                <a:gd name="T27" fmla="*/ 6 h 44"/>
                <a:gd name="T28" fmla="*/ 6 w 57"/>
                <a:gd name="T29" fmla="*/ 5 h 44"/>
                <a:gd name="T30" fmla="*/ 15 w 57"/>
                <a:gd name="T31" fmla="*/ 35 h 44"/>
                <a:gd name="T32" fmla="*/ 14 w 57"/>
                <a:gd name="T33" fmla="*/ 38 h 44"/>
                <a:gd name="T34" fmla="*/ 20 w 57"/>
                <a:gd name="T35" fmla="*/ 44 h 44"/>
                <a:gd name="T36" fmla="*/ 25 w 57"/>
                <a:gd name="T37" fmla="*/ 41 h 44"/>
                <a:gd name="T38" fmla="*/ 32 w 57"/>
                <a:gd name="T39" fmla="*/ 41 h 44"/>
                <a:gd name="T40" fmla="*/ 38 w 57"/>
                <a:gd name="T41" fmla="*/ 44 h 44"/>
                <a:gd name="T42" fmla="*/ 43 w 57"/>
                <a:gd name="T43" fmla="*/ 38 h 44"/>
                <a:gd name="T44" fmla="*/ 38 w 57"/>
                <a:gd name="T45" fmla="*/ 33 h 44"/>
                <a:gd name="T46" fmla="*/ 32 w 57"/>
                <a:gd name="T47" fmla="*/ 36 h 44"/>
                <a:gd name="T48" fmla="*/ 25 w 57"/>
                <a:gd name="T49" fmla="*/ 36 h 44"/>
                <a:gd name="T50" fmla="*/ 20 w 57"/>
                <a:gd name="T51" fmla="*/ 33 h 44"/>
                <a:gd name="T52" fmla="*/ 20 w 57"/>
                <a:gd name="T53" fmla="*/ 33 h 44"/>
                <a:gd name="T54" fmla="*/ 19 w 57"/>
                <a:gd name="T55" fmla="*/ 29 h 44"/>
                <a:gd name="T56" fmla="*/ 43 w 57"/>
                <a:gd name="T57" fmla="*/ 29 h 44"/>
                <a:gd name="T58" fmla="*/ 48 w 57"/>
                <a:gd name="T59" fmla="*/ 24 h 44"/>
                <a:gd name="T60" fmla="*/ 54 w 57"/>
                <a:gd name="T61" fmla="*/ 12 h 44"/>
                <a:gd name="T62" fmla="*/ 49 w 57"/>
                <a:gd name="T63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44">
                  <a:moveTo>
                    <a:pt x="49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4" y="37"/>
                    <a:pt x="14" y="38"/>
                  </a:cubicBezTo>
                  <a:cubicBezTo>
                    <a:pt x="14" y="41"/>
                    <a:pt x="17" y="44"/>
                    <a:pt x="20" y="44"/>
                  </a:cubicBezTo>
                  <a:cubicBezTo>
                    <a:pt x="22" y="44"/>
                    <a:pt x="24" y="42"/>
                    <a:pt x="25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2"/>
                    <a:pt x="35" y="44"/>
                    <a:pt x="38" y="44"/>
                  </a:cubicBezTo>
                  <a:cubicBezTo>
                    <a:pt x="41" y="44"/>
                    <a:pt x="43" y="41"/>
                    <a:pt x="43" y="38"/>
                  </a:cubicBezTo>
                  <a:cubicBezTo>
                    <a:pt x="43" y="35"/>
                    <a:pt x="41" y="33"/>
                    <a:pt x="38" y="33"/>
                  </a:cubicBezTo>
                  <a:cubicBezTo>
                    <a:pt x="35" y="33"/>
                    <a:pt x="33" y="34"/>
                    <a:pt x="32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34"/>
                    <a:pt x="22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6" y="29"/>
                    <a:pt x="46" y="27"/>
                    <a:pt x="48" y="24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7" y="7"/>
                    <a:pt x="52" y="7"/>
                    <a:pt x="49" y="7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5" name="组合 1794"/>
          <p:cNvGrpSpPr/>
          <p:nvPr/>
        </p:nvGrpSpPr>
        <p:grpSpPr>
          <a:xfrm>
            <a:off x="3620898" y="5277597"/>
            <a:ext cx="885825" cy="639763"/>
            <a:chOff x="3265908" y="5240080"/>
            <a:chExt cx="885825" cy="639763"/>
          </a:xfrm>
        </p:grpSpPr>
        <p:sp>
          <p:nvSpPr>
            <p:cNvPr id="1423" name="Freeform 248"/>
            <p:cNvSpPr>
              <a:spLocks/>
            </p:cNvSpPr>
            <p:nvPr/>
          </p:nvSpPr>
          <p:spPr bwMode="auto">
            <a:xfrm>
              <a:off x="3540545" y="5771893"/>
              <a:ext cx="231775" cy="101600"/>
            </a:xfrm>
            <a:custGeom>
              <a:avLst/>
              <a:gdLst>
                <a:gd name="T0" fmla="*/ 17 w 159"/>
                <a:gd name="T1" fmla="*/ 0 h 69"/>
                <a:gd name="T2" fmla="*/ 0 w 159"/>
                <a:gd name="T3" fmla="*/ 69 h 69"/>
                <a:gd name="T4" fmla="*/ 159 w 159"/>
                <a:gd name="T5" fmla="*/ 69 h 69"/>
                <a:gd name="T6" fmla="*/ 142 w 159"/>
                <a:gd name="T7" fmla="*/ 0 h 69"/>
                <a:gd name="T8" fmla="*/ 17 w 15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69">
                  <a:moveTo>
                    <a:pt x="17" y="0"/>
                  </a:moveTo>
                  <a:cubicBezTo>
                    <a:pt x="12" y="23"/>
                    <a:pt x="6" y="46"/>
                    <a:pt x="0" y="69"/>
                  </a:cubicBezTo>
                  <a:cubicBezTo>
                    <a:pt x="53" y="69"/>
                    <a:pt x="106" y="69"/>
                    <a:pt x="159" y="69"/>
                  </a:cubicBezTo>
                  <a:cubicBezTo>
                    <a:pt x="153" y="46"/>
                    <a:pt x="148" y="23"/>
                    <a:pt x="142" y="0"/>
                  </a:cubicBezTo>
                  <a:cubicBezTo>
                    <a:pt x="100" y="0"/>
                    <a:pt x="59" y="0"/>
                    <a:pt x="17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4" name="Freeform 249"/>
            <p:cNvSpPr>
              <a:spLocks/>
            </p:cNvSpPr>
            <p:nvPr/>
          </p:nvSpPr>
          <p:spPr bwMode="auto">
            <a:xfrm>
              <a:off x="3513558" y="5871905"/>
              <a:ext cx="284163" cy="7938"/>
            </a:xfrm>
            <a:custGeom>
              <a:avLst/>
              <a:gdLst>
                <a:gd name="T0" fmla="*/ 187 w 195"/>
                <a:gd name="T1" fmla="*/ 0 h 6"/>
                <a:gd name="T2" fmla="*/ 9 w 195"/>
                <a:gd name="T3" fmla="*/ 0 h 6"/>
                <a:gd name="T4" fmla="*/ 0 w 195"/>
                <a:gd name="T5" fmla="*/ 5 h 6"/>
                <a:gd name="T6" fmla="*/ 0 w 195"/>
                <a:gd name="T7" fmla="*/ 6 h 6"/>
                <a:gd name="T8" fmla="*/ 195 w 195"/>
                <a:gd name="T9" fmla="*/ 6 h 6"/>
                <a:gd name="T10" fmla="*/ 195 w 195"/>
                <a:gd name="T11" fmla="*/ 5 h 6"/>
                <a:gd name="T12" fmla="*/ 187 w 19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6">
                  <a:moveTo>
                    <a:pt x="18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2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2"/>
                    <a:pt x="191" y="0"/>
                    <a:pt x="187" y="0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5" name="Freeform 250"/>
            <p:cNvSpPr>
              <a:spLocks/>
            </p:cNvSpPr>
            <p:nvPr/>
          </p:nvSpPr>
          <p:spPr bwMode="auto">
            <a:xfrm>
              <a:off x="3265908" y="5733793"/>
              <a:ext cx="781050" cy="73025"/>
            </a:xfrm>
            <a:custGeom>
              <a:avLst/>
              <a:gdLst>
                <a:gd name="T0" fmla="*/ 0 w 536"/>
                <a:gd name="T1" fmla="*/ 0 h 51"/>
                <a:gd name="T2" fmla="*/ 0 w 536"/>
                <a:gd name="T3" fmla="*/ 38 h 51"/>
                <a:gd name="T4" fmla="*/ 13 w 536"/>
                <a:gd name="T5" fmla="*/ 51 h 51"/>
                <a:gd name="T6" fmla="*/ 522 w 536"/>
                <a:gd name="T7" fmla="*/ 51 h 51"/>
                <a:gd name="T8" fmla="*/ 536 w 536"/>
                <a:gd name="T9" fmla="*/ 38 h 51"/>
                <a:gd name="T10" fmla="*/ 536 w 536"/>
                <a:gd name="T11" fmla="*/ 0 h 51"/>
                <a:gd name="T12" fmla="*/ 0 w 536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6" h="51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45"/>
                    <a:pt x="6" y="51"/>
                    <a:pt x="13" y="51"/>
                  </a:cubicBezTo>
                  <a:cubicBezTo>
                    <a:pt x="522" y="51"/>
                    <a:pt x="522" y="51"/>
                    <a:pt x="522" y="51"/>
                  </a:cubicBezTo>
                  <a:cubicBezTo>
                    <a:pt x="530" y="51"/>
                    <a:pt x="536" y="45"/>
                    <a:pt x="536" y="38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6" name="Freeform 251"/>
            <p:cNvSpPr>
              <a:spLocks/>
            </p:cNvSpPr>
            <p:nvPr/>
          </p:nvSpPr>
          <p:spPr bwMode="auto">
            <a:xfrm>
              <a:off x="3265908" y="5240080"/>
              <a:ext cx="781050" cy="493713"/>
            </a:xfrm>
            <a:custGeom>
              <a:avLst/>
              <a:gdLst>
                <a:gd name="T0" fmla="*/ 536 w 536"/>
                <a:gd name="T1" fmla="*/ 338 h 338"/>
                <a:gd name="T2" fmla="*/ 536 w 536"/>
                <a:gd name="T3" fmla="*/ 13 h 338"/>
                <a:gd name="T4" fmla="*/ 522 w 536"/>
                <a:gd name="T5" fmla="*/ 0 h 338"/>
                <a:gd name="T6" fmla="*/ 13 w 536"/>
                <a:gd name="T7" fmla="*/ 0 h 338"/>
                <a:gd name="T8" fmla="*/ 0 w 536"/>
                <a:gd name="T9" fmla="*/ 13 h 338"/>
                <a:gd name="T10" fmla="*/ 0 w 536"/>
                <a:gd name="T11" fmla="*/ 338 h 338"/>
                <a:gd name="T12" fmla="*/ 536 w 536"/>
                <a:gd name="T13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6" h="338">
                  <a:moveTo>
                    <a:pt x="536" y="338"/>
                  </a:moveTo>
                  <a:cubicBezTo>
                    <a:pt x="536" y="13"/>
                    <a:pt x="536" y="13"/>
                    <a:pt x="536" y="13"/>
                  </a:cubicBezTo>
                  <a:cubicBezTo>
                    <a:pt x="536" y="6"/>
                    <a:pt x="530" y="0"/>
                    <a:pt x="52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36" y="338"/>
                    <a:pt x="536" y="338"/>
                    <a:pt x="536" y="338"/>
                  </a:cubicBezTo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7" name="Rectangle 252"/>
            <p:cNvSpPr>
              <a:spLocks noChangeArrowheads="1"/>
            </p:cNvSpPr>
            <p:nvPr/>
          </p:nvSpPr>
          <p:spPr bwMode="auto">
            <a:xfrm>
              <a:off x="3297658" y="5271830"/>
              <a:ext cx="717550" cy="4270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8" name="Rectangle 253"/>
            <p:cNvSpPr>
              <a:spLocks noChangeArrowheads="1"/>
            </p:cNvSpPr>
            <p:nvPr/>
          </p:nvSpPr>
          <p:spPr bwMode="auto">
            <a:xfrm>
              <a:off x="3297658" y="5271830"/>
              <a:ext cx="717550" cy="42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9" name="Rectangle 254"/>
            <p:cNvSpPr>
              <a:spLocks noChangeArrowheads="1"/>
            </p:cNvSpPr>
            <p:nvPr/>
          </p:nvSpPr>
          <p:spPr bwMode="auto">
            <a:xfrm>
              <a:off x="3340520" y="5389305"/>
              <a:ext cx="193675" cy="10001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0" name="Rectangle 255"/>
            <p:cNvSpPr>
              <a:spLocks noChangeArrowheads="1"/>
            </p:cNvSpPr>
            <p:nvPr/>
          </p:nvSpPr>
          <p:spPr bwMode="auto">
            <a:xfrm>
              <a:off x="3559595" y="5389305"/>
              <a:ext cx="193675" cy="10001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1" name="Rectangle 256"/>
            <p:cNvSpPr>
              <a:spLocks noChangeArrowheads="1"/>
            </p:cNvSpPr>
            <p:nvPr/>
          </p:nvSpPr>
          <p:spPr bwMode="auto">
            <a:xfrm>
              <a:off x="3777083" y="5389305"/>
              <a:ext cx="195263" cy="10001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2" name="Rectangle 257"/>
            <p:cNvSpPr>
              <a:spLocks noChangeArrowheads="1"/>
            </p:cNvSpPr>
            <p:nvPr/>
          </p:nvSpPr>
          <p:spPr bwMode="auto">
            <a:xfrm>
              <a:off x="3394495" y="5327393"/>
              <a:ext cx="128588" cy="158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3" name="Oval 258"/>
            <p:cNvSpPr>
              <a:spLocks noChangeArrowheads="1"/>
            </p:cNvSpPr>
            <p:nvPr/>
          </p:nvSpPr>
          <p:spPr bwMode="auto">
            <a:xfrm>
              <a:off x="3340520" y="5317868"/>
              <a:ext cx="36513" cy="36513"/>
            </a:xfrm>
            <a:prstGeom prst="ellipse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4" name="Rectangle 259"/>
            <p:cNvSpPr>
              <a:spLocks noChangeArrowheads="1"/>
            </p:cNvSpPr>
            <p:nvPr/>
          </p:nvSpPr>
          <p:spPr bwMode="auto">
            <a:xfrm>
              <a:off x="3907258" y="5332155"/>
              <a:ext cx="65088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5" name="Rectangle 260"/>
            <p:cNvSpPr>
              <a:spLocks noChangeArrowheads="1"/>
            </p:cNvSpPr>
            <p:nvPr/>
          </p:nvSpPr>
          <p:spPr bwMode="auto">
            <a:xfrm>
              <a:off x="3835820" y="5332155"/>
              <a:ext cx="63500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6" name="Rectangle 261"/>
            <p:cNvSpPr>
              <a:spLocks noChangeArrowheads="1"/>
            </p:cNvSpPr>
            <p:nvPr/>
          </p:nvSpPr>
          <p:spPr bwMode="auto">
            <a:xfrm>
              <a:off x="3762795" y="5332155"/>
              <a:ext cx="63500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7" name="Rectangle 262"/>
            <p:cNvSpPr>
              <a:spLocks noChangeArrowheads="1"/>
            </p:cNvSpPr>
            <p:nvPr/>
          </p:nvSpPr>
          <p:spPr bwMode="auto">
            <a:xfrm>
              <a:off x="3691358" y="5332155"/>
              <a:ext cx="63500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8" name="Rectangle 263"/>
            <p:cNvSpPr>
              <a:spLocks noChangeArrowheads="1"/>
            </p:cNvSpPr>
            <p:nvPr/>
          </p:nvSpPr>
          <p:spPr bwMode="auto">
            <a:xfrm>
              <a:off x="3618333" y="5332155"/>
              <a:ext cx="65088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9" name="Rectangle 264"/>
            <p:cNvSpPr>
              <a:spLocks noChangeArrowheads="1"/>
            </p:cNvSpPr>
            <p:nvPr/>
          </p:nvSpPr>
          <p:spPr bwMode="auto">
            <a:xfrm>
              <a:off x="3340520" y="5554405"/>
              <a:ext cx="193675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0" name="Rectangle 265"/>
            <p:cNvSpPr>
              <a:spLocks noChangeArrowheads="1"/>
            </p:cNvSpPr>
            <p:nvPr/>
          </p:nvSpPr>
          <p:spPr bwMode="auto">
            <a:xfrm>
              <a:off x="3340520" y="5573455"/>
              <a:ext cx="193675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1" name="Rectangle 266"/>
            <p:cNvSpPr>
              <a:spLocks noChangeArrowheads="1"/>
            </p:cNvSpPr>
            <p:nvPr/>
          </p:nvSpPr>
          <p:spPr bwMode="auto">
            <a:xfrm>
              <a:off x="3340520" y="5592505"/>
              <a:ext cx="193675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2" name="Rectangle 267"/>
            <p:cNvSpPr>
              <a:spLocks noChangeArrowheads="1"/>
            </p:cNvSpPr>
            <p:nvPr/>
          </p:nvSpPr>
          <p:spPr bwMode="auto">
            <a:xfrm>
              <a:off x="3340520" y="5592505"/>
              <a:ext cx="193675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3" name="Rectangle 268"/>
            <p:cNvSpPr>
              <a:spLocks noChangeArrowheads="1"/>
            </p:cNvSpPr>
            <p:nvPr/>
          </p:nvSpPr>
          <p:spPr bwMode="auto">
            <a:xfrm>
              <a:off x="3340520" y="5613143"/>
              <a:ext cx="193675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4" name="Rectangle 269"/>
            <p:cNvSpPr>
              <a:spLocks noChangeArrowheads="1"/>
            </p:cNvSpPr>
            <p:nvPr/>
          </p:nvSpPr>
          <p:spPr bwMode="auto">
            <a:xfrm>
              <a:off x="3340520" y="5613143"/>
              <a:ext cx="193675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5" name="Rectangle 270"/>
            <p:cNvSpPr>
              <a:spLocks noChangeArrowheads="1"/>
            </p:cNvSpPr>
            <p:nvPr/>
          </p:nvSpPr>
          <p:spPr bwMode="auto">
            <a:xfrm>
              <a:off x="3340520" y="5632193"/>
              <a:ext cx="138113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6" name="Rectangle 271"/>
            <p:cNvSpPr>
              <a:spLocks noChangeArrowheads="1"/>
            </p:cNvSpPr>
            <p:nvPr/>
          </p:nvSpPr>
          <p:spPr bwMode="auto">
            <a:xfrm>
              <a:off x="3340520" y="5632193"/>
              <a:ext cx="13811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7" name="Rectangle 272"/>
            <p:cNvSpPr>
              <a:spLocks noChangeArrowheads="1"/>
            </p:cNvSpPr>
            <p:nvPr/>
          </p:nvSpPr>
          <p:spPr bwMode="auto">
            <a:xfrm>
              <a:off x="3340520" y="5521068"/>
              <a:ext cx="130175" cy="14288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8" name="Rectangle 273"/>
            <p:cNvSpPr>
              <a:spLocks noChangeArrowheads="1"/>
            </p:cNvSpPr>
            <p:nvPr/>
          </p:nvSpPr>
          <p:spPr bwMode="auto">
            <a:xfrm>
              <a:off x="3559595" y="5554405"/>
              <a:ext cx="193675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9" name="Rectangle 274"/>
            <p:cNvSpPr>
              <a:spLocks noChangeArrowheads="1"/>
            </p:cNvSpPr>
            <p:nvPr/>
          </p:nvSpPr>
          <p:spPr bwMode="auto">
            <a:xfrm>
              <a:off x="3559595" y="5573455"/>
              <a:ext cx="193675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0" name="Rectangle 275"/>
            <p:cNvSpPr>
              <a:spLocks noChangeArrowheads="1"/>
            </p:cNvSpPr>
            <p:nvPr/>
          </p:nvSpPr>
          <p:spPr bwMode="auto">
            <a:xfrm>
              <a:off x="3559595" y="5592505"/>
              <a:ext cx="193675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1" name="Rectangle 276"/>
            <p:cNvSpPr>
              <a:spLocks noChangeArrowheads="1"/>
            </p:cNvSpPr>
            <p:nvPr/>
          </p:nvSpPr>
          <p:spPr bwMode="auto">
            <a:xfrm>
              <a:off x="3559595" y="5613143"/>
              <a:ext cx="193675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2" name="Rectangle 277"/>
            <p:cNvSpPr>
              <a:spLocks noChangeArrowheads="1"/>
            </p:cNvSpPr>
            <p:nvPr/>
          </p:nvSpPr>
          <p:spPr bwMode="auto">
            <a:xfrm>
              <a:off x="3559595" y="5632193"/>
              <a:ext cx="138113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3" name="Rectangle 278"/>
            <p:cNvSpPr>
              <a:spLocks noChangeArrowheads="1"/>
            </p:cNvSpPr>
            <p:nvPr/>
          </p:nvSpPr>
          <p:spPr bwMode="auto">
            <a:xfrm>
              <a:off x="3559595" y="5521068"/>
              <a:ext cx="128588" cy="14288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4" name="Rectangle 279"/>
            <p:cNvSpPr>
              <a:spLocks noChangeArrowheads="1"/>
            </p:cNvSpPr>
            <p:nvPr/>
          </p:nvSpPr>
          <p:spPr bwMode="auto">
            <a:xfrm>
              <a:off x="3777083" y="5554405"/>
              <a:ext cx="195263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5" name="Rectangle 280"/>
            <p:cNvSpPr>
              <a:spLocks noChangeArrowheads="1"/>
            </p:cNvSpPr>
            <p:nvPr/>
          </p:nvSpPr>
          <p:spPr bwMode="auto">
            <a:xfrm>
              <a:off x="3777083" y="5554405"/>
              <a:ext cx="1952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6" name="Rectangle 281"/>
            <p:cNvSpPr>
              <a:spLocks noChangeArrowheads="1"/>
            </p:cNvSpPr>
            <p:nvPr/>
          </p:nvSpPr>
          <p:spPr bwMode="auto">
            <a:xfrm>
              <a:off x="3777083" y="5573455"/>
              <a:ext cx="195263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7" name="Rectangle 282"/>
            <p:cNvSpPr>
              <a:spLocks noChangeArrowheads="1"/>
            </p:cNvSpPr>
            <p:nvPr/>
          </p:nvSpPr>
          <p:spPr bwMode="auto">
            <a:xfrm>
              <a:off x="3777083" y="5573455"/>
              <a:ext cx="1952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8" name="Rectangle 283"/>
            <p:cNvSpPr>
              <a:spLocks noChangeArrowheads="1"/>
            </p:cNvSpPr>
            <p:nvPr/>
          </p:nvSpPr>
          <p:spPr bwMode="auto">
            <a:xfrm>
              <a:off x="3777083" y="5592505"/>
              <a:ext cx="195263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9" name="Rectangle 284"/>
            <p:cNvSpPr>
              <a:spLocks noChangeArrowheads="1"/>
            </p:cNvSpPr>
            <p:nvPr/>
          </p:nvSpPr>
          <p:spPr bwMode="auto">
            <a:xfrm>
              <a:off x="3777083" y="5592505"/>
              <a:ext cx="1952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0" name="Rectangle 285"/>
            <p:cNvSpPr>
              <a:spLocks noChangeArrowheads="1"/>
            </p:cNvSpPr>
            <p:nvPr/>
          </p:nvSpPr>
          <p:spPr bwMode="auto">
            <a:xfrm>
              <a:off x="3777083" y="5613143"/>
              <a:ext cx="195263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1" name="Rectangle 286"/>
            <p:cNvSpPr>
              <a:spLocks noChangeArrowheads="1"/>
            </p:cNvSpPr>
            <p:nvPr/>
          </p:nvSpPr>
          <p:spPr bwMode="auto">
            <a:xfrm>
              <a:off x="3777083" y="5613143"/>
              <a:ext cx="1952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2" name="Rectangle 287"/>
            <p:cNvSpPr>
              <a:spLocks noChangeArrowheads="1"/>
            </p:cNvSpPr>
            <p:nvPr/>
          </p:nvSpPr>
          <p:spPr bwMode="auto">
            <a:xfrm>
              <a:off x="3777083" y="5632193"/>
              <a:ext cx="138113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3" name="Rectangle 288"/>
            <p:cNvSpPr>
              <a:spLocks noChangeArrowheads="1"/>
            </p:cNvSpPr>
            <p:nvPr/>
          </p:nvSpPr>
          <p:spPr bwMode="auto">
            <a:xfrm>
              <a:off x="3777083" y="5632193"/>
              <a:ext cx="13811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4" name="Rectangle 289"/>
            <p:cNvSpPr>
              <a:spLocks noChangeArrowheads="1"/>
            </p:cNvSpPr>
            <p:nvPr/>
          </p:nvSpPr>
          <p:spPr bwMode="auto">
            <a:xfrm>
              <a:off x="3777083" y="5521068"/>
              <a:ext cx="130175" cy="14288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5" name="Rectangle 290"/>
            <p:cNvSpPr>
              <a:spLocks noChangeArrowheads="1"/>
            </p:cNvSpPr>
            <p:nvPr/>
          </p:nvSpPr>
          <p:spPr bwMode="auto">
            <a:xfrm>
              <a:off x="3777083" y="5521068"/>
              <a:ext cx="130175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6" name="Rectangle 291"/>
            <p:cNvSpPr>
              <a:spLocks noChangeArrowheads="1"/>
            </p:cNvSpPr>
            <p:nvPr/>
          </p:nvSpPr>
          <p:spPr bwMode="auto">
            <a:xfrm>
              <a:off x="3362745" y="5733793"/>
              <a:ext cx="138113" cy="71438"/>
            </a:xfrm>
            <a:prstGeom prst="rect">
              <a:avLst/>
            </a:prstGeom>
            <a:solidFill>
              <a:srgbClr val="D4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7" name="Rectangle 292"/>
            <p:cNvSpPr>
              <a:spLocks noChangeArrowheads="1"/>
            </p:cNvSpPr>
            <p:nvPr/>
          </p:nvSpPr>
          <p:spPr bwMode="auto">
            <a:xfrm>
              <a:off x="3362745" y="5698868"/>
              <a:ext cx="138113" cy="34925"/>
            </a:xfrm>
            <a:prstGeom prst="rect">
              <a:avLst/>
            </a:prstGeom>
            <a:solidFill>
              <a:srgbClr val="293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8" name="Rectangle 293"/>
            <p:cNvSpPr>
              <a:spLocks noChangeArrowheads="1"/>
            </p:cNvSpPr>
            <p:nvPr/>
          </p:nvSpPr>
          <p:spPr bwMode="auto">
            <a:xfrm>
              <a:off x="3362745" y="5698868"/>
              <a:ext cx="138113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9" name="Freeform 294"/>
            <p:cNvSpPr>
              <a:spLocks noEditPoints="1"/>
            </p:cNvSpPr>
            <p:nvPr/>
          </p:nvSpPr>
          <p:spPr bwMode="auto">
            <a:xfrm>
              <a:off x="3362745" y="5598855"/>
              <a:ext cx="138113" cy="100013"/>
            </a:xfrm>
            <a:custGeom>
              <a:avLst/>
              <a:gdLst>
                <a:gd name="T0" fmla="*/ 95 w 95"/>
                <a:gd name="T1" fmla="*/ 14 h 69"/>
                <a:gd name="T2" fmla="*/ 0 w 95"/>
                <a:gd name="T3" fmla="*/ 14 h 69"/>
                <a:gd name="T4" fmla="*/ 0 w 95"/>
                <a:gd name="T5" fmla="*/ 14 h 69"/>
                <a:gd name="T6" fmla="*/ 0 w 95"/>
                <a:gd name="T7" fmla="*/ 23 h 69"/>
                <a:gd name="T8" fmla="*/ 80 w 95"/>
                <a:gd name="T9" fmla="*/ 23 h 69"/>
                <a:gd name="T10" fmla="*/ 80 w 95"/>
                <a:gd name="T11" fmla="*/ 27 h 69"/>
                <a:gd name="T12" fmla="*/ 0 w 95"/>
                <a:gd name="T13" fmla="*/ 27 h 69"/>
                <a:gd name="T14" fmla="*/ 0 w 95"/>
                <a:gd name="T15" fmla="*/ 69 h 69"/>
                <a:gd name="T16" fmla="*/ 95 w 95"/>
                <a:gd name="T17" fmla="*/ 69 h 69"/>
                <a:gd name="T18" fmla="*/ 95 w 95"/>
                <a:gd name="T19" fmla="*/ 14 h 69"/>
                <a:gd name="T20" fmla="*/ 95 w 95"/>
                <a:gd name="T21" fmla="*/ 14 h 69"/>
                <a:gd name="T22" fmla="*/ 83 w 95"/>
                <a:gd name="T23" fmla="*/ 0 h 69"/>
                <a:gd name="T24" fmla="*/ 12 w 95"/>
                <a:gd name="T25" fmla="*/ 0 h 69"/>
                <a:gd name="T26" fmla="*/ 1 w 95"/>
                <a:gd name="T27" fmla="*/ 10 h 69"/>
                <a:gd name="T28" fmla="*/ 94 w 95"/>
                <a:gd name="T29" fmla="*/ 10 h 69"/>
                <a:gd name="T30" fmla="*/ 83 w 95"/>
                <a:gd name="T3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69">
                  <a:moveTo>
                    <a:pt x="95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moveTo>
                    <a:pt x="8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7" y="1"/>
                    <a:pt x="2" y="5"/>
                    <a:pt x="1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2" y="5"/>
                    <a:pt x="88" y="1"/>
                    <a:pt x="83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0" name="Freeform 295"/>
            <p:cNvSpPr>
              <a:spLocks/>
            </p:cNvSpPr>
            <p:nvPr/>
          </p:nvSpPr>
          <p:spPr bwMode="auto">
            <a:xfrm>
              <a:off x="3380208" y="5598855"/>
              <a:ext cx="103188" cy="0"/>
            </a:xfrm>
            <a:custGeom>
              <a:avLst/>
              <a:gdLst>
                <a:gd name="T0" fmla="*/ 68 w 71"/>
                <a:gd name="T1" fmla="*/ 2 w 71"/>
                <a:gd name="T2" fmla="*/ 0 w 71"/>
                <a:gd name="T3" fmla="*/ 71 w 71"/>
                <a:gd name="T4" fmla="*/ 68 w 7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71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</a:path>
              </a:pathLst>
            </a:custGeom>
            <a:solidFill>
              <a:srgbClr val="B1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1" name="Freeform 296"/>
            <p:cNvSpPr>
              <a:spLocks/>
            </p:cNvSpPr>
            <p:nvPr/>
          </p:nvSpPr>
          <p:spPr bwMode="auto">
            <a:xfrm>
              <a:off x="3362745" y="5613143"/>
              <a:ext cx="138113" cy="6350"/>
            </a:xfrm>
            <a:custGeom>
              <a:avLst/>
              <a:gdLst>
                <a:gd name="T0" fmla="*/ 94 w 95"/>
                <a:gd name="T1" fmla="*/ 0 h 4"/>
                <a:gd name="T2" fmla="*/ 1 w 95"/>
                <a:gd name="T3" fmla="*/ 0 h 4"/>
                <a:gd name="T4" fmla="*/ 0 w 95"/>
                <a:gd name="T5" fmla="*/ 4 h 4"/>
                <a:gd name="T6" fmla="*/ 95 w 95"/>
                <a:gd name="T7" fmla="*/ 4 h 4"/>
                <a:gd name="T8" fmla="*/ 94 w 9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">
                  <a:moveTo>
                    <a:pt x="9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4" y="2"/>
                    <a:pt x="94" y="1"/>
                    <a:pt x="94" y="0"/>
                  </a:cubicBezTo>
                </a:path>
              </a:pathLst>
            </a:custGeom>
            <a:solidFill>
              <a:srgbClr val="B1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2" name="Rectangle 297"/>
            <p:cNvSpPr>
              <a:spLocks noChangeArrowheads="1"/>
            </p:cNvSpPr>
            <p:nvPr/>
          </p:nvSpPr>
          <p:spPr bwMode="auto">
            <a:xfrm>
              <a:off x="3362745" y="5632193"/>
              <a:ext cx="115888" cy="6350"/>
            </a:xfrm>
            <a:prstGeom prst="rect">
              <a:avLst/>
            </a:prstGeom>
            <a:solidFill>
              <a:srgbClr val="B1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3" name="Rectangle 298"/>
            <p:cNvSpPr>
              <a:spLocks noChangeArrowheads="1"/>
            </p:cNvSpPr>
            <p:nvPr/>
          </p:nvSpPr>
          <p:spPr bwMode="auto">
            <a:xfrm>
              <a:off x="3362745" y="5632193"/>
              <a:ext cx="115888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4" name="Freeform 299"/>
            <p:cNvSpPr>
              <a:spLocks/>
            </p:cNvSpPr>
            <p:nvPr/>
          </p:nvSpPr>
          <p:spPr bwMode="auto">
            <a:xfrm>
              <a:off x="3888208" y="5505193"/>
              <a:ext cx="158750" cy="300038"/>
            </a:xfrm>
            <a:custGeom>
              <a:avLst/>
              <a:gdLst>
                <a:gd name="T0" fmla="*/ 109 w 109"/>
                <a:gd name="T1" fmla="*/ 0 h 206"/>
                <a:gd name="T2" fmla="*/ 109 w 109"/>
                <a:gd name="T3" fmla="*/ 0 h 206"/>
                <a:gd name="T4" fmla="*/ 109 w 109"/>
                <a:gd name="T5" fmla="*/ 156 h 206"/>
                <a:gd name="T6" fmla="*/ 0 w 109"/>
                <a:gd name="T7" fmla="*/ 156 h 206"/>
                <a:gd name="T8" fmla="*/ 109 w 109"/>
                <a:gd name="T9" fmla="*/ 156 h 206"/>
                <a:gd name="T10" fmla="*/ 109 w 109"/>
                <a:gd name="T11" fmla="*/ 194 h 206"/>
                <a:gd name="T12" fmla="*/ 100 w 109"/>
                <a:gd name="T13" fmla="*/ 206 h 206"/>
                <a:gd name="T14" fmla="*/ 109 w 109"/>
                <a:gd name="T15" fmla="*/ 206 h 206"/>
                <a:gd name="T16" fmla="*/ 109 w 109"/>
                <a:gd name="T1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06">
                  <a:moveTo>
                    <a:pt x="109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94"/>
                    <a:pt x="109" y="194"/>
                    <a:pt x="109" y="194"/>
                  </a:cubicBezTo>
                  <a:cubicBezTo>
                    <a:pt x="109" y="200"/>
                    <a:pt x="105" y="204"/>
                    <a:pt x="100" y="206"/>
                  </a:cubicBezTo>
                  <a:cubicBezTo>
                    <a:pt x="109" y="206"/>
                    <a:pt x="109" y="206"/>
                    <a:pt x="109" y="206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CC7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5" name="Freeform 300"/>
            <p:cNvSpPr>
              <a:spLocks/>
            </p:cNvSpPr>
            <p:nvPr/>
          </p:nvSpPr>
          <p:spPr bwMode="auto">
            <a:xfrm>
              <a:off x="3888208" y="5733793"/>
              <a:ext cx="158750" cy="71438"/>
            </a:xfrm>
            <a:custGeom>
              <a:avLst/>
              <a:gdLst>
                <a:gd name="T0" fmla="*/ 109 w 109"/>
                <a:gd name="T1" fmla="*/ 0 h 50"/>
                <a:gd name="T2" fmla="*/ 0 w 109"/>
                <a:gd name="T3" fmla="*/ 0 h 50"/>
                <a:gd name="T4" fmla="*/ 0 w 109"/>
                <a:gd name="T5" fmla="*/ 50 h 50"/>
                <a:gd name="T6" fmla="*/ 100 w 109"/>
                <a:gd name="T7" fmla="*/ 50 h 50"/>
                <a:gd name="T8" fmla="*/ 109 w 109"/>
                <a:gd name="T9" fmla="*/ 38 h 50"/>
                <a:gd name="T10" fmla="*/ 109 w 109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5" y="48"/>
                    <a:pt x="109" y="44"/>
                    <a:pt x="109" y="38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D4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6" name="Freeform 301"/>
            <p:cNvSpPr>
              <a:spLocks/>
            </p:cNvSpPr>
            <p:nvPr/>
          </p:nvSpPr>
          <p:spPr bwMode="auto">
            <a:xfrm>
              <a:off x="3888208" y="5505193"/>
              <a:ext cx="158750" cy="228600"/>
            </a:xfrm>
            <a:custGeom>
              <a:avLst/>
              <a:gdLst>
                <a:gd name="T0" fmla="*/ 100 w 100"/>
                <a:gd name="T1" fmla="*/ 0 h 144"/>
                <a:gd name="T2" fmla="*/ 80 w 100"/>
                <a:gd name="T3" fmla="*/ 0 h 144"/>
                <a:gd name="T4" fmla="*/ 80 w 100"/>
                <a:gd name="T5" fmla="*/ 122 h 144"/>
                <a:gd name="T6" fmla="*/ 0 w 100"/>
                <a:gd name="T7" fmla="*/ 122 h 144"/>
                <a:gd name="T8" fmla="*/ 0 w 100"/>
                <a:gd name="T9" fmla="*/ 144 h 144"/>
                <a:gd name="T10" fmla="*/ 100 w 100"/>
                <a:gd name="T11" fmla="*/ 144 h 144"/>
                <a:gd name="T12" fmla="*/ 100 w 100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44">
                  <a:moveTo>
                    <a:pt x="100" y="0"/>
                  </a:moveTo>
                  <a:lnTo>
                    <a:pt x="80" y="0"/>
                  </a:lnTo>
                  <a:lnTo>
                    <a:pt x="80" y="122"/>
                  </a:lnTo>
                  <a:lnTo>
                    <a:pt x="0" y="122"/>
                  </a:lnTo>
                  <a:lnTo>
                    <a:pt x="0" y="144"/>
                  </a:lnTo>
                  <a:lnTo>
                    <a:pt x="100" y="144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293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7" name="Freeform 302"/>
            <p:cNvSpPr>
              <a:spLocks/>
            </p:cNvSpPr>
            <p:nvPr/>
          </p:nvSpPr>
          <p:spPr bwMode="auto">
            <a:xfrm>
              <a:off x="3888208" y="5505193"/>
              <a:ext cx="158750" cy="228600"/>
            </a:xfrm>
            <a:custGeom>
              <a:avLst/>
              <a:gdLst>
                <a:gd name="T0" fmla="*/ 100 w 100"/>
                <a:gd name="T1" fmla="*/ 0 h 144"/>
                <a:gd name="T2" fmla="*/ 80 w 100"/>
                <a:gd name="T3" fmla="*/ 0 h 144"/>
                <a:gd name="T4" fmla="*/ 80 w 100"/>
                <a:gd name="T5" fmla="*/ 122 h 144"/>
                <a:gd name="T6" fmla="*/ 0 w 100"/>
                <a:gd name="T7" fmla="*/ 122 h 144"/>
                <a:gd name="T8" fmla="*/ 0 w 100"/>
                <a:gd name="T9" fmla="*/ 144 h 144"/>
                <a:gd name="T10" fmla="*/ 100 w 100"/>
                <a:gd name="T11" fmla="*/ 144 h 144"/>
                <a:gd name="T12" fmla="*/ 100 w 100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44">
                  <a:moveTo>
                    <a:pt x="100" y="0"/>
                  </a:moveTo>
                  <a:lnTo>
                    <a:pt x="80" y="0"/>
                  </a:lnTo>
                  <a:lnTo>
                    <a:pt x="80" y="122"/>
                  </a:lnTo>
                  <a:lnTo>
                    <a:pt x="0" y="122"/>
                  </a:lnTo>
                  <a:lnTo>
                    <a:pt x="0" y="144"/>
                  </a:lnTo>
                  <a:lnTo>
                    <a:pt x="100" y="144"/>
                  </a:lnTo>
                  <a:lnTo>
                    <a:pt x="1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8" name="Freeform 303"/>
            <p:cNvSpPr>
              <a:spLocks/>
            </p:cNvSpPr>
            <p:nvPr/>
          </p:nvSpPr>
          <p:spPr bwMode="auto">
            <a:xfrm>
              <a:off x="3888208" y="5505193"/>
              <a:ext cx="127000" cy="193675"/>
            </a:xfrm>
            <a:custGeom>
              <a:avLst/>
              <a:gdLst>
                <a:gd name="T0" fmla="*/ 87 w 87"/>
                <a:gd name="T1" fmla="*/ 0 h 133"/>
                <a:gd name="T2" fmla="*/ 13 w 87"/>
                <a:gd name="T3" fmla="*/ 0 h 133"/>
                <a:gd name="T4" fmla="*/ 1 w 87"/>
                <a:gd name="T5" fmla="*/ 10 h 133"/>
                <a:gd name="T6" fmla="*/ 13 w 87"/>
                <a:gd name="T7" fmla="*/ 10 h 133"/>
                <a:gd name="T8" fmla="*/ 13 w 87"/>
                <a:gd name="T9" fmla="*/ 20 h 133"/>
                <a:gd name="T10" fmla="*/ 0 w 87"/>
                <a:gd name="T11" fmla="*/ 20 h 133"/>
                <a:gd name="T12" fmla="*/ 0 w 87"/>
                <a:gd name="T13" fmla="*/ 33 h 133"/>
                <a:gd name="T14" fmla="*/ 58 w 87"/>
                <a:gd name="T15" fmla="*/ 33 h 133"/>
                <a:gd name="T16" fmla="*/ 58 w 87"/>
                <a:gd name="T17" fmla="*/ 37 h 133"/>
                <a:gd name="T18" fmla="*/ 0 w 87"/>
                <a:gd name="T19" fmla="*/ 37 h 133"/>
                <a:gd name="T20" fmla="*/ 0 w 87"/>
                <a:gd name="T21" fmla="*/ 47 h 133"/>
                <a:gd name="T22" fmla="*/ 58 w 87"/>
                <a:gd name="T23" fmla="*/ 47 h 133"/>
                <a:gd name="T24" fmla="*/ 58 w 87"/>
                <a:gd name="T25" fmla="*/ 51 h 133"/>
                <a:gd name="T26" fmla="*/ 0 w 87"/>
                <a:gd name="T27" fmla="*/ 51 h 133"/>
                <a:gd name="T28" fmla="*/ 0 w 87"/>
                <a:gd name="T29" fmla="*/ 60 h 133"/>
                <a:gd name="T30" fmla="*/ 58 w 87"/>
                <a:gd name="T31" fmla="*/ 60 h 133"/>
                <a:gd name="T32" fmla="*/ 58 w 87"/>
                <a:gd name="T33" fmla="*/ 64 h 133"/>
                <a:gd name="T34" fmla="*/ 0 w 87"/>
                <a:gd name="T35" fmla="*/ 64 h 133"/>
                <a:gd name="T36" fmla="*/ 0 w 87"/>
                <a:gd name="T37" fmla="*/ 74 h 133"/>
                <a:gd name="T38" fmla="*/ 58 w 87"/>
                <a:gd name="T39" fmla="*/ 74 h 133"/>
                <a:gd name="T40" fmla="*/ 58 w 87"/>
                <a:gd name="T41" fmla="*/ 78 h 133"/>
                <a:gd name="T42" fmla="*/ 0 w 87"/>
                <a:gd name="T43" fmla="*/ 78 h 133"/>
                <a:gd name="T44" fmla="*/ 0 w 87"/>
                <a:gd name="T45" fmla="*/ 87 h 133"/>
                <a:gd name="T46" fmla="*/ 19 w 87"/>
                <a:gd name="T47" fmla="*/ 87 h 133"/>
                <a:gd name="T48" fmla="*/ 19 w 87"/>
                <a:gd name="T49" fmla="*/ 91 h 133"/>
                <a:gd name="T50" fmla="*/ 0 w 87"/>
                <a:gd name="T51" fmla="*/ 91 h 133"/>
                <a:gd name="T52" fmla="*/ 0 w 87"/>
                <a:gd name="T53" fmla="*/ 133 h 133"/>
                <a:gd name="T54" fmla="*/ 87 w 87"/>
                <a:gd name="T55" fmla="*/ 133 h 133"/>
                <a:gd name="T56" fmla="*/ 87 w 87"/>
                <a:gd name="T5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133">
                  <a:moveTo>
                    <a:pt x="8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2" y="5"/>
                    <a:pt x="1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0"/>
                    <a:pt x="87" y="0"/>
                    <a:pt x="87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9" name="Rectangle 304"/>
            <p:cNvSpPr>
              <a:spLocks noChangeArrowheads="1"/>
            </p:cNvSpPr>
            <p:nvPr/>
          </p:nvSpPr>
          <p:spPr bwMode="auto">
            <a:xfrm>
              <a:off x="3888208" y="5554405"/>
              <a:ext cx="84138" cy="4763"/>
            </a:xfrm>
            <a:prstGeom prst="rect">
              <a:avLst/>
            </a:prstGeom>
            <a:solidFill>
              <a:srgbClr val="B1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0" name="Rectangle 305"/>
            <p:cNvSpPr>
              <a:spLocks noChangeArrowheads="1"/>
            </p:cNvSpPr>
            <p:nvPr/>
          </p:nvSpPr>
          <p:spPr bwMode="auto">
            <a:xfrm>
              <a:off x="3888208" y="5554405"/>
              <a:ext cx="84138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1" name="Rectangle 306"/>
            <p:cNvSpPr>
              <a:spLocks noChangeArrowheads="1"/>
            </p:cNvSpPr>
            <p:nvPr/>
          </p:nvSpPr>
          <p:spPr bwMode="auto">
            <a:xfrm>
              <a:off x="3888208" y="5573455"/>
              <a:ext cx="84138" cy="6350"/>
            </a:xfrm>
            <a:prstGeom prst="rect">
              <a:avLst/>
            </a:prstGeom>
            <a:solidFill>
              <a:srgbClr val="B1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2" name="Rectangle 307"/>
            <p:cNvSpPr>
              <a:spLocks noChangeArrowheads="1"/>
            </p:cNvSpPr>
            <p:nvPr/>
          </p:nvSpPr>
          <p:spPr bwMode="auto">
            <a:xfrm>
              <a:off x="3888208" y="5573455"/>
              <a:ext cx="84138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3" name="Rectangle 308"/>
            <p:cNvSpPr>
              <a:spLocks noChangeArrowheads="1"/>
            </p:cNvSpPr>
            <p:nvPr/>
          </p:nvSpPr>
          <p:spPr bwMode="auto">
            <a:xfrm>
              <a:off x="3888208" y="5592505"/>
              <a:ext cx="84138" cy="6350"/>
            </a:xfrm>
            <a:prstGeom prst="rect">
              <a:avLst/>
            </a:prstGeom>
            <a:solidFill>
              <a:srgbClr val="B1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4" name="Rectangle 309"/>
            <p:cNvSpPr>
              <a:spLocks noChangeArrowheads="1"/>
            </p:cNvSpPr>
            <p:nvPr/>
          </p:nvSpPr>
          <p:spPr bwMode="auto">
            <a:xfrm>
              <a:off x="3888208" y="5592505"/>
              <a:ext cx="84138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5" name="Rectangle 310"/>
            <p:cNvSpPr>
              <a:spLocks noChangeArrowheads="1"/>
            </p:cNvSpPr>
            <p:nvPr/>
          </p:nvSpPr>
          <p:spPr bwMode="auto">
            <a:xfrm>
              <a:off x="3888208" y="5613143"/>
              <a:ext cx="84138" cy="6350"/>
            </a:xfrm>
            <a:prstGeom prst="rect">
              <a:avLst/>
            </a:prstGeom>
            <a:solidFill>
              <a:srgbClr val="B1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6" name="Rectangle 311"/>
            <p:cNvSpPr>
              <a:spLocks noChangeArrowheads="1"/>
            </p:cNvSpPr>
            <p:nvPr/>
          </p:nvSpPr>
          <p:spPr bwMode="auto">
            <a:xfrm>
              <a:off x="3888208" y="5613143"/>
              <a:ext cx="84138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7" name="Rectangle 312"/>
            <p:cNvSpPr>
              <a:spLocks noChangeArrowheads="1"/>
            </p:cNvSpPr>
            <p:nvPr/>
          </p:nvSpPr>
          <p:spPr bwMode="auto">
            <a:xfrm>
              <a:off x="3888208" y="5632193"/>
              <a:ext cx="26988" cy="6350"/>
            </a:xfrm>
            <a:prstGeom prst="rect">
              <a:avLst/>
            </a:prstGeom>
            <a:solidFill>
              <a:srgbClr val="B1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8" name="Rectangle 313"/>
            <p:cNvSpPr>
              <a:spLocks noChangeArrowheads="1"/>
            </p:cNvSpPr>
            <p:nvPr/>
          </p:nvSpPr>
          <p:spPr bwMode="auto">
            <a:xfrm>
              <a:off x="3888208" y="5632193"/>
              <a:ext cx="26988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9" name="Freeform 314"/>
            <p:cNvSpPr>
              <a:spLocks/>
            </p:cNvSpPr>
            <p:nvPr/>
          </p:nvSpPr>
          <p:spPr bwMode="auto">
            <a:xfrm>
              <a:off x="3888208" y="5521068"/>
              <a:ext cx="19050" cy="14288"/>
            </a:xfrm>
            <a:custGeom>
              <a:avLst/>
              <a:gdLst>
                <a:gd name="T0" fmla="*/ 13 w 13"/>
                <a:gd name="T1" fmla="*/ 0 h 10"/>
                <a:gd name="T2" fmla="*/ 1 w 13"/>
                <a:gd name="T3" fmla="*/ 0 h 10"/>
                <a:gd name="T4" fmla="*/ 0 w 13"/>
                <a:gd name="T5" fmla="*/ 3 h 10"/>
                <a:gd name="T6" fmla="*/ 0 w 13"/>
                <a:gd name="T7" fmla="*/ 10 h 10"/>
                <a:gd name="T8" fmla="*/ 13 w 13"/>
                <a:gd name="T9" fmla="*/ 10 h 10"/>
                <a:gd name="T10" fmla="*/ 13 w 1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1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0" name="Freeform 315"/>
            <p:cNvSpPr>
              <a:spLocks/>
            </p:cNvSpPr>
            <p:nvPr/>
          </p:nvSpPr>
          <p:spPr bwMode="auto">
            <a:xfrm>
              <a:off x="3342108" y="5609968"/>
              <a:ext cx="136525" cy="269875"/>
            </a:xfrm>
            <a:custGeom>
              <a:avLst/>
              <a:gdLst>
                <a:gd name="T0" fmla="*/ 80 w 94"/>
                <a:gd name="T1" fmla="*/ 0 h 186"/>
                <a:gd name="T2" fmla="*/ 14 w 94"/>
                <a:gd name="T3" fmla="*/ 0 h 186"/>
                <a:gd name="T4" fmla="*/ 0 w 94"/>
                <a:gd name="T5" fmla="*/ 15 h 186"/>
                <a:gd name="T6" fmla="*/ 0 w 94"/>
                <a:gd name="T7" fmla="*/ 172 h 186"/>
                <a:gd name="T8" fmla="*/ 14 w 94"/>
                <a:gd name="T9" fmla="*/ 186 h 186"/>
                <a:gd name="T10" fmla="*/ 80 w 94"/>
                <a:gd name="T11" fmla="*/ 186 h 186"/>
                <a:gd name="T12" fmla="*/ 94 w 94"/>
                <a:gd name="T13" fmla="*/ 172 h 186"/>
                <a:gd name="T14" fmla="*/ 94 w 94"/>
                <a:gd name="T15" fmla="*/ 15 h 186"/>
                <a:gd name="T16" fmla="*/ 80 w 94"/>
                <a:gd name="T1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86">
                  <a:moveTo>
                    <a:pt x="8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80"/>
                    <a:pt x="6" y="186"/>
                    <a:pt x="14" y="186"/>
                  </a:cubicBezTo>
                  <a:cubicBezTo>
                    <a:pt x="80" y="186"/>
                    <a:pt x="80" y="186"/>
                    <a:pt x="80" y="186"/>
                  </a:cubicBezTo>
                  <a:cubicBezTo>
                    <a:pt x="88" y="186"/>
                    <a:pt x="94" y="180"/>
                    <a:pt x="94" y="172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7"/>
                    <a:pt x="88" y="0"/>
                    <a:pt x="80" y="0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1" name="Freeform 316"/>
            <p:cNvSpPr>
              <a:spLocks/>
            </p:cNvSpPr>
            <p:nvPr/>
          </p:nvSpPr>
          <p:spPr bwMode="auto">
            <a:xfrm>
              <a:off x="3389733" y="5627430"/>
              <a:ext cx="41275" cy="1588"/>
            </a:xfrm>
            <a:custGeom>
              <a:avLst/>
              <a:gdLst>
                <a:gd name="T0" fmla="*/ 2 w 28"/>
                <a:gd name="T1" fmla="*/ 0 h 2"/>
                <a:gd name="T2" fmla="*/ 26 w 28"/>
                <a:gd name="T3" fmla="*/ 0 h 2"/>
                <a:gd name="T4" fmla="*/ 28 w 28"/>
                <a:gd name="T5" fmla="*/ 1 h 2"/>
                <a:gd name="T6" fmla="*/ 26 w 28"/>
                <a:gd name="T7" fmla="*/ 2 h 2"/>
                <a:gd name="T8" fmla="*/ 2 w 28"/>
                <a:gd name="T9" fmla="*/ 2 h 2"/>
                <a:gd name="T10" fmla="*/ 0 w 28"/>
                <a:gd name="T11" fmla="*/ 1 h 2"/>
                <a:gd name="T12" fmla="*/ 2 w 28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">
                  <a:moveTo>
                    <a:pt x="2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Oval 317"/>
            <p:cNvSpPr>
              <a:spLocks noChangeArrowheads="1"/>
            </p:cNvSpPr>
            <p:nvPr/>
          </p:nvSpPr>
          <p:spPr bwMode="auto">
            <a:xfrm>
              <a:off x="3399258" y="5840155"/>
              <a:ext cx="22225" cy="25400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3" name="Rectangle 318"/>
            <p:cNvSpPr>
              <a:spLocks noChangeArrowheads="1"/>
            </p:cNvSpPr>
            <p:nvPr/>
          </p:nvSpPr>
          <p:spPr bwMode="auto">
            <a:xfrm>
              <a:off x="3350045" y="5651243"/>
              <a:ext cx="120650" cy="176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4" name="Rectangle 319"/>
            <p:cNvSpPr>
              <a:spLocks noChangeArrowheads="1"/>
            </p:cNvSpPr>
            <p:nvPr/>
          </p:nvSpPr>
          <p:spPr bwMode="auto">
            <a:xfrm>
              <a:off x="3357983" y="5692518"/>
              <a:ext cx="104775" cy="53975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5" name="Rectangle 320"/>
            <p:cNvSpPr>
              <a:spLocks noChangeArrowheads="1"/>
            </p:cNvSpPr>
            <p:nvPr/>
          </p:nvSpPr>
          <p:spPr bwMode="auto">
            <a:xfrm>
              <a:off x="3386558" y="5668705"/>
              <a:ext cx="76200" cy="7938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6" name="Oval 321"/>
            <p:cNvSpPr>
              <a:spLocks noChangeArrowheads="1"/>
            </p:cNvSpPr>
            <p:nvPr/>
          </p:nvSpPr>
          <p:spPr bwMode="auto">
            <a:xfrm>
              <a:off x="3357983" y="5662355"/>
              <a:ext cx="19050" cy="19050"/>
            </a:xfrm>
            <a:prstGeom prst="ellipse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7" name="Rectangle 322"/>
            <p:cNvSpPr>
              <a:spLocks noChangeArrowheads="1"/>
            </p:cNvSpPr>
            <p:nvPr/>
          </p:nvSpPr>
          <p:spPr bwMode="auto">
            <a:xfrm>
              <a:off x="3357983" y="5781418"/>
              <a:ext cx="104775" cy="31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8" name="Rectangle 323"/>
            <p:cNvSpPr>
              <a:spLocks noChangeArrowheads="1"/>
            </p:cNvSpPr>
            <p:nvPr/>
          </p:nvSpPr>
          <p:spPr bwMode="auto">
            <a:xfrm>
              <a:off x="3357983" y="5790943"/>
              <a:ext cx="104775" cy="31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9" name="Rectangle 324"/>
            <p:cNvSpPr>
              <a:spLocks noChangeArrowheads="1"/>
            </p:cNvSpPr>
            <p:nvPr/>
          </p:nvSpPr>
          <p:spPr bwMode="auto">
            <a:xfrm>
              <a:off x="3357983" y="5803643"/>
              <a:ext cx="104775" cy="1588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0" name="Rectangle 325"/>
            <p:cNvSpPr>
              <a:spLocks noChangeArrowheads="1"/>
            </p:cNvSpPr>
            <p:nvPr/>
          </p:nvSpPr>
          <p:spPr bwMode="auto">
            <a:xfrm>
              <a:off x="3357983" y="5813168"/>
              <a:ext cx="76200" cy="31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1" name="Rectangle 326"/>
            <p:cNvSpPr>
              <a:spLocks noChangeArrowheads="1"/>
            </p:cNvSpPr>
            <p:nvPr/>
          </p:nvSpPr>
          <p:spPr bwMode="auto">
            <a:xfrm>
              <a:off x="3357983" y="5760780"/>
              <a:ext cx="69850" cy="7938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2" name="Freeform 327"/>
            <p:cNvSpPr>
              <a:spLocks/>
            </p:cNvSpPr>
            <p:nvPr/>
          </p:nvSpPr>
          <p:spPr bwMode="auto">
            <a:xfrm>
              <a:off x="3869158" y="5519480"/>
              <a:ext cx="282575" cy="360363"/>
            </a:xfrm>
            <a:custGeom>
              <a:avLst/>
              <a:gdLst>
                <a:gd name="T0" fmla="*/ 182 w 194"/>
                <a:gd name="T1" fmla="*/ 0 h 248"/>
                <a:gd name="T2" fmla="*/ 12 w 194"/>
                <a:gd name="T3" fmla="*/ 0 h 248"/>
                <a:gd name="T4" fmla="*/ 0 w 194"/>
                <a:gd name="T5" fmla="*/ 13 h 248"/>
                <a:gd name="T6" fmla="*/ 0 w 194"/>
                <a:gd name="T7" fmla="*/ 236 h 248"/>
                <a:gd name="T8" fmla="*/ 12 w 194"/>
                <a:gd name="T9" fmla="*/ 248 h 248"/>
                <a:gd name="T10" fmla="*/ 182 w 194"/>
                <a:gd name="T11" fmla="*/ 248 h 248"/>
                <a:gd name="T12" fmla="*/ 194 w 194"/>
                <a:gd name="T13" fmla="*/ 236 h 248"/>
                <a:gd name="T14" fmla="*/ 194 w 194"/>
                <a:gd name="T15" fmla="*/ 13 h 248"/>
                <a:gd name="T16" fmla="*/ 182 w 194"/>
                <a:gd name="T1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248">
                  <a:moveTo>
                    <a:pt x="18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43"/>
                    <a:pt x="6" y="248"/>
                    <a:pt x="12" y="248"/>
                  </a:cubicBezTo>
                  <a:cubicBezTo>
                    <a:pt x="182" y="248"/>
                    <a:pt x="182" y="248"/>
                    <a:pt x="182" y="248"/>
                  </a:cubicBezTo>
                  <a:cubicBezTo>
                    <a:pt x="189" y="248"/>
                    <a:pt x="194" y="243"/>
                    <a:pt x="194" y="236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6"/>
                    <a:pt x="189" y="0"/>
                    <a:pt x="182" y="0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3" name="Oval 328"/>
            <p:cNvSpPr>
              <a:spLocks noChangeArrowheads="1"/>
            </p:cNvSpPr>
            <p:nvPr/>
          </p:nvSpPr>
          <p:spPr bwMode="auto">
            <a:xfrm>
              <a:off x="4002508" y="5857618"/>
              <a:ext cx="15875" cy="14288"/>
            </a:xfrm>
            <a:prstGeom prst="ellipse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4" name="Rectangle 329"/>
            <p:cNvSpPr>
              <a:spLocks noChangeArrowheads="1"/>
            </p:cNvSpPr>
            <p:nvPr/>
          </p:nvSpPr>
          <p:spPr bwMode="auto">
            <a:xfrm>
              <a:off x="3900908" y="5554405"/>
              <a:ext cx="219075" cy="290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5" name="Rectangle 330"/>
            <p:cNvSpPr>
              <a:spLocks noChangeArrowheads="1"/>
            </p:cNvSpPr>
            <p:nvPr/>
          </p:nvSpPr>
          <p:spPr bwMode="auto">
            <a:xfrm>
              <a:off x="3986633" y="5581393"/>
              <a:ext cx="80963" cy="952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6" name="Oval 331"/>
            <p:cNvSpPr>
              <a:spLocks noChangeArrowheads="1"/>
            </p:cNvSpPr>
            <p:nvPr/>
          </p:nvSpPr>
          <p:spPr bwMode="auto">
            <a:xfrm>
              <a:off x="3953295" y="5573455"/>
              <a:ext cx="23813" cy="23813"/>
            </a:xfrm>
            <a:prstGeom prst="ellipse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7" name="Rectangle 332"/>
            <p:cNvSpPr>
              <a:spLocks noChangeArrowheads="1"/>
            </p:cNvSpPr>
            <p:nvPr/>
          </p:nvSpPr>
          <p:spPr bwMode="auto">
            <a:xfrm>
              <a:off x="4066008" y="5616318"/>
              <a:ext cx="31750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8" name="Rectangle 333"/>
            <p:cNvSpPr>
              <a:spLocks noChangeArrowheads="1"/>
            </p:cNvSpPr>
            <p:nvPr/>
          </p:nvSpPr>
          <p:spPr bwMode="auto">
            <a:xfrm>
              <a:off x="4031083" y="5616318"/>
              <a:ext cx="31750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9" name="Rectangle 334"/>
            <p:cNvSpPr>
              <a:spLocks noChangeArrowheads="1"/>
            </p:cNvSpPr>
            <p:nvPr/>
          </p:nvSpPr>
          <p:spPr bwMode="auto">
            <a:xfrm>
              <a:off x="3994570" y="5616318"/>
              <a:ext cx="31750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0" name="Rectangle 335"/>
            <p:cNvSpPr>
              <a:spLocks noChangeArrowheads="1"/>
            </p:cNvSpPr>
            <p:nvPr/>
          </p:nvSpPr>
          <p:spPr bwMode="auto">
            <a:xfrm>
              <a:off x="3959645" y="5616318"/>
              <a:ext cx="31750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1" name="Rectangle 336"/>
            <p:cNvSpPr>
              <a:spLocks noChangeArrowheads="1"/>
            </p:cNvSpPr>
            <p:nvPr/>
          </p:nvSpPr>
          <p:spPr bwMode="auto">
            <a:xfrm>
              <a:off x="3923133" y="5616318"/>
              <a:ext cx="31750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2" name="Rectangle 337"/>
            <p:cNvSpPr>
              <a:spLocks noChangeArrowheads="1"/>
            </p:cNvSpPr>
            <p:nvPr/>
          </p:nvSpPr>
          <p:spPr bwMode="auto">
            <a:xfrm>
              <a:off x="3913608" y="5636955"/>
              <a:ext cx="90488" cy="76200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3" name="Rectangle 338"/>
            <p:cNvSpPr>
              <a:spLocks noChangeArrowheads="1"/>
            </p:cNvSpPr>
            <p:nvPr/>
          </p:nvSpPr>
          <p:spPr bwMode="auto">
            <a:xfrm>
              <a:off x="4016795" y="5636955"/>
              <a:ext cx="92075" cy="76200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4" name="Rectangle 339"/>
            <p:cNvSpPr>
              <a:spLocks noChangeArrowheads="1"/>
            </p:cNvSpPr>
            <p:nvPr/>
          </p:nvSpPr>
          <p:spPr bwMode="auto">
            <a:xfrm>
              <a:off x="3913608" y="5760780"/>
              <a:ext cx="90488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5" name="Rectangle 340"/>
            <p:cNvSpPr>
              <a:spLocks noChangeArrowheads="1"/>
            </p:cNvSpPr>
            <p:nvPr/>
          </p:nvSpPr>
          <p:spPr bwMode="auto">
            <a:xfrm>
              <a:off x="3913608" y="5775068"/>
              <a:ext cx="90488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6" name="Rectangle 341"/>
            <p:cNvSpPr>
              <a:spLocks noChangeArrowheads="1"/>
            </p:cNvSpPr>
            <p:nvPr/>
          </p:nvSpPr>
          <p:spPr bwMode="auto">
            <a:xfrm>
              <a:off x="3913608" y="5789355"/>
              <a:ext cx="90488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7" name="Rectangle 342"/>
            <p:cNvSpPr>
              <a:spLocks noChangeArrowheads="1"/>
            </p:cNvSpPr>
            <p:nvPr/>
          </p:nvSpPr>
          <p:spPr bwMode="auto">
            <a:xfrm>
              <a:off x="3913608" y="5805230"/>
              <a:ext cx="90488" cy="31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8" name="Rectangle 343"/>
            <p:cNvSpPr>
              <a:spLocks noChangeArrowheads="1"/>
            </p:cNvSpPr>
            <p:nvPr/>
          </p:nvSpPr>
          <p:spPr bwMode="auto">
            <a:xfrm>
              <a:off x="3913608" y="5821105"/>
              <a:ext cx="65088" cy="1588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9" name="Rectangle 344"/>
            <p:cNvSpPr>
              <a:spLocks noChangeArrowheads="1"/>
            </p:cNvSpPr>
            <p:nvPr/>
          </p:nvSpPr>
          <p:spPr bwMode="auto">
            <a:xfrm>
              <a:off x="3913608" y="5735380"/>
              <a:ext cx="60325" cy="1111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0" name="Rectangle 345"/>
            <p:cNvSpPr>
              <a:spLocks noChangeArrowheads="1"/>
            </p:cNvSpPr>
            <p:nvPr/>
          </p:nvSpPr>
          <p:spPr bwMode="auto">
            <a:xfrm>
              <a:off x="4016795" y="5760780"/>
              <a:ext cx="92075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1" name="Rectangle 346"/>
            <p:cNvSpPr>
              <a:spLocks noChangeArrowheads="1"/>
            </p:cNvSpPr>
            <p:nvPr/>
          </p:nvSpPr>
          <p:spPr bwMode="auto">
            <a:xfrm>
              <a:off x="4016795" y="5775068"/>
              <a:ext cx="92075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2" name="Rectangle 347"/>
            <p:cNvSpPr>
              <a:spLocks noChangeArrowheads="1"/>
            </p:cNvSpPr>
            <p:nvPr/>
          </p:nvSpPr>
          <p:spPr bwMode="auto">
            <a:xfrm>
              <a:off x="4016795" y="5789355"/>
              <a:ext cx="92075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3" name="Rectangle 348"/>
            <p:cNvSpPr>
              <a:spLocks noChangeArrowheads="1"/>
            </p:cNvSpPr>
            <p:nvPr/>
          </p:nvSpPr>
          <p:spPr bwMode="auto">
            <a:xfrm>
              <a:off x="4016795" y="5805230"/>
              <a:ext cx="92075" cy="31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4" name="Rectangle 349"/>
            <p:cNvSpPr>
              <a:spLocks noChangeArrowheads="1"/>
            </p:cNvSpPr>
            <p:nvPr/>
          </p:nvSpPr>
          <p:spPr bwMode="auto">
            <a:xfrm>
              <a:off x="4016795" y="5821105"/>
              <a:ext cx="65088" cy="1588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5" name="Rectangle 350"/>
            <p:cNvSpPr>
              <a:spLocks noChangeArrowheads="1"/>
            </p:cNvSpPr>
            <p:nvPr/>
          </p:nvSpPr>
          <p:spPr bwMode="auto">
            <a:xfrm>
              <a:off x="4016795" y="5735380"/>
              <a:ext cx="60325" cy="1111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5" name="组合 1784"/>
          <p:cNvGrpSpPr/>
          <p:nvPr/>
        </p:nvGrpSpPr>
        <p:grpSpPr>
          <a:xfrm>
            <a:off x="718948" y="2266487"/>
            <a:ext cx="793750" cy="812800"/>
            <a:chOff x="363958" y="2290505"/>
            <a:chExt cx="793750" cy="812800"/>
          </a:xfrm>
        </p:grpSpPr>
        <p:sp>
          <p:nvSpPr>
            <p:cNvPr id="1526" name="Freeform 351"/>
            <p:cNvSpPr>
              <a:spLocks noEditPoints="1"/>
            </p:cNvSpPr>
            <p:nvPr/>
          </p:nvSpPr>
          <p:spPr bwMode="auto">
            <a:xfrm>
              <a:off x="376658" y="2431793"/>
              <a:ext cx="34925" cy="6350"/>
            </a:xfrm>
            <a:custGeom>
              <a:avLst/>
              <a:gdLst>
                <a:gd name="T0" fmla="*/ 24 w 24"/>
                <a:gd name="T1" fmla="*/ 3 h 4"/>
                <a:gd name="T2" fmla="*/ 24 w 24"/>
                <a:gd name="T3" fmla="*/ 3 h 4"/>
                <a:gd name="T4" fmla="*/ 24 w 24"/>
                <a:gd name="T5" fmla="*/ 3 h 4"/>
                <a:gd name="T6" fmla="*/ 3 w 24"/>
                <a:gd name="T7" fmla="*/ 2 h 4"/>
                <a:gd name="T8" fmla="*/ 0 w 24"/>
                <a:gd name="T9" fmla="*/ 4 h 4"/>
                <a:gd name="T10" fmla="*/ 3 w 24"/>
                <a:gd name="T11" fmla="*/ 2 h 4"/>
                <a:gd name="T12" fmla="*/ 3 w 24"/>
                <a:gd name="T13" fmla="*/ 2 h 4"/>
                <a:gd name="T14" fmla="*/ 3 w 24"/>
                <a:gd name="T15" fmla="*/ 2 h 4"/>
                <a:gd name="T16" fmla="*/ 3 w 24"/>
                <a:gd name="T17" fmla="*/ 2 h 4"/>
                <a:gd name="T18" fmla="*/ 14 w 24"/>
                <a:gd name="T19" fmla="*/ 0 h 4"/>
                <a:gd name="T20" fmla="*/ 24 w 24"/>
                <a:gd name="T21" fmla="*/ 3 h 4"/>
                <a:gd name="T22" fmla="*/ 14 w 24"/>
                <a:gd name="T23" fmla="*/ 0 h 4"/>
                <a:gd name="T24" fmla="*/ 14 w 24"/>
                <a:gd name="T25" fmla="*/ 0 h 4"/>
                <a:gd name="T26" fmla="*/ 3 w 24"/>
                <a:gd name="T27" fmla="*/ 2 h 4"/>
                <a:gd name="T28" fmla="*/ 14 w 24"/>
                <a:gd name="T29" fmla="*/ 0 h 4"/>
                <a:gd name="T30" fmla="*/ 14 w 24"/>
                <a:gd name="T31" fmla="*/ 0 h 4"/>
                <a:gd name="T32" fmla="*/ 14 w 24"/>
                <a:gd name="T33" fmla="*/ 0 h 4"/>
                <a:gd name="T34" fmla="*/ 14 w 24"/>
                <a:gd name="T35" fmla="*/ 0 h 4"/>
                <a:gd name="T36" fmla="*/ 14 w 24"/>
                <a:gd name="T37" fmla="*/ 0 h 4"/>
                <a:gd name="T38" fmla="*/ 14 w 24"/>
                <a:gd name="T39" fmla="*/ 0 h 4"/>
                <a:gd name="T40" fmla="*/ 14 w 24"/>
                <a:gd name="T41" fmla="*/ 0 h 4"/>
                <a:gd name="T42" fmla="*/ 14 w 24"/>
                <a:gd name="T43" fmla="*/ 0 h 4"/>
                <a:gd name="T44" fmla="*/ 14 w 24"/>
                <a:gd name="T4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4">
                  <a:moveTo>
                    <a:pt x="24" y="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moveTo>
                    <a:pt x="3" y="2"/>
                  </a:moveTo>
                  <a:cubicBezTo>
                    <a:pt x="2" y="3"/>
                    <a:pt x="1" y="3"/>
                    <a:pt x="0" y="4"/>
                  </a:cubicBezTo>
                  <a:cubicBezTo>
                    <a:pt x="1" y="3"/>
                    <a:pt x="2" y="3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14" y="0"/>
                  </a:moveTo>
                  <a:cubicBezTo>
                    <a:pt x="18" y="0"/>
                    <a:pt x="21" y="1"/>
                    <a:pt x="24" y="3"/>
                  </a:cubicBezTo>
                  <a:cubicBezTo>
                    <a:pt x="21" y="1"/>
                    <a:pt x="18" y="0"/>
                    <a:pt x="14" y="0"/>
                  </a:cubicBezTo>
                  <a:moveTo>
                    <a:pt x="14" y="0"/>
                  </a:moveTo>
                  <a:cubicBezTo>
                    <a:pt x="10" y="0"/>
                    <a:pt x="7" y="0"/>
                    <a:pt x="3" y="2"/>
                  </a:cubicBezTo>
                  <a:cubicBezTo>
                    <a:pt x="7" y="0"/>
                    <a:pt x="10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CA7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7" name="Freeform 352"/>
            <p:cNvSpPr>
              <a:spLocks/>
            </p:cNvSpPr>
            <p:nvPr/>
          </p:nvSpPr>
          <p:spPr bwMode="auto">
            <a:xfrm>
              <a:off x="570333" y="2573080"/>
              <a:ext cx="112713" cy="104775"/>
            </a:xfrm>
            <a:custGeom>
              <a:avLst/>
              <a:gdLst>
                <a:gd name="T0" fmla="*/ 58 w 71"/>
                <a:gd name="T1" fmla="*/ 0 h 66"/>
                <a:gd name="T2" fmla="*/ 46 w 71"/>
                <a:gd name="T3" fmla="*/ 12 h 66"/>
                <a:gd name="T4" fmla="*/ 13 w 71"/>
                <a:gd name="T5" fmla="*/ 40 h 66"/>
                <a:gd name="T6" fmla="*/ 0 w 71"/>
                <a:gd name="T7" fmla="*/ 52 h 66"/>
                <a:gd name="T8" fmla="*/ 13 w 71"/>
                <a:gd name="T9" fmla="*/ 66 h 66"/>
                <a:gd name="T10" fmla="*/ 25 w 71"/>
                <a:gd name="T11" fmla="*/ 54 h 66"/>
                <a:gd name="T12" fmla="*/ 58 w 71"/>
                <a:gd name="T13" fmla="*/ 26 h 66"/>
                <a:gd name="T14" fmla="*/ 71 w 71"/>
                <a:gd name="T15" fmla="*/ 14 h 66"/>
                <a:gd name="T16" fmla="*/ 58 w 7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6">
                  <a:moveTo>
                    <a:pt x="58" y="0"/>
                  </a:moveTo>
                  <a:lnTo>
                    <a:pt x="46" y="12"/>
                  </a:lnTo>
                  <a:lnTo>
                    <a:pt x="13" y="40"/>
                  </a:lnTo>
                  <a:lnTo>
                    <a:pt x="0" y="52"/>
                  </a:lnTo>
                  <a:lnTo>
                    <a:pt x="13" y="66"/>
                  </a:lnTo>
                  <a:lnTo>
                    <a:pt x="25" y="54"/>
                  </a:lnTo>
                  <a:lnTo>
                    <a:pt x="58" y="26"/>
                  </a:lnTo>
                  <a:lnTo>
                    <a:pt x="71" y="1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CA7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8" name="Freeform 353"/>
            <p:cNvSpPr>
              <a:spLocks/>
            </p:cNvSpPr>
            <p:nvPr/>
          </p:nvSpPr>
          <p:spPr bwMode="auto">
            <a:xfrm>
              <a:off x="570333" y="2573080"/>
              <a:ext cx="112713" cy="104775"/>
            </a:xfrm>
            <a:custGeom>
              <a:avLst/>
              <a:gdLst>
                <a:gd name="T0" fmla="*/ 58 w 71"/>
                <a:gd name="T1" fmla="*/ 0 h 66"/>
                <a:gd name="T2" fmla="*/ 46 w 71"/>
                <a:gd name="T3" fmla="*/ 12 h 66"/>
                <a:gd name="T4" fmla="*/ 13 w 71"/>
                <a:gd name="T5" fmla="*/ 40 h 66"/>
                <a:gd name="T6" fmla="*/ 0 w 71"/>
                <a:gd name="T7" fmla="*/ 52 h 66"/>
                <a:gd name="T8" fmla="*/ 13 w 71"/>
                <a:gd name="T9" fmla="*/ 66 h 66"/>
                <a:gd name="T10" fmla="*/ 25 w 71"/>
                <a:gd name="T11" fmla="*/ 54 h 66"/>
                <a:gd name="T12" fmla="*/ 58 w 71"/>
                <a:gd name="T13" fmla="*/ 26 h 66"/>
                <a:gd name="T14" fmla="*/ 71 w 71"/>
                <a:gd name="T15" fmla="*/ 14 h 66"/>
                <a:gd name="T16" fmla="*/ 58 w 7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6">
                  <a:moveTo>
                    <a:pt x="58" y="0"/>
                  </a:moveTo>
                  <a:lnTo>
                    <a:pt x="46" y="12"/>
                  </a:lnTo>
                  <a:lnTo>
                    <a:pt x="13" y="40"/>
                  </a:lnTo>
                  <a:lnTo>
                    <a:pt x="0" y="52"/>
                  </a:lnTo>
                  <a:lnTo>
                    <a:pt x="13" y="66"/>
                  </a:lnTo>
                  <a:lnTo>
                    <a:pt x="25" y="54"/>
                  </a:lnTo>
                  <a:lnTo>
                    <a:pt x="58" y="26"/>
                  </a:lnTo>
                  <a:lnTo>
                    <a:pt x="71" y="14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9" name="Freeform 354"/>
            <p:cNvSpPr>
              <a:spLocks noEditPoints="1"/>
            </p:cNvSpPr>
            <p:nvPr/>
          </p:nvSpPr>
          <p:spPr bwMode="auto">
            <a:xfrm>
              <a:off x="803695" y="2473068"/>
              <a:ext cx="322263" cy="320675"/>
            </a:xfrm>
            <a:custGeom>
              <a:avLst/>
              <a:gdLst>
                <a:gd name="T0" fmla="*/ 48 w 221"/>
                <a:gd name="T1" fmla="*/ 217 h 221"/>
                <a:gd name="T2" fmla="*/ 4 w 221"/>
                <a:gd name="T3" fmla="*/ 172 h 221"/>
                <a:gd name="T4" fmla="*/ 4 w 221"/>
                <a:gd name="T5" fmla="*/ 158 h 221"/>
                <a:gd name="T6" fmla="*/ 158 w 221"/>
                <a:gd name="T7" fmla="*/ 4 h 221"/>
                <a:gd name="T8" fmla="*/ 172 w 221"/>
                <a:gd name="T9" fmla="*/ 4 h 221"/>
                <a:gd name="T10" fmla="*/ 217 w 221"/>
                <a:gd name="T11" fmla="*/ 48 h 221"/>
                <a:gd name="T12" fmla="*/ 217 w 221"/>
                <a:gd name="T13" fmla="*/ 63 h 221"/>
                <a:gd name="T14" fmla="*/ 63 w 221"/>
                <a:gd name="T15" fmla="*/ 217 h 221"/>
                <a:gd name="T16" fmla="*/ 48 w 221"/>
                <a:gd name="T17" fmla="*/ 217 h 221"/>
                <a:gd name="T18" fmla="*/ 184 w 221"/>
                <a:gd name="T19" fmla="*/ 37 h 221"/>
                <a:gd name="T20" fmla="*/ 171 w 221"/>
                <a:gd name="T21" fmla="*/ 37 h 221"/>
                <a:gd name="T22" fmla="*/ 171 w 221"/>
                <a:gd name="T23" fmla="*/ 50 h 221"/>
                <a:gd name="T24" fmla="*/ 184 w 221"/>
                <a:gd name="T25" fmla="*/ 50 h 221"/>
                <a:gd name="T26" fmla="*/ 184 w 221"/>
                <a:gd name="T27" fmla="*/ 3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221">
                  <a:moveTo>
                    <a:pt x="48" y="217"/>
                  </a:moveTo>
                  <a:cubicBezTo>
                    <a:pt x="4" y="172"/>
                    <a:pt x="4" y="172"/>
                    <a:pt x="4" y="172"/>
                  </a:cubicBezTo>
                  <a:cubicBezTo>
                    <a:pt x="0" y="168"/>
                    <a:pt x="0" y="162"/>
                    <a:pt x="4" y="158"/>
                  </a:cubicBezTo>
                  <a:cubicBezTo>
                    <a:pt x="158" y="4"/>
                    <a:pt x="158" y="4"/>
                    <a:pt x="158" y="4"/>
                  </a:cubicBezTo>
                  <a:cubicBezTo>
                    <a:pt x="162" y="0"/>
                    <a:pt x="168" y="0"/>
                    <a:pt x="172" y="4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21" y="52"/>
                    <a:pt x="221" y="59"/>
                    <a:pt x="217" y="63"/>
                  </a:cubicBezTo>
                  <a:cubicBezTo>
                    <a:pt x="63" y="217"/>
                    <a:pt x="63" y="217"/>
                    <a:pt x="63" y="217"/>
                  </a:cubicBezTo>
                  <a:cubicBezTo>
                    <a:pt x="59" y="221"/>
                    <a:pt x="52" y="221"/>
                    <a:pt x="48" y="217"/>
                  </a:cubicBezTo>
                  <a:close/>
                  <a:moveTo>
                    <a:pt x="184" y="37"/>
                  </a:moveTo>
                  <a:cubicBezTo>
                    <a:pt x="180" y="34"/>
                    <a:pt x="174" y="34"/>
                    <a:pt x="171" y="37"/>
                  </a:cubicBezTo>
                  <a:cubicBezTo>
                    <a:pt x="167" y="41"/>
                    <a:pt x="167" y="47"/>
                    <a:pt x="171" y="50"/>
                  </a:cubicBezTo>
                  <a:cubicBezTo>
                    <a:pt x="174" y="54"/>
                    <a:pt x="180" y="54"/>
                    <a:pt x="184" y="50"/>
                  </a:cubicBezTo>
                  <a:cubicBezTo>
                    <a:pt x="187" y="47"/>
                    <a:pt x="187" y="41"/>
                    <a:pt x="184" y="37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0" name="Freeform 355"/>
            <p:cNvSpPr>
              <a:spLocks/>
            </p:cNvSpPr>
            <p:nvPr/>
          </p:nvSpPr>
          <p:spPr bwMode="auto">
            <a:xfrm>
              <a:off x="803695" y="2473068"/>
              <a:ext cx="266700" cy="266700"/>
            </a:xfrm>
            <a:custGeom>
              <a:avLst/>
              <a:gdLst>
                <a:gd name="T0" fmla="*/ 14 w 183"/>
                <a:gd name="T1" fmla="*/ 183 h 183"/>
                <a:gd name="T2" fmla="*/ 4 w 183"/>
                <a:gd name="T3" fmla="*/ 172 h 183"/>
                <a:gd name="T4" fmla="*/ 4 w 183"/>
                <a:gd name="T5" fmla="*/ 158 h 183"/>
                <a:gd name="T6" fmla="*/ 158 w 183"/>
                <a:gd name="T7" fmla="*/ 4 h 183"/>
                <a:gd name="T8" fmla="*/ 172 w 183"/>
                <a:gd name="T9" fmla="*/ 4 h 183"/>
                <a:gd name="T10" fmla="*/ 183 w 183"/>
                <a:gd name="T11" fmla="*/ 14 h 183"/>
                <a:gd name="T12" fmla="*/ 14 w 183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83">
                  <a:moveTo>
                    <a:pt x="14" y="183"/>
                  </a:moveTo>
                  <a:cubicBezTo>
                    <a:pt x="4" y="172"/>
                    <a:pt x="4" y="172"/>
                    <a:pt x="4" y="172"/>
                  </a:cubicBezTo>
                  <a:cubicBezTo>
                    <a:pt x="0" y="168"/>
                    <a:pt x="0" y="162"/>
                    <a:pt x="4" y="158"/>
                  </a:cubicBezTo>
                  <a:cubicBezTo>
                    <a:pt x="158" y="4"/>
                    <a:pt x="158" y="4"/>
                    <a:pt x="158" y="4"/>
                  </a:cubicBezTo>
                  <a:cubicBezTo>
                    <a:pt x="162" y="0"/>
                    <a:pt x="168" y="0"/>
                    <a:pt x="172" y="4"/>
                  </a:cubicBezTo>
                  <a:cubicBezTo>
                    <a:pt x="183" y="14"/>
                    <a:pt x="183" y="14"/>
                    <a:pt x="183" y="14"/>
                  </a:cubicBezTo>
                  <a:lnTo>
                    <a:pt x="14" y="183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1" name="Freeform 356"/>
            <p:cNvSpPr>
              <a:spLocks/>
            </p:cNvSpPr>
            <p:nvPr/>
          </p:nvSpPr>
          <p:spPr bwMode="auto">
            <a:xfrm>
              <a:off x="1024358" y="2485768"/>
              <a:ext cx="20638" cy="20638"/>
            </a:xfrm>
            <a:custGeom>
              <a:avLst/>
              <a:gdLst>
                <a:gd name="T0" fmla="*/ 11 w 13"/>
                <a:gd name="T1" fmla="*/ 13 h 13"/>
                <a:gd name="T2" fmla="*/ 0 w 13"/>
                <a:gd name="T3" fmla="*/ 1 h 13"/>
                <a:gd name="T4" fmla="*/ 2 w 13"/>
                <a:gd name="T5" fmla="*/ 0 h 13"/>
                <a:gd name="T6" fmla="*/ 13 w 13"/>
                <a:gd name="T7" fmla="*/ 11 h 13"/>
                <a:gd name="T8" fmla="*/ 1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3" y="11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2" name="Freeform 357"/>
            <p:cNvSpPr>
              <a:spLocks/>
            </p:cNvSpPr>
            <p:nvPr/>
          </p:nvSpPr>
          <p:spPr bwMode="auto">
            <a:xfrm>
              <a:off x="1005308" y="2503230"/>
              <a:ext cx="22225" cy="20638"/>
            </a:xfrm>
            <a:custGeom>
              <a:avLst/>
              <a:gdLst>
                <a:gd name="T0" fmla="*/ 12 w 14"/>
                <a:gd name="T1" fmla="*/ 13 h 13"/>
                <a:gd name="T2" fmla="*/ 0 w 14"/>
                <a:gd name="T3" fmla="*/ 2 h 13"/>
                <a:gd name="T4" fmla="*/ 2 w 14"/>
                <a:gd name="T5" fmla="*/ 0 h 13"/>
                <a:gd name="T6" fmla="*/ 14 w 14"/>
                <a:gd name="T7" fmla="*/ 12 h 13"/>
                <a:gd name="T8" fmla="*/ 12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2" y="1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14" y="12"/>
                  </a:lnTo>
                  <a:lnTo>
                    <a:pt x="12" y="13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3" name="Freeform 358"/>
            <p:cNvSpPr>
              <a:spLocks/>
            </p:cNvSpPr>
            <p:nvPr/>
          </p:nvSpPr>
          <p:spPr bwMode="auto">
            <a:xfrm>
              <a:off x="987845" y="2522280"/>
              <a:ext cx="20638" cy="20638"/>
            </a:xfrm>
            <a:custGeom>
              <a:avLst/>
              <a:gdLst>
                <a:gd name="T0" fmla="*/ 11 w 13"/>
                <a:gd name="T1" fmla="*/ 13 h 13"/>
                <a:gd name="T2" fmla="*/ 0 w 13"/>
                <a:gd name="T3" fmla="*/ 2 h 13"/>
                <a:gd name="T4" fmla="*/ 1 w 13"/>
                <a:gd name="T5" fmla="*/ 0 h 13"/>
                <a:gd name="T6" fmla="*/ 13 w 13"/>
                <a:gd name="T7" fmla="*/ 11 h 13"/>
                <a:gd name="T8" fmla="*/ 1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3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13" y="11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4" name="Freeform 359"/>
            <p:cNvSpPr>
              <a:spLocks/>
            </p:cNvSpPr>
            <p:nvPr/>
          </p:nvSpPr>
          <p:spPr bwMode="auto">
            <a:xfrm>
              <a:off x="968795" y="2541330"/>
              <a:ext cx="20638" cy="20638"/>
            </a:xfrm>
            <a:custGeom>
              <a:avLst/>
              <a:gdLst>
                <a:gd name="T0" fmla="*/ 11 w 13"/>
                <a:gd name="T1" fmla="*/ 13 h 13"/>
                <a:gd name="T2" fmla="*/ 0 w 13"/>
                <a:gd name="T3" fmla="*/ 2 h 13"/>
                <a:gd name="T4" fmla="*/ 2 w 13"/>
                <a:gd name="T5" fmla="*/ 0 h 13"/>
                <a:gd name="T6" fmla="*/ 13 w 13"/>
                <a:gd name="T7" fmla="*/ 11 h 13"/>
                <a:gd name="T8" fmla="*/ 1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13" y="11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5" name="Freeform 360"/>
            <p:cNvSpPr>
              <a:spLocks/>
            </p:cNvSpPr>
            <p:nvPr/>
          </p:nvSpPr>
          <p:spPr bwMode="auto">
            <a:xfrm>
              <a:off x="949745" y="2558793"/>
              <a:ext cx="20638" cy="22225"/>
            </a:xfrm>
            <a:custGeom>
              <a:avLst/>
              <a:gdLst>
                <a:gd name="T0" fmla="*/ 12 w 13"/>
                <a:gd name="T1" fmla="*/ 14 h 14"/>
                <a:gd name="T2" fmla="*/ 0 w 13"/>
                <a:gd name="T3" fmla="*/ 2 h 14"/>
                <a:gd name="T4" fmla="*/ 2 w 13"/>
                <a:gd name="T5" fmla="*/ 0 h 14"/>
                <a:gd name="T6" fmla="*/ 13 w 13"/>
                <a:gd name="T7" fmla="*/ 12 h 14"/>
                <a:gd name="T8" fmla="*/ 12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2" y="14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13" y="12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6" name="Freeform 361"/>
            <p:cNvSpPr>
              <a:spLocks/>
            </p:cNvSpPr>
            <p:nvPr/>
          </p:nvSpPr>
          <p:spPr bwMode="auto">
            <a:xfrm>
              <a:off x="930695" y="2577843"/>
              <a:ext cx="22225" cy="20638"/>
            </a:xfrm>
            <a:custGeom>
              <a:avLst/>
              <a:gdLst>
                <a:gd name="T0" fmla="*/ 12 w 14"/>
                <a:gd name="T1" fmla="*/ 13 h 13"/>
                <a:gd name="T2" fmla="*/ 0 w 14"/>
                <a:gd name="T3" fmla="*/ 2 h 13"/>
                <a:gd name="T4" fmla="*/ 2 w 14"/>
                <a:gd name="T5" fmla="*/ 0 h 13"/>
                <a:gd name="T6" fmla="*/ 14 w 14"/>
                <a:gd name="T7" fmla="*/ 12 h 13"/>
                <a:gd name="T8" fmla="*/ 12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2" y="1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14" y="12"/>
                  </a:lnTo>
                  <a:lnTo>
                    <a:pt x="12" y="13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7" name="Freeform 362"/>
            <p:cNvSpPr>
              <a:spLocks/>
            </p:cNvSpPr>
            <p:nvPr/>
          </p:nvSpPr>
          <p:spPr bwMode="auto">
            <a:xfrm>
              <a:off x="913233" y="2596893"/>
              <a:ext cx="20638" cy="19050"/>
            </a:xfrm>
            <a:custGeom>
              <a:avLst/>
              <a:gdLst>
                <a:gd name="T0" fmla="*/ 11 w 13"/>
                <a:gd name="T1" fmla="*/ 12 h 12"/>
                <a:gd name="T2" fmla="*/ 0 w 13"/>
                <a:gd name="T3" fmla="*/ 1 h 12"/>
                <a:gd name="T4" fmla="*/ 2 w 13"/>
                <a:gd name="T5" fmla="*/ 0 h 12"/>
                <a:gd name="T6" fmla="*/ 13 w 13"/>
                <a:gd name="T7" fmla="*/ 11 h 12"/>
                <a:gd name="T8" fmla="*/ 11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1" y="12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3" y="1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8" name="Freeform 363"/>
            <p:cNvSpPr>
              <a:spLocks/>
            </p:cNvSpPr>
            <p:nvPr/>
          </p:nvSpPr>
          <p:spPr bwMode="auto">
            <a:xfrm>
              <a:off x="894183" y="2615943"/>
              <a:ext cx="20638" cy="19050"/>
            </a:xfrm>
            <a:custGeom>
              <a:avLst/>
              <a:gdLst>
                <a:gd name="T0" fmla="*/ 11 w 13"/>
                <a:gd name="T1" fmla="*/ 12 h 12"/>
                <a:gd name="T2" fmla="*/ 0 w 13"/>
                <a:gd name="T3" fmla="*/ 0 h 12"/>
                <a:gd name="T4" fmla="*/ 2 w 13"/>
                <a:gd name="T5" fmla="*/ 0 h 12"/>
                <a:gd name="T6" fmla="*/ 13 w 13"/>
                <a:gd name="T7" fmla="*/ 11 h 12"/>
                <a:gd name="T8" fmla="*/ 11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1" y="1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3" y="1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9" name="Freeform 364"/>
            <p:cNvSpPr>
              <a:spLocks/>
            </p:cNvSpPr>
            <p:nvPr/>
          </p:nvSpPr>
          <p:spPr bwMode="auto">
            <a:xfrm>
              <a:off x="875133" y="2633405"/>
              <a:ext cx="20638" cy="20638"/>
            </a:xfrm>
            <a:custGeom>
              <a:avLst/>
              <a:gdLst>
                <a:gd name="T0" fmla="*/ 12 w 13"/>
                <a:gd name="T1" fmla="*/ 13 h 13"/>
                <a:gd name="T2" fmla="*/ 0 w 13"/>
                <a:gd name="T3" fmla="*/ 1 h 13"/>
                <a:gd name="T4" fmla="*/ 2 w 13"/>
                <a:gd name="T5" fmla="*/ 0 h 13"/>
                <a:gd name="T6" fmla="*/ 13 w 13"/>
                <a:gd name="T7" fmla="*/ 12 h 13"/>
                <a:gd name="T8" fmla="*/ 12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2" y="1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3" y="12"/>
                  </a:lnTo>
                  <a:lnTo>
                    <a:pt x="12" y="13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0" name="Freeform 365"/>
            <p:cNvSpPr>
              <a:spLocks/>
            </p:cNvSpPr>
            <p:nvPr/>
          </p:nvSpPr>
          <p:spPr bwMode="auto">
            <a:xfrm>
              <a:off x="857670" y="2652455"/>
              <a:ext cx="20638" cy="19050"/>
            </a:xfrm>
            <a:custGeom>
              <a:avLst/>
              <a:gdLst>
                <a:gd name="T0" fmla="*/ 11 w 13"/>
                <a:gd name="T1" fmla="*/ 12 h 12"/>
                <a:gd name="T2" fmla="*/ 0 w 13"/>
                <a:gd name="T3" fmla="*/ 1 h 12"/>
                <a:gd name="T4" fmla="*/ 1 w 13"/>
                <a:gd name="T5" fmla="*/ 0 h 12"/>
                <a:gd name="T6" fmla="*/ 13 w 13"/>
                <a:gd name="T7" fmla="*/ 11 h 12"/>
                <a:gd name="T8" fmla="*/ 11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1" y="12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3" y="1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1" name="Freeform 366"/>
            <p:cNvSpPr>
              <a:spLocks/>
            </p:cNvSpPr>
            <p:nvPr/>
          </p:nvSpPr>
          <p:spPr bwMode="auto">
            <a:xfrm>
              <a:off x="838620" y="2669918"/>
              <a:ext cx="20638" cy="20638"/>
            </a:xfrm>
            <a:custGeom>
              <a:avLst/>
              <a:gdLst>
                <a:gd name="T0" fmla="*/ 11 w 13"/>
                <a:gd name="T1" fmla="*/ 13 h 13"/>
                <a:gd name="T2" fmla="*/ 0 w 13"/>
                <a:gd name="T3" fmla="*/ 2 h 13"/>
                <a:gd name="T4" fmla="*/ 2 w 13"/>
                <a:gd name="T5" fmla="*/ 0 h 13"/>
                <a:gd name="T6" fmla="*/ 13 w 13"/>
                <a:gd name="T7" fmla="*/ 11 h 13"/>
                <a:gd name="T8" fmla="*/ 1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13" y="11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2" name="Freeform 367"/>
            <p:cNvSpPr>
              <a:spLocks/>
            </p:cNvSpPr>
            <p:nvPr/>
          </p:nvSpPr>
          <p:spPr bwMode="auto">
            <a:xfrm>
              <a:off x="821158" y="2688968"/>
              <a:ext cx="19050" cy="20638"/>
            </a:xfrm>
            <a:custGeom>
              <a:avLst/>
              <a:gdLst>
                <a:gd name="T0" fmla="*/ 11 w 12"/>
                <a:gd name="T1" fmla="*/ 13 h 13"/>
                <a:gd name="T2" fmla="*/ 0 w 12"/>
                <a:gd name="T3" fmla="*/ 1 h 13"/>
                <a:gd name="T4" fmla="*/ 1 w 12"/>
                <a:gd name="T5" fmla="*/ 0 h 13"/>
                <a:gd name="T6" fmla="*/ 12 w 12"/>
                <a:gd name="T7" fmla="*/ 11 h 13"/>
                <a:gd name="T8" fmla="*/ 11 w 1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11" y="13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2" y="11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3" name="Freeform 368"/>
            <p:cNvSpPr>
              <a:spLocks/>
            </p:cNvSpPr>
            <p:nvPr/>
          </p:nvSpPr>
          <p:spPr bwMode="auto">
            <a:xfrm>
              <a:off x="363958" y="2455605"/>
              <a:ext cx="227013" cy="217488"/>
            </a:xfrm>
            <a:custGeom>
              <a:avLst/>
              <a:gdLst>
                <a:gd name="T0" fmla="*/ 142 w 156"/>
                <a:gd name="T1" fmla="*/ 150 h 150"/>
                <a:gd name="T2" fmla="*/ 0 w 156"/>
                <a:gd name="T3" fmla="*/ 8 h 150"/>
                <a:gd name="T4" fmla="*/ 25 w 156"/>
                <a:gd name="T5" fmla="*/ 5 h 150"/>
                <a:gd name="T6" fmla="*/ 156 w 156"/>
                <a:gd name="T7" fmla="*/ 136 h 150"/>
                <a:gd name="T8" fmla="*/ 142 w 156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0">
                  <a:moveTo>
                    <a:pt x="142" y="15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8" y="1"/>
                    <a:pt x="18" y="0"/>
                    <a:pt x="25" y="5"/>
                  </a:cubicBezTo>
                  <a:cubicBezTo>
                    <a:pt x="156" y="136"/>
                    <a:pt x="156" y="136"/>
                    <a:pt x="156" y="136"/>
                  </a:cubicBezTo>
                  <a:lnTo>
                    <a:pt x="142" y="150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4" name="Freeform 369"/>
            <p:cNvSpPr>
              <a:spLocks/>
            </p:cNvSpPr>
            <p:nvPr/>
          </p:nvSpPr>
          <p:spPr bwMode="auto">
            <a:xfrm>
              <a:off x="394120" y="2406393"/>
              <a:ext cx="246063" cy="246063"/>
            </a:xfrm>
            <a:custGeom>
              <a:avLst/>
              <a:gdLst>
                <a:gd name="T0" fmla="*/ 169 w 169"/>
                <a:gd name="T1" fmla="*/ 136 h 169"/>
                <a:gd name="T2" fmla="*/ 136 w 169"/>
                <a:gd name="T3" fmla="*/ 169 h 169"/>
                <a:gd name="T4" fmla="*/ 5 w 169"/>
                <a:gd name="T5" fmla="*/ 38 h 169"/>
                <a:gd name="T6" fmla="*/ 5 w 169"/>
                <a:gd name="T7" fmla="*/ 38 h 169"/>
                <a:gd name="T8" fmla="*/ 5 w 169"/>
                <a:gd name="T9" fmla="*/ 38 h 169"/>
                <a:gd name="T10" fmla="*/ 5 w 169"/>
                <a:gd name="T11" fmla="*/ 38 h 169"/>
                <a:gd name="T12" fmla="*/ 10 w 169"/>
                <a:gd name="T13" fmla="*/ 10 h 169"/>
                <a:gd name="T14" fmla="*/ 38 w 169"/>
                <a:gd name="T15" fmla="*/ 5 h 169"/>
                <a:gd name="T16" fmla="*/ 38 w 169"/>
                <a:gd name="T17" fmla="*/ 5 h 169"/>
                <a:gd name="T18" fmla="*/ 38 w 169"/>
                <a:gd name="T19" fmla="*/ 5 h 169"/>
                <a:gd name="T20" fmla="*/ 38 w 169"/>
                <a:gd name="T21" fmla="*/ 5 h 169"/>
                <a:gd name="T22" fmla="*/ 169 w 169"/>
                <a:gd name="T23" fmla="*/ 13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169">
                  <a:moveTo>
                    <a:pt x="169" y="136"/>
                  </a:moveTo>
                  <a:cubicBezTo>
                    <a:pt x="136" y="169"/>
                    <a:pt x="136" y="169"/>
                    <a:pt x="136" y="16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0" y="31"/>
                    <a:pt x="2" y="19"/>
                    <a:pt x="10" y="10"/>
                  </a:cubicBezTo>
                  <a:cubicBezTo>
                    <a:pt x="19" y="2"/>
                    <a:pt x="31" y="0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169" y="136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5" name="Freeform 370"/>
            <p:cNvSpPr>
              <a:spLocks/>
            </p:cNvSpPr>
            <p:nvPr/>
          </p:nvSpPr>
          <p:spPr bwMode="auto">
            <a:xfrm>
              <a:off x="441745" y="2377818"/>
              <a:ext cx="219075" cy="227013"/>
            </a:xfrm>
            <a:custGeom>
              <a:avLst/>
              <a:gdLst>
                <a:gd name="T0" fmla="*/ 5 w 150"/>
                <a:gd name="T1" fmla="*/ 25 h 156"/>
                <a:gd name="T2" fmla="*/ 8 w 150"/>
                <a:gd name="T3" fmla="*/ 0 h 156"/>
                <a:gd name="T4" fmla="*/ 150 w 150"/>
                <a:gd name="T5" fmla="*/ 142 h 156"/>
                <a:gd name="T6" fmla="*/ 136 w 150"/>
                <a:gd name="T7" fmla="*/ 156 h 156"/>
                <a:gd name="T8" fmla="*/ 5 w 150"/>
                <a:gd name="T9" fmla="*/ 2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6">
                  <a:moveTo>
                    <a:pt x="5" y="25"/>
                  </a:moveTo>
                  <a:cubicBezTo>
                    <a:pt x="0" y="18"/>
                    <a:pt x="1" y="8"/>
                    <a:pt x="8" y="0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36" y="156"/>
                    <a:pt x="136" y="156"/>
                    <a:pt x="136" y="156"/>
                  </a:cubicBezTo>
                  <a:lnTo>
                    <a:pt x="5" y="25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6" name="Freeform 371"/>
            <p:cNvSpPr>
              <a:spLocks/>
            </p:cNvSpPr>
            <p:nvPr/>
          </p:nvSpPr>
          <p:spPr bwMode="auto">
            <a:xfrm>
              <a:off x="363958" y="2377818"/>
              <a:ext cx="88900" cy="88900"/>
            </a:xfrm>
            <a:custGeom>
              <a:avLst/>
              <a:gdLst>
                <a:gd name="T0" fmla="*/ 61 w 61"/>
                <a:gd name="T1" fmla="*/ 0 h 61"/>
                <a:gd name="T2" fmla="*/ 58 w 61"/>
                <a:gd name="T3" fmla="*/ 25 h 61"/>
                <a:gd name="T4" fmla="*/ 58 w 61"/>
                <a:gd name="T5" fmla="*/ 25 h 61"/>
                <a:gd name="T6" fmla="*/ 58 w 61"/>
                <a:gd name="T7" fmla="*/ 25 h 61"/>
                <a:gd name="T8" fmla="*/ 58 w 61"/>
                <a:gd name="T9" fmla="*/ 25 h 61"/>
                <a:gd name="T10" fmla="*/ 30 w 61"/>
                <a:gd name="T11" fmla="*/ 30 h 61"/>
                <a:gd name="T12" fmla="*/ 25 w 61"/>
                <a:gd name="T13" fmla="*/ 58 h 61"/>
                <a:gd name="T14" fmla="*/ 25 w 61"/>
                <a:gd name="T15" fmla="*/ 58 h 61"/>
                <a:gd name="T16" fmla="*/ 25 w 61"/>
                <a:gd name="T17" fmla="*/ 58 h 61"/>
                <a:gd name="T18" fmla="*/ 25 w 61"/>
                <a:gd name="T19" fmla="*/ 58 h 61"/>
                <a:gd name="T20" fmla="*/ 0 w 61"/>
                <a:gd name="T21" fmla="*/ 61 h 61"/>
                <a:gd name="T22" fmla="*/ 0 w 61"/>
                <a:gd name="T23" fmla="*/ 0 h 61"/>
                <a:gd name="T24" fmla="*/ 61 w 61"/>
                <a:gd name="T2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1">
                  <a:moveTo>
                    <a:pt x="61" y="0"/>
                  </a:moveTo>
                  <a:cubicBezTo>
                    <a:pt x="54" y="8"/>
                    <a:pt x="53" y="18"/>
                    <a:pt x="58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1" y="20"/>
                    <a:pt x="39" y="22"/>
                    <a:pt x="30" y="30"/>
                  </a:cubicBezTo>
                  <a:cubicBezTo>
                    <a:pt x="22" y="39"/>
                    <a:pt x="20" y="51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18" y="53"/>
                    <a:pt x="8" y="54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7" name="Freeform 372"/>
            <p:cNvSpPr>
              <a:spLocks/>
            </p:cNvSpPr>
            <p:nvPr/>
          </p:nvSpPr>
          <p:spPr bwMode="auto">
            <a:xfrm>
              <a:off x="363958" y="2377818"/>
              <a:ext cx="44450" cy="44450"/>
            </a:xfrm>
            <a:custGeom>
              <a:avLst/>
              <a:gdLst>
                <a:gd name="T0" fmla="*/ 0 w 30"/>
                <a:gd name="T1" fmla="*/ 30 h 30"/>
                <a:gd name="T2" fmla="*/ 0 w 30"/>
                <a:gd name="T3" fmla="*/ 0 h 30"/>
                <a:gd name="T4" fmla="*/ 30 w 30"/>
                <a:gd name="T5" fmla="*/ 0 h 30"/>
                <a:gd name="T6" fmla="*/ 16 w 30"/>
                <a:gd name="T7" fmla="*/ 17 h 30"/>
                <a:gd name="T8" fmla="*/ 0 w 30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0" y="3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6" y="6"/>
                    <a:pt x="22" y="11"/>
                    <a:pt x="16" y="17"/>
                  </a:cubicBezTo>
                  <a:cubicBezTo>
                    <a:pt x="11" y="22"/>
                    <a:pt x="6" y="26"/>
                    <a:pt x="0" y="30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8" name="Freeform 373"/>
            <p:cNvSpPr>
              <a:spLocks/>
            </p:cNvSpPr>
            <p:nvPr/>
          </p:nvSpPr>
          <p:spPr bwMode="auto">
            <a:xfrm>
              <a:off x="571920" y="2652455"/>
              <a:ext cx="39688" cy="41275"/>
            </a:xfrm>
            <a:custGeom>
              <a:avLst/>
              <a:gdLst>
                <a:gd name="T0" fmla="*/ 0 w 25"/>
                <a:gd name="T1" fmla="*/ 13 h 26"/>
                <a:gd name="T2" fmla="*/ 12 w 25"/>
                <a:gd name="T3" fmla="*/ 0 h 26"/>
                <a:gd name="T4" fmla="*/ 25 w 25"/>
                <a:gd name="T5" fmla="*/ 13 h 26"/>
                <a:gd name="T6" fmla="*/ 12 w 25"/>
                <a:gd name="T7" fmla="*/ 26 h 26"/>
                <a:gd name="T8" fmla="*/ 0 w 25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0" y="13"/>
                  </a:moveTo>
                  <a:lnTo>
                    <a:pt x="12" y="0"/>
                  </a:lnTo>
                  <a:lnTo>
                    <a:pt x="25" y="13"/>
                  </a:lnTo>
                  <a:lnTo>
                    <a:pt x="12" y="2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607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9" name="Freeform 374"/>
            <p:cNvSpPr>
              <a:spLocks/>
            </p:cNvSpPr>
            <p:nvPr/>
          </p:nvSpPr>
          <p:spPr bwMode="auto">
            <a:xfrm>
              <a:off x="590970" y="2604830"/>
              <a:ext cx="69850" cy="68263"/>
            </a:xfrm>
            <a:custGeom>
              <a:avLst/>
              <a:gdLst>
                <a:gd name="T0" fmla="*/ 0 w 44"/>
                <a:gd name="T1" fmla="*/ 30 h 43"/>
                <a:gd name="T2" fmla="*/ 31 w 44"/>
                <a:gd name="T3" fmla="*/ 0 h 43"/>
                <a:gd name="T4" fmla="*/ 44 w 44"/>
                <a:gd name="T5" fmla="*/ 13 h 43"/>
                <a:gd name="T6" fmla="*/ 13 w 44"/>
                <a:gd name="T7" fmla="*/ 43 h 43"/>
                <a:gd name="T8" fmla="*/ 0 w 44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0" y="30"/>
                  </a:moveTo>
                  <a:lnTo>
                    <a:pt x="31" y="0"/>
                  </a:lnTo>
                  <a:lnTo>
                    <a:pt x="44" y="13"/>
                  </a:lnTo>
                  <a:lnTo>
                    <a:pt x="13" y="43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90A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0" name="Freeform 375"/>
            <p:cNvSpPr>
              <a:spLocks/>
            </p:cNvSpPr>
            <p:nvPr/>
          </p:nvSpPr>
          <p:spPr bwMode="auto">
            <a:xfrm>
              <a:off x="640183" y="2584193"/>
              <a:ext cx="39688" cy="41275"/>
            </a:xfrm>
            <a:custGeom>
              <a:avLst/>
              <a:gdLst>
                <a:gd name="T0" fmla="*/ 0 w 25"/>
                <a:gd name="T1" fmla="*/ 13 h 26"/>
                <a:gd name="T2" fmla="*/ 13 w 25"/>
                <a:gd name="T3" fmla="*/ 0 h 26"/>
                <a:gd name="T4" fmla="*/ 25 w 25"/>
                <a:gd name="T5" fmla="*/ 13 h 26"/>
                <a:gd name="T6" fmla="*/ 13 w 25"/>
                <a:gd name="T7" fmla="*/ 26 h 26"/>
                <a:gd name="T8" fmla="*/ 0 w 25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0" y="13"/>
                  </a:moveTo>
                  <a:lnTo>
                    <a:pt x="13" y="0"/>
                  </a:lnTo>
                  <a:lnTo>
                    <a:pt x="25" y="13"/>
                  </a:lnTo>
                  <a:lnTo>
                    <a:pt x="13" y="26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607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1" name="Freeform 376"/>
            <p:cNvSpPr>
              <a:spLocks/>
            </p:cNvSpPr>
            <p:nvPr/>
          </p:nvSpPr>
          <p:spPr bwMode="auto">
            <a:xfrm>
              <a:off x="517945" y="2290505"/>
              <a:ext cx="449263" cy="612775"/>
            </a:xfrm>
            <a:custGeom>
              <a:avLst/>
              <a:gdLst>
                <a:gd name="T0" fmla="*/ 283 w 283"/>
                <a:gd name="T1" fmla="*/ 386 h 386"/>
                <a:gd name="T2" fmla="*/ 283 w 283"/>
                <a:gd name="T3" fmla="*/ 179 h 386"/>
                <a:gd name="T4" fmla="*/ 283 w 283"/>
                <a:gd name="T5" fmla="*/ 74 h 386"/>
                <a:gd name="T6" fmla="*/ 208 w 283"/>
                <a:gd name="T7" fmla="*/ 0 h 386"/>
                <a:gd name="T8" fmla="*/ 0 w 283"/>
                <a:gd name="T9" fmla="*/ 0 h 386"/>
                <a:gd name="T10" fmla="*/ 0 w 283"/>
                <a:gd name="T11" fmla="*/ 77 h 386"/>
                <a:gd name="T12" fmla="*/ 0 w 283"/>
                <a:gd name="T13" fmla="*/ 179 h 386"/>
                <a:gd name="T14" fmla="*/ 0 w 283"/>
                <a:gd name="T15" fmla="*/ 386 h 386"/>
                <a:gd name="T16" fmla="*/ 283 w 283"/>
                <a:gd name="T17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386">
                  <a:moveTo>
                    <a:pt x="283" y="386"/>
                  </a:moveTo>
                  <a:lnTo>
                    <a:pt x="283" y="179"/>
                  </a:lnTo>
                  <a:lnTo>
                    <a:pt x="283" y="74"/>
                  </a:lnTo>
                  <a:lnTo>
                    <a:pt x="208" y="0"/>
                  </a:lnTo>
                  <a:lnTo>
                    <a:pt x="0" y="0"/>
                  </a:lnTo>
                  <a:lnTo>
                    <a:pt x="0" y="77"/>
                  </a:lnTo>
                  <a:lnTo>
                    <a:pt x="0" y="179"/>
                  </a:lnTo>
                  <a:lnTo>
                    <a:pt x="0" y="386"/>
                  </a:lnTo>
                  <a:lnTo>
                    <a:pt x="283" y="3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2" name="Freeform 377"/>
            <p:cNvSpPr>
              <a:spLocks/>
            </p:cNvSpPr>
            <p:nvPr/>
          </p:nvSpPr>
          <p:spPr bwMode="auto">
            <a:xfrm>
              <a:off x="848145" y="2290505"/>
              <a:ext cx="119063" cy="117475"/>
            </a:xfrm>
            <a:custGeom>
              <a:avLst/>
              <a:gdLst>
                <a:gd name="T0" fmla="*/ 0 w 75"/>
                <a:gd name="T1" fmla="*/ 74 h 74"/>
                <a:gd name="T2" fmla="*/ 75 w 75"/>
                <a:gd name="T3" fmla="*/ 74 h 74"/>
                <a:gd name="T4" fmla="*/ 0 w 75"/>
                <a:gd name="T5" fmla="*/ 0 h 74"/>
                <a:gd name="T6" fmla="*/ 0 w 75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4">
                  <a:moveTo>
                    <a:pt x="0" y="74"/>
                  </a:moveTo>
                  <a:lnTo>
                    <a:pt x="75" y="74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3" name="Freeform 378"/>
            <p:cNvSpPr>
              <a:spLocks/>
            </p:cNvSpPr>
            <p:nvPr/>
          </p:nvSpPr>
          <p:spPr bwMode="auto">
            <a:xfrm>
              <a:off x="848145" y="2407980"/>
              <a:ext cx="119063" cy="119063"/>
            </a:xfrm>
            <a:custGeom>
              <a:avLst/>
              <a:gdLst>
                <a:gd name="T0" fmla="*/ 75 w 75"/>
                <a:gd name="T1" fmla="*/ 0 h 75"/>
                <a:gd name="T2" fmla="*/ 0 w 75"/>
                <a:gd name="T3" fmla="*/ 0 h 75"/>
                <a:gd name="T4" fmla="*/ 75 w 75"/>
                <a:gd name="T5" fmla="*/ 75 h 75"/>
                <a:gd name="T6" fmla="*/ 75 w 75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5">
                  <a:moveTo>
                    <a:pt x="75" y="0"/>
                  </a:moveTo>
                  <a:lnTo>
                    <a:pt x="0" y="0"/>
                  </a:lnTo>
                  <a:lnTo>
                    <a:pt x="75" y="75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4" name="Freeform 379"/>
            <p:cNvSpPr>
              <a:spLocks noEditPoints="1"/>
            </p:cNvSpPr>
            <p:nvPr/>
          </p:nvSpPr>
          <p:spPr bwMode="auto">
            <a:xfrm>
              <a:off x="556045" y="2461955"/>
              <a:ext cx="334963" cy="304800"/>
            </a:xfrm>
            <a:custGeom>
              <a:avLst/>
              <a:gdLst>
                <a:gd name="T0" fmla="*/ 114 w 229"/>
                <a:gd name="T1" fmla="*/ 209 h 209"/>
                <a:gd name="T2" fmla="*/ 114 w 229"/>
                <a:gd name="T3" fmla="*/ 209 h 209"/>
                <a:gd name="T4" fmla="*/ 40 w 229"/>
                <a:gd name="T5" fmla="*/ 179 h 209"/>
                <a:gd name="T6" fmla="*/ 40 w 229"/>
                <a:gd name="T7" fmla="*/ 31 h 209"/>
                <a:gd name="T8" fmla="*/ 114 w 229"/>
                <a:gd name="T9" fmla="*/ 0 h 209"/>
                <a:gd name="T10" fmla="*/ 188 w 229"/>
                <a:gd name="T11" fmla="*/ 31 h 209"/>
                <a:gd name="T12" fmla="*/ 188 w 229"/>
                <a:gd name="T13" fmla="*/ 179 h 209"/>
                <a:gd name="T14" fmla="*/ 114 w 229"/>
                <a:gd name="T15" fmla="*/ 209 h 209"/>
                <a:gd name="T16" fmla="*/ 114 w 229"/>
                <a:gd name="T17" fmla="*/ 6 h 209"/>
                <a:gd name="T18" fmla="*/ 44 w 229"/>
                <a:gd name="T19" fmla="*/ 35 h 209"/>
                <a:gd name="T20" fmla="*/ 44 w 229"/>
                <a:gd name="T21" fmla="*/ 175 h 209"/>
                <a:gd name="T22" fmla="*/ 114 w 229"/>
                <a:gd name="T23" fmla="*/ 204 h 209"/>
                <a:gd name="T24" fmla="*/ 184 w 229"/>
                <a:gd name="T25" fmla="*/ 175 h 209"/>
                <a:gd name="T26" fmla="*/ 184 w 229"/>
                <a:gd name="T27" fmla="*/ 35 h 209"/>
                <a:gd name="T28" fmla="*/ 114 w 229"/>
                <a:gd name="T29" fmla="*/ 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9" h="209">
                  <a:moveTo>
                    <a:pt x="114" y="209"/>
                  </a:moveTo>
                  <a:cubicBezTo>
                    <a:pt x="114" y="209"/>
                    <a:pt x="114" y="209"/>
                    <a:pt x="114" y="209"/>
                  </a:cubicBezTo>
                  <a:cubicBezTo>
                    <a:pt x="86" y="209"/>
                    <a:pt x="60" y="198"/>
                    <a:pt x="40" y="179"/>
                  </a:cubicBezTo>
                  <a:cubicBezTo>
                    <a:pt x="0" y="138"/>
                    <a:pt x="0" y="72"/>
                    <a:pt x="40" y="31"/>
                  </a:cubicBezTo>
                  <a:cubicBezTo>
                    <a:pt x="60" y="11"/>
                    <a:pt x="86" y="0"/>
                    <a:pt x="114" y="0"/>
                  </a:cubicBezTo>
                  <a:cubicBezTo>
                    <a:pt x="142" y="0"/>
                    <a:pt x="168" y="11"/>
                    <a:pt x="188" y="31"/>
                  </a:cubicBezTo>
                  <a:cubicBezTo>
                    <a:pt x="229" y="72"/>
                    <a:pt x="229" y="138"/>
                    <a:pt x="188" y="179"/>
                  </a:cubicBezTo>
                  <a:cubicBezTo>
                    <a:pt x="168" y="198"/>
                    <a:pt x="142" y="209"/>
                    <a:pt x="114" y="209"/>
                  </a:cubicBezTo>
                  <a:close/>
                  <a:moveTo>
                    <a:pt x="114" y="6"/>
                  </a:moveTo>
                  <a:cubicBezTo>
                    <a:pt x="88" y="6"/>
                    <a:pt x="63" y="16"/>
                    <a:pt x="44" y="35"/>
                  </a:cubicBezTo>
                  <a:cubicBezTo>
                    <a:pt x="5" y="73"/>
                    <a:pt x="5" y="136"/>
                    <a:pt x="44" y="175"/>
                  </a:cubicBezTo>
                  <a:cubicBezTo>
                    <a:pt x="63" y="194"/>
                    <a:pt x="88" y="204"/>
                    <a:pt x="114" y="204"/>
                  </a:cubicBezTo>
                  <a:cubicBezTo>
                    <a:pt x="141" y="204"/>
                    <a:pt x="166" y="194"/>
                    <a:pt x="184" y="175"/>
                  </a:cubicBezTo>
                  <a:cubicBezTo>
                    <a:pt x="223" y="136"/>
                    <a:pt x="223" y="73"/>
                    <a:pt x="184" y="35"/>
                  </a:cubicBezTo>
                  <a:cubicBezTo>
                    <a:pt x="166" y="16"/>
                    <a:pt x="141" y="6"/>
                    <a:pt x="114" y="6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5" name="Freeform 380"/>
            <p:cNvSpPr>
              <a:spLocks/>
            </p:cNvSpPr>
            <p:nvPr/>
          </p:nvSpPr>
          <p:spPr bwMode="auto">
            <a:xfrm>
              <a:off x="727495" y="2411155"/>
              <a:ext cx="200025" cy="200025"/>
            </a:xfrm>
            <a:custGeom>
              <a:avLst/>
              <a:gdLst>
                <a:gd name="T0" fmla="*/ 122 w 126"/>
                <a:gd name="T1" fmla="*/ 126 h 126"/>
                <a:gd name="T2" fmla="*/ 0 w 126"/>
                <a:gd name="T3" fmla="*/ 4 h 126"/>
                <a:gd name="T4" fmla="*/ 3 w 126"/>
                <a:gd name="T5" fmla="*/ 0 h 126"/>
                <a:gd name="T6" fmla="*/ 126 w 126"/>
                <a:gd name="T7" fmla="*/ 122 h 126"/>
                <a:gd name="T8" fmla="*/ 122 w 126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6">
                  <a:moveTo>
                    <a:pt x="122" y="126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126" y="122"/>
                  </a:lnTo>
                  <a:lnTo>
                    <a:pt x="122" y="126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6" name="Freeform 381"/>
            <p:cNvSpPr>
              <a:spLocks/>
            </p:cNvSpPr>
            <p:nvPr/>
          </p:nvSpPr>
          <p:spPr bwMode="auto">
            <a:xfrm>
              <a:off x="598908" y="2492118"/>
              <a:ext cx="41275" cy="39688"/>
            </a:xfrm>
            <a:custGeom>
              <a:avLst/>
              <a:gdLst>
                <a:gd name="T0" fmla="*/ 26 w 26"/>
                <a:gd name="T1" fmla="*/ 12 h 25"/>
                <a:gd name="T2" fmla="*/ 13 w 26"/>
                <a:gd name="T3" fmla="*/ 0 h 25"/>
                <a:gd name="T4" fmla="*/ 0 w 26"/>
                <a:gd name="T5" fmla="*/ 12 h 25"/>
                <a:gd name="T6" fmla="*/ 13 w 26"/>
                <a:gd name="T7" fmla="*/ 25 h 25"/>
                <a:gd name="T8" fmla="*/ 26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lnTo>
                    <a:pt x="13" y="0"/>
                  </a:lnTo>
                  <a:lnTo>
                    <a:pt x="0" y="12"/>
                  </a:lnTo>
                  <a:lnTo>
                    <a:pt x="13" y="25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7" name="Freeform 382"/>
            <p:cNvSpPr>
              <a:spLocks noEditPoints="1"/>
            </p:cNvSpPr>
            <p:nvPr/>
          </p:nvSpPr>
          <p:spPr bwMode="auto">
            <a:xfrm>
              <a:off x="592558" y="2485768"/>
              <a:ext cx="52388" cy="5080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8 w 33"/>
                <a:gd name="T11" fmla="*/ 16 h 32"/>
                <a:gd name="T12" fmla="*/ 17 w 33"/>
                <a:gd name="T13" fmla="*/ 26 h 32"/>
                <a:gd name="T14" fmla="*/ 26 w 33"/>
                <a:gd name="T15" fmla="*/ 16 h 32"/>
                <a:gd name="T16" fmla="*/ 17 w 33"/>
                <a:gd name="T17" fmla="*/ 6 h 32"/>
                <a:gd name="T18" fmla="*/ 8 w 33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lnTo>
                    <a:pt x="0" y="16"/>
                  </a:lnTo>
                  <a:lnTo>
                    <a:pt x="17" y="0"/>
                  </a:lnTo>
                  <a:lnTo>
                    <a:pt x="33" y="16"/>
                  </a:lnTo>
                  <a:lnTo>
                    <a:pt x="17" y="32"/>
                  </a:lnTo>
                  <a:close/>
                  <a:moveTo>
                    <a:pt x="8" y="16"/>
                  </a:moveTo>
                  <a:lnTo>
                    <a:pt x="17" y="26"/>
                  </a:lnTo>
                  <a:lnTo>
                    <a:pt x="26" y="16"/>
                  </a:lnTo>
                  <a:lnTo>
                    <a:pt x="17" y="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8" name="Freeform 383"/>
            <p:cNvSpPr>
              <a:spLocks/>
            </p:cNvSpPr>
            <p:nvPr/>
          </p:nvSpPr>
          <p:spPr bwMode="auto">
            <a:xfrm>
              <a:off x="805283" y="2698493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0 h 26"/>
                <a:gd name="T4" fmla="*/ 0 w 26"/>
                <a:gd name="T5" fmla="*/ 13 h 26"/>
                <a:gd name="T6" fmla="*/ 13 w 26"/>
                <a:gd name="T7" fmla="*/ 26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13" y="26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9" name="Freeform 384"/>
            <p:cNvSpPr>
              <a:spLocks noEditPoints="1"/>
            </p:cNvSpPr>
            <p:nvPr/>
          </p:nvSpPr>
          <p:spPr bwMode="auto">
            <a:xfrm>
              <a:off x="802108" y="2692143"/>
              <a:ext cx="50800" cy="52388"/>
            </a:xfrm>
            <a:custGeom>
              <a:avLst/>
              <a:gdLst>
                <a:gd name="T0" fmla="*/ 15 w 32"/>
                <a:gd name="T1" fmla="*/ 33 h 33"/>
                <a:gd name="T2" fmla="*/ 0 w 32"/>
                <a:gd name="T3" fmla="*/ 17 h 33"/>
                <a:gd name="T4" fmla="*/ 15 w 32"/>
                <a:gd name="T5" fmla="*/ 0 h 33"/>
                <a:gd name="T6" fmla="*/ 32 w 32"/>
                <a:gd name="T7" fmla="*/ 17 h 33"/>
                <a:gd name="T8" fmla="*/ 15 w 32"/>
                <a:gd name="T9" fmla="*/ 33 h 33"/>
                <a:gd name="T10" fmla="*/ 6 w 32"/>
                <a:gd name="T11" fmla="*/ 17 h 33"/>
                <a:gd name="T12" fmla="*/ 15 w 32"/>
                <a:gd name="T13" fmla="*/ 26 h 33"/>
                <a:gd name="T14" fmla="*/ 25 w 32"/>
                <a:gd name="T15" fmla="*/ 17 h 33"/>
                <a:gd name="T16" fmla="*/ 15 w 32"/>
                <a:gd name="T17" fmla="*/ 8 h 33"/>
                <a:gd name="T18" fmla="*/ 6 w 32"/>
                <a:gd name="T1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3">
                  <a:moveTo>
                    <a:pt x="15" y="33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32" y="17"/>
                  </a:lnTo>
                  <a:lnTo>
                    <a:pt x="15" y="33"/>
                  </a:lnTo>
                  <a:close/>
                  <a:moveTo>
                    <a:pt x="6" y="17"/>
                  </a:moveTo>
                  <a:lnTo>
                    <a:pt x="15" y="26"/>
                  </a:lnTo>
                  <a:lnTo>
                    <a:pt x="25" y="17"/>
                  </a:lnTo>
                  <a:lnTo>
                    <a:pt x="15" y="8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0" name="Freeform 385"/>
            <p:cNvSpPr>
              <a:spLocks/>
            </p:cNvSpPr>
            <p:nvPr/>
          </p:nvSpPr>
          <p:spPr bwMode="auto">
            <a:xfrm>
              <a:off x="806870" y="2490530"/>
              <a:ext cx="41275" cy="39688"/>
            </a:xfrm>
            <a:custGeom>
              <a:avLst/>
              <a:gdLst>
                <a:gd name="T0" fmla="*/ 26 w 26"/>
                <a:gd name="T1" fmla="*/ 13 h 25"/>
                <a:gd name="T2" fmla="*/ 13 w 26"/>
                <a:gd name="T3" fmla="*/ 0 h 25"/>
                <a:gd name="T4" fmla="*/ 0 w 26"/>
                <a:gd name="T5" fmla="*/ 13 h 25"/>
                <a:gd name="T6" fmla="*/ 13 w 26"/>
                <a:gd name="T7" fmla="*/ 25 h 25"/>
                <a:gd name="T8" fmla="*/ 26 w 26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3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13" y="25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1" name="Freeform 386"/>
            <p:cNvSpPr>
              <a:spLocks noEditPoints="1"/>
            </p:cNvSpPr>
            <p:nvPr/>
          </p:nvSpPr>
          <p:spPr bwMode="auto">
            <a:xfrm>
              <a:off x="802108" y="2485768"/>
              <a:ext cx="50800" cy="5080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7 w 32"/>
                <a:gd name="T11" fmla="*/ 16 h 32"/>
                <a:gd name="T12" fmla="*/ 16 w 32"/>
                <a:gd name="T13" fmla="*/ 25 h 32"/>
                <a:gd name="T14" fmla="*/ 25 w 32"/>
                <a:gd name="T15" fmla="*/ 16 h 32"/>
                <a:gd name="T16" fmla="*/ 16 w 32"/>
                <a:gd name="T17" fmla="*/ 6 h 32"/>
                <a:gd name="T18" fmla="*/ 7 w 32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32" y="16"/>
                  </a:lnTo>
                  <a:lnTo>
                    <a:pt x="16" y="32"/>
                  </a:lnTo>
                  <a:close/>
                  <a:moveTo>
                    <a:pt x="7" y="16"/>
                  </a:moveTo>
                  <a:lnTo>
                    <a:pt x="16" y="25"/>
                  </a:lnTo>
                  <a:lnTo>
                    <a:pt x="25" y="16"/>
                  </a:lnTo>
                  <a:lnTo>
                    <a:pt x="16" y="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2" name="Freeform 387"/>
            <p:cNvSpPr>
              <a:spLocks/>
            </p:cNvSpPr>
            <p:nvPr/>
          </p:nvSpPr>
          <p:spPr bwMode="auto">
            <a:xfrm>
              <a:off x="597320" y="2700080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0 h 26"/>
                <a:gd name="T4" fmla="*/ 0 w 26"/>
                <a:gd name="T5" fmla="*/ 13 h 26"/>
                <a:gd name="T6" fmla="*/ 13 w 26"/>
                <a:gd name="T7" fmla="*/ 26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13" y="26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3" name="Freeform 388"/>
            <p:cNvSpPr>
              <a:spLocks noEditPoints="1"/>
            </p:cNvSpPr>
            <p:nvPr/>
          </p:nvSpPr>
          <p:spPr bwMode="auto">
            <a:xfrm>
              <a:off x="590970" y="2695318"/>
              <a:ext cx="52388" cy="5080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7 w 33"/>
                <a:gd name="T11" fmla="*/ 16 h 32"/>
                <a:gd name="T12" fmla="*/ 17 w 33"/>
                <a:gd name="T13" fmla="*/ 26 h 32"/>
                <a:gd name="T14" fmla="*/ 26 w 33"/>
                <a:gd name="T15" fmla="*/ 16 h 32"/>
                <a:gd name="T16" fmla="*/ 17 w 33"/>
                <a:gd name="T17" fmla="*/ 6 h 32"/>
                <a:gd name="T18" fmla="*/ 7 w 33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lnTo>
                    <a:pt x="0" y="16"/>
                  </a:lnTo>
                  <a:lnTo>
                    <a:pt x="17" y="0"/>
                  </a:lnTo>
                  <a:lnTo>
                    <a:pt x="33" y="16"/>
                  </a:lnTo>
                  <a:lnTo>
                    <a:pt x="17" y="32"/>
                  </a:lnTo>
                  <a:close/>
                  <a:moveTo>
                    <a:pt x="7" y="16"/>
                  </a:moveTo>
                  <a:lnTo>
                    <a:pt x="17" y="26"/>
                  </a:lnTo>
                  <a:lnTo>
                    <a:pt x="26" y="16"/>
                  </a:lnTo>
                  <a:lnTo>
                    <a:pt x="17" y="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4" name="Freeform 389"/>
            <p:cNvSpPr>
              <a:spLocks/>
            </p:cNvSpPr>
            <p:nvPr/>
          </p:nvSpPr>
          <p:spPr bwMode="auto">
            <a:xfrm>
              <a:off x="703683" y="2385755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0 h 26"/>
                <a:gd name="T4" fmla="*/ 0 w 26"/>
                <a:gd name="T5" fmla="*/ 13 h 26"/>
                <a:gd name="T6" fmla="*/ 13 w 26"/>
                <a:gd name="T7" fmla="*/ 26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13" y="26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5" name="Freeform 390"/>
            <p:cNvSpPr>
              <a:spLocks noEditPoints="1"/>
            </p:cNvSpPr>
            <p:nvPr/>
          </p:nvSpPr>
          <p:spPr bwMode="auto">
            <a:xfrm>
              <a:off x="697333" y="2380993"/>
              <a:ext cx="52388" cy="52388"/>
            </a:xfrm>
            <a:custGeom>
              <a:avLst/>
              <a:gdLst>
                <a:gd name="T0" fmla="*/ 17 w 33"/>
                <a:gd name="T1" fmla="*/ 33 h 33"/>
                <a:gd name="T2" fmla="*/ 0 w 33"/>
                <a:gd name="T3" fmla="*/ 16 h 33"/>
                <a:gd name="T4" fmla="*/ 17 w 33"/>
                <a:gd name="T5" fmla="*/ 0 h 33"/>
                <a:gd name="T6" fmla="*/ 33 w 33"/>
                <a:gd name="T7" fmla="*/ 16 h 33"/>
                <a:gd name="T8" fmla="*/ 17 w 33"/>
                <a:gd name="T9" fmla="*/ 33 h 33"/>
                <a:gd name="T10" fmla="*/ 7 w 33"/>
                <a:gd name="T11" fmla="*/ 16 h 33"/>
                <a:gd name="T12" fmla="*/ 17 w 33"/>
                <a:gd name="T13" fmla="*/ 26 h 33"/>
                <a:gd name="T14" fmla="*/ 26 w 33"/>
                <a:gd name="T15" fmla="*/ 16 h 33"/>
                <a:gd name="T16" fmla="*/ 17 w 33"/>
                <a:gd name="T17" fmla="*/ 7 h 33"/>
                <a:gd name="T18" fmla="*/ 7 w 33"/>
                <a:gd name="T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0" y="16"/>
                  </a:lnTo>
                  <a:lnTo>
                    <a:pt x="17" y="0"/>
                  </a:lnTo>
                  <a:lnTo>
                    <a:pt x="33" y="16"/>
                  </a:lnTo>
                  <a:lnTo>
                    <a:pt x="17" y="33"/>
                  </a:lnTo>
                  <a:close/>
                  <a:moveTo>
                    <a:pt x="7" y="16"/>
                  </a:moveTo>
                  <a:lnTo>
                    <a:pt x="17" y="26"/>
                  </a:lnTo>
                  <a:lnTo>
                    <a:pt x="26" y="16"/>
                  </a:lnTo>
                  <a:lnTo>
                    <a:pt x="17" y="7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6" name="Freeform 391"/>
            <p:cNvSpPr>
              <a:spLocks/>
            </p:cNvSpPr>
            <p:nvPr/>
          </p:nvSpPr>
          <p:spPr bwMode="auto">
            <a:xfrm>
              <a:off x="910058" y="2593718"/>
              <a:ext cx="41275" cy="4127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0 h 26"/>
                <a:gd name="T4" fmla="*/ 0 w 26"/>
                <a:gd name="T5" fmla="*/ 13 h 26"/>
                <a:gd name="T6" fmla="*/ 13 w 26"/>
                <a:gd name="T7" fmla="*/ 26 h 26"/>
                <a:gd name="T8" fmla="*/ 26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3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13" y="26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7" name="Freeform 392"/>
            <p:cNvSpPr>
              <a:spLocks noEditPoints="1"/>
            </p:cNvSpPr>
            <p:nvPr/>
          </p:nvSpPr>
          <p:spPr bwMode="auto">
            <a:xfrm>
              <a:off x="905295" y="2588955"/>
              <a:ext cx="52388" cy="50800"/>
            </a:xfrm>
            <a:custGeom>
              <a:avLst/>
              <a:gdLst>
                <a:gd name="T0" fmla="*/ 16 w 33"/>
                <a:gd name="T1" fmla="*/ 32 h 32"/>
                <a:gd name="T2" fmla="*/ 0 w 33"/>
                <a:gd name="T3" fmla="*/ 16 h 32"/>
                <a:gd name="T4" fmla="*/ 16 w 33"/>
                <a:gd name="T5" fmla="*/ 0 h 32"/>
                <a:gd name="T6" fmla="*/ 33 w 33"/>
                <a:gd name="T7" fmla="*/ 16 h 32"/>
                <a:gd name="T8" fmla="*/ 16 w 33"/>
                <a:gd name="T9" fmla="*/ 32 h 32"/>
                <a:gd name="T10" fmla="*/ 7 w 33"/>
                <a:gd name="T11" fmla="*/ 16 h 32"/>
                <a:gd name="T12" fmla="*/ 16 w 33"/>
                <a:gd name="T13" fmla="*/ 26 h 32"/>
                <a:gd name="T14" fmla="*/ 25 w 33"/>
                <a:gd name="T15" fmla="*/ 16 h 32"/>
                <a:gd name="T16" fmla="*/ 16 w 33"/>
                <a:gd name="T17" fmla="*/ 6 h 32"/>
                <a:gd name="T18" fmla="*/ 7 w 33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6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33" y="16"/>
                  </a:lnTo>
                  <a:lnTo>
                    <a:pt x="16" y="32"/>
                  </a:lnTo>
                  <a:close/>
                  <a:moveTo>
                    <a:pt x="7" y="16"/>
                  </a:moveTo>
                  <a:lnTo>
                    <a:pt x="16" y="26"/>
                  </a:lnTo>
                  <a:lnTo>
                    <a:pt x="25" y="16"/>
                  </a:lnTo>
                  <a:lnTo>
                    <a:pt x="16" y="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8" name="Freeform 393"/>
            <p:cNvSpPr>
              <a:spLocks/>
            </p:cNvSpPr>
            <p:nvPr/>
          </p:nvSpPr>
          <p:spPr bwMode="auto">
            <a:xfrm>
              <a:off x="363958" y="2641343"/>
              <a:ext cx="333375" cy="331788"/>
            </a:xfrm>
            <a:custGeom>
              <a:avLst/>
              <a:gdLst>
                <a:gd name="T0" fmla="*/ 107 w 228"/>
                <a:gd name="T1" fmla="*/ 180 h 228"/>
                <a:gd name="T2" fmla="*/ 48 w 228"/>
                <a:gd name="T3" fmla="*/ 121 h 228"/>
                <a:gd name="T4" fmla="*/ 161 w 228"/>
                <a:gd name="T5" fmla="*/ 0 h 228"/>
                <a:gd name="T6" fmla="*/ 228 w 228"/>
                <a:gd name="T7" fmla="*/ 67 h 228"/>
                <a:gd name="T8" fmla="*/ 107 w 228"/>
                <a:gd name="T9" fmla="*/ 18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8">
                  <a:moveTo>
                    <a:pt x="107" y="180"/>
                  </a:moveTo>
                  <a:cubicBezTo>
                    <a:pt x="58" y="228"/>
                    <a:pt x="0" y="170"/>
                    <a:pt x="48" y="121"/>
                  </a:cubicBezTo>
                  <a:cubicBezTo>
                    <a:pt x="128" y="38"/>
                    <a:pt x="81" y="83"/>
                    <a:pt x="161" y="0"/>
                  </a:cubicBezTo>
                  <a:cubicBezTo>
                    <a:pt x="183" y="22"/>
                    <a:pt x="206" y="45"/>
                    <a:pt x="228" y="67"/>
                  </a:cubicBezTo>
                  <a:cubicBezTo>
                    <a:pt x="145" y="147"/>
                    <a:pt x="190" y="100"/>
                    <a:pt x="107" y="180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9" name="Freeform 394"/>
            <p:cNvSpPr>
              <a:spLocks/>
            </p:cNvSpPr>
            <p:nvPr/>
          </p:nvSpPr>
          <p:spPr bwMode="auto">
            <a:xfrm>
              <a:off x="441745" y="2658805"/>
              <a:ext cx="188913" cy="192088"/>
            </a:xfrm>
            <a:custGeom>
              <a:avLst/>
              <a:gdLst>
                <a:gd name="T0" fmla="*/ 71 w 130"/>
                <a:gd name="T1" fmla="*/ 72 h 132"/>
                <a:gd name="T2" fmla="*/ 28 w 130"/>
                <a:gd name="T3" fmla="*/ 113 h 132"/>
                <a:gd name="T4" fmla="*/ 0 w 130"/>
                <a:gd name="T5" fmla="*/ 132 h 132"/>
                <a:gd name="T6" fmla="*/ 20 w 130"/>
                <a:gd name="T7" fmla="*/ 105 h 132"/>
                <a:gd name="T8" fmla="*/ 120 w 130"/>
                <a:gd name="T9" fmla="*/ 0 h 132"/>
                <a:gd name="T10" fmla="*/ 130 w 130"/>
                <a:gd name="T11" fmla="*/ 10 h 132"/>
                <a:gd name="T12" fmla="*/ 71 w 130"/>
                <a:gd name="T13" fmla="*/ 7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32">
                  <a:moveTo>
                    <a:pt x="71" y="72"/>
                  </a:moveTo>
                  <a:cubicBezTo>
                    <a:pt x="63" y="79"/>
                    <a:pt x="51" y="90"/>
                    <a:pt x="28" y="113"/>
                  </a:cubicBezTo>
                  <a:cubicBezTo>
                    <a:pt x="18" y="123"/>
                    <a:pt x="8" y="130"/>
                    <a:pt x="0" y="132"/>
                  </a:cubicBezTo>
                  <a:cubicBezTo>
                    <a:pt x="3" y="125"/>
                    <a:pt x="9" y="115"/>
                    <a:pt x="20" y="105"/>
                  </a:cubicBezTo>
                  <a:cubicBezTo>
                    <a:pt x="90" y="32"/>
                    <a:pt x="49" y="72"/>
                    <a:pt x="120" y="0"/>
                  </a:cubicBezTo>
                  <a:cubicBezTo>
                    <a:pt x="123" y="3"/>
                    <a:pt x="127" y="6"/>
                    <a:pt x="130" y="10"/>
                  </a:cubicBezTo>
                  <a:cubicBezTo>
                    <a:pt x="82" y="58"/>
                    <a:pt x="88" y="54"/>
                    <a:pt x="71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0" name="Freeform 395"/>
            <p:cNvSpPr>
              <a:spLocks/>
            </p:cNvSpPr>
            <p:nvPr/>
          </p:nvSpPr>
          <p:spPr bwMode="auto">
            <a:xfrm>
              <a:off x="603670" y="2530218"/>
              <a:ext cx="203200" cy="204788"/>
            </a:xfrm>
            <a:custGeom>
              <a:avLst/>
              <a:gdLst>
                <a:gd name="T0" fmla="*/ 100 w 140"/>
                <a:gd name="T1" fmla="*/ 11 h 140"/>
                <a:gd name="T2" fmla="*/ 119 w 140"/>
                <a:gd name="T3" fmla="*/ 0 h 140"/>
                <a:gd name="T4" fmla="*/ 128 w 140"/>
                <a:gd name="T5" fmla="*/ 8 h 140"/>
                <a:gd name="T6" fmla="*/ 127 w 140"/>
                <a:gd name="T7" fmla="*/ 9 h 140"/>
                <a:gd name="T8" fmla="*/ 78 w 140"/>
                <a:gd name="T9" fmla="*/ 58 h 140"/>
                <a:gd name="T10" fmla="*/ 68 w 140"/>
                <a:gd name="T11" fmla="*/ 58 h 140"/>
                <a:gd name="T12" fmla="*/ 70 w 140"/>
                <a:gd name="T13" fmla="*/ 70 h 140"/>
                <a:gd name="T14" fmla="*/ 82 w 140"/>
                <a:gd name="T15" fmla="*/ 72 h 140"/>
                <a:gd name="T16" fmla="*/ 82 w 140"/>
                <a:gd name="T17" fmla="*/ 62 h 140"/>
                <a:gd name="T18" fmla="*/ 131 w 140"/>
                <a:gd name="T19" fmla="*/ 13 h 140"/>
                <a:gd name="T20" fmla="*/ 132 w 140"/>
                <a:gd name="T21" fmla="*/ 12 h 140"/>
                <a:gd name="T22" fmla="*/ 140 w 140"/>
                <a:gd name="T23" fmla="*/ 21 h 140"/>
                <a:gd name="T24" fmla="*/ 129 w 140"/>
                <a:gd name="T25" fmla="*/ 40 h 140"/>
                <a:gd name="T26" fmla="*/ 136 w 140"/>
                <a:gd name="T27" fmla="*/ 91 h 140"/>
                <a:gd name="T28" fmla="*/ 93 w 140"/>
                <a:gd name="T29" fmla="*/ 115 h 140"/>
                <a:gd name="T30" fmla="*/ 66 w 140"/>
                <a:gd name="T31" fmla="*/ 140 h 140"/>
                <a:gd name="T32" fmla="*/ 35 w 140"/>
                <a:gd name="T33" fmla="*/ 105 h 140"/>
                <a:gd name="T34" fmla="*/ 0 w 140"/>
                <a:gd name="T35" fmla="*/ 74 h 140"/>
                <a:gd name="T36" fmla="*/ 25 w 140"/>
                <a:gd name="T37" fmla="*/ 47 h 140"/>
                <a:gd name="T38" fmla="*/ 49 w 140"/>
                <a:gd name="T39" fmla="*/ 4 h 140"/>
                <a:gd name="T40" fmla="*/ 100 w 140"/>
                <a:gd name="T41" fmla="*/ 1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140">
                  <a:moveTo>
                    <a:pt x="100" y="11"/>
                  </a:moveTo>
                  <a:cubicBezTo>
                    <a:pt x="108" y="8"/>
                    <a:pt x="114" y="4"/>
                    <a:pt x="11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4" y="56"/>
                    <a:pt x="71" y="56"/>
                    <a:pt x="68" y="58"/>
                  </a:cubicBezTo>
                  <a:cubicBezTo>
                    <a:pt x="66" y="61"/>
                    <a:pt x="67" y="66"/>
                    <a:pt x="70" y="70"/>
                  </a:cubicBezTo>
                  <a:cubicBezTo>
                    <a:pt x="74" y="73"/>
                    <a:pt x="79" y="74"/>
                    <a:pt x="82" y="72"/>
                  </a:cubicBezTo>
                  <a:cubicBezTo>
                    <a:pt x="84" y="70"/>
                    <a:pt x="84" y="66"/>
                    <a:pt x="82" y="62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36" y="26"/>
                    <a:pt x="132" y="32"/>
                    <a:pt x="129" y="40"/>
                  </a:cubicBezTo>
                  <a:cubicBezTo>
                    <a:pt x="124" y="57"/>
                    <a:pt x="127" y="77"/>
                    <a:pt x="136" y="91"/>
                  </a:cubicBezTo>
                  <a:cubicBezTo>
                    <a:pt x="122" y="96"/>
                    <a:pt x="107" y="104"/>
                    <a:pt x="93" y="115"/>
                  </a:cubicBezTo>
                  <a:cubicBezTo>
                    <a:pt x="82" y="123"/>
                    <a:pt x="74" y="131"/>
                    <a:pt x="66" y="140"/>
                  </a:cubicBezTo>
                  <a:cubicBezTo>
                    <a:pt x="57" y="129"/>
                    <a:pt x="47" y="117"/>
                    <a:pt x="35" y="105"/>
                  </a:cubicBezTo>
                  <a:cubicBezTo>
                    <a:pt x="23" y="93"/>
                    <a:pt x="11" y="83"/>
                    <a:pt x="0" y="74"/>
                  </a:cubicBezTo>
                  <a:cubicBezTo>
                    <a:pt x="9" y="66"/>
                    <a:pt x="17" y="58"/>
                    <a:pt x="25" y="47"/>
                  </a:cubicBezTo>
                  <a:cubicBezTo>
                    <a:pt x="36" y="33"/>
                    <a:pt x="44" y="18"/>
                    <a:pt x="49" y="4"/>
                  </a:cubicBezTo>
                  <a:cubicBezTo>
                    <a:pt x="63" y="13"/>
                    <a:pt x="83" y="16"/>
                    <a:pt x="100" y="11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1" name="Freeform 396"/>
            <p:cNvSpPr>
              <a:spLocks/>
            </p:cNvSpPr>
            <p:nvPr/>
          </p:nvSpPr>
          <p:spPr bwMode="auto">
            <a:xfrm>
              <a:off x="590970" y="2617530"/>
              <a:ext cx="128588" cy="130175"/>
            </a:xfrm>
            <a:custGeom>
              <a:avLst/>
              <a:gdLst>
                <a:gd name="T0" fmla="*/ 67 w 81"/>
                <a:gd name="T1" fmla="*/ 82 h 82"/>
                <a:gd name="T2" fmla="*/ 0 w 81"/>
                <a:gd name="T3" fmla="*/ 14 h 82"/>
                <a:gd name="T4" fmla="*/ 13 w 81"/>
                <a:gd name="T5" fmla="*/ 0 h 82"/>
                <a:gd name="T6" fmla="*/ 81 w 81"/>
                <a:gd name="T7" fmla="*/ 68 h 82"/>
                <a:gd name="T8" fmla="*/ 67 w 81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67" y="82"/>
                  </a:moveTo>
                  <a:lnTo>
                    <a:pt x="0" y="14"/>
                  </a:lnTo>
                  <a:lnTo>
                    <a:pt x="13" y="0"/>
                  </a:lnTo>
                  <a:lnTo>
                    <a:pt x="81" y="68"/>
                  </a:lnTo>
                  <a:lnTo>
                    <a:pt x="67" y="82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2" name="Freeform 397"/>
            <p:cNvSpPr>
              <a:spLocks/>
            </p:cNvSpPr>
            <p:nvPr/>
          </p:nvSpPr>
          <p:spPr bwMode="auto">
            <a:xfrm>
              <a:off x="991020" y="2935030"/>
              <a:ext cx="166688" cy="168275"/>
            </a:xfrm>
            <a:custGeom>
              <a:avLst/>
              <a:gdLst>
                <a:gd name="T0" fmla="*/ 105 w 105"/>
                <a:gd name="T1" fmla="*/ 34 h 106"/>
                <a:gd name="T2" fmla="*/ 53 w 105"/>
                <a:gd name="T3" fmla="*/ 18 h 106"/>
                <a:gd name="T4" fmla="*/ 0 w 105"/>
                <a:gd name="T5" fmla="*/ 0 h 106"/>
                <a:gd name="T6" fmla="*/ 17 w 105"/>
                <a:gd name="T7" fmla="*/ 54 h 106"/>
                <a:gd name="T8" fmla="*/ 34 w 105"/>
                <a:gd name="T9" fmla="*/ 106 h 106"/>
                <a:gd name="T10" fmla="*/ 53 w 105"/>
                <a:gd name="T11" fmla="*/ 70 h 106"/>
                <a:gd name="T12" fmla="*/ 82 w 105"/>
                <a:gd name="T13" fmla="*/ 99 h 106"/>
                <a:gd name="T14" fmla="*/ 98 w 105"/>
                <a:gd name="T15" fmla="*/ 81 h 106"/>
                <a:gd name="T16" fmla="*/ 70 w 105"/>
                <a:gd name="T17" fmla="*/ 54 h 106"/>
                <a:gd name="T18" fmla="*/ 105 w 105"/>
                <a:gd name="T19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06">
                  <a:moveTo>
                    <a:pt x="105" y="34"/>
                  </a:moveTo>
                  <a:lnTo>
                    <a:pt x="53" y="18"/>
                  </a:lnTo>
                  <a:lnTo>
                    <a:pt x="0" y="0"/>
                  </a:lnTo>
                  <a:lnTo>
                    <a:pt x="17" y="54"/>
                  </a:lnTo>
                  <a:lnTo>
                    <a:pt x="34" y="106"/>
                  </a:lnTo>
                  <a:lnTo>
                    <a:pt x="53" y="70"/>
                  </a:lnTo>
                  <a:lnTo>
                    <a:pt x="82" y="99"/>
                  </a:lnTo>
                  <a:lnTo>
                    <a:pt x="98" y="81"/>
                  </a:lnTo>
                  <a:lnTo>
                    <a:pt x="70" y="54"/>
                  </a:lnTo>
                  <a:lnTo>
                    <a:pt x="105" y="34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3" name="Freeform 398"/>
            <p:cNvSpPr>
              <a:spLocks/>
            </p:cNvSpPr>
            <p:nvPr/>
          </p:nvSpPr>
          <p:spPr bwMode="auto">
            <a:xfrm>
              <a:off x="991020" y="2935030"/>
              <a:ext cx="166688" cy="142875"/>
            </a:xfrm>
            <a:custGeom>
              <a:avLst/>
              <a:gdLst>
                <a:gd name="T0" fmla="*/ 53 w 105"/>
                <a:gd name="T1" fmla="*/ 18 h 90"/>
                <a:gd name="T2" fmla="*/ 0 w 105"/>
                <a:gd name="T3" fmla="*/ 0 h 90"/>
                <a:gd name="T4" fmla="*/ 0 w 105"/>
                <a:gd name="T5" fmla="*/ 2 h 90"/>
                <a:gd name="T6" fmla="*/ 89 w 105"/>
                <a:gd name="T7" fmla="*/ 90 h 90"/>
                <a:gd name="T8" fmla="*/ 98 w 105"/>
                <a:gd name="T9" fmla="*/ 81 h 90"/>
                <a:gd name="T10" fmla="*/ 70 w 105"/>
                <a:gd name="T11" fmla="*/ 54 h 90"/>
                <a:gd name="T12" fmla="*/ 105 w 105"/>
                <a:gd name="T13" fmla="*/ 34 h 90"/>
                <a:gd name="T14" fmla="*/ 53 w 105"/>
                <a:gd name="T15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90">
                  <a:moveTo>
                    <a:pt x="53" y="18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89" y="90"/>
                  </a:lnTo>
                  <a:lnTo>
                    <a:pt x="98" y="81"/>
                  </a:lnTo>
                  <a:lnTo>
                    <a:pt x="70" y="54"/>
                  </a:lnTo>
                  <a:lnTo>
                    <a:pt x="105" y="34"/>
                  </a:lnTo>
                  <a:lnTo>
                    <a:pt x="53" y="18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4" name="Freeform 399"/>
            <p:cNvSpPr>
              <a:spLocks/>
            </p:cNvSpPr>
            <p:nvPr/>
          </p:nvSpPr>
          <p:spPr bwMode="auto">
            <a:xfrm>
              <a:off x="1037058" y="2825493"/>
              <a:ext cx="34925" cy="34925"/>
            </a:xfrm>
            <a:custGeom>
              <a:avLst/>
              <a:gdLst>
                <a:gd name="T0" fmla="*/ 3 w 24"/>
                <a:gd name="T1" fmla="*/ 24 h 24"/>
                <a:gd name="T2" fmla="*/ 1 w 24"/>
                <a:gd name="T3" fmla="*/ 23 h 24"/>
                <a:gd name="T4" fmla="*/ 1 w 24"/>
                <a:gd name="T5" fmla="*/ 20 h 24"/>
                <a:gd name="T6" fmla="*/ 20 w 24"/>
                <a:gd name="T7" fmla="*/ 1 h 24"/>
                <a:gd name="T8" fmla="*/ 23 w 24"/>
                <a:gd name="T9" fmla="*/ 1 h 24"/>
                <a:gd name="T10" fmla="*/ 23 w 24"/>
                <a:gd name="T11" fmla="*/ 4 h 24"/>
                <a:gd name="T12" fmla="*/ 4 w 24"/>
                <a:gd name="T13" fmla="*/ 23 h 24"/>
                <a:gd name="T14" fmla="*/ 3 w 2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4">
                  <a:moveTo>
                    <a:pt x="3" y="24"/>
                  </a:moveTo>
                  <a:cubicBezTo>
                    <a:pt x="2" y="24"/>
                    <a:pt x="2" y="23"/>
                    <a:pt x="1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4" y="2"/>
                    <a:pt x="24" y="3"/>
                    <a:pt x="23" y="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4"/>
                    <a:pt x="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5" name="Freeform 400"/>
            <p:cNvSpPr>
              <a:spLocks/>
            </p:cNvSpPr>
            <p:nvPr/>
          </p:nvSpPr>
          <p:spPr bwMode="auto">
            <a:xfrm>
              <a:off x="1000545" y="2793743"/>
              <a:ext cx="9525" cy="47625"/>
            </a:xfrm>
            <a:custGeom>
              <a:avLst/>
              <a:gdLst>
                <a:gd name="T0" fmla="*/ 3 w 6"/>
                <a:gd name="T1" fmla="*/ 33 h 33"/>
                <a:gd name="T2" fmla="*/ 3 w 6"/>
                <a:gd name="T3" fmla="*/ 33 h 33"/>
                <a:gd name="T4" fmla="*/ 0 w 6"/>
                <a:gd name="T5" fmla="*/ 31 h 33"/>
                <a:gd name="T6" fmla="*/ 2 w 6"/>
                <a:gd name="T7" fmla="*/ 2 h 33"/>
                <a:gd name="T8" fmla="*/ 4 w 6"/>
                <a:gd name="T9" fmla="*/ 0 h 33"/>
                <a:gd name="T10" fmla="*/ 6 w 6"/>
                <a:gd name="T11" fmla="*/ 2 h 33"/>
                <a:gd name="T12" fmla="*/ 5 w 6"/>
                <a:gd name="T13" fmla="*/ 31 h 33"/>
                <a:gd name="T14" fmla="*/ 3 w 6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3"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4" y="33"/>
                    <a:pt x="3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6" name="Freeform 401"/>
            <p:cNvSpPr>
              <a:spLocks/>
            </p:cNvSpPr>
            <p:nvPr/>
          </p:nvSpPr>
          <p:spPr bwMode="auto">
            <a:xfrm>
              <a:off x="1056108" y="2887405"/>
              <a:ext cx="47625" cy="9525"/>
            </a:xfrm>
            <a:custGeom>
              <a:avLst/>
              <a:gdLst>
                <a:gd name="T0" fmla="*/ 2 w 33"/>
                <a:gd name="T1" fmla="*/ 6 h 6"/>
                <a:gd name="T2" fmla="*/ 0 w 33"/>
                <a:gd name="T3" fmla="*/ 4 h 6"/>
                <a:gd name="T4" fmla="*/ 2 w 33"/>
                <a:gd name="T5" fmla="*/ 1 h 6"/>
                <a:gd name="T6" fmla="*/ 31 w 33"/>
                <a:gd name="T7" fmla="*/ 0 h 6"/>
                <a:gd name="T8" fmla="*/ 33 w 33"/>
                <a:gd name="T9" fmla="*/ 2 h 6"/>
                <a:gd name="T10" fmla="*/ 31 w 33"/>
                <a:gd name="T11" fmla="*/ 4 h 6"/>
                <a:gd name="T12" fmla="*/ 2 w 3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6">
                  <a:moveTo>
                    <a:pt x="2" y="6"/>
                  </a:move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3" y="2"/>
                  </a:cubicBezTo>
                  <a:cubicBezTo>
                    <a:pt x="33" y="3"/>
                    <a:pt x="32" y="4"/>
                    <a:pt x="31" y="4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7" name="Freeform 402"/>
            <p:cNvSpPr>
              <a:spLocks/>
            </p:cNvSpPr>
            <p:nvPr/>
          </p:nvSpPr>
          <p:spPr bwMode="auto">
            <a:xfrm>
              <a:off x="883070" y="2981068"/>
              <a:ext cx="33338" cy="33338"/>
            </a:xfrm>
            <a:custGeom>
              <a:avLst/>
              <a:gdLst>
                <a:gd name="T0" fmla="*/ 2 w 23"/>
                <a:gd name="T1" fmla="*/ 23 h 23"/>
                <a:gd name="T2" fmla="*/ 0 w 23"/>
                <a:gd name="T3" fmla="*/ 23 h 23"/>
                <a:gd name="T4" fmla="*/ 0 w 23"/>
                <a:gd name="T5" fmla="*/ 19 h 23"/>
                <a:gd name="T6" fmla="*/ 19 w 23"/>
                <a:gd name="T7" fmla="*/ 0 h 23"/>
                <a:gd name="T8" fmla="*/ 23 w 23"/>
                <a:gd name="T9" fmla="*/ 0 h 23"/>
                <a:gd name="T10" fmla="*/ 23 w 23"/>
                <a:gd name="T11" fmla="*/ 4 h 23"/>
                <a:gd name="T12" fmla="*/ 4 w 23"/>
                <a:gd name="T13" fmla="*/ 23 h 23"/>
                <a:gd name="T14" fmla="*/ 2 w 23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3">
                  <a:moveTo>
                    <a:pt x="2" y="23"/>
                  </a:moveTo>
                  <a:cubicBezTo>
                    <a:pt x="2" y="23"/>
                    <a:pt x="1" y="23"/>
                    <a:pt x="0" y="23"/>
                  </a:cubicBezTo>
                  <a:cubicBezTo>
                    <a:pt x="0" y="22"/>
                    <a:pt x="0" y="20"/>
                    <a:pt x="0" y="1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2" y="0"/>
                    <a:pt x="23" y="0"/>
                  </a:cubicBezTo>
                  <a:cubicBezTo>
                    <a:pt x="23" y="1"/>
                    <a:pt x="23" y="3"/>
                    <a:pt x="23" y="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3"/>
                    <a:pt x="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8" name="Freeform 403"/>
            <p:cNvSpPr>
              <a:spLocks/>
            </p:cNvSpPr>
            <p:nvPr/>
          </p:nvSpPr>
          <p:spPr bwMode="auto">
            <a:xfrm>
              <a:off x="944983" y="2998530"/>
              <a:ext cx="7938" cy="49213"/>
            </a:xfrm>
            <a:custGeom>
              <a:avLst/>
              <a:gdLst>
                <a:gd name="T0" fmla="*/ 3 w 6"/>
                <a:gd name="T1" fmla="*/ 34 h 34"/>
                <a:gd name="T2" fmla="*/ 3 w 6"/>
                <a:gd name="T3" fmla="*/ 34 h 34"/>
                <a:gd name="T4" fmla="*/ 0 w 6"/>
                <a:gd name="T5" fmla="*/ 31 h 34"/>
                <a:gd name="T6" fmla="*/ 2 w 6"/>
                <a:gd name="T7" fmla="*/ 2 h 34"/>
                <a:gd name="T8" fmla="*/ 4 w 6"/>
                <a:gd name="T9" fmla="*/ 0 h 34"/>
                <a:gd name="T10" fmla="*/ 6 w 6"/>
                <a:gd name="T11" fmla="*/ 3 h 34"/>
                <a:gd name="T12" fmla="*/ 5 w 6"/>
                <a:gd name="T13" fmla="*/ 31 h 34"/>
                <a:gd name="T14" fmla="*/ 3 w 6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4">
                  <a:moveTo>
                    <a:pt x="3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3"/>
                    <a:pt x="4" y="34"/>
                    <a:pt x="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9" name="Freeform 404"/>
            <p:cNvSpPr>
              <a:spLocks/>
            </p:cNvSpPr>
            <p:nvPr/>
          </p:nvSpPr>
          <p:spPr bwMode="auto">
            <a:xfrm>
              <a:off x="851320" y="2944555"/>
              <a:ext cx="47625" cy="7938"/>
            </a:xfrm>
            <a:custGeom>
              <a:avLst/>
              <a:gdLst>
                <a:gd name="T0" fmla="*/ 2 w 33"/>
                <a:gd name="T1" fmla="*/ 6 h 6"/>
                <a:gd name="T2" fmla="*/ 0 w 33"/>
                <a:gd name="T3" fmla="*/ 4 h 6"/>
                <a:gd name="T4" fmla="*/ 2 w 33"/>
                <a:gd name="T5" fmla="*/ 1 h 6"/>
                <a:gd name="T6" fmla="*/ 30 w 33"/>
                <a:gd name="T7" fmla="*/ 0 h 6"/>
                <a:gd name="T8" fmla="*/ 33 w 33"/>
                <a:gd name="T9" fmla="*/ 2 h 6"/>
                <a:gd name="T10" fmla="*/ 31 w 33"/>
                <a:gd name="T11" fmla="*/ 4 h 6"/>
                <a:gd name="T12" fmla="*/ 2 w 3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6">
                  <a:moveTo>
                    <a:pt x="2" y="6"/>
                  </a:move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1"/>
                    <a:pt x="2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1"/>
                    <a:pt x="33" y="2"/>
                  </a:cubicBezTo>
                  <a:cubicBezTo>
                    <a:pt x="33" y="3"/>
                    <a:pt x="32" y="4"/>
                    <a:pt x="31" y="4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0" name="组合 1789"/>
          <p:cNvGrpSpPr/>
          <p:nvPr/>
        </p:nvGrpSpPr>
        <p:grpSpPr>
          <a:xfrm>
            <a:off x="2123885" y="3684540"/>
            <a:ext cx="923925" cy="857251"/>
            <a:chOff x="1768895" y="3693855"/>
            <a:chExt cx="923925" cy="857251"/>
          </a:xfrm>
        </p:grpSpPr>
        <p:sp>
          <p:nvSpPr>
            <p:cNvPr id="1185" name="Freeform 411"/>
            <p:cNvSpPr>
              <a:spLocks/>
            </p:cNvSpPr>
            <p:nvPr/>
          </p:nvSpPr>
          <p:spPr bwMode="auto">
            <a:xfrm>
              <a:off x="1768895" y="4130418"/>
              <a:ext cx="465138" cy="420688"/>
            </a:xfrm>
            <a:custGeom>
              <a:avLst/>
              <a:gdLst>
                <a:gd name="T0" fmla="*/ 0 w 293"/>
                <a:gd name="T1" fmla="*/ 162 h 265"/>
                <a:gd name="T2" fmla="*/ 77 w 293"/>
                <a:gd name="T3" fmla="*/ 0 h 265"/>
                <a:gd name="T4" fmla="*/ 293 w 293"/>
                <a:gd name="T5" fmla="*/ 103 h 265"/>
                <a:gd name="T6" fmla="*/ 216 w 293"/>
                <a:gd name="T7" fmla="*/ 265 h 265"/>
                <a:gd name="T8" fmla="*/ 0 w 293"/>
                <a:gd name="T9" fmla="*/ 16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65">
                  <a:moveTo>
                    <a:pt x="0" y="162"/>
                  </a:moveTo>
                  <a:lnTo>
                    <a:pt x="77" y="0"/>
                  </a:lnTo>
                  <a:lnTo>
                    <a:pt x="293" y="103"/>
                  </a:lnTo>
                  <a:lnTo>
                    <a:pt x="216" y="265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Freeform 412"/>
            <p:cNvSpPr>
              <a:spLocks/>
            </p:cNvSpPr>
            <p:nvPr/>
          </p:nvSpPr>
          <p:spPr bwMode="auto">
            <a:xfrm>
              <a:off x="1799057" y="4160580"/>
              <a:ext cx="406400" cy="361950"/>
            </a:xfrm>
            <a:custGeom>
              <a:avLst/>
              <a:gdLst>
                <a:gd name="T0" fmla="*/ 0 w 256"/>
                <a:gd name="T1" fmla="*/ 137 h 228"/>
                <a:gd name="T2" fmla="*/ 65 w 256"/>
                <a:gd name="T3" fmla="*/ 0 h 228"/>
                <a:gd name="T4" fmla="*/ 256 w 256"/>
                <a:gd name="T5" fmla="*/ 91 h 228"/>
                <a:gd name="T6" fmla="*/ 191 w 256"/>
                <a:gd name="T7" fmla="*/ 228 h 228"/>
                <a:gd name="T8" fmla="*/ 0 w 256"/>
                <a:gd name="T9" fmla="*/ 13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28">
                  <a:moveTo>
                    <a:pt x="0" y="137"/>
                  </a:moveTo>
                  <a:lnTo>
                    <a:pt x="65" y="0"/>
                  </a:lnTo>
                  <a:lnTo>
                    <a:pt x="256" y="91"/>
                  </a:lnTo>
                  <a:lnTo>
                    <a:pt x="191" y="228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Freeform 413"/>
            <p:cNvSpPr>
              <a:spLocks/>
            </p:cNvSpPr>
            <p:nvPr/>
          </p:nvSpPr>
          <p:spPr bwMode="auto">
            <a:xfrm>
              <a:off x="1799057" y="4305043"/>
              <a:ext cx="406400" cy="217488"/>
            </a:xfrm>
            <a:custGeom>
              <a:avLst/>
              <a:gdLst>
                <a:gd name="T0" fmla="*/ 0 w 256"/>
                <a:gd name="T1" fmla="*/ 46 h 137"/>
                <a:gd name="T2" fmla="*/ 256 w 256"/>
                <a:gd name="T3" fmla="*/ 0 h 137"/>
                <a:gd name="T4" fmla="*/ 191 w 256"/>
                <a:gd name="T5" fmla="*/ 137 h 137"/>
                <a:gd name="T6" fmla="*/ 0 w 256"/>
                <a:gd name="T7" fmla="*/ 4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137">
                  <a:moveTo>
                    <a:pt x="0" y="46"/>
                  </a:moveTo>
                  <a:lnTo>
                    <a:pt x="256" y="0"/>
                  </a:lnTo>
                  <a:lnTo>
                    <a:pt x="191" y="137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Freeform 414"/>
            <p:cNvSpPr>
              <a:spLocks/>
            </p:cNvSpPr>
            <p:nvPr/>
          </p:nvSpPr>
          <p:spPr bwMode="auto">
            <a:xfrm>
              <a:off x="2288007" y="4038343"/>
              <a:ext cx="404813" cy="317500"/>
            </a:xfrm>
            <a:custGeom>
              <a:avLst/>
              <a:gdLst>
                <a:gd name="T0" fmla="*/ 0 w 255"/>
                <a:gd name="T1" fmla="*/ 179 h 200"/>
                <a:gd name="T2" fmla="*/ 16 w 255"/>
                <a:gd name="T3" fmla="*/ 0 h 200"/>
                <a:gd name="T4" fmla="*/ 255 w 255"/>
                <a:gd name="T5" fmla="*/ 21 h 200"/>
                <a:gd name="T6" fmla="*/ 239 w 255"/>
                <a:gd name="T7" fmla="*/ 200 h 200"/>
                <a:gd name="T8" fmla="*/ 0 w 255"/>
                <a:gd name="T9" fmla="*/ 17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0">
                  <a:moveTo>
                    <a:pt x="0" y="179"/>
                  </a:moveTo>
                  <a:lnTo>
                    <a:pt x="16" y="0"/>
                  </a:lnTo>
                  <a:lnTo>
                    <a:pt x="255" y="21"/>
                  </a:lnTo>
                  <a:lnTo>
                    <a:pt x="239" y="200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415"/>
            <p:cNvSpPr>
              <a:spLocks/>
            </p:cNvSpPr>
            <p:nvPr/>
          </p:nvSpPr>
          <p:spPr bwMode="auto">
            <a:xfrm>
              <a:off x="2311820" y="4063743"/>
              <a:ext cx="355600" cy="268288"/>
            </a:xfrm>
            <a:custGeom>
              <a:avLst/>
              <a:gdLst>
                <a:gd name="T0" fmla="*/ 0 w 224"/>
                <a:gd name="T1" fmla="*/ 150 h 169"/>
                <a:gd name="T2" fmla="*/ 14 w 224"/>
                <a:gd name="T3" fmla="*/ 0 h 169"/>
                <a:gd name="T4" fmla="*/ 224 w 224"/>
                <a:gd name="T5" fmla="*/ 18 h 169"/>
                <a:gd name="T6" fmla="*/ 210 w 224"/>
                <a:gd name="T7" fmla="*/ 169 h 169"/>
                <a:gd name="T8" fmla="*/ 0 w 224"/>
                <a:gd name="T9" fmla="*/ 15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69">
                  <a:moveTo>
                    <a:pt x="0" y="150"/>
                  </a:moveTo>
                  <a:lnTo>
                    <a:pt x="14" y="0"/>
                  </a:lnTo>
                  <a:lnTo>
                    <a:pt x="224" y="18"/>
                  </a:lnTo>
                  <a:lnTo>
                    <a:pt x="210" y="169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Freeform 416"/>
            <p:cNvSpPr>
              <a:spLocks/>
            </p:cNvSpPr>
            <p:nvPr/>
          </p:nvSpPr>
          <p:spPr bwMode="auto">
            <a:xfrm>
              <a:off x="2311820" y="4092318"/>
              <a:ext cx="355600" cy="239713"/>
            </a:xfrm>
            <a:custGeom>
              <a:avLst/>
              <a:gdLst>
                <a:gd name="T0" fmla="*/ 0 w 224"/>
                <a:gd name="T1" fmla="*/ 132 h 151"/>
                <a:gd name="T2" fmla="*/ 224 w 224"/>
                <a:gd name="T3" fmla="*/ 0 h 151"/>
                <a:gd name="T4" fmla="*/ 210 w 224"/>
                <a:gd name="T5" fmla="*/ 151 h 151"/>
                <a:gd name="T6" fmla="*/ 0 w 224"/>
                <a:gd name="T7" fmla="*/ 13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51">
                  <a:moveTo>
                    <a:pt x="0" y="132"/>
                  </a:moveTo>
                  <a:lnTo>
                    <a:pt x="224" y="0"/>
                  </a:lnTo>
                  <a:lnTo>
                    <a:pt x="210" y="151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417"/>
            <p:cNvSpPr>
              <a:spLocks/>
            </p:cNvSpPr>
            <p:nvPr/>
          </p:nvSpPr>
          <p:spPr bwMode="auto">
            <a:xfrm>
              <a:off x="1787945" y="3911343"/>
              <a:ext cx="406400" cy="320675"/>
            </a:xfrm>
            <a:custGeom>
              <a:avLst/>
              <a:gdLst>
                <a:gd name="T0" fmla="*/ 0 w 256"/>
                <a:gd name="T1" fmla="*/ 179 h 202"/>
                <a:gd name="T2" fmla="*/ 17 w 256"/>
                <a:gd name="T3" fmla="*/ 0 h 202"/>
                <a:gd name="T4" fmla="*/ 256 w 256"/>
                <a:gd name="T5" fmla="*/ 23 h 202"/>
                <a:gd name="T6" fmla="*/ 238 w 256"/>
                <a:gd name="T7" fmla="*/ 202 h 202"/>
                <a:gd name="T8" fmla="*/ 0 w 256"/>
                <a:gd name="T9" fmla="*/ 17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02">
                  <a:moveTo>
                    <a:pt x="0" y="179"/>
                  </a:moveTo>
                  <a:lnTo>
                    <a:pt x="17" y="0"/>
                  </a:lnTo>
                  <a:lnTo>
                    <a:pt x="256" y="23"/>
                  </a:lnTo>
                  <a:lnTo>
                    <a:pt x="238" y="202"/>
                  </a:lnTo>
                  <a:lnTo>
                    <a:pt x="0" y="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Freeform 418"/>
            <p:cNvSpPr>
              <a:spLocks/>
            </p:cNvSpPr>
            <p:nvPr/>
          </p:nvSpPr>
          <p:spPr bwMode="auto">
            <a:xfrm>
              <a:off x="1811757" y="3936743"/>
              <a:ext cx="357188" cy="271463"/>
            </a:xfrm>
            <a:custGeom>
              <a:avLst/>
              <a:gdLst>
                <a:gd name="T0" fmla="*/ 0 w 225"/>
                <a:gd name="T1" fmla="*/ 150 h 171"/>
                <a:gd name="T2" fmla="*/ 15 w 225"/>
                <a:gd name="T3" fmla="*/ 0 h 171"/>
                <a:gd name="T4" fmla="*/ 225 w 225"/>
                <a:gd name="T5" fmla="*/ 20 h 171"/>
                <a:gd name="T6" fmla="*/ 211 w 225"/>
                <a:gd name="T7" fmla="*/ 171 h 171"/>
                <a:gd name="T8" fmla="*/ 0 w 225"/>
                <a:gd name="T9" fmla="*/ 15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71">
                  <a:moveTo>
                    <a:pt x="0" y="150"/>
                  </a:moveTo>
                  <a:lnTo>
                    <a:pt x="15" y="0"/>
                  </a:lnTo>
                  <a:lnTo>
                    <a:pt x="225" y="20"/>
                  </a:lnTo>
                  <a:lnTo>
                    <a:pt x="211" y="171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96D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419"/>
            <p:cNvSpPr>
              <a:spLocks/>
            </p:cNvSpPr>
            <p:nvPr/>
          </p:nvSpPr>
          <p:spPr bwMode="auto">
            <a:xfrm>
              <a:off x="1811757" y="3968493"/>
              <a:ext cx="357188" cy="239713"/>
            </a:xfrm>
            <a:custGeom>
              <a:avLst/>
              <a:gdLst>
                <a:gd name="T0" fmla="*/ 0 w 225"/>
                <a:gd name="T1" fmla="*/ 130 h 151"/>
                <a:gd name="T2" fmla="*/ 225 w 225"/>
                <a:gd name="T3" fmla="*/ 0 h 151"/>
                <a:gd name="T4" fmla="*/ 211 w 225"/>
                <a:gd name="T5" fmla="*/ 151 h 151"/>
                <a:gd name="T6" fmla="*/ 0 w 225"/>
                <a:gd name="T7" fmla="*/ 13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151">
                  <a:moveTo>
                    <a:pt x="0" y="130"/>
                  </a:moveTo>
                  <a:lnTo>
                    <a:pt x="225" y="0"/>
                  </a:lnTo>
                  <a:lnTo>
                    <a:pt x="211" y="151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423"/>
            <p:cNvSpPr>
              <a:spLocks/>
            </p:cNvSpPr>
            <p:nvPr/>
          </p:nvSpPr>
          <p:spPr bwMode="auto">
            <a:xfrm>
              <a:off x="1895895" y="3866893"/>
              <a:ext cx="635000" cy="549275"/>
            </a:xfrm>
            <a:custGeom>
              <a:avLst/>
              <a:gdLst>
                <a:gd name="T0" fmla="*/ 344 w 436"/>
                <a:gd name="T1" fmla="*/ 25 h 377"/>
                <a:gd name="T2" fmla="*/ 312 w 436"/>
                <a:gd name="T3" fmla="*/ 34 h 377"/>
                <a:gd name="T4" fmla="*/ 266 w 436"/>
                <a:gd name="T5" fmla="*/ 0 h 377"/>
                <a:gd name="T6" fmla="*/ 157 w 436"/>
                <a:gd name="T7" fmla="*/ 30 h 377"/>
                <a:gd name="T8" fmla="*/ 134 w 436"/>
                <a:gd name="T9" fmla="*/ 83 h 377"/>
                <a:gd name="T10" fmla="*/ 21 w 436"/>
                <a:gd name="T11" fmla="*/ 114 h 377"/>
                <a:gd name="T12" fmla="*/ 4 w 436"/>
                <a:gd name="T13" fmla="*/ 145 h 377"/>
                <a:gd name="T14" fmla="*/ 62 w 436"/>
                <a:gd name="T15" fmla="*/ 356 h 377"/>
                <a:gd name="T16" fmla="*/ 93 w 436"/>
                <a:gd name="T17" fmla="*/ 374 h 377"/>
                <a:gd name="T18" fmla="*/ 415 w 436"/>
                <a:gd name="T19" fmla="*/ 284 h 377"/>
                <a:gd name="T20" fmla="*/ 433 w 436"/>
                <a:gd name="T21" fmla="*/ 254 h 377"/>
                <a:gd name="T22" fmla="*/ 374 w 436"/>
                <a:gd name="T23" fmla="*/ 43 h 377"/>
                <a:gd name="T24" fmla="*/ 344 w 436"/>
                <a:gd name="T25" fmla="*/ 2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377">
                  <a:moveTo>
                    <a:pt x="344" y="25"/>
                  </a:moveTo>
                  <a:cubicBezTo>
                    <a:pt x="312" y="34"/>
                    <a:pt x="312" y="34"/>
                    <a:pt x="312" y="34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8" y="118"/>
                    <a:pt x="0" y="132"/>
                    <a:pt x="4" y="145"/>
                  </a:cubicBezTo>
                  <a:cubicBezTo>
                    <a:pt x="62" y="356"/>
                    <a:pt x="62" y="356"/>
                    <a:pt x="62" y="356"/>
                  </a:cubicBezTo>
                  <a:cubicBezTo>
                    <a:pt x="66" y="370"/>
                    <a:pt x="79" y="377"/>
                    <a:pt x="93" y="374"/>
                  </a:cubicBezTo>
                  <a:cubicBezTo>
                    <a:pt x="415" y="284"/>
                    <a:pt x="415" y="284"/>
                    <a:pt x="415" y="284"/>
                  </a:cubicBezTo>
                  <a:cubicBezTo>
                    <a:pt x="429" y="281"/>
                    <a:pt x="436" y="267"/>
                    <a:pt x="433" y="254"/>
                  </a:cubicBezTo>
                  <a:cubicBezTo>
                    <a:pt x="374" y="43"/>
                    <a:pt x="374" y="43"/>
                    <a:pt x="374" y="43"/>
                  </a:cubicBezTo>
                  <a:cubicBezTo>
                    <a:pt x="371" y="29"/>
                    <a:pt x="357" y="22"/>
                    <a:pt x="344" y="25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424"/>
            <p:cNvSpPr>
              <a:spLocks/>
            </p:cNvSpPr>
            <p:nvPr/>
          </p:nvSpPr>
          <p:spPr bwMode="auto">
            <a:xfrm>
              <a:off x="2129257" y="3997068"/>
              <a:ext cx="288925" cy="288925"/>
            </a:xfrm>
            <a:custGeom>
              <a:avLst/>
              <a:gdLst>
                <a:gd name="T0" fmla="*/ 185 w 199"/>
                <a:gd name="T1" fmla="*/ 75 h 199"/>
                <a:gd name="T2" fmla="*/ 123 w 199"/>
                <a:gd name="T3" fmla="*/ 185 h 199"/>
                <a:gd name="T4" fmla="*/ 13 w 199"/>
                <a:gd name="T5" fmla="*/ 123 h 199"/>
                <a:gd name="T6" fmla="*/ 75 w 199"/>
                <a:gd name="T7" fmla="*/ 13 h 199"/>
                <a:gd name="T8" fmla="*/ 185 w 199"/>
                <a:gd name="T9" fmla="*/ 7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99">
                  <a:moveTo>
                    <a:pt x="185" y="75"/>
                  </a:moveTo>
                  <a:cubicBezTo>
                    <a:pt x="199" y="123"/>
                    <a:pt x="171" y="172"/>
                    <a:pt x="123" y="185"/>
                  </a:cubicBezTo>
                  <a:cubicBezTo>
                    <a:pt x="75" y="199"/>
                    <a:pt x="26" y="171"/>
                    <a:pt x="13" y="123"/>
                  </a:cubicBezTo>
                  <a:cubicBezTo>
                    <a:pt x="0" y="75"/>
                    <a:pt x="28" y="26"/>
                    <a:pt x="75" y="13"/>
                  </a:cubicBezTo>
                  <a:cubicBezTo>
                    <a:pt x="123" y="0"/>
                    <a:pt x="172" y="28"/>
                    <a:pt x="185" y="75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425"/>
            <p:cNvSpPr>
              <a:spLocks/>
            </p:cNvSpPr>
            <p:nvPr/>
          </p:nvSpPr>
          <p:spPr bwMode="auto">
            <a:xfrm>
              <a:off x="2146720" y="4016118"/>
              <a:ext cx="250825" cy="249238"/>
            </a:xfrm>
            <a:custGeom>
              <a:avLst/>
              <a:gdLst>
                <a:gd name="T0" fmla="*/ 161 w 172"/>
                <a:gd name="T1" fmla="*/ 65 h 172"/>
                <a:gd name="T2" fmla="*/ 107 w 172"/>
                <a:gd name="T3" fmla="*/ 161 h 172"/>
                <a:gd name="T4" fmla="*/ 11 w 172"/>
                <a:gd name="T5" fmla="*/ 107 h 172"/>
                <a:gd name="T6" fmla="*/ 66 w 172"/>
                <a:gd name="T7" fmla="*/ 11 h 172"/>
                <a:gd name="T8" fmla="*/ 161 w 172"/>
                <a:gd name="T9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72">
                  <a:moveTo>
                    <a:pt x="161" y="65"/>
                  </a:moveTo>
                  <a:cubicBezTo>
                    <a:pt x="172" y="107"/>
                    <a:pt x="148" y="149"/>
                    <a:pt x="107" y="161"/>
                  </a:cubicBezTo>
                  <a:cubicBezTo>
                    <a:pt x="66" y="172"/>
                    <a:pt x="23" y="148"/>
                    <a:pt x="11" y="107"/>
                  </a:cubicBezTo>
                  <a:cubicBezTo>
                    <a:pt x="0" y="65"/>
                    <a:pt x="24" y="23"/>
                    <a:pt x="66" y="11"/>
                  </a:cubicBezTo>
                  <a:cubicBezTo>
                    <a:pt x="107" y="0"/>
                    <a:pt x="149" y="24"/>
                    <a:pt x="161" y="65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426"/>
            <p:cNvSpPr>
              <a:spLocks/>
            </p:cNvSpPr>
            <p:nvPr/>
          </p:nvSpPr>
          <p:spPr bwMode="auto">
            <a:xfrm>
              <a:off x="2180057" y="4047868"/>
              <a:ext cx="185738" cy="185738"/>
            </a:xfrm>
            <a:custGeom>
              <a:avLst/>
              <a:gdLst>
                <a:gd name="T0" fmla="*/ 120 w 128"/>
                <a:gd name="T1" fmla="*/ 49 h 128"/>
                <a:gd name="T2" fmla="*/ 79 w 128"/>
                <a:gd name="T3" fmla="*/ 120 h 128"/>
                <a:gd name="T4" fmla="*/ 9 w 128"/>
                <a:gd name="T5" fmla="*/ 79 h 128"/>
                <a:gd name="T6" fmla="*/ 49 w 128"/>
                <a:gd name="T7" fmla="*/ 9 h 128"/>
                <a:gd name="T8" fmla="*/ 120 w 128"/>
                <a:gd name="T9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120" y="49"/>
                  </a:moveTo>
                  <a:cubicBezTo>
                    <a:pt x="128" y="79"/>
                    <a:pt x="110" y="111"/>
                    <a:pt x="79" y="120"/>
                  </a:cubicBezTo>
                  <a:cubicBezTo>
                    <a:pt x="49" y="128"/>
                    <a:pt x="17" y="110"/>
                    <a:pt x="9" y="79"/>
                  </a:cubicBezTo>
                  <a:cubicBezTo>
                    <a:pt x="0" y="49"/>
                    <a:pt x="18" y="17"/>
                    <a:pt x="49" y="9"/>
                  </a:cubicBezTo>
                  <a:cubicBezTo>
                    <a:pt x="79" y="0"/>
                    <a:pt x="111" y="18"/>
                    <a:pt x="120" y="49"/>
                  </a:cubicBezTo>
                  <a:close/>
                </a:path>
              </a:pathLst>
            </a:custGeom>
            <a:solidFill>
              <a:srgbClr val="A4D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427"/>
            <p:cNvSpPr>
              <a:spLocks/>
            </p:cNvSpPr>
            <p:nvPr/>
          </p:nvSpPr>
          <p:spPr bwMode="auto">
            <a:xfrm>
              <a:off x="2205457" y="4081205"/>
              <a:ext cx="66675" cy="66675"/>
            </a:xfrm>
            <a:custGeom>
              <a:avLst/>
              <a:gdLst>
                <a:gd name="T0" fmla="*/ 43 w 46"/>
                <a:gd name="T1" fmla="*/ 18 h 46"/>
                <a:gd name="T2" fmla="*/ 28 w 46"/>
                <a:gd name="T3" fmla="*/ 43 h 46"/>
                <a:gd name="T4" fmla="*/ 3 w 46"/>
                <a:gd name="T5" fmla="*/ 29 h 46"/>
                <a:gd name="T6" fmla="*/ 18 w 46"/>
                <a:gd name="T7" fmla="*/ 3 h 46"/>
                <a:gd name="T8" fmla="*/ 43 w 46"/>
                <a:gd name="T9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43" y="18"/>
                  </a:moveTo>
                  <a:cubicBezTo>
                    <a:pt x="46" y="29"/>
                    <a:pt x="39" y="40"/>
                    <a:pt x="28" y="43"/>
                  </a:cubicBezTo>
                  <a:cubicBezTo>
                    <a:pt x="18" y="46"/>
                    <a:pt x="6" y="39"/>
                    <a:pt x="3" y="29"/>
                  </a:cubicBezTo>
                  <a:cubicBezTo>
                    <a:pt x="0" y="18"/>
                    <a:pt x="7" y="6"/>
                    <a:pt x="18" y="3"/>
                  </a:cubicBezTo>
                  <a:cubicBezTo>
                    <a:pt x="28" y="0"/>
                    <a:pt x="40" y="7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428"/>
            <p:cNvSpPr>
              <a:spLocks/>
            </p:cNvSpPr>
            <p:nvPr/>
          </p:nvSpPr>
          <p:spPr bwMode="auto">
            <a:xfrm>
              <a:off x="2203870" y="4149468"/>
              <a:ext cx="36513" cy="36513"/>
            </a:xfrm>
            <a:custGeom>
              <a:avLst/>
              <a:gdLst>
                <a:gd name="T0" fmla="*/ 23 w 25"/>
                <a:gd name="T1" fmla="*/ 9 h 25"/>
                <a:gd name="T2" fmla="*/ 15 w 25"/>
                <a:gd name="T3" fmla="*/ 23 h 25"/>
                <a:gd name="T4" fmla="*/ 1 w 25"/>
                <a:gd name="T5" fmla="*/ 15 h 25"/>
                <a:gd name="T6" fmla="*/ 9 w 25"/>
                <a:gd name="T7" fmla="*/ 1 h 25"/>
                <a:gd name="T8" fmla="*/ 23 w 25"/>
                <a:gd name="T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9"/>
                  </a:moveTo>
                  <a:cubicBezTo>
                    <a:pt x="25" y="15"/>
                    <a:pt x="22" y="22"/>
                    <a:pt x="15" y="23"/>
                  </a:cubicBezTo>
                  <a:cubicBezTo>
                    <a:pt x="9" y="25"/>
                    <a:pt x="3" y="21"/>
                    <a:pt x="1" y="15"/>
                  </a:cubicBezTo>
                  <a:cubicBezTo>
                    <a:pt x="0" y="9"/>
                    <a:pt x="3" y="3"/>
                    <a:pt x="9" y="1"/>
                  </a:cubicBezTo>
                  <a:cubicBezTo>
                    <a:pt x="15" y="0"/>
                    <a:pt x="22" y="3"/>
                    <a:pt x="2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429"/>
            <p:cNvSpPr>
              <a:spLocks/>
            </p:cNvSpPr>
            <p:nvPr/>
          </p:nvSpPr>
          <p:spPr bwMode="auto">
            <a:xfrm>
              <a:off x="1897482" y="4030405"/>
              <a:ext cx="231775" cy="385763"/>
            </a:xfrm>
            <a:custGeom>
              <a:avLst/>
              <a:gdLst>
                <a:gd name="T0" fmla="*/ 33 w 159"/>
                <a:gd name="T1" fmla="*/ 16 h 265"/>
                <a:gd name="T2" fmla="*/ 8 w 159"/>
                <a:gd name="T3" fmla="*/ 9 h 265"/>
                <a:gd name="T4" fmla="*/ 3 w 159"/>
                <a:gd name="T5" fmla="*/ 33 h 265"/>
                <a:gd name="T6" fmla="*/ 61 w 159"/>
                <a:gd name="T7" fmla="*/ 244 h 265"/>
                <a:gd name="T8" fmla="*/ 92 w 159"/>
                <a:gd name="T9" fmla="*/ 262 h 265"/>
                <a:gd name="T10" fmla="*/ 159 w 159"/>
                <a:gd name="T11" fmla="*/ 243 h 265"/>
                <a:gd name="T12" fmla="*/ 92 w 159"/>
                <a:gd name="T13" fmla="*/ 0 h 265"/>
                <a:gd name="T14" fmla="*/ 33 w 159"/>
                <a:gd name="T15" fmla="*/ 1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265">
                  <a:moveTo>
                    <a:pt x="33" y="16"/>
                  </a:moveTo>
                  <a:cubicBezTo>
                    <a:pt x="24" y="19"/>
                    <a:pt x="15" y="16"/>
                    <a:pt x="8" y="9"/>
                  </a:cubicBezTo>
                  <a:cubicBezTo>
                    <a:pt x="3" y="16"/>
                    <a:pt x="0" y="25"/>
                    <a:pt x="3" y="33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65" y="258"/>
                    <a:pt x="78" y="265"/>
                    <a:pt x="92" y="262"/>
                  </a:cubicBezTo>
                  <a:cubicBezTo>
                    <a:pt x="159" y="243"/>
                    <a:pt x="159" y="243"/>
                    <a:pt x="159" y="243"/>
                  </a:cubicBezTo>
                  <a:cubicBezTo>
                    <a:pt x="92" y="0"/>
                    <a:pt x="92" y="0"/>
                    <a:pt x="92" y="0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430"/>
            <p:cNvSpPr>
              <a:spLocks/>
            </p:cNvSpPr>
            <p:nvPr/>
          </p:nvSpPr>
          <p:spPr bwMode="auto">
            <a:xfrm>
              <a:off x="1932407" y="3992305"/>
              <a:ext cx="93663" cy="46038"/>
            </a:xfrm>
            <a:custGeom>
              <a:avLst/>
              <a:gdLst>
                <a:gd name="T0" fmla="*/ 63 w 65"/>
                <a:gd name="T1" fmla="*/ 9 h 32"/>
                <a:gd name="T2" fmla="*/ 58 w 65"/>
                <a:gd name="T3" fmla="*/ 18 h 32"/>
                <a:gd name="T4" fmla="*/ 11 w 65"/>
                <a:gd name="T5" fmla="*/ 31 h 32"/>
                <a:gd name="T6" fmla="*/ 2 w 65"/>
                <a:gd name="T7" fmla="*/ 26 h 32"/>
                <a:gd name="T8" fmla="*/ 1 w 65"/>
                <a:gd name="T9" fmla="*/ 23 h 32"/>
                <a:gd name="T10" fmla="*/ 6 w 65"/>
                <a:gd name="T11" fmla="*/ 14 h 32"/>
                <a:gd name="T12" fmla="*/ 54 w 65"/>
                <a:gd name="T13" fmla="*/ 1 h 32"/>
                <a:gd name="T14" fmla="*/ 62 w 65"/>
                <a:gd name="T15" fmla="*/ 6 h 32"/>
                <a:gd name="T16" fmla="*/ 63 w 65"/>
                <a:gd name="T17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32">
                  <a:moveTo>
                    <a:pt x="63" y="9"/>
                  </a:moveTo>
                  <a:cubicBezTo>
                    <a:pt x="65" y="13"/>
                    <a:pt x="62" y="17"/>
                    <a:pt x="58" y="1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7" y="32"/>
                    <a:pt x="3" y="30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3" y="15"/>
                    <a:pt x="6" y="14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7" y="0"/>
                    <a:pt x="61" y="2"/>
                    <a:pt x="62" y="6"/>
                  </a:cubicBezTo>
                  <a:lnTo>
                    <a:pt x="63" y="9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431"/>
            <p:cNvSpPr>
              <a:spLocks/>
            </p:cNvSpPr>
            <p:nvPr/>
          </p:nvSpPr>
          <p:spPr bwMode="auto">
            <a:xfrm>
              <a:off x="2129257" y="3881180"/>
              <a:ext cx="161925" cy="80963"/>
            </a:xfrm>
            <a:custGeom>
              <a:avLst/>
              <a:gdLst>
                <a:gd name="T0" fmla="*/ 110 w 111"/>
                <a:gd name="T1" fmla="*/ 21 h 56"/>
                <a:gd name="T2" fmla="*/ 105 w 111"/>
                <a:gd name="T3" fmla="*/ 30 h 56"/>
                <a:gd name="T4" fmla="*/ 15 w 111"/>
                <a:gd name="T5" fmla="*/ 55 h 56"/>
                <a:gd name="T6" fmla="*/ 5 w 111"/>
                <a:gd name="T7" fmla="*/ 50 h 56"/>
                <a:gd name="T8" fmla="*/ 1 w 111"/>
                <a:gd name="T9" fmla="*/ 35 h 56"/>
                <a:gd name="T10" fmla="*/ 7 w 111"/>
                <a:gd name="T11" fmla="*/ 26 h 56"/>
                <a:gd name="T12" fmla="*/ 97 w 111"/>
                <a:gd name="T13" fmla="*/ 1 h 56"/>
                <a:gd name="T14" fmla="*/ 106 w 111"/>
                <a:gd name="T15" fmla="*/ 6 h 56"/>
                <a:gd name="T16" fmla="*/ 110 w 111"/>
                <a:gd name="T17" fmla="*/ 2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56">
                  <a:moveTo>
                    <a:pt x="110" y="21"/>
                  </a:moveTo>
                  <a:cubicBezTo>
                    <a:pt x="111" y="25"/>
                    <a:pt x="109" y="29"/>
                    <a:pt x="105" y="30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56"/>
                    <a:pt x="6" y="54"/>
                    <a:pt x="5" y="5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1"/>
                    <a:pt x="3" y="27"/>
                    <a:pt x="7" y="26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101" y="0"/>
                    <a:pt x="105" y="2"/>
                    <a:pt x="106" y="6"/>
                  </a:cubicBezTo>
                  <a:lnTo>
                    <a:pt x="11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Freeform 432"/>
            <p:cNvSpPr>
              <a:spLocks/>
            </p:cNvSpPr>
            <p:nvPr/>
          </p:nvSpPr>
          <p:spPr bwMode="auto">
            <a:xfrm>
              <a:off x="2272132" y="3749418"/>
              <a:ext cx="119063" cy="119063"/>
            </a:xfrm>
            <a:custGeom>
              <a:avLst/>
              <a:gdLst>
                <a:gd name="T0" fmla="*/ 28 w 75"/>
                <a:gd name="T1" fmla="*/ 0 h 75"/>
                <a:gd name="T2" fmla="*/ 31 w 75"/>
                <a:gd name="T3" fmla="*/ 34 h 75"/>
                <a:gd name="T4" fmla="*/ 0 w 75"/>
                <a:gd name="T5" fmla="*/ 48 h 75"/>
                <a:gd name="T6" fmla="*/ 34 w 75"/>
                <a:gd name="T7" fmla="*/ 45 h 75"/>
                <a:gd name="T8" fmla="*/ 48 w 75"/>
                <a:gd name="T9" fmla="*/ 75 h 75"/>
                <a:gd name="T10" fmla="*/ 44 w 75"/>
                <a:gd name="T11" fmla="*/ 41 h 75"/>
                <a:gd name="T12" fmla="*/ 75 w 75"/>
                <a:gd name="T13" fmla="*/ 27 h 75"/>
                <a:gd name="T14" fmla="*/ 42 w 75"/>
                <a:gd name="T15" fmla="*/ 31 h 75"/>
                <a:gd name="T16" fmla="*/ 28 w 75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5">
                  <a:moveTo>
                    <a:pt x="28" y="0"/>
                  </a:moveTo>
                  <a:lnTo>
                    <a:pt x="31" y="34"/>
                  </a:lnTo>
                  <a:lnTo>
                    <a:pt x="0" y="48"/>
                  </a:lnTo>
                  <a:lnTo>
                    <a:pt x="34" y="45"/>
                  </a:lnTo>
                  <a:lnTo>
                    <a:pt x="48" y="75"/>
                  </a:lnTo>
                  <a:lnTo>
                    <a:pt x="44" y="41"/>
                  </a:lnTo>
                  <a:lnTo>
                    <a:pt x="75" y="27"/>
                  </a:lnTo>
                  <a:lnTo>
                    <a:pt x="42" y="3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433"/>
            <p:cNvSpPr>
              <a:spLocks/>
            </p:cNvSpPr>
            <p:nvPr/>
          </p:nvSpPr>
          <p:spPr bwMode="auto">
            <a:xfrm>
              <a:off x="2205457" y="3749418"/>
              <a:ext cx="61913" cy="61913"/>
            </a:xfrm>
            <a:custGeom>
              <a:avLst/>
              <a:gdLst>
                <a:gd name="T0" fmla="*/ 14 w 39"/>
                <a:gd name="T1" fmla="*/ 0 h 39"/>
                <a:gd name="T2" fmla="*/ 17 w 39"/>
                <a:gd name="T3" fmla="*/ 18 h 39"/>
                <a:gd name="T4" fmla="*/ 0 w 39"/>
                <a:gd name="T5" fmla="*/ 25 h 39"/>
                <a:gd name="T6" fmla="*/ 18 w 39"/>
                <a:gd name="T7" fmla="*/ 23 h 39"/>
                <a:gd name="T8" fmla="*/ 25 w 39"/>
                <a:gd name="T9" fmla="*/ 39 h 39"/>
                <a:gd name="T10" fmla="*/ 23 w 39"/>
                <a:gd name="T11" fmla="*/ 22 h 39"/>
                <a:gd name="T12" fmla="*/ 39 w 39"/>
                <a:gd name="T13" fmla="*/ 14 h 39"/>
                <a:gd name="T14" fmla="*/ 21 w 39"/>
                <a:gd name="T15" fmla="*/ 16 h 39"/>
                <a:gd name="T16" fmla="*/ 14 w 3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9">
                  <a:moveTo>
                    <a:pt x="14" y="0"/>
                  </a:moveTo>
                  <a:lnTo>
                    <a:pt x="17" y="18"/>
                  </a:lnTo>
                  <a:lnTo>
                    <a:pt x="0" y="25"/>
                  </a:lnTo>
                  <a:lnTo>
                    <a:pt x="18" y="23"/>
                  </a:lnTo>
                  <a:lnTo>
                    <a:pt x="25" y="39"/>
                  </a:lnTo>
                  <a:lnTo>
                    <a:pt x="23" y="22"/>
                  </a:lnTo>
                  <a:lnTo>
                    <a:pt x="39" y="14"/>
                  </a:lnTo>
                  <a:lnTo>
                    <a:pt x="21" y="1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434"/>
            <p:cNvSpPr>
              <a:spLocks/>
            </p:cNvSpPr>
            <p:nvPr/>
          </p:nvSpPr>
          <p:spPr bwMode="auto">
            <a:xfrm>
              <a:off x="1892720" y="3693855"/>
              <a:ext cx="241300" cy="168275"/>
            </a:xfrm>
            <a:custGeom>
              <a:avLst/>
              <a:gdLst>
                <a:gd name="T0" fmla="*/ 83 w 166"/>
                <a:gd name="T1" fmla="*/ 0 h 116"/>
                <a:gd name="T2" fmla="*/ 0 w 166"/>
                <a:gd name="T3" fmla="*/ 58 h 116"/>
                <a:gd name="T4" fmla="*/ 83 w 166"/>
                <a:gd name="T5" fmla="*/ 116 h 116"/>
                <a:gd name="T6" fmla="*/ 166 w 166"/>
                <a:gd name="T7" fmla="*/ 58 h 116"/>
                <a:gd name="T8" fmla="*/ 83 w 166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16">
                  <a:moveTo>
                    <a:pt x="83" y="0"/>
                  </a:moveTo>
                  <a:cubicBezTo>
                    <a:pt x="48" y="0"/>
                    <a:pt x="17" y="23"/>
                    <a:pt x="0" y="58"/>
                  </a:cubicBezTo>
                  <a:cubicBezTo>
                    <a:pt x="17" y="93"/>
                    <a:pt x="48" y="116"/>
                    <a:pt x="83" y="116"/>
                  </a:cubicBezTo>
                  <a:cubicBezTo>
                    <a:pt x="118" y="116"/>
                    <a:pt x="149" y="93"/>
                    <a:pt x="166" y="58"/>
                  </a:cubicBezTo>
                  <a:cubicBezTo>
                    <a:pt x="149" y="23"/>
                    <a:pt x="118" y="0"/>
                    <a:pt x="83" y="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435"/>
            <p:cNvSpPr>
              <a:spLocks/>
            </p:cNvSpPr>
            <p:nvPr/>
          </p:nvSpPr>
          <p:spPr bwMode="auto">
            <a:xfrm>
              <a:off x="1892720" y="3731955"/>
              <a:ext cx="241300" cy="92075"/>
            </a:xfrm>
            <a:custGeom>
              <a:avLst/>
              <a:gdLst>
                <a:gd name="T0" fmla="*/ 83 w 166"/>
                <a:gd name="T1" fmla="*/ 0 h 64"/>
                <a:gd name="T2" fmla="*/ 0 w 166"/>
                <a:gd name="T3" fmla="*/ 32 h 64"/>
                <a:gd name="T4" fmla="*/ 83 w 166"/>
                <a:gd name="T5" fmla="*/ 64 h 64"/>
                <a:gd name="T6" fmla="*/ 166 w 166"/>
                <a:gd name="T7" fmla="*/ 32 h 64"/>
                <a:gd name="T8" fmla="*/ 83 w 166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64">
                  <a:moveTo>
                    <a:pt x="83" y="0"/>
                  </a:moveTo>
                  <a:cubicBezTo>
                    <a:pt x="48" y="0"/>
                    <a:pt x="17" y="13"/>
                    <a:pt x="0" y="32"/>
                  </a:cubicBezTo>
                  <a:cubicBezTo>
                    <a:pt x="17" y="51"/>
                    <a:pt x="48" y="64"/>
                    <a:pt x="83" y="64"/>
                  </a:cubicBezTo>
                  <a:cubicBezTo>
                    <a:pt x="118" y="64"/>
                    <a:pt x="149" y="51"/>
                    <a:pt x="166" y="32"/>
                  </a:cubicBezTo>
                  <a:cubicBezTo>
                    <a:pt x="149" y="13"/>
                    <a:pt x="118" y="0"/>
                    <a:pt x="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Oval 436"/>
            <p:cNvSpPr>
              <a:spLocks noChangeArrowheads="1"/>
            </p:cNvSpPr>
            <p:nvPr/>
          </p:nvSpPr>
          <p:spPr bwMode="auto">
            <a:xfrm>
              <a:off x="1935582" y="3700205"/>
              <a:ext cx="155575" cy="155575"/>
            </a:xfrm>
            <a:prstGeom prst="ellipse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Oval 437"/>
            <p:cNvSpPr>
              <a:spLocks noChangeArrowheads="1"/>
            </p:cNvSpPr>
            <p:nvPr/>
          </p:nvSpPr>
          <p:spPr bwMode="auto">
            <a:xfrm>
              <a:off x="1968920" y="3731955"/>
              <a:ext cx="88900" cy="9048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438"/>
            <p:cNvSpPr>
              <a:spLocks/>
            </p:cNvSpPr>
            <p:nvPr/>
          </p:nvSpPr>
          <p:spPr bwMode="auto">
            <a:xfrm>
              <a:off x="2038770" y="3739893"/>
              <a:ext cx="36513" cy="38100"/>
            </a:xfrm>
            <a:custGeom>
              <a:avLst/>
              <a:gdLst>
                <a:gd name="T0" fmla="*/ 22 w 26"/>
                <a:gd name="T1" fmla="*/ 20 h 26"/>
                <a:gd name="T2" fmla="*/ 6 w 26"/>
                <a:gd name="T3" fmla="*/ 22 h 26"/>
                <a:gd name="T4" fmla="*/ 4 w 26"/>
                <a:gd name="T5" fmla="*/ 6 h 26"/>
                <a:gd name="T6" fmla="*/ 20 w 26"/>
                <a:gd name="T7" fmla="*/ 4 h 26"/>
                <a:gd name="T8" fmla="*/ 22 w 26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2" y="20"/>
                  </a:moveTo>
                  <a:cubicBezTo>
                    <a:pt x="18" y="25"/>
                    <a:pt x="11" y="26"/>
                    <a:pt x="6" y="22"/>
                  </a:cubicBezTo>
                  <a:cubicBezTo>
                    <a:pt x="1" y="18"/>
                    <a:pt x="0" y="11"/>
                    <a:pt x="4" y="6"/>
                  </a:cubicBezTo>
                  <a:cubicBezTo>
                    <a:pt x="7" y="1"/>
                    <a:pt x="15" y="0"/>
                    <a:pt x="20" y="4"/>
                  </a:cubicBezTo>
                  <a:cubicBezTo>
                    <a:pt x="25" y="8"/>
                    <a:pt x="26" y="15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439"/>
            <p:cNvSpPr>
              <a:spLocks/>
            </p:cNvSpPr>
            <p:nvPr/>
          </p:nvSpPr>
          <p:spPr bwMode="auto">
            <a:xfrm>
              <a:off x="2040357" y="3784343"/>
              <a:ext cx="17463" cy="17463"/>
            </a:xfrm>
            <a:custGeom>
              <a:avLst/>
              <a:gdLst>
                <a:gd name="T0" fmla="*/ 10 w 12"/>
                <a:gd name="T1" fmla="*/ 9 h 12"/>
                <a:gd name="T2" fmla="*/ 3 w 12"/>
                <a:gd name="T3" fmla="*/ 10 h 12"/>
                <a:gd name="T4" fmla="*/ 2 w 12"/>
                <a:gd name="T5" fmla="*/ 2 h 12"/>
                <a:gd name="T6" fmla="*/ 9 w 12"/>
                <a:gd name="T7" fmla="*/ 1 h 12"/>
                <a:gd name="T8" fmla="*/ 10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9"/>
                  </a:moveTo>
                  <a:cubicBezTo>
                    <a:pt x="9" y="11"/>
                    <a:pt x="5" y="12"/>
                    <a:pt x="3" y="10"/>
                  </a:cubicBezTo>
                  <a:cubicBezTo>
                    <a:pt x="1" y="8"/>
                    <a:pt x="0" y="5"/>
                    <a:pt x="2" y="2"/>
                  </a:cubicBezTo>
                  <a:cubicBezTo>
                    <a:pt x="4" y="0"/>
                    <a:pt x="7" y="0"/>
                    <a:pt x="9" y="1"/>
                  </a:cubicBezTo>
                  <a:cubicBezTo>
                    <a:pt x="12" y="3"/>
                    <a:pt x="12" y="6"/>
                    <a:pt x="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6" name="组合 1785"/>
          <p:cNvGrpSpPr/>
          <p:nvPr/>
        </p:nvGrpSpPr>
        <p:grpSpPr>
          <a:xfrm>
            <a:off x="2155635" y="2287125"/>
            <a:ext cx="896938" cy="727075"/>
            <a:chOff x="1800645" y="2311143"/>
            <a:chExt cx="896938" cy="727075"/>
          </a:xfrm>
        </p:grpSpPr>
        <p:sp>
          <p:nvSpPr>
            <p:cNvPr id="1034" name="Freeform 661"/>
            <p:cNvSpPr>
              <a:spLocks/>
            </p:cNvSpPr>
            <p:nvPr/>
          </p:nvSpPr>
          <p:spPr bwMode="auto">
            <a:xfrm>
              <a:off x="1903832" y="2311143"/>
              <a:ext cx="531813" cy="727075"/>
            </a:xfrm>
            <a:custGeom>
              <a:avLst/>
              <a:gdLst>
                <a:gd name="T0" fmla="*/ 335 w 335"/>
                <a:gd name="T1" fmla="*/ 458 h 458"/>
                <a:gd name="T2" fmla="*/ 335 w 335"/>
                <a:gd name="T3" fmla="*/ 212 h 458"/>
                <a:gd name="T4" fmla="*/ 335 w 335"/>
                <a:gd name="T5" fmla="*/ 88 h 458"/>
                <a:gd name="T6" fmla="*/ 247 w 335"/>
                <a:gd name="T7" fmla="*/ 0 h 458"/>
                <a:gd name="T8" fmla="*/ 0 w 335"/>
                <a:gd name="T9" fmla="*/ 0 h 458"/>
                <a:gd name="T10" fmla="*/ 0 w 335"/>
                <a:gd name="T11" fmla="*/ 92 h 458"/>
                <a:gd name="T12" fmla="*/ 0 w 335"/>
                <a:gd name="T13" fmla="*/ 212 h 458"/>
                <a:gd name="T14" fmla="*/ 0 w 335"/>
                <a:gd name="T15" fmla="*/ 458 h 458"/>
                <a:gd name="T16" fmla="*/ 335 w 335"/>
                <a:gd name="T17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5" h="458">
                  <a:moveTo>
                    <a:pt x="335" y="458"/>
                  </a:moveTo>
                  <a:lnTo>
                    <a:pt x="335" y="212"/>
                  </a:lnTo>
                  <a:lnTo>
                    <a:pt x="335" y="88"/>
                  </a:lnTo>
                  <a:lnTo>
                    <a:pt x="247" y="0"/>
                  </a:lnTo>
                  <a:lnTo>
                    <a:pt x="0" y="0"/>
                  </a:lnTo>
                  <a:lnTo>
                    <a:pt x="0" y="92"/>
                  </a:lnTo>
                  <a:lnTo>
                    <a:pt x="0" y="212"/>
                  </a:lnTo>
                  <a:lnTo>
                    <a:pt x="0" y="458"/>
                  </a:lnTo>
                  <a:lnTo>
                    <a:pt x="335" y="4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662"/>
            <p:cNvSpPr>
              <a:spLocks/>
            </p:cNvSpPr>
            <p:nvPr/>
          </p:nvSpPr>
          <p:spPr bwMode="auto">
            <a:xfrm>
              <a:off x="2295945" y="2311143"/>
              <a:ext cx="139700" cy="139700"/>
            </a:xfrm>
            <a:custGeom>
              <a:avLst/>
              <a:gdLst>
                <a:gd name="T0" fmla="*/ 0 w 88"/>
                <a:gd name="T1" fmla="*/ 88 h 88"/>
                <a:gd name="T2" fmla="*/ 88 w 88"/>
                <a:gd name="T3" fmla="*/ 88 h 88"/>
                <a:gd name="T4" fmla="*/ 0 w 88"/>
                <a:gd name="T5" fmla="*/ 0 h 88"/>
                <a:gd name="T6" fmla="*/ 0 w 88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88">
                  <a:moveTo>
                    <a:pt x="0" y="88"/>
                  </a:moveTo>
                  <a:lnTo>
                    <a:pt x="88" y="88"/>
                  </a:lnTo>
                  <a:lnTo>
                    <a:pt x="0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663"/>
            <p:cNvSpPr>
              <a:spLocks/>
            </p:cNvSpPr>
            <p:nvPr/>
          </p:nvSpPr>
          <p:spPr bwMode="auto">
            <a:xfrm>
              <a:off x="2295945" y="2450843"/>
              <a:ext cx="139700" cy="141288"/>
            </a:xfrm>
            <a:custGeom>
              <a:avLst/>
              <a:gdLst>
                <a:gd name="T0" fmla="*/ 88 w 88"/>
                <a:gd name="T1" fmla="*/ 0 h 89"/>
                <a:gd name="T2" fmla="*/ 0 w 88"/>
                <a:gd name="T3" fmla="*/ 0 h 89"/>
                <a:gd name="T4" fmla="*/ 88 w 88"/>
                <a:gd name="T5" fmla="*/ 89 h 89"/>
                <a:gd name="T6" fmla="*/ 88 w 88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89">
                  <a:moveTo>
                    <a:pt x="88" y="0"/>
                  </a:moveTo>
                  <a:lnTo>
                    <a:pt x="0" y="0"/>
                  </a:lnTo>
                  <a:lnTo>
                    <a:pt x="88" y="89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Oval 664"/>
            <p:cNvSpPr>
              <a:spLocks noChangeArrowheads="1"/>
            </p:cNvSpPr>
            <p:nvPr/>
          </p:nvSpPr>
          <p:spPr bwMode="auto">
            <a:xfrm>
              <a:off x="1999082" y="2357181"/>
              <a:ext cx="33338" cy="33338"/>
            </a:xfrm>
            <a:prstGeom prst="ellipse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Oval 665"/>
            <p:cNvSpPr>
              <a:spLocks noChangeArrowheads="1"/>
            </p:cNvSpPr>
            <p:nvPr/>
          </p:nvSpPr>
          <p:spPr bwMode="auto">
            <a:xfrm>
              <a:off x="1951457" y="2357181"/>
              <a:ext cx="34925" cy="33338"/>
            </a:xfrm>
            <a:prstGeom prst="ellipse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Oval 666"/>
            <p:cNvSpPr>
              <a:spLocks noChangeArrowheads="1"/>
            </p:cNvSpPr>
            <p:nvPr/>
          </p:nvSpPr>
          <p:spPr bwMode="auto">
            <a:xfrm>
              <a:off x="2045120" y="2357181"/>
              <a:ext cx="33338" cy="33338"/>
            </a:xfrm>
            <a:prstGeom prst="ellipse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Rectangle 667"/>
            <p:cNvSpPr>
              <a:spLocks noChangeArrowheads="1"/>
            </p:cNvSpPr>
            <p:nvPr/>
          </p:nvSpPr>
          <p:spPr bwMode="auto">
            <a:xfrm>
              <a:off x="1951457" y="2420681"/>
              <a:ext cx="152400" cy="7938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Rectangle 668"/>
            <p:cNvSpPr>
              <a:spLocks noChangeArrowheads="1"/>
            </p:cNvSpPr>
            <p:nvPr/>
          </p:nvSpPr>
          <p:spPr bwMode="auto">
            <a:xfrm>
              <a:off x="1951457" y="2439731"/>
              <a:ext cx="215900" cy="9525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Rectangle 669"/>
            <p:cNvSpPr>
              <a:spLocks noChangeArrowheads="1"/>
            </p:cNvSpPr>
            <p:nvPr/>
          </p:nvSpPr>
          <p:spPr bwMode="auto">
            <a:xfrm>
              <a:off x="1951457" y="2460368"/>
              <a:ext cx="171450" cy="9525"/>
            </a:xfrm>
            <a:prstGeom prst="rect">
              <a:avLst/>
            </a:prstGeom>
            <a:solidFill>
              <a:srgbClr val="C3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Rectangle 670"/>
            <p:cNvSpPr>
              <a:spLocks noChangeArrowheads="1"/>
            </p:cNvSpPr>
            <p:nvPr/>
          </p:nvSpPr>
          <p:spPr bwMode="auto">
            <a:xfrm>
              <a:off x="2091157" y="2644518"/>
              <a:ext cx="606425" cy="266700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671"/>
            <p:cNvSpPr>
              <a:spLocks/>
            </p:cNvSpPr>
            <p:nvPr/>
          </p:nvSpPr>
          <p:spPr bwMode="auto">
            <a:xfrm>
              <a:off x="2089570" y="2644518"/>
              <a:ext cx="608013" cy="201613"/>
            </a:xfrm>
            <a:custGeom>
              <a:avLst/>
              <a:gdLst>
                <a:gd name="T0" fmla="*/ 10 w 418"/>
                <a:gd name="T1" fmla="*/ 17 h 138"/>
                <a:gd name="T2" fmla="*/ 187 w 418"/>
                <a:gd name="T3" fmla="*/ 130 h 138"/>
                <a:gd name="T4" fmla="*/ 231 w 418"/>
                <a:gd name="T5" fmla="*/ 130 h 138"/>
                <a:gd name="T6" fmla="*/ 409 w 418"/>
                <a:gd name="T7" fmla="*/ 17 h 138"/>
                <a:gd name="T8" fmla="*/ 418 w 418"/>
                <a:gd name="T9" fmla="*/ 4 h 138"/>
                <a:gd name="T10" fmla="*/ 418 w 418"/>
                <a:gd name="T11" fmla="*/ 2 h 138"/>
                <a:gd name="T12" fmla="*/ 417 w 418"/>
                <a:gd name="T13" fmla="*/ 0 h 138"/>
                <a:gd name="T14" fmla="*/ 1 w 418"/>
                <a:gd name="T15" fmla="*/ 0 h 138"/>
                <a:gd name="T16" fmla="*/ 10 w 418"/>
                <a:gd name="T17" fmla="*/ 1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8" h="138">
                  <a:moveTo>
                    <a:pt x="10" y="17"/>
                  </a:moveTo>
                  <a:cubicBezTo>
                    <a:pt x="187" y="130"/>
                    <a:pt x="187" y="130"/>
                    <a:pt x="187" y="130"/>
                  </a:cubicBezTo>
                  <a:cubicBezTo>
                    <a:pt x="200" y="138"/>
                    <a:pt x="219" y="138"/>
                    <a:pt x="231" y="130"/>
                  </a:cubicBezTo>
                  <a:cubicBezTo>
                    <a:pt x="409" y="17"/>
                    <a:pt x="409" y="17"/>
                    <a:pt x="409" y="17"/>
                  </a:cubicBezTo>
                  <a:cubicBezTo>
                    <a:pt x="415" y="13"/>
                    <a:pt x="418" y="8"/>
                    <a:pt x="418" y="4"/>
                  </a:cubicBezTo>
                  <a:cubicBezTo>
                    <a:pt x="418" y="2"/>
                    <a:pt x="418" y="2"/>
                    <a:pt x="418" y="2"/>
                  </a:cubicBezTo>
                  <a:cubicBezTo>
                    <a:pt x="418" y="1"/>
                    <a:pt x="418" y="0"/>
                    <a:pt x="41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3" y="12"/>
                    <a:pt x="10" y="17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Rectangle 672"/>
            <p:cNvSpPr>
              <a:spLocks noChangeArrowheads="1"/>
            </p:cNvSpPr>
            <p:nvPr/>
          </p:nvSpPr>
          <p:spPr bwMode="auto">
            <a:xfrm>
              <a:off x="1948282" y="2825493"/>
              <a:ext cx="258763" cy="161925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Oval 673"/>
            <p:cNvSpPr>
              <a:spLocks noChangeArrowheads="1"/>
            </p:cNvSpPr>
            <p:nvPr/>
          </p:nvSpPr>
          <p:spPr bwMode="auto">
            <a:xfrm>
              <a:off x="2010195" y="2850893"/>
              <a:ext cx="30163" cy="30163"/>
            </a:xfrm>
            <a:prstGeom prst="ellipse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Oval 674"/>
            <p:cNvSpPr>
              <a:spLocks noChangeArrowheads="1"/>
            </p:cNvSpPr>
            <p:nvPr/>
          </p:nvSpPr>
          <p:spPr bwMode="auto">
            <a:xfrm>
              <a:off x="1970507" y="2850893"/>
              <a:ext cx="28575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Oval 675"/>
            <p:cNvSpPr>
              <a:spLocks noChangeArrowheads="1"/>
            </p:cNvSpPr>
            <p:nvPr/>
          </p:nvSpPr>
          <p:spPr bwMode="auto">
            <a:xfrm>
              <a:off x="2051470" y="2850893"/>
              <a:ext cx="28575" cy="30163"/>
            </a:xfrm>
            <a:prstGeom prst="ellipse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Rectangle 676"/>
            <p:cNvSpPr>
              <a:spLocks noChangeArrowheads="1"/>
            </p:cNvSpPr>
            <p:nvPr/>
          </p:nvSpPr>
          <p:spPr bwMode="auto">
            <a:xfrm>
              <a:off x="1970507" y="2904868"/>
              <a:ext cx="130175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Rectangle 677"/>
            <p:cNvSpPr>
              <a:spLocks noChangeArrowheads="1"/>
            </p:cNvSpPr>
            <p:nvPr/>
          </p:nvSpPr>
          <p:spPr bwMode="auto">
            <a:xfrm>
              <a:off x="1970507" y="2922331"/>
              <a:ext cx="18415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Rectangle 678"/>
            <p:cNvSpPr>
              <a:spLocks noChangeArrowheads="1"/>
            </p:cNvSpPr>
            <p:nvPr/>
          </p:nvSpPr>
          <p:spPr bwMode="auto">
            <a:xfrm>
              <a:off x="1970507" y="2939793"/>
              <a:ext cx="14605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679"/>
            <p:cNvSpPr>
              <a:spLocks/>
            </p:cNvSpPr>
            <p:nvPr/>
          </p:nvSpPr>
          <p:spPr bwMode="auto">
            <a:xfrm>
              <a:off x="1800645" y="2484181"/>
              <a:ext cx="11113" cy="439738"/>
            </a:xfrm>
            <a:custGeom>
              <a:avLst/>
              <a:gdLst>
                <a:gd name="T0" fmla="*/ 0 w 8"/>
                <a:gd name="T1" fmla="*/ 0 h 302"/>
                <a:gd name="T2" fmla="*/ 0 w 8"/>
                <a:gd name="T3" fmla="*/ 302 h 302"/>
                <a:gd name="T4" fmla="*/ 8 w 8"/>
                <a:gd name="T5" fmla="*/ 294 h 302"/>
                <a:gd name="T6" fmla="*/ 8 w 8"/>
                <a:gd name="T7" fmla="*/ 0 h 302"/>
                <a:gd name="T8" fmla="*/ 0 w 8"/>
                <a:gd name="T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2">
                  <a:moveTo>
                    <a:pt x="0" y="0"/>
                  </a:moveTo>
                  <a:cubicBezTo>
                    <a:pt x="0" y="302"/>
                    <a:pt x="0" y="302"/>
                    <a:pt x="0" y="302"/>
                  </a:cubicBezTo>
                  <a:cubicBezTo>
                    <a:pt x="4" y="301"/>
                    <a:pt x="8" y="298"/>
                    <a:pt x="8" y="29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680"/>
            <p:cNvSpPr>
              <a:spLocks/>
            </p:cNvSpPr>
            <p:nvPr/>
          </p:nvSpPr>
          <p:spPr bwMode="auto">
            <a:xfrm>
              <a:off x="1811757" y="2484181"/>
              <a:ext cx="30163" cy="439738"/>
            </a:xfrm>
            <a:custGeom>
              <a:avLst/>
              <a:gdLst>
                <a:gd name="T0" fmla="*/ 20 w 20"/>
                <a:gd name="T1" fmla="*/ 0 h 302"/>
                <a:gd name="T2" fmla="*/ 0 w 20"/>
                <a:gd name="T3" fmla="*/ 0 h 302"/>
                <a:gd name="T4" fmla="*/ 0 w 20"/>
                <a:gd name="T5" fmla="*/ 294 h 302"/>
                <a:gd name="T6" fmla="*/ 0 w 20"/>
                <a:gd name="T7" fmla="*/ 294 h 302"/>
                <a:gd name="T8" fmla="*/ 0 w 20"/>
                <a:gd name="T9" fmla="*/ 294 h 302"/>
                <a:gd name="T10" fmla="*/ 10 w 20"/>
                <a:gd name="T11" fmla="*/ 302 h 302"/>
                <a:gd name="T12" fmla="*/ 20 w 20"/>
                <a:gd name="T13" fmla="*/ 294 h 302"/>
                <a:gd name="T14" fmla="*/ 20 w 20"/>
                <a:gd name="T15" fmla="*/ 294 h 302"/>
                <a:gd name="T16" fmla="*/ 20 w 20"/>
                <a:gd name="T17" fmla="*/ 294 h 302"/>
                <a:gd name="T18" fmla="*/ 20 w 20"/>
                <a:gd name="T19" fmla="*/ 294 h 302"/>
                <a:gd name="T20" fmla="*/ 20 w 20"/>
                <a:gd name="T2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02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" y="299"/>
                    <a:pt x="5" y="302"/>
                    <a:pt x="10" y="302"/>
                  </a:cubicBezTo>
                  <a:cubicBezTo>
                    <a:pt x="15" y="302"/>
                    <a:pt x="19" y="299"/>
                    <a:pt x="20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20" y="294"/>
                    <a:pt x="20" y="294"/>
                    <a:pt x="20" y="294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681"/>
            <p:cNvSpPr>
              <a:spLocks/>
            </p:cNvSpPr>
            <p:nvPr/>
          </p:nvSpPr>
          <p:spPr bwMode="auto">
            <a:xfrm>
              <a:off x="1841920" y="2484181"/>
              <a:ext cx="11113" cy="439738"/>
            </a:xfrm>
            <a:custGeom>
              <a:avLst/>
              <a:gdLst>
                <a:gd name="T0" fmla="*/ 0 w 8"/>
                <a:gd name="T1" fmla="*/ 294 h 302"/>
                <a:gd name="T2" fmla="*/ 8 w 8"/>
                <a:gd name="T3" fmla="*/ 302 h 302"/>
                <a:gd name="T4" fmla="*/ 8 w 8"/>
                <a:gd name="T5" fmla="*/ 0 h 302"/>
                <a:gd name="T6" fmla="*/ 0 w 8"/>
                <a:gd name="T7" fmla="*/ 0 h 302"/>
                <a:gd name="T8" fmla="*/ 0 w 8"/>
                <a:gd name="T9" fmla="*/ 29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2">
                  <a:moveTo>
                    <a:pt x="0" y="294"/>
                  </a:moveTo>
                  <a:cubicBezTo>
                    <a:pt x="0" y="298"/>
                    <a:pt x="4" y="301"/>
                    <a:pt x="8" y="30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94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682"/>
            <p:cNvSpPr>
              <a:spLocks/>
            </p:cNvSpPr>
            <p:nvPr/>
          </p:nvSpPr>
          <p:spPr bwMode="auto">
            <a:xfrm>
              <a:off x="1800645" y="2912806"/>
              <a:ext cx="52388" cy="42863"/>
            </a:xfrm>
            <a:custGeom>
              <a:avLst/>
              <a:gdLst>
                <a:gd name="T0" fmla="*/ 36 w 36"/>
                <a:gd name="T1" fmla="*/ 8 h 30"/>
                <a:gd name="T2" fmla="*/ 28 w 36"/>
                <a:gd name="T3" fmla="*/ 0 h 30"/>
                <a:gd name="T4" fmla="*/ 28 w 36"/>
                <a:gd name="T5" fmla="*/ 0 h 30"/>
                <a:gd name="T6" fmla="*/ 28 w 36"/>
                <a:gd name="T7" fmla="*/ 0 h 30"/>
                <a:gd name="T8" fmla="*/ 28 w 36"/>
                <a:gd name="T9" fmla="*/ 0 h 30"/>
                <a:gd name="T10" fmla="*/ 18 w 36"/>
                <a:gd name="T11" fmla="*/ 8 h 30"/>
                <a:gd name="T12" fmla="*/ 8 w 36"/>
                <a:gd name="T13" fmla="*/ 0 h 30"/>
                <a:gd name="T14" fmla="*/ 8 w 36"/>
                <a:gd name="T15" fmla="*/ 0 h 30"/>
                <a:gd name="T16" fmla="*/ 8 w 36"/>
                <a:gd name="T17" fmla="*/ 0 h 30"/>
                <a:gd name="T18" fmla="*/ 0 w 36"/>
                <a:gd name="T19" fmla="*/ 8 h 30"/>
                <a:gd name="T20" fmla="*/ 18 w 36"/>
                <a:gd name="T21" fmla="*/ 30 h 30"/>
                <a:gd name="T22" fmla="*/ 36 w 36"/>
                <a:gd name="T23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0">
                  <a:moveTo>
                    <a:pt x="36" y="8"/>
                  </a:moveTo>
                  <a:cubicBezTo>
                    <a:pt x="32" y="7"/>
                    <a:pt x="28" y="4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5"/>
                    <a:pt x="23" y="8"/>
                    <a:pt x="18" y="8"/>
                  </a:cubicBezTo>
                  <a:cubicBezTo>
                    <a:pt x="13" y="8"/>
                    <a:pt x="9" y="5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4" y="7"/>
                    <a:pt x="0" y="8"/>
                  </a:cubicBezTo>
                  <a:cubicBezTo>
                    <a:pt x="18" y="30"/>
                    <a:pt x="18" y="30"/>
                    <a:pt x="18" y="30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683"/>
            <p:cNvSpPr>
              <a:spLocks/>
            </p:cNvSpPr>
            <p:nvPr/>
          </p:nvSpPr>
          <p:spPr bwMode="auto">
            <a:xfrm>
              <a:off x="1813345" y="2938206"/>
              <a:ext cx="26988" cy="17463"/>
            </a:xfrm>
            <a:custGeom>
              <a:avLst/>
              <a:gdLst>
                <a:gd name="T0" fmla="*/ 0 w 18"/>
                <a:gd name="T1" fmla="*/ 2 h 12"/>
                <a:gd name="T2" fmla="*/ 9 w 18"/>
                <a:gd name="T3" fmla="*/ 12 h 12"/>
                <a:gd name="T4" fmla="*/ 18 w 18"/>
                <a:gd name="T5" fmla="*/ 2 h 12"/>
                <a:gd name="T6" fmla="*/ 9 w 18"/>
                <a:gd name="T7" fmla="*/ 0 h 12"/>
                <a:gd name="T8" fmla="*/ 0 w 18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0" y="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5" y="1"/>
                    <a:pt x="12" y="0"/>
                    <a:pt x="9" y="0"/>
                  </a:cubicBezTo>
                  <a:cubicBezTo>
                    <a:pt x="6" y="0"/>
                    <a:pt x="3" y="1"/>
                    <a:pt x="0" y="2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Rectangle 684"/>
            <p:cNvSpPr>
              <a:spLocks noChangeArrowheads="1"/>
            </p:cNvSpPr>
            <p:nvPr/>
          </p:nvSpPr>
          <p:spPr bwMode="auto">
            <a:xfrm>
              <a:off x="1800645" y="2468306"/>
              <a:ext cx="11113" cy="15875"/>
            </a:xfrm>
            <a:prstGeom prst="rect">
              <a:avLst/>
            </a:pr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Rectangle 685"/>
            <p:cNvSpPr>
              <a:spLocks noChangeArrowheads="1"/>
            </p:cNvSpPr>
            <p:nvPr/>
          </p:nvSpPr>
          <p:spPr bwMode="auto">
            <a:xfrm>
              <a:off x="1811757" y="2468306"/>
              <a:ext cx="30163" cy="15875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Rectangle 686"/>
            <p:cNvSpPr>
              <a:spLocks noChangeArrowheads="1"/>
            </p:cNvSpPr>
            <p:nvPr/>
          </p:nvSpPr>
          <p:spPr bwMode="auto">
            <a:xfrm>
              <a:off x="1841920" y="2468306"/>
              <a:ext cx="11113" cy="15875"/>
            </a:xfrm>
            <a:prstGeom prst="rect">
              <a:avLst/>
            </a:pr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4" name="组合 1783"/>
          <p:cNvGrpSpPr/>
          <p:nvPr/>
        </p:nvGrpSpPr>
        <p:grpSpPr>
          <a:xfrm>
            <a:off x="5129022" y="865028"/>
            <a:ext cx="738188" cy="811213"/>
            <a:chOff x="4774032" y="834768"/>
            <a:chExt cx="738188" cy="811213"/>
          </a:xfrm>
        </p:grpSpPr>
        <p:sp>
          <p:nvSpPr>
            <p:cNvPr id="1068" name="Freeform 695"/>
            <p:cNvSpPr>
              <a:spLocks/>
            </p:cNvSpPr>
            <p:nvPr/>
          </p:nvSpPr>
          <p:spPr bwMode="auto">
            <a:xfrm>
              <a:off x="4774032" y="1225293"/>
              <a:ext cx="238125" cy="347663"/>
            </a:xfrm>
            <a:custGeom>
              <a:avLst/>
              <a:gdLst>
                <a:gd name="T0" fmla="*/ 164 w 164"/>
                <a:gd name="T1" fmla="*/ 66 h 239"/>
                <a:gd name="T2" fmla="*/ 144 w 164"/>
                <a:gd name="T3" fmla="*/ 46 h 239"/>
                <a:gd name="T4" fmla="*/ 77 w 164"/>
                <a:gd name="T5" fmla="*/ 7 h 239"/>
                <a:gd name="T6" fmla="*/ 17 w 164"/>
                <a:gd name="T7" fmla="*/ 0 h 239"/>
                <a:gd name="T8" fmla="*/ 0 w 164"/>
                <a:gd name="T9" fmla="*/ 66 h 239"/>
                <a:gd name="T10" fmla="*/ 0 w 164"/>
                <a:gd name="T11" fmla="*/ 220 h 239"/>
                <a:gd name="T12" fmla="*/ 20 w 164"/>
                <a:gd name="T13" fmla="*/ 239 h 239"/>
                <a:gd name="T14" fmla="*/ 144 w 164"/>
                <a:gd name="T15" fmla="*/ 239 h 239"/>
                <a:gd name="T16" fmla="*/ 164 w 164"/>
                <a:gd name="T17" fmla="*/ 220 h 239"/>
                <a:gd name="T18" fmla="*/ 164 w 164"/>
                <a:gd name="T19" fmla="*/ 6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39">
                  <a:moveTo>
                    <a:pt x="164" y="66"/>
                  </a:moveTo>
                  <a:cubicBezTo>
                    <a:pt x="164" y="55"/>
                    <a:pt x="155" y="46"/>
                    <a:pt x="144" y="4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0" y="55"/>
                    <a:pt x="0" y="66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30"/>
                    <a:pt x="9" y="239"/>
                    <a:pt x="20" y="239"/>
                  </a:cubicBezTo>
                  <a:cubicBezTo>
                    <a:pt x="144" y="239"/>
                    <a:pt x="144" y="239"/>
                    <a:pt x="144" y="239"/>
                  </a:cubicBezTo>
                  <a:cubicBezTo>
                    <a:pt x="155" y="239"/>
                    <a:pt x="164" y="230"/>
                    <a:pt x="164" y="220"/>
                  </a:cubicBezTo>
                  <a:lnTo>
                    <a:pt x="164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696"/>
            <p:cNvSpPr>
              <a:spLocks/>
            </p:cNvSpPr>
            <p:nvPr/>
          </p:nvSpPr>
          <p:spPr bwMode="auto">
            <a:xfrm>
              <a:off x="4808957" y="1185606"/>
              <a:ext cx="61913" cy="25400"/>
            </a:xfrm>
            <a:custGeom>
              <a:avLst/>
              <a:gdLst>
                <a:gd name="T0" fmla="*/ 43 w 43"/>
                <a:gd name="T1" fmla="*/ 16 h 17"/>
                <a:gd name="T2" fmla="*/ 42 w 43"/>
                <a:gd name="T3" fmla="*/ 17 h 17"/>
                <a:gd name="T4" fmla="*/ 1 w 43"/>
                <a:gd name="T5" fmla="*/ 17 h 17"/>
                <a:gd name="T6" fmla="*/ 0 w 43"/>
                <a:gd name="T7" fmla="*/ 16 h 17"/>
                <a:gd name="T8" fmla="*/ 0 w 43"/>
                <a:gd name="T9" fmla="*/ 1 h 17"/>
                <a:gd name="T10" fmla="*/ 1 w 43"/>
                <a:gd name="T11" fmla="*/ 0 h 17"/>
                <a:gd name="T12" fmla="*/ 42 w 43"/>
                <a:gd name="T13" fmla="*/ 0 h 17"/>
                <a:gd name="T14" fmla="*/ 43 w 43"/>
                <a:gd name="T15" fmla="*/ 1 h 17"/>
                <a:gd name="T16" fmla="*/ 43 w 43"/>
                <a:gd name="T1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7">
                  <a:moveTo>
                    <a:pt x="43" y="16"/>
                  </a:moveTo>
                  <a:cubicBezTo>
                    <a:pt x="43" y="17"/>
                    <a:pt x="43" y="17"/>
                    <a:pt x="42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3" y="0"/>
                    <a:pt x="43" y="1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697"/>
            <p:cNvSpPr>
              <a:spLocks noEditPoints="1"/>
            </p:cNvSpPr>
            <p:nvPr/>
          </p:nvSpPr>
          <p:spPr bwMode="auto">
            <a:xfrm>
              <a:off x="4875632" y="1199893"/>
              <a:ext cx="131763" cy="98425"/>
            </a:xfrm>
            <a:custGeom>
              <a:avLst/>
              <a:gdLst>
                <a:gd name="T0" fmla="*/ 67 w 90"/>
                <a:gd name="T1" fmla="*/ 67 h 67"/>
                <a:gd name="T2" fmla="*/ 58 w 90"/>
                <a:gd name="T3" fmla="*/ 64 h 67"/>
                <a:gd name="T4" fmla="*/ 13 w 90"/>
                <a:gd name="T5" fmla="*/ 37 h 67"/>
                <a:gd name="T6" fmla="*/ 5 w 90"/>
                <a:gd name="T7" fmla="*/ 10 h 67"/>
                <a:gd name="T8" fmla="*/ 23 w 90"/>
                <a:gd name="T9" fmla="*/ 0 h 67"/>
                <a:gd name="T10" fmla="*/ 32 w 90"/>
                <a:gd name="T11" fmla="*/ 2 h 67"/>
                <a:gd name="T12" fmla="*/ 76 w 90"/>
                <a:gd name="T13" fmla="*/ 29 h 67"/>
                <a:gd name="T14" fmla="*/ 85 w 90"/>
                <a:gd name="T15" fmla="*/ 56 h 67"/>
                <a:gd name="T16" fmla="*/ 67 w 90"/>
                <a:gd name="T17" fmla="*/ 67 h 67"/>
                <a:gd name="T18" fmla="*/ 23 w 90"/>
                <a:gd name="T19" fmla="*/ 11 h 67"/>
                <a:gd name="T20" fmla="*/ 15 w 90"/>
                <a:gd name="T21" fmla="*/ 16 h 67"/>
                <a:gd name="T22" fmla="*/ 19 w 90"/>
                <a:gd name="T23" fmla="*/ 27 h 67"/>
                <a:gd name="T24" fmla="*/ 64 w 90"/>
                <a:gd name="T25" fmla="*/ 54 h 67"/>
                <a:gd name="T26" fmla="*/ 67 w 90"/>
                <a:gd name="T27" fmla="*/ 55 h 67"/>
                <a:gd name="T28" fmla="*/ 74 w 90"/>
                <a:gd name="T29" fmla="*/ 50 h 67"/>
                <a:gd name="T30" fmla="*/ 71 w 90"/>
                <a:gd name="T31" fmla="*/ 40 h 67"/>
                <a:gd name="T32" fmla="*/ 26 w 90"/>
                <a:gd name="T33" fmla="*/ 12 h 67"/>
                <a:gd name="T34" fmla="*/ 23 w 90"/>
                <a:gd name="T35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67">
                  <a:moveTo>
                    <a:pt x="67" y="67"/>
                  </a:moveTo>
                  <a:cubicBezTo>
                    <a:pt x="64" y="67"/>
                    <a:pt x="61" y="66"/>
                    <a:pt x="58" y="64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4" y="32"/>
                    <a:pt x="0" y="20"/>
                    <a:pt x="5" y="10"/>
                  </a:cubicBezTo>
                  <a:cubicBezTo>
                    <a:pt x="8" y="4"/>
                    <a:pt x="15" y="0"/>
                    <a:pt x="23" y="0"/>
                  </a:cubicBezTo>
                  <a:cubicBezTo>
                    <a:pt x="26" y="0"/>
                    <a:pt x="29" y="0"/>
                    <a:pt x="32" y="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86" y="34"/>
                    <a:pt x="90" y="46"/>
                    <a:pt x="85" y="56"/>
                  </a:cubicBezTo>
                  <a:cubicBezTo>
                    <a:pt x="81" y="63"/>
                    <a:pt x="74" y="67"/>
                    <a:pt x="67" y="67"/>
                  </a:cubicBezTo>
                  <a:close/>
                  <a:moveTo>
                    <a:pt x="23" y="11"/>
                  </a:moveTo>
                  <a:cubicBezTo>
                    <a:pt x="19" y="11"/>
                    <a:pt x="17" y="13"/>
                    <a:pt x="15" y="16"/>
                  </a:cubicBezTo>
                  <a:cubicBezTo>
                    <a:pt x="13" y="20"/>
                    <a:pt x="15" y="25"/>
                    <a:pt x="19" y="27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55"/>
                    <a:pt x="66" y="55"/>
                    <a:pt x="67" y="55"/>
                  </a:cubicBezTo>
                  <a:cubicBezTo>
                    <a:pt x="70" y="55"/>
                    <a:pt x="73" y="53"/>
                    <a:pt x="74" y="50"/>
                  </a:cubicBezTo>
                  <a:cubicBezTo>
                    <a:pt x="76" y="47"/>
                    <a:pt x="75" y="42"/>
                    <a:pt x="71" y="40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2"/>
                    <a:pt x="24" y="11"/>
                    <a:pt x="2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698"/>
            <p:cNvSpPr>
              <a:spLocks/>
            </p:cNvSpPr>
            <p:nvPr/>
          </p:nvSpPr>
          <p:spPr bwMode="auto">
            <a:xfrm>
              <a:off x="4794670" y="1207831"/>
              <a:ext cx="92075" cy="41275"/>
            </a:xfrm>
            <a:custGeom>
              <a:avLst/>
              <a:gdLst>
                <a:gd name="T0" fmla="*/ 63 w 64"/>
                <a:gd name="T1" fmla="*/ 20 h 28"/>
                <a:gd name="T2" fmla="*/ 57 w 64"/>
                <a:gd name="T3" fmla="*/ 28 h 28"/>
                <a:gd name="T4" fmla="*/ 7 w 64"/>
                <a:gd name="T5" fmla="*/ 28 h 28"/>
                <a:gd name="T6" fmla="*/ 1 w 64"/>
                <a:gd name="T7" fmla="*/ 20 h 28"/>
                <a:gd name="T8" fmla="*/ 5 w 64"/>
                <a:gd name="T9" fmla="*/ 8 h 28"/>
                <a:gd name="T10" fmla="*/ 14 w 64"/>
                <a:gd name="T11" fmla="*/ 0 h 28"/>
                <a:gd name="T12" fmla="*/ 50 w 64"/>
                <a:gd name="T13" fmla="*/ 0 h 28"/>
                <a:gd name="T14" fmla="*/ 59 w 64"/>
                <a:gd name="T15" fmla="*/ 8 h 28"/>
                <a:gd name="T16" fmla="*/ 63 w 64"/>
                <a:gd name="T1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8">
                  <a:moveTo>
                    <a:pt x="63" y="20"/>
                  </a:moveTo>
                  <a:cubicBezTo>
                    <a:pt x="64" y="24"/>
                    <a:pt x="62" y="28"/>
                    <a:pt x="57" y="28"/>
                  </a:cubicBezTo>
                  <a:cubicBezTo>
                    <a:pt x="40" y="28"/>
                    <a:pt x="24" y="28"/>
                    <a:pt x="7" y="28"/>
                  </a:cubicBezTo>
                  <a:cubicBezTo>
                    <a:pt x="2" y="28"/>
                    <a:pt x="0" y="24"/>
                    <a:pt x="1" y="20"/>
                  </a:cubicBezTo>
                  <a:cubicBezTo>
                    <a:pt x="2" y="16"/>
                    <a:pt x="4" y="12"/>
                    <a:pt x="5" y="8"/>
                  </a:cubicBezTo>
                  <a:cubicBezTo>
                    <a:pt x="6" y="4"/>
                    <a:pt x="10" y="0"/>
                    <a:pt x="14" y="0"/>
                  </a:cubicBezTo>
                  <a:cubicBezTo>
                    <a:pt x="26" y="0"/>
                    <a:pt x="38" y="0"/>
                    <a:pt x="50" y="0"/>
                  </a:cubicBezTo>
                  <a:cubicBezTo>
                    <a:pt x="54" y="0"/>
                    <a:pt x="58" y="4"/>
                    <a:pt x="59" y="8"/>
                  </a:cubicBezTo>
                  <a:cubicBezTo>
                    <a:pt x="60" y="12"/>
                    <a:pt x="62" y="16"/>
                    <a:pt x="6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699"/>
            <p:cNvSpPr>
              <a:spLocks/>
            </p:cNvSpPr>
            <p:nvPr/>
          </p:nvSpPr>
          <p:spPr bwMode="auto">
            <a:xfrm>
              <a:off x="4923257" y="1280856"/>
              <a:ext cx="90488" cy="47625"/>
            </a:xfrm>
            <a:custGeom>
              <a:avLst/>
              <a:gdLst>
                <a:gd name="T0" fmla="*/ 60 w 62"/>
                <a:gd name="T1" fmla="*/ 24 h 33"/>
                <a:gd name="T2" fmla="*/ 54 w 62"/>
                <a:gd name="T3" fmla="*/ 33 h 33"/>
                <a:gd name="T4" fmla="*/ 5 w 62"/>
                <a:gd name="T5" fmla="*/ 33 h 33"/>
                <a:gd name="T6" fmla="*/ 7 w 62"/>
                <a:gd name="T7" fmla="*/ 24 h 33"/>
                <a:gd name="T8" fmla="*/ 2 w 62"/>
                <a:gd name="T9" fmla="*/ 9 h 33"/>
                <a:gd name="T10" fmla="*/ 11 w 62"/>
                <a:gd name="T11" fmla="*/ 0 h 33"/>
                <a:gd name="T12" fmla="*/ 48 w 62"/>
                <a:gd name="T13" fmla="*/ 0 h 33"/>
                <a:gd name="T14" fmla="*/ 57 w 62"/>
                <a:gd name="T15" fmla="*/ 9 h 33"/>
                <a:gd name="T16" fmla="*/ 60 w 62"/>
                <a:gd name="T17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3">
                  <a:moveTo>
                    <a:pt x="60" y="24"/>
                  </a:moveTo>
                  <a:cubicBezTo>
                    <a:pt x="62" y="29"/>
                    <a:pt x="59" y="33"/>
                    <a:pt x="54" y="33"/>
                  </a:cubicBezTo>
                  <a:cubicBezTo>
                    <a:pt x="38" y="33"/>
                    <a:pt x="21" y="33"/>
                    <a:pt x="5" y="33"/>
                  </a:cubicBezTo>
                  <a:cubicBezTo>
                    <a:pt x="0" y="33"/>
                    <a:pt x="5" y="29"/>
                    <a:pt x="7" y="24"/>
                  </a:cubicBezTo>
                  <a:cubicBezTo>
                    <a:pt x="8" y="19"/>
                    <a:pt x="1" y="14"/>
                    <a:pt x="2" y="9"/>
                  </a:cubicBezTo>
                  <a:cubicBezTo>
                    <a:pt x="4" y="4"/>
                    <a:pt x="8" y="0"/>
                    <a:pt x="11" y="0"/>
                  </a:cubicBezTo>
                  <a:cubicBezTo>
                    <a:pt x="23" y="0"/>
                    <a:pt x="36" y="0"/>
                    <a:pt x="48" y="0"/>
                  </a:cubicBezTo>
                  <a:cubicBezTo>
                    <a:pt x="51" y="0"/>
                    <a:pt x="55" y="4"/>
                    <a:pt x="57" y="9"/>
                  </a:cubicBezTo>
                  <a:cubicBezTo>
                    <a:pt x="58" y="14"/>
                    <a:pt x="59" y="19"/>
                    <a:pt x="6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700"/>
            <p:cNvSpPr>
              <a:spLocks/>
            </p:cNvSpPr>
            <p:nvPr/>
          </p:nvSpPr>
          <p:spPr bwMode="auto">
            <a:xfrm>
              <a:off x="5189957" y="1026856"/>
              <a:ext cx="225425" cy="55563"/>
            </a:xfrm>
            <a:custGeom>
              <a:avLst/>
              <a:gdLst>
                <a:gd name="T0" fmla="*/ 0 w 142"/>
                <a:gd name="T1" fmla="*/ 0 h 35"/>
                <a:gd name="T2" fmla="*/ 105 w 142"/>
                <a:gd name="T3" fmla="*/ 0 h 35"/>
                <a:gd name="T4" fmla="*/ 142 w 142"/>
                <a:gd name="T5" fmla="*/ 35 h 35"/>
                <a:gd name="T6" fmla="*/ 37 w 142"/>
                <a:gd name="T7" fmla="*/ 35 h 35"/>
                <a:gd name="T8" fmla="*/ 0 w 142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35">
                  <a:moveTo>
                    <a:pt x="0" y="0"/>
                  </a:moveTo>
                  <a:lnTo>
                    <a:pt x="105" y="0"/>
                  </a:lnTo>
                  <a:lnTo>
                    <a:pt x="142" y="35"/>
                  </a:lnTo>
                  <a:lnTo>
                    <a:pt x="37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701"/>
            <p:cNvSpPr>
              <a:spLocks/>
            </p:cNvSpPr>
            <p:nvPr/>
          </p:nvSpPr>
          <p:spPr bwMode="auto">
            <a:xfrm>
              <a:off x="5189957" y="1050668"/>
              <a:ext cx="225425" cy="31750"/>
            </a:xfrm>
            <a:custGeom>
              <a:avLst/>
              <a:gdLst>
                <a:gd name="T0" fmla="*/ 0 w 142"/>
                <a:gd name="T1" fmla="*/ 7 h 20"/>
                <a:gd name="T2" fmla="*/ 86 w 142"/>
                <a:gd name="T3" fmla="*/ 0 h 20"/>
                <a:gd name="T4" fmla="*/ 142 w 142"/>
                <a:gd name="T5" fmla="*/ 20 h 20"/>
                <a:gd name="T6" fmla="*/ 37 w 142"/>
                <a:gd name="T7" fmla="*/ 20 h 20"/>
                <a:gd name="T8" fmla="*/ 0 w 142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0">
                  <a:moveTo>
                    <a:pt x="0" y="7"/>
                  </a:moveTo>
                  <a:lnTo>
                    <a:pt x="86" y="0"/>
                  </a:lnTo>
                  <a:lnTo>
                    <a:pt x="142" y="20"/>
                  </a:lnTo>
                  <a:lnTo>
                    <a:pt x="37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Rectangle 702"/>
            <p:cNvSpPr>
              <a:spLocks noChangeArrowheads="1"/>
            </p:cNvSpPr>
            <p:nvPr/>
          </p:nvSpPr>
          <p:spPr bwMode="auto">
            <a:xfrm>
              <a:off x="5299495" y="1082418"/>
              <a:ext cx="115888" cy="490538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Rectangle 703"/>
            <p:cNvSpPr>
              <a:spLocks noChangeArrowheads="1"/>
            </p:cNvSpPr>
            <p:nvPr/>
          </p:nvSpPr>
          <p:spPr bwMode="auto">
            <a:xfrm>
              <a:off x="5132807" y="1082418"/>
              <a:ext cx="166688" cy="4905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Rectangle 704"/>
            <p:cNvSpPr>
              <a:spLocks noChangeArrowheads="1"/>
            </p:cNvSpPr>
            <p:nvPr/>
          </p:nvSpPr>
          <p:spPr bwMode="auto">
            <a:xfrm>
              <a:off x="5189957" y="999868"/>
              <a:ext cx="166688" cy="269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705"/>
            <p:cNvSpPr>
              <a:spLocks/>
            </p:cNvSpPr>
            <p:nvPr/>
          </p:nvSpPr>
          <p:spPr bwMode="auto">
            <a:xfrm>
              <a:off x="5132807" y="1026856"/>
              <a:ext cx="223838" cy="55563"/>
            </a:xfrm>
            <a:custGeom>
              <a:avLst/>
              <a:gdLst>
                <a:gd name="T0" fmla="*/ 141 w 141"/>
                <a:gd name="T1" fmla="*/ 0 h 35"/>
                <a:gd name="T2" fmla="*/ 36 w 141"/>
                <a:gd name="T3" fmla="*/ 0 h 35"/>
                <a:gd name="T4" fmla="*/ 0 w 141"/>
                <a:gd name="T5" fmla="*/ 35 h 35"/>
                <a:gd name="T6" fmla="*/ 105 w 141"/>
                <a:gd name="T7" fmla="*/ 35 h 35"/>
                <a:gd name="T8" fmla="*/ 141 w 141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35">
                  <a:moveTo>
                    <a:pt x="141" y="0"/>
                  </a:moveTo>
                  <a:lnTo>
                    <a:pt x="36" y="0"/>
                  </a:lnTo>
                  <a:lnTo>
                    <a:pt x="0" y="35"/>
                  </a:lnTo>
                  <a:lnTo>
                    <a:pt x="105" y="35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706"/>
            <p:cNvSpPr>
              <a:spLocks/>
            </p:cNvSpPr>
            <p:nvPr/>
          </p:nvSpPr>
          <p:spPr bwMode="auto">
            <a:xfrm>
              <a:off x="4959770" y="834768"/>
              <a:ext cx="220663" cy="763588"/>
            </a:xfrm>
            <a:custGeom>
              <a:avLst/>
              <a:gdLst>
                <a:gd name="T0" fmla="*/ 151 w 151"/>
                <a:gd name="T1" fmla="*/ 508 h 524"/>
                <a:gd name="T2" fmla="*/ 151 w 151"/>
                <a:gd name="T3" fmla="*/ 214 h 524"/>
                <a:gd name="T4" fmla="*/ 102 w 151"/>
                <a:gd name="T5" fmla="*/ 144 h 524"/>
                <a:gd name="T6" fmla="*/ 102 w 151"/>
                <a:gd name="T7" fmla="*/ 45 h 524"/>
                <a:gd name="T8" fmla="*/ 104 w 151"/>
                <a:gd name="T9" fmla="*/ 43 h 524"/>
                <a:gd name="T10" fmla="*/ 104 w 151"/>
                <a:gd name="T11" fmla="*/ 16 h 524"/>
                <a:gd name="T12" fmla="*/ 102 w 151"/>
                <a:gd name="T13" fmla="*/ 13 h 524"/>
                <a:gd name="T14" fmla="*/ 102 w 151"/>
                <a:gd name="T15" fmla="*/ 7 h 524"/>
                <a:gd name="T16" fmla="*/ 95 w 151"/>
                <a:gd name="T17" fmla="*/ 0 h 524"/>
                <a:gd name="T18" fmla="*/ 55 w 151"/>
                <a:gd name="T19" fmla="*/ 0 h 524"/>
                <a:gd name="T20" fmla="*/ 49 w 151"/>
                <a:gd name="T21" fmla="*/ 7 h 524"/>
                <a:gd name="T22" fmla="*/ 49 w 151"/>
                <a:gd name="T23" fmla="*/ 13 h 524"/>
                <a:gd name="T24" fmla="*/ 47 w 151"/>
                <a:gd name="T25" fmla="*/ 16 h 524"/>
                <a:gd name="T26" fmla="*/ 47 w 151"/>
                <a:gd name="T27" fmla="*/ 43 h 524"/>
                <a:gd name="T28" fmla="*/ 49 w 151"/>
                <a:gd name="T29" fmla="*/ 45 h 524"/>
                <a:gd name="T30" fmla="*/ 49 w 151"/>
                <a:gd name="T31" fmla="*/ 144 h 524"/>
                <a:gd name="T32" fmla="*/ 0 w 151"/>
                <a:gd name="T33" fmla="*/ 214 h 524"/>
                <a:gd name="T34" fmla="*/ 0 w 151"/>
                <a:gd name="T35" fmla="*/ 508 h 524"/>
                <a:gd name="T36" fmla="*/ 0 w 151"/>
                <a:gd name="T37" fmla="*/ 508 h 524"/>
                <a:gd name="T38" fmla="*/ 0 w 151"/>
                <a:gd name="T39" fmla="*/ 521 h 524"/>
                <a:gd name="T40" fmla="*/ 3 w 151"/>
                <a:gd name="T41" fmla="*/ 524 h 524"/>
                <a:gd name="T42" fmla="*/ 148 w 151"/>
                <a:gd name="T43" fmla="*/ 524 h 524"/>
                <a:gd name="T44" fmla="*/ 151 w 151"/>
                <a:gd name="T45" fmla="*/ 521 h 524"/>
                <a:gd name="T46" fmla="*/ 151 w 151"/>
                <a:gd name="T47" fmla="*/ 508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1" h="524">
                  <a:moveTo>
                    <a:pt x="151" y="508"/>
                  </a:moveTo>
                  <a:cubicBezTo>
                    <a:pt x="151" y="214"/>
                    <a:pt x="151" y="214"/>
                    <a:pt x="151" y="214"/>
                  </a:cubicBezTo>
                  <a:cubicBezTo>
                    <a:pt x="151" y="182"/>
                    <a:pt x="130" y="155"/>
                    <a:pt x="102" y="1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5"/>
                    <a:pt x="104" y="44"/>
                    <a:pt x="104" y="43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3" y="13"/>
                    <a:pt x="102" y="13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3"/>
                    <a:pt x="99" y="0"/>
                    <a:pt x="9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2" y="0"/>
                    <a:pt x="49" y="3"/>
                    <a:pt x="49" y="7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7" y="13"/>
                    <a:pt x="47" y="14"/>
                    <a:pt x="47" y="16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4"/>
                    <a:pt x="47" y="45"/>
                    <a:pt x="49" y="45"/>
                  </a:cubicBezTo>
                  <a:cubicBezTo>
                    <a:pt x="49" y="144"/>
                    <a:pt x="49" y="144"/>
                    <a:pt x="49" y="144"/>
                  </a:cubicBezTo>
                  <a:cubicBezTo>
                    <a:pt x="20" y="155"/>
                    <a:pt x="0" y="182"/>
                    <a:pt x="0" y="214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23"/>
                    <a:pt x="1" y="524"/>
                    <a:pt x="3" y="524"/>
                  </a:cubicBezTo>
                  <a:cubicBezTo>
                    <a:pt x="148" y="524"/>
                    <a:pt x="148" y="524"/>
                    <a:pt x="148" y="524"/>
                  </a:cubicBezTo>
                  <a:cubicBezTo>
                    <a:pt x="149" y="524"/>
                    <a:pt x="151" y="523"/>
                    <a:pt x="151" y="521"/>
                  </a:cubicBezTo>
                  <a:cubicBezTo>
                    <a:pt x="151" y="508"/>
                    <a:pt x="151" y="508"/>
                    <a:pt x="151" y="508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707"/>
            <p:cNvSpPr>
              <a:spLocks/>
            </p:cNvSpPr>
            <p:nvPr/>
          </p:nvSpPr>
          <p:spPr bwMode="auto">
            <a:xfrm>
              <a:off x="5069307" y="834768"/>
              <a:ext cx="111125" cy="763588"/>
            </a:xfrm>
            <a:custGeom>
              <a:avLst/>
              <a:gdLst>
                <a:gd name="T0" fmla="*/ 76 w 76"/>
                <a:gd name="T1" fmla="*/ 214 h 524"/>
                <a:gd name="T2" fmla="*/ 27 w 76"/>
                <a:gd name="T3" fmla="*/ 144 h 524"/>
                <a:gd name="T4" fmla="*/ 27 w 76"/>
                <a:gd name="T5" fmla="*/ 45 h 524"/>
                <a:gd name="T6" fmla="*/ 29 w 76"/>
                <a:gd name="T7" fmla="*/ 43 h 524"/>
                <a:gd name="T8" fmla="*/ 29 w 76"/>
                <a:gd name="T9" fmla="*/ 16 h 524"/>
                <a:gd name="T10" fmla="*/ 27 w 76"/>
                <a:gd name="T11" fmla="*/ 13 h 524"/>
                <a:gd name="T12" fmla="*/ 27 w 76"/>
                <a:gd name="T13" fmla="*/ 7 h 524"/>
                <a:gd name="T14" fmla="*/ 20 w 76"/>
                <a:gd name="T15" fmla="*/ 0 h 524"/>
                <a:gd name="T16" fmla="*/ 0 w 76"/>
                <a:gd name="T17" fmla="*/ 0 h 524"/>
                <a:gd name="T18" fmla="*/ 0 w 76"/>
                <a:gd name="T19" fmla="*/ 524 h 524"/>
                <a:gd name="T20" fmla="*/ 73 w 76"/>
                <a:gd name="T21" fmla="*/ 524 h 524"/>
                <a:gd name="T22" fmla="*/ 76 w 76"/>
                <a:gd name="T23" fmla="*/ 521 h 524"/>
                <a:gd name="T24" fmla="*/ 76 w 76"/>
                <a:gd name="T25" fmla="*/ 508 h 524"/>
                <a:gd name="T26" fmla="*/ 76 w 76"/>
                <a:gd name="T27" fmla="*/ 508 h 524"/>
                <a:gd name="T28" fmla="*/ 76 w 76"/>
                <a:gd name="T29" fmla="*/ 21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524">
                  <a:moveTo>
                    <a:pt x="76" y="214"/>
                  </a:moveTo>
                  <a:cubicBezTo>
                    <a:pt x="76" y="182"/>
                    <a:pt x="55" y="155"/>
                    <a:pt x="27" y="1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9" y="44"/>
                    <a:pt x="29" y="4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4"/>
                    <a:pt x="28" y="13"/>
                    <a:pt x="27" y="13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3"/>
                    <a:pt x="24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4"/>
                    <a:pt x="0" y="524"/>
                    <a:pt x="0" y="524"/>
                  </a:cubicBezTo>
                  <a:cubicBezTo>
                    <a:pt x="73" y="524"/>
                    <a:pt x="73" y="524"/>
                    <a:pt x="73" y="524"/>
                  </a:cubicBezTo>
                  <a:cubicBezTo>
                    <a:pt x="74" y="524"/>
                    <a:pt x="76" y="523"/>
                    <a:pt x="76" y="521"/>
                  </a:cubicBezTo>
                  <a:cubicBezTo>
                    <a:pt x="76" y="508"/>
                    <a:pt x="76" y="508"/>
                    <a:pt x="76" y="508"/>
                  </a:cubicBezTo>
                  <a:cubicBezTo>
                    <a:pt x="76" y="508"/>
                    <a:pt x="76" y="508"/>
                    <a:pt x="76" y="508"/>
                  </a:cubicBezTo>
                  <a:lnTo>
                    <a:pt x="76" y="214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708"/>
            <p:cNvSpPr>
              <a:spLocks/>
            </p:cNvSpPr>
            <p:nvPr/>
          </p:nvSpPr>
          <p:spPr bwMode="auto">
            <a:xfrm>
              <a:off x="5028032" y="834768"/>
              <a:ext cx="84138" cy="173038"/>
            </a:xfrm>
            <a:custGeom>
              <a:avLst/>
              <a:gdLst>
                <a:gd name="T0" fmla="*/ 55 w 57"/>
                <a:gd name="T1" fmla="*/ 119 h 119"/>
                <a:gd name="T2" fmla="*/ 55 w 57"/>
                <a:gd name="T3" fmla="*/ 45 h 119"/>
                <a:gd name="T4" fmla="*/ 57 w 57"/>
                <a:gd name="T5" fmla="*/ 43 h 119"/>
                <a:gd name="T6" fmla="*/ 57 w 57"/>
                <a:gd name="T7" fmla="*/ 16 h 119"/>
                <a:gd name="T8" fmla="*/ 55 w 57"/>
                <a:gd name="T9" fmla="*/ 13 h 119"/>
                <a:gd name="T10" fmla="*/ 55 w 57"/>
                <a:gd name="T11" fmla="*/ 7 h 119"/>
                <a:gd name="T12" fmla="*/ 48 w 57"/>
                <a:gd name="T13" fmla="*/ 0 h 119"/>
                <a:gd name="T14" fmla="*/ 8 w 57"/>
                <a:gd name="T15" fmla="*/ 0 h 119"/>
                <a:gd name="T16" fmla="*/ 2 w 57"/>
                <a:gd name="T17" fmla="*/ 7 h 119"/>
                <a:gd name="T18" fmla="*/ 2 w 57"/>
                <a:gd name="T19" fmla="*/ 13 h 119"/>
                <a:gd name="T20" fmla="*/ 0 w 57"/>
                <a:gd name="T21" fmla="*/ 16 h 119"/>
                <a:gd name="T22" fmla="*/ 0 w 57"/>
                <a:gd name="T23" fmla="*/ 43 h 119"/>
                <a:gd name="T24" fmla="*/ 2 w 57"/>
                <a:gd name="T25" fmla="*/ 45 h 119"/>
                <a:gd name="T26" fmla="*/ 2 w 57"/>
                <a:gd name="T27" fmla="*/ 119 h 119"/>
                <a:gd name="T28" fmla="*/ 55 w 57"/>
                <a:gd name="T2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119">
                  <a:moveTo>
                    <a:pt x="55" y="119"/>
                  </a:move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7" y="44"/>
                    <a:pt x="57" y="4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4"/>
                    <a:pt x="56" y="13"/>
                    <a:pt x="55" y="13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3"/>
                    <a:pt x="52" y="0"/>
                    <a:pt x="4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3"/>
                    <a:pt x="2" y="7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5"/>
                    <a:pt x="2" y="45"/>
                  </a:cubicBezTo>
                  <a:cubicBezTo>
                    <a:pt x="2" y="119"/>
                    <a:pt x="2" y="119"/>
                    <a:pt x="2" y="119"/>
                  </a:cubicBezTo>
                  <a:lnTo>
                    <a:pt x="55" y="119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709"/>
            <p:cNvSpPr>
              <a:spLocks/>
            </p:cNvSpPr>
            <p:nvPr/>
          </p:nvSpPr>
          <p:spPr bwMode="auto">
            <a:xfrm>
              <a:off x="5069307" y="834768"/>
              <a:ext cx="42863" cy="173038"/>
            </a:xfrm>
            <a:custGeom>
              <a:avLst/>
              <a:gdLst>
                <a:gd name="T0" fmla="*/ 27 w 29"/>
                <a:gd name="T1" fmla="*/ 13 h 119"/>
                <a:gd name="T2" fmla="*/ 27 w 29"/>
                <a:gd name="T3" fmla="*/ 7 h 119"/>
                <a:gd name="T4" fmla="*/ 20 w 29"/>
                <a:gd name="T5" fmla="*/ 0 h 119"/>
                <a:gd name="T6" fmla="*/ 0 w 29"/>
                <a:gd name="T7" fmla="*/ 0 h 119"/>
                <a:gd name="T8" fmla="*/ 0 w 29"/>
                <a:gd name="T9" fmla="*/ 119 h 119"/>
                <a:gd name="T10" fmla="*/ 27 w 29"/>
                <a:gd name="T11" fmla="*/ 119 h 119"/>
                <a:gd name="T12" fmla="*/ 27 w 29"/>
                <a:gd name="T13" fmla="*/ 45 h 119"/>
                <a:gd name="T14" fmla="*/ 29 w 29"/>
                <a:gd name="T15" fmla="*/ 43 h 119"/>
                <a:gd name="T16" fmla="*/ 29 w 29"/>
                <a:gd name="T17" fmla="*/ 16 h 119"/>
                <a:gd name="T18" fmla="*/ 27 w 29"/>
                <a:gd name="T19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19">
                  <a:moveTo>
                    <a:pt x="27" y="13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7" y="3"/>
                    <a:pt x="24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9" y="44"/>
                    <a:pt x="29" y="4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4"/>
                    <a:pt x="28" y="13"/>
                    <a:pt x="27" y="13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Rectangle 710"/>
            <p:cNvSpPr>
              <a:spLocks noChangeArrowheads="1"/>
            </p:cNvSpPr>
            <p:nvPr/>
          </p:nvSpPr>
          <p:spPr bwMode="auto">
            <a:xfrm>
              <a:off x="4959770" y="1180843"/>
              <a:ext cx="220663" cy="13811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Rectangle 711"/>
            <p:cNvSpPr>
              <a:spLocks noChangeArrowheads="1"/>
            </p:cNvSpPr>
            <p:nvPr/>
          </p:nvSpPr>
          <p:spPr bwMode="auto">
            <a:xfrm>
              <a:off x="5069307" y="1180843"/>
              <a:ext cx="111125" cy="138113"/>
            </a:xfrm>
            <a:prstGeom prst="rect">
              <a:avLst/>
            </a:pr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712"/>
            <p:cNvSpPr>
              <a:spLocks/>
            </p:cNvSpPr>
            <p:nvPr/>
          </p:nvSpPr>
          <p:spPr bwMode="auto">
            <a:xfrm>
              <a:off x="5337595" y="1287206"/>
              <a:ext cx="174625" cy="273050"/>
            </a:xfrm>
            <a:custGeom>
              <a:avLst/>
              <a:gdLst>
                <a:gd name="T0" fmla="*/ 104 w 120"/>
                <a:gd name="T1" fmla="*/ 188 h 188"/>
                <a:gd name="T2" fmla="*/ 17 w 120"/>
                <a:gd name="T3" fmla="*/ 188 h 188"/>
                <a:gd name="T4" fmla="*/ 0 w 120"/>
                <a:gd name="T5" fmla="*/ 0 h 188"/>
                <a:gd name="T6" fmla="*/ 120 w 120"/>
                <a:gd name="T7" fmla="*/ 0 h 188"/>
                <a:gd name="T8" fmla="*/ 104 w 120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88">
                  <a:moveTo>
                    <a:pt x="104" y="188"/>
                  </a:moveTo>
                  <a:cubicBezTo>
                    <a:pt x="75" y="188"/>
                    <a:pt x="46" y="188"/>
                    <a:pt x="17" y="188"/>
                  </a:cubicBezTo>
                  <a:cubicBezTo>
                    <a:pt x="11" y="126"/>
                    <a:pt x="5" y="63"/>
                    <a:pt x="0" y="0"/>
                  </a:cubicBezTo>
                  <a:cubicBezTo>
                    <a:pt x="40" y="0"/>
                    <a:pt x="80" y="0"/>
                    <a:pt x="120" y="0"/>
                  </a:cubicBezTo>
                  <a:cubicBezTo>
                    <a:pt x="115" y="63"/>
                    <a:pt x="109" y="126"/>
                    <a:pt x="104" y="188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713"/>
            <p:cNvSpPr>
              <a:spLocks/>
            </p:cNvSpPr>
            <p:nvPr/>
          </p:nvSpPr>
          <p:spPr bwMode="auto">
            <a:xfrm>
              <a:off x="5337595" y="1269743"/>
              <a:ext cx="174625" cy="17463"/>
            </a:xfrm>
            <a:custGeom>
              <a:avLst/>
              <a:gdLst>
                <a:gd name="T0" fmla="*/ 0 w 120"/>
                <a:gd name="T1" fmla="*/ 12 h 12"/>
                <a:gd name="T2" fmla="*/ 120 w 120"/>
                <a:gd name="T3" fmla="*/ 12 h 12"/>
                <a:gd name="T4" fmla="*/ 119 w 120"/>
                <a:gd name="T5" fmla="*/ 0 h 12"/>
                <a:gd name="T6" fmla="*/ 1 w 120"/>
                <a:gd name="T7" fmla="*/ 0 h 12"/>
                <a:gd name="T8" fmla="*/ 0 w 12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2">
                  <a:moveTo>
                    <a:pt x="0" y="12"/>
                  </a:moveTo>
                  <a:cubicBezTo>
                    <a:pt x="40" y="12"/>
                    <a:pt x="80" y="12"/>
                    <a:pt x="120" y="12"/>
                  </a:cubicBezTo>
                  <a:cubicBezTo>
                    <a:pt x="120" y="8"/>
                    <a:pt x="119" y="4"/>
                    <a:pt x="1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0" y="8"/>
                    <a:pt x="0" y="1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714"/>
            <p:cNvSpPr>
              <a:spLocks/>
            </p:cNvSpPr>
            <p:nvPr/>
          </p:nvSpPr>
          <p:spPr bwMode="auto">
            <a:xfrm>
              <a:off x="5361407" y="1560256"/>
              <a:ext cx="127000" cy="52388"/>
            </a:xfrm>
            <a:custGeom>
              <a:avLst/>
              <a:gdLst>
                <a:gd name="T0" fmla="*/ 0 w 88"/>
                <a:gd name="T1" fmla="*/ 0 h 36"/>
                <a:gd name="T2" fmla="*/ 0 w 88"/>
                <a:gd name="T3" fmla="*/ 26 h 36"/>
                <a:gd name="T4" fmla="*/ 10 w 88"/>
                <a:gd name="T5" fmla="*/ 36 h 36"/>
                <a:gd name="T6" fmla="*/ 78 w 88"/>
                <a:gd name="T7" fmla="*/ 36 h 36"/>
                <a:gd name="T8" fmla="*/ 88 w 88"/>
                <a:gd name="T9" fmla="*/ 26 h 36"/>
                <a:gd name="T10" fmla="*/ 88 w 88"/>
                <a:gd name="T11" fmla="*/ 0 h 36"/>
                <a:gd name="T12" fmla="*/ 0 w 8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36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5" y="36"/>
                    <a:pt x="10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83" y="36"/>
                    <a:pt x="88" y="32"/>
                    <a:pt x="88" y="2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715"/>
            <p:cNvSpPr>
              <a:spLocks/>
            </p:cNvSpPr>
            <p:nvPr/>
          </p:nvSpPr>
          <p:spPr bwMode="auto">
            <a:xfrm>
              <a:off x="5361407" y="1588831"/>
              <a:ext cx="127000" cy="15875"/>
            </a:xfrm>
            <a:custGeom>
              <a:avLst/>
              <a:gdLst>
                <a:gd name="T0" fmla="*/ 0 w 88"/>
                <a:gd name="T1" fmla="*/ 11 h 11"/>
                <a:gd name="T2" fmla="*/ 88 w 88"/>
                <a:gd name="T3" fmla="*/ 11 h 11"/>
                <a:gd name="T4" fmla="*/ 88 w 88"/>
                <a:gd name="T5" fmla="*/ 7 h 11"/>
                <a:gd name="T6" fmla="*/ 60 w 88"/>
                <a:gd name="T7" fmla="*/ 7 h 11"/>
                <a:gd name="T8" fmla="*/ 44 w 88"/>
                <a:gd name="T9" fmla="*/ 0 h 11"/>
                <a:gd name="T10" fmla="*/ 28 w 88"/>
                <a:gd name="T11" fmla="*/ 7 h 11"/>
                <a:gd name="T12" fmla="*/ 0 w 88"/>
                <a:gd name="T13" fmla="*/ 7 h 11"/>
                <a:gd name="T14" fmla="*/ 0 w 88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11">
                  <a:moveTo>
                    <a:pt x="0" y="11"/>
                  </a:moveTo>
                  <a:cubicBezTo>
                    <a:pt x="88" y="11"/>
                    <a:pt x="88" y="11"/>
                    <a:pt x="88" y="11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9" y="3"/>
                    <a:pt x="52" y="0"/>
                    <a:pt x="44" y="0"/>
                  </a:cubicBezTo>
                  <a:cubicBezTo>
                    <a:pt x="36" y="0"/>
                    <a:pt x="29" y="3"/>
                    <a:pt x="28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716"/>
            <p:cNvSpPr>
              <a:spLocks/>
            </p:cNvSpPr>
            <p:nvPr/>
          </p:nvSpPr>
          <p:spPr bwMode="auto">
            <a:xfrm>
              <a:off x="5035970" y="1512631"/>
              <a:ext cx="204788" cy="34925"/>
            </a:xfrm>
            <a:custGeom>
              <a:avLst/>
              <a:gdLst>
                <a:gd name="T0" fmla="*/ 141 w 141"/>
                <a:gd name="T1" fmla="*/ 24 h 24"/>
                <a:gd name="T2" fmla="*/ 141 w 141"/>
                <a:gd name="T3" fmla="*/ 13 h 24"/>
                <a:gd name="T4" fmla="*/ 128 w 141"/>
                <a:gd name="T5" fmla="*/ 0 h 24"/>
                <a:gd name="T6" fmla="*/ 12 w 141"/>
                <a:gd name="T7" fmla="*/ 0 h 24"/>
                <a:gd name="T8" fmla="*/ 0 w 141"/>
                <a:gd name="T9" fmla="*/ 13 h 24"/>
                <a:gd name="T10" fmla="*/ 0 w 141"/>
                <a:gd name="T11" fmla="*/ 24 h 24"/>
                <a:gd name="T12" fmla="*/ 141 w 141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24">
                  <a:moveTo>
                    <a:pt x="141" y="24"/>
                  </a:moveTo>
                  <a:cubicBezTo>
                    <a:pt x="141" y="13"/>
                    <a:pt x="141" y="13"/>
                    <a:pt x="141" y="13"/>
                  </a:cubicBezTo>
                  <a:cubicBezTo>
                    <a:pt x="141" y="6"/>
                    <a:pt x="135" y="0"/>
                    <a:pt x="12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141" y="24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717"/>
            <p:cNvSpPr>
              <a:spLocks/>
            </p:cNvSpPr>
            <p:nvPr/>
          </p:nvSpPr>
          <p:spPr bwMode="auto">
            <a:xfrm>
              <a:off x="5035970" y="1547556"/>
              <a:ext cx="204788" cy="98425"/>
            </a:xfrm>
            <a:custGeom>
              <a:avLst/>
              <a:gdLst>
                <a:gd name="T0" fmla="*/ 0 w 141"/>
                <a:gd name="T1" fmla="*/ 0 h 68"/>
                <a:gd name="T2" fmla="*/ 0 w 141"/>
                <a:gd name="T3" fmla="*/ 56 h 68"/>
                <a:gd name="T4" fmla="*/ 12 w 141"/>
                <a:gd name="T5" fmla="*/ 68 h 68"/>
                <a:gd name="T6" fmla="*/ 128 w 141"/>
                <a:gd name="T7" fmla="*/ 68 h 68"/>
                <a:gd name="T8" fmla="*/ 141 w 141"/>
                <a:gd name="T9" fmla="*/ 56 h 68"/>
                <a:gd name="T10" fmla="*/ 141 w 141"/>
                <a:gd name="T11" fmla="*/ 0 h 68"/>
                <a:gd name="T12" fmla="*/ 0 w 141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68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6" y="68"/>
                    <a:pt x="12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35" y="68"/>
                    <a:pt x="141" y="63"/>
                    <a:pt x="141" y="56"/>
                  </a:cubicBezTo>
                  <a:cubicBezTo>
                    <a:pt x="141" y="0"/>
                    <a:pt x="141" y="0"/>
                    <a:pt x="14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Rectangle 718"/>
            <p:cNvSpPr>
              <a:spLocks noChangeArrowheads="1"/>
            </p:cNvSpPr>
            <p:nvPr/>
          </p:nvSpPr>
          <p:spPr bwMode="auto">
            <a:xfrm>
              <a:off x="5055020" y="1569781"/>
              <a:ext cx="1666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3" name="组合 1792"/>
          <p:cNvGrpSpPr/>
          <p:nvPr/>
        </p:nvGrpSpPr>
        <p:grpSpPr>
          <a:xfrm>
            <a:off x="626872" y="5193460"/>
            <a:ext cx="955676" cy="871538"/>
            <a:chOff x="271882" y="5155943"/>
            <a:chExt cx="955676" cy="871538"/>
          </a:xfrm>
        </p:grpSpPr>
        <p:sp>
          <p:nvSpPr>
            <p:cNvPr id="1092" name="Freeform 719"/>
            <p:cNvSpPr>
              <a:spLocks/>
            </p:cNvSpPr>
            <p:nvPr/>
          </p:nvSpPr>
          <p:spPr bwMode="auto">
            <a:xfrm>
              <a:off x="660820" y="5155943"/>
              <a:ext cx="566738" cy="806450"/>
            </a:xfrm>
            <a:custGeom>
              <a:avLst/>
              <a:gdLst>
                <a:gd name="T0" fmla="*/ 390 w 390"/>
                <a:gd name="T1" fmla="*/ 550 h 553"/>
                <a:gd name="T2" fmla="*/ 387 w 390"/>
                <a:gd name="T3" fmla="*/ 553 h 553"/>
                <a:gd name="T4" fmla="*/ 3 w 390"/>
                <a:gd name="T5" fmla="*/ 553 h 553"/>
                <a:gd name="T6" fmla="*/ 0 w 390"/>
                <a:gd name="T7" fmla="*/ 550 h 553"/>
                <a:gd name="T8" fmla="*/ 0 w 390"/>
                <a:gd name="T9" fmla="*/ 3 h 553"/>
                <a:gd name="T10" fmla="*/ 3 w 390"/>
                <a:gd name="T11" fmla="*/ 0 h 553"/>
                <a:gd name="T12" fmla="*/ 387 w 390"/>
                <a:gd name="T13" fmla="*/ 0 h 553"/>
                <a:gd name="T14" fmla="*/ 390 w 390"/>
                <a:gd name="T15" fmla="*/ 3 h 553"/>
                <a:gd name="T16" fmla="*/ 390 w 390"/>
                <a:gd name="T17" fmla="*/ 55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553">
                  <a:moveTo>
                    <a:pt x="390" y="550"/>
                  </a:moveTo>
                  <a:cubicBezTo>
                    <a:pt x="390" y="551"/>
                    <a:pt x="388" y="553"/>
                    <a:pt x="387" y="553"/>
                  </a:cubicBezTo>
                  <a:cubicBezTo>
                    <a:pt x="3" y="553"/>
                    <a:pt x="3" y="553"/>
                    <a:pt x="3" y="553"/>
                  </a:cubicBezTo>
                  <a:cubicBezTo>
                    <a:pt x="1" y="553"/>
                    <a:pt x="0" y="551"/>
                    <a:pt x="0" y="55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88" y="0"/>
                    <a:pt x="390" y="1"/>
                    <a:pt x="390" y="3"/>
                  </a:cubicBezTo>
                  <a:lnTo>
                    <a:pt x="390" y="550"/>
                  </a:ln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720"/>
            <p:cNvSpPr>
              <a:spLocks/>
            </p:cNvSpPr>
            <p:nvPr/>
          </p:nvSpPr>
          <p:spPr bwMode="auto">
            <a:xfrm>
              <a:off x="660820" y="5155943"/>
              <a:ext cx="566738" cy="46038"/>
            </a:xfrm>
            <a:custGeom>
              <a:avLst/>
              <a:gdLst>
                <a:gd name="T0" fmla="*/ 390 w 390"/>
                <a:gd name="T1" fmla="*/ 31 h 31"/>
                <a:gd name="T2" fmla="*/ 390 w 390"/>
                <a:gd name="T3" fmla="*/ 3 h 31"/>
                <a:gd name="T4" fmla="*/ 387 w 390"/>
                <a:gd name="T5" fmla="*/ 0 h 31"/>
                <a:gd name="T6" fmla="*/ 3 w 390"/>
                <a:gd name="T7" fmla="*/ 0 h 31"/>
                <a:gd name="T8" fmla="*/ 0 w 390"/>
                <a:gd name="T9" fmla="*/ 3 h 31"/>
                <a:gd name="T10" fmla="*/ 0 w 390"/>
                <a:gd name="T11" fmla="*/ 31 h 31"/>
                <a:gd name="T12" fmla="*/ 390 w 39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31">
                  <a:moveTo>
                    <a:pt x="390" y="31"/>
                  </a:moveTo>
                  <a:cubicBezTo>
                    <a:pt x="390" y="3"/>
                    <a:pt x="390" y="3"/>
                    <a:pt x="390" y="3"/>
                  </a:cubicBezTo>
                  <a:cubicBezTo>
                    <a:pt x="390" y="1"/>
                    <a:pt x="388" y="0"/>
                    <a:pt x="38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390" y="31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Oval 721"/>
            <p:cNvSpPr>
              <a:spLocks noChangeArrowheads="1"/>
            </p:cNvSpPr>
            <p:nvPr/>
          </p:nvSpPr>
          <p:spPr bwMode="auto">
            <a:xfrm>
              <a:off x="721145" y="5170231"/>
              <a:ext cx="14288" cy="14288"/>
            </a:xfrm>
            <a:prstGeom prst="ellipse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Oval 722"/>
            <p:cNvSpPr>
              <a:spLocks noChangeArrowheads="1"/>
            </p:cNvSpPr>
            <p:nvPr/>
          </p:nvSpPr>
          <p:spPr bwMode="auto">
            <a:xfrm>
              <a:off x="697332" y="5170231"/>
              <a:ext cx="14288" cy="14288"/>
            </a:xfrm>
            <a:prstGeom prst="ellipse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Oval 723"/>
            <p:cNvSpPr>
              <a:spLocks noChangeArrowheads="1"/>
            </p:cNvSpPr>
            <p:nvPr/>
          </p:nvSpPr>
          <p:spPr bwMode="auto">
            <a:xfrm>
              <a:off x="673520" y="5170231"/>
              <a:ext cx="14288" cy="14288"/>
            </a:xfrm>
            <a:prstGeom prst="ellipse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Rectangle 724"/>
            <p:cNvSpPr>
              <a:spLocks noChangeArrowheads="1"/>
            </p:cNvSpPr>
            <p:nvPr/>
          </p:nvSpPr>
          <p:spPr bwMode="auto">
            <a:xfrm>
              <a:off x="706857" y="5265481"/>
              <a:ext cx="100013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Rectangle 725"/>
            <p:cNvSpPr>
              <a:spLocks noChangeArrowheads="1"/>
            </p:cNvSpPr>
            <p:nvPr/>
          </p:nvSpPr>
          <p:spPr bwMode="auto">
            <a:xfrm>
              <a:off x="754482" y="5284531"/>
              <a:ext cx="141288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Rectangle 726"/>
            <p:cNvSpPr>
              <a:spLocks noChangeArrowheads="1"/>
            </p:cNvSpPr>
            <p:nvPr/>
          </p:nvSpPr>
          <p:spPr bwMode="auto">
            <a:xfrm>
              <a:off x="754482" y="5303581"/>
              <a:ext cx="128588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Rectangle 727"/>
            <p:cNvSpPr>
              <a:spLocks noChangeArrowheads="1"/>
            </p:cNvSpPr>
            <p:nvPr/>
          </p:nvSpPr>
          <p:spPr bwMode="auto">
            <a:xfrm>
              <a:off x="754482" y="5322631"/>
              <a:ext cx="101600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Rectangle 728"/>
            <p:cNvSpPr>
              <a:spLocks noChangeArrowheads="1"/>
            </p:cNvSpPr>
            <p:nvPr/>
          </p:nvSpPr>
          <p:spPr bwMode="auto">
            <a:xfrm>
              <a:off x="706857" y="5476618"/>
              <a:ext cx="100013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Rectangle 729"/>
            <p:cNvSpPr>
              <a:spLocks noChangeArrowheads="1"/>
            </p:cNvSpPr>
            <p:nvPr/>
          </p:nvSpPr>
          <p:spPr bwMode="auto">
            <a:xfrm>
              <a:off x="754482" y="5494081"/>
              <a:ext cx="273050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Rectangle 730"/>
            <p:cNvSpPr>
              <a:spLocks noChangeArrowheads="1"/>
            </p:cNvSpPr>
            <p:nvPr/>
          </p:nvSpPr>
          <p:spPr bwMode="auto">
            <a:xfrm>
              <a:off x="754482" y="5513131"/>
              <a:ext cx="230188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Rectangle 731"/>
            <p:cNvSpPr>
              <a:spLocks noChangeArrowheads="1"/>
            </p:cNvSpPr>
            <p:nvPr/>
          </p:nvSpPr>
          <p:spPr bwMode="auto">
            <a:xfrm>
              <a:off x="781470" y="5532181"/>
              <a:ext cx="101600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Rectangle 732"/>
            <p:cNvSpPr>
              <a:spLocks noChangeArrowheads="1"/>
            </p:cNvSpPr>
            <p:nvPr/>
          </p:nvSpPr>
          <p:spPr bwMode="auto">
            <a:xfrm>
              <a:off x="706857" y="5375018"/>
              <a:ext cx="100013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Rectangle 733"/>
            <p:cNvSpPr>
              <a:spLocks noChangeArrowheads="1"/>
            </p:cNvSpPr>
            <p:nvPr/>
          </p:nvSpPr>
          <p:spPr bwMode="auto">
            <a:xfrm>
              <a:off x="754482" y="5394068"/>
              <a:ext cx="419100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Rectangle 734"/>
            <p:cNvSpPr>
              <a:spLocks noChangeArrowheads="1"/>
            </p:cNvSpPr>
            <p:nvPr/>
          </p:nvSpPr>
          <p:spPr bwMode="auto">
            <a:xfrm>
              <a:off x="754482" y="5413118"/>
              <a:ext cx="403225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Rectangle 735"/>
            <p:cNvSpPr>
              <a:spLocks noChangeArrowheads="1"/>
            </p:cNvSpPr>
            <p:nvPr/>
          </p:nvSpPr>
          <p:spPr bwMode="auto">
            <a:xfrm>
              <a:off x="754482" y="5432168"/>
              <a:ext cx="101600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736"/>
            <p:cNvSpPr>
              <a:spLocks noEditPoints="1"/>
            </p:cNvSpPr>
            <p:nvPr/>
          </p:nvSpPr>
          <p:spPr bwMode="auto">
            <a:xfrm>
              <a:off x="317920" y="5468681"/>
              <a:ext cx="61913" cy="85725"/>
            </a:xfrm>
            <a:custGeom>
              <a:avLst/>
              <a:gdLst>
                <a:gd name="T0" fmla="*/ 39 w 43"/>
                <a:gd name="T1" fmla="*/ 58 h 58"/>
                <a:gd name="T2" fmla="*/ 4 w 43"/>
                <a:gd name="T3" fmla="*/ 58 h 58"/>
                <a:gd name="T4" fmla="*/ 0 w 43"/>
                <a:gd name="T5" fmla="*/ 54 h 58"/>
                <a:gd name="T6" fmla="*/ 0 w 43"/>
                <a:gd name="T7" fmla="*/ 4 h 58"/>
                <a:gd name="T8" fmla="*/ 4 w 43"/>
                <a:gd name="T9" fmla="*/ 0 h 58"/>
                <a:gd name="T10" fmla="*/ 39 w 43"/>
                <a:gd name="T11" fmla="*/ 0 h 58"/>
                <a:gd name="T12" fmla="*/ 43 w 43"/>
                <a:gd name="T13" fmla="*/ 4 h 58"/>
                <a:gd name="T14" fmla="*/ 43 w 43"/>
                <a:gd name="T15" fmla="*/ 54 h 58"/>
                <a:gd name="T16" fmla="*/ 39 w 43"/>
                <a:gd name="T17" fmla="*/ 58 h 58"/>
                <a:gd name="T18" fmla="*/ 8 w 43"/>
                <a:gd name="T19" fmla="*/ 50 h 58"/>
                <a:gd name="T20" fmla="*/ 35 w 43"/>
                <a:gd name="T21" fmla="*/ 50 h 58"/>
                <a:gd name="T22" fmla="*/ 35 w 43"/>
                <a:gd name="T23" fmla="*/ 8 h 58"/>
                <a:gd name="T24" fmla="*/ 8 w 43"/>
                <a:gd name="T25" fmla="*/ 8 h 58"/>
                <a:gd name="T26" fmla="*/ 8 w 43"/>
                <a:gd name="T27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8">
                  <a:moveTo>
                    <a:pt x="39" y="58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1" y="58"/>
                    <a:pt x="0" y="56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1"/>
                    <a:pt x="43" y="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1" y="58"/>
                    <a:pt x="39" y="58"/>
                  </a:cubicBezTo>
                  <a:close/>
                  <a:moveTo>
                    <a:pt x="8" y="50"/>
                  </a:moveTo>
                  <a:cubicBezTo>
                    <a:pt x="35" y="50"/>
                    <a:pt x="35" y="50"/>
                    <a:pt x="35" y="50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50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737"/>
            <p:cNvSpPr>
              <a:spLocks/>
            </p:cNvSpPr>
            <p:nvPr/>
          </p:nvSpPr>
          <p:spPr bwMode="auto">
            <a:xfrm>
              <a:off x="344907" y="5471856"/>
              <a:ext cx="6350" cy="77788"/>
            </a:xfrm>
            <a:custGeom>
              <a:avLst/>
              <a:gdLst>
                <a:gd name="T0" fmla="*/ 2 w 4"/>
                <a:gd name="T1" fmla="*/ 53 h 53"/>
                <a:gd name="T2" fmla="*/ 0 w 4"/>
                <a:gd name="T3" fmla="*/ 51 h 53"/>
                <a:gd name="T4" fmla="*/ 0 w 4"/>
                <a:gd name="T5" fmla="*/ 2 h 53"/>
                <a:gd name="T6" fmla="*/ 2 w 4"/>
                <a:gd name="T7" fmla="*/ 0 h 53"/>
                <a:gd name="T8" fmla="*/ 4 w 4"/>
                <a:gd name="T9" fmla="*/ 2 h 53"/>
                <a:gd name="T10" fmla="*/ 4 w 4"/>
                <a:gd name="T11" fmla="*/ 51 h 53"/>
                <a:gd name="T12" fmla="*/ 2 w 4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3">
                  <a:moveTo>
                    <a:pt x="2" y="53"/>
                  </a:moveTo>
                  <a:cubicBezTo>
                    <a:pt x="1" y="53"/>
                    <a:pt x="0" y="52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3" y="53"/>
                    <a:pt x="2" y="53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738"/>
            <p:cNvSpPr>
              <a:spLocks/>
            </p:cNvSpPr>
            <p:nvPr/>
          </p:nvSpPr>
          <p:spPr bwMode="auto">
            <a:xfrm>
              <a:off x="321095" y="5495668"/>
              <a:ext cx="57150" cy="6350"/>
            </a:xfrm>
            <a:custGeom>
              <a:avLst/>
              <a:gdLst>
                <a:gd name="T0" fmla="*/ 37 w 39"/>
                <a:gd name="T1" fmla="*/ 4 h 4"/>
                <a:gd name="T2" fmla="*/ 2 w 39"/>
                <a:gd name="T3" fmla="*/ 4 h 4"/>
                <a:gd name="T4" fmla="*/ 0 w 39"/>
                <a:gd name="T5" fmla="*/ 2 h 4"/>
                <a:gd name="T6" fmla="*/ 2 w 39"/>
                <a:gd name="T7" fmla="*/ 0 h 4"/>
                <a:gd name="T8" fmla="*/ 37 w 39"/>
                <a:gd name="T9" fmla="*/ 0 h 4"/>
                <a:gd name="T10" fmla="*/ 39 w 39"/>
                <a:gd name="T11" fmla="*/ 2 h 4"/>
                <a:gd name="T12" fmla="*/ 37 w 3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cubicBezTo>
                    <a:pt x="39" y="3"/>
                    <a:pt x="38" y="4"/>
                    <a:pt x="37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739"/>
            <p:cNvSpPr>
              <a:spLocks/>
            </p:cNvSpPr>
            <p:nvPr/>
          </p:nvSpPr>
          <p:spPr bwMode="auto">
            <a:xfrm>
              <a:off x="321095" y="5521068"/>
              <a:ext cx="57150" cy="4763"/>
            </a:xfrm>
            <a:custGeom>
              <a:avLst/>
              <a:gdLst>
                <a:gd name="T0" fmla="*/ 37 w 39"/>
                <a:gd name="T1" fmla="*/ 4 h 4"/>
                <a:gd name="T2" fmla="*/ 2 w 39"/>
                <a:gd name="T3" fmla="*/ 4 h 4"/>
                <a:gd name="T4" fmla="*/ 0 w 39"/>
                <a:gd name="T5" fmla="*/ 2 h 4"/>
                <a:gd name="T6" fmla="*/ 2 w 39"/>
                <a:gd name="T7" fmla="*/ 0 h 4"/>
                <a:gd name="T8" fmla="*/ 37 w 39"/>
                <a:gd name="T9" fmla="*/ 0 h 4"/>
                <a:gd name="T10" fmla="*/ 39 w 39"/>
                <a:gd name="T11" fmla="*/ 2 h 4"/>
                <a:gd name="T12" fmla="*/ 37 w 3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cubicBezTo>
                    <a:pt x="39" y="3"/>
                    <a:pt x="38" y="4"/>
                    <a:pt x="37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740"/>
            <p:cNvSpPr>
              <a:spLocks/>
            </p:cNvSpPr>
            <p:nvPr/>
          </p:nvSpPr>
          <p:spPr bwMode="auto">
            <a:xfrm>
              <a:off x="289345" y="5503606"/>
              <a:ext cx="26988" cy="11113"/>
            </a:xfrm>
            <a:custGeom>
              <a:avLst/>
              <a:gdLst>
                <a:gd name="T0" fmla="*/ 15 w 19"/>
                <a:gd name="T1" fmla="*/ 8 h 8"/>
                <a:gd name="T2" fmla="*/ 4 w 19"/>
                <a:gd name="T3" fmla="*/ 8 h 8"/>
                <a:gd name="T4" fmla="*/ 0 w 19"/>
                <a:gd name="T5" fmla="*/ 4 h 8"/>
                <a:gd name="T6" fmla="*/ 4 w 19"/>
                <a:gd name="T7" fmla="*/ 0 h 8"/>
                <a:gd name="T8" fmla="*/ 15 w 19"/>
                <a:gd name="T9" fmla="*/ 0 h 8"/>
                <a:gd name="T10" fmla="*/ 19 w 19"/>
                <a:gd name="T11" fmla="*/ 4 h 8"/>
                <a:gd name="T12" fmla="*/ 15 w 1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1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2"/>
                    <a:pt x="19" y="4"/>
                  </a:cubicBezTo>
                  <a:cubicBezTo>
                    <a:pt x="19" y="7"/>
                    <a:pt x="17" y="8"/>
                    <a:pt x="15" y="8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741"/>
            <p:cNvSpPr>
              <a:spLocks/>
            </p:cNvSpPr>
            <p:nvPr/>
          </p:nvSpPr>
          <p:spPr bwMode="auto">
            <a:xfrm>
              <a:off x="271882" y="5443281"/>
              <a:ext cx="11113" cy="20638"/>
            </a:xfrm>
            <a:custGeom>
              <a:avLst/>
              <a:gdLst>
                <a:gd name="T0" fmla="*/ 4 w 8"/>
                <a:gd name="T1" fmla="*/ 14 h 14"/>
                <a:gd name="T2" fmla="*/ 0 w 8"/>
                <a:gd name="T3" fmla="*/ 10 h 14"/>
                <a:gd name="T4" fmla="*/ 0 w 8"/>
                <a:gd name="T5" fmla="*/ 4 h 14"/>
                <a:gd name="T6" fmla="*/ 4 w 8"/>
                <a:gd name="T7" fmla="*/ 0 h 14"/>
                <a:gd name="T8" fmla="*/ 8 w 8"/>
                <a:gd name="T9" fmla="*/ 4 h 14"/>
                <a:gd name="T10" fmla="*/ 8 w 8"/>
                <a:gd name="T11" fmla="*/ 10 h 14"/>
                <a:gd name="T12" fmla="*/ 4 w 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4">
                  <a:moveTo>
                    <a:pt x="4" y="14"/>
                  </a:moveTo>
                  <a:cubicBezTo>
                    <a:pt x="1" y="14"/>
                    <a:pt x="0" y="13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3"/>
                    <a:pt x="6" y="14"/>
                    <a:pt x="4" y="1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742"/>
            <p:cNvSpPr>
              <a:spLocks/>
            </p:cNvSpPr>
            <p:nvPr/>
          </p:nvSpPr>
          <p:spPr bwMode="auto">
            <a:xfrm>
              <a:off x="324270" y="5443281"/>
              <a:ext cx="11113" cy="20638"/>
            </a:xfrm>
            <a:custGeom>
              <a:avLst/>
              <a:gdLst>
                <a:gd name="T0" fmla="*/ 4 w 8"/>
                <a:gd name="T1" fmla="*/ 14 h 14"/>
                <a:gd name="T2" fmla="*/ 0 w 8"/>
                <a:gd name="T3" fmla="*/ 10 h 14"/>
                <a:gd name="T4" fmla="*/ 0 w 8"/>
                <a:gd name="T5" fmla="*/ 4 h 14"/>
                <a:gd name="T6" fmla="*/ 4 w 8"/>
                <a:gd name="T7" fmla="*/ 0 h 14"/>
                <a:gd name="T8" fmla="*/ 8 w 8"/>
                <a:gd name="T9" fmla="*/ 4 h 14"/>
                <a:gd name="T10" fmla="*/ 8 w 8"/>
                <a:gd name="T11" fmla="*/ 10 h 14"/>
                <a:gd name="T12" fmla="*/ 4 w 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4">
                  <a:moveTo>
                    <a:pt x="4" y="14"/>
                  </a:moveTo>
                  <a:cubicBezTo>
                    <a:pt x="2" y="14"/>
                    <a:pt x="0" y="13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3"/>
                    <a:pt x="6" y="14"/>
                    <a:pt x="4" y="1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743"/>
            <p:cNvSpPr>
              <a:spLocks/>
            </p:cNvSpPr>
            <p:nvPr/>
          </p:nvSpPr>
          <p:spPr bwMode="auto">
            <a:xfrm>
              <a:off x="297282" y="5446456"/>
              <a:ext cx="11113" cy="66675"/>
            </a:xfrm>
            <a:custGeom>
              <a:avLst/>
              <a:gdLst>
                <a:gd name="T0" fmla="*/ 4 w 8"/>
                <a:gd name="T1" fmla="*/ 46 h 46"/>
                <a:gd name="T2" fmla="*/ 0 w 8"/>
                <a:gd name="T3" fmla="*/ 42 h 46"/>
                <a:gd name="T4" fmla="*/ 0 w 8"/>
                <a:gd name="T5" fmla="*/ 4 h 46"/>
                <a:gd name="T6" fmla="*/ 4 w 8"/>
                <a:gd name="T7" fmla="*/ 0 h 46"/>
                <a:gd name="T8" fmla="*/ 8 w 8"/>
                <a:gd name="T9" fmla="*/ 4 h 46"/>
                <a:gd name="T10" fmla="*/ 8 w 8"/>
                <a:gd name="T11" fmla="*/ 42 h 46"/>
                <a:gd name="T12" fmla="*/ 4 w 8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6">
                  <a:moveTo>
                    <a:pt x="4" y="46"/>
                  </a:moveTo>
                  <a:cubicBezTo>
                    <a:pt x="2" y="46"/>
                    <a:pt x="0" y="45"/>
                    <a:pt x="0" y="4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5"/>
                    <a:pt x="6" y="46"/>
                    <a:pt x="4" y="46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744"/>
            <p:cNvSpPr>
              <a:spLocks/>
            </p:cNvSpPr>
            <p:nvPr/>
          </p:nvSpPr>
          <p:spPr bwMode="auto">
            <a:xfrm>
              <a:off x="271882" y="5443281"/>
              <a:ext cx="63500" cy="11113"/>
            </a:xfrm>
            <a:custGeom>
              <a:avLst/>
              <a:gdLst>
                <a:gd name="T0" fmla="*/ 40 w 44"/>
                <a:gd name="T1" fmla="*/ 8 h 8"/>
                <a:gd name="T2" fmla="*/ 4 w 44"/>
                <a:gd name="T3" fmla="*/ 8 h 8"/>
                <a:gd name="T4" fmla="*/ 0 w 44"/>
                <a:gd name="T5" fmla="*/ 4 h 8"/>
                <a:gd name="T6" fmla="*/ 4 w 44"/>
                <a:gd name="T7" fmla="*/ 0 h 8"/>
                <a:gd name="T8" fmla="*/ 40 w 44"/>
                <a:gd name="T9" fmla="*/ 0 h 8"/>
                <a:gd name="T10" fmla="*/ 44 w 44"/>
                <a:gd name="T11" fmla="*/ 4 h 8"/>
                <a:gd name="T12" fmla="*/ 40 w 4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8">
                  <a:moveTo>
                    <a:pt x="4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cubicBezTo>
                    <a:pt x="44" y="6"/>
                    <a:pt x="42" y="8"/>
                    <a:pt x="40" y="8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745"/>
            <p:cNvSpPr>
              <a:spLocks/>
            </p:cNvSpPr>
            <p:nvPr/>
          </p:nvSpPr>
          <p:spPr bwMode="auto">
            <a:xfrm>
              <a:off x="495720" y="5922706"/>
              <a:ext cx="73025" cy="104775"/>
            </a:xfrm>
            <a:custGeom>
              <a:avLst/>
              <a:gdLst>
                <a:gd name="T0" fmla="*/ 4 w 50"/>
                <a:gd name="T1" fmla="*/ 71 h 72"/>
                <a:gd name="T2" fmla="*/ 3 w 50"/>
                <a:gd name="T3" fmla="*/ 71 h 72"/>
                <a:gd name="T4" fmla="*/ 0 w 50"/>
                <a:gd name="T5" fmla="*/ 66 h 72"/>
                <a:gd name="T6" fmla="*/ 21 w 50"/>
                <a:gd name="T7" fmla="*/ 3 h 72"/>
                <a:gd name="T8" fmla="*/ 25 w 50"/>
                <a:gd name="T9" fmla="*/ 0 h 72"/>
                <a:gd name="T10" fmla="*/ 29 w 50"/>
                <a:gd name="T11" fmla="*/ 3 h 72"/>
                <a:gd name="T12" fmla="*/ 49 w 50"/>
                <a:gd name="T13" fmla="*/ 66 h 72"/>
                <a:gd name="T14" fmla="*/ 47 w 50"/>
                <a:gd name="T15" fmla="*/ 71 h 72"/>
                <a:gd name="T16" fmla="*/ 42 w 50"/>
                <a:gd name="T17" fmla="*/ 68 h 72"/>
                <a:gd name="T18" fmla="*/ 25 w 50"/>
                <a:gd name="T19" fmla="*/ 17 h 72"/>
                <a:gd name="T20" fmla="*/ 8 w 50"/>
                <a:gd name="T21" fmla="*/ 68 h 72"/>
                <a:gd name="T22" fmla="*/ 4 w 50"/>
                <a:gd name="T23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72">
                  <a:moveTo>
                    <a:pt x="4" y="71"/>
                  </a:moveTo>
                  <a:cubicBezTo>
                    <a:pt x="4" y="71"/>
                    <a:pt x="3" y="71"/>
                    <a:pt x="3" y="71"/>
                  </a:cubicBezTo>
                  <a:cubicBezTo>
                    <a:pt x="1" y="70"/>
                    <a:pt x="0" y="68"/>
                    <a:pt x="0" y="6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1"/>
                    <a:pt x="29" y="3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0" y="68"/>
                    <a:pt x="49" y="70"/>
                    <a:pt x="47" y="71"/>
                  </a:cubicBezTo>
                  <a:cubicBezTo>
                    <a:pt x="45" y="72"/>
                    <a:pt x="42" y="70"/>
                    <a:pt x="42" y="6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7" y="70"/>
                    <a:pt x="6" y="71"/>
                    <a:pt x="4" y="71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750"/>
            <p:cNvSpPr>
              <a:spLocks/>
            </p:cNvSpPr>
            <p:nvPr/>
          </p:nvSpPr>
          <p:spPr bwMode="auto">
            <a:xfrm>
              <a:off x="556045" y="5924293"/>
              <a:ext cx="39688" cy="53975"/>
            </a:xfrm>
            <a:custGeom>
              <a:avLst/>
              <a:gdLst>
                <a:gd name="T0" fmla="*/ 23 w 27"/>
                <a:gd name="T1" fmla="*/ 37 h 37"/>
                <a:gd name="T2" fmla="*/ 19 w 27"/>
                <a:gd name="T3" fmla="*/ 33 h 37"/>
                <a:gd name="T4" fmla="*/ 19 w 27"/>
                <a:gd name="T5" fmla="*/ 13 h 37"/>
                <a:gd name="T6" fmla="*/ 15 w 27"/>
                <a:gd name="T7" fmla="*/ 8 h 37"/>
                <a:gd name="T8" fmla="*/ 13 w 27"/>
                <a:gd name="T9" fmla="*/ 8 h 37"/>
                <a:gd name="T10" fmla="*/ 8 w 27"/>
                <a:gd name="T11" fmla="*/ 11 h 37"/>
                <a:gd name="T12" fmla="*/ 3 w 27"/>
                <a:gd name="T13" fmla="*/ 14 h 37"/>
                <a:gd name="T14" fmla="*/ 1 w 27"/>
                <a:gd name="T15" fmla="*/ 8 h 37"/>
                <a:gd name="T16" fmla="*/ 13 w 27"/>
                <a:gd name="T17" fmla="*/ 0 h 37"/>
                <a:gd name="T18" fmla="*/ 15 w 27"/>
                <a:gd name="T19" fmla="*/ 0 h 37"/>
                <a:gd name="T20" fmla="*/ 27 w 27"/>
                <a:gd name="T21" fmla="*/ 13 h 37"/>
                <a:gd name="T22" fmla="*/ 27 w 27"/>
                <a:gd name="T23" fmla="*/ 33 h 37"/>
                <a:gd name="T24" fmla="*/ 23 w 27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37">
                  <a:moveTo>
                    <a:pt x="23" y="37"/>
                  </a:moveTo>
                  <a:cubicBezTo>
                    <a:pt x="21" y="37"/>
                    <a:pt x="19" y="35"/>
                    <a:pt x="19" y="3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1"/>
                    <a:pt x="17" y="8"/>
                    <a:pt x="1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8"/>
                    <a:pt x="9" y="10"/>
                    <a:pt x="8" y="11"/>
                  </a:cubicBezTo>
                  <a:cubicBezTo>
                    <a:pt x="8" y="13"/>
                    <a:pt x="5" y="14"/>
                    <a:pt x="3" y="14"/>
                  </a:cubicBezTo>
                  <a:cubicBezTo>
                    <a:pt x="1" y="13"/>
                    <a:pt x="0" y="10"/>
                    <a:pt x="1" y="8"/>
                  </a:cubicBezTo>
                  <a:cubicBezTo>
                    <a:pt x="3" y="4"/>
                    <a:pt x="7" y="0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2" y="0"/>
                    <a:pt x="27" y="6"/>
                    <a:pt x="27" y="1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5"/>
                    <a:pt x="25" y="37"/>
                    <a:pt x="23" y="37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751"/>
            <p:cNvSpPr>
              <a:spLocks/>
            </p:cNvSpPr>
            <p:nvPr/>
          </p:nvSpPr>
          <p:spPr bwMode="auto">
            <a:xfrm>
              <a:off x="397295" y="5419468"/>
              <a:ext cx="214313" cy="119063"/>
            </a:xfrm>
            <a:custGeom>
              <a:avLst/>
              <a:gdLst>
                <a:gd name="T0" fmla="*/ 67 w 135"/>
                <a:gd name="T1" fmla="*/ 75 h 75"/>
                <a:gd name="T2" fmla="*/ 33 w 135"/>
                <a:gd name="T3" fmla="*/ 38 h 75"/>
                <a:gd name="T4" fmla="*/ 0 w 135"/>
                <a:gd name="T5" fmla="*/ 0 h 75"/>
                <a:gd name="T6" fmla="*/ 67 w 135"/>
                <a:gd name="T7" fmla="*/ 0 h 75"/>
                <a:gd name="T8" fmla="*/ 135 w 135"/>
                <a:gd name="T9" fmla="*/ 0 h 75"/>
                <a:gd name="T10" fmla="*/ 101 w 135"/>
                <a:gd name="T11" fmla="*/ 38 h 75"/>
                <a:gd name="T12" fmla="*/ 67 w 13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75">
                  <a:moveTo>
                    <a:pt x="67" y="75"/>
                  </a:moveTo>
                  <a:lnTo>
                    <a:pt x="33" y="38"/>
                  </a:lnTo>
                  <a:lnTo>
                    <a:pt x="0" y="0"/>
                  </a:lnTo>
                  <a:lnTo>
                    <a:pt x="67" y="0"/>
                  </a:lnTo>
                  <a:lnTo>
                    <a:pt x="135" y="0"/>
                  </a:lnTo>
                  <a:lnTo>
                    <a:pt x="101" y="38"/>
                  </a:lnTo>
                  <a:lnTo>
                    <a:pt x="67" y="75"/>
                  </a:lnTo>
                  <a:close/>
                </a:path>
              </a:pathLst>
            </a:custGeom>
            <a:solidFill>
              <a:srgbClr val="CCEE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752"/>
            <p:cNvSpPr>
              <a:spLocks/>
            </p:cNvSpPr>
            <p:nvPr/>
          </p:nvSpPr>
          <p:spPr bwMode="auto">
            <a:xfrm>
              <a:off x="457620" y="5419468"/>
              <a:ext cx="95250" cy="119063"/>
            </a:xfrm>
            <a:custGeom>
              <a:avLst/>
              <a:gdLst>
                <a:gd name="T0" fmla="*/ 29 w 60"/>
                <a:gd name="T1" fmla="*/ 75 h 75"/>
                <a:gd name="T2" fmla="*/ 15 w 60"/>
                <a:gd name="T3" fmla="*/ 38 h 75"/>
                <a:gd name="T4" fmla="*/ 0 w 60"/>
                <a:gd name="T5" fmla="*/ 0 h 75"/>
                <a:gd name="T6" fmla="*/ 29 w 60"/>
                <a:gd name="T7" fmla="*/ 0 h 75"/>
                <a:gd name="T8" fmla="*/ 60 w 60"/>
                <a:gd name="T9" fmla="*/ 0 h 75"/>
                <a:gd name="T10" fmla="*/ 44 w 60"/>
                <a:gd name="T11" fmla="*/ 38 h 75"/>
                <a:gd name="T12" fmla="*/ 29 w 60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5">
                  <a:moveTo>
                    <a:pt x="29" y="75"/>
                  </a:moveTo>
                  <a:lnTo>
                    <a:pt x="15" y="38"/>
                  </a:lnTo>
                  <a:lnTo>
                    <a:pt x="0" y="0"/>
                  </a:lnTo>
                  <a:lnTo>
                    <a:pt x="29" y="0"/>
                  </a:lnTo>
                  <a:lnTo>
                    <a:pt x="60" y="0"/>
                  </a:lnTo>
                  <a:lnTo>
                    <a:pt x="44" y="38"/>
                  </a:lnTo>
                  <a:lnTo>
                    <a:pt x="29" y="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753"/>
            <p:cNvSpPr>
              <a:spLocks/>
            </p:cNvSpPr>
            <p:nvPr/>
          </p:nvSpPr>
          <p:spPr bwMode="auto">
            <a:xfrm>
              <a:off x="397295" y="5381368"/>
              <a:ext cx="214313" cy="38100"/>
            </a:xfrm>
            <a:custGeom>
              <a:avLst/>
              <a:gdLst>
                <a:gd name="T0" fmla="*/ 0 w 135"/>
                <a:gd name="T1" fmla="*/ 24 h 24"/>
                <a:gd name="T2" fmla="*/ 67 w 135"/>
                <a:gd name="T3" fmla="*/ 24 h 24"/>
                <a:gd name="T4" fmla="*/ 135 w 135"/>
                <a:gd name="T5" fmla="*/ 24 h 24"/>
                <a:gd name="T6" fmla="*/ 117 w 135"/>
                <a:gd name="T7" fmla="*/ 0 h 24"/>
                <a:gd name="T8" fmla="*/ 19 w 135"/>
                <a:gd name="T9" fmla="*/ 0 h 24"/>
                <a:gd name="T10" fmla="*/ 0 w 135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24">
                  <a:moveTo>
                    <a:pt x="0" y="24"/>
                  </a:moveTo>
                  <a:lnTo>
                    <a:pt x="67" y="24"/>
                  </a:lnTo>
                  <a:lnTo>
                    <a:pt x="135" y="24"/>
                  </a:lnTo>
                  <a:lnTo>
                    <a:pt x="117" y="0"/>
                  </a:lnTo>
                  <a:lnTo>
                    <a:pt x="19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CEE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754"/>
            <p:cNvSpPr>
              <a:spLocks/>
            </p:cNvSpPr>
            <p:nvPr/>
          </p:nvSpPr>
          <p:spPr bwMode="auto">
            <a:xfrm>
              <a:off x="457620" y="5379781"/>
              <a:ext cx="95250" cy="39688"/>
            </a:xfrm>
            <a:custGeom>
              <a:avLst/>
              <a:gdLst>
                <a:gd name="T0" fmla="*/ 29 w 60"/>
                <a:gd name="T1" fmla="*/ 0 h 25"/>
                <a:gd name="T2" fmla="*/ 0 w 60"/>
                <a:gd name="T3" fmla="*/ 25 h 25"/>
                <a:gd name="T4" fmla="*/ 29 w 60"/>
                <a:gd name="T5" fmla="*/ 25 h 25"/>
                <a:gd name="T6" fmla="*/ 60 w 60"/>
                <a:gd name="T7" fmla="*/ 25 h 25"/>
                <a:gd name="T8" fmla="*/ 29 w 6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5">
                  <a:moveTo>
                    <a:pt x="29" y="0"/>
                  </a:moveTo>
                  <a:lnTo>
                    <a:pt x="0" y="25"/>
                  </a:lnTo>
                  <a:lnTo>
                    <a:pt x="29" y="25"/>
                  </a:lnTo>
                  <a:lnTo>
                    <a:pt x="60" y="2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4D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755"/>
            <p:cNvSpPr>
              <a:spLocks/>
            </p:cNvSpPr>
            <p:nvPr/>
          </p:nvSpPr>
          <p:spPr bwMode="auto">
            <a:xfrm>
              <a:off x="397295" y="5381368"/>
              <a:ext cx="58738" cy="38100"/>
            </a:xfrm>
            <a:custGeom>
              <a:avLst/>
              <a:gdLst>
                <a:gd name="T0" fmla="*/ 37 w 37"/>
                <a:gd name="T1" fmla="*/ 24 h 24"/>
                <a:gd name="T2" fmla="*/ 19 w 37"/>
                <a:gd name="T3" fmla="*/ 0 h 24"/>
                <a:gd name="T4" fmla="*/ 19 w 37"/>
                <a:gd name="T5" fmla="*/ 0 h 24"/>
                <a:gd name="T6" fmla="*/ 0 w 37"/>
                <a:gd name="T7" fmla="*/ 24 h 24"/>
                <a:gd name="T8" fmla="*/ 37 w 37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37" y="24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24"/>
                  </a:lnTo>
                  <a:lnTo>
                    <a:pt x="37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756"/>
            <p:cNvSpPr>
              <a:spLocks/>
            </p:cNvSpPr>
            <p:nvPr/>
          </p:nvSpPr>
          <p:spPr bwMode="auto">
            <a:xfrm>
              <a:off x="552870" y="5381368"/>
              <a:ext cx="58738" cy="38100"/>
            </a:xfrm>
            <a:custGeom>
              <a:avLst/>
              <a:gdLst>
                <a:gd name="T0" fmla="*/ 0 w 37"/>
                <a:gd name="T1" fmla="*/ 24 h 24"/>
                <a:gd name="T2" fmla="*/ 19 w 37"/>
                <a:gd name="T3" fmla="*/ 0 h 24"/>
                <a:gd name="T4" fmla="*/ 19 w 37"/>
                <a:gd name="T5" fmla="*/ 0 h 24"/>
                <a:gd name="T6" fmla="*/ 37 w 37"/>
                <a:gd name="T7" fmla="*/ 24 h 24"/>
                <a:gd name="T8" fmla="*/ 0 w 37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24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37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Rectangle 757"/>
            <p:cNvSpPr>
              <a:spLocks noChangeArrowheads="1"/>
            </p:cNvSpPr>
            <p:nvPr/>
          </p:nvSpPr>
          <p:spPr bwMode="auto">
            <a:xfrm>
              <a:off x="368720" y="5594093"/>
              <a:ext cx="644525" cy="284163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Rectangle 758"/>
            <p:cNvSpPr>
              <a:spLocks noChangeArrowheads="1"/>
            </p:cNvSpPr>
            <p:nvPr/>
          </p:nvSpPr>
          <p:spPr bwMode="auto">
            <a:xfrm>
              <a:off x="368720" y="5589331"/>
              <a:ext cx="644525" cy="284163"/>
            </a:xfrm>
            <a:prstGeom prst="rect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Rectangle 759"/>
            <p:cNvSpPr>
              <a:spLocks noChangeArrowheads="1"/>
            </p:cNvSpPr>
            <p:nvPr/>
          </p:nvSpPr>
          <p:spPr bwMode="auto">
            <a:xfrm>
              <a:off x="416345" y="5643306"/>
              <a:ext cx="46038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Rectangle 760"/>
            <p:cNvSpPr>
              <a:spLocks noChangeArrowheads="1"/>
            </p:cNvSpPr>
            <p:nvPr/>
          </p:nvSpPr>
          <p:spPr bwMode="auto">
            <a:xfrm>
              <a:off x="479845" y="5643306"/>
              <a:ext cx="44450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Rectangle 761"/>
            <p:cNvSpPr>
              <a:spLocks noChangeArrowheads="1"/>
            </p:cNvSpPr>
            <p:nvPr/>
          </p:nvSpPr>
          <p:spPr bwMode="auto">
            <a:xfrm>
              <a:off x="541757" y="5643306"/>
              <a:ext cx="47625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Rectangle 762"/>
            <p:cNvSpPr>
              <a:spLocks noChangeArrowheads="1"/>
            </p:cNvSpPr>
            <p:nvPr/>
          </p:nvSpPr>
          <p:spPr bwMode="auto">
            <a:xfrm>
              <a:off x="606845" y="5643306"/>
              <a:ext cx="44450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Rectangle 763"/>
            <p:cNvSpPr>
              <a:spLocks noChangeArrowheads="1"/>
            </p:cNvSpPr>
            <p:nvPr/>
          </p:nvSpPr>
          <p:spPr bwMode="auto">
            <a:xfrm>
              <a:off x="668757" y="5643306"/>
              <a:ext cx="46038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Rectangle 764"/>
            <p:cNvSpPr>
              <a:spLocks noChangeArrowheads="1"/>
            </p:cNvSpPr>
            <p:nvPr/>
          </p:nvSpPr>
          <p:spPr bwMode="auto">
            <a:xfrm>
              <a:off x="732257" y="5643306"/>
              <a:ext cx="44450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Rectangle 765"/>
            <p:cNvSpPr>
              <a:spLocks noChangeArrowheads="1"/>
            </p:cNvSpPr>
            <p:nvPr/>
          </p:nvSpPr>
          <p:spPr bwMode="auto">
            <a:xfrm>
              <a:off x="794170" y="5643306"/>
              <a:ext cx="44450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Rectangle 766"/>
            <p:cNvSpPr>
              <a:spLocks noChangeArrowheads="1"/>
            </p:cNvSpPr>
            <p:nvPr/>
          </p:nvSpPr>
          <p:spPr bwMode="auto">
            <a:xfrm>
              <a:off x="856082" y="5643306"/>
              <a:ext cx="46038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Rectangle 767"/>
            <p:cNvSpPr>
              <a:spLocks noChangeArrowheads="1"/>
            </p:cNvSpPr>
            <p:nvPr/>
          </p:nvSpPr>
          <p:spPr bwMode="auto">
            <a:xfrm>
              <a:off x="919582" y="5643306"/>
              <a:ext cx="44450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Rectangle 768"/>
            <p:cNvSpPr>
              <a:spLocks noChangeArrowheads="1"/>
            </p:cNvSpPr>
            <p:nvPr/>
          </p:nvSpPr>
          <p:spPr bwMode="auto">
            <a:xfrm>
              <a:off x="416345" y="5705218"/>
              <a:ext cx="46038" cy="46038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Rectangle 769"/>
            <p:cNvSpPr>
              <a:spLocks noChangeArrowheads="1"/>
            </p:cNvSpPr>
            <p:nvPr/>
          </p:nvSpPr>
          <p:spPr bwMode="auto">
            <a:xfrm>
              <a:off x="479845" y="5705218"/>
              <a:ext cx="44450" cy="46038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Rectangle 770"/>
            <p:cNvSpPr>
              <a:spLocks noChangeArrowheads="1"/>
            </p:cNvSpPr>
            <p:nvPr/>
          </p:nvSpPr>
          <p:spPr bwMode="auto">
            <a:xfrm>
              <a:off x="541757" y="5705218"/>
              <a:ext cx="47625" cy="46038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Rectangle 771"/>
            <p:cNvSpPr>
              <a:spLocks noChangeArrowheads="1"/>
            </p:cNvSpPr>
            <p:nvPr/>
          </p:nvSpPr>
          <p:spPr bwMode="auto">
            <a:xfrm>
              <a:off x="606845" y="5705218"/>
              <a:ext cx="44450" cy="46038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Rectangle 772"/>
            <p:cNvSpPr>
              <a:spLocks noChangeArrowheads="1"/>
            </p:cNvSpPr>
            <p:nvPr/>
          </p:nvSpPr>
          <p:spPr bwMode="auto">
            <a:xfrm>
              <a:off x="668757" y="5705218"/>
              <a:ext cx="46038" cy="46038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Rectangle 773"/>
            <p:cNvSpPr>
              <a:spLocks noChangeArrowheads="1"/>
            </p:cNvSpPr>
            <p:nvPr/>
          </p:nvSpPr>
          <p:spPr bwMode="auto">
            <a:xfrm>
              <a:off x="732257" y="5705218"/>
              <a:ext cx="44450" cy="46038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Rectangle 774"/>
            <p:cNvSpPr>
              <a:spLocks noChangeArrowheads="1"/>
            </p:cNvSpPr>
            <p:nvPr/>
          </p:nvSpPr>
          <p:spPr bwMode="auto">
            <a:xfrm>
              <a:off x="794170" y="5705218"/>
              <a:ext cx="44450" cy="46038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Rectangle 775"/>
            <p:cNvSpPr>
              <a:spLocks noChangeArrowheads="1"/>
            </p:cNvSpPr>
            <p:nvPr/>
          </p:nvSpPr>
          <p:spPr bwMode="auto">
            <a:xfrm>
              <a:off x="856082" y="5705218"/>
              <a:ext cx="46038" cy="46038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Rectangle 776"/>
            <p:cNvSpPr>
              <a:spLocks noChangeArrowheads="1"/>
            </p:cNvSpPr>
            <p:nvPr/>
          </p:nvSpPr>
          <p:spPr bwMode="auto">
            <a:xfrm>
              <a:off x="919582" y="5705218"/>
              <a:ext cx="44450" cy="46038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Rectangle 777"/>
            <p:cNvSpPr>
              <a:spLocks noChangeArrowheads="1"/>
            </p:cNvSpPr>
            <p:nvPr/>
          </p:nvSpPr>
          <p:spPr bwMode="auto">
            <a:xfrm>
              <a:off x="416345" y="5768718"/>
              <a:ext cx="46038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778"/>
            <p:cNvSpPr>
              <a:spLocks/>
            </p:cNvSpPr>
            <p:nvPr/>
          </p:nvSpPr>
          <p:spPr bwMode="auto">
            <a:xfrm>
              <a:off x="479845" y="5768718"/>
              <a:ext cx="296863" cy="44450"/>
            </a:xfrm>
            <a:custGeom>
              <a:avLst/>
              <a:gdLst>
                <a:gd name="T0" fmla="*/ 175 w 187"/>
                <a:gd name="T1" fmla="*/ 0 h 28"/>
                <a:gd name="T2" fmla="*/ 159 w 187"/>
                <a:gd name="T3" fmla="*/ 0 h 28"/>
                <a:gd name="T4" fmla="*/ 0 w 187"/>
                <a:gd name="T5" fmla="*/ 0 h 28"/>
                <a:gd name="T6" fmla="*/ 0 w 187"/>
                <a:gd name="T7" fmla="*/ 28 h 28"/>
                <a:gd name="T8" fmla="*/ 159 w 187"/>
                <a:gd name="T9" fmla="*/ 28 h 28"/>
                <a:gd name="T10" fmla="*/ 175 w 187"/>
                <a:gd name="T11" fmla="*/ 28 h 28"/>
                <a:gd name="T12" fmla="*/ 187 w 187"/>
                <a:gd name="T13" fmla="*/ 28 h 28"/>
                <a:gd name="T14" fmla="*/ 187 w 187"/>
                <a:gd name="T15" fmla="*/ 0 h 28"/>
                <a:gd name="T16" fmla="*/ 175 w 18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28">
                  <a:moveTo>
                    <a:pt x="175" y="0"/>
                  </a:moveTo>
                  <a:lnTo>
                    <a:pt x="15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159" y="28"/>
                  </a:lnTo>
                  <a:lnTo>
                    <a:pt x="175" y="28"/>
                  </a:lnTo>
                  <a:lnTo>
                    <a:pt x="187" y="28"/>
                  </a:lnTo>
                  <a:lnTo>
                    <a:pt x="187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Rectangle 779"/>
            <p:cNvSpPr>
              <a:spLocks noChangeArrowheads="1"/>
            </p:cNvSpPr>
            <p:nvPr/>
          </p:nvSpPr>
          <p:spPr bwMode="auto">
            <a:xfrm>
              <a:off x="794170" y="5768718"/>
              <a:ext cx="44450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Rectangle 780"/>
            <p:cNvSpPr>
              <a:spLocks noChangeArrowheads="1"/>
            </p:cNvSpPr>
            <p:nvPr/>
          </p:nvSpPr>
          <p:spPr bwMode="auto">
            <a:xfrm>
              <a:off x="856082" y="5768718"/>
              <a:ext cx="46038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Rectangle 781"/>
            <p:cNvSpPr>
              <a:spLocks noChangeArrowheads="1"/>
            </p:cNvSpPr>
            <p:nvPr/>
          </p:nvSpPr>
          <p:spPr bwMode="auto">
            <a:xfrm>
              <a:off x="919582" y="5768718"/>
              <a:ext cx="44450" cy="444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Rectangle 782"/>
            <p:cNvSpPr>
              <a:spLocks noChangeArrowheads="1"/>
            </p:cNvSpPr>
            <p:nvPr/>
          </p:nvSpPr>
          <p:spPr bwMode="auto">
            <a:xfrm>
              <a:off x="416345" y="5636956"/>
              <a:ext cx="46038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Rectangle 783"/>
            <p:cNvSpPr>
              <a:spLocks noChangeArrowheads="1"/>
            </p:cNvSpPr>
            <p:nvPr/>
          </p:nvSpPr>
          <p:spPr bwMode="auto">
            <a:xfrm>
              <a:off x="479845" y="5636956"/>
              <a:ext cx="44450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Rectangle 784"/>
            <p:cNvSpPr>
              <a:spLocks noChangeArrowheads="1"/>
            </p:cNvSpPr>
            <p:nvPr/>
          </p:nvSpPr>
          <p:spPr bwMode="auto">
            <a:xfrm>
              <a:off x="541757" y="5636956"/>
              <a:ext cx="47625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Rectangle 785"/>
            <p:cNvSpPr>
              <a:spLocks noChangeArrowheads="1"/>
            </p:cNvSpPr>
            <p:nvPr/>
          </p:nvSpPr>
          <p:spPr bwMode="auto">
            <a:xfrm>
              <a:off x="606845" y="5636956"/>
              <a:ext cx="44450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Rectangle 786"/>
            <p:cNvSpPr>
              <a:spLocks noChangeArrowheads="1"/>
            </p:cNvSpPr>
            <p:nvPr/>
          </p:nvSpPr>
          <p:spPr bwMode="auto">
            <a:xfrm>
              <a:off x="668757" y="5636956"/>
              <a:ext cx="46038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Rectangle 787"/>
            <p:cNvSpPr>
              <a:spLocks noChangeArrowheads="1"/>
            </p:cNvSpPr>
            <p:nvPr/>
          </p:nvSpPr>
          <p:spPr bwMode="auto">
            <a:xfrm>
              <a:off x="732257" y="5636956"/>
              <a:ext cx="44450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Rectangle 788"/>
            <p:cNvSpPr>
              <a:spLocks noChangeArrowheads="1"/>
            </p:cNvSpPr>
            <p:nvPr/>
          </p:nvSpPr>
          <p:spPr bwMode="auto">
            <a:xfrm>
              <a:off x="794170" y="5636956"/>
              <a:ext cx="44450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Rectangle 789"/>
            <p:cNvSpPr>
              <a:spLocks noChangeArrowheads="1"/>
            </p:cNvSpPr>
            <p:nvPr/>
          </p:nvSpPr>
          <p:spPr bwMode="auto">
            <a:xfrm>
              <a:off x="856082" y="5636956"/>
              <a:ext cx="46038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Rectangle 790"/>
            <p:cNvSpPr>
              <a:spLocks noChangeArrowheads="1"/>
            </p:cNvSpPr>
            <p:nvPr/>
          </p:nvSpPr>
          <p:spPr bwMode="auto">
            <a:xfrm>
              <a:off x="919582" y="5636956"/>
              <a:ext cx="44450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Rectangle 791"/>
            <p:cNvSpPr>
              <a:spLocks noChangeArrowheads="1"/>
            </p:cNvSpPr>
            <p:nvPr/>
          </p:nvSpPr>
          <p:spPr bwMode="auto">
            <a:xfrm>
              <a:off x="416345" y="5698868"/>
              <a:ext cx="46038" cy="46038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Rectangle 792"/>
            <p:cNvSpPr>
              <a:spLocks noChangeArrowheads="1"/>
            </p:cNvSpPr>
            <p:nvPr/>
          </p:nvSpPr>
          <p:spPr bwMode="auto">
            <a:xfrm>
              <a:off x="479845" y="5698868"/>
              <a:ext cx="44450" cy="46038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Rectangle 793"/>
            <p:cNvSpPr>
              <a:spLocks noChangeArrowheads="1"/>
            </p:cNvSpPr>
            <p:nvPr/>
          </p:nvSpPr>
          <p:spPr bwMode="auto">
            <a:xfrm>
              <a:off x="541757" y="5698868"/>
              <a:ext cx="47625" cy="46038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Rectangle 794"/>
            <p:cNvSpPr>
              <a:spLocks noChangeArrowheads="1"/>
            </p:cNvSpPr>
            <p:nvPr/>
          </p:nvSpPr>
          <p:spPr bwMode="auto">
            <a:xfrm>
              <a:off x="606845" y="5698868"/>
              <a:ext cx="44450" cy="46038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Rectangle 795"/>
            <p:cNvSpPr>
              <a:spLocks noChangeArrowheads="1"/>
            </p:cNvSpPr>
            <p:nvPr/>
          </p:nvSpPr>
          <p:spPr bwMode="auto">
            <a:xfrm>
              <a:off x="668757" y="5698868"/>
              <a:ext cx="46038" cy="46038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Rectangle 796"/>
            <p:cNvSpPr>
              <a:spLocks noChangeArrowheads="1"/>
            </p:cNvSpPr>
            <p:nvPr/>
          </p:nvSpPr>
          <p:spPr bwMode="auto">
            <a:xfrm>
              <a:off x="732257" y="5698868"/>
              <a:ext cx="44450" cy="46038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Rectangle 797"/>
            <p:cNvSpPr>
              <a:spLocks noChangeArrowheads="1"/>
            </p:cNvSpPr>
            <p:nvPr/>
          </p:nvSpPr>
          <p:spPr bwMode="auto">
            <a:xfrm>
              <a:off x="794170" y="5698868"/>
              <a:ext cx="44450" cy="46038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Rectangle 798"/>
            <p:cNvSpPr>
              <a:spLocks noChangeArrowheads="1"/>
            </p:cNvSpPr>
            <p:nvPr/>
          </p:nvSpPr>
          <p:spPr bwMode="auto">
            <a:xfrm>
              <a:off x="856082" y="5698868"/>
              <a:ext cx="46038" cy="46038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Rectangle 799"/>
            <p:cNvSpPr>
              <a:spLocks noChangeArrowheads="1"/>
            </p:cNvSpPr>
            <p:nvPr/>
          </p:nvSpPr>
          <p:spPr bwMode="auto">
            <a:xfrm>
              <a:off x="919582" y="5698868"/>
              <a:ext cx="44450" cy="46038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Rectangle 800"/>
            <p:cNvSpPr>
              <a:spLocks noChangeArrowheads="1"/>
            </p:cNvSpPr>
            <p:nvPr/>
          </p:nvSpPr>
          <p:spPr bwMode="auto">
            <a:xfrm>
              <a:off x="416345" y="5762368"/>
              <a:ext cx="46038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Freeform 801"/>
            <p:cNvSpPr>
              <a:spLocks/>
            </p:cNvSpPr>
            <p:nvPr/>
          </p:nvSpPr>
          <p:spPr bwMode="auto">
            <a:xfrm>
              <a:off x="479845" y="5762368"/>
              <a:ext cx="296863" cy="44450"/>
            </a:xfrm>
            <a:custGeom>
              <a:avLst/>
              <a:gdLst>
                <a:gd name="T0" fmla="*/ 175 w 187"/>
                <a:gd name="T1" fmla="*/ 0 h 28"/>
                <a:gd name="T2" fmla="*/ 159 w 187"/>
                <a:gd name="T3" fmla="*/ 0 h 28"/>
                <a:gd name="T4" fmla="*/ 0 w 187"/>
                <a:gd name="T5" fmla="*/ 0 h 28"/>
                <a:gd name="T6" fmla="*/ 0 w 187"/>
                <a:gd name="T7" fmla="*/ 28 h 28"/>
                <a:gd name="T8" fmla="*/ 159 w 187"/>
                <a:gd name="T9" fmla="*/ 28 h 28"/>
                <a:gd name="T10" fmla="*/ 175 w 187"/>
                <a:gd name="T11" fmla="*/ 28 h 28"/>
                <a:gd name="T12" fmla="*/ 187 w 187"/>
                <a:gd name="T13" fmla="*/ 28 h 28"/>
                <a:gd name="T14" fmla="*/ 187 w 187"/>
                <a:gd name="T15" fmla="*/ 0 h 28"/>
                <a:gd name="T16" fmla="*/ 175 w 18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28">
                  <a:moveTo>
                    <a:pt x="175" y="0"/>
                  </a:moveTo>
                  <a:lnTo>
                    <a:pt x="15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159" y="28"/>
                  </a:lnTo>
                  <a:lnTo>
                    <a:pt x="175" y="28"/>
                  </a:lnTo>
                  <a:lnTo>
                    <a:pt x="187" y="28"/>
                  </a:lnTo>
                  <a:lnTo>
                    <a:pt x="187" y="0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Rectangle 802"/>
            <p:cNvSpPr>
              <a:spLocks noChangeArrowheads="1"/>
            </p:cNvSpPr>
            <p:nvPr/>
          </p:nvSpPr>
          <p:spPr bwMode="auto">
            <a:xfrm>
              <a:off x="794170" y="5762368"/>
              <a:ext cx="44450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Rectangle 803"/>
            <p:cNvSpPr>
              <a:spLocks noChangeArrowheads="1"/>
            </p:cNvSpPr>
            <p:nvPr/>
          </p:nvSpPr>
          <p:spPr bwMode="auto">
            <a:xfrm>
              <a:off x="856082" y="5762368"/>
              <a:ext cx="46038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Rectangle 804"/>
            <p:cNvSpPr>
              <a:spLocks noChangeArrowheads="1"/>
            </p:cNvSpPr>
            <p:nvPr/>
          </p:nvSpPr>
          <p:spPr bwMode="auto">
            <a:xfrm>
              <a:off x="919582" y="5762368"/>
              <a:ext cx="44450" cy="444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Freeform 805"/>
            <p:cNvSpPr>
              <a:spLocks/>
            </p:cNvSpPr>
            <p:nvPr/>
          </p:nvSpPr>
          <p:spPr bwMode="auto">
            <a:xfrm>
              <a:off x="424282" y="5230556"/>
              <a:ext cx="49213" cy="85725"/>
            </a:xfrm>
            <a:custGeom>
              <a:avLst/>
              <a:gdLst>
                <a:gd name="T0" fmla="*/ 30 w 34"/>
                <a:gd name="T1" fmla="*/ 59 h 59"/>
                <a:gd name="T2" fmla="*/ 27 w 34"/>
                <a:gd name="T3" fmla="*/ 58 h 59"/>
                <a:gd name="T4" fmla="*/ 2 w 34"/>
                <a:gd name="T5" fmla="*/ 33 h 59"/>
                <a:gd name="T6" fmla="*/ 2 w 34"/>
                <a:gd name="T7" fmla="*/ 27 h 59"/>
                <a:gd name="T8" fmla="*/ 27 w 34"/>
                <a:gd name="T9" fmla="*/ 2 h 59"/>
                <a:gd name="T10" fmla="*/ 33 w 34"/>
                <a:gd name="T11" fmla="*/ 2 h 59"/>
                <a:gd name="T12" fmla="*/ 33 w 34"/>
                <a:gd name="T13" fmla="*/ 7 h 59"/>
                <a:gd name="T14" fmla="*/ 10 w 34"/>
                <a:gd name="T15" fmla="*/ 30 h 59"/>
                <a:gd name="T16" fmla="*/ 33 w 34"/>
                <a:gd name="T17" fmla="*/ 52 h 59"/>
                <a:gd name="T18" fmla="*/ 33 w 34"/>
                <a:gd name="T19" fmla="*/ 58 h 59"/>
                <a:gd name="T20" fmla="*/ 30 w 34"/>
                <a:gd name="T2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59">
                  <a:moveTo>
                    <a:pt x="30" y="59"/>
                  </a:moveTo>
                  <a:cubicBezTo>
                    <a:pt x="29" y="59"/>
                    <a:pt x="28" y="59"/>
                    <a:pt x="27" y="58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1"/>
                    <a:pt x="0" y="29"/>
                    <a:pt x="2" y="27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0"/>
                    <a:pt x="31" y="0"/>
                    <a:pt x="33" y="2"/>
                  </a:cubicBezTo>
                  <a:cubicBezTo>
                    <a:pt x="34" y="3"/>
                    <a:pt x="34" y="6"/>
                    <a:pt x="33" y="7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4" y="54"/>
                    <a:pt x="34" y="56"/>
                    <a:pt x="33" y="58"/>
                  </a:cubicBezTo>
                  <a:cubicBezTo>
                    <a:pt x="32" y="59"/>
                    <a:pt x="31" y="59"/>
                    <a:pt x="30" y="59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Freeform 806"/>
            <p:cNvSpPr>
              <a:spLocks/>
            </p:cNvSpPr>
            <p:nvPr/>
          </p:nvSpPr>
          <p:spPr bwMode="auto">
            <a:xfrm>
              <a:off x="489370" y="5230556"/>
              <a:ext cx="44450" cy="85725"/>
            </a:xfrm>
            <a:custGeom>
              <a:avLst/>
              <a:gdLst>
                <a:gd name="T0" fmla="*/ 5 w 30"/>
                <a:gd name="T1" fmla="*/ 59 h 59"/>
                <a:gd name="T2" fmla="*/ 3 w 30"/>
                <a:gd name="T3" fmla="*/ 59 h 59"/>
                <a:gd name="T4" fmla="*/ 1 w 30"/>
                <a:gd name="T5" fmla="*/ 54 h 59"/>
                <a:gd name="T6" fmla="*/ 22 w 30"/>
                <a:gd name="T7" fmla="*/ 3 h 59"/>
                <a:gd name="T8" fmla="*/ 27 w 30"/>
                <a:gd name="T9" fmla="*/ 1 h 59"/>
                <a:gd name="T10" fmla="*/ 29 w 30"/>
                <a:gd name="T11" fmla="*/ 6 h 59"/>
                <a:gd name="T12" fmla="*/ 8 w 30"/>
                <a:gd name="T13" fmla="*/ 57 h 59"/>
                <a:gd name="T14" fmla="*/ 5 w 30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9">
                  <a:moveTo>
                    <a:pt x="5" y="59"/>
                  </a:moveTo>
                  <a:cubicBezTo>
                    <a:pt x="4" y="59"/>
                    <a:pt x="4" y="59"/>
                    <a:pt x="3" y="59"/>
                  </a:cubicBezTo>
                  <a:cubicBezTo>
                    <a:pt x="1" y="58"/>
                    <a:pt x="0" y="56"/>
                    <a:pt x="1" y="5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5" y="0"/>
                    <a:pt x="27" y="1"/>
                  </a:cubicBezTo>
                  <a:cubicBezTo>
                    <a:pt x="29" y="2"/>
                    <a:pt x="30" y="4"/>
                    <a:pt x="29" y="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8"/>
                    <a:pt x="6" y="59"/>
                    <a:pt x="5" y="59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Freeform 807"/>
            <p:cNvSpPr>
              <a:spLocks/>
            </p:cNvSpPr>
            <p:nvPr/>
          </p:nvSpPr>
          <p:spPr bwMode="auto">
            <a:xfrm>
              <a:off x="544932" y="5230556"/>
              <a:ext cx="49213" cy="85725"/>
            </a:xfrm>
            <a:custGeom>
              <a:avLst/>
              <a:gdLst>
                <a:gd name="T0" fmla="*/ 4 w 34"/>
                <a:gd name="T1" fmla="*/ 59 h 59"/>
                <a:gd name="T2" fmla="*/ 1 w 34"/>
                <a:gd name="T3" fmla="*/ 58 h 59"/>
                <a:gd name="T4" fmla="*/ 1 w 34"/>
                <a:gd name="T5" fmla="*/ 52 h 59"/>
                <a:gd name="T6" fmla="*/ 24 w 34"/>
                <a:gd name="T7" fmla="*/ 30 h 59"/>
                <a:gd name="T8" fmla="*/ 1 w 34"/>
                <a:gd name="T9" fmla="*/ 7 h 59"/>
                <a:gd name="T10" fmla="*/ 1 w 34"/>
                <a:gd name="T11" fmla="*/ 2 h 59"/>
                <a:gd name="T12" fmla="*/ 7 w 34"/>
                <a:gd name="T13" fmla="*/ 2 h 59"/>
                <a:gd name="T14" fmla="*/ 32 w 34"/>
                <a:gd name="T15" fmla="*/ 27 h 59"/>
                <a:gd name="T16" fmla="*/ 32 w 34"/>
                <a:gd name="T17" fmla="*/ 33 h 59"/>
                <a:gd name="T18" fmla="*/ 7 w 34"/>
                <a:gd name="T19" fmla="*/ 58 h 59"/>
                <a:gd name="T20" fmla="*/ 4 w 34"/>
                <a:gd name="T2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59">
                  <a:moveTo>
                    <a:pt x="4" y="59"/>
                  </a:moveTo>
                  <a:cubicBezTo>
                    <a:pt x="3" y="59"/>
                    <a:pt x="2" y="59"/>
                    <a:pt x="1" y="58"/>
                  </a:cubicBezTo>
                  <a:cubicBezTo>
                    <a:pt x="0" y="56"/>
                    <a:pt x="0" y="54"/>
                    <a:pt x="1" y="52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9"/>
                    <a:pt x="34" y="31"/>
                    <a:pt x="32" y="33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6" y="59"/>
                    <a:pt x="5" y="59"/>
                    <a:pt x="4" y="59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2" name="组合 1781"/>
          <p:cNvGrpSpPr/>
          <p:nvPr/>
        </p:nvGrpSpPr>
        <p:grpSpPr>
          <a:xfrm>
            <a:off x="2228660" y="807878"/>
            <a:ext cx="742950" cy="881063"/>
            <a:chOff x="1873670" y="777618"/>
            <a:chExt cx="742950" cy="881063"/>
          </a:xfrm>
        </p:grpSpPr>
        <p:sp>
          <p:nvSpPr>
            <p:cNvPr id="1615" name="Freeform 39"/>
            <p:cNvSpPr>
              <a:spLocks/>
            </p:cNvSpPr>
            <p:nvPr/>
          </p:nvSpPr>
          <p:spPr bwMode="auto">
            <a:xfrm>
              <a:off x="2005433" y="899856"/>
              <a:ext cx="228600" cy="465138"/>
            </a:xfrm>
            <a:custGeom>
              <a:avLst/>
              <a:gdLst>
                <a:gd name="T0" fmla="*/ 86 w 158"/>
                <a:gd name="T1" fmla="*/ 319 h 319"/>
                <a:gd name="T2" fmla="*/ 41 w 158"/>
                <a:gd name="T3" fmla="*/ 278 h 319"/>
                <a:gd name="T4" fmla="*/ 41 w 158"/>
                <a:gd name="T5" fmla="*/ 271 h 319"/>
                <a:gd name="T6" fmla="*/ 35 w 158"/>
                <a:gd name="T7" fmla="*/ 269 h 319"/>
                <a:gd name="T8" fmla="*/ 12 w 158"/>
                <a:gd name="T9" fmla="*/ 241 h 319"/>
                <a:gd name="T10" fmla="*/ 19 w 158"/>
                <a:gd name="T11" fmla="*/ 223 h 319"/>
                <a:gd name="T12" fmla="*/ 25 w 158"/>
                <a:gd name="T13" fmla="*/ 215 h 319"/>
                <a:gd name="T14" fmla="*/ 16 w 158"/>
                <a:gd name="T15" fmla="*/ 211 h 319"/>
                <a:gd name="T16" fmla="*/ 0 w 158"/>
                <a:gd name="T17" fmla="*/ 187 h 319"/>
                <a:gd name="T18" fmla="*/ 16 w 158"/>
                <a:gd name="T19" fmla="*/ 162 h 319"/>
                <a:gd name="T20" fmla="*/ 25 w 158"/>
                <a:gd name="T21" fmla="*/ 157 h 319"/>
                <a:gd name="T22" fmla="*/ 18 w 158"/>
                <a:gd name="T23" fmla="*/ 150 h 319"/>
                <a:gd name="T24" fmla="*/ 8 w 158"/>
                <a:gd name="T25" fmla="*/ 128 h 319"/>
                <a:gd name="T26" fmla="*/ 34 w 158"/>
                <a:gd name="T27" fmla="*/ 97 h 319"/>
                <a:gd name="T28" fmla="*/ 45 w 158"/>
                <a:gd name="T29" fmla="*/ 95 h 319"/>
                <a:gd name="T30" fmla="*/ 39 w 158"/>
                <a:gd name="T31" fmla="*/ 85 h 319"/>
                <a:gd name="T32" fmla="*/ 35 w 158"/>
                <a:gd name="T33" fmla="*/ 71 h 319"/>
                <a:gd name="T34" fmla="*/ 62 w 158"/>
                <a:gd name="T35" fmla="*/ 42 h 319"/>
                <a:gd name="T36" fmla="*/ 69 w 158"/>
                <a:gd name="T37" fmla="*/ 42 h 319"/>
                <a:gd name="T38" fmla="*/ 70 w 158"/>
                <a:gd name="T39" fmla="*/ 36 h 319"/>
                <a:gd name="T40" fmla="*/ 113 w 158"/>
                <a:gd name="T41" fmla="*/ 0 h 319"/>
                <a:gd name="T42" fmla="*/ 158 w 158"/>
                <a:gd name="T43" fmla="*/ 42 h 319"/>
                <a:gd name="T44" fmla="*/ 158 w 158"/>
                <a:gd name="T45" fmla="*/ 277 h 319"/>
                <a:gd name="T46" fmla="*/ 113 w 158"/>
                <a:gd name="T47" fmla="*/ 319 h 319"/>
                <a:gd name="T48" fmla="*/ 86 w 158"/>
                <a:gd name="T49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8" h="319">
                  <a:moveTo>
                    <a:pt x="86" y="319"/>
                  </a:moveTo>
                  <a:cubicBezTo>
                    <a:pt x="61" y="319"/>
                    <a:pt x="42" y="301"/>
                    <a:pt x="41" y="278"/>
                  </a:cubicBezTo>
                  <a:cubicBezTo>
                    <a:pt x="41" y="271"/>
                    <a:pt x="41" y="271"/>
                    <a:pt x="41" y="271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22" y="266"/>
                    <a:pt x="12" y="254"/>
                    <a:pt x="12" y="241"/>
                  </a:cubicBezTo>
                  <a:cubicBezTo>
                    <a:pt x="12" y="234"/>
                    <a:pt x="14" y="228"/>
                    <a:pt x="19" y="223"/>
                  </a:cubicBezTo>
                  <a:cubicBezTo>
                    <a:pt x="25" y="215"/>
                    <a:pt x="25" y="215"/>
                    <a:pt x="25" y="215"/>
                  </a:cubicBezTo>
                  <a:cubicBezTo>
                    <a:pt x="16" y="211"/>
                    <a:pt x="16" y="211"/>
                    <a:pt x="16" y="211"/>
                  </a:cubicBezTo>
                  <a:cubicBezTo>
                    <a:pt x="6" y="206"/>
                    <a:pt x="0" y="197"/>
                    <a:pt x="0" y="187"/>
                  </a:cubicBezTo>
                  <a:cubicBezTo>
                    <a:pt x="0" y="177"/>
                    <a:pt x="6" y="167"/>
                    <a:pt x="16" y="162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2" y="144"/>
                    <a:pt x="8" y="136"/>
                    <a:pt x="8" y="128"/>
                  </a:cubicBezTo>
                  <a:cubicBezTo>
                    <a:pt x="8" y="113"/>
                    <a:pt x="19" y="101"/>
                    <a:pt x="34" y="97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6" y="81"/>
                    <a:pt x="35" y="76"/>
                    <a:pt x="35" y="71"/>
                  </a:cubicBezTo>
                  <a:cubicBezTo>
                    <a:pt x="35" y="56"/>
                    <a:pt x="47" y="44"/>
                    <a:pt x="62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3" y="15"/>
                    <a:pt x="92" y="0"/>
                    <a:pt x="113" y="0"/>
                  </a:cubicBezTo>
                  <a:cubicBezTo>
                    <a:pt x="138" y="0"/>
                    <a:pt x="158" y="19"/>
                    <a:pt x="158" y="42"/>
                  </a:cubicBezTo>
                  <a:cubicBezTo>
                    <a:pt x="158" y="277"/>
                    <a:pt x="158" y="277"/>
                    <a:pt x="158" y="277"/>
                  </a:cubicBezTo>
                  <a:cubicBezTo>
                    <a:pt x="158" y="300"/>
                    <a:pt x="138" y="319"/>
                    <a:pt x="113" y="319"/>
                  </a:cubicBezTo>
                  <a:lnTo>
                    <a:pt x="86" y="319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6" name="Freeform 40"/>
            <p:cNvSpPr>
              <a:spLocks noEditPoints="1"/>
            </p:cNvSpPr>
            <p:nvPr/>
          </p:nvSpPr>
          <p:spPr bwMode="auto">
            <a:xfrm>
              <a:off x="1995908" y="891918"/>
              <a:ext cx="247650" cy="482600"/>
            </a:xfrm>
            <a:custGeom>
              <a:avLst/>
              <a:gdLst>
                <a:gd name="T0" fmla="*/ 119 w 170"/>
                <a:gd name="T1" fmla="*/ 331 h 331"/>
                <a:gd name="T2" fmla="*/ 92 w 170"/>
                <a:gd name="T3" fmla="*/ 331 h 331"/>
                <a:gd name="T4" fmla="*/ 41 w 170"/>
                <a:gd name="T5" fmla="*/ 284 h 331"/>
                <a:gd name="T6" fmla="*/ 41 w 170"/>
                <a:gd name="T7" fmla="*/ 282 h 331"/>
                <a:gd name="T8" fmla="*/ 40 w 170"/>
                <a:gd name="T9" fmla="*/ 281 h 331"/>
                <a:gd name="T10" fmla="*/ 12 w 170"/>
                <a:gd name="T11" fmla="*/ 247 h 331"/>
                <a:gd name="T12" fmla="*/ 20 w 170"/>
                <a:gd name="T13" fmla="*/ 225 h 331"/>
                <a:gd name="T14" fmla="*/ 22 w 170"/>
                <a:gd name="T15" fmla="*/ 223 h 331"/>
                <a:gd name="T16" fmla="*/ 19 w 170"/>
                <a:gd name="T17" fmla="*/ 222 h 331"/>
                <a:gd name="T18" fmla="*/ 0 w 170"/>
                <a:gd name="T19" fmla="*/ 193 h 331"/>
                <a:gd name="T20" fmla="*/ 19 w 170"/>
                <a:gd name="T21" fmla="*/ 163 h 331"/>
                <a:gd name="T22" fmla="*/ 21 w 170"/>
                <a:gd name="T23" fmla="*/ 162 h 331"/>
                <a:gd name="T24" fmla="*/ 19 w 170"/>
                <a:gd name="T25" fmla="*/ 160 h 331"/>
                <a:gd name="T26" fmla="*/ 8 w 170"/>
                <a:gd name="T27" fmla="*/ 134 h 331"/>
                <a:gd name="T28" fmla="*/ 39 w 170"/>
                <a:gd name="T29" fmla="*/ 97 h 331"/>
                <a:gd name="T30" fmla="*/ 42 w 170"/>
                <a:gd name="T31" fmla="*/ 97 h 331"/>
                <a:gd name="T32" fmla="*/ 40 w 170"/>
                <a:gd name="T33" fmla="*/ 95 h 331"/>
                <a:gd name="T34" fmla="*/ 35 w 170"/>
                <a:gd name="T35" fmla="*/ 77 h 331"/>
                <a:gd name="T36" fmla="*/ 68 w 170"/>
                <a:gd name="T37" fmla="*/ 42 h 331"/>
                <a:gd name="T38" fmla="*/ 69 w 170"/>
                <a:gd name="T39" fmla="*/ 42 h 331"/>
                <a:gd name="T40" fmla="*/ 70 w 170"/>
                <a:gd name="T41" fmla="*/ 41 h 331"/>
                <a:gd name="T42" fmla="*/ 119 w 170"/>
                <a:gd name="T43" fmla="*/ 0 h 331"/>
                <a:gd name="T44" fmla="*/ 170 w 170"/>
                <a:gd name="T45" fmla="*/ 48 h 331"/>
                <a:gd name="T46" fmla="*/ 170 w 170"/>
                <a:gd name="T47" fmla="*/ 283 h 331"/>
                <a:gd name="T48" fmla="*/ 119 w 170"/>
                <a:gd name="T49" fmla="*/ 331 h 331"/>
                <a:gd name="T50" fmla="*/ 119 w 170"/>
                <a:gd name="T51" fmla="*/ 12 h 331"/>
                <a:gd name="T52" fmla="*/ 82 w 170"/>
                <a:gd name="T53" fmla="*/ 43 h 331"/>
                <a:gd name="T54" fmla="*/ 80 w 170"/>
                <a:gd name="T55" fmla="*/ 53 h 331"/>
                <a:gd name="T56" fmla="*/ 69 w 170"/>
                <a:gd name="T57" fmla="*/ 54 h 331"/>
                <a:gd name="T58" fmla="*/ 47 w 170"/>
                <a:gd name="T59" fmla="*/ 77 h 331"/>
                <a:gd name="T60" fmla="*/ 50 w 170"/>
                <a:gd name="T61" fmla="*/ 88 h 331"/>
                <a:gd name="T62" fmla="*/ 61 w 170"/>
                <a:gd name="T63" fmla="*/ 105 h 331"/>
                <a:gd name="T64" fmla="*/ 42 w 170"/>
                <a:gd name="T65" fmla="*/ 109 h 331"/>
                <a:gd name="T66" fmla="*/ 20 w 170"/>
                <a:gd name="T67" fmla="*/ 134 h 331"/>
                <a:gd name="T68" fmla="*/ 28 w 170"/>
                <a:gd name="T69" fmla="*/ 152 h 331"/>
                <a:gd name="T70" fmla="*/ 41 w 170"/>
                <a:gd name="T71" fmla="*/ 165 h 331"/>
                <a:gd name="T72" fmla="*/ 25 w 170"/>
                <a:gd name="T73" fmla="*/ 174 h 331"/>
                <a:gd name="T74" fmla="*/ 12 w 170"/>
                <a:gd name="T75" fmla="*/ 193 h 331"/>
                <a:gd name="T76" fmla="*/ 25 w 170"/>
                <a:gd name="T77" fmla="*/ 211 h 331"/>
                <a:gd name="T78" fmla="*/ 41 w 170"/>
                <a:gd name="T79" fmla="*/ 219 h 331"/>
                <a:gd name="T80" fmla="*/ 29 w 170"/>
                <a:gd name="T81" fmla="*/ 233 h 331"/>
                <a:gd name="T82" fmla="*/ 24 w 170"/>
                <a:gd name="T83" fmla="*/ 247 h 331"/>
                <a:gd name="T84" fmla="*/ 43 w 170"/>
                <a:gd name="T85" fmla="*/ 270 h 331"/>
                <a:gd name="T86" fmla="*/ 53 w 170"/>
                <a:gd name="T87" fmla="*/ 272 h 331"/>
                <a:gd name="T88" fmla="*/ 53 w 170"/>
                <a:gd name="T89" fmla="*/ 284 h 331"/>
                <a:gd name="T90" fmla="*/ 92 w 170"/>
                <a:gd name="T91" fmla="*/ 319 h 331"/>
                <a:gd name="T92" fmla="*/ 119 w 170"/>
                <a:gd name="T93" fmla="*/ 319 h 331"/>
                <a:gd name="T94" fmla="*/ 158 w 170"/>
                <a:gd name="T95" fmla="*/ 283 h 331"/>
                <a:gd name="T96" fmla="*/ 158 w 170"/>
                <a:gd name="T97" fmla="*/ 48 h 331"/>
                <a:gd name="T98" fmla="*/ 119 w 170"/>
                <a:gd name="T99" fmla="*/ 1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0" h="331">
                  <a:moveTo>
                    <a:pt x="119" y="331"/>
                  </a:moveTo>
                  <a:cubicBezTo>
                    <a:pt x="92" y="331"/>
                    <a:pt x="92" y="331"/>
                    <a:pt x="92" y="331"/>
                  </a:cubicBezTo>
                  <a:cubicBezTo>
                    <a:pt x="64" y="331"/>
                    <a:pt x="42" y="310"/>
                    <a:pt x="41" y="284"/>
                  </a:cubicBezTo>
                  <a:cubicBezTo>
                    <a:pt x="41" y="282"/>
                    <a:pt x="41" y="282"/>
                    <a:pt x="41" y="282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23" y="277"/>
                    <a:pt x="12" y="263"/>
                    <a:pt x="12" y="247"/>
                  </a:cubicBezTo>
                  <a:cubicBezTo>
                    <a:pt x="12" y="239"/>
                    <a:pt x="15" y="231"/>
                    <a:pt x="20" y="225"/>
                  </a:cubicBezTo>
                  <a:cubicBezTo>
                    <a:pt x="22" y="223"/>
                    <a:pt x="22" y="223"/>
                    <a:pt x="22" y="223"/>
                  </a:cubicBezTo>
                  <a:cubicBezTo>
                    <a:pt x="19" y="222"/>
                    <a:pt x="19" y="222"/>
                    <a:pt x="19" y="222"/>
                  </a:cubicBezTo>
                  <a:cubicBezTo>
                    <a:pt x="8" y="217"/>
                    <a:pt x="0" y="205"/>
                    <a:pt x="0" y="193"/>
                  </a:cubicBezTo>
                  <a:cubicBezTo>
                    <a:pt x="0" y="181"/>
                    <a:pt x="7" y="169"/>
                    <a:pt x="19" y="163"/>
                  </a:cubicBezTo>
                  <a:cubicBezTo>
                    <a:pt x="21" y="162"/>
                    <a:pt x="21" y="162"/>
                    <a:pt x="21" y="162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12" y="153"/>
                    <a:pt x="8" y="144"/>
                    <a:pt x="8" y="134"/>
                  </a:cubicBezTo>
                  <a:cubicBezTo>
                    <a:pt x="8" y="117"/>
                    <a:pt x="21" y="101"/>
                    <a:pt x="39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7" y="89"/>
                    <a:pt x="35" y="83"/>
                    <a:pt x="35" y="77"/>
                  </a:cubicBezTo>
                  <a:cubicBezTo>
                    <a:pt x="35" y="59"/>
                    <a:pt x="49" y="44"/>
                    <a:pt x="68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3" y="18"/>
                    <a:pt x="95" y="0"/>
                    <a:pt x="119" y="0"/>
                  </a:cubicBezTo>
                  <a:cubicBezTo>
                    <a:pt x="147" y="0"/>
                    <a:pt x="170" y="22"/>
                    <a:pt x="170" y="48"/>
                  </a:cubicBezTo>
                  <a:cubicBezTo>
                    <a:pt x="170" y="283"/>
                    <a:pt x="170" y="283"/>
                    <a:pt x="170" y="283"/>
                  </a:cubicBezTo>
                  <a:cubicBezTo>
                    <a:pt x="170" y="310"/>
                    <a:pt x="147" y="331"/>
                    <a:pt x="119" y="331"/>
                  </a:cubicBezTo>
                  <a:close/>
                  <a:moveTo>
                    <a:pt x="119" y="12"/>
                  </a:moveTo>
                  <a:cubicBezTo>
                    <a:pt x="101" y="12"/>
                    <a:pt x="84" y="25"/>
                    <a:pt x="82" y="4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57" y="55"/>
                    <a:pt x="47" y="65"/>
                    <a:pt x="47" y="77"/>
                  </a:cubicBezTo>
                  <a:cubicBezTo>
                    <a:pt x="47" y="81"/>
                    <a:pt x="48" y="85"/>
                    <a:pt x="50" y="88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29" y="112"/>
                    <a:pt x="20" y="122"/>
                    <a:pt x="20" y="134"/>
                  </a:cubicBezTo>
                  <a:cubicBezTo>
                    <a:pt x="20" y="141"/>
                    <a:pt x="23" y="147"/>
                    <a:pt x="28" y="152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25" y="174"/>
                    <a:pt x="25" y="174"/>
                    <a:pt x="25" y="174"/>
                  </a:cubicBezTo>
                  <a:cubicBezTo>
                    <a:pt x="17" y="178"/>
                    <a:pt x="12" y="185"/>
                    <a:pt x="12" y="193"/>
                  </a:cubicBezTo>
                  <a:cubicBezTo>
                    <a:pt x="12" y="201"/>
                    <a:pt x="17" y="208"/>
                    <a:pt x="25" y="211"/>
                  </a:cubicBezTo>
                  <a:cubicBezTo>
                    <a:pt x="41" y="219"/>
                    <a:pt x="41" y="219"/>
                    <a:pt x="41" y="219"/>
                  </a:cubicBezTo>
                  <a:cubicBezTo>
                    <a:pt x="29" y="233"/>
                    <a:pt x="29" y="233"/>
                    <a:pt x="29" y="233"/>
                  </a:cubicBezTo>
                  <a:cubicBezTo>
                    <a:pt x="26" y="237"/>
                    <a:pt x="24" y="242"/>
                    <a:pt x="24" y="247"/>
                  </a:cubicBezTo>
                  <a:cubicBezTo>
                    <a:pt x="24" y="258"/>
                    <a:pt x="32" y="267"/>
                    <a:pt x="43" y="270"/>
                  </a:cubicBezTo>
                  <a:cubicBezTo>
                    <a:pt x="53" y="272"/>
                    <a:pt x="53" y="272"/>
                    <a:pt x="53" y="272"/>
                  </a:cubicBezTo>
                  <a:cubicBezTo>
                    <a:pt x="53" y="284"/>
                    <a:pt x="53" y="284"/>
                    <a:pt x="53" y="284"/>
                  </a:cubicBezTo>
                  <a:cubicBezTo>
                    <a:pt x="54" y="303"/>
                    <a:pt x="71" y="319"/>
                    <a:pt x="92" y="319"/>
                  </a:cubicBezTo>
                  <a:cubicBezTo>
                    <a:pt x="119" y="319"/>
                    <a:pt x="119" y="319"/>
                    <a:pt x="119" y="319"/>
                  </a:cubicBezTo>
                  <a:cubicBezTo>
                    <a:pt x="140" y="319"/>
                    <a:pt x="158" y="303"/>
                    <a:pt x="158" y="283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8" y="28"/>
                    <a:pt x="140" y="12"/>
                    <a:pt x="119" y="12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7" name="Freeform 41"/>
            <p:cNvSpPr>
              <a:spLocks/>
            </p:cNvSpPr>
            <p:nvPr/>
          </p:nvSpPr>
          <p:spPr bwMode="auto">
            <a:xfrm>
              <a:off x="2091158" y="953831"/>
              <a:ext cx="100013" cy="58738"/>
            </a:xfrm>
            <a:custGeom>
              <a:avLst/>
              <a:gdLst>
                <a:gd name="T0" fmla="*/ 63 w 69"/>
                <a:gd name="T1" fmla="*/ 40 h 40"/>
                <a:gd name="T2" fmla="*/ 57 w 69"/>
                <a:gd name="T3" fmla="*/ 34 h 40"/>
                <a:gd name="T4" fmla="*/ 34 w 69"/>
                <a:gd name="T5" fmla="*/ 12 h 40"/>
                <a:gd name="T6" fmla="*/ 6 w 69"/>
                <a:gd name="T7" fmla="*/ 12 h 40"/>
                <a:gd name="T8" fmla="*/ 0 w 69"/>
                <a:gd name="T9" fmla="*/ 6 h 40"/>
                <a:gd name="T10" fmla="*/ 6 w 69"/>
                <a:gd name="T11" fmla="*/ 0 h 40"/>
                <a:gd name="T12" fmla="*/ 34 w 69"/>
                <a:gd name="T13" fmla="*/ 0 h 40"/>
                <a:gd name="T14" fmla="*/ 69 w 69"/>
                <a:gd name="T15" fmla="*/ 34 h 40"/>
                <a:gd name="T16" fmla="*/ 63 w 69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0">
                  <a:moveTo>
                    <a:pt x="63" y="40"/>
                  </a:moveTo>
                  <a:cubicBezTo>
                    <a:pt x="59" y="40"/>
                    <a:pt x="57" y="37"/>
                    <a:pt x="57" y="34"/>
                  </a:cubicBezTo>
                  <a:cubicBezTo>
                    <a:pt x="57" y="22"/>
                    <a:pt x="46" y="12"/>
                    <a:pt x="3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3" y="0"/>
                    <a:pt x="69" y="15"/>
                    <a:pt x="69" y="34"/>
                  </a:cubicBezTo>
                  <a:cubicBezTo>
                    <a:pt x="69" y="37"/>
                    <a:pt x="66" y="40"/>
                    <a:pt x="63" y="4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8" name="Freeform 42"/>
            <p:cNvSpPr>
              <a:spLocks/>
            </p:cNvSpPr>
            <p:nvPr/>
          </p:nvSpPr>
          <p:spPr bwMode="auto">
            <a:xfrm>
              <a:off x="2057820" y="893506"/>
              <a:ext cx="184150" cy="479425"/>
            </a:xfrm>
            <a:custGeom>
              <a:avLst/>
              <a:gdLst>
                <a:gd name="T0" fmla="*/ 77 w 127"/>
                <a:gd name="T1" fmla="*/ 329 h 329"/>
                <a:gd name="T2" fmla="*/ 50 w 127"/>
                <a:gd name="T3" fmla="*/ 329 h 329"/>
                <a:gd name="T4" fmla="*/ 0 w 127"/>
                <a:gd name="T5" fmla="*/ 278 h 329"/>
                <a:gd name="T6" fmla="*/ 6 w 127"/>
                <a:gd name="T7" fmla="*/ 272 h 329"/>
                <a:gd name="T8" fmla="*/ 12 w 127"/>
                <a:gd name="T9" fmla="*/ 278 h 329"/>
                <a:gd name="T10" fmla="*/ 50 w 127"/>
                <a:gd name="T11" fmla="*/ 317 h 329"/>
                <a:gd name="T12" fmla="*/ 77 w 127"/>
                <a:gd name="T13" fmla="*/ 317 h 329"/>
                <a:gd name="T14" fmla="*/ 115 w 127"/>
                <a:gd name="T15" fmla="*/ 282 h 329"/>
                <a:gd name="T16" fmla="*/ 115 w 127"/>
                <a:gd name="T17" fmla="*/ 47 h 329"/>
                <a:gd name="T18" fmla="*/ 77 w 127"/>
                <a:gd name="T19" fmla="*/ 12 h 329"/>
                <a:gd name="T20" fmla="*/ 40 w 127"/>
                <a:gd name="T21" fmla="*/ 47 h 329"/>
                <a:gd name="T22" fmla="*/ 34 w 127"/>
                <a:gd name="T23" fmla="*/ 53 h 329"/>
                <a:gd name="T24" fmla="*/ 28 w 127"/>
                <a:gd name="T25" fmla="*/ 47 h 329"/>
                <a:gd name="T26" fmla="*/ 77 w 127"/>
                <a:gd name="T27" fmla="*/ 0 h 329"/>
                <a:gd name="T28" fmla="*/ 127 w 127"/>
                <a:gd name="T29" fmla="*/ 47 h 329"/>
                <a:gd name="T30" fmla="*/ 127 w 127"/>
                <a:gd name="T31" fmla="*/ 282 h 329"/>
                <a:gd name="T32" fmla="*/ 77 w 127"/>
                <a:gd name="T33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329">
                  <a:moveTo>
                    <a:pt x="77" y="329"/>
                  </a:moveTo>
                  <a:cubicBezTo>
                    <a:pt x="50" y="329"/>
                    <a:pt x="50" y="329"/>
                    <a:pt x="50" y="329"/>
                  </a:cubicBezTo>
                  <a:cubicBezTo>
                    <a:pt x="22" y="329"/>
                    <a:pt x="0" y="307"/>
                    <a:pt x="0" y="278"/>
                  </a:cubicBezTo>
                  <a:cubicBezTo>
                    <a:pt x="0" y="275"/>
                    <a:pt x="3" y="272"/>
                    <a:pt x="6" y="272"/>
                  </a:cubicBezTo>
                  <a:cubicBezTo>
                    <a:pt x="10" y="272"/>
                    <a:pt x="12" y="275"/>
                    <a:pt x="12" y="278"/>
                  </a:cubicBezTo>
                  <a:cubicBezTo>
                    <a:pt x="12" y="300"/>
                    <a:pt x="28" y="317"/>
                    <a:pt x="50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98" y="317"/>
                    <a:pt x="115" y="301"/>
                    <a:pt x="115" y="282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28"/>
                    <a:pt x="98" y="12"/>
                    <a:pt x="77" y="12"/>
                  </a:cubicBezTo>
                  <a:cubicBezTo>
                    <a:pt x="57" y="12"/>
                    <a:pt x="40" y="28"/>
                    <a:pt x="40" y="47"/>
                  </a:cubicBezTo>
                  <a:cubicBezTo>
                    <a:pt x="40" y="50"/>
                    <a:pt x="37" y="53"/>
                    <a:pt x="34" y="53"/>
                  </a:cubicBezTo>
                  <a:cubicBezTo>
                    <a:pt x="31" y="53"/>
                    <a:pt x="28" y="50"/>
                    <a:pt x="28" y="47"/>
                  </a:cubicBezTo>
                  <a:cubicBezTo>
                    <a:pt x="28" y="21"/>
                    <a:pt x="50" y="0"/>
                    <a:pt x="77" y="0"/>
                  </a:cubicBezTo>
                  <a:cubicBezTo>
                    <a:pt x="104" y="0"/>
                    <a:pt x="127" y="21"/>
                    <a:pt x="127" y="4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308"/>
                    <a:pt x="104" y="329"/>
                    <a:pt x="77" y="329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9" name="Freeform 43"/>
            <p:cNvSpPr>
              <a:spLocks/>
            </p:cNvSpPr>
            <p:nvPr/>
          </p:nvSpPr>
          <p:spPr bwMode="auto">
            <a:xfrm>
              <a:off x="2048295" y="953831"/>
              <a:ext cx="68263" cy="98425"/>
            </a:xfrm>
            <a:custGeom>
              <a:avLst/>
              <a:gdLst>
                <a:gd name="T0" fmla="*/ 35 w 47"/>
                <a:gd name="T1" fmla="*/ 67 h 67"/>
                <a:gd name="T2" fmla="*/ 0 w 47"/>
                <a:gd name="T3" fmla="*/ 34 h 67"/>
                <a:gd name="T4" fmla="*/ 35 w 47"/>
                <a:gd name="T5" fmla="*/ 0 h 67"/>
                <a:gd name="T6" fmla="*/ 41 w 47"/>
                <a:gd name="T7" fmla="*/ 0 h 67"/>
                <a:gd name="T8" fmla="*/ 47 w 47"/>
                <a:gd name="T9" fmla="*/ 6 h 67"/>
                <a:gd name="T10" fmla="*/ 41 w 47"/>
                <a:gd name="T11" fmla="*/ 12 h 67"/>
                <a:gd name="T12" fmla="*/ 35 w 47"/>
                <a:gd name="T13" fmla="*/ 12 h 67"/>
                <a:gd name="T14" fmla="*/ 12 w 47"/>
                <a:gd name="T15" fmla="*/ 34 h 67"/>
                <a:gd name="T16" fmla="*/ 35 w 47"/>
                <a:gd name="T17" fmla="*/ 55 h 67"/>
                <a:gd name="T18" fmla="*/ 41 w 47"/>
                <a:gd name="T19" fmla="*/ 61 h 67"/>
                <a:gd name="T20" fmla="*/ 35 w 47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67">
                  <a:moveTo>
                    <a:pt x="35" y="67"/>
                  </a:moveTo>
                  <a:cubicBezTo>
                    <a:pt x="16" y="67"/>
                    <a:pt x="0" y="52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4" y="0"/>
                    <a:pt x="47" y="3"/>
                    <a:pt x="47" y="6"/>
                  </a:cubicBezTo>
                  <a:cubicBezTo>
                    <a:pt x="47" y="10"/>
                    <a:pt x="44" y="12"/>
                    <a:pt x="41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2" y="12"/>
                    <a:pt x="12" y="22"/>
                    <a:pt x="12" y="34"/>
                  </a:cubicBezTo>
                  <a:cubicBezTo>
                    <a:pt x="12" y="45"/>
                    <a:pt x="22" y="55"/>
                    <a:pt x="35" y="55"/>
                  </a:cubicBezTo>
                  <a:cubicBezTo>
                    <a:pt x="38" y="55"/>
                    <a:pt x="41" y="58"/>
                    <a:pt x="41" y="61"/>
                  </a:cubicBezTo>
                  <a:cubicBezTo>
                    <a:pt x="41" y="64"/>
                    <a:pt x="38" y="67"/>
                    <a:pt x="35" y="67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0" name="Freeform 44"/>
            <p:cNvSpPr>
              <a:spLocks/>
            </p:cNvSpPr>
            <p:nvPr/>
          </p:nvSpPr>
          <p:spPr bwMode="auto">
            <a:xfrm>
              <a:off x="2010195" y="1033206"/>
              <a:ext cx="84138" cy="107950"/>
            </a:xfrm>
            <a:custGeom>
              <a:avLst/>
              <a:gdLst>
                <a:gd name="T0" fmla="*/ 38 w 58"/>
                <a:gd name="T1" fmla="*/ 74 h 74"/>
                <a:gd name="T2" fmla="*/ 38 w 58"/>
                <a:gd name="T3" fmla="*/ 74 h 74"/>
                <a:gd name="T4" fmla="*/ 37 w 58"/>
                <a:gd name="T5" fmla="*/ 74 h 74"/>
                <a:gd name="T6" fmla="*/ 0 w 58"/>
                <a:gd name="T7" fmla="*/ 37 h 74"/>
                <a:gd name="T8" fmla="*/ 38 w 58"/>
                <a:gd name="T9" fmla="*/ 0 h 74"/>
                <a:gd name="T10" fmla="*/ 52 w 58"/>
                <a:gd name="T11" fmla="*/ 0 h 74"/>
                <a:gd name="T12" fmla="*/ 58 w 58"/>
                <a:gd name="T13" fmla="*/ 6 h 74"/>
                <a:gd name="T14" fmla="*/ 52 w 58"/>
                <a:gd name="T15" fmla="*/ 12 h 74"/>
                <a:gd name="T16" fmla="*/ 38 w 58"/>
                <a:gd name="T17" fmla="*/ 12 h 74"/>
                <a:gd name="T18" fmla="*/ 12 w 58"/>
                <a:gd name="T19" fmla="*/ 37 h 74"/>
                <a:gd name="T20" fmla="*/ 38 w 58"/>
                <a:gd name="T21" fmla="*/ 62 h 74"/>
                <a:gd name="T22" fmla="*/ 44 w 58"/>
                <a:gd name="T23" fmla="*/ 68 h 74"/>
                <a:gd name="T24" fmla="*/ 38 w 58"/>
                <a:gd name="T2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74">
                  <a:moveTo>
                    <a:pt x="38" y="74"/>
                  </a:moveTo>
                  <a:cubicBezTo>
                    <a:pt x="38" y="74"/>
                    <a:pt x="38" y="74"/>
                    <a:pt x="38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16" y="74"/>
                    <a:pt x="0" y="5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0"/>
                    <a:pt x="58" y="3"/>
                    <a:pt x="58" y="6"/>
                  </a:cubicBezTo>
                  <a:cubicBezTo>
                    <a:pt x="58" y="10"/>
                    <a:pt x="56" y="12"/>
                    <a:pt x="52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4" y="12"/>
                    <a:pt x="12" y="23"/>
                    <a:pt x="12" y="37"/>
                  </a:cubicBezTo>
                  <a:cubicBezTo>
                    <a:pt x="12" y="51"/>
                    <a:pt x="24" y="62"/>
                    <a:pt x="38" y="62"/>
                  </a:cubicBezTo>
                  <a:cubicBezTo>
                    <a:pt x="42" y="62"/>
                    <a:pt x="44" y="65"/>
                    <a:pt x="44" y="68"/>
                  </a:cubicBezTo>
                  <a:cubicBezTo>
                    <a:pt x="44" y="72"/>
                    <a:pt x="42" y="74"/>
                    <a:pt x="38" y="74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1" name="Freeform 45"/>
            <p:cNvSpPr>
              <a:spLocks/>
            </p:cNvSpPr>
            <p:nvPr/>
          </p:nvSpPr>
          <p:spPr bwMode="auto">
            <a:xfrm>
              <a:off x="2014958" y="1201481"/>
              <a:ext cx="131763" cy="100013"/>
            </a:xfrm>
            <a:custGeom>
              <a:avLst/>
              <a:gdLst>
                <a:gd name="T0" fmla="*/ 85 w 91"/>
                <a:gd name="T1" fmla="*/ 68 h 68"/>
                <a:gd name="T2" fmla="*/ 36 w 91"/>
                <a:gd name="T3" fmla="*/ 68 h 68"/>
                <a:gd name="T4" fmla="*/ 0 w 91"/>
                <a:gd name="T5" fmla="*/ 34 h 68"/>
                <a:gd name="T6" fmla="*/ 36 w 91"/>
                <a:gd name="T7" fmla="*/ 0 h 68"/>
                <a:gd name="T8" fmla="*/ 42 w 91"/>
                <a:gd name="T9" fmla="*/ 6 h 68"/>
                <a:gd name="T10" fmla="*/ 36 w 91"/>
                <a:gd name="T11" fmla="*/ 12 h 68"/>
                <a:gd name="T12" fmla="*/ 12 w 91"/>
                <a:gd name="T13" fmla="*/ 34 h 68"/>
                <a:gd name="T14" fmla="*/ 36 w 91"/>
                <a:gd name="T15" fmla="*/ 56 h 68"/>
                <a:gd name="T16" fmla="*/ 85 w 91"/>
                <a:gd name="T17" fmla="*/ 56 h 68"/>
                <a:gd name="T18" fmla="*/ 91 w 91"/>
                <a:gd name="T19" fmla="*/ 62 h 68"/>
                <a:gd name="T20" fmla="*/ 85 w 91"/>
                <a:gd name="T2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68">
                  <a:moveTo>
                    <a:pt x="85" y="68"/>
                  </a:moveTo>
                  <a:cubicBezTo>
                    <a:pt x="36" y="68"/>
                    <a:pt x="36" y="68"/>
                    <a:pt x="36" y="68"/>
                  </a:cubicBezTo>
                  <a:cubicBezTo>
                    <a:pt x="16" y="68"/>
                    <a:pt x="0" y="53"/>
                    <a:pt x="0" y="34"/>
                  </a:cubicBezTo>
                  <a:cubicBezTo>
                    <a:pt x="0" y="15"/>
                    <a:pt x="16" y="0"/>
                    <a:pt x="36" y="0"/>
                  </a:cubicBezTo>
                  <a:cubicBezTo>
                    <a:pt x="39" y="0"/>
                    <a:pt x="42" y="3"/>
                    <a:pt x="42" y="6"/>
                  </a:cubicBezTo>
                  <a:cubicBezTo>
                    <a:pt x="42" y="9"/>
                    <a:pt x="39" y="12"/>
                    <a:pt x="36" y="12"/>
                  </a:cubicBezTo>
                  <a:cubicBezTo>
                    <a:pt x="23" y="12"/>
                    <a:pt x="12" y="22"/>
                    <a:pt x="12" y="34"/>
                  </a:cubicBezTo>
                  <a:cubicBezTo>
                    <a:pt x="12" y="46"/>
                    <a:pt x="23" y="56"/>
                    <a:pt x="36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8" y="56"/>
                    <a:pt x="91" y="59"/>
                    <a:pt x="91" y="62"/>
                  </a:cubicBezTo>
                  <a:cubicBezTo>
                    <a:pt x="91" y="66"/>
                    <a:pt x="88" y="68"/>
                    <a:pt x="85" y="68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2" name="Freeform 46"/>
            <p:cNvSpPr>
              <a:spLocks/>
            </p:cNvSpPr>
            <p:nvPr/>
          </p:nvSpPr>
          <p:spPr bwMode="auto">
            <a:xfrm>
              <a:off x="1997495" y="1125281"/>
              <a:ext cx="100013" cy="93663"/>
            </a:xfrm>
            <a:custGeom>
              <a:avLst/>
              <a:gdLst>
                <a:gd name="T0" fmla="*/ 63 w 69"/>
                <a:gd name="T1" fmla="*/ 65 h 65"/>
                <a:gd name="T2" fmla="*/ 34 w 69"/>
                <a:gd name="T3" fmla="*/ 65 h 65"/>
                <a:gd name="T4" fmla="*/ 0 w 69"/>
                <a:gd name="T5" fmla="*/ 33 h 65"/>
                <a:gd name="T6" fmla="*/ 35 w 69"/>
                <a:gd name="T7" fmla="*/ 0 h 65"/>
                <a:gd name="T8" fmla="*/ 50 w 69"/>
                <a:gd name="T9" fmla="*/ 0 h 65"/>
                <a:gd name="T10" fmla="*/ 56 w 69"/>
                <a:gd name="T11" fmla="*/ 6 h 65"/>
                <a:gd name="T12" fmla="*/ 50 w 69"/>
                <a:gd name="T13" fmla="*/ 12 h 65"/>
                <a:gd name="T14" fmla="*/ 35 w 69"/>
                <a:gd name="T15" fmla="*/ 12 h 65"/>
                <a:gd name="T16" fmla="*/ 12 w 69"/>
                <a:gd name="T17" fmla="*/ 33 h 65"/>
                <a:gd name="T18" fmla="*/ 34 w 69"/>
                <a:gd name="T19" fmla="*/ 53 h 65"/>
                <a:gd name="T20" fmla="*/ 63 w 69"/>
                <a:gd name="T21" fmla="*/ 53 h 65"/>
                <a:gd name="T22" fmla="*/ 69 w 69"/>
                <a:gd name="T23" fmla="*/ 59 h 65"/>
                <a:gd name="T24" fmla="*/ 63 w 69"/>
                <a:gd name="T2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65">
                  <a:moveTo>
                    <a:pt x="63" y="65"/>
                  </a:moveTo>
                  <a:cubicBezTo>
                    <a:pt x="34" y="65"/>
                    <a:pt x="34" y="65"/>
                    <a:pt x="34" y="65"/>
                  </a:cubicBezTo>
                  <a:cubicBezTo>
                    <a:pt x="15" y="65"/>
                    <a:pt x="0" y="50"/>
                    <a:pt x="0" y="33"/>
                  </a:cubicBezTo>
                  <a:cubicBezTo>
                    <a:pt x="0" y="15"/>
                    <a:pt x="17" y="0"/>
                    <a:pt x="3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2"/>
                    <a:pt x="56" y="6"/>
                  </a:cubicBezTo>
                  <a:cubicBezTo>
                    <a:pt x="56" y="9"/>
                    <a:pt x="53" y="12"/>
                    <a:pt x="50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3" y="12"/>
                    <a:pt x="12" y="22"/>
                    <a:pt x="12" y="33"/>
                  </a:cubicBezTo>
                  <a:cubicBezTo>
                    <a:pt x="12" y="44"/>
                    <a:pt x="22" y="53"/>
                    <a:pt x="34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6" y="53"/>
                    <a:pt x="69" y="56"/>
                    <a:pt x="69" y="59"/>
                  </a:cubicBezTo>
                  <a:cubicBezTo>
                    <a:pt x="69" y="62"/>
                    <a:pt x="66" y="65"/>
                    <a:pt x="63" y="65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3" name="Freeform 47"/>
            <p:cNvSpPr>
              <a:spLocks/>
            </p:cNvSpPr>
            <p:nvPr/>
          </p:nvSpPr>
          <p:spPr bwMode="auto">
            <a:xfrm>
              <a:off x="2060995" y="1110993"/>
              <a:ext cx="133350" cy="149225"/>
            </a:xfrm>
            <a:custGeom>
              <a:avLst/>
              <a:gdLst>
                <a:gd name="T0" fmla="*/ 66 w 91"/>
                <a:gd name="T1" fmla="*/ 102 h 102"/>
                <a:gd name="T2" fmla="*/ 6 w 91"/>
                <a:gd name="T3" fmla="*/ 102 h 102"/>
                <a:gd name="T4" fmla="*/ 0 w 91"/>
                <a:gd name="T5" fmla="*/ 96 h 102"/>
                <a:gd name="T6" fmla="*/ 6 w 91"/>
                <a:gd name="T7" fmla="*/ 90 h 102"/>
                <a:gd name="T8" fmla="*/ 66 w 91"/>
                <a:gd name="T9" fmla="*/ 90 h 102"/>
                <a:gd name="T10" fmla="*/ 79 w 91"/>
                <a:gd name="T11" fmla="*/ 79 h 102"/>
                <a:gd name="T12" fmla="*/ 79 w 91"/>
                <a:gd name="T13" fmla="*/ 24 h 102"/>
                <a:gd name="T14" fmla="*/ 66 w 91"/>
                <a:gd name="T15" fmla="*/ 12 h 102"/>
                <a:gd name="T16" fmla="*/ 60 w 91"/>
                <a:gd name="T17" fmla="*/ 6 h 102"/>
                <a:gd name="T18" fmla="*/ 66 w 91"/>
                <a:gd name="T19" fmla="*/ 0 h 102"/>
                <a:gd name="T20" fmla="*/ 91 w 91"/>
                <a:gd name="T21" fmla="*/ 24 h 102"/>
                <a:gd name="T22" fmla="*/ 91 w 91"/>
                <a:gd name="T23" fmla="*/ 79 h 102"/>
                <a:gd name="T24" fmla="*/ 66 w 91"/>
                <a:gd name="T2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02">
                  <a:moveTo>
                    <a:pt x="66" y="102"/>
                  </a:moveTo>
                  <a:cubicBezTo>
                    <a:pt x="6" y="102"/>
                    <a:pt x="6" y="102"/>
                    <a:pt x="6" y="102"/>
                  </a:cubicBezTo>
                  <a:cubicBezTo>
                    <a:pt x="2" y="102"/>
                    <a:pt x="0" y="100"/>
                    <a:pt x="0" y="96"/>
                  </a:cubicBezTo>
                  <a:cubicBezTo>
                    <a:pt x="0" y="93"/>
                    <a:pt x="2" y="90"/>
                    <a:pt x="6" y="90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73" y="90"/>
                    <a:pt x="79" y="85"/>
                    <a:pt x="79" y="79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17"/>
                    <a:pt x="73" y="12"/>
                    <a:pt x="66" y="12"/>
                  </a:cubicBezTo>
                  <a:cubicBezTo>
                    <a:pt x="63" y="12"/>
                    <a:pt x="60" y="9"/>
                    <a:pt x="60" y="6"/>
                  </a:cubicBezTo>
                  <a:cubicBezTo>
                    <a:pt x="60" y="2"/>
                    <a:pt x="63" y="0"/>
                    <a:pt x="66" y="0"/>
                  </a:cubicBezTo>
                  <a:cubicBezTo>
                    <a:pt x="80" y="0"/>
                    <a:pt x="91" y="10"/>
                    <a:pt x="91" y="24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92"/>
                    <a:pt x="80" y="102"/>
                    <a:pt x="66" y="102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4" name="Freeform 48"/>
            <p:cNvSpPr>
              <a:spLocks/>
            </p:cNvSpPr>
            <p:nvPr/>
          </p:nvSpPr>
          <p:spPr bwMode="auto">
            <a:xfrm>
              <a:off x="2149895" y="1206243"/>
              <a:ext cx="44450" cy="128588"/>
            </a:xfrm>
            <a:custGeom>
              <a:avLst/>
              <a:gdLst>
                <a:gd name="T0" fmla="*/ 6 w 30"/>
                <a:gd name="T1" fmla="*/ 88 h 88"/>
                <a:gd name="T2" fmla="*/ 0 w 30"/>
                <a:gd name="T3" fmla="*/ 82 h 88"/>
                <a:gd name="T4" fmla="*/ 6 w 30"/>
                <a:gd name="T5" fmla="*/ 76 h 88"/>
                <a:gd name="T6" fmla="*/ 18 w 30"/>
                <a:gd name="T7" fmla="*/ 64 h 88"/>
                <a:gd name="T8" fmla="*/ 18 w 30"/>
                <a:gd name="T9" fmla="*/ 6 h 88"/>
                <a:gd name="T10" fmla="*/ 24 w 30"/>
                <a:gd name="T11" fmla="*/ 0 h 88"/>
                <a:gd name="T12" fmla="*/ 30 w 30"/>
                <a:gd name="T13" fmla="*/ 6 h 88"/>
                <a:gd name="T14" fmla="*/ 30 w 30"/>
                <a:gd name="T15" fmla="*/ 64 h 88"/>
                <a:gd name="T16" fmla="*/ 6 w 30"/>
                <a:gd name="T1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8">
                  <a:moveTo>
                    <a:pt x="6" y="88"/>
                  </a:moveTo>
                  <a:cubicBezTo>
                    <a:pt x="3" y="88"/>
                    <a:pt x="0" y="85"/>
                    <a:pt x="0" y="82"/>
                  </a:cubicBezTo>
                  <a:cubicBezTo>
                    <a:pt x="0" y="78"/>
                    <a:pt x="3" y="76"/>
                    <a:pt x="6" y="76"/>
                  </a:cubicBezTo>
                  <a:cubicBezTo>
                    <a:pt x="13" y="76"/>
                    <a:pt x="18" y="71"/>
                    <a:pt x="18" y="64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2"/>
                    <a:pt x="21" y="0"/>
                    <a:pt x="24" y="0"/>
                  </a:cubicBezTo>
                  <a:cubicBezTo>
                    <a:pt x="27" y="0"/>
                    <a:pt x="30" y="2"/>
                    <a:pt x="30" y="6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77"/>
                    <a:pt x="19" y="88"/>
                    <a:pt x="6" y="88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5" name="Freeform 49"/>
            <p:cNvSpPr>
              <a:spLocks/>
            </p:cNvSpPr>
            <p:nvPr/>
          </p:nvSpPr>
          <p:spPr bwMode="auto">
            <a:xfrm>
              <a:off x="2056233" y="990343"/>
              <a:ext cx="92075" cy="107950"/>
            </a:xfrm>
            <a:custGeom>
              <a:avLst/>
              <a:gdLst>
                <a:gd name="T0" fmla="*/ 44 w 64"/>
                <a:gd name="T1" fmla="*/ 74 h 74"/>
                <a:gd name="T2" fmla="*/ 6 w 64"/>
                <a:gd name="T3" fmla="*/ 74 h 74"/>
                <a:gd name="T4" fmla="*/ 0 w 64"/>
                <a:gd name="T5" fmla="*/ 68 h 74"/>
                <a:gd name="T6" fmla="*/ 6 w 64"/>
                <a:gd name="T7" fmla="*/ 62 h 74"/>
                <a:gd name="T8" fmla="*/ 44 w 64"/>
                <a:gd name="T9" fmla="*/ 62 h 74"/>
                <a:gd name="T10" fmla="*/ 52 w 64"/>
                <a:gd name="T11" fmla="*/ 54 h 74"/>
                <a:gd name="T12" fmla="*/ 52 w 64"/>
                <a:gd name="T13" fmla="*/ 19 h 74"/>
                <a:gd name="T14" fmla="*/ 44 w 64"/>
                <a:gd name="T15" fmla="*/ 12 h 74"/>
                <a:gd name="T16" fmla="*/ 34 w 64"/>
                <a:gd name="T17" fmla="*/ 12 h 74"/>
                <a:gd name="T18" fmla="*/ 28 w 64"/>
                <a:gd name="T19" fmla="*/ 6 h 74"/>
                <a:gd name="T20" fmla="*/ 34 w 64"/>
                <a:gd name="T21" fmla="*/ 0 h 74"/>
                <a:gd name="T22" fmla="*/ 44 w 64"/>
                <a:gd name="T23" fmla="*/ 0 h 74"/>
                <a:gd name="T24" fmla="*/ 64 w 64"/>
                <a:gd name="T25" fmla="*/ 19 h 74"/>
                <a:gd name="T26" fmla="*/ 64 w 64"/>
                <a:gd name="T27" fmla="*/ 54 h 74"/>
                <a:gd name="T28" fmla="*/ 44 w 64"/>
                <a:gd name="T2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74">
                  <a:moveTo>
                    <a:pt x="44" y="74"/>
                  </a:moveTo>
                  <a:cubicBezTo>
                    <a:pt x="6" y="74"/>
                    <a:pt x="6" y="74"/>
                    <a:pt x="6" y="74"/>
                  </a:cubicBezTo>
                  <a:cubicBezTo>
                    <a:pt x="2" y="74"/>
                    <a:pt x="0" y="71"/>
                    <a:pt x="0" y="68"/>
                  </a:cubicBezTo>
                  <a:cubicBezTo>
                    <a:pt x="0" y="64"/>
                    <a:pt x="2" y="62"/>
                    <a:pt x="6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8" y="62"/>
                    <a:pt x="52" y="58"/>
                    <a:pt x="52" y="54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5"/>
                    <a:pt x="48" y="12"/>
                    <a:pt x="4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0" y="12"/>
                    <a:pt x="28" y="9"/>
                    <a:pt x="28" y="6"/>
                  </a:cubicBezTo>
                  <a:cubicBezTo>
                    <a:pt x="28" y="2"/>
                    <a:pt x="30" y="0"/>
                    <a:pt x="3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8"/>
                    <a:pt x="64" y="19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65"/>
                    <a:pt x="55" y="74"/>
                    <a:pt x="44" y="74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6" name="Freeform 50"/>
            <p:cNvSpPr>
              <a:spLocks/>
            </p:cNvSpPr>
            <p:nvPr/>
          </p:nvSpPr>
          <p:spPr bwMode="auto">
            <a:xfrm>
              <a:off x="2134020" y="1036381"/>
              <a:ext cx="60325" cy="36513"/>
            </a:xfrm>
            <a:custGeom>
              <a:avLst/>
              <a:gdLst>
                <a:gd name="T0" fmla="*/ 35 w 41"/>
                <a:gd name="T1" fmla="*/ 25 h 25"/>
                <a:gd name="T2" fmla="*/ 29 w 41"/>
                <a:gd name="T3" fmla="*/ 19 h 25"/>
                <a:gd name="T4" fmla="*/ 21 w 41"/>
                <a:gd name="T5" fmla="*/ 12 h 25"/>
                <a:gd name="T6" fmla="*/ 6 w 41"/>
                <a:gd name="T7" fmla="*/ 12 h 25"/>
                <a:gd name="T8" fmla="*/ 0 w 41"/>
                <a:gd name="T9" fmla="*/ 6 h 25"/>
                <a:gd name="T10" fmla="*/ 6 w 41"/>
                <a:gd name="T11" fmla="*/ 0 h 25"/>
                <a:gd name="T12" fmla="*/ 21 w 41"/>
                <a:gd name="T13" fmla="*/ 0 h 25"/>
                <a:gd name="T14" fmla="*/ 41 w 41"/>
                <a:gd name="T15" fmla="*/ 19 h 25"/>
                <a:gd name="T16" fmla="*/ 35 w 41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5">
                  <a:moveTo>
                    <a:pt x="35" y="25"/>
                  </a:moveTo>
                  <a:cubicBezTo>
                    <a:pt x="31" y="25"/>
                    <a:pt x="29" y="23"/>
                    <a:pt x="29" y="19"/>
                  </a:cubicBezTo>
                  <a:cubicBezTo>
                    <a:pt x="29" y="15"/>
                    <a:pt x="25" y="12"/>
                    <a:pt x="21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0"/>
                    <a:pt x="41" y="9"/>
                    <a:pt x="41" y="19"/>
                  </a:cubicBezTo>
                  <a:cubicBezTo>
                    <a:pt x="41" y="23"/>
                    <a:pt x="38" y="25"/>
                    <a:pt x="35" y="25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7" name="Freeform 51"/>
            <p:cNvSpPr>
              <a:spLocks/>
            </p:cNvSpPr>
            <p:nvPr/>
          </p:nvSpPr>
          <p:spPr bwMode="auto">
            <a:xfrm>
              <a:off x="2056233" y="1139568"/>
              <a:ext cx="138113" cy="42863"/>
            </a:xfrm>
            <a:custGeom>
              <a:avLst/>
              <a:gdLst>
                <a:gd name="T0" fmla="*/ 75 w 95"/>
                <a:gd name="T1" fmla="*/ 30 h 30"/>
                <a:gd name="T2" fmla="*/ 6 w 95"/>
                <a:gd name="T3" fmla="*/ 30 h 30"/>
                <a:gd name="T4" fmla="*/ 0 w 95"/>
                <a:gd name="T5" fmla="*/ 24 h 30"/>
                <a:gd name="T6" fmla="*/ 6 w 95"/>
                <a:gd name="T7" fmla="*/ 18 h 30"/>
                <a:gd name="T8" fmla="*/ 75 w 95"/>
                <a:gd name="T9" fmla="*/ 18 h 30"/>
                <a:gd name="T10" fmla="*/ 83 w 95"/>
                <a:gd name="T11" fmla="*/ 11 h 30"/>
                <a:gd name="T12" fmla="*/ 83 w 95"/>
                <a:gd name="T13" fmla="*/ 6 h 30"/>
                <a:gd name="T14" fmla="*/ 89 w 95"/>
                <a:gd name="T15" fmla="*/ 0 h 30"/>
                <a:gd name="T16" fmla="*/ 95 w 95"/>
                <a:gd name="T17" fmla="*/ 6 h 30"/>
                <a:gd name="T18" fmla="*/ 95 w 95"/>
                <a:gd name="T19" fmla="*/ 11 h 30"/>
                <a:gd name="T20" fmla="*/ 75 w 95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30">
                  <a:moveTo>
                    <a:pt x="75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2" y="30"/>
                    <a:pt x="0" y="27"/>
                    <a:pt x="0" y="24"/>
                  </a:cubicBezTo>
                  <a:cubicBezTo>
                    <a:pt x="0" y="21"/>
                    <a:pt x="2" y="18"/>
                    <a:pt x="6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9" y="18"/>
                    <a:pt x="83" y="15"/>
                    <a:pt x="83" y="11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3"/>
                    <a:pt x="86" y="0"/>
                    <a:pt x="89" y="0"/>
                  </a:cubicBezTo>
                  <a:cubicBezTo>
                    <a:pt x="92" y="0"/>
                    <a:pt x="95" y="3"/>
                    <a:pt x="95" y="6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21"/>
                    <a:pt x="86" y="30"/>
                    <a:pt x="75" y="3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8" name="Freeform 52"/>
            <p:cNvSpPr>
              <a:spLocks/>
            </p:cNvSpPr>
            <p:nvPr/>
          </p:nvSpPr>
          <p:spPr bwMode="auto">
            <a:xfrm>
              <a:off x="2116558" y="1199893"/>
              <a:ext cx="38100" cy="57150"/>
            </a:xfrm>
            <a:custGeom>
              <a:avLst/>
              <a:gdLst>
                <a:gd name="T0" fmla="*/ 20 w 26"/>
                <a:gd name="T1" fmla="*/ 39 h 39"/>
                <a:gd name="T2" fmla="*/ 14 w 26"/>
                <a:gd name="T3" fmla="*/ 33 h 39"/>
                <a:gd name="T4" fmla="*/ 14 w 26"/>
                <a:gd name="T5" fmla="*/ 20 h 39"/>
                <a:gd name="T6" fmla="*/ 6 w 26"/>
                <a:gd name="T7" fmla="*/ 12 h 39"/>
                <a:gd name="T8" fmla="*/ 0 w 26"/>
                <a:gd name="T9" fmla="*/ 6 h 39"/>
                <a:gd name="T10" fmla="*/ 6 w 26"/>
                <a:gd name="T11" fmla="*/ 0 h 39"/>
                <a:gd name="T12" fmla="*/ 26 w 26"/>
                <a:gd name="T13" fmla="*/ 20 h 39"/>
                <a:gd name="T14" fmla="*/ 26 w 26"/>
                <a:gd name="T15" fmla="*/ 33 h 39"/>
                <a:gd name="T16" fmla="*/ 20 w 26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9">
                  <a:moveTo>
                    <a:pt x="20" y="39"/>
                  </a:moveTo>
                  <a:cubicBezTo>
                    <a:pt x="16" y="39"/>
                    <a:pt x="14" y="37"/>
                    <a:pt x="14" y="3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6"/>
                    <a:pt x="10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7" y="0"/>
                    <a:pt x="26" y="9"/>
                    <a:pt x="26" y="20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7"/>
                    <a:pt x="23" y="39"/>
                    <a:pt x="20" y="39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9" name="Freeform 53"/>
            <p:cNvSpPr>
              <a:spLocks/>
            </p:cNvSpPr>
            <p:nvPr/>
          </p:nvSpPr>
          <p:spPr bwMode="auto">
            <a:xfrm>
              <a:off x="2097508" y="1125281"/>
              <a:ext cx="38100" cy="57150"/>
            </a:xfrm>
            <a:custGeom>
              <a:avLst/>
              <a:gdLst>
                <a:gd name="T0" fmla="*/ 20 w 26"/>
                <a:gd name="T1" fmla="*/ 39 h 39"/>
                <a:gd name="T2" fmla="*/ 14 w 26"/>
                <a:gd name="T3" fmla="*/ 33 h 39"/>
                <a:gd name="T4" fmla="*/ 14 w 26"/>
                <a:gd name="T5" fmla="*/ 19 h 39"/>
                <a:gd name="T6" fmla="*/ 6 w 26"/>
                <a:gd name="T7" fmla="*/ 12 h 39"/>
                <a:gd name="T8" fmla="*/ 0 w 26"/>
                <a:gd name="T9" fmla="*/ 6 h 39"/>
                <a:gd name="T10" fmla="*/ 6 w 26"/>
                <a:gd name="T11" fmla="*/ 0 h 39"/>
                <a:gd name="T12" fmla="*/ 26 w 26"/>
                <a:gd name="T13" fmla="*/ 19 h 39"/>
                <a:gd name="T14" fmla="*/ 26 w 26"/>
                <a:gd name="T15" fmla="*/ 33 h 39"/>
                <a:gd name="T16" fmla="*/ 20 w 26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9">
                  <a:moveTo>
                    <a:pt x="20" y="39"/>
                  </a:moveTo>
                  <a:cubicBezTo>
                    <a:pt x="17" y="39"/>
                    <a:pt x="14" y="36"/>
                    <a:pt x="14" y="33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5"/>
                    <a:pt x="11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7" y="0"/>
                    <a:pt x="26" y="9"/>
                    <a:pt x="26" y="19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6"/>
                    <a:pt x="24" y="39"/>
                    <a:pt x="20" y="39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0" name="Freeform 54"/>
            <p:cNvSpPr>
              <a:spLocks/>
            </p:cNvSpPr>
            <p:nvPr/>
          </p:nvSpPr>
          <p:spPr bwMode="auto">
            <a:xfrm>
              <a:off x="2092745" y="1323718"/>
              <a:ext cx="36513" cy="34925"/>
            </a:xfrm>
            <a:custGeom>
              <a:avLst/>
              <a:gdLst>
                <a:gd name="T0" fmla="*/ 6 w 26"/>
                <a:gd name="T1" fmla="*/ 25 h 25"/>
                <a:gd name="T2" fmla="*/ 0 w 26"/>
                <a:gd name="T3" fmla="*/ 19 h 25"/>
                <a:gd name="T4" fmla="*/ 20 w 26"/>
                <a:gd name="T5" fmla="*/ 0 h 25"/>
                <a:gd name="T6" fmla="*/ 26 w 26"/>
                <a:gd name="T7" fmla="*/ 6 h 25"/>
                <a:gd name="T8" fmla="*/ 20 w 26"/>
                <a:gd name="T9" fmla="*/ 12 h 25"/>
                <a:gd name="T10" fmla="*/ 12 w 26"/>
                <a:gd name="T11" fmla="*/ 19 h 25"/>
                <a:gd name="T12" fmla="*/ 6 w 26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6" y="25"/>
                  </a:moveTo>
                  <a:cubicBezTo>
                    <a:pt x="2" y="25"/>
                    <a:pt x="0" y="23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" y="0"/>
                    <a:pt x="26" y="3"/>
                    <a:pt x="26" y="6"/>
                  </a:cubicBezTo>
                  <a:cubicBezTo>
                    <a:pt x="26" y="9"/>
                    <a:pt x="23" y="12"/>
                    <a:pt x="20" y="12"/>
                  </a:cubicBezTo>
                  <a:cubicBezTo>
                    <a:pt x="15" y="12"/>
                    <a:pt x="12" y="15"/>
                    <a:pt x="12" y="19"/>
                  </a:cubicBezTo>
                  <a:cubicBezTo>
                    <a:pt x="12" y="23"/>
                    <a:pt x="9" y="25"/>
                    <a:pt x="6" y="25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1" name="Freeform 55"/>
            <p:cNvSpPr>
              <a:spLocks/>
            </p:cNvSpPr>
            <p:nvPr/>
          </p:nvSpPr>
          <p:spPr bwMode="auto">
            <a:xfrm>
              <a:off x="2253083" y="899856"/>
              <a:ext cx="228600" cy="465138"/>
            </a:xfrm>
            <a:custGeom>
              <a:avLst/>
              <a:gdLst>
                <a:gd name="T0" fmla="*/ 72 w 157"/>
                <a:gd name="T1" fmla="*/ 319 h 319"/>
                <a:gd name="T2" fmla="*/ 116 w 157"/>
                <a:gd name="T3" fmla="*/ 278 h 319"/>
                <a:gd name="T4" fmla="*/ 116 w 157"/>
                <a:gd name="T5" fmla="*/ 271 h 319"/>
                <a:gd name="T6" fmla="*/ 123 w 157"/>
                <a:gd name="T7" fmla="*/ 269 h 319"/>
                <a:gd name="T8" fmla="*/ 146 w 157"/>
                <a:gd name="T9" fmla="*/ 241 h 319"/>
                <a:gd name="T10" fmla="*/ 139 w 157"/>
                <a:gd name="T11" fmla="*/ 223 h 319"/>
                <a:gd name="T12" fmla="*/ 133 w 157"/>
                <a:gd name="T13" fmla="*/ 215 h 319"/>
                <a:gd name="T14" fmla="*/ 142 w 157"/>
                <a:gd name="T15" fmla="*/ 211 h 319"/>
                <a:gd name="T16" fmla="*/ 157 w 157"/>
                <a:gd name="T17" fmla="*/ 187 h 319"/>
                <a:gd name="T18" fmla="*/ 142 w 157"/>
                <a:gd name="T19" fmla="*/ 162 h 319"/>
                <a:gd name="T20" fmla="*/ 133 w 157"/>
                <a:gd name="T21" fmla="*/ 157 h 319"/>
                <a:gd name="T22" fmla="*/ 140 w 157"/>
                <a:gd name="T23" fmla="*/ 150 h 319"/>
                <a:gd name="T24" fmla="*/ 149 w 157"/>
                <a:gd name="T25" fmla="*/ 128 h 319"/>
                <a:gd name="T26" fmla="*/ 123 w 157"/>
                <a:gd name="T27" fmla="*/ 97 h 319"/>
                <a:gd name="T28" fmla="*/ 112 w 157"/>
                <a:gd name="T29" fmla="*/ 95 h 319"/>
                <a:gd name="T30" fmla="*/ 118 w 157"/>
                <a:gd name="T31" fmla="*/ 85 h 319"/>
                <a:gd name="T32" fmla="*/ 123 w 157"/>
                <a:gd name="T33" fmla="*/ 71 h 319"/>
                <a:gd name="T34" fmla="*/ 96 w 157"/>
                <a:gd name="T35" fmla="*/ 42 h 319"/>
                <a:gd name="T36" fmla="*/ 89 w 157"/>
                <a:gd name="T37" fmla="*/ 42 h 319"/>
                <a:gd name="T38" fmla="*/ 88 w 157"/>
                <a:gd name="T39" fmla="*/ 36 h 319"/>
                <a:gd name="T40" fmla="*/ 44 w 157"/>
                <a:gd name="T41" fmla="*/ 0 h 319"/>
                <a:gd name="T42" fmla="*/ 0 w 157"/>
                <a:gd name="T43" fmla="*/ 42 h 319"/>
                <a:gd name="T44" fmla="*/ 0 w 157"/>
                <a:gd name="T45" fmla="*/ 277 h 319"/>
                <a:gd name="T46" fmla="*/ 44 w 157"/>
                <a:gd name="T47" fmla="*/ 319 h 319"/>
                <a:gd name="T48" fmla="*/ 72 w 157"/>
                <a:gd name="T49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19">
                  <a:moveTo>
                    <a:pt x="72" y="319"/>
                  </a:moveTo>
                  <a:cubicBezTo>
                    <a:pt x="96" y="319"/>
                    <a:pt x="116" y="301"/>
                    <a:pt x="116" y="278"/>
                  </a:cubicBezTo>
                  <a:cubicBezTo>
                    <a:pt x="116" y="271"/>
                    <a:pt x="116" y="271"/>
                    <a:pt x="116" y="271"/>
                  </a:cubicBezTo>
                  <a:cubicBezTo>
                    <a:pt x="123" y="269"/>
                    <a:pt x="123" y="269"/>
                    <a:pt x="123" y="269"/>
                  </a:cubicBezTo>
                  <a:cubicBezTo>
                    <a:pt x="136" y="266"/>
                    <a:pt x="146" y="254"/>
                    <a:pt x="146" y="241"/>
                  </a:cubicBezTo>
                  <a:cubicBezTo>
                    <a:pt x="146" y="234"/>
                    <a:pt x="143" y="228"/>
                    <a:pt x="139" y="223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42" y="211"/>
                    <a:pt x="142" y="211"/>
                    <a:pt x="142" y="211"/>
                  </a:cubicBezTo>
                  <a:cubicBezTo>
                    <a:pt x="151" y="206"/>
                    <a:pt x="157" y="197"/>
                    <a:pt x="157" y="187"/>
                  </a:cubicBezTo>
                  <a:cubicBezTo>
                    <a:pt x="157" y="177"/>
                    <a:pt x="152" y="167"/>
                    <a:pt x="142" y="162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46" y="144"/>
                    <a:pt x="149" y="136"/>
                    <a:pt x="149" y="128"/>
                  </a:cubicBezTo>
                  <a:cubicBezTo>
                    <a:pt x="149" y="113"/>
                    <a:pt x="139" y="101"/>
                    <a:pt x="123" y="97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21" y="81"/>
                    <a:pt x="123" y="76"/>
                    <a:pt x="123" y="71"/>
                  </a:cubicBezTo>
                  <a:cubicBezTo>
                    <a:pt x="123" y="56"/>
                    <a:pt x="111" y="44"/>
                    <a:pt x="96" y="42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5" y="15"/>
                    <a:pt x="66" y="0"/>
                    <a:pt x="44" y="0"/>
                  </a:cubicBezTo>
                  <a:cubicBezTo>
                    <a:pt x="20" y="0"/>
                    <a:pt x="0" y="19"/>
                    <a:pt x="0" y="42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00"/>
                    <a:pt x="20" y="319"/>
                    <a:pt x="44" y="319"/>
                  </a:cubicBezTo>
                  <a:lnTo>
                    <a:pt x="72" y="319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2" name="Freeform 56"/>
            <p:cNvSpPr>
              <a:spLocks noEditPoints="1"/>
            </p:cNvSpPr>
            <p:nvPr/>
          </p:nvSpPr>
          <p:spPr bwMode="auto">
            <a:xfrm>
              <a:off x="2245145" y="891918"/>
              <a:ext cx="246063" cy="482600"/>
            </a:xfrm>
            <a:custGeom>
              <a:avLst/>
              <a:gdLst>
                <a:gd name="T0" fmla="*/ 78 w 169"/>
                <a:gd name="T1" fmla="*/ 331 h 331"/>
                <a:gd name="T2" fmla="*/ 50 w 169"/>
                <a:gd name="T3" fmla="*/ 331 h 331"/>
                <a:gd name="T4" fmla="*/ 0 w 169"/>
                <a:gd name="T5" fmla="*/ 283 h 331"/>
                <a:gd name="T6" fmla="*/ 0 w 169"/>
                <a:gd name="T7" fmla="*/ 48 h 331"/>
                <a:gd name="T8" fmla="*/ 50 w 169"/>
                <a:gd name="T9" fmla="*/ 0 h 331"/>
                <a:gd name="T10" fmla="*/ 100 w 169"/>
                <a:gd name="T11" fmla="*/ 41 h 331"/>
                <a:gd name="T12" fmla="*/ 100 w 169"/>
                <a:gd name="T13" fmla="*/ 42 h 331"/>
                <a:gd name="T14" fmla="*/ 102 w 169"/>
                <a:gd name="T15" fmla="*/ 42 h 331"/>
                <a:gd name="T16" fmla="*/ 135 w 169"/>
                <a:gd name="T17" fmla="*/ 77 h 331"/>
                <a:gd name="T18" fmla="*/ 129 w 169"/>
                <a:gd name="T19" fmla="*/ 95 h 331"/>
                <a:gd name="T20" fmla="*/ 128 w 169"/>
                <a:gd name="T21" fmla="*/ 97 h 331"/>
                <a:gd name="T22" fmla="*/ 131 w 169"/>
                <a:gd name="T23" fmla="*/ 97 h 331"/>
                <a:gd name="T24" fmla="*/ 161 w 169"/>
                <a:gd name="T25" fmla="*/ 134 h 331"/>
                <a:gd name="T26" fmla="*/ 150 w 169"/>
                <a:gd name="T27" fmla="*/ 160 h 331"/>
                <a:gd name="T28" fmla="*/ 149 w 169"/>
                <a:gd name="T29" fmla="*/ 162 h 331"/>
                <a:gd name="T30" fmla="*/ 151 w 169"/>
                <a:gd name="T31" fmla="*/ 163 h 331"/>
                <a:gd name="T32" fmla="*/ 169 w 169"/>
                <a:gd name="T33" fmla="*/ 193 h 331"/>
                <a:gd name="T34" fmla="*/ 150 w 169"/>
                <a:gd name="T35" fmla="*/ 222 h 331"/>
                <a:gd name="T36" fmla="*/ 148 w 169"/>
                <a:gd name="T37" fmla="*/ 223 h 331"/>
                <a:gd name="T38" fmla="*/ 150 w 169"/>
                <a:gd name="T39" fmla="*/ 225 h 331"/>
                <a:gd name="T40" fmla="*/ 158 w 169"/>
                <a:gd name="T41" fmla="*/ 247 h 331"/>
                <a:gd name="T42" fmla="*/ 130 w 169"/>
                <a:gd name="T43" fmla="*/ 281 h 331"/>
                <a:gd name="T44" fmla="*/ 128 w 169"/>
                <a:gd name="T45" fmla="*/ 282 h 331"/>
                <a:gd name="T46" fmla="*/ 128 w 169"/>
                <a:gd name="T47" fmla="*/ 284 h 331"/>
                <a:gd name="T48" fmla="*/ 78 w 169"/>
                <a:gd name="T49" fmla="*/ 331 h 331"/>
                <a:gd name="T50" fmla="*/ 50 w 169"/>
                <a:gd name="T51" fmla="*/ 12 h 331"/>
                <a:gd name="T52" fmla="*/ 12 w 169"/>
                <a:gd name="T53" fmla="*/ 48 h 331"/>
                <a:gd name="T54" fmla="*/ 12 w 169"/>
                <a:gd name="T55" fmla="*/ 283 h 331"/>
                <a:gd name="T56" fmla="*/ 50 w 169"/>
                <a:gd name="T57" fmla="*/ 319 h 331"/>
                <a:gd name="T58" fmla="*/ 78 w 169"/>
                <a:gd name="T59" fmla="*/ 319 h 331"/>
                <a:gd name="T60" fmla="*/ 116 w 169"/>
                <a:gd name="T61" fmla="*/ 283 h 331"/>
                <a:gd name="T62" fmla="*/ 116 w 169"/>
                <a:gd name="T63" fmla="*/ 272 h 331"/>
                <a:gd name="T64" fmla="*/ 127 w 169"/>
                <a:gd name="T65" fmla="*/ 270 h 331"/>
                <a:gd name="T66" fmla="*/ 146 w 169"/>
                <a:gd name="T67" fmla="*/ 247 h 331"/>
                <a:gd name="T68" fmla="*/ 140 w 169"/>
                <a:gd name="T69" fmla="*/ 233 h 331"/>
                <a:gd name="T70" fmla="*/ 129 w 169"/>
                <a:gd name="T71" fmla="*/ 219 h 331"/>
                <a:gd name="T72" fmla="*/ 145 w 169"/>
                <a:gd name="T73" fmla="*/ 211 h 331"/>
                <a:gd name="T74" fmla="*/ 157 w 169"/>
                <a:gd name="T75" fmla="*/ 193 h 331"/>
                <a:gd name="T76" fmla="*/ 145 w 169"/>
                <a:gd name="T77" fmla="*/ 174 h 331"/>
                <a:gd name="T78" fmla="*/ 129 w 169"/>
                <a:gd name="T79" fmla="*/ 165 h 331"/>
                <a:gd name="T80" fmla="*/ 142 w 169"/>
                <a:gd name="T81" fmla="*/ 152 h 331"/>
                <a:gd name="T82" fmla="*/ 149 w 169"/>
                <a:gd name="T83" fmla="*/ 134 h 331"/>
                <a:gd name="T84" fmla="*/ 128 w 169"/>
                <a:gd name="T85" fmla="*/ 109 h 331"/>
                <a:gd name="T86" fmla="*/ 109 w 169"/>
                <a:gd name="T87" fmla="*/ 105 h 331"/>
                <a:gd name="T88" fmla="*/ 119 w 169"/>
                <a:gd name="T89" fmla="*/ 88 h 331"/>
                <a:gd name="T90" fmla="*/ 123 w 169"/>
                <a:gd name="T91" fmla="*/ 77 h 331"/>
                <a:gd name="T92" fmla="*/ 101 w 169"/>
                <a:gd name="T93" fmla="*/ 54 h 331"/>
                <a:gd name="T94" fmla="*/ 90 w 169"/>
                <a:gd name="T95" fmla="*/ 53 h 331"/>
                <a:gd name="T96" fmla="*/ 88 w 169"/>
                <a:gd name="T97" fmla="*/ 43 h 331"/>
                <a:gd name="T98" fmla="*/ 50 w 169"/>
                <a:gd name="T99" fmla="*/ 1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9" h="331">
                  <a:moveTo>
                    <a:pt x="78" y="331"/>
                  </a:moveTo>
                  <a:cubicBezTo>
                    <a:pt x="50" y="331"/>
                    <a:pt x="50" y="331"/>
                    <a:pt x="50" y="331"/>
                  </a:cubicBezTo>
                  <a:cubicBezTo>
                    <a:pt x="23" y="331"/>
                    <a:pt x="0" y="310"/>
                    <a:pt x="0" y="28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3" y="0"/>
                    <a:pt x="50" y="0"/>
                  </a:cubicBezTo>
                  <a:cubicBezTo>
                    <a:pt x="75" y="0"/>
                    <a:pt x="96" y="18"/>
                    <a:pt x="100" y="41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20" y="44"/>
                    <a:pt x="135" y="59"/>
                    <a:pt x="135" y="77"/>
                  </a:cubicBezTo>
                  <a:cubicBezTo>
                    <a:pt x="135" y="83"/>
                    <a:pt x="133" y="89"/>
                    <a:pt x="129" y="95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31" y="97"/>
                    <a:pt x="131" y="97"/>
                    <a:pt x="131" y="97"/>
                  </a:cubicBezTo>
                  <a:cubicBezTo>
                    <a:pt x="149" y="101"/>
                    <a:pt x="161" y="117"/>
                    <a:pt x="161" y="134"/>
                  </a:cubicBezTo>
                  <a:cubicBezTo>
                    <a:pt x="161" y="144"/>
                    <a:pt x="157" y="153"/>
                    <a:pt x="150" y="160"/>
                  </a:cubicBezTo>
                  <a:cubicBezTo>
                    <a:pt x="149" y="162"/>
                    <a:pt x="149" y="162"/>
                    <a:pt x="149" y="162"/>
                  </a:cubicBezTo>
                  <a:cubicBezTo>
                    <a:pt x="151" y="163"/>
                    <a:pt x="151" y="163"/>
                    <a:pt x="151" y="163"/>
                  </a:cubicBezTo>
                  <a:cubicBezTo>
                    <a:pt x="162" y="169"/>
                    <a:pt x="169" y="181"/>
                    <a:pt x="169" y="193"/>
                  </a:cubicBezTo>
                  <a:cubicBezTo>
                    <a:pt x="169" y="205"/>
                    <a:pt x="162" y="217"/>
                    <a:pt x="150" y="222"/>
                  </a:cubicBezTo>
                  <a:cubicBezTo>
                    <a:pt x="148" y="223"/>
                    <a:pt x="148" y="223"/>
                    <a:pt x="148" y="223"/>
                  </a:cubicBezTo>
                  <a:cubicBezTo>
                    <a:pt x="150" y="225"/>
                    <a:pt x="150" y="225"/>
                    <a:pt x="150" y="225"/>
                  </a:cubicBezTo>
                  <a:cubicBezTo>
                    <a:pt x="155" y="231"/>
                    <a:pt x="158" y="239"/>
                    <a:pt x="158" y="247"/>
                  </a:cubicBezTo>
                  <a:cubicBezTo>
                    <a:pt x="158" y="263"/>
                    <a:pt x="146" y="277"/>
                    <a:pt x="130" y="281"/>
                  </a:cubicBezTo>
                  <a:cubicBezTo>
                    <a:pt x="128" y="282"/>
                    <a:pt x="128" y="282"/>
                    <a:pt x="128" y="282"/>
                  </a:cubicBezTo>
                  <a:cubicBezTo>
                    <a:pt x="128" y="284"/>
                    <a:pt x="128" y="284"/>
                    <a:pt x="128" y="284"/>
                  </a:cubicBezTo>
                  <a:cubicBezTo>
                    <a:pt x="128" y="310"/>
                    <a:pt x="106" y="331"/>
                    <a:pt x="78" y="331"/>
                  </a:cubicBezTo>
                  <a:close/>
                  <a:moveTo>
                    <a:pt x="50" y="12"/>
                  </a:moveTo>
                  <a:cubicBezTo>
                    <a:pt x="29" y="12"/>
                    <a:pt x="12" y="28"/>
                    <a:pt x="12" y="48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12" y="303"/>
                    <a:pt x="29" y="319"/>
                    <a:pt x="50" y="319"/>
                  </a:cubicBezTo>
                  <a:cubicBezTo>
                    <a:pt x="78" y="319"/>
                    <a:pt x="78" y="319"/>
                    <a:pt x="78" y="319"/>
                  </a:cubicBezTo>
                  <a:cubicBezTo>
                    <a:pt x="99" y="319"/>
                    <a:pt x="116" y="303"/>
                    <a:pt x="116" y="283"/>
                  </a:cubicBezTo>
                  <a:cubicBezTo>
                    <a:pt x="116" y="272"/>
                    <a:pt x="116" y="272"/>
                    <a:pt x="116" y="272"/>
                  </a:cubicBezTo>
                  <a:cubicBezTo>
                    <a:pt x="127" y="270"/>
                    <a:pt x="127" y="270"/>
                    <a:pt x="127" y="270"/>
                  </a:cubicBezTo>
                  <a:cubicBezTo>
                    <a:pt x="138" y="267"/>
                    <a:pt x="146" y="258"/>
                    <a:pt x="146" y="247"/>
                  </a:cubicBezTo>
                  <a:cubicBezTo>
                    <a:pt x="146" y="242"/>
                    <a:pt x="144" y="237"/>
                    <a:pt x="140" y="233"/>
                  </a:cubicBezTo>
                  <a:cubicBezTo>
                    <a:pt x="129" y="219"/>
                    <a:pt x="129" y="219"/>
                    <a:pt x="129" y="219"/>
                  </a:cubicBezTo>
                  <a:cubicBezTo>
                    <a:pt x="145" y="211"/>
                    <a:pt x="145" y="211"/>
                    <a:pt x="145" y="211"/>
                  </a:cubicBezTo>
                  <a:cubicBezTo>
                    <a:pt x="153" y="208"/>
                    <a:pt x="157" y="201"/>
                    <a:pt x="157" y="193"/>
                  </a:cubicBezTo>
                  <a:cubicBezTo>
                    <a:pt x="157" y="185"/>
                    <a:pt x="153" y="178"/>
                    <a:pt x="145" y="174"/>
                  </a:cubicBezTo>
                  <a:cubicBezTo>
                    <a:pt x="129" y="165"/>
                    <a:pt x="129" y="165"/>
                    <a:pt x="129" y="165"/>
                  </a:cubicBezTo>
                  <a:cubicBezTo>
                    <a:pt x="142" y="152"/>
                    <a:pt x="142" y="152"/>
                    <a:pt x="142" y="152"/>
                  </a:cubicBezTo>
                  <a:cubicBezTo>
                    <a:pt x="147" y="147"/>
                    <a:pt x="149" y="141"/>
                    <a:pt x="149" y="134"/>
                  </a:cubicBezTo>
                  <a:cubicBezTo>
                    <a:pt x="149" y="122"/>
                    <a:pt x="141" y="112"/>
                    <a:pt x="128" y="109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2" y="85"/>
                    <a:pt x="123" y="81"/>
                    <a:pt x="123" y="77"/>
                  </a:cubicBezTo>
                  <a:cubicBezTo>
                    <a:pt x="123" y="65"/>
                    <a:pt x="113" y="55"/>
                    <a:pt x="101" y="54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5" y="25"/>
                    <a:pt x="69" y="12"/>
                    <a:pt x="50" y="12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3" name="Freeform 57"/>
            <p:cNvSpPr>
              <a:spLocks/>
            </p:cNvSpPr>
            <p:nvPr/>
          </p:nvSpPr>
          <p:spPr bwMode="auto">
            <a:xfrm>
              <a:off x="2297533" y="955418"/>
              <a:ext cx="100013" cy="57150"/>
            </a:xfrm>
            <a:custGeom>
              <a:avLst/>
              <a:gdLst>
                <a:gd name="T0" fmla="*/ 6 w 69"/>
                <a:gd name="T1" fmla="*/ 39 h 39"/>
                <a:gd name="T2" fmla="*/ 0 w 69"/>
                <a:gd name="T3" fmla="*/ 33 h 39"/>
                <a:gd name="T4" fmla="*/ 35 w 69"/>
                <a:gd name="T5" fmla="*/ 0 h 39"/>
                <a:gd name="T6" fmla="*/ 63 w 69"/>
                <a:gd name="T7" fmla="*/ 0 h 39"/>
                <a:gd name="T8" fmla="*/ 69 w 69"/>
                <a:gd name="T9" fmla="*/ 6 h 39"/>
                <a:gd name="T10" fmla="*/ 63 w 69"/>
                <a:gd name="T11" fmla="*/ 12 h 39"/>
                <a:gd name="T12" fmla="*/ 35 w 69"/>
                <a:gd name="T13" fmla="*/ 12 h 39"/>
                <a:gd name="T14" fmla="*/ 12 w 69"/>
                <a:gd name="T15" fmla="*/ 33 h 39"/>
                <a:gd name="T16" fmla="*/ 6 w 6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9">
                  <a:moveTo>
                    <a:pt x="6" y="39"/>
                  </a:moveTo>
                  <a:cubicBezTo>
                    <a:pt x="3" y="39"/>
                    <a:pt x="0" y="36"/>
                    <a:pt x="0" y="33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2"/>
                    <a:pt x="69" y="6"/>
                  </a:cubicBezTo>
                  <a:cubicBezTo>
                    <a:pt x="69" y="9"/>
                    <a:pt x="66" y="12"/>
                    <a:pt x="6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2" y="12"/>
                    <a:pt x="12" y="21"/>
                    <a:pt x="12" y="33"/>
                  </a:cubicBezTo>
                  <a:cubicBezTo>
                    <a:pt x="12" y="36"/>
                    <a:pt x="9" y="39"/>
                    <a:pt x="6" y="39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4" name="Freeform 58"/>
            <p:cNvSpPr>
              <a:spLocks/>
            </p:cNvSpPr>
            <p:nvPr/>
          </p:nvSpPr>
          <p:spPr bwMode="auto">
            <a:xfrm>
              <a:off x="2246733" y="893506"/>
              <a:ext cx="182563" cy="479425"/>
            </a:xfrm>
            <a:custGeom>
              <a:avLst/>
              <a:gdLst>
                <a:gd name="T0" fmla="*/ 77 w 126"/>
                <a:gd name="T1" fmla="*/ 329 h 329"/>
                <a:gd name="T2" fmla="*/ 49 w 126"/>
                <a:gd name="T3" fmla="*/ 329 h 329"/>
                <a:gd name="T4" fmla="*/ 0 w 126"/>
                <a:gd name="T5" fmla="*/ 282 h 329"/>
                <a:gd name="T6" fmla="*/ 0 w 126"/>
                <a:gd name="T7" fmla="*/ 47 h 329"/>
                <a:gd name="T8" fmla="*/ 49 w 126"/>
                <a:gd name="T9" fmla="*/ 0 h 329"/>
                <a:gd name="T10" fmla="*/ 99 w 126"/>
                <a:gd name="T11" fmla="*/ 47 h 329"/>
                <a:gd name="T12" fmla="*/ 93 w 126"/>
                <a:gd name="T13" fmla="*/ 53 h 329"/>
                <a:gd name="T14" fmla="*/ 87 w 126"/>
                <a:gd name="T15" fmla="*/ 47 h 329"/>
                <a:gd name="T16" fmla="*/ 49 w 126"/>
                <a:gd name="T17" fmla="*/ 12 h 329"/>
                <a:gd name="T18" fmla="*/ 12 w 126"/>
                <a:gd name="T19" fmla="*/ 47 h 329"/>
                <a:gd name="T20" fmla="*/ 12 w 126"/>
                <a:gd name="T21" fmla="*/ 282 h 329"/>
                <a:gd name="T22" fmla="*/ 49 w 126"/>
                <a:gd name="T23" fmla="*/ 317 h 329"/>
                <a:gd name="T24" fmla="*/ 77 w 126"/>
                <a:gd name="T25" fmla="*/ 317 h 329"/>
                <a:gd name="T26" fmla="*/ 114 w 126"/>
                <a:gd name="T27" fmla="*/ 278 h 329"/>
                <a:gd name="T28" fmla="*/ 120 w 126"/>
                <a:gd name="T29" fmla="*/ 272 h 329"/>
                <a:gd name="T30" fmla="*/ 126 w 126"/>
                <a:gd name="T31" fmla="*/ 278 h 329"/>
                <a:gd name="T32" fmla="*/ 77 w 126"/>
                <a:gd name="T33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329">
                  <a:moveTo>
                    <a:pt x="77" y="329"/>
                  </a:moveTo>
                  <a:cubicBezTo>
                    <a:pt x="49" y="329"/>
                    <a:pt x="49" y="329"/>
                    <a:pt x="49" y="329"/>
                  </a:cubicBezTo>
                  <a:cubicBezTo>
                    <a:pt x="22" y="329"/>
                    <a:pt x="0" y="308"/>
                    <a:pt x="0" y="28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2" y="0"/>
                    <a:pt x="49" y="0"/>
                  </a:cubicBezTo>
                  <a:cubicBezTo>
                    <a:pt x="77" y="0"/>
                    <a:pt x="99" y="21"/>
                    <a:pt x="99" y="47"/>
                  </a:cubicBezTo>
                  <a:cubicBezTo>
                    <a:pt x="99" y="50"/>
                    <a:pt x="96" y="53"/>
                    <a:pt x="93" y="53"/>
                  </a:cubicBezTo>
                  <a:cubicBezTo>
                    <a:pt x="89" y="53"/>
                    <a:pt x="87" y="50"/>
                    <a:pt x="87" y="47"/>
                  </a:cubicBezTo>
                  <a:cubicBezTo>
                    <a:pt x="87" y="28"/>
                    <a:pt x="70" y="12"/>
                    <a:pt x="49" y="12"/>
                  </a:cubicBezTo>
                  <a:cubicBezTo>
                    <a:pt x="29" y="12"/>
                    <a:pt x="12" y="28"/>
                    <a:pt x="12" y="47"/>
                  </a:cubicBezTo>
                  <a:cubicBezTo>
                    <a:pt x="12" y="282"/>
                    <a:pt x="12" y="282"/>
                    <a:pt x="12" y="282"/>
                  </a:cubicBezTo>
                  <a:cubicBezTo>
                    <a:pt x="12" y="301"/>
                    <a:pt x="29" y="317"/>
                    <a:pt x="49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98" y="317"/>
                    <a:pt x="114" y="300"/>
                    <a:pt x="114" y="278"/>
                  </a:cubicBezTo>
                  <a:cubicBezTo>
                    <a:pt x="114" y="275"/>
                    <a:pt x="117" y="272"/>
                    <a:pt x="120" y="272"/>
                  </a:cubicBezTo>
                  <a:cubicBezTo>
                    <a:pt x="124" y="272"/>
                    <a:pt x="126" y="275"/>
                    <a:pt x="126" y="278"/>
                  </a:cubicBezTo>
                  <a:cubicBezTo>
                    <a:pt x="126" y="307"/>
                    <a:pt x="105" y="329"/>
                    <a:pt x="77" y="329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5" name="Freeform 59"/>
            <p:cNvSpPr>
              <a:spLocks/>
            </p:cNvSpPr>
            <p:nvPr/>
          </p:nvSpPr>
          <p:spPr bwMode="auto">
            <a:xfrm>
              <a:off x="2372145" y="953831"/>
              <a:ext cx="68263" cy="98425"/>
            </a:xfrm>
            <a:custGeom>
              <a:avLst/>
              <a:gdLst>
                <a:gd name="T0" fmla="*/ 12 w 47"/>
                <a:gd name="T1" fmla="*/ 67 h 67"/>
                <a:gd name="T2" fmla="*/ 6 w 47"/>
                <a:gd name="T3" fmla="*/ 61 h 67"/>
                <a:gd name="T4" fmla="*/ 12 w 47"/>
                <a:gd name="T5" fmla="*/ 55 h 67"/>
                <a:gd name="T6" fmla="*/ 35 w 47"/>
                <a:gd name="T7" fmla="*/ 34 h 67"/>
                <a:gd name="T8" fmla="*/ 12 w 47"/>
                <a:gd name="T9" fmla="*/ 12 h 67"/>
                <a:gd name="T10" fmla="*/ 6 w 47"/>
                <a:gd name="T11" fmla="*/ 12 h 67"/>
                <a:gd name="T12" fmla="*/ 0 w 47"/>
                <a:gd name="T13" fmla="*/ 6 h 67"/>
                <a:gd name="T14" fmla="*/ 6 w 47"/>
                <a:gd name="T15" fmla="*/ 0 h 67"/>
                <a:gd name="T16" fmla="*/ 12 w 47"/>
                <a:gd name="T17" fmla="*/ 0 h 67"/>
                <a:gd name="T18" fmla="*/ 47 w 47"/>
                <a:gd name="T19" fmla="*/ 34 h 67"/>
                <a:gd name="T20" fmla="*/ 12 w 47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67">
                  <a:moveTo>
                    <a:pt x="12" y="67"/>
                  </a:moveTo>
                  <a:cubicBezTo>
                    <a:pt x="9" y="67"/>
                    <a:pt x="6" y="64"/>
                    <a:pt x="6" y="61"/>
                  </a:cubicBezTo>
                  <a:cubicBezTo>
                    <a:pt x="6" y="58"/>
                    <a:pt x="9" y="55"/>
                    <a:pt x="12" y="55"/>
                  </a:cubicBezTo>
                  <a:cubicBezTo>
                    <a:pt x="25" y="55"/>
                    <a:pt x="35" y="45"/>
                    <a:pt x="35" y="34"/>
                  </a:cubicBezTo>
                  <a:cubicBezTo>
                    <a:pt x="35" y="22"/>
                    <a:pt x="25" y="12"/>
                    <a:pt x="12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1" y="0"/>
                    <a:pt x="47" y="15"/>
                    <a:pt x="47" y="34"/>
                  </a:cubicBezTo>
                  <a:cubicBezTo>
                    <a:pt x="47" y="52"/>
                    <a:pt x="31" y="67"/>
                    <a:pt x="12" y="67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6" name="Freeform 60"/>
            <p:cNvSpPr>
              <a:spLocks/>
            </p:cNvSpPr>
            <p:nvPr/>
          </p:nvSpPr>
          <p:spPr bwMode="auto">
            <a:xfrm>
              <a:off x="2394370" y="1033206"/>
              <a:ext cx="84138" cy="107950"/>
            </a:xfrm>
            <a:custGeom>
              <a:avLst/>
              <a:gdLst>
                <a:gd name="T0" fmla="*/ 20 w 58"/>
                <a:gd name="T1" fmla="*/ 74 h 74"/>
                <a:gd name="T2" fmla="*/ 20 w 58"/>
                <a:gd name="T3" fmla="*/ 74 h 74"/>
                <a:gd name="T4" fmla="*/ 14 w 58"/>
                <a:gd name="T5" fmla="*/ 68 h 74"/>
                <a:gd name="T6" fmla="*/ 20 w 58"/>
                <a:gd name="T7" fmla="*/ 62 h 74"/>
                <a:gd name="T8" fmla="*/ 46 w 58"/>
                <a:gd name="T9" fmla="*/ 37 h 74"/>
                <a:gd name="T10" fmla="*/ 20 w 58"/>
                <a:gd name="T11" fmla="*/ 12 h 74"/>
                <a:gd name="T12" fmla="*/ 6 w 58"/>
                <a:gd name="T13" fmla="*/ 12 h 74"/>
                <a:gd name="T14" fmla="*/ 0 w 58"/>
                <a:gd name="T15" fmla="*/ 6 h 74"/>
                <a:gd name="T16" fmla="*/ 6 w 58"/>
                <a:gd name="T17" fmla="*/ 0 h 74"/>
                <a:gd name="T18" fmla="*/ 20 w 58"/>
                <a:gd name="T19" fmla="*/ 0 h 74"/>
                <a:gd name="T20" fmla="*/ 58 w 58"/>
                <a:gd name="T21" fmla="*/ 37 h 74"/>
                <a:gd name="T22" fmla="*/ 20 w 58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74">
                  <a:moveTo>
                    <a:pt x="20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16" y="74"/>
                    <a:pt x="14" y="72"/>
                    <a:pt x="14" y="68"/>
                  </a:cubicBezTo>
                  <a:cubicBezTo>
                    <a:pt x="14" y="65"/>
                    <a:pt x="16" y="62"/>
                    <a:pt x="20" y="62"/>
                  </a:cubicBezTo>
                  <a:cubicBezTo>
                    <a:pt x="34" y="62"/>
                    <a:pt x="46" y="51"/>
                    <a:pt x="46" y="37"/>
                  </a:cubicBezTo>
                  <a:cubicBezTo>
                    <a:pt x="46" y="23"/>
                    <a:pt x="34" y="12"/>
                    <a:pt x="2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1" y="0"/>
                    <a:pt x="58" y="17"/>
                    <a:pt x="58" y="37"/>
                  </a:cubicBezTo>
                  <a:cubicBezTo>
                    <a:pt x="58" y="57"/>
                    <a:pt x="41" y="74"/>
                    <a:pt x="20" y="74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7" name="Freeform 61"/>
            <p:cNvSpPr>
              <a:spLocks/>
            </p:cNvSpPr>
            <p:nvPr/>
          </p:nvSpPr>
          <p:spPr bwMode="auto">
            <a:xfrm>
              <a:off x="2340395" y="1201481"/>
              <a:ext cx="133350" cy="100013"/>
            </a:xfrm>
            <a:custGeom>
              <a:avLst/>
              <a:gdLst>
                <a:gd name="T0" fmla="*/ 55 w 91"/>
                <a:gd name="T1" fmla="*/ 68 h 68"/>
                <a:gd name="T2" fmla="*/ 6 w 91"/>
                <a:gd name="T3" fmla="*/ 68 h 68"/>
                <a:gd name="T4" fmla="*/ 0 w 91"/>
                <a:gd name="T5" fmla="*/ 62 h 68"/>
                <a:gd name="T6" fmla="*/ 6 w 91"/>
                <a:gd name="T7" fmla="*/ 56 h 68"/>
                <a:gd name="T8" fmla="*/ 55 w 91"/>
                <a:gd name="T9" fmla="*/ 56 h 68"/>
                <a:gd name="T10" fmla="*/ 79 w 91"/>
                <a:gd name="T11" fmla="*/ 34 h 68"/>
                <a:gd name="T12" fmla="*/ 55 w 91"/>
                <a:gd name="T13" fmla="*/ 12 h 68"/>
                <a:gd name="T14" fmla="*/ 49 w 91"/>
                <a:gd name="T15" fmla="*/ 6 h 68"/>
                <a:gd name="T16" fmla="*/ 55 w 91"/>
                <a:gd name="T17" fmla="*/ 0 h 68"/>
                <a:gd name="T18" fmla="*/ 91 w 91"/>
                <a:gd name="T19" fmla="*/ 34 h 68"/>
                <a:gd name="T20" fmla="*/ 55 w 91"/>
                <a:gd name="T2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68">
                  <a:moveTo>
                    <a:pt x="55" y="68"/>
                  </a:moveTo>
                  <a:cubicBezTo>
                    <a:pt x="6" y="68"/>
                    <a:pt x="6" y="68"/>
                    <a:pt x="6" y="68"/>
                  </a:cubicBezTo>
                  <a:cubicBezTo>
                    <a:pt x="3" y="68"/>
                    <a:pt x="0" y="66"/>
                    <a:pt x="0" y="62"/>
                  </a:cubicBezTo>
                  <a:cubicBezTo>
                    <a:pt x="0" y="59"/>
                    <a:pt x="3" y="56"/>
                    <a:pt x="6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68" y="56"/>
                    <a:pt x="79" y="46"/>
                    <a:pt x="79" y="34"/>
                  </a:cubicBezTo>
                  <a:cubicBezTo>
                    <a:pt x="79" y="22"/>
                    <a:pt x="68" y="12"/>
                    <a:pt x="55" y="12"/>
                  </a:cubicBezTo>
                  <a:cubicBezTo>
                    <a:pt x="52" y="12"/>
                    <a:pt x="49" y="9"/>
                    <a:pt x="49" y="6"/>
                  </a:cubicBezTo>
                  <a:cubicBezTo>
                    <a:pt x="49" y="3"/>
                    <a:pt x="52" y="0"/>
                    <a:pt x="55" y="0"/>
                  </a:cubicBezTo>
                  <a:cubicBezTo>
                    <a:pt x="75" y="0"/>
                    <a:pt x="91" y="15"/>
                    <a:pt x="91" y="34"/>
                  </a:cubicBezTo>
                  <a:cubicBezTo>
                    <a:pt x="91" y="53"/>
                    <a:pt x="75" y="68"/>
                    <a:pt x="55" y="68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8" name="Freeform 62"/>
            <p:cNvSpPr>
              <a:spLocks/>
            </p:cNvSpPr>
            <p:nvPr/>
          </p:nvSpPr>
          <p:spPr bwMode="auto">
            <a:xfrm>
              <a:off x="2391195" y="1125281"/>
              <a:ext cx="98425" cy="93663"/>
            </a:xfrm>
            <a:custGeom>
              <a:avLst/>
              <a:gdLst>
                <a:gd name="T0" fmla="*/ 35 w 68"/>
                <a:gd name="T1" fmla="*/ 65 h 65"/>
                <a:gd name="T2" fmla="*/ 6 w 68"/>
                <a:gd name="T3" fmla="*/ 65 h 65"/>
                <a:gd name="T4" fmla="*/ 0 w 68"/>
                <a:gd name="T5" fmla="*/ 59 h 65"/>
                <a:gd name="T6" fmla="*/ 6 w 68"/>
                <a:gd name="T7" fmla="*/ 53 h 65"/>
                <a:gd name="T8" fmla="*/ 35 w 68"/>
                <a:gd name="T9" fmla="*/ 53 h 65"/>
                <a:gd name="T10" fmla="*/ 56 w 68"/>
                <a:gd name="T11" fmla="*/ 33 h 65"/>
                <a:gd name="T12" fmla="*/ 33 w 68"/>
                <a:gd name="T13" fmla="*/ 12 h 65"/>
                <a:gd name="T14" fmla="*/ 19 w 68"/>
                <a:gd name="T15" fmla="*/ 12 h 65"/>
                <a:gd name="T16" fmla="*/ 13 w 68"/>
                <a:gd name="T17" fmla="*/ 6 h 65"/>
                <a:gd name="T18" fmla="*/ 19 w 68"/>
                <a:gd name="T19" fmla="*/ 0 h 65"/>
                <a:gd name="T20" fmla="*/ 33 w 68"/>
                <a:gd name="T21" fmla="*/ 0 h 65"/>
                <a:gd name="T22" fmla="*/ 68 w 68"/>
                <a:gd name="T23" fmla="*/ 33 h 65"/>
                <a:gd name="T24" fmla="*/ 35 w 68"/>
                <a:gd name="T2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65">
                  <a:moveTo>
                    <a:pt x="35" y="65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3" y="65"/>
                    <a:pt x="0" y="62"/>
                    <a:pt x="0" y="59"/>
                  </a:cubicBezTo>
                  <a:cubicBezTo>
                    <a:pt x="0" y="56"/>
                    <a:pt x="3" y="53"/>
                    <a:pt x="6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7" y="53"/>
                    <a:pt x="56" y="44"/>
                    <a:pt x="56" y="33"/>
                  </a:cubicBezTo>
                  <a:cubicBezTo>
                    <a:pt x="56" y="22"/>
                    <a:pt x="45" y="12"/>
                    <a:pt x="33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6" y="12"/>
                    <a:pt x="13" y="9"/>
                    <a:pt x="13" y="6"/>
                  </a:cubicBezTo>
                  <a:cubicBezTo>
                    <a:pt x="13" y="2"/>
                    <a:pt x="16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2" y="0"/>
                    <a:pt x="68" y="15"/>
                    <a:pt x="68" y="33"/>
                  </a:cubicBezTo>
                  <a:cubicBezTo>
                    <a:pt x="68" y="50"/>
                    <a:pt x="53" y="65"/>
                    <a:pt x="35" y="65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9" name="Freeform 63"/>
            <p:cNvSpPr>
              <a:spLocks/>
            </p:cNvSpPr>
            <p:nvPr/>
          </p:nvSpPr>
          <p:spPr bwMode="auto">
            <a:xfrm>
              <a:off x="2294358" y="1110993"/>
              <a:ext cx="133350" cy="149225"/>
            </a:xfrm>
            <a:custGeom>
              <a:avLst/>
              <a:gdLst>
                <a:gd name="T0" fmla="*/ 85 w 91"/>
                <a:gd name="T1" fmla="*/ 102 h 102"/>
                <a:gd name="T2" fmla="*/ 24 w 91"/>
                <a:gd name="T3" fmla="*/ 102 h 102"/>
                <a:gd name="T4" fmla="*/ 0 w 91"/>
                <a:gd name="T5" fmla="*/ 79 h 102"/>
                <a:gd name="T6" fmla="*/ 0 w 91"/>
                <a:gd name="T7" fmla="*/ 24 h 102"/>
                <a:gd name="T8" fmla="*/ 24 w 91"/>
                <a:gd name="T9" fmla="*/ 0 h 102"/>
                <a:gd name="T10" fmla="*/ 30 w 91"/>
                <a:gd name="T11" fmla="*/ 6 h 102"/>
                <a:gd name="T12" fmla="*/ 24 w 91"/>
                <a:gd name="T13" fmla="*/ 12 h 102"/>
                <a:gd name="T14" fmla="*/ 12 w 91"/>
                <a:gd name="T15" fmla="*/ 24 h 102"/>
                <a:gd name="T16" fmla="*/ 12 w 91"/>
                <a:gd name="T17" fmla="*/ 79 h 102"/>
                <a:gd name="T18" fmla="*/ 24 w 91"/>
                <a:gd name="T19" fmla="*/ 90 h 102"/>
                <a:gd name="T20" fmla="*/ 85 w 91"/>
                <a:gd name="T21" fmla="*/ 90 h 102"/>
                <a:gd name="T22" fmla="*/ 91 w 91"/>
                <a:gd name="T23" fmla="*/ 96 h 102"/>
                <a:gd name="T24" fmla="*/ 85 w 91"/>
                <a:gd name="T2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02">
                  <a:moveTo>
                    <a:pt x="85" y="102"/>
                  </a:moveTo>
                  <a:cubicBezTo>
                    <a:pt x="24" y="102"/>
                    <a:pt x="24" y="102"/>
                    <a:pt x="24" y="102"/>
                  </a:cubicBezTo>
                  <a:cubicBezTo>
                    <a:pt x="11" y="102"/>
                    <a:pt x="0" y="92"/>
                    <a:pt x="0" y="7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28" y="0"/>
                    <a:pt x="30" y="2"/>
                    <a:pt x="30" y="6"/>
                  </a:cubicBezTo>
                  <a:cubicBezTo>
                    <a:pt x="30" y="9"/>
                    <a:pt x="28" y="12"/>
                    <a:pt x="24" y="12"/>
                  </a:cubicBezTo>
                  <a:cubicBezTo>
                    <a:pt x="17" y="12"/>
                    <a:pt x="12" y="17"/>
                    <a:pt x="12" y="24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85"/>
                    <a:pt x="17" y="90"/>
                    <a:pt x="2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9" y="90"/>
                    <a:pt x="91" y="93"/>
                    <a:pt x="91" y="96"/>
                  </a:cubicBezTo>
                  <a:cubicBezTo>
                    <a:pt x="91" y="100"/>
                    <a:pt x="89" y="102"/>
                    <a:pt x="85" y="102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0" name="Freeform 64"/>
            <p:cNvSpPr>
              <a:spLocks/>
            </p:cNvSpPr>
            <p:nvPr/>
          </p:nvSpPr>
          <p:spPr bwMode="auto">
            <a:xfrm>
              <a:off x="2294358" y="1206243"/>
              <a:ext cx="44450" cy="128588"/>
            </a:xfrm>
            <a:custGeom>
              <a:avLst/>
              <a:gdLst>
                <a:gd name="T0" fmla="*/ 24 w 30"/>
                <a:gd name="T1" fmla="*/ 88 h 88"/>
                <a:gd name="T2" fmla="*/ 0 w 30"/>
                <a:gd name="T3" fmla="*/ 64 h 88"/>
                <a:gd name="T4" fmla="*/ 0 w 30"/>
                <a:gd name="T5" fmla="*/ 6 h 88"/>
                <a:gd name="T6" fmla="*/ 6 w 30"/>
                <a:gd name="T7" fmla="*/ 0 h 88"/>
                <a:gd name="T8" fmla="*/ 12 w 30"/>
                <a:gd name="T9" fmla="*/ 6 h 88"/>
                <a:gd name="T10" fmla="*/ 12 w 30"/>
                <a:gd name="T11" fmla="*/ 64 h 88"/>
                <a:gd name="T12" fmla="*/ 24 w 30"/>
                <a:gd name="T13" fmla="*/ 76 h 88"/>
                <a:gd name="T14" fmla="*/ 30 w 30"/>
                <a:gd name="T15" fmla="*/ 82 h 88"/>
                <a:gd name="T16" fmla="*/ 24 w 30"/>
                <a:gd name="T1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8">
                  <a:moveTo>
                    <a:pt x="24" y="88"/>
                  </a:moveTo>
                  <a:cubicBezTo>
                    <a:pt x="11" y="88"/>
                    <a:pt x="0" y="7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71"/>
                    <a:pt x="17" y="76"/>
                    <a:pt x="24" y="76"/>
                  </a:cubicBezTo>
                  <a:cubicBezTo>
                    <a:pt x="27" y="76"/>
                    <a:pt x="30" y="78"/>
                    <a:pt x="30" y="82"/>
                  </a:cubicBezTo>
                  <a:cubicBezTo>
                    <a:pt x="30" y="85"/>
                    <a:pt x="27" y="88"/>
                    <a:pt x="24" y="88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1" name="Freeform 65"/>
            <p:cNvSpPr>
              <a:spLocks/>
            </p:cNvSpPr>
            <p:nvPr/>
          </p:nvSpPr>
          <p:spPr bwMode="auto">
            <a:xfrm>
              <a:off x="2340395" y="990343"/>
              <a:ext cx="92075" cy="107950"/>
            </a:xfrm>
            <a:custGeom>
              <a:avLst/>
              <a:gdLst>
                <a:gd name="T0" fmla="*/ 58 w 64"/>
                <a:gd name="T1" fmla="*/ 74 h 74"/>
                <a:gd name="T2" fmla="*/ 20 w 64"/>
                <a:gd name="T3" fmla="*/ 74 h 74"/>
                <a:gd name="T4" fmla="*/ 0 w 64"/>
                <a:gd name="T5" fmla="*/ 54 h 74"/>
                <a:gd name="T6" fmla="*/ 0 w 64"/>
                <a:gd name="T7" fmla="*/ 19 h 74"/>
                <a:gd name="T8" fmla="*/ 20 w 64"/>
                <a:gd name="T9" fmla="*/ 0 h 74"/>
                <a:gd name="T10" fmla="*/ 30 w 64"/>
                <a:gd name="T11" fmla="*/ 0 h 74"/>
                <a:gd name="T12" fmla="*/ 36 w 64"/>
                <a:gd name="T13" fmla="*/ 6 h 74"/>
                <a:gd name="T14" fmla="*/ 30 w 64"/>
                <a:gd name="T15" fmla="*/ 12 h 74"/>
                <a:gd name="T16" fmla="*/ 20 w 64"/>
                <a:gd name="T17" fmla="*/ 12 h 74"/>
                <a:gd name="T18" fmla="*/ 12 w 64"/>
                <a:gd name="T19" fmla="*/ 19 h 74"/>
                <a:gd name="T20" fmla="*/ 12 w 64"/>
                <a:gd name="T21" fmla="*/ 54 h 74"/>
                <a:gd name="T22" fmla="*/ 20 w 64"/>
                <a:gd name="T23" fmla="*/ 62 h 74"/>
                <a:gd name="T24" fmla="*/ 58 w 64"/>
                <a:gd name="T25" fmla="*/ 62 h 74"/>
                <a:gd name="T26" fmla="*/ 64 w 64"/>
                <a:gd name="T27" fmla="*/ 68 h 74"/>
                <a:gd name="T28" fmla="*/ 58 w 64"/>
                <a:gd name="T2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74">
                  <a:moveTo>
                    <a:pt x="58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9" y="74"/>
                    <a:pt x="0" y="65"/>
                    <a:pt x="0" y="5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6" y="9"/>
                    <a:pt x="33" y="12"/>
                    <a:pt x="3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2" y="15"/>
                    <a:pt x="12" y="19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8"/>
                    <a:pt x="16" y="62"/>
                    <a:pt x="20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1" y="62"/>
                    <a:pt x="64" y="64"/>
                    <a:pt x="64" y="68"/>
                  </a:cubicBezTo>
                  <a:cubicBezTo>
                    <a:pt x="64" y="71"/>
                    <a:pt x="61" y="74"/>
                    <a:pt x="58" y="74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2" name="Freeform 66"/>
            <p:cNvSpPr>
              <a:spLocks/>
            </p:cNvSpPr>
            <p:nvPr/>
          </p:nvSpPr>
          <p:spPr bwMode="auto">
            <a:xfrm>
              <a:off x="2294358" y="1036381"/>
              <a:ext cx="60325" cy="36513"/>
            </a:xfrm>
            <a:custGeom>
              <a:avLst/>
              <a:gdLst>
                <a:gd name="T0" fmla="*/ 6 w 41"/>
                <a:gd name="T1" fmla="*/ 25 h 25"/>
                <a:gd name="T2" fmla="*/ 0 w 41"/>
                <a:gd name="T3" fmla="*/ 19 h 25"/>
                <a:gd name="T4" fmla="*/ 20 w 41"/>
                <a:gd name="T5" fmla="*/ 0 h 25"/>
                <a:gd name="T6" fmla="*/ 35 w 41"/>
                <a:gd name="T7" fmla="*/ 0 h 25"/>
                <a:gd name="T8" fmla="*/ 41 w 41"/>
                <a:gd name="T9" fmla="*/ 6 h 25"/>
                <a:gd name="T10" fmla="*/ 35 w 41"/>
                <a:gd name="T11" fmla="*/ 12 h 25"/>
                <a:gd name="T12" fmla="*/ 20 w 41"/>
                <a:gd name="T13" fmla="*/ 12 h 25"/>
                <a:gd name="T14" fmla="*/ 12 w 41"/>
                <a:gd name="T15" fmla="*/ 19 h 25"/>
                <a:gd name="T16" fmla="*/ 6 w 41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5">
                  <a:moveTo>
                    <a:pt x="6" y="25"/>
                  </a:moveTo>
                  <a:cubicBezTo>
                    <a:pt x="3" y="25"/>
                    <a:pt x="0" y="23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3"/>
                    <a:pt x="41" y="6"/>
                  </a:cubicBezTo>
                  <a:cubicBezTo>
                    <a:pt x="41" y="9"/>
                    <a:pt x="38" y="12"/>
                    <a:pt x="35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2" y="15"/>
                    <a:pt x="12" y="19"/>
                  </a:cubicBezTo>
                  <a:cubicBezTo>
                    <a:pt x="12" y="23"/>
                    <a:pt x="9" y="25"/>
                    <a:pt x="6" y="25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3" name="Freeform 67"/>
            <p:cNvSpPr>
              <a:spLocks/>
            </p:cNvSpPr>
            <p:nvPr/>
          </p:nvSpPr>
          <p:spPr bwMode="auto">
            <a:xfrm>
              <a:off x="2294358" y="1139568"/>
              <a:ext cx="138113" cy="42863"/>
            </a:xfrm>
            <a:custGeom>
              <a:avLst/>
              <a:gdLst>
                <a:gd name="T0" fmla="*/ 89 w 95"/>
                <a:gd name="T1" fmla="*/ 30 h 30"/>
                <a:gd name="T2" fmla="*/ 20 w 95"/>
                <a:gd name="T3" fmla="*/ 30 h 30"/>
                <a:gd name="T4" fmla="*/ 0 w 95"/>
                <a:gd name="T5" fmla="*/ 11 h 30"/>
                <a:gd name="T6" fmla="*/ 0 w 95"/>
                <a:gd name="T7" fmla="*/ 6 h 30"/>
                <a:gd name="T8" fmla="*/ 6 w 95"/>
                <a:gd name="T9" fmla="*/ 0 h 30"/>
                <a:gd name="T10" fmla="*/ 12 w 95"/>
                <a:gd name="T11" fmla="*/ 6 h 30"/>
                <a:gd name="T12" fmla="*/ 12 w 95"/>
                <a:gd name="T13" fmla="*/ 11 h 30"/>
                <a:gd name="T14" fmla="*/ 20 w 95"/>
                <a:gd name="T15" fmla="*/ 18 h 30"/>
                <a:gd name="T16" fmla="*/ 89 w 95"/>
                <a:gd name="T17" fmla="*/ 18 h 30"/>
                <a:gd name="T18" fmla="*/ 95 w 95"/>
                <a:gd name="T19" fmla="*/ 24 h 30"/>
                <a:gd name="T20" fmla="*/ 89 w 95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30">
                  <a:moveTo>
                    <a:pt x="89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9" y="30"/>
                    <a:pt x="0" y="2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5"/>
                    <a:pt x="15" y="18"/>
                    <a:pt x="20" y="18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2" y="18"/>
                    <a:pt x="95" y="21"/>
                    <a:pt x="95" y="24"/>
                  </a:cubicBezTo>
                  <a:cubicBezTo>
                    <a:pt x="95" y="27"/>
                    <a:pt x="92" y="30"/>
                    <a:pt x="89" y="3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4" name="Freeform 68"/>
            <p:cNvSpPr>
              <a:spLocks/>
            </p:cNvSpPr>
            <p:nvPr/>
          </p:nvSpPr>
          <p:spPr bwMode="auto">
            <a:xfrm>
              <a:off x="2334045" y="1199893"/>
              <a:ext cx="38100" cy="57150"/>
            </a:xfrm>
            <a:custGeom>
              <a:avLst/>
              <a:gdLst>
                <a:gd name="T0" fmla="*/ 6 w 26"/>
                <a:gd name="T1" fmla="*/ 39 h 39"/>
                <a:gd name="T2" fmla="*/ 0 w 26"/>
                <a:gd name="T3" fmla="*/ 33 h 39"/>
                <a:gd name="T4" fmla="*/ 0 w 26"/>
                <a:gd name="T5" fmla="*/ 20 h 39"/>
                <a:gd name="T6" fmla="*/ 20 w 26"/>
                <a:gd name="T7" fmla="*/ 0 h 39"/>
                <a:gd name="T8" fmla="*/ 26 w 26"/>
                <a:gd name="T9" fmla="*/ 6 h 39"/>
                <a:gd name="T10" fmla="*/ 20 w 26"/>
                <a:gd name="T11" fmla="*/ 12 h 39"/>
                <a:gd name="T12" fmla="*/ 12 w 26"/>
                <a:gd name="T13" fmla="*/ 20 h 39"/>
                <a:gd name="T14" fmla="*/ 12 w 26"/>
                <a:gd name="T15" fmla="*/ 33 h 39"/>
                <a:gd name="T16" fmla="*/ 6 w 26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9">
                  <a:moveTo>
                    <a:pt x="6" y="39"/>
                  </a:moveTo>
                  <a:cubicBezTo>
                    <a:pt x="3" y="39"/>
                    <a:pt x="0" y="37"/>
                    <a:pt x="0" y="3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3" y="0"/>
                    <a:pt x="26" y="3"/>
                    <a:pt x="26" y="6"/>
                  </a:cubicBezTo>
                  <a:cubicBezTo>
                    <a:pt x="26" y="10"/>
                    <a:pt x="23" y="12"/>
                    <a:pt x="20" y="12"/>
                  </a:cubicBezTo>
                  <a:cubicBezTo>
                    <a:pt x="16" y="12"/>
                    <a:pt x="12" y="16"/>
                    <a:pt x="12" y="2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7"/>
                    <a:pt x="9" y="39"/>
                    <a:pt x="6" y="39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5" name="Freeform 69"/>
            <p:cNvSpPr>
              <a:spLocks/>
            </p:cNvSpPr>
            <p:nvPr/>
          </p:nvSpPr>
          <p:spPr bwMode="auto">
            <a:xfrm>
              <a:off x="2351508" y="1125281"/>
              <a:ext cx="39688" cy="57150"/>
            </a:xfrm>
            <a:custGeom>
              <a:avLst/>
              <a:gdLst>
                <a:gd name="T0" fmla="*/ 6 w 27"/>
                <a:gd name="T1" fmla="*/ 39 h 39"/>
                <a:gd name="T2" fmla="*/ 0 w 27"/>
                <a:gd name="T3" fmla="*/ 33 h 39"/>
                <a:gd name="T4" fmla="*/ 0 w 27"/>
                <a:gd name="T5" fmla="*/ 19 h 39"/>
                <a:gd name="T6" fmla="*/ 21 w 27"/>
                <a:gd name="T7" fmla="*/ 0 h 39"/>
                <a:gd name="T8" fmla="*/ 27 w 27"/>
                <a:gd name="T9" fmla="*/ 6 h 39"/>
                <a:gd name="T10" fmla="*/ 21 w 27"/>
                <a:gd name="T11" fmla="*/ 12 h 39"/>
                <a:gd name="T12" fmla="*/ 12 w 27"/>
                <a:gd name="T13" fmla="*/ 19 h 39"/>
                <a:gd name="T14" fmla="*/ 12 w 27"/>
                <a:gd name="T15" fmla="*/ 33 h 39"/>
                <a:gd name="T16" fmla="*/ 6 w 27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9">
                  <a:moveTo>
                    <a:pt x="6" y="39"/>
                  </a:moveTo>
                  <a:cubicBezTo>
                    <a:pt x="3" y="39"/>
                    <a:pt x="0" y="36"/>
                    <a:pt x="0" y="3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24" y="0"/>
                    <a:pt x="27" y="3"/>
                    <a:pt x="27" y="6"/>
                  </a:cubicBezTo>
                  <a:cubicBezTo>
                    <a:pt x="27" y="9"/>
                    <a:pt x="24" y="12"/>
                    <a:pt x="21" y="12"/>
                  </a:cubicBezTo>
                  <a:cubicBezTo>
                    <a:pt x="16" y="12"/>
                    <a:pt x="12" y="15"/>
                    <a:pt x="12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6"/>
                    <a:pt x="10" y="39"/>
                    <a:pt x="6" y="39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6" name="Freeform 70"/>
            <p:cNvSpPr>
              <a:spLocks/>
            </p:cNvSpPr>
            <p:nvPr/>
          </p:nvSpPr>
          <p:spPr bwMode="auto">
            <a:xfrm>
              <a:off x="2357858" y="1323718"/>
              <a:ext cx="38100" cy="34925"/>
            </a:xfrm>
            <a:custGeom>
              <a:avLst/>
              <a:gdLst>
                <a:gd name="T0" fmla="*/ 20 w 26"/>
                <a:gd name="T1" fmla="*/ 25 h 25"/>
                <a:gd name="T2" fmla="*/ 14 w 26"/>
                <a:gd name="T3" fmla="*/ 19 h 25"/>
                <a:gd name="T4" fmla="*/ 6 w 26"/>
                <a:gd name="T5" fmla="*/ 12 h 25"/>
                <a:gd name="T6" fmla="*/ 0 w 26"/>
                <a:gd name="T7" fmla="*/ 6 h 25"/>
                <a:gd name="T8" fmla="*/ 6 w 26"/>
                <a:gd name="T9" fmla="*/ 0 h 25"/>
                <a:gd name="T10" fmla="*/ 26 w 26"/>
                <a:gd name="T11" fmla="*/ 19 h 25"/>
                <a:gd name="T12" fmla="*/ 20 w 26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0" y="25"/>
                  </a:moveTo>
                  <a:cubicBezTo>
                    <a:pt x="17" y="25"/>
                    <a:pt x="14" y="23"/>
                    <a:pt x="14" y="19"/>
                  </a:cubicBezTo>
                  <a:cubicBezTo>
                    <a:pt x="14" y="15"/>
                    <a:pt x="11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7" y="0"/>
                    <a:pt x="26" y="9"/>
                    <a:pt x="26" y="19"/>
                  </a:cubicBezTo>
                  <a:cubicBezTo>
                    <a:pt x="26" y="23"/>
                    <a:pt x="23" y="25"/>
                    <a:pt x="20" y="25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809"/>
            <p:cNvSpPr>
              <a:spLocks/>
            </p:cNvSpPr>
            <p:nvPr/>
          </p:nvSpPr>
          <p:spPr bwMode="auto">
            <a:xfrm>
              <a:off x="2005433" y="1199893"/>
              <a:ext cx="479425" cy="300038"/>
            </a:xfrm>
            <a:custGeom>
              <a:avLst/>
              <a:gdLst>
                <a:gd name="T0" fmla="*/ 330 w 330"/>
                <a:gd name="T1" fmla="*/ 0 h 206"/>
                <a:gd name="T2" fmla="*/ 0 w 330"/>
                <a:gd name="T3" fmla="*/ 0 h 206"/>
                <a:gd name="T4" fmla="*/ 63 w 330"/>
                <a:gd name="T5" fmla="*/ 131 h 206"/>
                <a:gd name="T6" fmla="*/ 78 w 330"/>
                <a:gd name="T7" fmla="*/ 206 h 206"/>
                <a:gd name="T8" fmla="*/ 153 w 330"/>
                <a:gd name="T9" fmla="*/ 206 h 206"/>
                <a:gd name="T10" fmla="*/ 177 w 330"/>
                <a:gd name="T11" fmla="*/ 206 h 206"/>
                <a:gd name="T12" fmla="*/ 252 w 330"/>
                <a:gd name="T13" fmla="*/ 206 h 206"/>
                <a:gd name="T14" fmla="*/ 267 w 330"/>
                <a:gd name="T15" fmla="*/ 131 h 206"/>
                <a:gd name="T16" fmla="*/ 330 w 330"/>
                <a:gd name="T1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0" h="206">
                  <a:moveTo>
                    <a:pt x="3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31"/>
                    <a:pt x="24" y="81"/>
                    <a:pt x="63" y="131"/>
                  </a:cubicBezTo>
                  <a:cubicBezTo>
                    <a:pt x="82" y="156"/>
                    <a:pt x="78" y="206"/>
                    <a:pt x="78" y="206"/>
                  </a:cubicBezTo>
                  <a:cubicBezTo>
                    <a:pt x="105" y="206"/>
                    <a:pt x="127" y="206"/>
                    <a:pt x="153" y="206"/>
                  </a:cubicBezTo>
                  <a:cubicBezTo>
                    <a:pt x="161" y="206"/>
                    <a:pt x="169" y="206"/>
                    <a:pt x="177" y="206"/>
                  </a:cubicBezTo>
                  <a:cubicBezTo>
                    <a:pt x="204" y="206"/>
                    <a:pt x="225" y="206"/>
                    <a:pt x="252" y="206"/>
                  </a:cubicBezTo>
                  <a:cubicBezTo>
                    <a:pt x="251" y="206"/>
                    <a:pt x="248" y="156"/>
                    <a:pt x="267" y="131"/>
                  </a:cubicBezTo>
                  <a:cubicBezTo>
                    <a:pt x="307" y="81"/>
                    <a:pt x="323" y="31"/>
                    <a:pt x="330" y="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810"/>
            <p:cNvSpPr>
              <a:spLocks/>
            </p:cNvSpPr>
            <p:nvPr/>
          </p:nvSpPr>
          <p:spPr bwMode="auto">
            <a:xfrm>
              <a:off x="2132433" y="1631693"/>
              <a:ext cx="225425" cy="26988"/>
            </a:xfrm>
            <a:custGeom>
              <a:avLst/>
              <a:gdLst>
                <a:gd name="T0" fmla="*/ 9 w 154"/>
                <a:gd name="T1" fmla="*/ 18 h 18"/>
                <a:gd name="T2" fmla="*/ 145 w 154"/>
                <a:gd name="T3" fmla="*/ 18 h 18"/>
                <a:gd name="T4" fmla="*/ 154 w 154"/>
                <a:gd name="T5" fmla="*/ 9 h 18"/>
                <a:gd name="T6" fmla="*/ 145 w 154"/>
                <a:gd name="T7" fmla="*/ 0 h 18"/>
                <a:gd name="T8" fmla="*/ 9 w 154"/>
                <a:gd name="T9" fmla="*/ 0 h 18"/>
                <a:gd name="T10" fmla="*/ 0 w 154"/>
                <a:gd name="T11" fmla="*/ 9 h 18"/>
                <a:gd name="T12" fmla="*/ 9 w 154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8">
                  <a:moveTo>
                    <a:pt x="9" y="18"/>
                  </a:moveTo>
                  <a:cubicBezTo>
                    <a:pt x="145" y="18"/>
                    <a:pt x="145" y="18"/>
                    <a:pt x="145" y="18"/>
                  </a:cubicBezTo>
                  <a:cubicBezTo>
                    <a:pt x="150" y="18"/>
                    <a:pt x="154" y="14"/>
                    <a:pt x="154" y="9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811"/>
            <p:cNvSpPr>
              <a:spLocks/>
            </p:cNvSpPr>
            <p:nvPr/>
          </p:nvSpPr>
          <p:spPr bwMode="auto">
            <a:xfrm>
              <a:off x="2238795" y="777618"/>
              <a:ext cx="14288" cy="66675"/>
            </a:xfrm>
            <a:custGeom>
              <a:avLst/>
              <a:gdLst>
                <a:gd name="T0" fmla="*/ 4 w 9"/>
                <a:gd name="T1" fmla="*/ 45 h 45"/>
                <a:gd name="T2" fmla="*/ 0 w 9"/>
                <a:gd name="T3" fmla="*/ 40 h 45"/>
                <a:gd name="T4" fmla="*/ 0 w 9"/>
                <a:gd name="T5" fmla="*/ 5 h 45"/>
                <a:gd name="T6" fmla="*/ 4 w 9"/>
                <a:gd name="T7" fmla="*/ 0 h 45"/>
                <a:gd name="T8" fmla="*/ 9 w 9"/>
                <a:gd name="T9" fmla="*/ 5 h 45"/>
                <a:gd name="T10" fmla="*/ 9 w 9"/>
                <a:gd name="T11" fmla="*/ 40 h 45"/>
                <a:gd name="T12" fmla="*/ 4 w 9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5">
                  <a:moveTo>
                    <a:pt x="4" y="45"/>
                  </a:moveTo>
                  <a:cubicBezTo>
                    <a:pt x="2" y="45"/>
                    <a:pt x="0" y="43"/>
                    <a:pt x="0" y="4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7" y="45"/>
                    <a:pt x="4" y="45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812"/>
            <p:cNvSpPr>
              <a:spLocks/>
            </p:cNvSpPr>
            <p:nvPr/>
          </p:nvSpPr>
          <p:spPr bwMode="auto">
            <a:xfrm>
              <a:off x="2319758" y="791906"/>
              <a:ext cx="26988" cy="61913"/>
            </a:xfrm>
            <a:custGeom>
              <a:avLst/>
              <a:gdLst>
                <a:gd name="T0" fmla="*/ 5 w 19"/>
                <a:gd name="T1" fmla="*/ 43 h 43"/>
                <a:gd name="T2" fmla="*/ 4 w 19"/>
                <a:gd name="T3" fmla="*/ 43 h 43"/>
                <a:gd name="T4" fmla="*/ 1 w 19"/>
                <a:gd name="T5" fmla="*/ 38 h 43"/>
                <a:gd name="T6" fmla="*/ 10 w 19"/>
                <a:gd name="T7" fmla="*/ 3 h 43"/>
                <a:gd name="T8" fmla="*/ 15 w 19"/>
                <a:gd name="T9" fmla="*/ 0 h 43"/>
                <a:gd name="T10" fmla="*/ 19 w 19"/>
                <a:gd name="T11" fmla="*/ 6 h 43"/>
                <a:gd name="T12" fmla="*/ 9 w 19"/>
                <a:gd name="T13" fmla="*/ 40 h 43"/>
                <a:gd name="T14" fmla="*/ 5 w 19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3">
                  <a:moveTo>
                    <a:pt x="5" y="43"/>
                  </a:moveTo>
                  <a:cubicBezTo>
                    <a:pt x="5" y="43"/>
                    <a:pt x="4" y="43"/>
                    <a:pt x="4" y="43"/>
                  </a:cubicBezTo>
                  <a:cubicBezTo>
                    <a:pt x="2" y="42"/>
                    <a:pt x="0" y="40"/>
                    <a:pt x="1" y="3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8" y="1"/>
                    <a:pt x="19" y="3"/>
                    <a:pt x="19" y="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2"/>
                    <a:pt x="7" y="43"/>
                    <a:pt x="5" y="43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813"/>
            <p:cNvSpPr>
              <a:spLocks/>
            </p:cNvSpPr>
            <p:nvPr/>
          </p:nvSpPr>
          <p:spPr bwMode="auto">
            <a:xfrm>
              <a:off x="2394370" y="828418"/>
              <a:ext cx="41275" cy="57150"/>
            </a:xfrm>
            <a:custGeom>
              <a:avLst/>
              <a:gdLst>
                <a:gd name="T0" fmla="*/ 5 w 28"/>
                <a:gd name="T1" fmla="*/ 40 h 40"/>
                <a:gd name="T2" fmla="*/ 3 w 28"/>
                <a:gd name="T3" fmla="*/ 39 h 40"/>
                <a:gd name="T4" fmla="*/ 1 w 28"/>
                <a:gd name="T5" fmla="*/ 33 h 40"/>
                <a:gd name="T6" fmla="*/ 19 w 28"/>
                <a:gd name="T7" fmla="*/ 2 h 40"/>
                <a:gd name="T8" fmla="*/ 25 w 28"/>
                <a:gd name="T9" fmla="*/ 1 h 40"/>
                <a:gd name="T10" fmla="*/ 26 w 28"/>
                <a:gd name="T11" fmla="*/ 7 h 40"/>
                <a:gd name="T12" fmla="*/ 9 w 28"/>
                <a:gd name="T13" fmla="*/ 37 h 40"/>
                <a:gd name="T14" fmla="*/ 5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5" y="40"/>
                  </a:moveTo>
                  <a:cubicBezTo>
                    <a:pt x="4" y="40"/>
                    <a:pt x="3" y="39"/>
                    <a:pt x="3" y="39"/>
                  </a:cubicBezTo>
                  <a:cubicBezTo>
                    <a:pt x="1" y="38"/>
                    <a:pt x="0" y="35"/>
                    <a:pt x="1" y="3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7" y="2"/>
                    <a:pt x="28" y="5"/>
                    <a:pt x="26" y="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9"/>
                    <a:pt x="6" y="40"/>
                    <a:pt x="5" y="40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814"/>
            <p:cNvSpPr>
              <a:spLocks/>
            </p:cNvSpPr>
            <p:nvPr/>
          </p:nvSpPr>
          <p:spPr bwMode="auto">
            <a:xfrm>
              <a:off x="2461045" y="885568"/>
              <a:ext cx="49213" cy="49213"/>
            </a:xfrm>
            <a:custGeom>
              <a:avLst/>
              <a:gdLst>
                <a:gd name="T0" fmla="*/ 4 w 34"/>
                <a:gd name="T1" fmla="*/ 34 h 34"/>
                <a:gd name="T2" fmla="*/ 1 w 34"/>
                <a:gd name="T3" fmla="*/ 33 h 34"/>
                <a:gd name="T4" fmla="*/ 1 w 34"/>
                <a:gd name="T5" fmla="*/ 26 h 34"/>
                <a:gd name="T6" fmla="*/ 26 w 34"/>
                <a:gd name="T7" fmla="*/ 1 h 34"/>
                <a:gd name="T8" fmla="*/ 33 w 34"/>
                <a:gd name="T9" fmla="*/ 1 h 34"/>
                <a:gd name="T10" fmla="*/ 33 w 34"/>
                <a:gd name="T11" fmla="*/ 7 h 34"/>
                <a:gd name="T12" fmla="*/ 7 w 34"/>
                <a:gd name="T13" fmla="*/ 33 h 34"/>
                <a:gd name="T14" fmla="*/ 4 w 34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4">
                  <a:moveTo>
                    <a:pt x="4" y="34"/>
                  </a:moveTo>
                  <a:cubicBezTo>
                    <a:pt x="3" y="34"/>
                    <a:pt x="2" y="33"/>
                    <a:pt x="1" y="33"/>
                  </a:cubicBezTo>
                  <a:cubicBezTo>
                    <a:pt x="0" y="31"/>
                    <a:pt x="0" y="28"/>
                    <a:pt x="1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8" y="0"/>
                    <a:pt x="31" y="0"/>
                    <a:pt x="33" y="1"/>
                  </a:cubicBezTo>
                  <a:cubicBezTo>
                    <a:pt x="34" y="3"/>
                    <a:pt x="34" y="6"/>
                    <a:pt x="33" y="7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5" y="34"/>
                    <a:pt x="4" y="34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815"/>
            <p:cNvSpPr>
              <a:spLocks/>
            </p:cNvSpPr>
            <p:nvPr/>
          </p:nvSpPr>
          <p:spPr bwMode="auto">
            <a:xfrm>
              <a:off x="2508670" y="960181"/>
              <a:ext cx="60325" cy="39688"/>
            </a:xfrm>
            <a:custGeom>
              <a:avLst/>
              <a:gdLst>
                <a:gd name="T0" fmla="*/ 5 w 41"/>
                <a:gd name="T1" fmla="*/ 27 h 27"/>
                <a:gd name="T2" fmla="*/ 2 w 41"/>
                <a:gd name="T3" fmla="*/ 25 h 27"/>
                <a:gd name="T4" fmla="*/ 3 w 41"/>
                <a:gd name="T5" fmla="*/ 19 h 27"/>
                <a:gd name="T6" fmla="*/ 34 w 41"/>
                <a:gd name="T7" fmla="*/ 2 h 27"/>
                <a:gd name="T8" fmla="*/ 40 w 41"/>
                <a:gd name="T9" fmla="*/ 3 h 27"/>
                <a:gd name="T10" fmla="*/ 38 w 41"/>
                <a:gd name="T11" fmla="*/ 9 h 27"/>
                <a:gd name="T12" fmla="*/ 8 w 41"/>
                <a:gd name="T13" fmla="*/ 27 h 27"/>
                <a:gd name="T14" fmla="*/ 5 w 41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7">
                  <a:moveTo>
                    <a:pt x="5" y="27"/>
                  </a:moveTo>
                  <a:cubicBezTo>
                    <a:pt x="4" y="27"/>
                    <a:pt x="2" y="27"/>
                    <a:pt x="2" y="25"/>
                  </a:cubicBezTo>
                  <a:cubicBezTo>
                    <a:pt x="0" y="23"/>
                    <a:pt x="1" y="21"/>
                    <a:pt x="3" y="19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0"/>
                    <a:pt x="39" y="1"/>
                    <a:pt x="40" y="3"/>
                  </a:cubicBezTo>
                  <a:cubicBezTo>
                    <a:pt x="41" y="5"/>
                    <a:pt x="40" y="8"/>
                    <a:pt x="38" y="9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5" y="27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816"/>
            <p:cNvSpPr>
              <a:spLocks/>
            </p:cNvSpPr>
            <p:nvPr/>
          </p:nvSpPr>
          <p:spPr bwMode="auto">
            <a:xfrm>
              <a:off x="2540420" y="1049081"/>
              <a:ext cx="65088" cy="26988"/>
            </a:xfrm>
            <a:custGeom>
              <a:avLst/>
              <a:gdLst>
                <a:gd name="T0" fmla="*/ 5 w 44"/>
                <a:gd name="T1" fmla="*/ 18 h 18"/>
                <a:gd name="T2" fmla="*/ 1 w 44"/>
                <a:gd name="T3" fmla="*/ 15 h 18"/>
                <a:gd name="T4" fmla="*/ 4 w 44"/>
                <a:gd name="T5" fmla="*/ 10 h 18"/>
                <a:gd name="T6" fmla="*/ 38 w 44"/>
                <a:gd name="T7" fmla="*/ 1 h 18"/>
                <a:gd name="T8" fmla="*/ 43 w 44"/>
                <a:gd name="T9" fmla="*/ 4 h 18"/>
                <a:gd name="T10" fmla="*/ 40 w 44"/>
                <a:gd name="T11" fmla="*/ 9 h 18"/>
                <a:gd name="T12" fmla="*/ 6 w 44"/>
                <a:gd name="T13" fmla="*/ 18 h 18"/>
                <a:gd name="T14" fmla="*/ 5 w 44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8">
                  <a:moveTo>
                    <a:pt x="5" y="18"/>
                  </a:moveTo>
                  <a:cubicBezTo>
                    <a:pt x="3" y="18"/>
                    <a:pt x="1" y="17"/>
                    <a:pt x="1" y="15"/>
                  </a:cubicBezTo>
                  <a:cubicBezTo>
                    <a:pt x="0" y="13"/>
                    <a:pt x="1" y="10"/>
                    <a:pt x="4" y="1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3" y="1"/>
                    <a:pt x="43" y="4"/>
                  </a:cubicBezTo>
                  <a:cubicBezTo>
                    <a:pt x="44" y="6"/>
                    <a:pt x="43" y="8"/>
                    <a:pt x="40" y="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18"/>
                    <a:pt x="5" y="18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817"/>
            <p:cNvSpPr>
              <a:spLocks/>
            </p:cNvSpPr>
            <p:nvPr/>
          </p:nvSpPr>
          <p:spPr bwMode="auto">
            <a:xfrm>
              <a:off x="2553120" y="1144331"/>
              <a:ext cx="63500" cy="12700"/>
            </a:xfrm>
            <a:custGeom>
              <a:avLst/>
              <a:gdLst>
                <a:gd name="T0" fmla="*/ 40 w 44"/>
                <a:gd name="T1" fmla="*/ 9 h 9"/>
                <a:gd name="T2" fmla="*/ 4 w 44"/>
                <a:gd name="T3" fmla="*/ 9 h 9"/>
                <a:gd name="T4" fmla="*/ 0 w 44"/>
                <a:gd name="T5" fmla="*/ 5 h 9"/>
                <a:gd name="T6" fmla="*/ 4 w 44"/>
                <a:gd name="T7" fmla="*/ 0 h 9"/>
                <a:gd name="T8" fmla="*/ 40 w 44"/>
                <a:gd name="T9" fmla="*/ 0 h 9"/>
                <a:gd name="T10" fmla="*/ 44 w 44"/>
                <a:gd name="T11" fmla="*/ 5 h 9"/>
                <a:gd name="T12" fmla="*/ 40 w 4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9">
                  <a:moveTo>
                    <a:pt x="40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5"/>
                  </a:cubicBezTo>
                  <a:cubicBezTo>
                    <a:pt x="44" y="7"/>
                    <a:pt x="42" y="9"/>
                    <a:pt x="40" y="9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818"/>
            <p:cNvSpPr>
              <a:spLocks/>
            </p:cNvSpPr>
            <p:nvPr/>
          </p:nvSpPr>
          <p:spPr bwMode="auto">
            <a:xfrm>
              <a:off x="2540420" y="1223706"/>
              <a:ext cx="65088" cy="28575"/>
            </a:xfrm>
            <a:custGeom>
              <a:avLst/>
              <a:gdLst>
                <a:gd name="T0" fmla="*/ 39 w 44"/>
                <a:gd name="T1" fmla="*/ 19 h 19"/>
                <a:gd name="T2" fmla="*/ 38 w 44"/>
                <a:gd name="T3" fmla="*/ 19 h 19"/>
                <a:gd name="T4" fmla="*/ 3 w 44"/>
                <a:gd name="T5" fmla="*/ 9 h 19"/>
                <a:gd name="T6" fmla="*/ 0 w 44"/>
                <a:gd name="T7" fmla="*/ 4 h 19"/>
                <a:gd name="T8" fmla="*/ 6 w 44"/>
                <a:gd name="T9" fmla="*/ 1 h 19"/>
                <a:gd name="T10" fmla="*/ 40 w 44"/>
                <a:gd name="T11" fmla="*/ 10 h 19"/>
                <a:gd name="T12" fmla="*/ 43 w 44"/>
                <a:gd name="T13" fmla="*/ 16 h 19"/>
                <a:gd name="T14" fmla="*/ 39 w 44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9">
                  <a:moveTo>
                    <a:pt x="39" y="19"/>
                  </a:moveTo>
                  <a:cubicBezTo>
                    <a:pt x="39" y="19"/>
                    <a:pt x="38" y="19"/>
                    <a:pt x="38" y="1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2" y="11"/>
                    <a:pt x="44" y="13"/>
                    <a:pt x="43" y="16"/>
                  </a:cubicBezTo>
                  <a:cubicBezTo>
                    <a:pt x="43" y="18"/>
                    <a:pt x="41" y="19"/>
                    <a:pt x="39" y="19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819"/>
            <p:cNvSpPr>
              <a:spLocks/>
            </p:cNvSpPr>
            <p:nvPr/>
          </p:nvSpPr>
          <p:spPr bwMode="auto">
            <a:xfrm>
              <a:off x="2508670" y="1299906"/>
              <a:ext cx="60325" cy="39688"/>
            </a:xfrm>
            <a:custGeom>
              <a:avLst/>
              <a:gdLst>
                <a:gd name="T0" fmla="*/ 36 w 41"/>
                <a:gd name="T1" fmla="*/ 27 h 27"/>
                <a:gd name="T2" fmla="*/ 34 w 41"/>
                <a:gd name="T3" fmla="*/ 27 h 27"/>
                <a:gd name="T4" fmla="*/ 3 w 41"/>
                <a:gd name="T5" fmla="*/ 9 h 27"/>
                <a:gd name="T6" fmla="*/ 1 w 41"/>
                <a:gd name="T7" fmla="*/ 3 h 27"/>
                <a:gd name="T8" fmla="*/ 7 w 41"/>
                <a:gd name="T9" fmla="*/ 1 h 27"/>
                <a:gd name="T10" fmla="*/ 38 w 41"/>
                <a:gd name="T11" fmla="*/ 19 h 27"/>
                <a:gd name="T12" fmla="*/ 40 w 41"/>
                <a:gd name="T13" fmla="*/ 25 h 27"/>
                <a:gd name="T14" fmla="*/ 36 w 41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7">
                  <a:moveTo>
                    <a:pt x="36" y="27"/>
                  </a:moveTo>
                  <a:cubicBezTo>
                    <a:pt x="35" y="27"/>
                    <a:pt x="34" y="27"/>
                    <a:pt x="34" y="2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0" y="20"/>
                    <a:pt x="41" y="23"/>
                    <a:pt x="40" y="25"/>
                  </a:cubicBezTo>
                  <a:cubicBezTo>
                    <a:pt x="39" y="26"/>
                    <a:pt x="37" y="27"/>
                    <a:pt x="36" y="27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820"/>
            <p:cNvSpPr>
              <a:spLocks/>
            </p:cNvSpPr>
            <p:nvPr/>
          </p:nvSpPr>
          <p:spPr bwMode="auto">
            <a:xfrm>
              <a:off x="2459458" y="1364993"/>
              <a:ext cx="50800" cy="49213"/>
            </a:xfrm>
            <a:custGeom>
              <a:avLst/>
              <a:gdLst>
                <a:gd name="T0" fmla="*/ 30 w 35"/>
                <a:gd name="T1" fmla="*/ 34 h 34"/>
                <a:gd name="T2" fmla="*/ 27 w 35"/>
                <a:gd name="T3" fmla="*/ 33 h 34"/>
                <a:gd name="T4" fmla="*/ 2 w 35"/>
                <a:gd name="T5" fmla="*/ 8 h 34"/>
                <a:gd name="T6" fmla="*/ 2 w 35"/>
                <a:gd name="T7" fmla="*/ 1 h 34"/>
                <a:gd name="T8" fmla="*/ 8 w 35"/>
                <a:gd name="T9" fmla="*/ 1 h 34"/>
                <a:gd name="T10" fmla="*/ 33 w 35"/>
                <a:gd name="T11" fmla="*/ 26 h 34"/>
                <a:gd name="T12" fmla="*/ 33 w 35"/>
                <a:gd name="T13" fmla="*/ 33 h 34"/>
                <a:gd name="T14" fmla="*/ 30 w 35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4">
                  <a:moveTo>
                    <a:pt x="30" y="34"/>
                  </a:moveTo>
                  <a:cubicBezTo>
                    <a:pt x="29" y="34"/>
                    <a:pt x="28" y="34"/>
                    <a:pt x="27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3" y="0"/>
                    <a:pt x="6" y="0"/>
                    <a:pt x="8" y="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5" y="28"/>
                    <a:pt x="35" y="31"/>
                    <a:pt x="33" y="33"/>
                  </a:cubicBezTo>
                  <a:cubicBezTo>
                    <a:pt x="32" y="34"/>
                    <a:pt x="31" y="34"/>
                    <a:pt x="30" y="34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821"/>
            <p:cNvSpPr>
              <a:spLocks/>
            </p:cNvSpPr>
            <p:nvPr/>
          </p:nvSpPr>
          <p:spPr bwMode="auto">
            <a:xfrm>
              <a:off x="1980033" y="1363406"/>
              <a:ext cx="50800" cy="49213"/>
            </a:xfrm>
            <a:custGeom>
              <a:avLst/>
              <a:gdLst>
                <a:gd name="T0" fmla="*/ 5 w 35"/>
                <a:gd name="T1" fmla="*/ 34 h 34"/>
                <a:gd name="T2" fmla="*/ 2 w 35"/>
                <a:gd name="T3" fmla="*/ 33 h 34"/>
                <a:gd name="T4" fmla="*/ 2 w 35"/>
                <a:gd name="T5" fmla="*/ 27 h 34"/>
                <a:gd name="T6" fmla="*/ 27 w 35"/>
                <a:gd name="T7" fmla="*/ 2 h 34"/>
                <a:gd name="T8" fmla="*/ 33 w 35"/>
                <a:gd name="T9" fmla="*/ 2 h 34"/>
                <a:gd name="T10" fmla="*/ 33 w 35"/>
                <a:gd name="T11" fmla="*/ 8 h 34"/>
                <a:gd name="T12" fmla="*/ 8 w 35"/>
                <a:gd name="T13" fmla="*/ 33 h 34"/>
                <a:gd name="T14" fmla="*/ 5 w 35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4">
                  <a:moveTo>
                    <a:pt x="5" y="34"/>
                  </a:moveTo>
                  <a:cubicBezTo>
                    <a:pt x="4" y="34"/>
                    <a:pt x="3" y="34"/>
                    <a:pt x="2" y="33"/>
                  </a:cubicBezTo>
                  <a:cubicBezTo>
                    <a:pt x="0" y="31"/>
                    <a:pt x="0" y="29"/>
                    <a:pt x="2" y="27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0"/>
                    <a:pt x="31" y="0"/>
                    <a:pt x="33" y="2"/>
                  </a:cubicBezTo>
                  <a:cubicBezTo>
                    <a:pt x="35" y="4"/>
                    <a:pt x="35" y="6"/>
                    <a:pt x="33" y="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4"/>
                    <a:pt x="5" y="34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822"/>
            <p:cNvSpPr>
              <a:spLocks/>
            </p:cNvSpPr>
            <p:nvPr/>
          </p:nvSpPr>
          <p:spPr bwMode="auto">
            <a:xfrm>
              <a:off x="1921295" y="1298318"/>
              <a:ext cx="60325" cy="39688"/>
            </a:xfrm>
            <a:custGeom>
              <a:avLst/>
              <a:gdLst>
                <a:gd name="T0" fmla="*/ 5 w 41"/>
                <a:gd name="T1" fmla="*/ 27 h 27"/>
                <a:gd name="T2" fmla="*/ 1 w 41"/>
                <a:gd name="T3" fmla="*/ 25 h 27"/>
                <a:gd name="T4" fmla="*/ 3 w 41"/>
                <a:gd name="T5" fmla="*/ 19 h 27"/>
                <a:gd name="T6" fmla="*/ 34 w 41"/>
                <a:gd name="T7" fmla="*/ 2 h 27"/>
                <a:gd name="T8" fmla="*/ 40 w 41"/>
                <a:gd name="T9" fmla="*/ 3 h 27"/>
                <a:gd name="T10" fmla="*/ 38 w 41"/>
                <a:gd name="T11" fmla="*/ 9 h 27"/>
                <a:gd name="T12" fmla="*/ 7 w 41"/>
                <a:gd name="T13" fmla="*/ 27 h 27"/>
                <a:gd name="T14" fmla="*/ 5 w 41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7">
                  <a:moveTo>
                    <a:pt x="5" y="27"/>
                  </a:moveTo>
                  <a:cubicBezTo>
                    <a:pt x="3" y="27"/>
                    <a:pt x="2" y="27"/>
                    <a:pt x="1" y="25"/>
                  </a:cubicBezTo>
                  <a:cubicBezTo>
                    <a:pt x="0" y="23"/>
                    <a:pt x="1" y="21"/>
                    <a:pt x="3" y="19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0"/>
                    <a:pt x="38" y="1"/>
                    <a:pt x="40" y="3"/>
                  </a:cubicBezTo>
                  <a:cubicBezTo>
                    <a:pt x="41" y="5"/>
                    <a:pt x="40" y="8"/>
                    <a:pt x="38" y="9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6" y="27"/>
                    <a:pt x="5" y="27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823"/>
            <p:cNvSpPr>
              <a:spLocks/>
            </p:cNvSpPr>
            <p:nvPr/>
          </p:nvSpPr>
          <p:spPr bwMode="auto">
            <a:xfrm>
              <a:off x="1884783" y="1223706"/>
              <a:ext cx="65088" cy="26988"/>
            </a:xfrm>
            <a:custGeom>
              <a:avLst/>
              <a:gdLst>
                <a:gd name="T0" fmla="*/ 5 w 44"/>
                <a:gd name="T1" fmla="*/ 18 h 18"/>
                <a:gd name="T2" fmla="*/ 1 w 44"/>
                <a:gd name="T3" fmla="*/ 15 h 18"/>
                <a:gd name="T4" fmla="*/ 4 w 44"/>
                <a:gd name="T5" fmla="*/ 9 h 18"/>
                <a:gd name="T6" fmla="*/ 38 w 44"/>
                <a:gd name="T7" fmla="*/ 0 h 18"/>
                <a:gd name="T8" fmla="*/ 44 w 44"/>
                <a:gd name="T9" fmla="*/ 3 h 18"/>
                <a:gd name="T10" fmla="*/ 41 w 44"/>
                <a:gd name="T11" fmla="*/ 9 h 18"/>
                <a:gd name="T12" fmla="*/ 6 w 44"/>
                <a:gd name="T13" fmla="*/ 18 h 18"/>
                <a:gd name="T14" fmla="*/ 5 w 44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8">
                  <a:moveTo>
                    <a:pt x="5" y="18"/>
                  </a:moveTo>
                  <a:cubicBezTo>
                    <a:pt x="3" y="18"/>
                    <a:pt x="1" y="17"/>
                    <a:pt x="1" y="15"/>
                  </a:cubicBezTo>
                  <a:cubicBezTo>
                    <a:pt x="0" y="12"/>
                    <a:pt x="2" y="10"/>
                    <a:pt x="4" y="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0"/>
                    <a:pt x="43" y="1"/>
                    <a:pt x="44" y="3"/>
                  </a:cubicBezTo>
                  <a:cubicBezTo>
                    <a:pt x="44" y="6"/>
                    <a:pt x="43" y="8"/>
                    <a:pt x="41" y="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18"/>
                    <a:pt x="5" y="18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824"/>
            <p:cNvSpPr>
              <a:spLocks/>
            </p:cNvSpPr>
            <p:nvPr/>
          </p:nvSpPr>
          <p:spPr bwMode="auto">
            <a:xfrm>
              <a:off x="1873670" y="1142743"/>
              <a:ext cx="65088" cy="12700"/>
            </a:xfrm>
            <a:custGeom>
              <a:avLst/>
              <a:gdLst>
                <a:gd name="T0" fmla="*/ 40 w 45"/>
                <a:gd name="T1" fmla="*/ 9 h 9"/>
                <a:gd name="T2" fmla="*/ 5 w 45"/>
                <a:gd name="T3" fmla="*/ 9 h 9"/>
                <a:gd name="T4" fmla="*/ 0 w 45"/>
                <a:gd name="T5" fmla="*/ 5 h 9"/>
                <a:gd name="T6" fmla="*/ 5 w 45"/>
                <a:gd name="T7" fmla="*/ 0 h 9"/>
                <a:gd name="T8" fmla="*/ 40 w 45"/>
                <a:gd name="T9" fmla="*/ 0 h 9"/>
                <a:gd name="T10" fmla="*/ 45 w 45"/>
                <a:gd name="T11" fmla="*/ 5 h 9"/>
                <a:gd name="T12" fmla="*/ 40 w 4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9">
                  <a:moveTo>
                    <a:pt x="4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3" y="0"/>
                    <a:pt x="45" y="2"/>
                    <a:pt x="45" y="5"/>
                  </a:cubicBezTo>
                  <a:cubicBezTo>
                    <a:pt x="45" y="7"/>
                    <a:pt x="43" y="9"/>
                    <a:pt x="40" y="9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825"/>
            <p:cNvSpPr>
              <a:spLocks/>
            </p:cNvSpPr>
            <p:nvPr/>
          </p:nvSpPr>
          <p:spPr bwMode="auto">
            <a:xfrm>
              <a:off x="1884783" y="1047493"/>
              <a:ext cx="65088" cy="28575"/>
            </a:xfrm>
            <a:custGeom>
              <a:avLst/>
              <a:gdLst>
                <a:gd name="T0" fmla="*/ 40 w 44"/>
                <a:gd name="T1" fmla="*/ 19 h 19"/>
                <a:gd name="T2" fmla="*/ 38 w 44"/>
                <a:gd name="T3" fmla="*/ 18 h 19"/>
                <a:gd name="T4" fmla="*/ 4 w 44"/>
                <a:gd name="T5" fmla="*/ 9 h 19"/>
                <a:gd name="T6" fmla="*/ 1 w 44"/>
                <a:gd name="T7" fmla="*/ 4 h 19"/>
                <a:gd name="T8" fmla="*/ 6 w 44"/>
                <a:gd name="T9" fmla="*/ 1 h 19"/>
                <a:gd name="T10" fmla="*/ 41 w 44"/>
                <a:gd name="T11" fmla="*/ 10 h 19"/>
                <a:gd name="T12" fmla="*/ 44 w 44"/>
                <a:gd name="T13" fmla="*/ 15 h 19"/>
                <a:gd name="T14" fmla="*/ 40 w 44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9">
                  <a:moveTo>
                    <a:pt x="40" y="19"/>
                  </a:moveTo>
                  <a:cubicBezTo>
                    <a:pt x="39" y="19"/>
                    <a:pt x="39" y="19"/>
                    <a:pt x="38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ubicBezTo>
                    <a:pt x="2" y="2"/>
                    <a:pt x="4" y="0"/>
                    <a:pt x="6" y="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3" y="11"/>
                    <a:pt x="44" y="13"/>
                    <a:pt x="44" y="15"/>
                  </a:cubicBezTo>
                  <a:cubicBezTo>
                    <a:pt x="43" y="17"/>
                    <a:pt x="42" y="19"/>
                    <a:pt x="40" y="19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826"/>
            <p:cNvSpPr>
              <a:spLocks/>
            </p:cNvSpPr>
            <p:nvPr/>
          </p:nvSpPr>
          <p:spPr bwMode="auto">
            <a:xfrm>
              <a:off x="1921295" y="960181"/>
              <a:ext cx="60325" cy="39688"/>
            </a:xfrm>
            <a:custGeom>
              <a:avLst/>
              <a:gdLst>
                <a:gd name="T0" fmla="*/ 36 w 41"/>
                <a:gd name="T1" fmla="*/ 27 h 27"/>
                <a:gd name="T2" fmla="*/ 34 w 41"/>
                <a:gd name="T3" fmla="*/ 26 h 27"/>
                <a:gd name="T4" fmla="*/ 3 w 41"/>
                <a:gd name="T5" fmla="*/ 8 h 27"/>
                <a:gd name="T6" fmla="*/ 2 w 41"/>
                <a:gd name="T7" fmla="*/ 2 h 27"/>
                <a:gd name="T8" fmla="*/ 8 w 41"/>
                <a:gd name="T9" fmla="*/ 1 h 27"/>
                <a:gd name="T10" fmla="*/ 38 w 41"/>
                <a:gd name="T11" fmla="*/ 19 h 27"/>
                <a:gd name="T12" fmla="*/ 40 w 41"/>
                <a:gd name="T13" fmla="*/ 25 h 27"/>
                <a:gd name="T14" fmla="*/ 36 w 41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7">
                  <a:moveTo>
                    <a:pt x="36" y="27"/>
                  </a:moveTo>
                  <a:cubicBezTo>
                    <a:pt x="35" y="27"/>
                    <a:pt x="35" y="27"/>
                    <a:pt x="34" y="2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2" y="2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0" y="20"/>
                    <a:pt x="41" y="23"/>
                    <a:pt x="40" y="25"/>
                  </a:cubicBezTo>
                  <a:cubicBezTo>
                    <a:pt x="39" y="26"/>
                    <a:pt x="38" y="27"/>
                    <a:pt x="36" y="27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827"/>
            <p:cNvSpPr>
              <a:spLocks/>
            </p:cNvSpPr>
            <p:nvPr/>
          </p:nvSpPr>
          <p:spPr bwMode="auto">
            <a:xfrm>
              <a:off x="1980033" y="883981"/>
              <a:ext cx="50800" cy="50800"/>
            </a:xfrm>
            <a:custGeom>
              <a:avLst/>
              <a:gdLst>
                <a:gd name="T0" fmla="*/ 30 w 35"/>
                <a:gd name="T1" fmla="*/ 34 h 34"/>
                <a:gd name="T2" fmla="*/ 27 w 35"/>
                <a:gd name="T3" fmla="*/ 33 h 34"/>
                <a:gd name="T4" fmla="*/ 2 w 35"/>
                <a:gd name="T5" fmla="*/ 8 h 34"/>
                <a:gd name="T6" fmla="*/ 2 w 35"/>
                <a:gd name="T7" fmla="*/ 2 h 34"/>
                <a:gd name="T8" fmla="*/ 8 w 35"/>
                <a:gd name="T9" fmla="*/ 2 h 34"/>
                <a:gd name="T10" fmla="*/ 33 w 35"/>
                <a:gd name="T11" fmla="*/ 27 h 34"/>
                <a:gd name="T12" fmla="*/ 33 w 35"/>
                <a:gd name="T13" fmla="*/ 33 h 34"/>
                <a:gd name="T14" fmla="*/ 30 w 35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4">
                  <a:moveTo>
                    <a:pt x="30" y="34"/>
                  </a:moveTo>
                  <a:cubicBezTo>
                    <a:pt x="29" y="34"/>
                    <a:pt x="28" y="34"/>
                    <a:pt x="27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5" y="29"/>
                    <a:pt x="35" y="31"/>
                    <a:pt x="33" y="33"/>
                  </a:cubicBezTo>
                  <a:cubicBezTo>
                    <a:pt x="33" y="34"/>
                    <a:pt x="32" y="34"/>
                    <a:pt x="30" y="34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828"/>
            <p:cNvSpPr>
              <a:spLocks/>
            </p:cNvSpPr>
            <p:nvPr/>
          </p:nvSpPr>
          <p:spPr bwMode="auto">
            <a:xfrm>
              <a:off x="2056233" y="826831"/>
              <a:ext cx="39688" cy="57150"/>
            </a:xfrm>
            <a:custGeom>
              <a:avLst/>
              <a:gdLst>
                <a:gd name="T0" fmla="*/ 23 w 28"/>
                <a:gd name="T1" fmla="*/ 40 h 40"/>
                <a:gd name="T2" fmla="*/ 19 w 28"/>
                <a:gd name="T3" fmla="*/ 38 h 40"/>
                <a:gd name="T4" fmla="*/ 1 w 28"/>
                <a:gd name="T5" fmla="*/ 7 h 40"/>
                <a:gd name="T6" fmla="*/ 3 w 28"/>
                <a:gd name="T7" fmla="*/ 1 h 40"/>
                <a:gd name="T8" fmla="*/ 9 w 28"/>
                <a:gd name="T9" fmla="*/ 3 h 40"/>
                <a:gd name="T10" fmla="*/ 27 w 28"/>
                <a:gd name="T11" fmla="*/ 34 h 40"/>
                <a:gd name="T12" fmla="*/ 25 w 28"/>
                <a:gd name="T13" fmla="*/ 40 h 40"/>
                <a:gd name="T14" fmla="*/ 23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23" y="40"/>
                  </a:moveTo>
                  <a:cubicBezTo>
                    <a:pt x="21" y="40"/>
                    <a:pt x="20" y="40"/>
                    <a:pt x="19" y="3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6"/>
                    <a:pt x="27" y="39"/>
                    <a:pt x="25" y="40"/>
                  </a:cubicBezTo>
                  <a:cubicBezTo>
                    <a:pt x="24" y="40"/>
                    <a:pt x="24" y="40"/>
                    <a:pt x="23" y="40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829"/>
            <p:cNvSpPr>
              <a:spLocks/>
            </p:cNvSpPr>
            <p:nvPr/>
          </p:nvSpPr>
          <p:spPr bwMode="auto">
            <a:xfrm>
              <a:off x="2145133" y="790318"/>
              <a:ext cx="26988" cy="63500"/>
            </a:xfrm>
            <a:custGeom>
              <a:avLst/>
              <a:gdLst>
                <a:gd name="T0" fmla="*/ 14 w 19"/>
                <a:gd name="T1" fmla="*/ 44 h 44"/>
                <a:gd name="T2" fmla="*/ 10 w 19"/>
                <a:gd name="T3" fmla="*/ 41 h 44"/>
                <a:gd name="T4" fmla="*/ 0 w 19"/>
                <a:gd name="T5" fmla="*/ 6 h 44"/>
                <a:gd name="T6" fmla="*/ 4 w 19"/>
                <a:gd name="T7" fmla="*/ 1 h 44"/>
                <a:gd name="T8" fmla="*/ 9 w 19"/>
                <a:gd name="T9" fmla="*/ 4 h 44"/>
                <a:gd name="T10" fmla="*/ 18 w 19"/>
                <a:gd name="T11" fmla="*/ 38 h 44"/>
                <a:gd name="T12" fmla="*/ 15 w 19"/>
                <a:gd name="T13" fmla="*/ 44 h 44"/>
                <a:gd name="T14" fmla="*/ 14 w 19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4">
                  <a:moveTo>
                    <a:pt x="14" y="44"/>
                  </a:moveTo>
                  <a:cubicBezTo>
                    <a:pt x="12" y="44"/>
                    <a:pt x="10" y="43"/>
                    <a:pt x="10" y="4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4" y="1"/>
                  </a:cubicBezTo>
                  <a:cubicBezTo>
                    <a:pt x="6" y="0"/>
                    <a:pt x="8" y="2"/>
                    <a:pt x="9" y="4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9" y="41"/>
                    <a:pt x="17" y="43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830"/>
            <p:cNvSpPr>
              <a:spLocks/>
            </p:cNvSpPr>
            <p:nvPr/>
          </p:nvSpPr>
          <p:spPr bwMode="auto">
            <a:xfrm>
              <a:off x="2278483" y="1258631"/>
              <a:ext cx="61913" cy="260350"/>
            </a:xfrm>
            <a:custGeom>
              <a:avLst/>
              <a:gdLst>
                <a:gd name="T0" fmla="*/ 13 w 39"/>
                <a:gd name="T1" fmla="*/ 164 h 164"/>
                <a:gd name="T2" fmla="*/ 0 w 39"/>
                <a:gd name="T3" fmla="*/ 162 h 164"/>
                <a:gd name="T4" fmla="*/ 27 w 39"/>
                <a:gd name="T5" fmla="*/ 0 h 164"/>
                <a:gd name="T6" fmla="*/ 39 w 39"/>
                <a:gd name="T7" fmla="*/ 3 h 164"/>
                <a:gd name="T8" fmla="*/ 13 w 39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64">
                  <a:moveTo>
                    <a:pt x="13" y="164"/>
                  </a:moveTo>
                  <a:lnTo>
                    <a:pt x="0" y="162"/>
                  </a:lnTo>
                  <a:lnTo>
                    <a:pt x="27" y="0"/>
                  </a:lnTo>
                  <a:lnTo>
                    <a:pt x="39" y="3"/>
                  </a:lnTo>
                  <a:lnTo>
                    <a:pt x="13" y="164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831"/>
            <p:cNvSpPr>
              <a:spLocks/>
            </p:cNvSpPr>
            <p:nvPr/>
          </p:nvSpPr>
          <p:spPr bwMode="auto">
            <a:xfrm>
              <a:off x="2148308" y="1258631"/>
              <a:ext cx="65088" cy="260350"/>
            </a:xfrm>
            <a:custGeom>
              <a:avLst/>
              <a:gdLst>
                <a:gd name="T0" fmla="*/ 27 w 41"/>
                <a:gd name="T1" fmla="*/ 164 h 164"/>
                <a:gd name="T2" fmla="*/ 0 w 41"/>
                <a:gd name="T3" fmla="*/ 3 h 164"/>
                <a:gd name="T4" fmla="*/ 14 w 41"/>
                <a:gd name="T5" fmla="*/ 0 h 164"/>
                <a:gd name="T6" fmla="*/ 41 w 41"/>
                <a:gd name="T7" fmla="*/ 162 h 164"/>
                <a:gd name="T8" fmla="*/ 27 w 41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64">
                  <a:moveTo>
                    <a:pt x="27" y="164"/>
                  </a:moveTo>
                  <a:lnTo>
                    <a:pt x="0" y="3"/>
                  </a:lnTo>
                  <a:lnTo>
                    <a:pt x="14" y="0"/>
                  </a:lnTo>
                  <a:lnTo>
                    <a:pt x="41" y="162"/>
                  </a:lnTo>
                  <a:lnTo>
                    <a:pt x="27" y="164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832"/>
            <p:cNvSpPr>
              <a:spLocks/>
            </p:cNvSpPr>
            <p:nvPr/>
          </p:nvSpPr>
          <p:spPr bwMode="auto">
            <a:xfrm>
              <a:off x="2164183" y="1260218"/>
              <a:ext cx="165100" cy="34925"/>
            </a:xfrm>
            <a:custGeom>
              <a:avLst/>
              <a:gdLst>
                <a:gd name="T0" fmla="*/ 113 w 113"/>
                <a:gd name="T1" fmla="*/ 24 h 24"/>
                <a:gd name="T2" fmla="*/ 102 w 113"/>
                <a:gd name="T3" fmla="*/ 14 h 24"/>
                <a:gd name="T4" fmla="*/ 99 w 113"/>
                <a:gd name="T5" fmla="*/ 8 h 24"/>
                <a:gd name="T6" fmla="*/ 96 w 113"/>
                <a:gd name="T7" fmla="*/ 14 h 24"/>
                <a:gd name="T8" fmla="*/ 85 w 113"/>
                <a:gd name="T9" fmla="*/ 24 h 24"/>
                <a:gd name="T10" fmla="*/ 74 w 113"/>
                <a:gd name="T11" fmla="*/ 14 h 24"/>
                <a:gd name="T12" fmla="*/ 71 w 113"/>
                <a:gd name="T13" fmla="*/ 8 h 24"/>
                <a:gd name="T14" fmla="*/ 67 w 113"/>
                <a:gd name="T15" fmla="*/ 14 h 24"/>
                <a:gd name="T16" fmla="*/ 57 w 113"/>
                <a:gd name="T17" fmla="*/ 24 h 24"/>
                <a:gd name="T18" fmla="*/ 46 w 113"/>
                <a:gd name="T19" fmla="*/ 14 h 24"/>
                <a:gd name="T20" fmla="*/ 42 w 113"/>
                <a:gd name="T21" fmla="*/ 8 h 24"/>
                <a:gd name="T22" fmla="*/ 39 w 113"/>
                <a:gd name="T23" fmla="*/ 14 h 24"/>
                <a:gd name="T24" fmla="*/ 28 w 113"/>
                <a:gd name="T25" fmla="*/ 24 h 24"/>
                <a:gd name="T26" fmla="*/ 18 w 113"/>
                <a:gd name="T27" fmla="*/ 14 h 24"/>
                <a:gd name="T28" fmla="*/ 14 w 113"/>
                <a:gd name="T29" fmla="*/ 8 h 24"/>
                <a:gd name="T30" fmla="*/ 11 w 113"/>
                <a:gd name="T31" fmla="*/ 14 h 24"/>
                <a:gd name="T32" fmla="*/ 0 w 113"/>
                <a:gd name="T33" fmla="*/ 24 h 24"/>
                <a:gd name="T34" fmla="*/ 0 w 113"/>
                <a:gd name="T35" fmla="*/ 16 h 24"/>
                <a:gd name="T36" fmla="*/ 3 w 113"/>
                <a:gd name="T37" fmla="*/ 10 h 24"/>
                <a:gd name="T38" fmla="*/ 14 w 113"/>
                <a:gd name="T39" fmla="*/ 0 h 24"/>
                <a:gd name="T40" fmla="*/ 25 w 113"/>
                <a:gd name="T41" fmla="*/ 10 h 24"/>
                <a:gd name="T42" fmla="*/ 28 w 113"/>
                <a:gd name="T43" fmla="*/ 16 h 24"/>
                <a:gd name="T44" fmla="*/ 32 w 113"/>
                <a:gd name="T45" fmla="*/ 10 h 24"/>
                <a:gd name="T46" fmla="*/ 42 w 113"/>
                <a:gd name="T47" fmla="*/ 0 h 24"/>
                <a:gd name="T48" fmla="*/ 53 w 113"/>
                <a:gd name="T49" fmla="*/ 10 h 24"/>
                <a:gd name="T50" fmla="*/ 57 w 113"/>
                <a:gd name="T51" fmla="*/ 16 h 24"/>
                <a:gd name="T52" fmla="*/ 60 w 113"/>
                <a:gd name="T53" fmla="*/ 10 h 24"/>
                <a:gd name="T54" fmla="*/ 71 w 113"/>
                <a:gd name="T55" fmla="*/ 0 h 24"/>
                <a:gd name="T56" fmla="*/ 81 w 113"/>
                <a:gd name="T57" fmla="*/ 10 h 24"/>
                <a:gd name="T58" fmla="*/ 85 w 113"/>
                <a:gd name="T59" fmla="*/ 16 h 24"/>
                <a:gd name="T60" fmla="*/ 88 w 113"/>
                <a:gd name="T61" fmla="*/ 10 h 24"/>
                <a:gd name="T62" fmla="*/ 99 w 113"/>
                <a:gd name="T63" fmla="*/ 0 h 24"/>
                <a:gd name="T64" fmla="*/ 110 w 113"/>
                <a:gd name="T65" fmla="*/ 10 h 24"/>
                <a:gd name="T66" fmla="*/ 113 w 113"/>
                <a:gd name="T67" fmla="*/ 16 h 24"/>
                <a:gd name="T68" fmla="*/ 113 w 113"/>
                <a:gd name="T6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3" h="24">
                  <a:moveTo>
                    <a:pt x="113" y="24"/>
                  </a:moveTo>
                  <a:cubicBezTo>
                    <a:pt x="107" y="24"/>
                    <a:pt x="104" y="18"/>
                    <a:pt x="102" y="14"/>
                  </a:cubicBezTo>
                  <a:cubicBezTo>
                    <a:pt x="102" y="12"/>
                    <a:pt x="100" y="8"/>
                    <a:pt x="99" y="8"/>
                  </a:cubicBezTo>
                  <a:cubicBezTo>
                    <a:pt x="98" y="8"/>
                    <a:pt x="96" y="12"/>
                    <a:pt x="96" y="14"/>
                  </a:cubicBezTo>
                  <a:cubicBezTo>
                    <a:pt x="94" y="18"/>
                    <a:pt x="91" y="24"/>
                    <a:pt x="85" y="24"/>
                  </a:cubicBezTo>
                  <a:cubicBezTo>
                    <a:pt x="79" y="24"/>
                    <a:pt x="76" y="18"/>
                    <a:pt x="74" y="14"/>
                  </a:cubicBezTo>
                  <a:cubicBezTo>
                    <a:pt x="73" y="12"/>
                    <a:pt x="72" y="8"/>
                    <a:pt x="71" y="8"/>
                  </a:cubicBezTo>
                  <a:cubicBezTo>
                    <a:pt x="70" y="8"/>
                    <a:pt x="68" y="12"/>
                    <a:pt x="67" y="14"/>
                  </a:cubicBezTo>
                  <a:cubicBezTo>
                    <a:pt x="65" y="18"/>
                    <a:pt x="63" y="24"/>
                    <a:pt x="57" y="24"/>
                  </a:cubicBezTo>
                  <a:cubicBezTo>
                    <a:pt x="50" y="24"/>
                    <a:pt x="48" y="18"/>
                    <a:pt x="46" y="14"/>
                  </a:cubicBezTo>
                  <a:cubicBezTo>
                    <a:pt x="45" y="12"/>
                    <a:pt x="43" y="8"/>
                    <a:pt x="42" y="8"/>
                  </a:cubicBezTo>
                  <a:cubicBezTo>
                    <a:pt x="41" y="8"/>
                    <a:pt x="40" y="12"/>
                    <a:pt x="39" y="14"/>
                  </a:cubicBezTo>
                  <a:cubicBezTo>
                    <a:pt x="37" y="18"/>
                    <a:pt x="34" y="24"/>
                    <a:pt x="28" y="24"/>
                  </a:cubicBezTo>
                  <a:cubicBezTo>
                    <a:pt x="22" y="24"/>
                    <a:pt x="19" y="18"/>
                    <a:pt x="18" y="14"/>
                  </a:cubicBezTo>
                  <a:cubicBezTo>
                    <a:pt x="17" y="12"/>
                    <a:pt x="15" y="8"/>
                    <a:pt x="14" y="8"/>
                  </a:cubicBezTo>
                  <a:cubicBezTo>
                    <a:pt x="13" y="8"/>
                    <a:pt x="11" y="12"/>
                    <a:pt x="11" y="14"/>
                  </a:cubicBezTo>
                  <a:cubicBezTo>
                    <a:pt x="9" y="18"/>
                    <a:pt x="6" y="24"/>
                    <a:pt x="0" y="2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3" y="12"/>
                    <a:pt x="3" y="10"/>
                  </a:cubicBezTo>
                  <a:cubicBezTo>
                    <a:pt x="5" y="6"/>
                    <a:pt x="8" y="0"/>
                    <a:pt x="14" y="0"/>
                  </a:cubicBezTo>
                  <a:cubicBezTo>
                    <a:pt x="20" y="0"/>
                    <a:pt x="23" y="6"/>
                    <a:pt x="25" y="10"/>
                  </a:cubicBezTo>
                  <a:cubicBezTo>
                    <a:pt x="26" y="12"/>
                    <a:pt x="27" y="16"/>
                    <a:pt x="28" y="16"/>
                  </a:cubicBezTo>
                  <a:cubicBezTo>
                    <a:pt x="29" y="16"/>
                    <a:pt x="31" y="12"/>
                    <a:pt x="32" y="10"/>
                  </a:cubicBezTo>
                  <a:cubicBezTo>
                    <a:pt x="34" y="6"/>
                    <a:pt x="36" y="0"/>
                    <a:pt x="42" y="0"/>
                  </a:cubicBezTo>
                  <a:cubicBezTo>
                    <a:pt x="49" y="0"/>
                    <a:pt x="51" y="6"/>
                    <a:pt x="53" y="10"/>
                  </a:cubicBezTo>
                  <a:cubicBezTo>
                    <a:pt x="54" y="12"/>
                    <a:pt x="56" y="16"/>
                    <a:pt x="57" y="16"/>
                  </a:cubicBezTo>
                  <a:cubicBezTo>
                    <a:pt x="58" y="16"/>
                    <a:pt x="59" y="12"/>
                    <a:pt x="60" y="10"/>
                  </a:cubicBezTo>
                  <a:cubicBezTo>
                    <a:pt x="62" y="6"/>
                    <a:pt x="65" y="0"/>
                    <a:pt x="71" y="0"/>
                  </a:cubicBezTo>
                  <a:cubicBezTo>
                    <a:pt x="77" y="0"/>
                    <a:pt x="79" y="6"/>
                    <a:pt x="81" y="10"/>
                  </a:cubicBezTo>
                  <a:cubicBezTo>
                    <a:pt x="82" y="12"/>
                    <a:pt x="84" y="16"/>
                    <a:pt x="85" y="16"/>
                  </a:cubicBezTo>
                  <a:cubicBezTo>
                    <a:pt x="86" y="16"/>
                    <a:pt x="87" y="12"/>
                    <a:pt x="88" y="10"/>
                  </a:cubicBezTo>
                  <a:cubicBezTo>
                    <a:pt x="90" y="6"/>
                    <a:pt x="93" y="0"/>
                    <a:pt x="99" y="0"/>
                  </a:cubicBezTo>
                  <a:cubicBezTo>
                    <a:pt x="105" y="0"/>
                    <a:pt x="108" y="6"/>
                    <a:pt x="110" y="10"/>
                  </a:cubicBezTo>
                  <a:cubicBezTo>
                    <a:pt x="110" y="12"/>
                    <a:pt x="112" y="16"/>
                    <a:pt x="113" y="16"/>
                  </a:cubicBezTo>
                  <a:lnTo>
                    <a:pt x="113" y="24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833"/>
            <p:cNvSpPr>
              <a:spLocks/>
            </p:cNvSpPr>
            <p:nvPr/>
          </p:nvSpPr>
          <p:spPr bwMode="auto">
            <a:xfrm>
              <a:off x="2119733" y="1501518"/>
              <a:ext cx="252413" cy="144463"/>
            </a:xfrm>
            <a:custGeom>
              <a:avLst/>
              <a:gdLst>
                <a:gd name="T0" fmla="*/ 173 w 173"/>
                <a:gd name="T1" fmla="*/ 0 h 100"/>
                <a:gd name="T2" fmla="*/ 173 w 173"/>
                <a:gd name="T3" fmla="*/ 89 h 100"/>
                <a:gd name="T4" fmla="*/ 162 w 173"/>
                <a:gd name="T5" fmla="*/ 100 h 100"/>
                <a:gd name="T6" fmla="*/ 11 w 173"/>
                <a:gd name="T7" fmla="*/ 100 h 100"/>
                <a:gd name="T8" fmla="*/ 0 w 173"/>
                <a:gd name="T9" fmla="*/ 89 h 100"/>
                <a:gd name="T10" fmla="*/ 0 w 173"/>
                <a:gd name="T11" fmla="*/ 0 h 100"/>
                <a:gd name="T12" fmla="*/ 173 w 173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00">
                  <a:moveTo>
                    <a:pt x="173" y="0"/>
                  </a:moveTo>
                  <a:cubicBezTo>
                    <a:pt x="173" y="89"/>
                    <a:pt x="173" y="89"/>
                    <a:pt x="173" y="89"/>
                  </a:cubicBezTo>
                  <a:cubicBezTo>
                    <a:pt x="173" y="95"/>
                    <a:pt x="168" y="100"/>
                    <a:pt x="162" y="100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5" y="100"/>
                    <a:pt x="0" y="95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834"/>
            <p:cNvSpPr>
              <a:spLocks/>
            </p:cNvSpPr>
            <p:nvPr/>
          </p:nvSpPr>
          <p:spPr bwMode="auto">
            <a:xfrm>
              <a:off x="2100683" y="1501518"/>
              <a:ext cx="288925" cy="25400"/>
            </a:xfrm>
            <a:custGeom>
              <a:avLst/>
              <a:gdLst>
                <a:gd name="T0" fmla="*/ 189 w 198"/>
                <a:gd name="T1" fmla="*/ 18 h 18"/>
                <a:gd name="T2" fmla="*/ 9 w 198"/>
                <a:gd name="T3" fmla="*/ 18 h 18"/>
                <a:gd name="T4" fmla="*/ 0 w 198"/>
                <a:gd name="T5" fmla="*/ 9 h 18"/>
                <a:gd name="T6" fmla="*/ 9 w 198"/>
                <a:gd name="T7" fmla="*/ 0 h 18"/>
                <a:gd name="T8" fmla="*/ 189 w 198"/>
                <a:gd name="T9" fmla="*/ 0 h 18"/>
                <a:gd name="T10" fmla="*/ 198 w 198"/>
                <a:gd name="T11" fmla="*/ 9 h 18"/>
                <a:gd name="T12" fmla="*/ 189 w 19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8">
                  <a:moveTo>
                    <a:pt x="18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4" y="0"/>
                    <a:pt x="198" y="4"/>
                    <a:pt x="198" y="9"/>
                  </a:cubicBezTo>
                  <a:cubicBezTo>
                    <a:pt x="198" y="14"/>
                    <a:pt x="194" y="18"/>
                    <a:pt x="189" y="18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835"/>
            <p:cNvSpPr>
              <a:spLocks/>
            </p:cNvSpPr>
            <p:nvPr/>
          </p:nvSpPr>
          <p:spPr bwMode="auto">
            <a:xfrm>
              <a:off x="2100683" y="1542793"/>
              <a:ext cx="288925" cy="26988"/>
            </a:xfrm>
            <a:custGeom>
              <a:avLst/>
              <a:gdLst>
                <a:gd name="T0" fmla="*/ 189 w 198"/>
                <a:gd name="T1" fmla="*/ 18 h 18"/>
                <a:gd name="T2" fmla="*/ 9 w 198"/>
                <a:gd name="T3" fmla="*/ 18 h 18"/>
                <a:gd name="T4" fmla="*/ 0 w 198"/>
                <a:gd name="T5" fmla="*/ 9 h 18"/>
                <a:gd name="T6" fmla="*/ 9 w 198"/>
                <a:gd name="T7" fmla="*/ 0 h 18"/>
                <a:gd name="T8" fmla="*/ 189 w 198"/>
                <a:gd name="T9" fmla="*/ 0 h 18"/>
                <a:gd name="T10" fmla="*/ 198 w 198"/>
                <a:gd name="T11" fmla="*/ 9 h 18"/>
                <a:gd name="T12" fmla="*/ 189 w 19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8">
                  <a:moveTo>
                    <a:pt x="18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4" y="0"/>
                    <a:pt x="198" y="4"/>
                    <a:pt x="198" y="9"/>
                  </a:cubicBezTo>
                  <a:cubicBezTo>
                    <a:pt x="198" y="14"/>
                    <a:pt x="194" y="18"/>
                    <a:pt x="189" y="18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836"/>
            <p:cNvSpPr>
              <a:spLocks/>
            </p:cNvSpPr>
            <p:nvPr/>
          </p:nvSpPr>
          <p:spPr bwMode="auto">
            <a:xfrm>
              <a:off x="2100683" y="1585656"/>
              <a:ext cx="288925" cy="25400"/>
            </a:xfrm>
            <a:custGeom>
              <a:avLst/>
              <a:gdLst>
                <a:gd name="T0" fmla="*/ 189 w 198"/>
                <a:gd name="T1" fmla="*/ 18 h 18"/>
                <a:gd name="T2" fmla="*/ 9 w 198"/>
                <a:gd name="T3" fmla="*/ 18 h 18"/>
                <a:gd name="T4" fmla="*/ 0 w 198"/>
                <a:gd name="T5" fmla="*/ 9 h 18"/>
                <a:gd name="T6" fmla="*/ 9 w 198"/>
                <a:gd name="T7" fmla="*/ 0 h 18"/>
                <a:gd name="T8" fmla="*/ 189 w 198"/>
                <a:gd name="T9" fmla="*/ 0 h 18"/>
                <a:gd name="T10" fmla="*/ 198 w 198"/>
                <a:gd name="T11" fmla="*/ 9 h 18"/>
                <a:gd name="T12" fmla="*/ 189 w 19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8">
                  <a:moveTo>
                    <a:pt x="18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4" y="0"/>
                    <a:pt x="198" y="4"/>
                    <a:pt x="198" y="9"/>
                  </a:cubicBezTo>
                  <a:cubicBezTo>
                    <a:pt x="198" y="14"/>
                    <a:pt x="194" y="18"/>
                    <a:pt x="189" y="18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2" name="组合 1791"/>
          <p:cNvGrpSpPr/>
          <p:nvPr/>
        </p:nvGrpSpPr>
        <p:grpSpPr>
          <a:xfrm>
            <a:off x="4954398" y="3733753"/>
            <a:ext cx="1042988" cy="749300"/>
            <a:chOff x="4599408" y="3743068"/>
            <a:chExt cx="1042988" cy="749300"/>
          </a:xfrm>
        </p:grpSpPr>
        <p:sp>
          <p:nvSpPr>
            <p:cNvPr id="809" name="Freeform 837"/>
            <p:cNvSpPr>
              <a:spLocks/>
            </p:cNvSpPr>
            <p:nvPr/>
          </p:nvSpPr>
          <p:spPr bwMode="auto">
            <a:xfrm>
              <a:off x="4994695" y="3874831"/>
              <a:ext cx="269875" cy="539750"/>
            </a:xfrm>
            <a:custGeom>
              <a:avLst/>
              <a:gdLst>
                <a:gd name="T0" fmla="*/ 0 w 185"/>
                <a:gd name="T1" fmla="*/ 370 h 370"/>
                <a:gd name="T2" fmla="*/ 185 w 185"/>
                <a:gd name="T3" fmla="*/ 185 h 370"/>
                <a:gd name="T4" fmla="*/ 0 w 185"/>
                <a:gd name="T5" fmla="*/ 0 h 370"/>
                <a:gd name="T6" fmla="*/ 0 w 185"/>
                <a:gd name="T7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370">
                  <a:moveTo>
                    <a:pt x="0" y="370"/>
                  </a:moveTo>
                  <a:cubicBezTo>
                    <a:pt x="102" y="370"/>
                    <a:pt x="185" y="287"/>
                    <a:pt x="185" y="185"/>
                  </a:cubicBezTo>
                  <a:cubicBezTo>
                    <a:pt x="185" y="83"/>
                    <a:pt x="102" y="0"/>
                    <a:pt x="0" y="0"/>
                  </a:cubicBezTo>
                  <a:lnTo>
                    <a:pt x="0" y="37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838"/>
            <p:cNvSpPr>
              <a:spLocks/>
            </p:cNvSpPr>
            <p:nvPr/>
          </p:nvSpPr>
          <p:spPr bwMode="auto">
            <a:xfrm>
              <a:off x="4726408" y="3874831"/>
              <a:ext cx="268288" cy="539750"/>
            </a:xfrm>
            <a:custGeom>
              <a:avLst/>
              <a:gdLst>
                <a:gd name="T0" fmla="*/ 185 w 185"/>
                <a:gd name="T1" fmla="*/ 0 h 370"/>
                <a:gd name="T2" fmla="*/ 0 w 185"/>
                <a:gd name="T3" fmla="*/ 185 h 370"/>
                <a:gd name="T4" fmla="*/ 185 w 185"/>
                <a:gd name="T5" fmla="*/ 370 h 370"/>
                <a:gd name="T6" fmla="*/ 185 w 185"/>
                <a:gd name="T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370">
                  <a:moveTo>
                    <a:pt x="185" y="0"/>
                  </a:moveTo>
                  <a:cubicBezTo>
                    <a:pt x="83" y="0"/>
                    <a:pt x="0" y="83"/>
                    <a:pt x="0" y="185"/>
                  </a:cubicBezTo>
                  <a:cubicBezTo>
                    <a:pt x="0" y="287"/>
                    <a:pt x="83" y="370"/>
                    <a:pt x="185" y="370"/>
                  </a:cubicBezTo>
                  <a:lnTo>
                    <a:pt x="185" y="0"/>
                  </a:ln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839"/>
            <p:cNvSpPr>
              <a:spLocks/>
            </p:cNvSpPr>
            <p:nvPr/>
          </p:nvSpPr>
          <p:spPr bwMode="auto">
            <a:xfrm>
              <a:off x="5207420" y="4217731"/>
              <a:ext cx="47625" cy="68263"/>
            </a:xfrm>
            <a:custGeom>
              <a:avLst/>
              <a:gdLst>
                <a:gd name="T0" fmla="*/ 31 w 32"/>
                <a:gd name="T1" fmla="*/ 0 h 47"/>
                <a:gd name="T2" fmla="*/ 26 w 32"/>
                <a:gd name="T3" fmla="*/ 2 h 47"/>
                <a:gd name="T4" fmla="*/ 21 w 32"/>
                <a:gd name="T5" fmla="*/ 5 h 47"/>
                <a:gd name="T6" fmla="*/ 17 w 32"/>
                <a:gd name="T7" fmla="*/ 10 h 47"/>
                <a:gd name="T8" fmla="*/ 13 w 32"/>
                <a:gd name="T9" fmla="*/ 11 h 47"/>
                <a:gd name="T10" fmla="*/ 10 w 32"/>
                <a:gd name="T11" fmla="*/ 14 h 47"/>
                <a:gd name="T12" fmla="*/ 9 w 32"/>
                <a:gd name="T13" fmla="*/ 14 h 47"/>
                <a:gd name="T14" fmla="*/ 7 w 32"/>
                <a:gd name="T15" fmla="*/ 15 h 47"/>
                <a:gd name="T16" fmla="*/ 6 w 32"/>
                <a:gd name="T17" fmla="*/ 17 h 47"/>
                <a:gd name="T18" fmla="*/ 1 w 32"/>
                <a:gd name="T19" fmla="*/ 24 h 47"/>
                <a:gd name="T20" fmla="*/ 0 w 32"/>
                <a:gd name="T21" fmla="*/ 31 h 47"/>
                <a:gd name="T22" fmla="*/ 1 w 32"/>
                <a:gd name="T23" fmla="*/ 37 h 47"/>
                <a:gd name="T24" fmla="*/ 2 w 32"/>
                <a:gd name="T25" fmla="*/ 38 h 47"/>
                <a:gd name="T26" fmla="*/ 2 w 32"/>
                <a:gd name="T27" fmla="*/ 42 h 47"/>
                <a:gd name="T28" fmla="*/ 4 w 32"/>
                <a:gd name="T29" fmla="*/ 47 h 47"/>
                <a:gd name="T30" fmla="*/ 11 w 32"/>
                <a:gd name="T31" fmla="*/ 45 h 47"/>
                <a:gd name="T32" fmla="*/ 13 w 32"/>
                <a:gd name="T33" fmla="*/ 44 h 47"/>
                <a:gd name="T34" fmla="*/ 32 w 32"/>
                <a:gd name="T35" fmla="*/ 0 h 47"/>
                <a:gd name="T36" fmla="*/ 31 w 32"/>
                <a:gd name="T3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47">
                  <a:moveTo>
                    <a:pt x="31" y="0"/>
                  </a:moveTo>
                  <a:cubicBezTo>
                    <a:pt x="29" y="0"/>
                    <a:pt x="26" y="1"/>
                    <a:pt x="26" y="2"/>
                  </a:cubicBezTo>
                  <a:cubicBezTo>
                    <a:pt x="26" y="3"/>
                    <a:pt x="22" y="4"/>
                    <a:pt x="21" y="5"/>
                  </a:cubicBezTo>
                  <a:cubicBezTo>
                    <a:pt x="20" y="5"/>
                    <a:pt x="18" y="9"/>
                    <a:pt x="17" y="10"/>
                  </a:cubicBezTo>
                  <a:cubicBezTo>
                    <a:pt x="17" y="11"/>
                    <a:pt x="14" y="11"/>
                    <a:pt x="13" y="11"/>
                  </a:cubicBezTo>
                  <a:cubicBezTo>
                    <a:pt x="12" y="12"/>
                    <a:pt x="10" y="13"/>
                    <a:pt x="10" y="14"/>
                  </a:cubicBezTo>
                  <a:cubicBezTo>
                    <a:pt x="10" y="15"/>
                    <a:pt x="10" y="15"/>
                    <a:pt x="9" y="14"/>
                  </a:cubicBezTo>
                  <a:cubicBezTo>
                    <a:pt x="9" y="14"/>
                    <a:pt x="9" y="14"/>
                    <a:pt x="7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20"/>
                    <a:pt x="2" y="24"/>
                    <a:pt x="1" y="24"/>
                  </a:cubicBezTo>
                  <a:cubicBezTo>
                    <a:pt x="0" y="24"/>
                    <a:pt x="0" y="29"/>
                    <a:pt x="0" y="31"/>
                  </a:cubicBezTo>
                  <a:cubicBezTo>
                    <a:pt x="0" y="33"/>
                    <a:pt x="1" y="36"/>
                    <a:pt x="1" y="37"/>
                  </a:cubicBezTo>
                  <a:cubicBezTo>
                    <a:pt x="1" y="37"/>
                    <a:pt x="1" y="37"/>
                    <a:pt x="2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4"/>
                    <a:pt x="3" y="46"/>
                    <a:pt x="4" y="47"/>
                  </a:cubicBezTo>
                  <a:cubicBezTo>
                    <a:pt x="4" y="47"/>
                    <a:pt x="9" y="46"/>
                    <a:pt x="11" y="45"/>
                  </a:cubicBezTo>
                  <a:cubicBezTo>
                    <a:pt x="12" y="45"/>
                    <a:pt x="12" y="45"/>
                    <a:pt x="13" y="44"/>
                  </a:cubicBezTo>
                  <a:cubicBezTo>
                    <a:pt x="21" y="31"/>
                    <a:pt x="28" y="16"/>
                    <a:pt x="32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840"/>
            <p:cNvSpPr>
              <a:spLocks/>
            </p:cNvSpPr>
            <p:nvPr/>
          </p:nvSpPr>
          <p:spPr bwMode="auto">
            <a:xfrm>
              <a:off x="4726408" y="3949443"/>
              <a:ext cx="174625" cy="400050"/>
            </a:xfrm>
            <a:custGeom>
              <a:avLst/>
              <a:gdLst>
                <a:gd name="T0" fmla="*/ 65 w 119"/>
                <a:gd name="T1" fmla="*/ 202 h 274"/>
                <a:gd name="T2" fmla="*/ 65 w 119"/>
                <a:gd name="T3" fmla="*/ 219 h 274"/>
                <a:gd name="T4" fmla="*/ 64 w 119"/>
                <a:gd name="T5" fmla="*/ 243 h 274"/>
                <a:gd name="T6" fmla="*/ 64 w 119"/>
                <a:gd name="T7" fmla="*/ 260 h 274"/>
                <a:gd name="T8" fmla="*/ 69 w 119"/>
                <a:gd name="T9" fmla="*/ 273 h 274"/>
                <a:gd name="T10" fmla="*/ 77 w 119"/>
                <a:gd name="T11" fmla="*/ 272 h 274"/>
                <a:gd name="T12" fmla="*/ 78 w 119"/>
                <a:gd name="T13" fmla="*/ 259 h 274"/>
                <a:gd name="T14" fmla="*/ 81 w 119"/>
                <a:gd name="T15" fmla="*/ 242 h 274"/>
                <a:gd name="T16" fmla="*/ 91 w 119"/>
                <a:gd name="T17" fmla="*/ 229 h 274"/>
                <a:gd name="T18" fmla="*/ 98 w 119"/>
                <a:gd name="T19" fmla="*/ 220 h 274"/>
                <a:gd name="T20" fmla="*/ 108 w 119"/>
                <a:gd name="T21" fmla="*/ 208 h 274"/>
                <a:gd name="T22" fmla="*/ 114 w 119"/>
                <a:gd name="T23" fmla="*/ 190 h 274"/>
                <a:gd name="T24" fmla="*/ 119 w 119"/>
                <a:gd name="T25" fmla="*/ 178 h 274"/>
                <a:gd name="T26" fmla="*/ 116 w 119"/>
                <a:gd name="T27" fmla="*/ 170 h 274"/>
                <a:gd name="T28" fmla="*/ 101 w 119"/>
                <a:gd name="T29" fmla="*/ 164 h 274"/>
                <a:gd name="T30" fmla="*/ 84 w 119"/>
                <a:gd name="T31" fmla="*/ 149 h 274"/>
                <a:gd name="T32" fmla="*/ 69 w 119"/>
                <a:gd name="T33" fmla="*/ 140 h 274"/>
                <a:gd name="T34" fmla="*/ 60 w 119"/>
                <a:gd name="T35" fmla="*/ 139 h 274"/>
                <a:gd name="T36" fmla="*/ 48 w 119"/>
                <a:gd name="T37" fmla="*/ 144 h 274"/>
                <a:gd name="T38" fmla="*/ 40 w 119"/>
                <a:gd name="T39" fmla="*/ 125 h 274"/>
                <a:gd name="T40" fmla="*/ 24 w 119"/>
                <a:gd name="T41" fmla="*/ 119 h 274"/>
                <a:gd name="T42" fmla="*/ 40 w 119"/>
                <a:gd name="T43" fmla="*/ 108 h 274"/>
                <a:gd name="T44" fmla="*/ 52 w 119"/>
                <a:gd name="T45" fmla="*/ 111 h 274"/>
                <a:gd name="T46" fmla="*/ 59 w 119"/>
                <a:gd name="T47" fmla="*/ 94 h 274"/>
                <a:gd name="T48" fmla="*/ 68 w 119"/>
                <a:gd name="T49" fmla="*/ 83 h 274"/>
                <a:gd name="T50" fmla="*/ 77 w 119"/>
                <a:gd name="T51" fmla="*/ 76 h 274"/>
                <a:gd name="T52" fmla="*/ 81 w 119"/>
                <a:gd name="T53" fmla="*/ 67 h 274"/>
                <a:gd name="T54" fmla="*/ 88 w 119"/>
                <a:gd name="T55" fmla="*/ 67 h 274"/>
                <a:gd name="T56" fmla="*/ 94 w 119"/>
                <a:gd name="T57" fmla="*/ 71 h 274"/>
                <a:gd name="T58" fmla="*/ 92 w 119"/>
                <a:gd name="T59" fmla="*/ 57 h 274"/>
                <a:gd name="T60" fmla="*/ 86 w 119"/>
                <a:gd name="T61" fmla="*/ 46 h 274"/>
                <a:gd name="T62" fmla="*/ 77 w 119"/>
                <a:gd name="T63" fmla="*/ 41 h 274"/>
                <a:gd name="T64" fmla="*/ 68 w 119"/>
                <a:gd name="T65" fmla="*/ 33 h 274"/>
                <a:gd name="T66" fmla="*/ 60 w 119"/>
                <a:gd name="T67" fmla="*/ 48 h 274"/>
                <a:gd name="T68" fmla="*/ 56 w 119"/>
                <a:gd name="T69" fmla="*/ 53 h 274"/>
                <a:gd name="T70" fmla="*/ 46 w 119"/>
                <a:gd name="T71" fmla="*/ 46 h 274"/>
                <a:gd name="T72" fmla="*/ 47 w 119"/>
                <a:gd name="T73" fmla="*/ 35 h 274"/>
                <a:gd name="T74" fmla="*/ 60 w 119"/>
                <a:gd name="T75" fmla="*/ 23 h 274"/>
                <a:gd name="T76" fmla="*/ 65 w 119"/>
                <a:gd name="T77" fmla="*/ 13 h 274"/>
                <a:gd name="T78" fmla="*/ 74 w 119"/>
                <a:gd name="T79" fmla="*/ 19 h 274"/>
                <a:gd name="T80" fmla="*/ 80 w 119"/>
                <a:gd name="T81" fmla="*/ 33 h 274"/>
                <a:gd name="T82" fmla="*/ 86 w 119"/>
                <a:gd name="T83" fmla="*/ 25 h 274"/>
                <a:gd name="T84" fmla="*/ 88 w 119"/>
                <a:gd name="T85" fmla="*/ 19 h 274"/>
                <a:gd name="T86" fmla="*/ 82 w 119"/>
                <a:gd name="T87" fmla="*/ 9 h 274"/>
                <a:gd name="T88" fmla="*/ 69 w 119"/>
                <a:gd name="T89" fmla="*/ 4 h 274"/>
                <a:gd name="T90" fmla="*/ 55 w 119"/>
                <a:gd name="T91" fmla="*/ 8 h 274"/>
                <a:gd name="T92" fmla="*/ 55 w 119"/>
                <a:gd name="T93" fmla="*/ 16 h 274"/>
                <a:gd name="T94" fmla="*/ 46 w 119"/>
                <a:gd name="T95" fmla="*/ 11 h 274"/>
                <a:gd name="T96" fmla="*/ 42 w 119"/>
                <a:gd name="T97" fmla="*/ 15 h 274"/>
                <a:gd name="T98" fmla="*/ 6 w 119"/>
                <a:gd name="T99" fmla="*/ 118 h 274"/>
                <a:gd name="T100" fmla="*/ 11 w 119"/>
                <a:gd name="T101" fmla="*/ 118 h 274"/>
                <a:gd name="T102" fmla="*/ 32 w 119"/>
                <a:gd name="T103" fmla="*/ 137 h 274"/>
                <a:gd name="T104" fmla="*/ 41 w 119"/>
                <a:gd name="T105" fmla="*/ 145 h 274"/>
                <a:gd name="T106" fmla="*/ 52 w 119"/>
                <a:gd name="T107" fmla="*/ 152 h 274"/>
                <a:gd name="T108" fmla="*/ 48 w 119"/>
                <a:gd name="T109" fmla="*/ 171 h 274"/>
                <a:gd name="T110" fmla="*/ 53 w 119"/>
                <a:gd name="T111" fmla="*/ 185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9" h="274">
                  <a:moveTo>
                    <a:pt x="56" y="189"/>
                  </a:moveTo>
                  <a:cubicBezTo>
                    <a:pt x="55" y="189"/>
                    <a:pt x="59" y="193"/>
                    <a:pt x="60" y="194"/>
                  </a:cubicBezTo>
                  <a:cubicBezTo>
                    <a:pt x="61" y="195"/>
                    <a:pt x="64" y="201"/>
                    <a:pt x="65" y="202"/>
                  </a:cubicBezTo>
                  <a:cubicBezTo>
                    <a:pt x="65" y="204"/>
                    <a:pt x="65" y="207"/>
                    <a:pt x="65" y="208"/>
                  </a:cubicBezTo>
                  <a:cubicBezTo>
                    <a:pt x="64" y="209"/>
                    <a:pt x="65" y="210"/>
                    <a:pt x="65" y="211"/>
                  </a:cubicBezTo>
                  <a:cubicBezTo>
                    <a:pt x="65" y="211"/>
                    <a:pt x="64" y="217"/>
                    <a:pt x="65" y="219"/>
                  </a:cubicBezTo>
                  <a:cubicBezTo>
                    <a:pt x="65" y="221"/>
                    <a:pt x="62" y="228"/>
                    <a:pt x="62" y="232"/>
                  </a:cubicBezTo>
                  <a:cubicBezTo>
                    <a:pt x="62" y="235"/>
                    <a:pt x="64" y="239"/>
                    <a:pt x="64" y="239"/>
                  </a:cubicBezTo>
                  <a:cubicBezTo>
                    <a:pt x="65" y="239"/>
                    <a:pt x="65" y="242"/>
                    <a:pt x="64" y="243"/>
                  </a:cubicBezTo>
                  <a:cubicBezTo>
                    <a:pt x="63" y="243"/>
                    <a:pt x="62" y="246"/>
                    <a:pt x="63" y="246"/>
                  </a:cubicBezTo>
                  <a:cubicBezTo>
                    <a:pt x="63" y="246"/>
                    <a:pt x="62" y="249"/>
                    <a:pt x="63" y="250"/>
                  </a:cubicBezTo>
                  <a:cubicBezTo>
                    <a:pt x="63" y="251"/>
                    <a:pt x="64" y="258"/>
                    <a:pt x="64" y="260"/>
                  </a:cubicBezTo>
                  <a:cubicBezTo>
                    <a:pt x="64" y="261"/>
                    <a:pt x="67" y="266"/>
                    <a:pt x="67" y="267"/>
                  </a:cubicBezTo>
                  <a:cubicBezTo>
                    <a:pt x="68" y="268"/>
                    <a:pt x="68" y="271"/>
                    <a:pt x="68" y="272"/>
                  </a:cubicBezTo>
                  <a:cubicBezTo>
                    <a:pt x="69" y="272"/>
                    <a:pt x="69" y="272"/>
                    <a:pt x="69" y="273"/>
                  </a:cubicBezTo>
                  <a:cubicBezTo>
                    <a:pt x="69" y="273"/>
                    <a:pt x="71" y="273"/>
                    <a:pt x="72" y="274"/>
                  </a:cubicBezTo>
                  <a:cubicBezTo>
                    <a:pt x="72" y="274"/>
                    <a:pt x="76" y="274"/>
                    <a:pt x="77" y="274"/>
                  </a:cubicBezTo>
                  <a:cubicBezTo>
                    <a:pt x="79" y="273"/>
                    <a:pt x="77" y="272"/>
                    <a:pt x="77" y="272"/>
                  </a:cubicBezTo>
                  <a:cubicBezTo>
                    <a:pt x="76" y="271"/>
                    <a:pt x="76" y="268"/>
                    <a:pt x="75" y="267"/>
                  </a:cubicBezTo>
                  <a:cubicBezTo>
                    <a:pt x="74" y="267"/>
                    <a:pt x="74" y="263"/>
                    <a:pt x="75" y="262"/>
                  </a:cubicBezTo>
                  <a:cubicBezTo>
                    <a:pt x="75" y="261"/>
                    <a:pt x="78" y="260"/>
                    <a:pt x="78" y="259"/>
                  </a:cubicBezTo>
                  <a:cubicBezTo>
                    <a:pt x="78" y="258"/>
                    <a:pt x="78" y="255"/>
                    <a:pt x="78" y="255"/>
                  </a:cubicBezTo>
                  <a:cubicBezTo>
                    <a:pt x="77" y="254"/>
                    <a:pt x="78" y="250"/>
                    <a:pt x="77" y="248"/>
                  </a:cubicBezTo>
                  <a:cubicBezTo>
                    <a:pt x="77" y="246"/>
                    <a:pt x="81" y="244"/>
                    <a:pt x="81" y="242"/>
                  </a:cubicBezTo>
                  <a:cubicBezTo>
                    <a:pt x="82" y="240"/>
                    <a:pt x="86" y="239"/>
                    <a:pt x="87" y="238"/>
                  </a:cubicBezTo>
                  <a:cubicBezTo>
                    <a:pt x="88" y="237"/>
                    <a:pt x="89" y="232"/>
                    <a:pt x="88" y="231"/>
                  </a:cubicBezTo>
                  <a:cubicBezTo>
                    <a:pt x="88" y="230"/>
                    <a:pt x="90" y="229"/>
                    <a:pt x="91" y="229"/>
                  </a:cubicBezTo>
                  <a:cubicBezTo>
                    <a:pt x="92" y="229"/>
                    <a:pt x="93" y="229"/>
                    <a:pt x="93" y="229"/>
                  </a:cubicBezTo>
                  <a:cubicBezTo>
                    <a:pt x="94" y="229"/>
                    <a:pt x="95" y="227"/>
                    <a:pt x="95" y="226"/>
                  </a:cubicBezTo>
                  <a:cubicBezTo>
                    <a:pt x="96" y="226"/>
                    <a:pt x="97" y="221"/>
                    <a:pt x="98" y="220"/>
                  </a:cubicBezTo>
                  <a:cubicBezTo>
                    <a:pt x="100" y="219"/>
                    <a:pt x="100" y="216"/>
                    <a:pt x="100" y="215"/>
                  </a:cubicBezTo>
                  <a:cubicBezTo>
                    <a:pt x="100" y="214"/>
                    <a:pt x="102" y="211"/>
                    <a:pt x="103" y="211"/>
                  </a:cubicBezTo>
                  <a:cubicBezTo>
                    <a:pt x="103" y="210"/>
                    <a:pt x="107" y="208"/>
                    <a:pt x="108" y="208"/>
                  </a:cubicBezTo>
                  <a:cubicBezTo>
                    <a:pt x="109" y="207"/>
                    <a:pt x="110" y="201"/>
                    <a:pt x="110" y="198"/>
                  </a:cubicBezTo>
                  <a:cubicBezTo>
                    <a:pt x="111" y="196"/>
                    <a:pt x="112" y="193"/>
                    <a:pt x="112" y="192"/>
                  </a:cubicBezTo>
                  <a:cubicBezTo>
                    <a:pt x="112" y="191"/>
                    <a:pt x="113" y="190"/>
                    <a:pt x="114" y="190"/>
                  </a:cubicBezTo>
                  <a:cubicBezTo>
                    <a:pt x="114" y="190"/>
                    <a:pt x="115" y="187"/>
                    <a:pt x="115" y="186"/>
                  </a:cubicBezTo>
                  <a:cubicBezTo>
                    <a:pt x="116" y="185"/>
                    <a:pt x="118" y="183"/>
                    <a:pt x="118" y="182"/>
                  </a:cubicBezTo>
                  <a:cubicBezTo>
                    <a:pt x="119" y="181"/>
                    <a:pt x="119" y="180"/>
                    <a:pt x="119" y="178"/>
                  </a:cubicBezTo>
                  <a:cubicBezTo>
                    <a:pt x="119" y="178"/>
                    <a:pt x="119" y="178"/>
                    <a:pt x="119" y="177"/>
                  </a:cubicBezTo>
                  <a:cubicBezTo>
                    <a:pt x="119" y="174"/>
                    <a:pt x="119" y="174"/>
                    <a:pt x="119" y="174"/>
                  </a:cubicBezTo>
                  <a:cubicBezTo>
                    <a:pt x="119" y="172"/>
                    <a:pt x="116" y="169"/>
                    <a:pt x="116" y="170"/>
                  </a:cubicBezTo>
                  <a:cubicBezTo>
                    <a:pt x="115" y="171"/>
                    <a:pt x="113" y="168"/>
                    <a:pt x="111" y="168"/>
                  </a:cubicBezTo>
                  <a:cubicBezTo>
                    <a:pt x="110" y="167"/>
                    <a:pt x="107" y="167"/>
                    <a:pt x="106" y="167"/>
                  </a:cubicBezTo>
                  <a:cubicBezTo>
                    <a:pt x="105" y="167"/>
                    <a:pt x="102" y="164"/>
                    <a:pt x="101" y="164"/>
                  </a:cubicBezTo>
                  <a:cubicBezTo>
                    <a:pt x="100" y="164"/>
                    <a:pt x="96" y="163"/>
                    <a:pt x="96" y="163"/>
                  </a:cubicBezTo>
                  <a:cubicBezTo>
                    <a:pt x="95" y="162"/>
                    <a:pt x="94" y="157"/>
                    <a:pt x="92" y="156"/>
                  </a:cubicBezTo>
                  <a:cubicBezTo>
                    <a:pt x="89" y="154"/>
                    <a:pt x="84" y="151"/>
                    <a:pt x="84" y="149"/>
                  </a:cubicBezTo>
                  <a:cubicBezTo>
                    <a:pt x="83" y="148"/>
                    <a:pt x="78" y="145"/>
                    <a:pt x="77" y="144"/>
                  </a:cubicBezTo>
                  <a:cubicBezTo>
                    <a:pt x="75" y="143"/>
                    <a:pt x="73" y="143"/>
                    <a:pt x="73" y="143"/>
                  </a:cubicBezTo>
                  <a:cubicBezTo>
                    <a:pt x="72" y="144"/>
                    <a:pt x="70" y="141"/>
                    <a:pt x="69" y="140"/>
                  </a:cubicBezTo>
                  <a:cubicBezTo>
                    <a:pt x="68" y="139"/>
                    <a:pt x="65" y="138"/>
                    <a:pt x="65" y="139"/>
                  </a:cubicBezTo>
                  <a:cubicBezTo>
                    <a:pt x="65" y="140"/>
                    <a:pt x="63" y="139"/>
                    <a:pt x="63" y="139"/>
                  </a:cubicBezTo>
                  <a:cubicBezTo>
                    <a:pt x="62" y="138"/>
                    <a:pt x="60" y="139"/>
                    <a:pt x="60" y="139"/>
                  </a:cubicBezTo>
                  <a:cubicBezTo>
                    <a:pt x="59" y="140"/>
                    <a:pt x="56" y="143"/>
                    <a:pt x="55" y="144"/>
                  </a:cubicBezTo>
                  <a:cubicBezTo>
                    <a:pt x="54" y="145"/>
                    <a:pt x="53" y="143"/>
                    <a:pt x="52" y="143"/>
                  </a:cubicBezTo>
                  <a:cubicBezTo>
                    <a:pt x="51" y="143"/>
                    <a:pt x="48" y="144"/>
                    <a:pt x="48" y="144"/>
                  </a:cubicBezTo>
                  <a:cubicBezTo>
                    <a:pt x="47" y="145"/>
                    <a:pt x="45" y="140"/>
                    <a:pt x="45" y="138"/>
                  </a:cubicBezTo>
                  <a:cubicBezTo>
                    <a:pt x="46" y="136"/>
                    <a:pt x="43" y="132"/>
                    <a:pt x="42" y="132"/>
                  </a:cubicBezTo>
                  <a:cubicBezTo>
                    <a:pt x="40" y="131"/>
                    <a:pt x="39" y="127"/>
                    <a:pt x="40" y="125"/>
                  </a:cubicBezTo>
                  <a:cubicBezTo>
                    <a:pt x="40" y="124"/>
                    <a:pt x="36" y="123"/>
                    <a:pt x="36" y="123"/>
                  </a:cubicBezTo>
                  <a:cubicBezTo>
                    <a:pt x="35" y="122"/>
                    <a:pt x="32" y="125"/>
                    <a:pt x="32" y="126"/>
                  </a:cubicBezTo>
                  <a:cubicBezTo>
                    <a:pt x="32" y="127"/>
                    <a:pt x="23" y="124"/>
                    <a:pt x="24" y="119"/>
                  </a:cubicBezTo>
                  <a:cubicBezTo>
                    <a:pt x="25" y="115"/>
                    <a:pt x="29" y="109"/>
                    <a:pt x="30" y="109"/>
                  </a:cubicBezTo>
                  <a:cubicBezTo>
                    <a:pt x="31" y="108"/>
                    <a:pt x="36" y="108"/>
                    <a:pt x="38" y="109"/>
                  </a:cubicBezTo>
                  <a:cubicBezTo>
                    <a:pt x="39" y="109"/>
                    <a:pt x="40" y="109"/>
                    <a:pt x="40" y="108"/>
                  </a:cubicBezTo>
                  <a:cubicBezTo>
                    <a:pt x="40" y="108"/>
                    <a:pt x="44" y="108"/>
                    <a:pt x="46" y="109"/>
                  </a:cubicBezTo>
                  <a:cubicBezTo>
                    <a:pt x="47" y="109"/>
                    <a:pt x="49" y="114"/>
                    <a:pt x="50" y="115"/>
                  </a:cubicBezTo>
                  <a:cubicBezTo>
                    <a:pt x="52" y="116"/>
                    <a:pt x="52" y="112"/>
                    <a:pt x="52" y="111"/>
                  </a:cubicBezTo>
                  <a:cubicBezTo>
                    <a:pt x="52" y="110"/>
                    <a:pt x="52" y="108"/>
                    <a:pt x="51" y="107"/>
                  </a:cubicBezTo>
                  <a:cubicBezTo>
                    <a:pt x="51" y="106"/>
                    <a:pt x="53" y="100"/>
                    <a:pt x="55" y="99"/>
                  </a:cubicBezTo>
                  <a:cubicBezTo>
                    <a:pt x="57" y="98"/>
                    <a:pt x="60" y="95"/>
                    <a:pt x="59" y="94"/>
                  </a:cubicBezTo>
                  <a:cubicBezTo>
                    <a:pt x="59" y="94"/>
                    <a:pt x="61" y="93"/>
                    <a:pt x="61" y="93"/>
                  </a:cubicBezTo>
                  <a:cubicBezTo>
                    <a:pt x="62" y="93"/>
                    <a:pt x="61" y="88"/>
                    <a:pt x="62" y="87"/>
                  </a:cubicBezTo>
                  <a:cubicBezTo>
                    <a:pt x="63" y="86"/>
                    <a:pt x="67" y="83"/>
                    <a:pt x="68" y="83"/>
                  </a:cubicBezTo>
                  <a:cubicBezTo>
                    <a:pt x="69" y="82"/>
                    <a:pt x="70" y="79"/>
                    <a:pt x="70" y="79"/>
                  </a:cubicBezTo>
                  <a:cubicBezTo>
                    <a:pt x="69" y="78"/>
                    <a:pt x="73" y="75"/>
                    <a:pt x="74" y="75"/>
                  </a:cubicBezTo>
                  <a:cubicBezTo>
                    <a:pt x="76" y="74"/>
                    <a:pt x="78" y="76"/>
                    <a:pt x="77" y="76"/>
                  </a:cubicBezTo>
                  <a:cubicBezTo>
                    <a:pt x="78" y="76"/>
                    <a:pt x="80" y="75"/>
                    <a:pt x="81" y="74"/>
                  </a:cubicBezTo>
                  <a:cubicBezTo>
                    <a:pt x="83" y="73"/>
                    <a:pt x="81" y="71"/>
                    <a:pt x="81" y="70"/>
                  </a:cubicBezTo>
                  <a:cubicBezTo>
                    <a:pt x="80" y="69"/>
                    <a:pt x="80" y="67"/>
                    <a:pt x="81" y="67"/>
                  </a:cubicBezTo>
                  <a:cubicBezTo>
                    <a:pt x="82" y="66"/>
                    <a:pt x="83" y="64"/>
                    <a:pt x="83" y="64"/>
                  </a:cubicBezTo>
                  <a:cubicBezTo>
                    <a:pt x="83" y="63"/>
                    <a:pt x="87" y="64"/>
                    <a:pt x="88" y="63"/>
                  </a:cubicBezTo>
                  <a:cubicBezTo>
                    <a:pt x="90" y="61"/>
                    <a:pt x="89" y="66"/>
                    <a:pt x="88" y="67"/>
                  </a:cubicBezTo>
                  <a:cubicBezTo>
                    <a:pt x="87" y="69"/>
                    <a:pt x="89" y="70"/>
                    <a:pt x="89" y="70"/>
                  </a:cubicBezTo>
                  <a:cubicBezTo>
                    <a:pt x="90" y="70"/>
                    <a:pt x="91" y="71"/>
                    <a:pt x="91" y="71"/>
                  </a:cubicBezTo>
                  <a:cubicBezTo>
                    <a:pt x="91" y="72"/>
                    <a:pt x="93" y="71"/>
                    <a:pt x="94" y="71"/>
                  </a:cubicBezTo>
                  <a:cubicBezTo>
                    <a:pt x="95" y="72"/>
                    <a:pt x="96" y="70"/>
                    <a:pt x="96" y="69"/>
                  </a:cubicBezTo>
                  <a:cubicBezTo>
                    <a:pt x="96" y="68"/>
                    <a:pt x="93" y="66"/>
                    <a:pt x="93" y="65"/>
                  </a:cubicBezTo>
                  <a:cubicBezTo>
                    <a:pt x="92" y="64"/>
                    <a:pt x="92" y="58"/>
                    <a:pt x="92" y="57"/>
                  </a:cubicBezTo>
                  <a:cubicBezTo>
                    <a:pt x="92" y="55"/>
                    <a:pt x="90" y="53"/>
                    <a:pt x="90" y="54"/>
                  </a:cubicBezTo>
                  <a:cubicBezTo>
                    <a:pt x="89" y="54"/>
                    <a:pt x="88" y="50"/>
                    <a:pt x="87" y="49"/>
                  </a:cubicBezTo>
                  <a:cubicBezTo>
                    <a:pt x="86" y="49"/>
                    <a:pt x="86" y="47"/>
                    <a:pt x="86" y="46"/>
                  </a:cubicBezTo>
                  <a:cubicBezTo>
                    <a:pt x="86" y="46"/>
                    <a:pt x="83" y="43"/>
                    <a:pt x="82" y="41"/>
                  </a:cubicBezTo>
                  <a:cubicBezTo>
                    <a:pt x="82" y="40"/>
                    <a:pt x="81" y="40"/>
                    <a:pt x="81" y="41"/>
                  </a:cubicBezTo>
                  <a:cubicBezTo>
                    <a:pt x="80" y="41"/>
                    <a:pt x="78" y="41"/>
                    <a:pt x="77" y="41"/>
                  </a:cubicBezTo>
                  <a:cubicBezTo>
                    <a:pt x="77" y="41"/>
                    <a:pt x="76" y="38"/>
                    <a:pt x="76" y="36"/>
                  </a:cubicBezTo>
                  <a:cubicBezTo>
                    <a:pt x="76" y="35"/>
                    <a:pt x="72" y="35"/>
                    <a:pt x="71" y="34"/>
                  </a:cubicBezTo>
                  <a:cubicBezTo>
                    <a:pt x="71" y="33"/>
                    <a:pt x="68" y="33"/>
                    <a:pt x="68" y="33"/>
                  </a:cubicBezTo>
                  <a:cubicBezTo>
                    <a:pt x="67" y="32"/>
                    <a:pt x="65" y="31"/>
                    <a:pt x="64" y="32"/>
                  </a:cubicBezTo>
                  <a:cubicBezTo>
                    <a:pt x="64" y="32"/>
                    <a:pt x="64" y="41"/>
                    <a:pt x="64" y="44"/>
                  </a:cubicBezTo>
                  <a:cubicBezTo>
                    <a:pt x="63" y="46"/>
                    <a:pt x="61" y="48"/>
                    <a:pt x="60" y="48"/>
                  </a:cubicBezTo>
                  <a:cubicBezTo>
                    <a:pt x="60" y="48"/>
                    <a:pt x="60" y="50"/>
                    <a:pt x="61" y="50"/>
                  </a:cubicBezTo>
                  <a:cubicBezTo>
                    <a:pt x="61" y="50"/>
                    <a:pt x="59" y="52"/>
                    <a:pt x="59" y="54"/>
                  </a:cubicBezTo>
                  <a:cubicBezTo>
                    <a:pt x="59" y="56"/>
                    <a:pt x="57" y="54"/>
                    <a:pt x="56" y="53"/>
                  </a:cubicBezTo>
                  <a:cubicBezTo>
                    <a:pt x="56" y="51"/>
                    <a:pt x="54" y="48"/>
                    <a:pt x="54" y="49"/>
                  </a:cubicBezTo>
                  <a:cubicBezTo>
                    <a:pt x="54" y="50"/>
                    <a:pt x="52" y="48"/>
                    <a:pt x="52" y="49"/>
                  </a:cubicBezTo>
                  <a:cubicBezTo>
                    <a:pt x="51" y="49"/>
                    <a:pt x="48" y="47"/>
                    <a:pt x="46" y="46"/>
                  </a:cubicBezTo>
                  <a:cubicBezTo>
                    <a:pt x="45" y="45"/>
                    <a:pt x="44" y="41"/>
                    <a:pt x="43" y="40"/>
                  </a:cubicBezTo>
                  <a:cubicBezTo>
                    <a:pt x="42" y="40"/>
                    <a:pt x="43" y="39"/>
                    <a:pt x="43" y="39"/>
                  </a:cubicBezTo>
                  <a:cubicBezTo>
                    <a:pt x="43" y="38"/>
                    <a:pt x="46" y="36"/>
                    <a:pt x="47" y="35"/>
                  </a:cubicBezTo>
                  <a:cubicBezTo>
                    <a:pt x="47" y="34"/>
                    <a:pt x="50" y="30"/>
                    <a:pt x="52" y="29"/>
                  </a:cubicBezTo>
                  <a:cubicBezTo>
                    <a:pt x="53" y="28"/>
                    <a:pt x="54" y="26"/>
                    <a:pt x="54" y="25"/>
                  </a:cubicBezTo>
                  <a:cubicBezTo>
                    <a:pt x="53" y="25"/>
                    <a:pt x="59" y="23"/>
                    <a:pt x="60" y="23"/>
                  </a:cubicBezTo>
                  <a:cubicBezTo>
                    <a:pt x="62" y="22"/>
                    <a:pt x="63" y="18"/>
                    <a:pt x="63" y="17"/>
                  </a:cubicBezTo>
                  <a:cubicBezTo>
                    <a:pt x="63" y="16"/>
                    <a:pt x="62" y="13"/>
                    <a:pt x="62" y="13"/>
                  </a:cubicBezTo>
                  <a:cubicBezTo>
                    <a:pt x="61" y="13"/>
                    <a:pt x="64" y="13"/>
                    <a:pt x="65" y="13"/>
                  </a:cubicBezTo>
                  <a:cubicBezTo>
                    <a:pt x="65" y="14"/>
                    <a:pt x="68" y="12"/>
                    <a:pt x="69" y="13"/>
                  </a:cubicBezTo>
                  <a:cubicBezTo>
                    <a:pt x="70" y="14"/>
                    <a:pt x="73" y="15"/>
                    <a:pt x="74" y="16"/>
                  </a:cubicBezTo>
                  <a:cubicBezTo>
                    <a:pt x="74" y="16"/>
                    <a:pt x="74" y="16"/>
                    <a:pt x="74" y="19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9" y="26"/>
                    <a:pt x="68" y="29"/>
                    <a:pt x="69" y="29"/>
                  </a:cubicBezTo>
                  <a:cubicBezTo>
                    <a:pt x="71" y="29"/>
                    <a:pt x="78" y="32"/>
                    <a:pt x="80" y="33"/>
                  </a:cubicBezTo>
                  <a:cubicBezTo>
                    <a:pt x="81" y="34"/>
                    <a:pt x="82" y="31"/>
                    <a:pt x="83" y="30"/>
                  </a:cubicBezTo>
                  <a:cubicBezTo>
                    <a:pt x="83" y="29"/>
                    <a:pt x="83" y="26"/>
                    <a:pt x="83" y="25"/>
                  </a:cubicBezTo>
                  <a:cubicBezTo>
                    <a:pt x="82" y="24"/>
                    <a:pt x="85" y="24"/>
                    <a:pt x="86" y="25"/>
                  </a:cubicBezTo>
                  <a:cubicBezTo>
                    <a:pt x="86" y="26"/>
                    <a:pt x="87" y="24"/>
                    <a:pt x="88" y="24"/>
                  </a:cubicBezTo>
                  <a:cubicBezTo>
                    <a:pt x="88" y="24"/>
                    <a:pt x="89" y="21"/>
                    <a:pt x="89" y="21"/>
                  </a:cubicBezTo>
                  <a:cubicBezTo>
                    <a:pt x="89" y="20"/>
                    <a:pt x="88" y="19"/>
                    <a:pt x="88" y="19"/>
                  </a:cubicBezTo>
                  <a:cubicBezTo>
                    <a:pt x="88" y="18"/>
                    <a:pt x="84" y="17"/>
                    <a:pt x="84" y="16"/>
                  </a:cubicBezTo>
                  <a:cubicBezTo>
                    <a:pt x="82" y="16"/>
                    <a:pt x="82" y="14"/>
                    <a:pt x="83" y="13"/>
                  </a:cubicBezTo>
                  <a:cubicBezTo>
                    <a:pt x="83" y="13"/>
                    <a:pt x="82" y="10"/>
                    <a:pt x="82" y="9"/>
                  </a:cubicBezTo>
                  <a:cubicBezTo>
                    <a:pt x="81" y="8"/>
                    <a:pt x="78" y="8"/>
                    <a:pt x="77" y="8"/>
                  </a:cubicBezTo>
                  <a:cubicBezTo>
                    <a:pt x="76" y="8"/>
                    <a:pt x="75" y="5"/>
                    <a:pt x="74" y="5"/>
                  </a:cubicBezTo>
                  <a:cubicBezTo>
                    <a:pt x="74" y="5"/>
                    <a:pt x="70" y="4"/>
                    <a:pt x="69" y="4"/>
                  </a:cubicBezTo>
                  <a:cubicBezTo>
                    <a:pt x="68" y="5"/>
                    <a:pt x="66" y="1"/>
                    <a:pt x="64" y="2"/>
                  </a:cubicBezTo>
                  <a:cubicBezTo>
                    <a:pt x="62" y="3"/>
                    <a:pt x="61" y="1"/>
                    <a:pt x="60" y="1"/>
                  </a:cubicBezTo>
                  <a:cubicBezTo>
                    <a:pt x="59" y="0"/>
                    <a:pt x="55" y="5"/>
                    <a:pt x="55" y="8"/>
                  </a:cubicBezTo>
                  <a:cubicBezTo>
                    <a:pt x="55" y="11"/>
                    <a:pt x="57" y="14"/>
                    <a:pt x="57" y="14"/>
                  </a:cubicBezTo>
                  <a:cubicBezTo>
                    <a:pt x="58" y="14"/>
                    <a:pt x="57" y="17"/>
                    <a:pt x="56" y="17"/>
                  </a:cubicBezTo>
                  <a:cubicBezTo>
                    <a:pt x="56" y="18"/>
                    <a:pt x="54" y="17"/>
                    <a:pt x="55" y="16"/>
                  </a:cubicBezTo>
                  <a:cubicBezTo>
                    <a:pt x="55" y="15"/>
                    <a:pt x="53" y="12"/>
                    <a:pt x="52" y="11"/>
                  </a:cubicBezTo>
                  <a:cubicBezTo>
                    <a:pt x="52" y="10"/>
                    <a:pt x="49" y="9"/>
                    <a:pt x="48" y="8"/>
                  </a:cubicBezTo>
                  <a:cubicBezTo>
                    <a:pt x="47" y="9"/>
                    <a:pt x="46" y="10"/>
                    <a:pt x="46" y="11"/>
                  </a:cubicBezTo>
                  <a:cubicBezTo>
                    <a:pt x="46" y="12"/>
                    <a:pt x="46" y="14"/>
                    <a:pt x="46" y="15"/>
                  </a:cubicBezTo>
                  <a:cubicBezTo>
                    <a:pt x="45" y="17"/>
                    <a:pt x="44" y="17"/>
                    <a:pt x="44" y="16"/>
                  </a:cubicBezTo>
                  <a:cubicBezTo>
                    <a:pt x="44" y="16"/>
                    <a:pt x="43" y="15"/>
                    <a:pt x="42" y="15"/>
                  </a:cubicBezTo>
                  <a:cubicBezTo>
                    <a:pt x="20" y="42"/>
                    <a:pt x="5" y="76"/>
                    <a:pt x="0" y="112"/>
                  </a:cubicBezTo>
                  <a:cubicBezTo>
                    <a:pt x="1" y="113"/>
                    <a:pt x="2" y="114"/>
                    <a:pt x="3" y="115"/>
                  </a:cubicBezTo>
                  <a:cubicBezTo>
                    <a:pt x="3" y="117"/>
                    <a:pt x="6" y="118"/>
                    <a:pt x="6" y="118"/>
                  </a:cubicBezTo>
                  <a:cubicBezTo>
                    <a:pt x="7" y="119"/>
                    <a:pt x="7" y="115"/>
                    <a:pt x="7" y="114"/>
                  </a:cubicBezTo>
                  <a:cubicBezTo>
                    <a:pt x="6" y="113"/>
                    <a:pt x="7" y="113"/>
                    <a:pt x="7" y="113"/>
                  </a:cubicBezTo>
                  <a:cubicBezTo>
                    <a:pt x="7" y="114"/>
                    <a:pt x="10" y="117"/>
                    <a:pt x="11" y="118"/>
                  </a:cubicBezTo>
                  <a:cubicBezTo>
                    <a:pt x="12" y="119"/>
                    <a:pt x="13" y="126"/>
                    <a:pt x="14" y="128"/>
                  </a:cubicBezTo>
                  <a:cubicBezTo>
                    <a:pt x="14" y="129"/>
                    <a:pt x="23" y="133"/>
                    <a:pt x="25" y="133"/>
                  </a:cubicBezTo>
                  <a:cubicBezTo>
                    <a:pt x="28" y="134"/>
                    <a:pt x="31" y="137"/>
                    <a:pt x="32" y="137"/>
                  </a:cubicBezTo>
                  <a:cubicBezTo>
                    <a:pt x="32" y="138"/>
                    <a:pt x="36" y="139"/>
                    <a:pt x="36" y="139"/>
                  </a:cubicBezTo>
                  <a:cubicBezTo>
                    <a:pt x="37" y="139"/>
                    <a:pt x="39" y="142"/>
                    <a:pt x="40" y="142"/>
                  </a:cubicBezTo>
                  <a:cubicBezTo>
                    <a:pt x="40" y="143"/>
                    <a:pt x="41" y="144"/>
                    <a:pt x="41" y="145"/>
                  </a:cubicBezTo>
                  <a:cubicBezTo>
                    <a:pt x="41" y="145"/>
                    <a:pt x="46" y="147"/>
                    <a:pt x="47" y="148"/>
                  </a:cubicBezTo>
                  <a:cubicBezTo>
                    <a:pt x="48" y="149"/>
                    <a:pt x="50" y="149"/>
                    <a:pt x="50" y="148"/>
                  </a:cubicBezTo>
                  <a:cubicBezTo>
                    <a:pt x="50" y="148"/>
                    <a:pt x="51" y="151"/>
                    <a:pt x="52" y="152"/>
                  </a:cubicBezTo>
                  <a:cubicBezTo>
                    <a:pt x="52" y="153"/>
                    <a:pt x="52" y="155"/>
                    <a:pt x="52" y="156"/>
                  </a:cubicBezTo>
                  <a:cubicBezTo>
                    <a:pt x="52" y="156"/>
                    <a:pt x="51" y="161"/>
                    <a:pt x="50" y="162"/>
                  </a:cubicBezTo>
                  <a:cubicBezTo>
                    <a:pt x="49" y="163"/>
                    <a:pt x="48" y="169"/>
                    <a:pt x="48" y="171"/>
                  </a:cubicBezTo>
                  <a:cubicBezTo>
                    <a:pt x="48" y="172"/>
                    <a:pt x="51" y="175"/>
                    <a:pt x="52" y="175"/>
                  </a:cubicBezTo>
                  <a:cubicBezTo>
                    <a:pt x="52" y="176"/>
                    <a:pt x="52" y="177"/>
                    <a:pt x="51" y="177"/>
                  </a:cubicBezTo>
                  <a:cubicBezTo>
                    <a:pt x="51" y="177"/>
                    <a:pt x="51" y="184"/>
                    <a:pt x="53" y="185"/>
                  </a:cubicBezTo>
                  <a:cubicBezTo>
                    <a:pt x="54" y="185"/>
                    <a:pt x="56" y="188"/>
                    <a:pt x="56" y="189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841"/>
            <p:cNvSpPr>
              <a:spLocks/>
            </p:cNvSpPr>
            <p:nvPr/>
          </p:nvSpPr>
          <p:spPr bwMode="auto">
            <a:xfrm>
              <a:off x="4839120" y="40605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842"/>
            <p:cNvSpPr>
              <a:spLocks/>
            </p:cNvSpPr>
            <p:nvPr/>
          </p:nvSpPr>
          <p:spPr bwMode="auto">
            <a:xfrm>
              <a:off x="4812133" y="3909756"/>
              <a:ext cx="55563" cy="38100"/>
            </a:xfrm>
            <a:custGeom>
              <a:avLst/>
              <a:gdLst>
                <a:gd name="T0" fmla="*/ 7 w 38"/>
                <a:gd name="T1" fmla="*/ 26 h 27"/>
                <a:gd name="T2" fmla="*/ 13 w 38"/>
                <a:gd name="T3" fmla="*/ 24 h 27"/>
                <a:gd name="T4" fmla="*/ 13 w 38"/>
                <a:gd name="T5" fmla="*/ 22 h 27"/>
                <a:gd name="T6" fmla="*/ 14 w 38"/>
                <a:gd name="T7" fmla="*/ 22 h 27"/>
                <a:gd name="T8" fmla="*/ 17 w 38"/>
                <a:gd name="T9" fmla="*/ 16 h 27"/>
                <a:gd name="T10" fmla="*/ 24 w 38"/>
                <a:gd name="T11" fmla="*/ 13 h 27"/>
                <a:gd name="T12" fmla="*/ 29 w 38"/>
                <a:gd name="T13" fmla="*/ 9 h 27"/>
                <a:gd name="T14" fmla="*/ 31 w 38"/>
                <a:gd name="T15" fmla="*/ 6 h 27"/>
                <a:gd name="T16" fmla="*/ 36 w 38"/>
                <a:gd name="T17" fmla="*/ 3 h 27"/>
                <a:gd name="T18" fmla="*/ 38 w 38"/>
                <a:gd name="T19" fmla="*/ 0 h 27"/>
                <a:gd name="T20" fmla="*/ 22 w 38"/>
                <a:gd name="T21" fmla="*/ 8 h 27"/>
                <a:gd name="T22" fmla="*/ 0 w 38"/>
                <a:gd name="T23" fmla="*/ 27 h 27"/>
                <a:gd name="T24" fmla="*/ 7 w 38"/>
                <a:gd name="T2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7">
                  <a:moveTo>
                    <a:pt x="7" y="26"/>
                  </a:moveTo>
                  <a:cubicBezTo>
                    <a:pt x="9" y="26"/>
                    <a:pt x="13" y="25"/>
                    <a:pt x="13" y="24"/>
                  </a:cubicBezTo>
                  <a:cubicBezTo>
                    <a:pt x="13" y="24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6" y="17"/>
                    <a:pt x="17" y="16"/>
                  </a:cubicBezTo>
                  <a:cubicBezTo>
                    <a:pt x="18" y="15"/>
                    <a:pt x="23" y="13"/>
                    <a:pt x="24" y="13"/>
                  </a:cubicBezTo>
                  <a:cubicBezTo>
                    <a:pt x="25" y="12"/>
                    <a:pt x="28" y="9"/>
                    <a:pt x="29" y="9"/>
                  </a:cubicBezTo>
                  <a:cubicBezTo>
                    <a:pt x="30" y="9"/>
                    <a:pt x="31" y="6"/>
                    <a:pt x="31" y="6"/>
                  </a:cubicBezTo>
                  <a:cubicBezTo>
                    <a:pt x="31" y="6"/>
                    <a:pt x="35" y="3"/>
                    <a:pt x="36" y="3"/>
                  </a:cubicBezTo>
                  <a:cubicBezTo>
                    <a:pt x="37" y="2"/>
                    <a:pt x="38" y="1"/>
                    <a:pt x="38" y="0"/>
                  </a:cubicBezTo>
                  <a:cubicBezTo>
                    <a:pt x="37" y="0"/>
                    <a:pt x="30" y="4"/>
                    <a:pt x="22" y="8"/>
                  </a:cubicBezTo>
                  <a:cubicBezTo>
                    <a:pt x="14" y="14"/>
                    <a:pt x="7" y="20"/>
                    <a:pt x="0" y="27"/>
                  </a:cubicBezTo>
                  <a:cubicBezTo>
                    <a:pt x="2" y="27"/>
                    <a:pt x="5" y="26"/>
                    <a:pt x="7" y="26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843"/>
            <p:cNvSpPr>
              <a:spLocks/>
            </p:cNvSpPr>
            <p:nvPr/>
          </p:nvSpPr>
          <p:spPr bwMode="auto">
            <a:xfrm>
              <a:off x="4923258" y="3933568"/>
              <a:ext cx="327025" cy="350838"/>
            </a:xfrm>
            <a:custGeom>
              <a:avLst/>
              <a:gdLst>
                <a:gd name="T0" fmla="*/ 77 w 224"/>
                <a:gd name="T1" fmla="*/ 221 h 241"/>
                <a:gd name="T2" fmla="*/ 92 w 224"/>
                <a:gd name="T3" fmla="*/ 174 h 241"/>
                <a:gd name="T4" fmla="*/ 93 w 224"/>
                <a:gd name="T5" fmla="*/ 153 h 241"/>
                <a:gd name="T6" fmla="*/ 79 w 224"/>
                <a:gd name="T7" fmla="*/ 127 h 241"/>
                <a:gd name="T8" fmla="*/ 102 w 224"/>
                <a:gd name="T9" fmla="*/ 147 h 241"/>
                <a:gd name="T10" fmla="*/ 113 w 224"/>
                <a:gd name="T11" fmla="*/ 129 h 241"/>
                <a:gd name="T12" fmla="*/ 103 w 224"/>
                <a:gd name="T13" fmla="*/ 117 h 241"/>
                <a:gd name="T14" fmla="*/ 121 w 224"/>
                <a:gd name="T15" fmla="*/ 129 h 241"/>
                <a:gd name="T16" fmla="*/ 132 w 224"/>
                <a:gd name="T17" fmla="*/ 135 h 241"/>
                <a:gd name="T18" fmla="*/ 141 w 224"/>
                <a:gd name="T19" fmla="*/ 157 h 241"/>
                <a:gd name="T20" fmla="*/ 151 w 224"/>
                <a:gd name="T21" fmla="*/ 144 h 241"/>
                <a:gd name="T22" fmla="*/ 166 w 224"/>
                <a:gd name="T23" fmla="*/ 137 h 241"/>
                <a:gd name="T24" fmla="*/ 175 w 224"/>
                <a:gd name="T25" fmla="*/ 152 h 241"/>
                <a:gd name="T26" fmla="*/ 184 w 224"/>
                <a:gd name="T27" fmla="*/ 164 h 241"/>
                <a:gd name="T28" fmla="*/ 184 w 224"/>
                <a:gd name="T29" fmla="*/ 157 h 241"/>
                <a:gd name="T30" fmla="*/ 195 w 224"/>
                <a:gd name="T31" fmla="*/ 135 h 241"/>
                <a:gd name="T32" fmla="*/ 207 w 224"/>
                <a:gd name="T33" fmla="*/ 111 h 241"/>
                <a:gd name="T34" fmla="*/ 208 w 224"/>
                <a:gd name="T35" fmla="*/ 99 h 241"/>
                <a:gd name="T36" fmla="*/ 220 w 224"/>
                <a:gd name="T37" fmla="*/ 90 h 241"/>
                <a:gd name="T38" fmla="*/ 176 w 224"/>
                <a:gd name="T39" fmla="*/ 12 h 241"/>
                <a:gd name="T40" fmla="*/ 165 w 224"/>
                <a:gd name="T41" fmla="*/ 3 h 241"/>
                <a:gd name="T42" fmla="*/ 149 w 224"/>
                <a:gd name="T43" fmla="*/ 6 h 241"/>
                <a:gd name="T44" fmla="*/ 133 w 224"/>
                <a:gd name="T45" fmla="*/ 14 h 241"/>
                <a:gd name="T46" fmla="*/ 126 w 224"/>
                <a:gd name="T47" fmla="*/ 18 h 241"/>
                <a:gd name="T48" fmla="*/ 106 w 224"/>
                <a:gd name="T49" fmla="*/ 22 h 241"/>
                <a:gd name="T50" fmla="*/ 89 w 224"/>
                <a:gd name="T51" fmla="*/ 28 h 241"/>
                <a:gd name="T52" fmla="*/ 70 w 224"/>
                <a:gd name="T53" fmla="*/ 23 h 241"/>
                <a:gd name="T54" fmla="*/ 53 w 224"/>
                <a:gd name="T55" fmla="*/ 22 h 241"/>
                <a:gd name="T56" fmla="*/ 38 w 224"/>
                <a:gd name="T57" fmla="*/ 39 h 241"/>
                <a:gd name="T58" fmla="*/ 37 w 224"/>
                <a:gd name="T59" fmla="*/ 60 h 241"/>
                <a:gd name="T60" fmla="*/ 27 w 224"/>
                <a:gd name="T61" fmla="*/ 70 h 241"/>
                <a:gd name="T62" fmla="*/ 22 w 224"/>
                <a:gd name="T63" fmla="*/ 54 h 241"/>
                <a:gd name="T64" fmla="*/ 20 w 224"/>
                <a:gd name="T65" fmla="*/ 62 h 241"/>
                <a:gd name="T66" fmla="*/ 22 w 224"/>
                <a:gd name="T67" fmla="*/ 73 h 241"/>
                <a:gd name="T68" fmla="*/ 20 w 224"/>
                <a:gd name="T69" fmla="*/ 81 h 241"/>
                <a:gd name="T70" fmla="*/ 11 w 224"/>
                <a:gd name="T71" fmla="*/ 94 h 241"/>
                <a:gd name="T72" fmla="*/ 26 w 224"/>
                <a:gd name="T73" fmla="*/ 98 h 241"/>
                <a:gd name="T74" fmla="*/ 42 w 224"/>
                <a:gd name="T75" fmla="*/ 95 h 241"/>
                <a:gd name="T76" fmla="*/ 47 w 224"/>
                <a:gd name="T77" fmla="*/ 102 h 241"/>
                <a:gd name="T78" fmla="*/ 49 w 224"/>
                <a:gd name="T79" fmla="*/ 89 h 241"/>
                <a:gd name="T80" fmla="*/ 56 w 224"/>
                <a:gd name="T81" fmla="*/ 97 h 241"/>
                <a:gd name="T82" fmla="*/ 62 w 224"/>
                <a:gd name="T83" fmla="*/ 107 h 241"/>
                <a:gd name="T84" fmla="*/ 63 w 224"/>
                <a:gd name="T85" fmla="*/ 100 h 241"/>
                <a:gd name="T86" fmla="*/ 75 w 224"/>
                <a:gd name="T87" fmla="*/ 106 h 241"/>
                <a:gd name="T88" fmla="*/ 64 w 224"/>
                <a:gd name="T89" fmla="*/ 112 h 241"/>
                <a:gd name="T90" fmla="*/ 43 w 224"/>
                <a:gd name="T91" fmla="*/ 103 h 241"/>
                <a:gd name="T92" fmla="*/ 14 w 224"/>
                <a:gd name="T93" fmla="*/ 108 h 241"/>
                <a:gd name="T94" fmla="*/ 2 w 224"/>
                <a:gd name="T95" fmla="*/ 132 h 241"/>
                <a:gd name="T96" fmla="*/ 20 w 224"/>
                <a:gd name="T97" fmla="*/ 167 h 241"/>
                <a:gd name="T98" fmla="*/ 33 w 224"/>
                <a:gd name="T99" fmla="*/ 166 h 241"/>
                <a:gd name="T100" fmla="*/ 44 w 224"/>
                <a:gd name="T101" fmla="*/ 196 h 241"/>
                <a:gd name="T102" fmla="*/ 52 w 224"/>
                <a:gd name="T103" fmla="*/ 23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4" h="241">
                  <a:moveTo>
                    <a:pt x="64" y="239"/>
                  </a:moveTo>
                  <a:cubicBezTo>
                    <a:pt x="66" y="238"/>
                    <a:pt x="70" y="232"/>
                    <a:pt x="71" y="231"/>
                  </a:cubicBezTo>
                  <a:cubicBezTo>
                    <a:pt x="73" y="230"/>
                    <a:pt x="74" y="225"/>
                    <a:pt x="74" y="224"/>
                  </a:cubicBezTo>
                  <a:cubicBezTo>
                    <a:pt x="74" y="223"/>
                    <a:pt x="76" y="221"/>
                    <a:pt x="77" y="221"/>
                  </a:cubicBezTo>
                  <a:cubicBezTo>
                    <a:pt x="78" y="221"/>
                    <a:pt x="80" y="211"/>
                    <a:pt x="82" y="209"/>
                  </a:cubicBezTo>
                  <a:cubicBezTo>
                    <a:pt x="84" y="207"/>
                    <a:pt x="87" y="196"/>
                    <a:pt x="87" y="192"/>
                  </a:cubicBezTo>
                  <a:cubicBezTo>
                    <a:pt x="86" y="189"/>
                    <a:pt x="88" y="181"/>
                    <a:pt x="88" y="180"/>
                  </a:cubicBezTo>
                  <a:cubicBezTo>
                    <a:pt x="89" y="178"/>
                    <a:pt x="92" y="175"/>
                    <a:pt x="92" y="174"/>
                  </a:cubicBezTo>
                  <a:cubicBezTo>
                    <a:pt x="93" y="173"/>
                    <a:pt x="98" y="166"/>
                    <a:pt x="100" y="163"/>
                  </a:cubicBezTo>
                  <a:cubicBezTo>
                    <a:pt x="102" y="161"/>
                    <a:pt x="103" y="155"/>
                    <a:pt x="103" y="153"/>
                  </a:cubicBezTo>
                  <a:cubicBezTo>
                    <a:pt x="103" y="152"/>
                    <a:pt x="99" y="151"/>
                    <a:pt x="98" y="152"/>
                  </a:cubicBezTo>
                  <a:cubicBezTo>
                    <a:pt x="98" y="152"/>
                    <a:pt x="94" y="153"/>
                    <a:pt x="93" y="153"/>
                  </a:cubicBezTo>
                  <a:cubicBezTo>
                    <a:pt x="92" y="153"/>
                    <a:pt x="90" y="147"/>
                    <a:pt x="88" y="146"/>
                  </a:cubicBezTo>
                  <a:cubicBezTo>
                    <a:pt x="87" y="145"/>
                    <a:pt x="85" y="138"/>
                    <a:pt x="84" y="137"/>
                  </a:cubicBezTo>
                  <a:cubicBezTo>
                    <a:pt x="84" y="136"/>
                    <a:pt x="81" y="133"/>
                    <a:pt x="80" y="132"/>
                  </a:cubicBezTo>
                  <a:cubicBezTo>
                    <a:pt x="80" y="131"/>
                    <a:pt x="79" y="128"/>
                    <a:pt x="79" y="127"/>
                  </a:cubicBezTo>
                  <a:cubicBezTo>
                    <a:pt x="79" y="126"/>
                    <a:pt x="81" y="127"/>
                    <a:pt x="81" y="129"/>
                  </a:cubicBezTo>
                  <a:cubicBezTo>
                    <a:pt x="81" y="130"/>
                    <a:pt x="85" y="136"/>
                    <a:pt x="86" y="138"/>
                  </a:cubicBezTo>
                  <a:cubicBezTo>
                    <a:pt x="88" y="139"/>
                    <a:pt x="91" y="145"/>
                    <a:pt x="92" y="147"/>
                  </a:cubicBezTo>
                  <a:cubicBezTo>
                    <a:pt x="93" y="149"/>
                    <a:pt x="100" y="148"/>
                    <a:pt x="102" y="147"/>
                  </a:cubicBezTo>
                  <a:cubicBezTo>
                    <a:pt x="104" y="146"/>
                    <a:pt x="107" y="144"/>
                    <a:pt x="107" y="144"/>
                  </a:cubicBezTo>
                  <a:cubicBezTo>
                    <a:pt x="107" y="143"/>
                    <a:pt x="111" y="141"/>
                    <a:pt x="112" y="140"/>
                  </a:cubicBezTo>
                  <a:cubicBezTo>
                    <a:pt x="113" y="140"/>
                    <a:pt x="114" y="135"/>
                    <a:pt x="115" y="135"/>
                  </a:cubicBezTo>
                  <a:cubicBezTo>
                    <a:pt x="115" y="134"/>
                    <a:pt x="114" y="130"/>
                    <a:pt x="113" y="129"/>
                  </a:cubicBezTo>
                  <a:cubicBezTo>
                    <a:pt x="113" y="127"/>
                    <a:pt x="109" y="126"/>
                    <a:pt x="108" y="127"/>
                  </a:cubicBezTo>
                  <a:cubicBezTo>
                    <a:pt x="107" y="127"/>
                    <a:pt x="106" y="124"/>
                    <a:pt x="105" y="123"/>
                  </a:cubicBezTo>
                  <a:cubicBezTo>
                    <a:pt x="105" y="122"/>
                    <a:pt x="102" y="120"/>
                    <a:pt x="102" y="120"/>
                  </a:cubicBezTo>
                  <a:cubicBezTo>
                    <a:pt x="101" y="119"/>
                    <a:pt x="102" y="117"/>
                    <a:pt x="103" y="117"/>
                  </a:cubicBezTo>
                  <a:cubicBezTo>
                    <a:pt x="103" y="117"/>
                    <a:pt x="108" y="121"/>
                    <a:pt x="110" y="122"/>
                  </a:cubicBezTo>
                  <a:cubicBezTo>
                    <a:pt x="111" y="124"/>
                    <a:pt x="113" y="128"/>
                    <a:pt x="113" y="128"/>
                  </a:cubicBezTo>
                  <a:cubicBezTo>
                    <a:pt x="114" y="129"/>
                    <a:pt x="118" y="129"/>
                    <a:pt x="119" y="128"/>
                  </a:cubicBezTo>
                  <a:cubicBezTo>
                    <a:pt x="120" y="128"/>
                    <a:pt x="121" y="128"/>
                    <a:pt x="121" y="129"/>
                  </a:cubicBezTo>
                  <a:cubicBezTo>
                    <a:pt x="121" y="129"/>
                    <a:pt x="121" y="129"/>
                    <a:pt x="122" y="128"/>
                  </a:cubicBezTo>
                  <a:cubicBezTo>
                    <a:pt x="127" y="128"/>
                    <a:pt x="127" y="128"/>
                    <a:pt x="127" y="128"/>
                  </a:cubicBezTo>
                  <a:cubicBezTo>
                    <a:pt x="129" y="130"/>
                    <a:pt x="130" y="132"/>
                    <a:pt x="130" y="133"/>
                  </a:cubicBezTo>
                  <a:cubicBezTo>
                    <a:pt x="129" y="133"/>
                    <a:pt x="131" y="135"/>
                    <a:pt x="132" y="135"/>
                  </a:cubicBezTo>
                  <a:cubicBezTo>
                    <a:pt x="133" y="135"/>
                    <a:pt x="133" y="138"/>
                    <a:pt x="133" y="139"/>
                  </a:cubicBezTo>
                  <a:cubicBezTo>
                    <a:pt x="134" y="140"/>
                    <a:pt x="136" y="144"/>
                    <a:pt x="137" y="146"/>
                  </a:cubicBezTo>
                  <a:cubicBezTo>
                    <a:pt x="137" y="148"/>
                    <a:pt x="140" y="151"/>
                    <a:pt x="140" y="152"/>
                  </a:cubicBezTo>
                  <a:cubicBezTo>
                    <a:pt x="141" y="153"/>
                    <a:pt x="141" y="156"/>
                    <a:pt x="141" y="157"/>
                  </a:cubicBezTo>
                  <a:cubicBezTo>
                    <a:pt x="141" y="158"/>
                    <a:pt x="143" y="159"/>
                    <a:pt x="144" y="159"/>
                  </a:cubicBezTo>
                  <a:cubicBezTo>
                    <a:pt x="145" y="159"/>
                    <a:pt x="147" y="153"/>
                    <a:pt x="147" y="150"/>
                  </a:cubicBezTo>
                  <a:cubicBezTo>
                    <a:pt x="148" y="148"/>
                    <a:pt x="149" y="146"/>
                    <a:pt x="150" y="146"/>
                  </a:cubicBezTo>
                  <a:cubicBezTo>
                    <a:pt x="150" y="146"/>
                    <a:pt x="151" y="145"/>
                    <a:pt x="151" y="144"/>
                  </a:cubicBezTo>
                  <a:cubicBezTo>
                    <a:pt x="151" y="144"/>
                    <a:pt x="153" y="144"/>
                    <a:pt x="154" y="143"/>
                  </a:cubicBezTo>
                  <a:cubicBezTo>
                    <a:pt x="154" y="142"/>
                    <a:pt x="155" y="138"/>
                    <a:pt x="156" y="137"/>
                  </a:cubicBezTo>
                  <a:cubicBezTo>
                    <a:pt x="156" y="137"/>
                    <a:pt x="160" y="135"/>
                    <a:pt x="161" y="134"/>
                  </a:cubicBezTo>
                  <a:cubicBezTo>
                    <a:pt x="162" y="134"/>
                    <a:pt x="165" y="136"/>
                    <a:pt x="166" y="137"/>
                  </a:cubicBezTo>
                  <a:cubicBezTo>
                    <a:pt x="166" y="139"/>
                    <a:pt x="167" y="142"/>
                    <a:pt x="167" y="142"/>
                  </a:cubicBezTo>
                  <a:cubicBezTo>
                    <a:pt x="166" y="143"/>
                    <a:pt x="168" y="145"/>
                    <a:pt x="170" y="145"/>
                  </a:cubicBezTo>
                  <a:cubicBezTo>
                    <a:pt x="171" y="145"/>
                    <a:pt x="172" y="147"/>
                    <a:pt x="172" y="148"/>
                  </a:cubicBezTo>
                  <a:cubicBezTo>
                    <a:pt x="172" y="149"/>
                    <a:pt x="174" y="151"/>
                    <a:pt x="175" y="152"/>
                  </a:cubicBezTo>
                  <a:cubicBezTo>
                    <a:pt x="175" y="153"/>
                    <a:pt x="175" y="155"/>
                    <a:pt x="175" y="156"/>
                  </a:cubicBezTo>
                  <a:cubicBezTo>
                    <a:pt x="174" y="156"/>
                    <a:pt x="174" y="160"/>
                    <a:pt x="175" y="161"/>
                  </a:cubicBezTo>
                  <a:cubicBezTo>
                    <a:pt x="175" y="162"/>
                    <a:pt x="180" y="167"/>
                    <a:pt x="182" y="168"/>
                  </a:cubicBezTo>
                  <a:cubicBezTo>
                    <a:pt x="184" y="170"/>
                    <a:pt x="184" y="165"/>
                    <a:pt x="184" y="164"/>
                  </a:cubicBezTo>
                  <a:cubicBezTo>
                    <a:pt x="183" y="162"/>
                    <a:pt x="179" y="159"/>
                    <a:pt x="179" y="158"/>
                  </a:cubicBezTo>
                  <a:cubicBezTo>
                    <a:pt x="178" y="157"/>
                    <a:pt x="178" y="153"/>
                    <a:pt x="178" y="152"/>
                  </a:cubicBezTo>
                  <a:cubicBezTo>
                    <a:pt x="178" y="151"/>
                    <a:pt x="181" y="153"/>
                    <a:pt x="182" y="153"/>
                  </a:cubicBezTo>
                  <a:cubicBezTo>
                    <a:pt x="183" y="154"/>
                    <a:pt x="184" y="156"/>
                    <a:pt x="184" y="157"/>
                  </a:cubicBezTo>
                  <a:cubicBezTo>
                    <a:pt x="184" y="157"/>
                    <a:pt x="191" y="154"/>
                    <a:pt x="191" y="150"/>
                  </a:cubicBezTo>
                  <a:cubicBezTo>
                    <a:pt x="191" y="146"/>
                    <a:pt x="193" y="141"/>
                    <a:pt x="194" y="140"/>
                  </a:cubicBezTo>
                  <a:cubicBezTo>
                    <a:pt x="194" y="139"/>
                    <a:pt x="193" y="138"/>
                    <a:pt x="193" y="138"/>
                  </a:cubicBezTo>
                  <a:cubicBezTo>
                    <a:pt x="192" y="138"/>
                    <a:pt x="193" y="135"/>
                    <a:pt x="195" y="135"/>
                  </a:cubicBezTo>
                  <a:cubicBezTo>
                    <a:pt x="197" y="135"/>
                    <a:pt x="202" y="130"/>
                    <a:pt x="203" y="128"/>
                  </a:cubicBezTo>
                  <a:cubicBezTo>
                    <a:pt x="204" y="126"/>
                    <a:pt x="206" y="124"/>
                    <a:pt x="206" y="124"/>
                  </a:cubicBezTo>
                  <a:cubicBezTo>
                    <a:pt x="206" y="124"/>
                    <a:pt x="208" y="119"/>
                    <a:pt x="208" y="117"/>
                  </a:cubicBezTo>
                  <a:cubicBezTo>
                    <a:pt x="208" y="115"/>
                    <a:pt x="207" y="112"/>
                    <a:pt x="207" y="111"/>
                  </a:cubicBezTo>
                  <a:cubicBezTo>
                    <a:pt x="207" y="111"/>
                    <a:pt x="205" y="108"/>
                    <a:pt x="205" y="108"/>
                  </a:cubicBezTo>
                  <a:cubicBezTo>
                    <a:pt x="204" y="107"/>
                    <a:pt x="204" y="104"/>
                    <a:pt x="204" y="104"/>
                  </a:cubicBezTo>
                  <a:cubicBezTo>
                    <a:pt x="204" y="103"/>
                    <a:pt x="206" y="103"/>
                    <a:pt x="206" y="102"/>
                  </a:cubicBezTo>
                  <a:cubicBezTo>
                    <a:pt x="206" y="102"/>
                    <a:pt x="208" y="100"/>
                    <a:pt x="208" y="99"/>
                  </a:cubicBezTo>
                  <a:cubicBezTo>
                    <a:pt x="208" y="98"/>
                    <a:pt x="209" y="100"/>
                    <a:pt x="210" y="101"/>
                  </a:cubicBezTo>
                  <a:cubicBezTo>
                    <a:pt x="211" y="101"/>
                    <a:pt x="212" y="106"/>
                    <a:pt x="213" y="107"/>
                  </a:cubicBezTo>
                  <a:cubicBezTo>
                    <a:pt x="214" y="107"/>
                    <a:pt x="218" y="102"/>
                    <a:pt x="218" y="98"/>
                  </a:cubicBezTo>
                  <a:cubicBezTo>
                    <a:pt x="217" y="95"/>
                    <a:pt x="219" y="90"/>
                    <a:pt x="220" y="90"/>
                  </a:cubicBezTo>
                  <a:cubicBezTo>
                    <a:pt x="221" y="89"/>
                    <a:pt x="223" y="86"/>
                    <a:pt x="224" y="84"/>
                  </a:cubicBezTo>
                  <a:cubicBezTo>
                    <a:pt x="215" y="57"/>
                    <a:pt x="199" y="32"/>
                    <a:pt x="179" y="12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76" y="12"/>
                    <a:pt x="176" y="12"/>
                    <a:pt x="176" y="12"/>
                  </a:cubicBezTo>
                  <a:cubicBezTo>
                    <a:pt x="174" y="12"/>
                    <a:pt x="172" y="9"/>
                    <a:pt x="173" y="8"/>
                  </a:cubicBezTo>
                  <a:cubicBezTo>
                    <a:pt x="173" y="8"/>
                    <a:pt x="173" y="7"/>
                    <a:pt x="173" y="7"/>
                  </a:cubicBezTo>
                  <a:cubicBezTo>
                    <a:pt x="171" y="5"/>
                    <a:pt x="170" y="4"/>
                    <a:pt x="168" y="3"/>
                  </a:cubicBezTo>
                  <a:cubicBezTo>
                    <a:pt x="167" y="3"/>
                    <a:pt x="165" y="3"/>
                    <a:pt x="165" y="3"/>
                  </a:cubicBezTo>
                  <a:cubicBezTo>
                    <a:pt x="163" y="3"/>
                    <a:pt x="160" y="2"/>
                    <a:pt x="159" y="1"/>
                  </a:cubicBezTo>
                  <a:cubicBezTo>
                    <a:pt x="158" y="0"/>
                    <a:pt x="156" y="2"/>
                    <a:pt x="156" y="3"/>
                  </a:cubicBezTo>
                  <a:cubicBezTo>
                    <a:pt x="156" y="4"/>
                    <a:pt x="152" y="4"/>
                    <a:pt x="152" y="5"/>
                  </a:cubicBezTo>
                  <a:cubicBezTo>
                    <a:pt x="152" y="6"/>
                    <a:pt x="150" y="6"/>
                    <a:pt x="149" y="6"/>
                  </a:cubicBezTo>
                  <a:cubicBezTo>
                    <a:pt x="149" y="5"/>
                    <a:pt x="146" y="7"/>
                    <a:pt x="144" y="7"/>
                  </a:cubicBezTo>
                  <a:cubicBezTo>
                    <a:pt x="142" y="7"/>
                    <a:pt x="139" y="9"/>
                    <a:pt x="139" y="9"/>
                  </a:cubicBezTo>
                  <a:cubicBezTo>
                    <a:pt x="138" y="9"/>
                    <a:pt x="136" y="11"/>
                    <a:pt x="136" y="12"/>
                  </a:cubicBezTo>
                  <a:cubicBezTo>
                    <a:pt x="135" y="13"/>
                    <a:pt x="133" y="14"/>
                    <a:pt x="133" y="14"/>
                  </a:cubicBezTo>
                  <a:cubicBezTo>
                    <a:pt x="132" y="14"/>
                    <a:pt x="132" y="17"/>
                    <a:pt x="133" y="18"/>
                  </a:cubicBezTo>
                  <a:cubicBezTo>
                    <a:pt x="134" y="18"/>
                    <a:pt x="131" y="18"/>
                    <a:pt x="130" y="17"/>
                  </a:cubicBezTo>
                  <a:cubicBezTo>
                    <a:pt x="129" y="16"/>
                    <a:pt x="128" y="18"/>
                    <a:pt x="127" y="19"/>
                  </a:cubicBezTo>
                  <a:cubicBezTo>
                    <a:pt x="127" y="20"/>
                    <a:pt x="126" y="19"/>
                    <a:pt x="126" y="18"/>
                  </a:cubicBezTo>
                  <a:cubicBezTo>
                    <a:pt x="126" y="17"/>
                    <a:pt x="123" y="16"/>
                    <a:pt x="123" y="17"/>
                  </a:cubicBezTo>
                  <a:cubicBezTo>
                    <a:pt x="123" y="17"/>
                    <a:pt x="121" y="16"/>
                    <a:pt x="120" y="16"/>
                  </a:cubicBezTo>
                  <a:cubicBezTo>
                    <a:pt x="119" y="16"/>
                    <a:pt x="116" y="19"/>
                    <a:pt x="114" y="21"/>
                  </a:cubicBezTo>
                  <a:cubicBezTo>
                    <a:pt x="113" y="22"/>
                    <a:pt x="107" y="23"/>
                    <a:pt x="106" y="22"/>
                  </a:cubicBezTo>
                  <a:cubicBezTo>
                    <a:pt x="105" y="22"/>
                    <a:pt x="103" y="25"/>
                    <a:pt x="104" y="25"/>
                  </a:cubicBezTo>
                  <a:cubicBezTo>
                    <a:pt x="105" y="25"/>
                    <a:pt x="102" y="25"/>
                    <a:pt x="100" y="25"/>
                  </a:cubicBezTo>
                  <a:cubicBezTo>
                    <a:pt x="98" y="26"/>
                    <a:pt x="92" y="28"/>
                    <a:pt x="91" y="29"/>
                  </a:cubicBezTo>
                  <a:cubicBezTo>
                    <a:pt x="90" y="30"/>
                    <a:pt x="89" y="29"/>
                    <a:pt x="89" y="28"/>
                  </a:cubicBezTo>
                  <a:cubicBezTo>
                    <a:pt x="89" y="27"/>
                    <a:pt x="87" y="26"/>
                    <a:pt x="86" y="26"/>
                  </a:cubicBezTo>
                  <a:cubicBezTo>
                    <a:pt x="85" y="26"/>
                    <a:pt x="84" y="30"/>
                    <a:pt x="83" y="31"/>
                  </a:cubicBezTo>
                  <a:cubicBezTo>
                    <a:pt x="82" y="32"/>
                    <a:pt x="81" y="28"/>
                    <a:pt x="78" y="27"/>
                  </a:cubicBezTo>
                  <a:cubicBezTo>
                    <a:pt x="75" y="26"/>
                    <a:pt x="71" y="24"/>
                    <a:pt x="70" y="23"/>
                  </a:cubicBezTo>
                  <a:cubicBezTo>
                    <a:pt x="69" y="23"/>
                    <a:pt x="67" y="21"/>
                    <a:pt x="66" y="20"/>
                  </a:cubicBezTo>
                  <a:cubicBezTo>
                    <a:pt x="65" y="19"/>
                    <a:pt x="62" y="19"/>
                    <a:pt x="61" y="19"/>
                  </a:cubicBezTo>
                  <a:cubicBezTo>
                    <a:pt x="60" y="19"/>
                    <a:pt x="56" y="21"/>
                    <a:pt x="55" y="21"/>
                  </a:cubicBezTo>
                  <a:cubicBezTo>
                    <a:pt x="55" y="22"/>
                    <a:pt x="53" y="22"/>
                    <a:pt x="53" y="22"/>
                  </a:cubicBezTo>
                  <a:cubicBezTo>
                    <a:pt x="52" y="23"/>
                    <a:pt x="48" y="26"/>
                    <a:pt x="47" y="28"/>
                  </a:cubicBezTo>
                  <a:cubicBezTo>
                    <a:pt x="45" y="29"/>
                    <a:pt x="43" y="34"/>
                    <a:pt x="42" y="35"/>
                  </a:cubicBezTo>
                  <a:cubicBezTo>
                    <a:pt x="41" y="36"/>
                    <a:pt x="40" y="37"/>
                    <a:pt x="39" y="37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8" y="39"/>
                    <a:pt x="34" y="41"/>
                    <a:pt x="33" y="44"/>
                  </a:cubicBezTo>
                  <a:cubicBezTo>
                    <a:pt x="33" y="46"/>
                    <a:pt x="34" y="50"/>
                    <a:pt x="34" y="52"/>
                  </a:cubicBezTo>
                  <a:cubicBezTo>
                    <a:pt x="34" y="53"/>
                    <a:pt x="35" y="57"/>
                    <a:pt x="37" y="57"/>
                  </a:cubicBezTo>
                  <a:cubicBezTo>
                    <a:pt x="38" y="57"/>
                    <a:pt x="37" y="60"/>
                    <a:pt x="37" y="60"/>
                  </a:cubicBezTo>
                  <a:cubicBezTo>
                    <a:pt x="37" y="61"/>
                    <a:pt x="38" y="62"/>
                    <a:pt x="38" y="63"/>
                  </a:cubicBezTo>
                  <a:cubicBezTo>
                    <a:pt x="38" y="63"/>
                    <a:pt x="35" y="64"/>
                    <a:pt x="34" y="65"/>
                  </a:cubicBezTo>
                  <a:cubicBezTo>
                    <a:pt x="33" y="65"/>
                    <a:pt x="31" y="67"/>
                    <a:pt x="31" y="68"/>
                  </a:cubicBezTo>
                  <a:cubicBezTo>
                    <a:pt x="31" y="69"/>
                    <a:pt x="28" y="69"/>
                    <a:pt x="27" y="70"/>
                  </a:cubicBezTo>
                  <a:cubicBezTo>
                    <a:pt x="27" y="69"/>
                    <a:pt x="27" y="68"/>
                    <a:pt x="28" y="68"/>
                  </a:cubicBezTo>
                  <a:cubicBezTo>
                    <a:pt x="28" y="67"/>
                    <a:pt x="27" y="65"/>
                    <a:pt x="27" y="65"/>
                  </a:cubicBezTo>
                  <a:cubicBezTo>
                    <a:pt x="26" y="64"/>
                    <a:pt x="26" y="59"/>
                    <a:pt x="25" y="58"/>
                  </a:cubicBezTo>
                  <a:cubicBezTo>
                    <a:pt x="25" y="56"/>
                    <a:pt x="23" y="55"/>
                    <a:pt x="22" y="54"/>
                  </a:cubicBezTo>
                  <a:cubicBezTo>
                    <a:pt x="22" y="54"/>
                    <a:pt x="23" y="52"/>
                    <a:pt x="23" y="52"/>
                  </a:cubicBezTo>
                  <a:cubicBezTo>
                    <a:pt x="23" y="51"/>
                    <a:pt x="20" y="51"/>
                    <a:pt x="20" y="51"/>
                  </a:cubicBezTo>
                  <a:cubicBezTo>
                    <a:pt x="19" y="52"/>
                    <a:pt x="18" y="57"/>
                    <a:pt x="18" y="58"/>
                  </a:cubicBezTo>
                  <a:cubicBezTo>
                    <a:pt x="18" y="60"/>
                    <a:pt x="19" y="62"/>
                    <a:pt x="20" y="62"/>
                  </a:cubicBezTo>
                  <a:cubicBezTo>
                    <a:pt x="20" y="62"/>
                    <a:pt x="20" y="65"/>
                    <a:pt x="19" y="65"/>
                  </a:cubicBezTo>
                  <a:cubicBezTo>
                    <a:pt x="18" y="65"/>
                    <a:pt x="17" y="69"/>
                    <a:pt x="18" y="70"/>
                  </a:cubicBezTo>
                  <a:cubicBezTo>
                    <a:pt x="18" y="71"/>
                    <a:pt x="17" y="72"/>
                    <a:pt x="17" y="73"/>
                  </a:cubicBezTo>
                  <a:cubicBezTo>
                    <a:pt x="16" y="73"/>
                    <a:pt x="20" y="73"/>
                    <a:pt x="22" y="73"/>
                  </a:cubicBezTo>
                  <a:cubicBezTo>
                    <a:pt x="24" y="73"/>
                    <a:pt x="26" y="74"/>
                    <a:pt x="26" y="74"/>
                  </a:cubicBezTo>
                  <a:cubicBezTo>
                    <a:pt x="25" y="74"/>
                    <a:pt x="22" y="75"/>
                    <a:pt x="21" y="76"/>
                  </a:cubicBezTo>
                  <a:cubicBezTo>
                    <a:pt x="21" y="76"/>
                    <a:pt x="18" y="78"/>
                    <a:pt x="18" y="79"/>
                  </a:cubicBezTo>
                  <a:cubicBezTo>
                    <a:pt x="17" y="79"/>
                    <a:pt x="19" y="81"/>
                    <a:pt x="20" y="81"/>
                  </a:cubicBezTo>
                  <a:cubicBezTo>
                    <a:pt x="21" y="81"/>
                    <a:pt x="22" y="84"/>
                    <a:pt x="23" y="85"/>
                  </a:cubicBezTo>
                  <a:cubicBezTo>
                    <a:pt x="23" y="86"/>
                    <a:pt x="23" y="87"/>
                    <a:pt x="23" y="88"/>
                  </a:cubicBezTo>
                  <a:cubicBezTo>
                    <a:pt x="22" y="88"/>
                    <a:pt x="18" y="88"/>
                    <a:pt x="16" y="88"/>
                  </a:cubicBezTo>
                  <a:cubicBezTo>
                    <a:pt x="14" y="89"/>
                    <a:pt x="12" y="92"/>
                    <a:pt x="11" y="94"/>
                  </a:cubicBezTo>
                  <a:cubicBezTo>
                    <a:pt x="11" y="95"/>
                    <a:pt x="12" y="100"/>
                    <a:pt x="12" y="101"/>
                  </a:cubicBezTo>
                  <a:cubicBezTo>
                    <a:pt x="12" y="102"/>
                    <a:pt x="16" y="103"/>
                    <a:pt x="17" y="103"/>
                  </a:cubicBezTo>
                  <a:cubicBezTo>
                    <a:pt x="18" y="104"/>
                    <a:pt x="21" y="103"/>
                    <a:pt x="22" y="104"/>
                  </a:cubicBezTo>
                  <a:cubicBezTo>
                    <a:pt x="23" y="104"/>
                    <a:pt x="25" y="100"/>
                    <a:pt x="26" y="98"/>
                  </a:cubicBezTo>
                  <a:cubicBezTo>
                    <a:pt x="26" y="96"/>
                    <a:pt x="30" y="93"/>
                    <a:pt x="31" y="91"/>
                  </a:cubicBezTo>
                  <a:cubicBezTo>
                    <a:pt x="32" y="90"/>
                    <a:pt x="36" y="90"/>
                    <a:pt x="37" y="89"/>
                  </a:cubicBezTo>
                  <a:cubicBezTo>
                    <a:pt x="38" y="89"/>
                    <a:pt x="37" y="93"/>
                    <a:pt x="38" y="95"/>
                  </a:cubicBezTo>
                  <a:cubicBezTo>
                    <a:pt x="38" y="97"/>
                    <a:pt x="43" y="97"/>
                    <a:pt x="42" y="95"/>
                  </a:cubicBezTo>
                  <a:cubicBezTo>
                    <a:pt x="41" y="93"/>
                    <a:pt x="42" y="92"/>
                    <a:pt x="42" y="92"/>
                  </a:cubicBezTo>
                  <a:cubicBezTo>
                    <a:pt x="43" y="93"/>
                    <a:pt x="47" y="95"/>
                    <a:pt x="47" y="96"/>
                  </a:cubicBezTo>
                  <a:cubicBezTo>
                    <a:pt x="48" y="97"/>
                    <a:pt x="48" y="99"/>
                    <a:pt x="47" y="99"/>
                  </a:cubicBezTo>
                  <a:cubicBezTo>
                    <a:pt x="46" y="99"/>
                    <a:pt x="46" y="102"/>
                    <a:pt x="47" y="102"/>
                  </a:cubicBezTo>
                  <a:cubicBezTo>
                    <a:pt x="48" y="103"/>
                    <a:pt x="49" y="99"/>
                    <a:pt x="50" y="99"/>
                  </a:cubicBezTo>
                  <a:cubicBezTo>
                    <a:pt x="51" y="98"/>
                    <a:pt x="52" y="96"/>
                    <a:pt x="51" y="96"/>
                  </a:cubicBezTo>
                  <a:cubicBezTo>
                    <a:pt x="51" y="96"/>
                    <a:pt x="52" y="94"/>
                    <a:pt x="53" y="95"/>
                  </a:cubicBezTo>
                  <a:cubicBezTo>
                    <a:pt x="53" y="95"/>
                    <a:pt x="51" y="91"/>
                    <a:pt x="49" y="89"/>
                  </a:cubicBezTo>
                  <a:cubicBezTo>
                    <a:pt x="47" y="87"/>
                    <a:pt x="49" y="88"/>
                    <a:pt x="52" y="91"/>
                  </a:cubicBezTo>
                  <a:cubicBezTo>
                    <a:pt x="52" y="91"/>
                    <a:pt x="52" y="91"/>
                    <a:pt x="54" y="94"/>
                  </a:cubicBezTo>
                  <a:cubicBezTo>
                    <a:pt x="54" y="94"/>
                    <a:pt x="55" y="96"/>
                    <a:pt x="5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8"/>
                    <a:pt x="56" y="101"/>
                    <a:pt x="56" y="102"/>
                  </a:cubicBezTo>
                  <a:cubicBezTo>
                    <a:pt x="56" y="103"/>
                    <a:pt x="58" y="104"/>
                    <a:pt x="59" y="104"/>
                  </a:cubicBezTo>
                  <a:cubicBezTo>
                    <a:pt x="60" y="104"/>
                    <a:pt x="61" y="105"/>
                    <a:pt x="61" y="105"/>
                  </a:cubicBezTo>
                  <a:cubicBezTo>
                    <a:pt x="60" y="105"/>
                    <a:pt x="61" y="107"/>
                    <a:pt x="62" y="107"/>
                  </a:cubicBezTo>
                  <a:cubicBezTo>
                    <a:pt x="63" y="107"/>
                    <a:pt x="64" y="104"/>
                    <a:pt x="63" y="104"/>
                  </a:cubicBezTo>
                  <a:cubicBezTo>
                    <a:pt x="62" y="104"/>
                    <a:pt x="62" y="100"/>
                    <a:pt x="62" y="99"/>
                  </a:cubicBezTo>
                  <a:cubicBezTo>
                    <a:pt x="62" y="97"/>
                    <a:pt x="62" y="96"/>
                    <a:pt x="63" y="96"/>
                  </a:cubicBezTo>
                  <a:cubicBezTo>
                    <a:pt x="63" y="96"/>
                    <a:pt x="63" y="99"/>
                    <a:pt x="63" y="100"/>
                  </a:cubicBezTo>
                  <a:cubicBezTo>
                    <a:pt x="63" y="101"/>
                    <a:pt x="63" y="102"/>
                    <a:pt x="64" y="103"/>
                  </a:cubicBezTo>
                  <a:cubicBezTo>
                    <a:pt x="64" y="103"/>
                    <a:pt x="64" y="103"/>
                    <a:pt x="65" y="104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70" y="105"/>
                    <a:pt x="75" y="106"/>
                    <a:pt x="75" y="106"/>
                  </a:cubicBezTo>
                  <a:cubicBezTo>
                    <a:pt x="75" y="107"/>
                    <a:pt x="77" y="107"/>
                    <a:pt x="77" y="106"/>
                  </a:cubicBezTo>
                  <a:cubicBezTo>
                    <a:pt x="78" y="105"/>
                    <a:pt x="78" y="106"/>
                    <a:pt x="78" y="107"/>
                  </a:cubicBezTo>
                  <a:cubicBezTo>
                    <a:pt x="78" y="108"/>
                    <a:pt x="76" y="111"/>
                    <a:pt x="75" y="112"/>
                  </a:cubicBezTo>
                  <a:cubicBezTo>
                    <a:pt x="75" y="113"/>
                    <a:pt x="67" y="113"/>
                    <a:pt x="64" y="112"/>
                  </a:cubicBezTo>
                  <a:cubicBezTo>
                    <a:pt x="60" y="112"/>
                    <a:pt x="55" y="113"/>
                    <a:pt x="55" y="114"/>
                  </a:cubicBezTo>
                  <a:cubicBezTo>
                    <a:pt x="55" y="115"/>
                    <a:pt x="50" y="112"/>
                    <a:pt x="47" y="111"/>
                  </a:cubicBezTo>
                  <a:cubicBezTo>
                    <a:pt x="45" y="110"/>
                    <a:pt x="43" y="106"/>
                    <a:pt x="42" y="106"/>
                  </a:cubicBezTo>
                  <a:cubicBezTo>
                    <a:pt x="42" y="105"/>
                    <a:pt x="43" y="104"/>
                    <a:pt x="43" y="103"/>
                  </a:cubicBezTo>
                  <a:cubicBezTo>
                    <a:pt x="42" y="103"/>
                    <a:pt x="37" y="103"/>
                    <a:pt x="35" y="103"/>
                  </a:cubicBezTo>
                  <a:cubicBezTo>
                    <a:pt x="34" y="104"/>
                    <a:pt x="26" y="105"/>
                    <a:pt x="24" y="105"/>
                  </a:cubicBezTo>
                  <a:cubicBezTo>
                    <a:pt x="22" y="106"/>
                    <a:pt x="19" y="105"/>
                    <a:pt x="18" y="105"/>
                  </a:cubicBezTo>
                  <a:cubicBezTo>
                    <a:pt x="17" y="105"/>
                    <a:pt x="15" y="108"/>
                    <a:pt x="14" y="108"/>
                  </a:cubicBezTo>
                  <a:cubicBezTo>
                    <a:pt x="13" y="109"/>
                    <a:pt x="11" y="112"/>
                    <a:pt x="11" y="117"/>
                  </a:cubicBezTo>
                  <a:cubicBezTo>
                    <a:pt x="11" y="117"/>
                    <a:pt x="11" y="117"/>
                    <a:pt x="9" y="119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6" y="123"/>
                    <a:pt x="3" y="130"/>
                    <a:pt x="2" y="132"/>
                  </a:cubicBezTo>
                  <a:cubicBezTo>
                    <a:pt x="1" y="133"/>
                    <a:pt x="0" y="143"/>
                    <a:pt x="0" y="146"/>
                  </a:cubicBezTo>
                  <a:cubicBezTo>
                    <a:pt x="0" y="149"/>
                    <a:pt x="3" y="156"/>
                    <a:pt x="4" y="158"/>
                  </a:cubicBezTo>
                  <a:cubicBezTo>
                    <a:pt x="5" y="160"/>
                    <a:pt x="10" y="165"/>
                    <a:pt x="11" y="166"/>
                  </a:cubicBezTo>
                  <a:cubicBezTo>
                    <a:pt x="13" y="167"/>
                    <a:pt x="18" y="167"/>
                    <a:pt x="20" y="167"/>
                  </a:cubicBezTo>
                  <a:cubicBezTo>
                    <a:pt x="22" y="167"/>
                    <a:pt x="24" y="165"/>
                    <a:pt x="25" y="163"/>
                  </a:cubicBezTo>
                  <a:cubicBezTo>
                    <a:pt x="25" y="163"/>
                    <a:pt x="25" y="163"/>
                    <a:pt x="27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5"/>
                    <a:pt x="32" y="166"/>
                    <a:pt x="33" y="166"/>
                  </a:cubicBezTo>
                  <a:cubicBezTo>
                    <a:pt x="34" y="167"/>
                    <a:pt x="37" y="167"/>
                    <a:pt x="38" y="166"/>
                  </a:cubicBezTo>
                  <a:cubicBezTo>
                    <a:pt x="38" y="166"/>
                    <a:pt x="39" y="173"/>
                    <a:pt x="39" y="175"/>
                  </a:cubicBezTo>
                  <a:cubicBezTo>
                    <a:pt x="38" y="177"/>
                    <a:pt x="40" y="184"/>
                    <a:pt x="40" y="186"/>
                  </a:cubicBezTo>
                  <a:cubicBezTo>
                    <a:pt x="41" y="188"/>
                    <a:pt x="43" y="194"/>
                    <a:pt x="44" y="196"/>
                  </a:cubicBezTo>
                  <a:cubicBezTo>
                    <a:pt x="44" y="198"/>
                    <a:pt x="42" y="204"/>
                    <a:pt x="42" y="207"/>
                  </a:cubicBezTo>
                  <a:cubicBezTo>
                    <a:pt x="42" y="209"/>
                    <a:pt x="45" y="216"/>
                    <a:pt x="46" y="218"/>
                  </a:cubicBezTo>
                  <a:cubicBezTo>
                    <a:pt x="47" y="220"/>
                    <a:pt x="47" y="225"/>
                    <a:pt x="47" y="226"/>
                  </a:cubicBezTo>
                  <a:cubicBezTo>
                    <a:pt x="47" y="228"/>
                    <a:pt x="51" y="234"/>
                    <a:pt x="52" y="237"/>
                  </a:cubicBezTo>
                  <a:cubicBezTo>
                    <a:pt x="52" y="240"/>
                    <a:pt x="61" y="241"/>
                    <a:pt x="64" y="239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844"/>
            <p:cNvSpPr>
              <a:spLocks/>
            </p:cNvSpPr>
            <p:nvPr/>
          </p:nvSpPr>
          <p:spPr bwMode="auto">
            <a:xfrm>
              <a:off x="5234408" y="4146293"/>
              <a:ext cx="12700" cy="14288"/>
            </a:xfrm>
            <a:custGeom>
              <a:avLst/>
              <a:gdLst>
                <a:gd name="T0" fmla="*/ 3 w 9"/>
                <a:gd name="T1" fmla="*/ 9 h 10"/>
                <a:gd name="T2" fmla="*/ 7 w 9"/>
                <a:gd name="T3" fmla="*/ 8 h 10"/>
                <a:gd name="T4" fmla="*/ 8 w 9"/>
                <a:gd name="T5" fmla="*/ 4 h 10"/>
                <a:gd name="T6" fmla="*/ 5 w 9"/>
                <a:gd name="T7" fmla="*/ 0 h 10"/>
                <a:gd name="T8" fmla="*/ 3 w 9"/>
                <a:gd name="T9" fmla="*/ 3 h 10"/>
                <a:gd name="T10" fmla="*/ 0 w 9"/>
                <a:gd name="T11" fmla="*/ 5 h 10"/>
                <a:gd name="T12" fmla="*/ 0 w 9"/>
                <a:gd name="T13" fmla="*/ 7 h 10"/>
                <a:gd name="T14" fmla="*/ 3 w 9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9"/>
                  </a:moveTo>
                  <a:cubicBezTo>
                    <a:pt x="4" y="10"/>
                    <a:pt x="6" y="8"/>
                    <a:pt x="7" y="8"/>
                  </a:cubicBezTo>
                  <a:cubicBezTo>
                    <a:pt x="8" y="8"/>
                    <a:pt x="9" y="4"/>
                    <a:pt x="8" y="4"/>
                  </a:cubicBezTo>
                  <a:cubicBezTo>
                    <a:pt x="7" y="4"/>
                    <a:pt x="6" y="1"/>
                    <a:pt x="5" y="0"/>
                  </a:cubicBezTo>
                  <a:cubicBezTo>
                    <a:pt x="4" y="0"/>
                    <a:pt x="3" y="2"/>
                    <a:pt x="3" y="3"/>
                  </a:cubicBezTo>
                  <a:cubicBezTo>
                    <a:pt x="3" y="4"/>
                    <a:pt x="1" y="4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3" y="9"/>
                    <a:pt x="3" y="9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845"/>
            <p:cNvSpPr>
              <a:spLocks/>
            </p:cNvSpPr>
            <p:nvPr/>
          </p:nvSpPr>
          <p:spPr bwMode="auto">
            <a:xfrm>
              <a:off x="5224883" y="4181218"/>
              <a:ext cx="11113" cy="15875"/>
            </a:xfrm>
            <a:custGeom>
              <a:avLst/>
              <a:gdLst>
                <a:gd name="T0" fmla="*/ 7 w 7"/>
                <a:gd name="T1" fmla="*/ 5 h 11"/>
                <a:gd name="T2" fmla="*/ 5 w 7"/>
                <a:gd name="T3" fmla="*/ 1 h 11"/>
                <a:gd name="T4" fmla="*/ 1 w 7"/>
                <a:gd name="T5" fmla="*/ 8 h 11"/>
                <a:gd name="T6" fmla="*/ 3 w 7"/>
                <a:gd name="T7" fmla="*/ 10 h 11"/>
                <a:gd name="T8" fmla="*/ 6 w 7"/>
                <a:gd name="T9" fmla="*/ 11 h 11"/>
                <a:gd name="T10" fmla="*/ 6 w 7"/>
                <a:gd name="T11" fmla="*/ 9 h 11"/>
                <a:gd name="T12" fmla="*/ 7 w 7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1">
                  <a:moveTo>
                    <a:pt x="7" y="5"/>
                  </a:moveTo>
                  <a:cubicBezTo>
                    <a:pt x="7" y="5"/>
                    <a:pt x="7" y="1"/>
                    <a:pt x="5" y="1"/>
                  </a:cubicBezTo>
                  <a:cubicBezTo>
                    <a:pt x="4" y="0"/>
                    <a:pt x="0" y="5"/>
                    <a:pt x="1" y="8"/>
                  </a:cubicBezTo>
                  <a:cubicBezTo>
                    <a:pt x="1" y="11"/>
                    <a:pt x="2" y="11"/>
                    <a:pt x="3" y="10"/>
                  </a:cubicBezTo>
                  <a:cubicBezTo>
                    <a:pt x="3" y="10"/>
                    <a:pt x="5" y="11"/>
                    <a:pt x="6" y="11"/>
                  </a:cubicBezTo>
                  <a:cubicBezTo>
                    <a:pt x="7" y="11"/>
                    <a:pt x="7" y="10"/>
                    <a:pt x="6" y="9"/>
                  </a:cubicBezTo>
                  <a:cubicBezTo>
                    <a:pt x="5" y="8"/>
                    <a:pt x="6" y="5"/>
                    <a:pt x="7" y="5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846"/>
            <p:cNvSpPr>
              <a:spLocks/>
            </p:cNvSpPr>
            <p:nvPr/>
          </p:nvSpPr>
          <p:spPr bwMode="auto">
            <a:xfrm>
              <a:off x="5202658" y="4168518"/>
              <a:ext cx="22225" cy="30163"/>
            </a:xfrm>
            <a:custGeom>
              <a:avLst/>
              <a:gdLst>
                <a:gd name="T0" fmla="*/ 14 w 15"/>
                <a:gd name="T1" fmla="*/ 10 h 21"/>
                <a:gd name="T2" fmla="*/ 15 w 15"/>
                <a:gd name="T3" fmla="*/ 4 h 21"/>
                <a:gd name="T4" fmla="*/ 11 w 15"/>
                <a:gd name="T5" fmla="*/ 1 h 21"/>
                <a:gd name="T6" fmla="*/ 4 w 15"/>
                <a:gd name="T7" fmla="*/ 10 h 21"/>
                <a:gd name="T8" fmla="*/ 1 w 15"/>
                <a:gd name="T9" fmla="*/ 18 h 21"/>
                <a:gd name="T10" fmla="*/ 8 w 15"/>
                <a:gd name="T11" fmla="*/ 20 h 21"/>
                <a:gd name="T12" fmla="*/ 11 w 15"/>
                <a:gd name="T13" fmla="*/ 20 h 21"/>
                <a:gd name="T14" fmla="*/ 11 w 15"/>
                <a:gd name="T15" fmla="*/ 19 h 21"/>
                <a:gd name="T16" fmla="*/ 13 w 15"/>
                <a:gd name="T17" fmla="*/ 15 h 21"/>
                <a:gd name="T18" fmla="*/ 14 w 15"/>
                <a:gd name="T1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1">
                  <a:moveTo>
                    <a:pt x="14" y="10"/>
                  </a:moveTo>
                  <a:cubicBezTo>
                    <a:pt x="14" y="9"/>
                    <a:pt x="14" y="5"/>
                    <a:pt x="15" y="4"/>
                  </a:cubicBezTo>
                  <a:cubicBezTo>
                    <a:pt x="15" y="4"/>
                    <a:pt x="12" y="1"/>
                    <a:pt x="11" y="1"/>
                  </a:cubicBezTo>
                  <a:cubicBezTo>
                    <a:pt x="10" y="0"/>
                    <a:pt x="6" y="9"/>
                    <a:pt x="4" y="10"/>
                  </a:cubicBezTo>
                  <a:cubicBezTo>
                    <a:pt x="1" y="11"/>
                    <a:pt x="0" y="16"/>
                    <a:pt x="1" y="18"/>
                  </a:cubicBezTo>
                  <a:cubicBezTo>
                    <a:pt x="2" y="19"/>
                    <a:pt x="7" y="19"/>
                    <a:pt x="8" y="20"/>
                  </a:cubicBezTo>
                  <a:cubicBezTo>
                    <a:pt x="9" y="21"/>
                    <a:pt x="10" y="20"/>
                    <a:pt x="11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19"/>
                    <a:pt x="13" y="17"/>
                    <a:pt x="13" y="15"/>
                  </a:cubicBezTo>
                  <a:cubicBezTo>
                    <a:pt x="13" y="14"/>
                    <a:pt x="14" y="12"/>
                    <a:pt x="14" y="1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847"/>
            <p:cNvSpPr>
              <a:spLocks/>
            </p:cNvSpPr>
            <p:nvPr/>
          </p:nvSpPr>
          <p:spPr bwMode="auto">
            <a:xfrm>
              <a:off x="5194720" y="4201856"/>
              <a:ext cx="22225" cy="7938"/>
            </a:xfrm>
            <a:custGeom>
              <a:avLst/>
              <a:gdLst>
                <a:gd name="T0" fmla="*/ 5 w 15"/>
                <a:gd name="T1" fmla="*/ 1 h 6"/>
                <a:gd name="T2" fmla="*/ 0 w 15"/>
                <a:gd name="T3" fmla="*/ 2 h 6"/>
                <a:gd name="T4" fmla="*/ 11 w 15"/>
                <a:gd name="T5" fmla="*/ 5 h 6"/>
                <a:gd name="T6" fmla="*/ 15 w 15"/>
                <a:gd name="T7" fmla="*/ 5 h 6"/>
                <a:gd name="T8" fmla="*/ 5 w 15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5" y="1"/>
                  </a:move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8" y="4"/>
                    <a:pt x="11" y="5"/>
                  </a:cubicBezTo>
                  <a:cubicBezTo>
                    <a:pt x="14" y="6"/>
                    <a:pt x="15" y="6"/>
                    <a:pt x="15" y="5"/>
                  </a:cubicBezTo>
                  <a:cubicBezTo>
                    <a:pt x="14" y="5"/>
                    <a:pt x="7" y="2"/>
                    <a:pt x="5" y="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848"/>
            <p:cNvSpPr>
              <a:spLocks/>
            </p:cNvSpPr>
            <p:nvPr/>
          </p:nvSpPr>
          <p:spPr bwMode="auto">
            <a:xfrm>
              <a:off x="5221708" y="4117718"/>
              <a:ext cx="4763" cy="7938"/>
            </a:xfrm>
            <a:custGeom>
              <a:avLst/>
              <a:gdLst>
                <a:gd name="T0" fmla="*/ 3 w 3"/>
                <a:gd name="T1" fmla="*/ 5 h 6"/>
                <a:gd name="T2" fmla="*/ 1 w 3"/>
                <a:gd name="T3" fmla="*/ 1 h 6"/>
                <a:gd name="T4" fmla="*/ 1 w 3"/>
                <a:gd name="T5" fmla="*/ 5 h 6"/>
                <a:gd name="T6" fmla="*/ 3 w 3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2" y="0"/>
                    <a:pt x="1" y="1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" y="6"/>
                    <a:pt x="2" y="6"/>
                    <a:pt x="3" y="5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849"/>
            <p:cNvSpPr>
              <a:spLocks/>
            </p:cNvSpPr>
            <p:nvPr/>
          </p:nvSpPr>
          <p:spPr bwMode="auto">
            <a:xfrm>
              <a:off x="5226470" y="4133593"/>
              <a:ext cx="7938" cy="9525"/>
            </a:xfrm>
            <a:custGeom>
              <a:avLst/>
              <a:gdLst>
                <a:gd name="T0" fmla="*/ 5 w 5"/>
                <a:gd name="T1" fmla="*/ 3 h 7"/>
                <a:gd name="T2" fmla="*/ 2 w 5"/>
                <a:gd name="T3" fmla="*/ 1 h 7"/>
                <a:gd name="T4" fmla="*/ 1 w 5"/>
                <a:gd name="T5" fmla="*/ 6 h 7"/>
                <a:gd name="T6" fmla="*/ 5 w 5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cubicBezTo>
                    <a:pt x="5" y="2"/>
                    <a:pt x="4" y="1"/>
                    <a:pt x="2" y="1"/>
                  </a:cubicBezTo>
                  <a:cubicBezTo>
                    <a:pt x="0" y="0"/>
                    <a:pt x="1" y="6"/>
                    <a:pt x="1" y="6"/>
                  </a:cubicBezTo>
                  <a:cubicBezTo>
                    <a:pt x="2" y="7"/>
                    <a:pt x="4" y="4"/>
                    <a:pt x="5" y="3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850"/>
            <p:cNvSpPr>
              <a:spLocks/>
            </p:cNvSpPr>
            <p:nvPr/>
          </p:nvSpPr>
          <p:spPr bwMode="auto">
            <a:xfrm>
              <a:off x="5247108" y="4181218"/>
              <a:ext cx="9525" cy="7938"/>
            </a:xfrm>
            <a:custGeom>
              <a:avLst/>
              <a:gdLst>
                <a:gd name="T0" fmla="*/ 0 w 7"/>
                <a:gd name="T1" fmla="*/ 4 h 5"/>
                <a:gd name="T2" fmla="*/ 7 w 7"/>
                <a:gd name="T3" fmla="*/ 2 h 5"/>
                <a:gd name="T4" fmla="*/ 0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cubicBezTo>
                    <a:pt x="2" y="5"/>
                    <a:pt x="7" y="4"/>
                    <a:pt x="7" y="2"/>
                  </a:cubicBezTo>
                  <a:cubicBezTo>
                    <a:pt x="5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851"/>
            <p:cNvSpPr>
              <a:spLocks/>
            </p:cNvSpPr>
            <p:nvPr/>
          </p:nvSpPr>
          <p:spPr bwMode="auto">
            <a:xfrm>
              <a:off x="5242345" y="4082793"/>
              <a:ext cx="17463" cy="17463"/>
            </a:xfrm>
            <a:custGeom>
              <a:avLst/>
              <a:gdLst>
                <a:gd name="T0" fmla="*/ 2 w 12"/>
                <a:gd name="T1" fmla="*/ 6 h 12"/>
                <a:gd name="T2" fmla="*/ 1 w 12"/>
                <a:gd name="T3" fmla="*/ 8 h 12"/>
                <a:gd name="T4" fmla="*/ 0 w 12"/>
                <a:gd name="T5" fmla="*/ 8 h 12"/>
                <a:gd name="T6" fmla="*/ 0 w 12"/>
                <a:gd name="T7" fmla="*/ 12 h 12"/>
                <a:gd name="T8" fmla="*/ 4 w 12"/>
                <a:gd name="T9" fmla="*/ 9 h 12"/>
                <a:gd name="T10" fmla="*/ 7 w 12"/>
                <a:gd name="T11" fmla="*/ 8 h 12"/>
                <a:gd name="T12" fmla="*/ 11 w 12"/>
                <a:gd name="T13" fmla="*/ 7 h 12"/>
                <a:gd name="T14" fmla="*/ 12 w 12"/>
                <a:gd name="T15" fmla="*/ 6 h 12"/>
                <a:gd name="T16" fmla="*/ 10 w 12"/>
                <a:gd name="T17" fmla="*/ 0 h 12"/>
                <a:gd name="T18" fmla="*/ 8 w 12"/>
                <a:gd name="T19" fmla="*/ 1 h 12"/>
                <a:gd name="T20" fmla="*/ 2 w 12"/>
                <a:gd name="T2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2">
                  <a:moveTo>
                    <a:pt x="2" y="6"/>
                  </a:moveTo>
                  <a:cubicBezTo>
                    <a:pt x="1" y="6"/>
                    <a:pt x="0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2"/>
                  </a:cubicBezTo>
                  <a:cubicBezTo>
                    <a:pt x="1" y="12"/>
                    <a:pt x="3" y="10"/>
                    <a:pt x="4" y="9"/>
                  </a:cubicBezTo>
                  <a:cubicBezTo>
                    <a:pt x="5" y="8"/>
                    <a:pt x="7" y="8"/>
                    <a:pt x="7" y="8"/>
                  </a:cubicBezTo>
                  <a:cubicBezTo>
                    <a:pt x="7" y="8"/>
                    <a:pt x="9" y="8"/>
                    <a:pt x="11" y="7"/>
                  </a:cubicBezTo>
                  <a:cubicBezTo>
                    <a:pt x="11" y="7"/>
                    <a:pt x="11" y="6"/>
                    <a:pt x="12" y="6"/>
                  </a:cubicBezTo>
                  <a:cubicBezTo>
                    <a:pt x="11" y="4"/>
                    <a:pt x="11" y="2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2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852"/>
            <p:cNvSpPr>
              <a:spLocks/>
            </p:cNvSpPr>
            <p:nvPr/>
          </p:nvSpPr>
          <p:spPr bwMode="auto">
            <a:xfrm>
              <a:off x="5172495" y="4173281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853"/>
            <p:cNvSpPr>
              <a:spLocks/>
            </p:cNvSpPr>
            <p:nvPr/>
          </p:nvSpPr>
          <p:spPr bwMode="auto">
            <a:xfrm>
              <a:off x="5174083" y="4171693"/>
              <a:ext cx="20638" cy="26988"/>
            </a:xfrm>
            <a:custGeom>
              <a:avLst/>
              <a:gdLst>
                <a:gd name="T0" fmla="*/ 13 w 14"/>
                <a:gd name="T1" fmla="*/ 14 h 19"/>
                <a:gd name="T2" fmla="*/ 7 w 14"/>
                <a:gd name="T3" fmla="*/ 7 h 19"/>
                <a:gd name="T4" fmla="*/ 7 w 14"/>
                <a:gd name="T5" fmla="*/ 6 h 19"/>
                <a:gd name="T6" fmla="*/ 6 w 14"/>
                <a:gd name="T7" fmla="*/ 4 h 19"/>
                <a:gd name="T8" fmla="*/ 2 w 14"/>
                <a:gd name="T9" fmla="*/ 0 h 19"/>
                <a:gd name="T10" fmla="*/ 0 w 14"/>
                <a:gd name="T11" fmla="*/ 1 h 19"/>
                <a:gd name="T12" fmla="*/ 3 w 14"/>
                <a:gd name="T13" fmla="*/ 3 h 19"/>
                <a:gd name="T14" fmla="*/ 11 w 14"/>
                <a:gd name="T15" fmla="*/ 18 h 19"/>
                <a:gd name="T16" fmla="*/ 13 w 14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9">
                  <a:moveTo>
                    <a:pt x="13" y="14"/>
                  </a:moveTo>
                  <a:cubicBezTo>
                    <a:pt x="12" y="12"/>
                    <a:pt x="10" y="9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2"/>
                    <a:pt x="2" y="1"/>
                    <a:pt x="2" y="0"/>
                  </a:cubicBezTo>
                  <a:cubicBezTo>
                    <a:pt x="2" y="0"/>
                    <a:pt x="1" y="2"/>
                    <a:pt x="0" y="1"/>
                  </a:cubicBezTo>
                  <a:cubicBezTo>
                    <a:pt x="0" y="2"/>
                    <a:pt x="1" y="2"/>
                    <a:pt x="3" y="3"/>
                  </a:cubicBezTo>
                  <a:cubicBezTo>
                    <a:pt x="5" y="5"/>
                    <a:pt x="10" y="17"/>
                    <a:pt x="11" y="18"/>
                  </a:cubicBezTo>
                  <a:cubicBezTo>
                    <a:pt x="12" y="19"/>
                    <a:pt x="14" y="16"/>
                    <a:pt x="13" y="14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854"/>
            <p:cNvSpPr>
              <a:spLocks/>
            </p:cNvSpPr>
            <p:nvPr/>
          </p:nvSpPr>
          <p:spPr bwMode="auto">
            <a:xfrm>
              <a:off x="5135983" y="4158993"/>
              <a:ext cx="7938" cy="11113"/>
            </a:xfrm>
            <a:custGeom>
              <a:avLst/>
              <a:gdLst>
                <a:gd name="T0" fmla="*/ 1 w 5"/>
                <a:gd name="T1" fmla="*/ 2 h 7"/>
                <a:gd name="T2" fmla="*/ 5 w 5"/>
                <a:gd name="T3" fmla="*/ 6 h 7"/>
                <a:gd name="T4" fmla="*/ 4 w 5"/>
                <a:gd name="T5" fmla="*/ 1 h 7"/>
                <a:gd name="T6" fmla="*/ 1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1" y="2"/>
                  </a:moveTo>
                  <a:cubicBezTo>
                    <a:pt x="0" y="4"/>
                    <a:pt x="4" y="7"/>
                    <a:pt x="5" y="6"/>
                  </a:cubicBezTo>
                  <a:cubicBezTo>
                    <a:pt x="5" y="5"/>
                    <a:pt x="4" y="2"/>
                    <a:pt x="4" y="1"/>
                  </a:cubicBezTo>
                  <a:cubicBezTo>
                    <a:pt x="3" y="0"/>
                    <a:pt x="2" y="1"/>
                    <a:pt x="1" y="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855"/>
            <p:cNvSpPr>
              <a:spLocks/>
            </p:cNvSpPr>
            <p:nvPr/>
          </p:nvSpPr>
          <p:spPr bwMode="auto">
            <a:xfrm>
              <a:off x="5055020" y="4219318"/>
              <a:ext cx="15875" cy="41275"/>
            </a:xfrm>
            <a:custGeom>
              <a:avLst/>
              <a:gdLst>
                <a:gd name="T0" fmla="*/ 1 w 11"/>
                <a:gd name="T1" fmla="*/ 26 h 28"/>
                <a:gd name="T2" fmla="*/ 5 w 11"/>
                <a:gd name="T3" fmla="*/ 28 h 28"/>
                <a:gd name="T4" fmla="*/ 8 w 11"/>
                <a:gd name="T5" fmla="*/ 22 h 28"/>
                <a:gd name="T6" fmla="*/ 9 w 11"/>
                <a:gd name="T7" fmla="*/ 18 h 28"/>
                <a:gd name="T8" fmla="*/ 10 w 11"/>
                <a:gd name="T9" fmla="*/ 15 h 28"/>
                <a:gd name="T10" fmla="*/ 11 w 11"/>
                <a:gd name="T11" fmla="*/ 12 h 28"/>
                <a:gd name="T12" fmla="*/ 9 w 11"/>
                <a:gd name="T13" fmla="*/ 2 h 28"/>
                <a:gd name="T14" fmla="*/ 7 w 11"/>
                <a:gd name="T15" fmla="*/ 4 h 28"/>
                <a:gd name="T16" fmla="*/ 2 w 11"/>
                <a:gd name="T17" fmla="*/ 9 h 28"/>
                <a:gd name="T18" fmla="*/ 1 w 11"/>
                <a:gd name="T19" fmla="*/ 15 h 28"/>
                <a:gd name="T20" fmla="*/ 0 w 11"/>
                <a:gd name="T21" fmla="*/ 19 h 28"/>
                <a:gd name="T22" fmla="*/ 1 w 11"/>
                <a:gd name="T2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8">
                  <a:moveTo>
                    <a:pt x="1" y="26"/>
                  </a:moveTo>
                  <a:cubicBezTo>
                    <a:pt x="1" y="27"/>
                    <a:pt x="4" y="28"/>
                    <a:pt x="5" y="28"/>
                  </a:cubicBezTo>
                  <a:cubicBezTo>
                    <a:pt x="6" y="28"/>
                    <a:pt x="8" y="24"/>
                    <a:pt x="8" y="22"/>
                  </a:cubicBezTo>
                  <a:cubicBezTo>
                    <a:pt x="9" y="21"/>
                    <a:pt x="9" y="18"/>
                    <a:pt x="9" y="18"/>
                  </a:cubicBezTo>
                  <a:cubicBezTo>
                    <a:pt x="9" y="17"/>
                    <a:pt x="9" y="16"/>
                    <a:pt x="10" y="15"/>
                  </a:cubicBezTo>
                  <a:cubicBezTo>
                    <a:pt x="10" y="15"/>
                    <a:pt x="11" y="14"/>
                    <a:pt x="11" y="12"/>
                  </a:cubicBezTo>
                  <a:cubicBezTo>
                    <a:pt x="11" y="11"/>
                    <a:pt x="9" y="3"/>
                    <a:pt x="9" y="2"/>
                  </a:cubicBezTo>
                  <a:cubicBezTo>
                    <a:pt x="9" y="0"/>
                    <a:pt x="8" y="2"/>
                    <a:pt x="7" y="4"/>
                  </a:cubicBezTo>
                  <a:cubicBezTo>
                    <a:pt x="7" y="5"/>
                    <a:pt x="3" y="8"/>
                    <a:pt x="2" y="9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1" y="24"/>
                    <a:pt x="1" y="26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856"/>
            <p:cNvSpPr>
              <a:spLocks/>
            </p:cNvSpPr>
            <p:nvPr/>
          </p:nvSpPr>
          <p:spPr bwMode="auto">
            <a:xfrm>
              <a:off x="4856583" y="4330443"/>
              <a:ext cx="4763" cy="317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857"/>
            <p:cNvSpPr>
              <a:spLocks/>
            </p:cNvSpPr>
            <p:nvPr/>
          </p:nvSpPr>
          <p:spPr bwMode="auto">
            <a:xfrm>
              <a:off x="4843883" y="3903406"/>
              <a:ext cx="112713" cy="104775"/>
            </a:xfrm>
            <a:custGeom>
              <a:avLst/>
              <a:gdLst>
                <a:gd name="T0" fmla="*/ 77 w 78"/>
                <a:gd name="T1" fmla="*/ 9 h 72"/>
                <a:gd name="T2" fmla="*/ 73 w 78"/>
                <a:gd name="T3" fmla="*/ 8 h 72"/>
                <a:gd name="T4" fmla="*/ 67 w 78"/>
                <a:gd name="T5" fmla="*/ 8 h 72"/>
                <a:gd name="T6" fmla="*/ 69 w 78"/>
                <a:gd name="T7" fmla="*/ 4 h 72"/>
                <a:gd name="T8" fmla="*/ 67 w 78"/>
                <a:gd name="T9" fmla="*/ 2 h 72"/>
                <a:gd name="T10" fmla="*/ 60 w 78"/>
                <a:gd name="T11" fmla="*/ 1 h 72"/>
                <a:gd name="T12" fmla="*/ 56 w 78"/>
                <a:gd name="T13" fmla="*/ 0 h 72"/>
                <a:gd name="T14" fmla="*/ 48 w 78"/>
                <a:gd name="T15" fmla="*/ 2 h 72"/>
                <a:gd name="T16" fmla="*/ 38 w 78"/>
                <a:gd name="T17" fmla="*/ 2 h 72"/>
                <a:gd name="T18" fmla="*/ 36 w 78"/>
                <a:gd name="T19" fmla="*/ 6 h 72"/>
                <a:gd name="T20" fmla="*/ 28 w 78"/>
                <a:gd name="T21" fmla="*/ 7 h 72"/>
                <a:gd name="T22" fmla="*/ 13 w 78"/>
                <a:gd name="T23" fmla="*/ 11 h 72"/>
                <a:gd name="T24" fmla="*/ 9 w 78"/>
                <a:gd name="T25" fmla="*/ 16 h 72"/>
                <a:gd name="T26" fmla="*/ 6 w 78"/>
                <a:gd name="T27" fmla="*/ 19 h 72"/>
                <a:gd name="T28" fmla="*/ 1 w 78"/>
                <a:gd name="T29" fmla="*/ 20 h 72"/>
                <a:gd name="T30" fmla="*/ 2 w 78"/>
                <a:gd name="T31" fmla="*/ 22 h 72"/>
                <a:gd name="T32" fmla="*/ 4 w 78"/>
                <a:gd name="T33" fmla="*/ 22 h 72"/>
                <a:gd name="T34" fmla="*/ 9 w 78"/>
                <a:gd name="T35" fmla="*/ 23 h 72"/>
                <a:gd name="T36" fmla="*/ 5 w 78"/>
                <a:gd name="T37" fmla="*/ 24 h 72"/>
                <a:gd name="T38" fmla="*/ 5 w 78"/>
                <a:gd name="T39" fmla="*/ 28 h 72"/>
                <a:gd name="T40" fmla="*/ 9 w 78"/>
                <a:gd name="T41" fmla="*/ 28 h 72"/>
                <a:gd name="T42" fmla="*/ 15 w 78"/>
                <a:gd name="T43" fmla="*/ 29 h 72"/>
                <a:gd name="T44" fmla="*/ 18 w 78"/>
                <a:gd name="T45" fmla="*/ 34 h 72"/>
                <a:gd name="T46" fmla="*/ 19 w 78"/>
                <a:gd name="T47" fmla="*/ 39 h 72"/>
                <a:gd name="T48" fmla="*/ 22 w 78"/>
                <a:gd name="T49" fmla="*/ 41 h 72"/>
                <a:gd name="T50" fmla="*/ 21 w 78"/>
                <a:gd name="T51" fmla="*/ 42 h 72"/>
                <a:gd name="T52" fmla="*/ 22 w 78"/>
                <a:gd name="T53" fmla="*/ 46 h 72"/>
                <a:gd name="T54" fmla="*/ 22 w 78"/>
                <a:gd name="T55" fmla="*/ 49 h 72"/>
                <a:gd name="T56" fmla="*/ 21 w 78"/>
                <a:gd name="T57" fmla="*/ 52 h 72"/>
                <a:gd name="T58" fmla="*/ 24 w 78"/>
                <a:gd name="T59" fmla="*/ 63 h 72"/>
                <a:gd name="T60" fmla="*/ 27 w 78"/>
                <a:gd name="T61" fmla="*/ 70 h 72"/>
                <a:gd name="T62" fmla="*/ 31 w 78"/>
                <a:gd name="T63" fmla="*/ 71 h 72"/>
                <a:gd name="T64" fmla="*/ 33 w 78"/>
                <a:gd name="T65" fmla="*/ 70 h 72"/>
                <a:gd name="T66" fmla="*/ 36 w 78"/>
                <a:gd name="T67" fmla="*/ 66 h 72"/>
                <a:gd name="T68" fmla="*/ 39 w 78"/>
                <a:gd name="T69" fmla="*/ 57 h 72"/>
                <a:gd name="T70" fmla="*/ 43 w 78"/>
                <a:gd name="T71" fmla="*/ 56 h 72"/>
                <a:gd name="T72" fmla="*/ 47 w 78"/>
                <a:gd name="T73" fmla="*/ 54 h 72"/>
                <a:gd name="T74" fmla="*/ 53 w 78"/>
                <a:gd name="T75" fmla="*/ 50 h 72"/>
                <a:gd name="T76" fmla="*/ 57 w 78"/>
                <a:gd name="T77" fmla="*/ 45 h 72"/>
                <a:gd name="T78" fmla="*/ 56 w 78"/>
                <a:gd name="T79" fmla="*/ 43 h 72"/>
                <a:gd name="T80" fmla="*/ 55 w 78"/>
                <a:gd name="T81" fmla="*/ 41 h 72"/>
                <a:gd name="T82" fmla="*/ 61 w 78"/>
                <a:gd name="T83" fmla="*/ 42 h 72"/>
                <a:gd name="T84" fmla="*/ 64 w 78"/>
                <a:gd name="T85" fmla="*/ 40 h 72"/>
                <a:gd name="T86" fmla="*/ 64 w 78"/>
                <a:gd name="T87" fmla="*/ 40 h 72"/>
                <a:gd name="T88" fmla="*/ 64 w 78"/>
                <a:gd name="T89" fmla="*/ 37 h 72"/>
                <a:gd name="T90" fmla="*/ 67 w 78"/>
                <a:gd name="T91" fmla="*/ 31 h 72"/>
                <a:gd name="T92" fmla="*/ 69 w 78"/>
                <a:gd name="T93" fmla="*/ 24 h 72"/>
                <a:gd name="T94" fmla="*/ 69 w 78"/>
                <a:gd name="T95" fmla="*/ 21 h 72"/>
                <a:gd name="T96" fmla="*/ 69 w 78"/>
                <a:gd name="T97" fmla="*/ 20 h 72"/>
                <a:gd name="T98" fmla="*/ 70 w 78"/>
                <a:gd name="T99" fmla="*/ 16 h 72"/>
                <a:gd name="T100" fmla="*/ 73 w 78"/>
                <a:gd name="T101" fmla="*/ 14 h 72"/>
                <a:gd name="T102" fmla="*/ 77 w 78"/>
                <a:gd name="T103" fmla="*/ 12 h 72"/>
                <a:gd name="T104" fmla="*/ 77 w 78"/>
                <a:gd name="T105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72">
                  <a:moveTo>
                    <a:pt x="77" y="9"/>
                  </a:moveTo>
                  <a:cubicBezTo>
                    <a:pt x="76" y="9"/>
                    <a:pt x="74" y="9"/>
                    <a:pt x="73" y="8"/>
                  </a:cubicBezTo>
                  <a:cubicBezTo>
                    <a:pt x="73" y="7"/>
                    <a:pt x="68" y="7"/>
                    <a:pt x="67" y="8"/>
                  </a:cubicBezTo>
                  <a:cubicBezTo>
                    <a:pt x="66" y="8"/>
                    <a:pt x="67" y="5"/>
                    <a:pt x="69" y="4"/>
                  </a:cubicBezTo>
                  <a:cubicBezTo>
                    <a:pt x="70" y="4"/>
                    <a:pt x="69" y="2"/>
                    <a:pt x="67" y="2"/>
                  </a:cubicBezTo>
                  <a:cubicBezTo>
                    <a:pt x="65" y="2"/>
                    <a:pt x="61" y="1"/>
                    <a:pt x="60" y="1"/>
                  </a:cubicBezTo>
                  <a:cubicBezTo>
                    <a:pt x="59" y="1"/>
                    <a:pt x="57" y="0"/>
                    <a:pt x="56" y="0"/>
                  </a:cubicBezTo>
                  <a:cubicBezTo>
                    <a:pt x="55" y="0"/>
                    <a:pt x="50" y="2"/>
                    <a:pt x="48" y="2"/>
                  </a:cubicBezTo>
                  <a:cubicBezTo>
                    <a:pt x="45" y="2"/>
                    <a:pt x="39" y="2"/>
                    <a:pt x="38" y="2"/>
                  </a:cubicBezTo>
                  <a:cubicBezTo>
                    <a:pt x="36" y="3"/>
                    <a:pt x="35" y="5"/>
                    <a:pt x="36" y="6"/>
                  </a:cubicBezTo>
                  <a:cubicBezTo>
                    <a:pt x="36" y="7"/>
                    <a:pt x="30" y="7"/>
                    <a:pt x="28" y="7"/>
                  </a:cubicBezTo>
                  <a:cubicBezTo>
                    <a:pt x="26" y="7"/>
                    <a:pt x="16" y="9"/>
                    <a:pt x="13" y="11"/>
                  </a:cubicBezTo>
                  <a:cubicBezTo>
                    <a:pt x="10" y="12"/>
                    <a:pt x="8" y="16"/>
                    <a:pt x="9" y="16"/>
                  </a:cubicBezTo>
                  <a:cubicBezTo>
                    <a:pt x="10" y="16"/>
                    <a:pt x="8" y="18"/>
                    <a:pt x="6" y="19"/>
                  </a:cubicBezTo>
                  <a:cubicBezTo>
                    <a:pt x="5" y="19"/>
                    <a:pt x="1" y="19"/>
                    <a:pt x="1" y="20"/>
                  </a:cubicBezTo>
                  <a:cubicBezTo>
                    <a:pt x="0" y="21"/>
                    <a:pt x="1" y="22"/>
                    <a:pt x="2" y="22"/>
                  </a:cubicBezTo>
                  <a:cubicBezTo>
                    <a:pt x="2" y="23"/>
                    <a:pt x="3" y="22"/>
                    <a:pt x="4" y="22"/>
                  </a:cubicBezTo>
                  <a:cubicBezTo>
                    <a:pt x="5" y="23"/>
                    <a:pt x="8" y="23"/>
                    <a:pt x="9" y="23"/>
                  </a:cubicBezTo>
                  <a:cubicBezTo>
                    <a:pt x="9" y="23"/>
                    <a:pt x="6" y="24"/>
                    <a:pt x="5" y="24"/>
                  </a:cubicBezTo>
                  <a:cubicBezTo>
                    <a:pt x="3" y="24"/>
                    <a:pt x="3" y="27"/>
                    <a:pt x="5" y="28"/>
                  </a:cubicBezTo>
                  <a:cubicBezTo>
                    <a:pt x="6" y="28"/>
                    <a:pt x="9" y="29"/>
                    <a:pt x="9" y="28"/>
                  </a:cubicBezTo>
                  <a:cubicBezTo>
                    <a:pt x="10" y="28"/>
                    <a:pt x="13" y="29"/>
                    <a:pt x="15" y="29"/>
                  </a:cubicBezTo>
                  <a:cubicBezTo>
                    <a:pt x="17" y="29"/>
                    <a:pt x="18" y="33"/>
                    <a:pt x="18" y="34"/>
                  </a:cubicBezTo>
                  <a:cubicBezTo>
                    <a:pt x="19" y="35"/>
                    <a:pt x="19" y="38"/>
                    <a:pt x="19" y="39"/>
                  </a:cubicBezTo>
                  <a:cubicBezTo>
                    <a:pt x="19" y="40"/>
                    <a:pt x="22" y="41"/>
                    <a:pt x="22" y="41"/>
                  </a:cubicBezTo>
                  <a:cubicBezTo>
                    <a:pt x="23" y="40"/>
                    <a:pt x="22" y="42"/>
                    <a:pt x="21" y="42"/>
                  </a:cubicBezTo>
                  <a:cubicBezTo>
                    <a:pt x="20" y="42"/>
                    <a:pt x="21" y="45"/>
                    <a:pt x="22" y="46"/>
                  </a:cubicBezTo>
                  <a:cubicBezTo>
                    <a:pt x="24" y="46"/>
                    <a:pt x="23" y="48"/>
                    <a:pt x="22" y="49"/>
                  </a:cubicBezTo>
                  <a:cubicBezTo>
                    <a:pt x="21" y="50"/>
                    <a:pt x="22" y="52"/>
                    <a:pt x="21" y="52"/>
                  </a:cubicBezTo>
                  <a:cubicBezTo>
                    <a:pt x="20" y="53"/>
                    <a:pt x="24" y="60"/>
                    <a:pt x="24" y="63"/>
                  </a:cubicBezTo>
                  <a:cubicBezTo>
                    <a:pt x="24" y="67"/>
                    <a:pt x="26" y="70"/>
                    <a:pt x="27" y="70"/>
                  </a:cubicBezTo>
                  <a:cubicBezTo>
                    <a:pt x="28" y="70"/>
                    <a:pt x="30" y="70"/>
                    <a:pt x="31" y="71"/>
                  </a:cubicBezTo>
                  <a:cubicBezTo>
                    <a:pt x="31" y="72"/>
                    <a:pt x="33" y="71"/>
                    <a:pt x="33" y="70"/>
                  </a:cubicBezTo>
                  <a:cubicBezTo>
                    <a:pt x="34" y="69"/>
                    <a:pt x="35" y="68"/>
                    <a:pt x="36" y="66"/>
                  </a:cubicBezTo>
                  <a:cubicBezTo>
                    <a:pt x="37" y="65"/>
                    <a:pt x="38" y="58"/>
                    <a:pt x="39" y="57"/>
                  </a:cubicBezTo>
                  <a:cubicBezTo>
                    <a:pt x="39" y="56"/>
                    <a:pt x="42" y="57"/>
                    <a:pt x="43" y="56"/>
                  </a:cubicBezTo>
                  <a:cubicBezTo>
                    <a:pt x="44" y="56"/>
                    <a:pt x="46" y="54"/>
                    <a:pt x="47" y="54"/>
                  </a:cubicBezTo>
                  <a:cubicBezTo>
                    <a:pt x="47" y="53"/>
                    <a:pt x="52" y="51"/>
                    <a:pt x="53" y="50"/>
                  </a:cubicBezTo>
                  <a:cubicBezTo>
                    <a:pt x="54" y="50"/>
                    <a:pt x="56" y="46"/>
                    <a:pt x="57" y="45"/>
                  </a:cubicBezTo>
                  <a:cubicBezTo>
                    <a:pt x="58" y="44"/>
                    <a:pt x="57" y="44"/>
                    <a:pt x="56" y="43"/>
                  </a:cubicBezTo>
                  <a:cubicBezTo>
                    <a:pt x="54" y="42"/>
                    <a:pt x="55" y="41"/>
                    <a:pt x="55" y="41"/>
                  </a:cubicBezTo>
                  <a:cubicBezTo>
                    <a:pt x="56" y="41"/>
                    <a:pt x="59" y="42"/>
                    <a:pt x="61" y="42"/>
                  </a:cubicBezTo>
                  <a:cubicBezTo>
                    <a:pt x="62" y="43"/>
                    <a:pt x="65" y="41"/>
                    <a:pt x="64" y="40"/>
                  </a:cubicBezTo>
                  <a:cubicBezTo>
                    <a:pt x="63" y="40"/>
                    <a:pt x="63" y="40"/>
                    <a:pt x="64" y="40"/>
                  </a:cubicBezTo>
                  <a:cubicBezTo>
                    <a:pt x="64" y="40"/>
                    <a:pt x="65" y="38"/>
                    <a:pt x="64" y="37"/>
                  </a:cubicBezTo>
                  <a:cubicBezTo>
                    <a:pt x="64" y="37"/>
                    <a:pt x="68" y="33"/>
                    <a:pt x="67" y="31"/>
                  </a:cubicBezTo>
                  <a:cubicBezTo>
                    <a:pt x="66" y="28"/>
                    <a:pt x="68" y="25"/>
                    <a:pt x="69" y="24"/>
                  </a:cubicBezTo>
                  <a:cubicBezTo>
                    <a:pt x="71" y="24"/>
                    <a:pt x="70" y="21"/>
                    <a:pt x="69" y="21"/>
                  </a:cubicBezTo>
                  <a:cubicBezTo>
                    <a:pt x="67" y="21"/>
                    <a:pt x="69" y="20"/>
                    <a:pt x="69" y="20"/>
                  </a:cubicBezTo>
                  <a:cubicBezTo>
                    <a:pt x="70" y="19"/>
                    <a:pt x="70" y="16"/>
                    <a:pt x="70" y="16"/>
                  </a:cubicBezTo>
                  <a:cubicBezTo>
                    <a:pt x="70" y="15"/>
                    <a:pt x="72" y="15"/>
                    <a:pt x="73" y="14"/>
                  </a:cubicBezTo>
                  <a:cubicBezTo>
                    <a:pt x="73" y="13"/>
                    <a:pt x="76" y="12"/>
                    <a:pt x="77" y="12"/>
                  </a:cubicBezTo>
                  <a:cubicBezTo>
                    <a:pt x="78" y="11"/>
                    <a:pt x="78" y="9"/>
                    <a:pt x="77" y="9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858"/>
            <p:cNvSpPr>
              <a:spLocks/>
            </p:cNvSpPr>
            <p:nvPr/>
          </p:nvSpPr>
          <p:spPr bwMode="auto">
            <a:xfrm>
              <a:off x="4977233" y="3919281"/>
              <a:ext cx="31750" cy="25400"/>
            </a:xfrm>
            <a:custGeom>
              <a:avLst/>
              <a:gdLst>
                <a:gd name="T0" fmla="*/ 9 w 21"/>
                <a:gd name="T1" fmla="*/ 0 h 18"/>
                <a:gd name="T2" fmla="*/ 6 w 21"/>
                <a:gd name="T3" fmla="*/ 2 h 18"/>
                <a:gd name="T4" fmla="*/ 2 w 21"/>
                <a:gd name="T5" fmla="*/ 2 h 18"/>
                <a:gd name="T6" fmla="*/ 0 w 21"/>
                <a:gd name="T7" fmla="*/ 6 h 18"/>
                <a:gd name="T8" fmla="*/ 2 w 21"/>
                <a:gd name="T9" fmla="*/ 10 h 18"/>
                <a:gd name="T10" fmla="*/ 6 w 21"/>
                <a:gd name="T11" fmla="*/ 9 h 18"/>
                <a:gd name="T12" fmla="*/ 6 w 21"/>
                <a:gd name="T13" fmla="*/ 13 h 18"/>
                <a:gd name="T14" fmla="*/ 7 w 21"/>
                <a:gd name="T15" fmla="*/ 15 h 18"/>
                <a:gd name="T16" fmla="*/ 10 w 21"/>
                <a:gd name="T17" fmla="*/ 18 h 18"/>
                <a:gd name="T18" fmla="*/ 13 w 21"/>
                <a:gd name="T19" fmla="*/ 12 h 18"/>
                <a:gd name="T20" fmla="*/ 19 w 21"/>
                <a:gd name="T21" fmla="*/ 13 h 18"/>
                <a:gd name="T22" fmla="*/ 19 w 21"/>
                <a:gd name="T23" fmla="*/ 7 h 18"/>
                <a:gd name="T24" fmla="*/ 15 w 21"/>
                <a:gd name="T25" fmla="*/ 6 h 18"/>
                <a:gd name="T26" fmla="*/ 12 w 21"/>
                <a:gd name="T27" fmla="*/ 4 h 18"/>
                <a:gd name="T28" fmla="*/ 9 w 21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8">
                  <a:moveTo>
                    <a:pt x="9" y="0"/>
                  </a:moveTo>
                  <a:cubicBezTo>
                    <a:pt x="8" y="0"/>
                    <a:pt x="5" y="1"/>
                    <a:pt x="6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1" y="7"/>
                    <a:pt x="2" y="9"/>
                    <a:pt x="2" y="10"/>
                  </a:cubicBezTo>
                  <a:cubicBezTo>
                    <a:pt x="2" y="10"/>
                    <a:pt x="5" y="10"/>
                    <a:pt x="6" y="9"/>
                  </a:cubicBezTo>
                  <a:cubicBezTo>
                    <a:pt x="7" y="8"/>
                    <a:pt x="7" y="12"/>
                    <a:pt x="6" y="13"/>
                  </a:cubicBezTo>
                  <a:cubicBezTo>
                    <a:pt x="5" y="13"/>
                    <a:pt x="6" y="15"/>
                    <a:pt x="7" y="15"/>
                  </a:cubicBezTo>
                  <a:cubicBezTo>
                    <a:pt x="8" y="15"/>
                    <a:pt x="10" y="18"/>
                    <a:pt x="10" y="18"/>
                  </a:cubicBezTo>
                  <a:cubicBezTo>
                    <a:pt x="11" y="18"/>
                    <a:pt x="13" y="14"/>
                    <a:pt x="13" y="12"/>
                  </a:cubicBezTo>
                  <a:cubicBezTo>
                    <a:pt x="14" y="11"/>
                    <a:pt x="17" y="12"/>
                    <a:pt x="19" y="13"/>
                  </a:cubicBezTo>
                  <a:cubicBezTo>
                    <a:pt x="20" y="13"/>
                    <a:pt x="21" y="7"/>
                    <a:pt x="19" y="7"/>
                  </a:cubicBezTo>
                  <a:cubicBezTo>
                    <a:pt x="17" y="6"/>
                    <a:pt x="15" y="6"/>
                    <a:pt x="15" y="6"/>
                  </a:cubicBezTo>
                  <a:cubicBezTo>
                    <a:pt x="14" y="5"/>
                    <a:pt x="13" y="4"/>
                    <a:pt x="12" y="4"/>
                  </a:cubicBezTo>
                  <a:cubicBezTo>
                    <a:pt x="11" y="4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859"/>
            <p:cNvSpPr>
              <a:spLocks/>
            </p:cNvSpPr>
            <p:nvPr/>
          </p:nvSpPr>
          <p:spPr bwMode="auto">
            <a:xfrm>
              <a:off x="4996283" y="3916106"/>
              <a:ext cx="23813" cy="7938"/>
            </a:xfrm>
            <a:custGeom>
              <a:avLst/>
              <a:gdLst>
                <a:gd name="T0" fmla="*/ 9 w 16"/>
                <a:gd name="T1" fmla="*/ 5 h 5"/>
                <a:gd name="T2" fmla="*/ 16 w 16"/>
                <a:gd name="T3" fmla="*/ 3 h 5"/>
                <a:gd name="T4" fmla="*/ 5 w 16"/>
                <a:gd name="T5" fmla="*/ 0 h 5"/>
                <a:gd name="T6" fmla="*/ 0 w 16"/>
                <a:gd name="T7" fmla="*/ 1 h 5"/>
                <a:gd name="T8" fmla="*/ 9 w 1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9" y="5"/>
                  </a:moveTo>
                  <a:cubicBezTo>
                    <a:pt x="12" y="5"/>
                    <a:pt x="15" y="3"/>
                    <a:pt x="16" y="3"/>
                  </a:cubicBezTo>
                  <a:cubicBezTo>
                    <a:pt x="16" y="2"/>
                    <a:pt x="8" y="0"/>
                    <a:pt x="5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7" y="5"/>
                    <a:pt x="9" y="5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860"/>
            <p:cNvSpPr>
              <a:spLocks/>
            </p:cNvSpPr>
            <p:nvPr/>
          </p:nvSpPr>
          <p:spPr bwMode="auto">
            <a:xfrm>
              <a:off x="4939133" y="4022468"/>
              <a:ext cx="7938" cy="11113"/>
            </a:xfrm>
            <a:custGeom>
              <a:avLst/>
              <a:gdLst>
                <a:gd name="T0" fmla="*/ 1 w 5"/>
                <a:gd name="T1" fmla="*/ 3 h 7"/>
                <a:gd name="T2" fmla="*/ 0 w 5"/>
                <a:gd name="T3" fmla="*/ 6 h 7"/>
                <a:gd name="T4" fmla="*/ 3 w 5"/>
                <a:gd name="T5" fmla="*/ 7 h 7"/>
                <a:gd name="T6" fmla="*/ 5 w 5"/>
                <a:gd name="T7" fmla="*/ 5 h 7"/>
                <a:gd name="T8" fmla="*/ 3 w 5"/>
                <a:gd name="T9" fmla="*/ 0 h 7"/>
                <a:gd name="T10" fmla="*/ 1 w 5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1" y="3"/>
                  </a:moveTo>
                  <a:cubicBezTo>
                    <a:pt x="0" y="2"/>
                    <a:pt x="0" y="5"/>
                    <a:pt x="0" y="6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861"/>
            <p:cNvSpPr>
              <a:spLocks/>
            </p:cNvSpPr>
            <p:nvPr/>
          </p:nvSpPr>
          <p:spPr bwMode="auto">
            <a:xfrm>
              <a:off x="4932783" y="3978018"/>
              <a:ext cx="20638" cy="15875"/>
            </a:xfrm>
            <a:custGeom>
              <a:avLst/>
              <a:gdLst>
                <a:gd name="T0" fmla="*/ 13 w 14"/>
                <a:gd name="T1" fmla="*/ 4 h 11"/>
                <a:gd name="T2" fmla="*/ 8 w 14"/>
                <a:gd name="T3" fmla="*/ 3 h 11"/>
                <a:gd name="T4" fmla="*/ 3 w 14"/>
                <a:gd name="T5" fmla="*/ 1 h 11"/>
                <a:gd name="T6" fmla="*/ 1 w 14"/>
                <a:gd name="T7" fmla="*/ 4 h 11"/>
                <a:gd name="T8" fmla="*/ 2 w 14"/>
                <a:gd name="T9" fmla="*/ 5 h 11"/>
                <a:gd name="T10" fmla="*/ 2 w 14"/>
                <a:gd name="T11" fmla="*/ 7 h 11"/>
                <a:gd name="T12" fmla="*/ 5 w 14"/>
                <a:gd name="T13" fmla="*/ 9 h 11"/>
                <a:gd name="T14" fmla="*/ 8 w 14"/>
                <a:gd name="T15" fmla="*/ 11 h 11"/>
                <a:gd name="T16" fmla="*/ 12 w 14"/>
                <a:gd name="T17" fmla="*/ 9 h 11"/>
                <a:gd name="T18" fmla="*/ 13 w 14"/>
                <a:gd name="T1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13" y="4"/>
                  </a:moveTo>
                  <a:cubicBezTo>
                    <a:pt x="13" y="3"/>
                    <a:pt x="9" y="3"/>
                    <a:pt x="8" y="3"/>
                  </a:cubicBezTo>
                  <a:cubicBezTo>
                    <a:pt x="7" y="3"/>
                    <a:pt x="4" y="2"/>
                    <a:pt x="3" y="1"/>
                  </a:cubicBezTo>
                  <a:cubicBezTo>
                    <a:pt x="3" y="0"/>
                    <a:pt x="2" y="4"/>
                    <a:pt x="1" y="4"/>
                  </a:cubicBezTo>
                  <a:cubicBezTo>
                    <a:pt x="0" y="4"/>
                    <a:pt x="2" y="5"/>
                    <a:pt x="2" y="5"/>
                  </a:cubicBezTo>
                  <a:cubicBezTo>
                    <a:pt x="2" y="4"/>
                    <a:pt x="2" y="6"/>
                    <a:pt x="2" y="7"/>
                  </a:cubicBezTo>
                  <a:cubicBezTo>
                    <a:pt x="1" y="8"/>
                    <a:pt x="4" y="8"/>
                    <a:pt x="5" y="9"/>
                  </a:cubicBezTo>
                  <a:cubicBezTo>
                    <a:pt x="5" y="10"/>
                    <a:pt x="6" y="11"/>
                    <a:pt x="8" y="11"/>
                  </a:cubicBezTo>
                  <a:cubicBezTo>
                    <a:pt x="9" y="10"/>
                    <a:pt x="11" y="9"/>
                    <a:pt x="12" y="9"/>
                  </a:cubicBezTo>
                  <a:cubicBezTo>
                    <a:pt x="13" y="9"/>
                    <a:pt x="14" y="5"/>
                    <a:pt x="13" y="4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862"/>
            <p:cNvSpPr>
              <a:spLocks/>
            </p:cNvSpPr>
            <p:nvPr/>
          </p:nvSpPr>
          <p:spPr bwMode="auto">
            <a:xfrm>
              <a:off x="5061370" y="3938331"/>
              <a:ext cx="28575" cy="28575"/>
            </a:xfrm>
            <a:custGeom>
              <a:avLst/>
              <a:gdLst>
                <a:gd name="T0" fmla="*/ 12 w 20"/>
                <a:gd name="T1" fmla="*/ 7 h 20"/>
                <a:gd name="T2" fmla="*/ 19 w 20"/>
                <a:gd name="T3" fmla="*/ 2 h 20"/>
                <a:gd name="T4" fmla="*/ 18 w 20"/>
                <a:gd name="T5" fmla="*/ 0 h 20"/>
                <a:gd name="T6" fmla="*/ 17 w 20"/>
                <a:gd name="T7" fmla="*/ 1 h 20"/>
                <a:gd name="T8" fmla="*/ 8 w 20"/>
                <a:gd name="T9" fmla="*/ 3 h 20"/>
                <a:gd name="T10" fmla="*/ 3 w 20"/>
                <a:gd name="T11" fmla="*/ 7 h 20"/>
                <a:gd name="T12" fmla="*/ 0 w 20"/>
                <a:gd name="T13" fmla="*/ 15 h 20"/>
                <a:gd name="T14" fmla="*/ 3 w 20"/>
                <a:gd name="T15" fmla="*/ 19 h 20"/>
                <a:gd name="T16" fmla="*/ 7 w 20"/>
                <a:gd name="T17" fmla="*/ 19 h 20"/>
                <a:gd name="T18" fmla="*/ 6 w 20"/>
                <a:gd name="T19" fmla="*/ 13 h 20"/>
                <a:gd name="T20" fmla="*/ 12 w 20"/>
                <a:gd name="T2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0">
                  <a:moveTo>
                    <a:pt x="12" y="7"/>
                  </a:moveTo>
                  <a:cubicBezTo>
                    <a:pt x="13" y="6"/>
                    <a:pt x="19" y="4"/>
                    <a:pt x="19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1"/>
                    <a:pt x="10" y="3"/>
                    <a:pt x="8" y="3"/>
                  </a:cubicBezTo>
                  <a:cubicBezTo>
                    <a:pt x="6" y="4"/>
                    <a:pt x="4" y="6"/>
                    <a:pt x="3" y="7"/>
                  </a:cubicBezTo>
                  <a:cubicBezTo>
                    <a:pt x="2" y="8"/>
                    <a:pt x="1" y="14"/>
                    <a:pt x="0" y="15"/>
                  </a:cubicBezTo>
                  <a:cubicBezTo>
                    <a:pt x="0" y="16"/>
                    <a:pt x="2" y="18"/>
                    <a:pt x="3" y="19"/>
                  </a:cubicBezTo>
                  <a:cubicBezTo>
                    <a:pt x="5" y="20"/>
                    <a:pt x="6" y="20"/>
                    <a:pt x="7" y="19"/>
                  </a:cubicBezTo>
                  <a:cubicBezTo>
                    <a:pt x="7" y="19"/>
                    <a:pt x="6" y="15"/>
                    <a:pt x="6" y="13"/>
                  </a:cubicBezTo>
                  <a:cubicBezTo>
                    <a:pt x="5" y="11"/>
                    <a:pt x="10" y="9"/>
                    <a:pt x="12" y="7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863"/>
            <p:cNvSpPr>
              <a:spLocks/>
            </p:cNvSpPr>
            <p:nvPr/>
          </p:nvSpPr>
          <p:spPr bwMode="auto">
            <a:xfrm>
              <a:off x="5066133" y="3916106"/>
              <a:ext cx="9525" cy="11113"/>
            </a:xfrm>
            <a:custGeom>
              <a:avLst/>
              <a:gdLst>
                <a:gd name="T0" fmla="*/ 0 w 6"/>
                <a:gd name="T1" fmla="*/ 5 h 7"/>
                <a:gd name="T2" fmla="*/ 6 w 6"/>
                <a:gd name="T3" fmla="*/ 4 h 7"/>
                <a:gd name="T4" fmla="*/ 0 w 6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5"/>
                  </a:moveTo>
                  <a:cubicBezTo>
                    <a:pt x="3" y="7"/>
                    <a:pt x="4" y="4"/>
                    <a:pt x="6" y="4"/>
                  </a:cubicBezTo>
                  <a:cubicBezTo>
                    <a:pt x="6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864"/>
            <p:cNvSpPr>
              <a:spLocks/>
            </p:cNvSpPr>
            <p:nvPr/>
          </p:nvSpPr>
          <p:spPr bwMode="auto">
            <a:xfrm>
              <a:off x="5129633" y="3922456"/>
              <a:ext cx="14288" cy="4763"/>
            </a:xfrm>
            <a:custGeom>
              <a:avLst/>
              <a:gdLst>
                <a:gd name="T0" fmla="*/ 0 w 10"/>
                <a:gd name="T1" fmla="*/ 2 h 3"/>
                <a:gd name="T2" fmla="*/ 8 w 10"/>
                <a:gd name="T3" fmla="*/ 3 h 3"/>
                <a:gd name="T4" fmla="*/ 5 w 10"/>
                <a:gd name="T5" fmla="*/ 0 h 3"/>
                <a:gd name="T6" fmla="*/ 0 w 1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0" y="2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0" y="3"/>
                    <a:pt x="7" y="0"/>
                    <a:pt x="5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865"/>
            <p:cNvSpPr>
              <a:spLocks/>
            </p:cNvSpPr>
            <p:nvPr/>
          </p:nvSpPr>
          <p:spPr bwMode="auto">
            <a:xfrm>
              <a:off x="4805783" y="3987543"/>
              <a:ext cx="12700" cy="9525"/>
            </a:xfrm>
            <a:custGeom>
              <a:avLst/>
              <a:gdLst>
                <a:gd name="T0" fmla="*/ 0 w 9"/>
                <a:gd name="T1" fmla="*/ 2 h 6"/>
                <a:gd name="T2" fmla="*/ 2 w 9"/>
                <a:gd name="T3" fmla="*/ 6 h 6"/>
                <a:gd name="T4" fmla="*/ 6 w 9"/>
                <a:gd name="T5" fmla="*/ 2 h 6"/>
                <a:gd name="T6" fmla="*/ 8 w 9"/>
                <a:gd name="T7" fmla="*/ 3 h 6"/>
                <a:gd name="T8" fmla="*/ 3 w 9"/>
                <a:gd name="T9" fmla="*/ 0 h 6"/>
                <a:gd name="T10" fmla="*/ 0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0" y="2"/>
                  </a:moveTo>
                  <a:cubicBezTo>
                    <a:pt x="0" y="3"/>
                    <a:pt x="0" y="6"/>
                    <a:pt x="2" y="6"/>
                  </a:cubicBezTo>
                  <a:cubicBezTo>
                    <a:pt x="3" y="6"/>
                    <a:pt x="5" y="1"/>
                    <a:pt x="6" y="2"/>
                  </a:cubicBezTo>
                  <a:cubicBezTo>
                    <a:pt x="8" y="3"/>
                    <a:pt x="9" y="4"/>
                    <a:pt x="8" y="3"/>
                  </a:cubicBezTo>
                  <a:cubicBezTo>
                    <a:pt x="8" y="3"/>
                    <a:pt x="4" y="1"/>
                    <a:pt x="3" y="0"/>
                  </a:cubicBezTo>
                  <a:cubicBezTo>
                    <a:pt x="3" y="0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866"/>
            <p:cNvSpPr>
              <a:spLocks/>
            </p:cNvSpPr>
            <p:nvPr/>
          </p:nvSpPr>
          <p:spPr bwMode="auto">
            <a:xfrm>
              <a:off x="4829595" y="4136768"/>
              <a:ext cx="4763" cy="3175"/>
            </a:xfrm>
            <a:custGeom>
              <a:avLst/>
              <a:gdLst>
                <a:gd name="T0" fmla="*/ 0 w 4"/>
                <a:gd name="T1" fmla="*/ 2 h 2"/>
                <a:gd name="T2" fmla="*/ 3 w 4"/>
                <a:gd name="T3" fmla="*/ 1 h 2"/>
                <a:gd name="T4" fmla="*/ 3 w 4"/>
                <a:gd name="T5" fmla="*/ 0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3" y="2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867"/>
            <p:cNvSpPr>
              <a:spLocks/>
            </p:cNvSpPr>
            <p:nvPr/>
          </p:nvSpPr>
          <p:spPr bwMode="auto">
            <a:xfrm>
              <a:off x="4791495" y="4124068"/>
              <a:ext cx="34925" cy="15875"/>
            </a:xfrm>
            <a:custGeom>
              <a:avLst/>
              <a:gdLst>
                <a:gd name="T0" fmla="*/ 14 w 24"/>
                <a:gd name="T1" fmla="*/ 5 h 10"/>
                <a:gd name="T2" fmla="*/ 15 w 24"/>
                <a:gd name="T3" fmla="*/ 8 h 10"/>
                <a:gd name="T4" fmla="*/ 19 w 24"/>
                <a:gd name="T5" fmla="*/ 10 h 10"/>
                <a:gd name="T6" fmla="*/ 23 w 24"/>
                <a:gd name="T7" fmla="*/ 9 h 10"/>
                <a:gd name="T8" fmla="*/ 20 w 24"/>
                <a:gd name="T9" fmla="*/ 5 h 10"/>
                <a:gd name="T10" fmla="*/ 16 w 24"/>
                <a:gd name="T11" fmla="*/ 3 h 10"/>
                <a:gd name="T12" fmla="*/ 12 w 24"/>
                <a:gd name="T13" fmla="*/ 1 h 10"/>
                <a:gd name="T14" fmla="*/ 5 w 24"/>
                <a:gd name="T15" fmla="*/ 0 h 10"/>
                <a:gd name="T16" fmla="*/ 1 w 24"/>
                <a:gd name="T17" fmla="*/ 2 h 10"/>
                <a:gd name="T18" fmla="*/ 4 w 24"/>
                <a:gd name="T19" fmla="*/ 3 h 10"/>
                <a:gd name="T20" fmla="*/ 10 w 24"/>
                <a:gd name="T21" fmla="*/ 4 h 10"/>
                <a:gd name="T22" fmla="*/ 14 w 24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0">
                  <a:moveTo>
                    <a:pt x="14" y="5"/>
                  </a:moveTo>
                  <a:cubicBezTo>
                    <a:pt x="15" y="5"/>
                    <a:pt x="15" y="7"/>
                    <a:pt x="15" y="8"/>
                  </a:cubicBezTo>
                  <a:cubicBezTo>
                    <a:pt x="15" y="9"/>
                    <a:pt x="19" y="9"/>
                    <a:pt x="19" y="10"/>
                  </a:cubicBezTo>
                  <a:cubicBezTo>
                    <a:pt x="20" y="10"/>
                    <a:pt x="21" y="9"/>
                    <a:pt x="23" y="9"/>
                  </a:cubicBezTo>
                  <a:cubicBezTo>
                    <a:pt x="24" y="9"/>
                    <a:pt x="22" y="5"/>
                    <a:pt x="20" y="5"/>
                  </a:cubicBezTo>
                  <a:cubicBezTo>
                    <a:pt x="18" y="5"/>
                    <a:pt x="16" y="3"/>
                    <a:pt x="16" y="3"/>
                  </a:cubicBezTo>
                  <a:cubicBezTo>
                    <a:pt x="15" y="3"/>
                    <a:pt x="13" y="1"/>
                    <a:pt x="12" y="1"/>
                  </a:cubicBezTo>
                  <a:cubicBezTo>
                    <a:pt x="12" y="0"/>
                    <a:pt x="6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5" y="2"/>
                    <a:pt x="9" y="3"/>
                    <a:pt x="10" y="4"/>
                  </a:cubicBezTo>
                  <a:cubicBezTo>
                    <a:pt x="11" y="5"/>
                    <a:pt x="13" y="6"/>
                    <a:pt x="14" y="5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868"/>
            <p:cNvSpPr>
              <a:spLocks/>
            </p:cNvSpPr>
            <p:nvPr/>
          </p:nvSpPr>
          <p:spPr bwMode="auto">
            <a:xfrm>
              <a:off x="4804195" y="4136768"/>
              <a:ext cx="6350" cy="3175"/>
            </a:xfrm>
            <a:custGeom>
              <a:avLst/>
              <a:gdLst>
                <a:gd name="T0" fmla="*/ 0 w 4"/>
                <a:gd name="T1" fmla="*/ 2 h 2"/>
                <a:gd name="T2" fmla="*/ 3 w 4"/>
                <a:gd name="T3" fmla="*/ 2 h 2"/>
                <a:gd name="T4" fmla="*/ 3 w 4"/>
                <a:gd name="T5" fmla="*/ 1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2" y="2"/>
                    <a:pt x="3" y="2"/>
                  </a:cubicBezTo>
                  <a:cubicBezTo>
                    <a:pt x="4" y="2"/>
                    <a:pt x="4" y="2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869"/>
            <p:cNvSpPr>
              <a:spLocks/>
            </p:cNvSpPr>
            <p:nvPr/>
          </p:nvSpPr>
          <p:spPr bwMode="auto">
            <a:xfrm>
              <a:off x="4804195" y="411930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870"/>
            <p:cNvSpPr>
              <a:spLocks/>
            </p:cNvSpPr>
            <p:nvPr/>
          </p:nvSpPr>
          <p:spPr bwMode="auto">
            <a:xfrm>
              <a:off x="4812133" y="4117718"/>
              <a:ext cx="1588" cy="4763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871"/>
            <p:cNvSpPr>
              <a:spLocks/>
            </p:cNvSpPr>
            <p:nvPr/>
          </p:nvSpPr>
          <p:spPr bwMode="auto">
            <a:xfrm>
              <a:off x="4815308" y="4122481"/>
              <a:ext cx="6350" cy="6350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3 h 5"/>
                <a:gd name="T4" fmla="*/ 1 w 4"/>
                <a:gd name="T5" fmla="*/ 1 h 5"/>
                <a:gd name="T6" fmla="*/ 0 w 4"/>
                <a:gd name="T7" fmla="*/ 2 h 5"/>
                <a:gd name="T8" fmla="*/ 1 w 4"/>
                <a:gd name="T9" fmla="*/ 3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1"/>
                    <a:pt x="1" y="1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0" y="4"/>
                    <a:pt x="1" y="3"/>
                  </a:cubicBezTo>
                  <a:cubicBezTo>
                    <a:pt x="1" y="3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872"/>
            <p:cNvSpPr>
              <a:spLocks/>
            </p:cNvSpPr>
            <p:nvPr/>
          </p:nvSpPr>
          <p:spPr bwMode="auto">
            <a:xfrm>
              <a:off x="5250283" y="4189156"/>
              <a:ext cx="11113" cy="7938"/>
            </a:xfrm>
            <a:custGeom>
              <a:avLst/>
              <a:gdLst>
                <a:gd name="T0" fmla="*/ 6 w 8"/>
                <a:gd name="T1" fmla="*/ 1 h 6"/>
                <a:gd name="T2" fmla="*/ 2 w 8"/>
                <a:gd name="T3" fmla="*/ 1 h 6"/>
                <a:gd name="T4" fmla="*/ 1 w 8"/>
                <a:gd name="T5" fmla="*/ 2 h 6"/>
                <a:gd name="T6" fmla="*/ 2 w 8"/>
                <a:gd name="T7" fmla="*/ 4 h 6"/>
                <a:gd name="T8" fmla="*/ 7 w 8"/>
                <a:gd name="T9" fmla="*/ 6 h 6"/>
                <a:gd name="T10" fmla="*/ 8 w 8"/>
                <a:gd name="T11" fmla="*/ 0 h 6"/>
                <a:gd name="T12" fmla="*/ 6 w 8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">
                  <a:moveTo>
                    <a:pt x="6" y="1"/>
                  </a:moveTo>
                  <a:cubicBezTo>
                    <a:pt x="5" y="1"/>
                    <a:pt x="3" y="2"/>
                    <a:pt x="2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3"/>
                    <a:pt x="5" y="5"/>
                    <a:pt x="7" y="6"/>
                  </a:cubicBezTo>
                  <a:cubicBezTo>
                    <a:pt x="7" y="4"/>
                    <a:pt x="8" y="2"/>
                    <a:pt x="8" y="0"/>
                  </a:cubicBezTo>
                  <a:cubicBezTo>
                    <a:pt x="7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873"/>
            <p:cNvSpPr>
              <a:spLocks/>
            </p:cNvSpPr>
            <p:nvPr/>
          </p:nvSpPr>
          <p:spPr bwMode="auto">
            <a:xfrm>
              <a:off x="4726408" y="3949443"/>
              <a:ext cx="174625" cy="400050"/>
            </a:xfrm>
            <a:custGeom>
              <a:avLst/>
              <a:gdLst>
                <a:gd name="T0" fmla="*/ 65 w 119"/>
                <a:gd name="T1" fmla="*/ 202 h 274"/>
                <a:gd name="T2" fmla="*/ 65 w 119"/>
                <a:gd name="T3" fmla="*/ 219 h 274"/>
                <a:gd name="T4" fmla="*/ 64 w 119"/>
                <a:gd name="T5" fmla="*/ 243 h 274"/>
                <a:gd name="T6" fmla="*/ 64 w 119"/>
                <a:gd name="T7" fmla="*/ 260 h 274"/>
                <a:gd name="T8" fmla="*/ 69 w 119"/>
                <a:gd name="T9" fmla="*/ 273 h 274"/>
                <a:gd name="T10" fmla="*/ 77 w 119"/>
                <a:gd name="T11" fmla="*/ 272 h 274"/>
                <a:gd name="T12" fmla="*/ 78 w 119"/>
                <a:gd name="T13" fmla="*/ 259 h 274"/>
                <a:gd name="T14" fmla="*/ 81 w 119"/>
                <a:gd name="T15" fmla="*/ 242 h 274"/>
                <a:gd name="T16" fmla="*/ 91 w 119"/>
                <a:gd name="T17" fmla="*/ 229 h 274"/>
                <a:gd name="T18" fmla="*/ 98 w 119"/>
                <a:gd name="T19" fmla="*/ 220 h 274"/>
                <a:gd name="T20" fmla="*/ 108 w 119"/>
                <a:gd name="T21" fmla="*/ 208 h 274"/>
                <a:gd name="T22" fmla="*/ 114 w 119"/>
                <a:gd name="T23" fmla="*/ 190 h 274"/>
                <a:gd name="T24" fmla="*/ 119 w 119"/>
                <a:gd name="T25" fmla="*/ 178 h 274"/>
                <a:gd name="T26" fmla="*/ 116 w 119"/>
                <a:gd name="T27" fmla="*/ 170 h 274"/>
                <a:gd name="T28" fmla="*/ 101 w 119"/>
                <a:gd name="T29" fmla="*/ 164 h 274"/>
                <a:gd name="T30" fmla="*/ 84 w 119"/>
                <a:gd name="T31" fmla="*/ 149 h 274"/>
                <a:gd name="T32" fmla="*/ 69 w 119"/>
                <a:gd name="T33" fmla="*/ 140 h 274"/>
                <a:gd name="T34" fmla="*/ 60 w 119"/>
                <a:gd name="T35" fmla="*/ 139 h 274"/>
                <a:gd name="T36" fmla="*/ 48 w 119"/>
                <a:gd name="T37" fmla="*/ 144 h 274"/>
                <a:gd name="T38" fmla="*/ 40 w 119"/>
                <a:gd name="T39" fmla="*/ 125 h 274"/>
                <a:gd name="T40" fmla="*/ 24 w 119"/>
                <a:gd name="T41" fmla="*/ 119 h 274"/>
                <a:gd name="T42" fmla="*/ 40 w 119"/>
                <a:gd name="T43" fmla="*/ 108 h 274"/>
                <a:gd name="T44" fmla="*/ 52 w 119"/>
                <a:gd name="T45" fmla="*/ 111 h 274"/>
                <a:gd name="T46" fmla="*/ 59 w 119"/>
                <a:gd name="T47" fmla="*/ 94 h 274"/>
                <a:gd name="T48" fmla="*/ 68 w 119"/>
                <a:gd name="T49" fmla="*/ 83 h 274"/>
                <a:gd name="T50" fmla="*/ 77 w 119"/>
                <a:gd name="T51" fmla="*/ 76 h 274"/>
                <a:gd name="T52" fmla="*/ 81 w 119"/>
                <a:gd name="T53" fmla="*/ 67 h 274"/>
                <a:gd name="T54" fmla="*/ 88 w 119"/>
                <a:gd name="T55" fmla="*/ 67 h 274"/>
                <a:gd name="T56" fmla="*/ 94 w 119"/>
                <a:gd name="T57" fmla="*/ 71 h 274"/>
                <a:gd name="T58" fmla="*/ 92 w 119"/>
                <a:gd name="T59" fmla="*/ 57 h 274"/>
                <a:gd name="T60" fmla="*/ 86 w 119"/>
                <a:gd name="T61" fmla="*/ 46 h 274"/>
                <a:gd name="T62" fmla="*/ 77 w 119"/>
                <a:gd name="T63" fmla="*/ 41 h 274"/>
                <a:gd name="T64" fmla="*/ 68 w 119"/>
                <a:gd name="T65" fmla="*/ 33 h 274"/>
                <a:gd name="T66" fmla="*/ 60 w 119"/>
                <a:gd name="T67" fmla="*/ 48 h 274"/>
                <a:gd name="T68" fmla="*/ 56 w 119"/>
                <a:gd name="T69" fmla="*/ 53 h 274"/>
                <a:gd name="T70" fmla="*/ 46 w 119"/>
                <a:gd name="T71" fmla="*/ 46 h 274"/>
                <a:gd name="T72" fmla="*/ 47 w 119"/>
                <a:gd name="T73" fmla="*/ 35 h 274"/>
                <a:gd name="T74" fmla="*/ 60 w 119"/>
                <a:gd name="T75" fmla="*/ 23 h 274"/>
                <a:gd name="T76" fmla="*/ 65 w 119"/>
                <a:gd name="T77" fmla="*/ 13 h 274"/>
                <a:gd name="T78" fmla="*/ 74 w 119"/>
                <a:gd name="T79" fmla="*/ 19 h 274"/>
                <a:gd name="T80" fmla="*/ 80 w 119"/>
                <a:gd name="T81" fmla="*/ 33 h 274"/>
                <a:gd name="T82" fmla="*/ 86 w 119"/>
                <a:gd name="T83" fmla="*/ 25 h 274"/>
                <a:gd name="T84" fmla="*/ 88 w 119"/>
                <a:gd name="T85" fmla="*/ 19 h 274"/>
                <a:gd name="T86" fmla="*/ 82 w 119"/>
                <a:gd name="T87" fmla="*/ 9 h 274"/>
                <a:gd name="T88" fmla="*/ 69 w 119"/>
                <a:gd name="T89" fmla="*/ 4 h 274"/>
                <a:gd name="T90" fmla="*/ 55 w 119"/>
                <a:gd name="T91" fmla="*/ 8 h 274"/>
                <a:gd name="T92" fmla="*/ 55 w 119"/>
                <a:gd name="T93" fmla="*/ 16 h 274"/>
                <a:gd name="T94" fmla="*/ 46 w 119"/>
                <a:gd name="T95" fmla="*/ 11 h 274"/>
                <a:gd name="T96" fmla="*/ 42 w 119"/>
                <a:gd name="T97" fmla="*/ 15 h 274"/>
                <a:gd name="T98" fmla="*/ 35 w 119"/>
                <a:gd name="T99" fmla="*/ 25 h 274"/>
                <a:gd name="T100" fmla="*/ 27 w 119"/>
                <a:gd name="T101" fmla="*/ 37 h 274"/>
                <a:gd name="T102" fmla="*/ 20 w 119"/>
                <a:gd name="T103" fmla="*/ 48 h 274"/>
                <a:gd name="T104" fmla="*/ 14 w 119"/>
                <a:gd name="T105" fmla="*/ 60 h 274"/>
                <a:gd name="T106" fmla="*/ 10 w 119"/>
                <a:gd name="T107" fmla="*/ 72 h 274"/>
                <a:gd name="T108" fmla="*/ 4 w 119"/>
                <a:gd name="T109" fmla="*/ 93 h 274"/>
                <a:gd name="T110" fmla="*/ 3 w 119"/>
                <a:gd name="T111" fmla="*/ 115 h 274"/>
                <a:gd name="T112" fmla="*/ 7 w 119"/>
                <a:gd name="T113" fmla="*/ 113 h 274"/>
                <a:gd name="T114" fmla="*/ 25 w 119"/>
                <a:gd name="T115" fmla="*/ 133 h 274"/>
                <a:gd name="T116" fmla="*/ 40 w 119"/>
                <a:gd name="T117" fmla="*/ 142 h 274"/>
                <a:gd name="T118" fmla="*/ 50 w 119"/>
                <a:gd name="T119" fmla="*/ 148 h 274"/>
                <a:gd name="T120" fmla="*/ 50 w 119"/>
                <a:gd name="T121" fmla="*/ 162 h 274"/>
                <a:gd name="T122" fmla="*/ 51 w 119"/>
                <a:gd name="T123" fmla="*/ 17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9" h="274">
                  <a:moveTo>
                    <a:pt x="56" y="189"/>
                  </a:moveTo>
                  <a:cubicBezTo>
                    <a:pt x="55" y="189"/>
                    <a:pt x="59" y="193"/>
                    <a:pt x="60" y="194"/>
                  </a:cubicBezTo>
                  <a:cubicBezTo>
                    <a:pt x="61" y="195"/>
                    <a:pt x="64" y="201"/>
                    <a:pt x="65" y="202"/>
                  </a:cubicBezTo>
                  <a:cubicBezTo>
                    <a:pt x="65" y="204"/>
                    <a:pt x="65" y="207"/>
                    <a:pt x="65" y="208"/>
                  </a:cubicBezTo>
                  <a:cubicBezTo>
                    <a:pt x="64" y="209"/>
                    <a:pt x="65" y="210"/>
                    <a:pt x="65" y="211"/>
                  </a:cubicBezTo>
                  <a:cubicBezTo>
                    <a:pt x="65" y="211"/>
                    <a:pt x="64" y="217"/>
                    <a:pt x="65" y="219"/>
                  </a:cubicBezTo>
                  <a:cubicBezTo>
                    <a:pt x="65" y="221"/>
                    <a:pt x="62" y="228"/>
                    <a:pt x="62" y="232"/>
                  </a:cubicBezTo>
                  <a:cubicBezTo>
                    <a:pt x="62" y="235"/>
                    <a:pt x="64" y="239"/>
                    <a:pt x="64" y="239"/>
                  </a:cubicBezTo>
                  <a:cubicBezTo>
                    <a:pt x="65" y="239"/>
                    <a:pt x="65" y="242"/>
                    <a:pt x="64" y="243"/>
                  </a:cubicBezTo>
                  <a:cubicBezTo>
                    <a:pt x="63" y="243"/>
                    <a:pt x="62" y="246"/>
                    <a:pt x="63" y="246"/>
                  </a:cubicBezTo>
                  <a:cubicBezTo>
                    <a:pt x="63" y="246"/>
                    <a:pt x="62" y="249"/>
                    <a:pt x="63" y="250"/>
                  </a:cubicBezTo>
                  <a:cubicBezTo>
                    <a:pt x="63" y="251"/>
                    <a:pt x="64" y="258"/>
                    <a:pt x="64" y="260"/>
                  </a:cubicBezTo>
                  <a:cubicBezTo>
                    <a:pt x="64" y="261"/>
                    <a:pt x="67" y="266"/>
                    <a:pt x="67" y="267"/>
                  </a:cubicBezTo>
                  <a:cubicBezTo>
                    <a:pt x="68" y="268"/>
                    <a:pt x="68" y="271"/>
                    <a:pt x="68" y="272"/>
                  </a:cubicBezTo>
                  <a:cubicBezTo>
                    <a:pt x="69" y="272"/>
                    <a:pt x="69" y="272"/>
                    <a:pt x="69" y="273"/>
                  </a:cubicBezTo>
                  <a:cubicBezTo>
                    <a:pt x="69" y="273"/>
                    <a:pt x="71" y="273"/>
                    <a:pt x="72" y="274"/>
                  </a:cubicBezTo>
                  <a:cubicBezTo>
                    <a:pt x="72" y="274"/>
                    <a:pt x="76" y="274"/>
                    <a:pt x="77" y="274"/>
                  </a:cubicBezTo>
                  <a:cubicBezTo>
                    <a:pt x="79" y="273"/>
                    <a:pt x="77" y="272"/>
                    <a:pt x="77" y="272"/>
                  </a:cubicBezTo>
                  <a:cubicBezTo>
                    <a:pt x="76" y="271"/>
                    <a:pt x="76" y="268"/>
                    <a:pt x="75" y="267"/>
                  </a:cubicBezTo>
                  <a:cubicBezTo>
                    <a:pt x="74" y="267"/>
                    <a:pt x="74" y="263"/>
                    <a:pt x="75" y="262"/>
                  </a:cubicBezTo>
                  <a:cubicBezTo>
                    <a:pt x="75" y="261"/>
                    <a:pt x="78" y="260"/>
                    <a:pt x="78" y="259"/>
                  </a:cubicBezTo>
                  <a:cubicBezTo>
                    <a:pt x="78" y="258"/>
                    <a:pt x="78" y="255"/>
                    <a:pt x="78" y="255"/>
                  </a:cubicBezTo>
                  <a:cubicBezTo>
                    <a:pt x="77" y="254"/>
                    <a:pt x="78" y="250"/>
                    <a:pt x="77" y="248"/>
                  </a:cubicBezTo>
                  <a:cubicBezTo>
                    <a:pt x="77" y="246"/>
                    <a:pt x="81" y="244"/>
                    <a:pt x="81" y="242"/>
                  </a:cubicBezTo>
                  <a:cubicBezTo>
                    <a:pt x="82" y="240"/>
                    <a:pt x="86" y="239"/>
                    <a:pt x="87" y="238"/>
                  </a:cubicBezTo>
                  <a:cubicBezTo>
                    <a:pt x="88" y="237"/>
                    <a:pt x="89" y="232"/>
                    <a:pt x="88" y="231"/>
                  </a:cubicBezTo>
                  <a:cubicBezTo>
                    <a:pt x="88" y="230"/>
                    <a:pt x="90" y="229"/>
                    <a:pt x="91" y="229"/>
                  </a:cubicBezTo>
                  <a:cubicBezTo>
                    <a:pt x="92" y="229"/>
                    <a:pt x="93" y="229"/>
                    <a:pt x="93" y="229"/>
                  </a:cubicBezTo>
                  <a:cubicBezTo>
                    <a:pt x="94" y="229"/>
                    <a:pt x="95" y="227"/>
                    <a:pt x="95" y="226"/>
                  </a:cubicBezTo>
                  <a:cubicBezTo>
                    <a:pt x="96" y="226"/>
                    <a:pt x="97" y="221"/>
                    <a:pt x="98" y="220"/>
                  </a:cubicBezTo>
                  <a:cubicBezTo>
                    <a:pt x="100" y="219"/>
                    <a:pt x="100" y="216"/>
                    <a:pt x="100" y="215"/>
                  </a:cubicBezTo>
                  <a:cubicBezTo>
                    <a:pt x="100" y="214"/>
                    <a:pt x="102" y="211"/>
                    <a:pt x="103" y="211"/>
                  </a:cubicBezTo>
                  <a:cubicBezTo>
                    <a:pt x="103" y="210"/>
                    <a:pt x="107" y="208"/>
                    <a:pt x="108" y="208"/>
                  </a:cubicBezTo>
                  <a:cubicBezTo>
                    <a:pt x="109" y="207"/>
                    <a:pt x="110" y="201"/>
                    <a:pt x="110" y="198"/>
                  </a:cubicBezTo>
                  <a:cubicBezTo>
                    <a:pt x="111" y="196"/>
                    <a:pt x="112" y="193"/>
                    <a:pt x="112" y="192"/>
                  </a:cubicBezTo>
                  <a:cubicBezTo>
                    <a:pt x="112" y="191"/>
                    <a:pt x="113" y="190"/>
                    <a:pt x="114" y="190"/>
                  </a:cubicBezTo>
                  <a:cubicBezTo>
                    <a:pt x="114" y="190"/>
                    <a:pt x="115" y="187"/>
                    <a:pt x="115" y="186"/>
                  </a:cubicBezTo>
                  <a:cubicBezTo>
                    <a:pt x="116" y="185"/>
                    <a:pt x="118" y="183"/>
                    <a:pt x="118" y="182"/>
                  </a:cubicBezTo>
                  <a:cubicBezTo>
                    <a:pt x="119" y="181"/>
                    <a:pt x="119" y="180"/>
                    <a:pt x="119" y="178"/>
                  </a:cubicBezTo>
                  <a:cubicBezTo>
                    <a:pt x="119" y="178"/>
                    <a:pt x="119" y="178"/>
                    <a:pt x="119" y="177"/>
                  </a:cubicBezTo>
                  <a:cubicBezTo>
                    <a:pt x="119" y="174"/>
                    <a:pt x="119" y="174"/>
                    <a:pt x="119" y="174"/>
                  </a:cubicBezTo>
                  <a:cubicBezTo>
                    <a:pt x="119" y="172"/>
                    <a:pt x="116" y="169"/>
                    <a:pt x="116" y="170"/>
                  </a:cubicBezTo>
                  <a:cubicBezTo>
                    <a:pt x="115" y="171"/>
                    <a:pt x="113" y="168"/>
                    <a:pt x="111" y="168"/>
                  </a:cubicBezTo>
                  <a:cubicBezTo>
                    <a:pt x="110" y="167"/>
                    <a:pt x="107" y="167"/>
                    <a:pt x="106" y="167"/>
                  </a:cubicBezTo>
                  <a:cubicBezTo>
                    <a:pt x="105" y="167"/>
                    <a:pt x="102" y="164"/>
                    <a:pt x="101" y="164"/>
                  </a:cubicBezTo>
                  <a:cubicBezTo>
                    <a:pt x="100" y="164"/>
                    <a:pt x="96" y="163"/>
                    <a:pt x="96" y="163"/>
                  </a:cubicBezTo>
                  <a:cubicBezTo>
                    <a:pt x="95" y="162"/>
                    <a:pt x="94" y="157"/>
                    <a:pt x="92" y="156"/>
                  </a:cubicBezTo>
                  <a:cubicBezTo>
                    <a:pt x="89" y="154"/>
                    <a:pt x="84" y="151"/>
                    <a:pt x="84" y="149"/>
                  </a:cubicBezTo>
                  <a:cubicBezTo>
                    <a:pt x="83" y="148"/>
                    <a:pt x="78" y="145"/>
                    <a:pt x="77" y="144"/>
                  </a:cubicBezTo>
                  <a:cubicBezTo>
                    <a:pt x="75" y="143"/>
                    <a:pt x="73" y="143"/>
                    <a:pt x="73" y="143"/>
                  </a:cubicBezTo>
                  <a:cubicBezTo>
                    <a:pt x="72" y="144"/>
                    <a:pt x="70" y="141"/>
                    <a:pt x="69" y="140"/>
                  </a:cubicBezTo>
                  <a:cubicBezTo>
                    <a:pt x="68" y="139"/>
                    <a:pt x="65" y="138"/>
                    <a:pt x="65" y="139"/>
                  </a:cubicBezTo>
                  <a:cubicBezTo>
                    <a:pt x="65" y="140"/>
                    <a:pt x="63" y="139"/>
                    <a:pt x="63" y="139"/>
                  </a:cubicBezTo>
                  <a:cubicBezTo>
                    <a:pt x="62" y="138"/>
                    <a:pt x="60" y="139"/>
                    <a:pt x="60" y="139"/>
                  </a:cubicBezTo>
                  <a:cubicBezTo>
                    <a:pt x="59" y="140"/>
                    <a:pt x="56" y="143"/>
                    <a:pt x="55" y="144"/>
                  </a:cubicBezTo>
                  <a:cubicBezTo>
                    <a:pt x="54" y="145"/>
                    <a:pt x="53" y="143"/>
                    <a:pt x="52" y="143"/>
                  </a:cubicBezTo>
                  <a:cubicBezTo>
                    <a:pt x="51" y="143"/>
                    <a:pt x="48" y="144"/>
                    <a:pt x="48" y="144"/>
                  </a:cubicBezTo>
                  <a:cubicBezTo>
                    <a:pt x="47" y="145"/>
                    <a:pt x="45" y="140"/>
                    <a:pt x="45" y="138"/>
                  </a:cubicBezTo>
                  <a:cubicBezTo>
                    <a:pt x="46" y="136"/>
                    <a:pt x="43" y="132"/>
                    <a:pt x="42" y="132"/>
                  </a:cubicBezTo>
                  <a:cubicBezTo>
                    <a:pt x="40" y="131"/>
                    <a:pt x="39" y="127"/>
                    <a:pt x="40" y="125"/>
                  </a:cubicBezTo>
                  <a:cubicBezTo>
                    <a:pt x="40" y="124"/>
                    <a:pt x="36" y="123"/>
                    <a:pt x="36" y="123"/>
                  </a:cubicBezTo>
                  <a:cubicBezTo>
                    <a:pt x="35" y="122"/>
                    <a:pt x="32" y="125"/>
                    <a:pt x="32" y="126"/>
                  </a:cubicBezTo>
                  <a:cubicBezTo>
                    <a:pt x="32" y="127"/>
                    <a:pt x="23" y="124"/>
                    <a:pt x="24" y="119"/>
                  </a:cubicBezTo>
                  <a:cubicBezTo>
                    <a:pt x="25" y="115"/>
                    <a:pt x="29" y="109"/>
                    <a:pt x="30" y="109"/>
                  </a:cubicBezTo>
                  <a:cubicBezTo>
                    <a:pt x="31" y="108"/>
                    <a:pt x="36" y="108"/>
                    <a:pt x="38" y="109"/>
                  </a:cubicBezTo>
                  <a:cubicBezTo>
                    <a:pt x="39" y="109"/>
                    <a:pt x="40" y="109"/>
                    <a:pt x="40" y="108"/>
                  </a:cubicBezTo>
                  <a:cubicBezTo>
                    <a:pt x="40" y="108"/>
                    <a:pt x="44" y="108"/>
                    <a:pt x="46" y="109"/>
                  </a:cubicBezTo>
                  <a:cubicBezTo>
                    <a:pt x="47" y="109"/>
                    <a:pt x="49" y="114"/>
                    <a:pt x="50" y="115"/>
                  </a:cubicBezTo>
                  <a:cubicBezTo>
                    <a:pt x="52" y="116"/>
                    <a:pt x="52" y="112"/>
                    <a:pt x="52" y="111"/>
                  </a:cubicBezTo>
                  <a:cubicBezTo>
                    <a:pt x="52" y="110"/>
                    <a:pt x="52" y="108"/>
                    <a:pt x="51" y="107"/>
                  </a:cubicBezTo>
                  <a:cubicBezTo>
                    <a:pt x="51" y="106"/>
                    <a:pt x="53" y="100"/>
                    <a:pt x="55" y="99"/>
                  </a:cubicBezTo>
                  <a:cubicBezTo>
                    <a:pt x="57" y="98"/>
                    <a:pt x="60" y="95"/>
                    <a:pt x="59" y="94"/>
                  </a:cubicBezTo>
                  <a:cubicBezTo>
                    <a:pt x="59" y="94"/>
                    <a:pt x="61" y="93"/>
                    <a:pt x="61" y="93"/>
                  </a:cubicBezTo>
                  <a:cubicBezTo>
                    <a:pt x="62" y="93"/>
                    <a:pt x="61" y="88"/>
                    <a:pt x="62" y="87"/>
                  </a:cubicBezTo>
                  <a:cubicBezTo>
                    <a:pt x="63" y="86"/>
                    <a:pt x="67" y="83"/>
                    <a:pt x="68" y="83"/>
                  </a:cubicBezTo>
                  <a:cubicBezTo>
                    <a:pt x="69" y="82"/>
                    <a:pt x="70" y="79"/>
                    <a:pt x="70" y="79"/>
                  </a:cubicBezTo>
                  <a:cubicBezTo>
                    <a:pt x="69" y="78"/>
                    <a:pt x="73" y="75"/>
                    <a:pt x="74" y="75"/>
                  </a:cubicBezTo>
                  <a:cubicBezTo>
                    <a:pt x="76" y="74"/>
                    <a:pt x="78" y="76"/>
                    <a:pt x="77" y="76"/>
                  </a:cubicBezTo>
                  <a:cubicBezTo>
                    <a:pt x="78" y="76"/>
                    <a:pt x="80" y="75"/>
                    <a:pt x="81" y="74"/>
                  </a:cubicBezTo>
                  <a:cubicBezTo>
                    <a:pt x="83" y="73"/>
                    <a:pt x="81" y="71"/>
                    <a:pt x="81" y="70"/>
                  </a:cubicBezTo>
                  <a:cubicBezTo>
                    <a:pt x="80" y="69"/>
                    <a:pt x="80" y="67"/>
                    <a:pt x="81" y="67"/>
                  </a:cubicBezTo>
                  <a:cubicBezTo>
                    <a:pt x="82" y="66"/>
                    <a:pt x="83" y="64"/>
                    <a:pt x="83" y="64"/>
                  </a:cubicBezTo>
                  <a:cubicBezTo>
                    <a:pt x="83" y="63"/>
                    <a:pt x="87" y="64"/>
                    <a:pt x="88" y="63"/>
                  </a:cubicBezTo>
                  <a:cubicBezTo>
                    <a:pt x="90" y="61"/>
                    <a:pt x="89" y="66"/>
                    <a:pt x="88" y="67"/>
                  </a:cubicBezTo>
                  <a:cubicBezTo>
                    <a:pt x="87" y="69"/>
                    <a:pt x="89" y="70"/>
                    <a:pt x="89" y="70"/>
                  </a:cubicBezTo>
                  <a:cubicBezTo>
                    <a:pt x="90" y="70"/>
                    <a:pt x="91" y="71"/>
                    <a:pt x="91" y="71"/>
                  </a:cubicBezTo>
                  <a:cubicBezTo>
                    <a:pt x="91" y="72"/>
                    <a:pt x="93" y="71"/>
                    <a:pt x="94" y="71"/>
                  </a:cubicBezTo>
                  <a:cubicBezTo>
                    <a:pt x="95" y="72"/>
                    <a:pt x="96" y="70"/>
                    <a:pt x="96" y="69"/>
                  </a:cubicBezTo>
                  <a:cubicBezTo>
                    <a:pt x="96" y="68"/>
                    <a:pt x="93" y="66"/>
                    <a:pt x="93" y="65"/>
                  </a:cubicBezTo>
                  <a:cubicBezTo>
                    <a:pt x="92" y="64"/>
                    <a:pt x="92" y="58"/>
                    <a:pt x="92" y="57"/>
                  </a:cubicBezTo>
                  <a:cubicBezTo>
                    <a:pt x="92" y="55"/>
                    <a:pt x="90" y="53"/>
                    <a:pt x="90" y="54"/>
                  </a:cubicBezTo>
                  <a:cubicBezTo>
                    <a:pt x="89" y="54"/>
                    <a:pt x="88" y="50"/>
                    <a:pt x="87" y="49"/>
                  </a:cubicBezTo>
                  <a:cubicBezTo>
                    <a:pt x="86" y="49"/>
                    <a:pt x="86" y="47"/>
                    <a:pt x="86" y="46"/>
                  </a:cubicBezTo>
                  <a:cubicBezTo>
                    <a:pt x="86" y="46"/>
                    <a:pt x="83" y="43"/>
                    <a:pt x="82" y="41"/>
                  </a:cubicBezTo>
                  <a:cubicBezTo>
                    <a:pt x="82" y="40"/>
                    <a:pt x="81" y="40"/>
                    <a:pt x="81" y="41"/>
                  </a:cubicBezTo>
                  <a:cubicBezTo>
                    <a:pt x="80" y="41"/>
                    <a:pt x="78" y="41"/>
                    <a:pt x="77" y="41"/>
                  </a:cubicBezTo>
                  <a:cubicBezTo>
                    <a:pt x="77" y="41"/>
                    <a:pt x="76" y="38"/>
                    <a:pt x="76" y="36"/>
                  </a:cubicBezTo>
                  <a:cubicBezTo>
                    <a:pt x="76" y="35"/>
                    <a:pt x="72" y="35"/>
                    <a:pt x="71" y="34"/>
                  </a:cubicBezTo>
                  <a:cubicBezTo>
                    <a:pt x="71" y="33"/>
                    <a:pt x="68" y="33"/>
                    <a:pt x="68" y="33"/>
                  </a:cubicBezTo>
                  <a:cubicBezTo>
                    <a:pt x="67" y="32"/>
                    <a:pt x="65" y="31"/>
                    <a:pt x="64" y="32"/>
                  </a:cubicBezTo>
                  <a:cubicBezTo>
                    <a:pt x="64" y="32"/>
                    <a:pt x="64" y="41"/>
                    <a:pt x="64" y="44"/>
                  </a:cubicBezTo>
                  <a:cubicBezTo>
                    <a:pt x="63" y="46"/>
                    <a:pt x="61" y="48"/>
                    <a:pt x="60" y="48"/>
                  </a:cubicBezTo>
                  <a:cubicBezTo>
                    <a:pt x="60" y="48"/>
                    <a:pt x="60" y="50"/>
                    <a:pt x="61" y="50"/>
                  </a:cubicBezTo>
                  <a:cubicBezTo>
                    <a:pt x="61" y="50"/>
                    <a:pt x="59" y="52"/>
                    <a:pt x="59" y="54"/>
                  </a:cubicBezTo>
                  <a:cubicBezTo>
                    <a:pt x="59" y="56"/>
                    <a:pt x="57" y="54"/>
                    <a:pt x="56" y="53"/>
                  </a:cubicBezTo>
                  <a:cubicBezTo>
                    <a:pt x="56" y="51"/>
                    <a:pt x="54" y="48"/>
                    <a:pt x="54" y="49"/>
                  </a:cubicBezTo>
                  <a:cubicBezTo>
                    <a:pt x="54" y="50"/>
                    <a:pt x="52" y="48"/>
                    <a:pt x="52" y="49"/>
                  </a:cubicBezTo>
                  <a:cubicBezTo>
                    <a:pt x="51" y="49"/>
                    <a:pt x="48" y="47"/>
                    <a:pt x="46" y="46"/>
                  </a:cubicBezTo>
                  <a:cubicBezTo>
                    <a:pt x="45" y="45"/>
                    <a:pt x="44" y="41"/>
                    <a:pt x="43" y="40"/>
                  </a:cubicBezTo>
                  <a:cubicBezTo>
                    <a:pt x="42" y="40"/>
                    <a:pt x="43" y="39"/>
                    <a:pt x="43" y="39"/>
                  </a:cubicBezTo>
                  <a:cubicBezTo>
                    <a:pt x="43" y="38"/>
                    <a:pt x="46" y="36"/>
                    <a:pt x="47" y="35"/>
                  </a:cubicBezTo>
                  <a:cubicBezTo>
                    <a:pt x="47" y="34"/>
                    <a:pt x="50" y="30"/>
                    <a:pt x="52" y="29"/>
                  </a:cubicBezTo>
                  <a:cubicBezTo>
                    <a:pt x="53" y="28"/>
                    <a:pt x="54" y="26"/>
                    <a:pt x="54" y="25"/>
                  </a:cubicBezTo>
                  <a:cubicBezTo>
                    <a:pt x="53" y="25"/>
                    <a:pt x="59" y="23"/>
                    <a:pt x="60" y="23"/>
                  </a:cubicBezTo>
                  <a:cubicBezTo>
                    <a:pt x="62" y="22"/>
                    <a:pt x="63" y="18"/>
                    <a:pt x="63" y="17"/>
                  </a:cubicBezTo>
                  <a:cubicBezTo>
                    <a:pt x="63" y="16"/>
                    <a:pt x="62" y="13"/>
                    <a:pt x="62" y="13"/>
                  </a:cubicBezTo>
                  <a:cubicBezTo>
                    <a:pt x="61" y="13"/>
                    <a:pt x="64" y="13"/>
                    <a:pt x="65" y="13"/>
                  </a:cubicBezTo>
                  <a:cubicBezTo>
                    <a:pt x="65" y="14"/>
                    <a:pt x="68" y="12"/>
                    <a:pt x="69" y="13"/>
                  </a:cubicBezTo>
                  <a:cubicBezTo>
                    <a:pt x="70" y="14"/>
                    <a:pt x="73" y="15"/>
                    <a:pt x="74" y="16"/>
                  </a:cubicBezTo>
                  <a:cubicBezTo>
                    <a:pt x="74" y="16"/>
                    <a:pt x="74" y="16"/>
                    <a:pt x="74" y="19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9" y="26"/>
                    <a:pt x="68" y="29"/>
                    <a:pt x="69" y="29"/>
                  </a:cubicBezTo>
                  <a:cubicBezTo>
                    <a:pt x="71" y="29"/>
                    <a:pt x="78" y="32"/>
                    <a:pt x="80" y="33"/>
                  </a:cubicBezTo>
                  <a:cubicBezTo>
                    <a:pt x="81" y="34"/>
                    <a:pt x="82" y="31"/>
                    <a:pt x="83" y="30"/>
                  </a:cubicBezTo>
                  <a:cubicBezTo>
                    <a:pt x="83" y="29"/>
                    <a:pt x="83" y="26"/>
                    <a:pt x="83" y="25"/>
                  </a:cubicBezTo>
                  <a:cubicBezTo>
                    <a:pt x="82" y="24"/>
                    <a:pt x="85" y="24"/>
                    <a:pt x="86" y="25"/>
                  </a:cubicBezTo>
                  <a:cubicBezTo>
                    <a:pt x="86" y="26"/>
                    <a:pt x="87" y="24"/>
                    <a:pt x="88" y="24"/>
                  </a:cubicBezTo>
                  <a:cubicBezTo>
                    <a:pt x="88" y="24"/>
                    <a:pt x="89" y="21"/>
                    <a:pt x="89" y="21"/>
                  </a:cubicBezTo>
                  <a:cubicBezTo>
                    <a:pt x="89" y="20"/>
                    <a:pt x="88" y="19"/>
                    <a:pt x="88" y="19"/>
                  </a:cubicBezTo>
                  <a:cubicBezTo>
                    <a:pt x="88" y="18"/>
                    <a:pt x="84" y="17"/>
                    <a:pt x="84" y="16"/>
                  </a:cubicBezTo>
                  <a:cubicBezTo>
                    <a:pt x="82" y="16"/>
                    <a:pt x="82" y="14"/>
                    <a:pt x="83" y="13"/>
                  </a:cubicBezTo>
                  <a:cubicBezTo>
                    <a:pt x="83" y="13"/>
                    <a:pt x="82" y="10"/>
                    <a:pt x="82" y="9"/>
                  </a:cubicBezTo>
                  <a:cubicBezTo>
                    <a:pt x="81" y="8"/>
                    <a:pt x="78" y="8"/>
                    <a:pt x="77" y="8"/>
                  </a:cubicBezTo>
                  <a:cubicBezTo>
                    <a:pt x="76" y="8"/>
                    <a:pt x="75" y="5"/>
                    <a:pt x="74" y="5"/>
                  </a:cubicBezTo>
                  <a:cubicBezTo>
                    <a:pt x="74" y="5"/>
                    <a:pt x="70" y="4"/>
                    <a:pt x="69" y="4"/>
                  </a:cubicBezTo>
                  <a:cubicBezTo>
                    <a:pt x="68" y="5"/>
                    <a:pt x="66" y="1"/>
                    <a:pt x="64" y="2"/>
                  </a:cubicBezTo>
                  <a:cubicBezTo>
                    <a:pt x="62" y="3"/>
                    <a:pt x="61" y="1"/>
                    <a:pt x="60" y="1"/>
                  </a:cubicBezTo>
                  <a:cubicBezTo>
                    <a:pt x="59" y="0"/>
                    <a:pt x="55" y="5"/>
                    <a:pt x="55" y="8"/>
                  </a:cubicBezTo>
                  <a:cubicBezTo>
                    <a:pt x="55" y="11"/>
                    <a:pt x="57" y="14"/>
                    <a:pt x="57" y="14"/>
                  </a:cubicBezTo>
                  <a:cubicBezTo>
                    <a:pt x="58" y="14"/>
                    <a:pt x="57" y="17"/>
                    <a:pt x="56" y="17"/>
                  </a:cubicBezTo>
                  <a:cubicBezTo>
                    <a:pt x="56" y="18"/>
                    <a:pt x="54" y="17"/>
                    <a:pt x="55" y="16"/>
                  </a:cubicBezTo>
                  <a:cubicBezTo>
                    <a:pt x="55" y="15"/>
                    <a:pt x="53" y="12"/>
                    <a:pt x="52" y="11"/>
                  </a:cubicBezTo>
                  <a:cubicBezTo>
                    <a:pt x="52" y="10"/>
                    <a:pt x="49" y="9"/>
                    <a:pt x="48" y="8"/>
                  </a:cubicBezTo>
                  <a:cubicBezTo>
                    <a:pt x="47" y="9"/>
                    <a:pt x="46" y="10"/>
                    <a:pt x="46" y="11"/>
                  </a:cubicBezTo>
                  <a:cubicBezTo>
                    <a:pt x="46" y="12"/>
                    <a:pt x="46" y="14"/>
                    <a:pt x="46" y="15"/>
                  </a:cubicBezTo>
                  <a:cubicBezTo>
                    <a:pt x="45" y="17"/>
                    <a:pt x="44" y="17"/>
                    <a:pt x="44" y="16"/>
                  </a:cubicBezTo>
                  <a:cubicBezTo>
                    <a:pt x="44" y="16"/>
                    <a:pt x="43" y="15"/>
                    <a:pt x="42" y="15"/>
                  </a:cubicBezTo>
                  <a:cubicBezTo>
                    <a:pt x="41" y="16"/>
                    <a:pt x="40" y="17"/>
                    <a:pt x="40" y="18"/>
                  </a:cubicBezTo>
                  <a:cubicBezTo>
                    <a:pt x="39" y="19"/>
                    <a:pt x="38" y="20"/>
                    <a:pt x="37" y="21"/>
                  </a:cubicBezTo>
                  <a:cubicBezTo>
                    <a:pt x="36" y="23"/>
                    <a:pt x="35" y="24"/>
                    <a:pt x="35" y="25"/>
                  </a:cubicBezTo>
                  <a:cubicBezTo>
                    <a:pt x="34" y="26"/>
                    <a:pt x="33" y="27"/>
                    <a:pt x="33" y="28"/>
                  </a:cubicBezTo>
                  <a:cubicBezTo>
                    <a:pt x="31" y="29"/>
                    <a:pt x="30" y="31"/>
                    <a:pt x="29" y="32"/>
                  </a:cubicBezTo>
                  <a:cubicBezTo>
                    <a:pt x="28" y="34"/>
                    <a:pt x="27" y="35"/>
                    <a:pt x="27" y="37"/>
                  </a:cubicBezTo>
                  <a:cubicBezTo>
                    <a:pt x="26" y="38"/>
                    <a:pt x="25" y="39"/>
                    <a:pt x="24" y="41"/>
                  </a:cubicBezTo>
                  <a:cubicBezTo>
                    <a:pt x="24" y="42"/>
                    <a:pt x="23" y="42"/>
                    <a:pt x="23" y="43"/>
                  </a:cubicBezTo>
                  <a:cubicBezTo>
                    <a:pt x="22" y="45"/>
                    <a:pt x="21" y="46"/>
                    <a:pt x="20" y="48"/>
                  </a:cubicBezTo>
                  <a:cubicBezTo>
                    <a:pt x="20" y="48"/>
                    <a:pt x="20" y="49"/>
                    <a:pt x="19" y="50"/>
                  </a:cubicBezTo>
                  <a:cubicBezTo>
                    <a:pt x="18" y="53"/>
                    <a:pt x="16" y="57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3" y="64"/>
                    <a:pt x="12" y="65"/>
                  </a:cubicBezTo>
                  <a:cubicBezTo>
                    <a:pt x="12" y="66"/>
                    <a:pt x="12" y="67"/>
                    <a:pt x="11" y="67"/>
                  </a:cubicBezTo>
                  <a:cubicBezTo>
                    <a:pt x="11" y="69"/>
                    <a:pt x="10" y="71"/>
                    <a:pt x="10" y="72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7" y="79"/>
                    <a:pt x="5" y="85"/>
                    <a:pt x="4" y="91"/>
                  </a:cubicBezTo>
                  <a:cubicBezTo>
                    <a:pt x="4" y="92"/>
                    <a:pt x="4" y="92"/>
                    <a:pt x="4" y="93"/>
                  </a:cubicBezTo>
                  <a:cubicBezTo>
                    <a:pt x="2" y="99"/>
                    <a:pt x="1" y="105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113"/>
                    <a:pt x="2" y="114"/>
                    <a:pt x="3" y="115"/>
                  </a:cubicBezTo>
                  <a:cubicBezTo>
                    <a:pt x="3" y="117"/>
                    <a:pt x="6" y="118"/>
                    <a:pt x="6" y="118"/>
                  </a:cubicBezTo>
                  <a:cubicBezTo>
                    <a:pt x="7" y="119"/>
                    <a:pt x="7" y="115"/>
                    <a:pt x="7" y="114"/>
                  </a:cubicBezTo>
                  <a:cubicBezTo>
                    <a:pt x="6" y="113"/>
                    <a:pt x="7" y="113"/>
                    <a:pt x="7" y="113"/>
                  </a:cubicBezTo>
                  <a:cubicBezTo>
                    <a:pt x="7" y="114"/>
                    <a:pt x="10" y="117"/>
                    <a:pt x="11" y="118"/>
                  </a:cubicBezTo>
                  <a:cubicBezTo>
                    <a:pt x="12" y="119"/>
                    <a:pt x="13" y="126"/>
                    <a:pt x="14" y="128"/>
                  </a:cubicBezTo>
                  <a:cubicBezTo>
                    <a:pt x="14" y="129"/>
                    <a:pt x="23" y="133"/>
                    <a:pt x="25" y="133"/>
                  </a:cubicBezTo>
                  <a:cubicBezTo>
                    <a:pt x="28" y="134"/>
                    <a:pt x="31" y="137"/>
                    <a:pt x="32" y="137"/>
                  </a:cubicBezTo>
                  <a:cubicBezTo>
                    <a:pt x="32" y="138"/>
                    <a:pt x="36" y="139"/>
                    <a:pt x="36" y="139"/>
                  </a:cubicBezTo>
                  <a:cubicBezTo>
                    <a:pt x="37" y="139"/>
                    <a:pt x="39" y="142"/>
                    <a:pt x="40" y="142"/>
                  </a:cubicBezTo>
                  <a:cubicBezTo>
                    <a:pt x="40" y="143"/>
                    <a:pt x="41" y="144"/>
                    <a:pt x="41" y="145"/>
                  </a:cubicBezTo>
                  <a:cubicBezTo>
                    <a:pt x="41" y="145"/>
                    <a:pt x="46" y="147"/>
                    <a:pt x="47" y="148"/>
                  </a:cubicBezTo>
                  <a:cubicBezTo>
                    <a:pt x="48" y="149"/>
                    <a:pt x="50" y="149"/>
                    <a:pt x="50" y="148"/>
                  </a:cubicBezTo>
                  <a:cubicBezTo>
                    <a:pt x="50" y="148"/>
                    <a:pt x="51" y="151"/>
                    <a:pt x="52" y="152"/>
                  </a:cubicBezTo>
                  <a:cubicBezTo>
                    <a:pt x="52" y="153"/>
                    <a:pt x="52" y="155"/>
                    <a:pt x="52" y="156"/>
                  </a:cubicBezTo>
                  <a:cubicBezTo>
                    <a:pt x="52" y="156"/>
                    <a:pt x="51" y="161"/>
                    <a:pt x="50" y="162"/>
                  </a:cubicBezTo>
                  <a:cubicBezTo>
                    <a:pt x="49" y="163"/>
                    <a:pt x="48" y="169"/>
                    <a:pt x="48" y="171"/>
                  </a:cubicBezTo>
                  <a:cubicBezTo>
                    <a:pt x="48" y="172"/>
                    <a:pt x="51" y="175"/>
                    <a:pt x="52" y="175"/>
                  </a:cubicBezTo>
                  <a:cubicBezTo>
                    <a:pt x="52" y="176"/>
                    <a:pt x="52" y="177"/>
                    <a:pt x="51" y="177"/>
                  </a:cubicBezTo>
                  <a:cubicBezTo>
                    <a:pt x="51" y="177"/>
                    <a:pt x="51" y="184"/>
                    <a:pt x="53" y="185"/>
                  </a:cubicBezTo>
                  <a:cubicBezTo>
                    <a:pt x="54" y="185"/>
                    <a:pt x="56" y="188"/>
                    <a:pt x="56" y="189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Line 874"/>
            <p:cNvSpPr>
              <a:spLocks noChangeShapeType="1"/>
            </p:cNvSpPr>
            <p:nvPr/>
          </p:nvSpPr>
          <p:spPr bwMode="auto">
            <a:xfrm>
              <a:off x="4839120" y="406056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Line 875"/>
            <p:cNvSpPr>
              <a:spLocks noChangeShapeType="1"/>
            </p:cNvSpPr>
            <p:nvPr/>
          </p:nvSpPr>
          <p:spPr bwMode="auto">
            <a:xfrm>
              <a:off x="4839120" y="406056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876"/>
            <p:cNvSpPr>
              <a:spLocks/>
            </p:cNvSpPr>
            <p:nvPr/>
          </p:nvSpPr>
          <p:spPr bwMode="auto">
            <a:xfrm>
              <a:off x="4812133" y="3909756"/>
              <a:ext cx="55563" cy="38100"/>
            </a:xfrm>
            <a:custGeom>
              <a:avLst/>
              <a:gdLst>
                <a:gd name="T0" fmla="*/ 7 w 38"/>
                <a:gd name="T1" fmla="*/ 26 h 27"/>
                <a:gd name="T2" fmla="*/ 13 w 38"/>
                <a:gd name="T3" fmla="*/ 24 h 27"/>
                <a:gd name="T4" fmla="*/ 13 w 38"/>
                <a:gd name="T5" fmla="*/ 22 h 27"/>
                <a:gd name="T6" fmla="*/ 14 w 38"/>
                <a:gd name="T7" fmla="*/ 22 h 27"/>
                <a:gd name="T8" fmla="*/ 17 w 38"/>
                <a:gd name="T9" fmla="*/ 16 h 27"/>
                <a:gd name="T10" fmla="*/ 24 w 38"/>
                <a:gd name="T11" fmla="*/ 13 h 27"/>
                <a:gd name="T12" fmla="*/ 29 w 38"/>
                <a:gd name="T13" fmla="*/ 9 h 27"/>
                <a:gd name="T14" fmla="*/ 31 w 38"/>
                <a:gd name="T15" fmla="*/ 6 h 27"/>
                <a:gd name="T16" fmla="*/ 36 w 38"/>
                <a:gd name="T17" fmla="*/ 3 h 27"/>
                <a:gd name="T18" fmla="*/ 38 w 38"/>
                <a:gd name="T19" fmla="*/ 0 h 27"/>
                <a:gd name="T20" fmla="*/ 22 w 38"/>
                <a:gd name="T21" fmla="*/ 8 h 27"/>
                <a:gd name="T22" fmla="*/ 22 w 38"/>
                <a:gd name="T23" fmla="*/ 9 h 27"/>
                <a:gd name="T24" fmla="*/ 16 w 38"/>
                <a:gd name="T25" fmla="*/ 13 h 27"/>
                <a:gd name="T26" fmla="*/ 12 w 38"/>
                <a:gd name="T27" fmla="*/ 16 h 27"/>
                <a:gd name="T28" fmla="*/ 10 w 38"/>
                <a:gd name="T29" fmla="*/ 18 h 27"/>
                <a:gd name="T30" fmla="*/ 6 w 38"/>
                <a:gd name="T31" fmla="*/ 21 h 27"/>
                <a:gd name="T32" fmla="*/ 5 w 38"/>
                <a:gd name="T33" fmla="*/ 22 h 27"/>
                <a:gd name="T34" fmla="*/ 0 w 38"/>
                <a:gd name="T35" fmla="*/ 27 h 27"/>
                <a:gd name="T36" fmla="*/ 7 w 38"/>
                <a:gd name="T3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7">
                  <a:moveTo>
                    <a:pt x="7" y="26"/>
                  </a:moveTo>
                  <a:cubicBezTo>
                    <a:pt x="9" y="26"/>
                    <a:pt x="13" y="25"/>
                    <a:pt x="13" y="24"/>
                  </a:cubicBezTo>
                  <a:cubicBezTo>
                    <a:pt x="13" y="24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6" y="17"/>
                    <a:pt x="17" y="16"/>
                  </a:cubicBezTo>
                  <a:cubicBezTo>
                    <a:pt x="18" y="15"/>
                    <a:pt x="23" y="13"/>
                    <a:pt x="24" y="13"/>
                  </a:cubicBezTo>
                  <a:cubicBezTo>
                    <a:pt x="25" y="12"/>
                    <a:pt x="28" y="9"/>
                    <a:pt x="29" y="9"/>
                  </a:cubicBezTo>
                  <a:cubicBezTo>
                    <a:pt x="30" y="9"/>
                    <a:pt x="31" y="6"/>
                    <a:pt x="31" y="6"/>
                  </a:cubicBezTo>
                  <a:cubicBezTo>
                    <a:pt x="31" y="6"/>
                    <a:pt x="35" y="3"/>
                    <a:pt x="36" y="3"/>
                  </a:cubicBezTo>
                  <a:cubicBezTo>
                    <a:pt x="37" y="2"/>
                    <a:pt x="38" y="1"/>
                    <a:pt x="38" y="0"/>
                  </a:cubicBezTo>
                  <a:cubicBezTo>
                    <a:pt x="37" y="0"/>
                    <a:pt x="30" y="4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18" y="11"/>
                    <a:pt x="16" y="13"/>
                  </a:cubicBezTo>
                  <a:cubicBezTo>
                    <a:pt x="15" y="14"/>
                    <a:pt x="14" y="15"/>
                    <a:pt x="12" y="16"/>
                  </a:cubicBezTo>
                  <a:cubicBezTo>
                    <a:pt x="12" y="16"/>
                    <a:pt x="11" y="17"/>
                    <a:pt x="10" y="18"/>
                  </a:cubicBezTo>
                  <a:cubicBezTo>
                    <a:pt x="9" y="19"/>
                    <a:pt x="7" y="20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4"/>
                    <a:pt x="1" y="25"/>
                    <a:pt x="0" y="27"/>
                  </a:cubicBezTo>
                  <a:cubicBezTo>
                    <a:pt x="2" y="27"/>
                    <a:pt x="5" y="26"/>
                    <a:pt x="7" y="26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877"/>
            <p:cNvSpPr>
              <a:spLocks/>
            </p:cNvSpPr>
            <p:nvPr/>
          </p:nvSpPr>
          <p:spPr bwMode="auto">
            <a:xfrm>
              <a:off x="4939133" y="3971668"/>
              <a:ext cx="55563" cy="114300"/>
            </a:xfrm>
            <a:custGeom>
              <a:avLst/>
              <a:gdLst>
                <a:gd name="T0" fmla="*/ 36 w 38"/>
                <a:gd name="T1" fmla="*/ 73 h 78"/>
                <a:gd name="T2" fmla="*/ 36 w 38"/>
                <a:gd name="T3" fmla="*/ 76 h 78"/>
                <a:gd name="T4" fmla="*/ 38 w 38"/>
                <a:gd name="T5" fmla="*/ 74 h 78"/>
                <a:gd name="T6" fmla="*/ 38 w 38"/>
                <a:gd name="T7" fmla="*/ 63 h 78"/>
                <a:gd name="T8" fmla="*/ 38 w 38"/>
                <a:gd name="T9" fmla="*/ 63 h 78"/>
                <a:gd name="T10" fmla="*/ 38 w 38"/>
                <a:gd name="T11" fmla="*/ 63 h 78"/>
                <a:gd name="T12" fmla="*/ 38 w 38"/>
                <a:gd name="T13" fmla="*/ 0 h 78"/>
                <a:gd name="T14" fmla="*/ 36 w 38"/>
                <a:gd name="T15" fmla="*/ 2 h 78"/>
                <a:gd name="T16" fmla="*/ 31 w 38"/>
                <a:gd name="T17" fmla="*/ 9 h 78"/>
                <a:gd name="T18" fmla="*/ 28 w 38"/>
                <a:gd name="T19" fmla="*/ 11 h 78"/>
                <a:gd name="T20" fmla="*/ 27 w 38"/>
                <a:gd name="T21" fmla="*/ 13 h 78"/>
                <a:gd name="T22" fmla="*/ 22 w 38"/>
                <a:gd name="T23" fmla="*/ 18 h 78"/>
                <a:gd name="T24" fmla="*/ 23 w 38"/>
                <a:gd name="T25" fmla="*/ 26 h 78"/>
                <a:gd name="T26" fmla="*/ 26 w 38"/>
                <a:gd name="T27" fmla="*/ 31 h 78"/>
                <a:gd name="T28" fmla="*/ 26 w 38"/>
                <a:gd name="T29" fmla="*/ 34 h 78"/>
                <a:gd name="T30" fmla="*/ 27 w 38"/>
                <a:gd name="T31" fmla="*/ 37 h 78"/>
                <a:gd name="T32" fmla="*/ 23 w 38"/>
                <a:gd name="T33" fmla="*/ 39 h 78"/>
                <a:gd name="T34" fmla="*/ 20 w 38"/>
                <a:gd name="T35" fmla="*/ 42 h 78"/>
                <a:gd name="T36" fmla="*/ 16 w 38"/>
                <a:gd name="T37" fmla="*/ 44 h 78"/>
                <a:gd name="T38" fmla="*/ 17 w 38"/>
                <a:gd name="T39" fmla="*/ 42 h 78"/>
                <a:gd name="T40" fmla="*/ 16 w 38"/>
                <a:gd name="T41" fmla="*/ 39 h 78"/>
                <a:gd name="T42" fmla="*/ 14 w 38"/>
                <a:gd name="T43" fmla="*/ 32 h 78"/>
                <a:gd name="T44" fmla="*/ 11 w 38"/>
                <a:gd name="T45" fmla="*/ 28 h 78"/>
                <a:gd name="T46" fmla="*/ 12 w 38"/>
                <a:gd name="T47" fmla="*/ 26 h 78"/>
                <a:gd name="T48" fmla="*/ 9 w 38"/>
                <a:gd name="T49" fmla="*/ 25 h 78"/>
                <a:gd name="T50" fmla="*/ 7 w 38"/>
                <a:gd name="T51" fmla="*/ 32 h 78"/>
                <a:gd name="T52" fmla="*/ 9 w 38"/>
                <a:gd name="T53" fmla="*/ 36 h 78"/>
                <a:gd name="T54" fmla="*/ 8 w 38"/>
                <a:gd name="T55" fmla="*/ 39 h 78"/>
                <a:gd name="T56" fmla="*/ 7 w 38"/>
                <a:gd name="T57" fmla="*/ 44 h 78"/>
                <a:gd name="T58" fmla="*/ 6 w 38"/>
                <a:gd name="T59" fmla="*/ 47 h 78"/>
                <a:gd name="T60" fmla="*/ 11 w 38"/>
                <a:gd name="T61" fmla="*/ 47 h 78"/>
                <a:gd name="T62" fmla="*/ 15 w 38"/>
                <a:gd name="T63" fmla="*/ 48 h 78"/>
                <a:gd name="T64" fmla="*/ 10 w 38"/>
                <a:gd name="T65" fmla="*/ 50 h 78"/>
                <a:gd name="T66" fmla="*/ 7 w 38"/>
                <a:gd name="T67" fmla="*/ 53 h 78"/>
                <a:gd name="T68" fmla="*/ 9 w 38"/>
                <a:gd name="T69" fmla="*/ 55 h 78"/>
                <a:gd name="T70" fmla="*/ 12 w 38"/>
                <a:gd name="T71" fmla="*/ 59 h 78"/>
                <a:gd name="T72" fmla="*/ 12 w 38"/>
                <a:gd name="T73" fmla="*/ 62 h 78"/>
                <a:gd name="T74" fmla="*/ 5 w 38"/>
                <a:gd name="T75" fmla="*/ 62 h 78"/>
                <a:gd name="T76" fmla="*/ 0 w 38"/>
                <a:gd name="T77" fmla="*/ 68 h 78"/>
                <a:gd name="T78" fmla="*/ 1 w 38"/>
                <a:gd name="T79" fmla="*/ 75 h 78"/>
                <a:gd name="T80" fmla="*/ 6 w 38"/>
                <a:gd name="T81" fmla="*/ 77 h 78"/>
                <a:gd name="T82" fmla="*/ 11 w 38"/>
                <a:gd name="T83" fmla="*/ 78 h 78"/>
                <a:gd name="T84" fmla="*/ 15 w 38"/>
                <a:gd name="T85" fmla="*/ 72 h 78"/>
                <a:gd name="T86" fmla="*/ 20 w 38"/>
                <a:gd name="T87" fmla="*/ 65 h 78"/>
                <a:gd name="T88" fmla="*/ 26 w 38"/>
                <a:gd name="T89" fmla="*/ 63 h 78"/>
                <a:gd name="T90" fmla="*/ 27 w 38"/>
                <a:gd name="T91" fmla="*/ 69 h 78"/>
                <a:gd name="T92" fmla="*/ 31 w 38"/>
                <a:gd name="T93" fmla="*/ 69 h 78"/>
                <a:gd name="T94" fmla="*/ 31 w 38"/>
                <a:gd name="T95" fmla="*/ 66 h 78"/>
                <a:gd name="T96" fmla="*/ 36 w 38"/>
                <a:gd name="T97" fmla="*/ 70 h 78"/>
                <a:gd name="T98" fmla="*/ 36 w 38"/>
                <a:gd name="T9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" h="78">
                  <a:moveTo>
                    <a:pt x="36" y="73"/>
                  </a:moveTo>
                  <a:cubicBezTo>
                    <a:pt x="35" y="73"/>
                    <a:pt x="35" y="76"/>
                    <a:pt x="36" y="76"/>
                  </a:cubicBezTo>
                  <a:cubicBezTo>
                    <a:pt x="37" y="76"/>
                    <a:pt x="37" y="75"/>
                    <a:pt x="38" y="74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7" y="62"/>
                    <a:pt x="37" y="62"/>
                    <a:pt x="38" y="6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6" y="1"/>
                    <a:pt x="36" y="2"/>
                  </a:cubicBezTo>
                  <a:cubicBezTo>
                    <a:pt x="34" y="3"/>
                    <a:pt x="32" y="8"/>
                    <a:pt x="31" y="9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8" y="11"/>
                    <a:pt x="27" y="12"/>
                    <a:pt x="27" y="13"/>
                  </a:cubicBezTo>
                  <a:cubicBezTo>
                    <a:pt x="27" y="13"/>
                    <a:pt x="23" y="15"/>
                    <a:pt x="22" y="18"/>
                  </a:cubicBezTo>
                  <a:cubicBezTo>
                    <a:pt x="22" y="20"/>
                    <a:pt x="23" y="24"/>
                    <a:pt x="23" y="26"/>
                  </a:cubicBezTo>
                  <a:cubicBezTo>
                    <a:pt x="23" y="27"/>
                    <a:pt x="24" y="31"/>
                    <a:pt x="26" y="31"/>
                  </a:cubicBezTo>
                  <a:cubicBezTo>
                    <a:pt x="27" y="31"/>
                    <a:pt x="26" y="34"/>
                    <a:pt x="26" y="34"/>
                  </a:cubicBezTo>
                  <a:cubicBezTo>
                    <a:pt x="26" y="35"/>
                    <a:pt x="27" y="36"/>
                    <a:pt x="27" y="37"/>
                  </a:cubicBezTo>
                  <a:cubicBezTo>
                    <a:pt x="27" y="37"/>
                    <a:pt x="24" y="38"/>
                    <a:pt x="23" y="39"/>
                  </a:cubicBezTo>
                  <a:cubicBezTo>
                    <a:pt x="22" y="39"/>
                    <a:pt x="20" y="41"/>
                    <a:pt x="20" y="42"/>
                  </a:cubicBezTo>
                  <a:cubicBezTo>
                    <a:pt x="20" y="43"/>
                    <a:pt x="17" y="43"/>
                    <a:pt x="16" y="44"/>
                  </a:cubicBezTo>
                  <a:cubicBezTo>
                    <a:pt x="16" y="43"/>
                    <a:pt x="16" y="42"/>
                    <a:pt x="17" y="42"/>
                  </a:cubicBezTo>
                  <a:cubicBezTo>
                    <a:pt x="17" y="41"/>
                    <a:pt x="16" y="39"/>
                    <a:pt x="16" y="39"/>
                  </a:cubicBezTo>
                  <a:cubicBezTo>
                    <a:pt x="15" y="38"/>
                    <a:pt x="15" y="33"/>
                    <a:pt x="14" y="32"/>
                  </a:cubicBezTo>
                  <a:cubicBezTo>
                    <a:pt x="14" y="30"/>
                    <a:pt x="12" y="29"/>
                    <a:pt x="11" y="28"/>
                  </a:cubicBezTo>
                  <a:cubicBezTo>
                    <a:pt x="11" y="28"/>
                    <a:pt x="12" y="26"/>
                    <a:pt x="12" y="26"/>
                  </a:cubicBezTo>
                  <a:cubicBezTo>
                    <a:pt x="12" y="25"/>
                    <a:pt x="9" y="25"/>
                    <a:pt x="9" y="25"/>
                  </a:cubicBezTo>
                  <a:cubicBezTo>
                    <a:pt x="8" y="26"/>
                    <a:pt x="7" y="31"/>
                    <a:pt x="7" y="32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9" y="36"/>
                    <a:pt x="9" y="39"/>
                    <a:pt x="8" y="39"/>
                  </a:cubicBezTo>
                  <a:cubicBezTo>
                    <a:pt x="7" y="39"/>
                    <a:pt x="6" y="43"/>
                    <a:pt x="7" y="44"/>
                  </a:cubicBezTo>
                  <a:cubicBezTo>
                    <a:pt x="7" y="45"/>
                    <a:pt x="6" y="46"/>
                    <a:pt x="6" y="47"/>
                  </a:cubicBezTo>
                  <a:cubicBezTo>
                    <a:pt x="5" y="47"/>
                    <a:pt x="9" y="47"/>
                    <a:pt x="11" y="47"/>
                  </a:cubicBezTo>
                  <a:cubicBezTo>
                    <a:pt x="13" y="47"/>
                    <a:pt x="15" y="48"/>
                    <a:pt x="15" y="48"/>
                  </a:cubicBezTo>
                  <a:cubicBezTo>
                    <a:pt x="14" y="48"/>
                    <a:pt x="11" y="49"/>
                    <a:pt x="10" y="50"/>
                  </a:cubicBezTo>
                  <a:cubicBezTo>
                    <a:pt x="10" y="50"/>
                    <a:pt x="7" y="52"/>
                    <a:pt x="7" y="53"/>
                  </a:cubicBezTo>
                  <a:cubicBezTo>
                    <a:pt x="6" y="53"/>
                    <a:pt x="8" y="55"/>
                    <a:pt x="9" y="55"/>
                  </a:cubicBezTo>
                  <a:cubicBezTo>
                    <a:pt x="10" y="55"/>
                    <a:pt x="11" y="58"/>
                    <a:pt x="12" y="59"/>
                  </a:cubicBezTo>
                  <a:cubicBezTo>
                    <a:pt x="12" y="60"/>
                    <a:pt x="12" y="61"/>
                    <a:pt x="12" y="62"/>
                  </a:cubicBezTo>
                  <a:cubicBezTo>
                    <a:pt x="11" y="62"/>
                    <a:pt x="7" y="62"/>
                    <a:pt x="5" y="62"/>
                  </a:cubicBezTo>
                  <a:cubicBezTo>
                    <a:pt x="3" y="63"/>
                    <a:pt x="1" y="66"/>
                    <a:pt x="0" y="68"/>
                  </a:cubicBezTo>
                  <a:cubicBezTo>
                    <a:pt x="0" y="69"/>
                    <a:pt x="1" y="74"/>
                    <a:pt x="1" y="75"/>
                  </a:cubicBezTo>
                  <a:cubicBezTo>
                    <a:pt x="1" y="76"/>
                    <a:pt x="5" y="77"/>
                    <a:pt x="6" y="77"/>
                  </a:cubicBezTo>
                  <a:cubicBezTo>
                    <a:pt x="7" y="78"/>
                    <a:pt x="10" y="77"/>
                    <a:pt x="11" y="78"/>
                  </a:cubicBezTo>
                  <a:cubicBezTo>
                    <a:pt x="12" y="78"/>
                    <a:pt x="14" y="74"/>
                    <a:pt x="15" y="72"/>
                  </a:cubicBezTo>
                  <a:cubicBezTo>
                    <a:pt x="15" y="70"/>
                    <a:pt x="19" y="67"/>
                    <a:pt x="20" y="65"/>
                  </a:cubicBezTo>
                  <a:cubicBezTo>
                    <a:pt x="21" y="64"/>
                    <a:pt x="25" y="64"/>
                    <a:pt x="26" y="63"/>
                  </a:cubicBezTo>
                  <a:cubicBezTo>
                    <a:pt x="27" y="63"/>
                    <a:pt x="26" y="67"/>
                    <a:pt x="27" y="69"/>
                  </a:cubicBezTo>
                  <a:cubicBezTo>
                    <a:pt x="27" y="71"/>
                    <a:pt x="32" y="71"/>
                    <a:pt x="31" y="69"/>
                  </a:cubicBezTo>
                  <a:cubicBezTo>
                    <a:pt x="30" y="67"/>
                    <a:pt x="31" y="66"/>
                    <a:pt x="31" y="66"/>
                  </a:cubicBezTo>
                  <a:cubicBezTo>
                    <a:pt x="32" y="67"/>
                    <a:pt x="36" y="69"/>
                    <a:pt x="36" y="70"/>
                  </a:cubicBezTo>
                  <a:cubicBezTo>
                    <a:pt x="37" y="71"/>
                    <a:pt x="37" y="73"/>
                    <a:pt x="36" y="73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878"/>
            <p:cNvSpPr>
              <a:spLocks/>
            </p:cNvSpPr>
            <p:nvPr/>
          </p:nvSpPr>
          <p:spPr bwMode="auto">
            <a:xfrm>
              <a:off x="4923258" y="4084381"/>
              <a:ext cx="71438" cy="185738"/>
            </a:xfrm>
            <a:custGeom>
              <a:avLst/>
              <a:gdLst>
                <a:gd name="T0" fmla="*/ 49 w 49"/>
                <a:gd name="T1" fmla="*/ 9 h 128"/>
                <a:gd name="T2" fmla="*/ 47 w 49"/>
                <a:gd name="T3" fmla="*/ 8 h 128"/>
                <a:gd name="T4" fmla="*/ 42 w 49"/>
                <a:gd name="T5" fmla="*/ 3 h 128"/>
                <a:gd name="T6" fmla="*/ 43 w 49"/>
                <a:gd name="T7" fmla="*/ 0 h 128"/>
                <a:gd name="T8" fmla="*/ 35 w 49"/>
                <a:gd name="T9" fmla="*/ 0 h 128"/>
                <a:gd name="T10" fmla="*/ 24 w 49"/>
                <a:gd name="T11" fmla="*/ 2 h 128"/>
                <a:gd name="T12" fmla="*/ 18 w 49"/>
                <a:gd name="T13" fmla="*/ 2 h 128"/>
                <a:gd name="T14" fmla="*/ 14 w 49"/>
                <a:gd name="T15" fmla="*/ 5 h 128"/>
                <a:gd name="T16" fmla="*/ 11 w 49"/>
                <a:gd name="T17" fmla="*/ 14 h 128"/>
                <a:gd name="T18" fmla="*/ 9 w 49"/>
                <a:gd name="T19" fmla="*/ 16 h 128"/>
                <a:gd name="T20" fmla="*/ 8 w 49"/>
                <a:gd name="T21" fmla="*/ 18 h 128"/>
                <a:gd name="T22" fmla="*/ 2 w 49"/>
                <a:gd name="T23" fmla="*/ 29 h 128"/>
                <a:gd name="T24" fmla="*/ 0 w 49"/>
                <a:gd name="T25" fmla="*/ 43 h 128"/>
                <a:gd name="T26" fmla="*/ 4 w 49"/>
                <a:gd name="T27" fmla="*/ 55 h 128"/>
                <a:gd name="T28" fmla="*/ 11 w 49"/>
                <a:gd name="T29" fmla="*/ 63 h 128"/>
                <a:gd name="T30" fmla="*/ 20 w 49"/>
                <a:gd name="T31" fmla="*/ 64 h 128"/>
                <a:gd name="T32" fmla="*/ 25 w 49"/>
                <a:gd name="T33" fmla="*/ 60 h 128"/>
                <a:gd name="T34" fmla="*/ 27 w 49"/>
                <a:gd name="T35" fmla="*/ 60 h 128"/>
                <a:gd name="T36" fmla="*/ 28 w 49"/>
                <a:gd name="T37" fmla="*/ 60 h 128"/>
                <a:gd name="T38" fmla="*/ 33 w 49"/>
                <a:gd name="T39" fmla="*/ 63 h 128"/>
                <a:gd name="T40" fmla="*/ 38 w 49"/>
                <a:gd name="T41" fmla="*/ 63 h 128"/>
                <a:gd name="T42" fmla="*/ 39 w 49"/>
                <a:gd name="T43" fmla="*/ 72 h 128"/>
                <a:gd name="T44" fmla="*/ 40 w 49"/>
                <a:gd name="T45" fmla="*/ 83 h 128"/>
                <a:gd name="T46" fmla="*/ 44 w 49"/>
                <a:gd name="T47" fmla="*/ 93 h 128"/>
                <a:gd name="T48" fmla="*/ 42 w 49"/>
                <a:gd name="T49" fmla="*/ 104 h 128"/>
                <a:gd name="T50" fmla="*/ 46 w 49"/>
                <a:gd name="T51" fmla="*/ 115 h 128"/>
                <a:gd name="T52" fmla="*/ 47 w 49"/>
                <a:gd name="T53" fmla="*/ 123 h 128"/>
                <a:gd name="T54" fmla="*/ 49 w 49"/>
                <a:gd name="T55" fmla="*/ 128 h 128"/>
                <a:gd name="T56" fmla="*/ 49 w 49"/>
                <a:gd name="T57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128">
                  <a:moveTo>
                    <a:pt x="49" y="9"/>
                  </a:moveTo>
                  <a:cubicBezTo>
                    <a:pt x="48" y="8"/>
                    <a:pt x="48" y="8"/>
                    <a:pt x="47" y="8"/>
                  </a:cubicBezTo>
                  <a:cubicBezTo>
                    <a:pt x="45" y="7"/>
                    <a:pt x="43" y="3"/>
                    <a:pt x="42" y="3"/>
                  </a:cubicBezTo>
                  <a:cubicBezTo>
                    <a:pt x="42" y="2"/>
                    <a:pt x="43" y="1"/>
                    <a:pt x="43" y="0"/>
                  </a:cubicBezTo>
                  <a:cubicBezTo>
                    <a:pt x="42" y="0"/>
                    <a:pt x="37" y="0"/>
                    <a:pt x="35" y="0"/>
                  </a:cubicBezTo>
                  <a:cubicBezTo>
                    <a:pt x="34" y="1"/>
                    <a:pt x="26" y="2"/>
                    <a:pt x="24" y="2"/>
                  </a:cubicBezTo>
                  <a:cubicBezTo>
                    <a:pt x="22" y="3"/>
                    <a:pt x="19" y="2"/>
                    <a:pt x="18" y="2"/>
                  </a:cubicBezTo>
                  <a:cubicBezTo>
                    <a:pt x="17" y="2"/>
                    <a:pt x="15" y="5"/>
                    <a:pt x="14" y="5"/>
                  </a:cubicBezTo>
                  <a:cubicBezTo>
                    <a:pt x="13" y="6"/>
                    <a:pt x="11" y="9"/>
                    <a:pt x="11" y="14"/>
                  </a:cubicBezTo>
                  <a:cubicBezTo>
                    <a:pt x="11" y="14"/>
                    <a:pt x="11" y="14"/>
                    <a:pt x="9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3" y="27"/>
                    <a:pt x="2" y="29"/>
                  </a:cubicBezTo>
                  <a:cubicBezTo>
                    <a:pt x="1" y="30"/>
                    <a:pt x="0" y="40"/>
                    <a:pt x="0" y="43"/>
                  </a:cubicBezTo>
                  <a:cubicBezTo>
                    <a:pt x="0" y="46"/>
                    <a:pt x="3" y="53"/>
                    <a:pt x="4" y="55"/>
                  </a:cubicBezTo>
                  <a:cubicBezTo>
                    <a:pt x="5" y="57"/>
                    <a:pt x="10" y="62"/>
                    <a:pt x="11" y="63"/>
                  </a:cubicBezTo>
                  <a:cubicBezTo>
                    <a:pt x="13" y="64"/>
                    <a:pt x="18" y="64"/>
                    <a:pt x="20" y="64"/>
                  </a:cubicBezTo>
                  <a:cubicBezTo>
                    <a:pt x="22" y="64"/>
                    <a:pt x="24" y="62"/>
                    <a:pt x="25" y="60"/>
                  </a:cubicBezTo>
                  <a:cubicBezTo>
                    <a:pt x="25" y="60"/>
                    <a:pt x="25" y="60"/>
                    <a:pt x="2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9" y="62"/>
                    <a:pt x="32" y="63"/>
                    <a:pt x="33" y="63"/>
                  </a:cubicBezTo>
                  <a:cubicBezTo>
                    <a:pt x="34" y="64"/>
                    <a:pt x="37" y="64"/>
                    <a:pt x="38" y="63"/>
                  </a:cubicBezTo>
                  <a:cubicBezTo>
                    <a:pt x="38" y="63"/>
                    <a:pt x="39" y="70"/>
                    <a:pt x="39" y="72"/>
                  </a:cubicBezTo>
                  <a:cubicBezTo>
                    <a:pt x="38" y="74"/>
                    <a:pt x="40" y="81"/>
                    <a:pt x="40" y="83"/>
                  </a:cubicBezTo>
                  <a:cubicBezTo>
                    <a:pt x="41" y="85"/>
                    <a:pt x="43" y="91"/>
                    <a:pt x="44" y="93"/>
                  </a:cubicBezTo>
                  <a:cubicBezTo>
                    <a:pt x="44" y="95"/>
                    <a:pt x="42" y="101"/>
                    <a:pt x="42" y="104"/>
                  </a:cubicBezTo>
                  <a:cubicBezTo>
                    <a:pt x="42" y="106"/>
                    <a:pt x="45" y="113"/>
                    <a:pt x="46" y="115"/>
                  </a:cubicBezTo>
                  <a:cubicBezTo>
                    <a:pt x="47" y="117"/>
                    <a:pt x="47" y="122"/>
                    <a:pt x="47" y="123"/>
                  </a:cubicBezTo>
                  <a:cubicBezTo>
                    <a:pt x="47" y="124"/>
                    <a:pt x="48" y="126"/>
                    <a:pt x="49" y="128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879"/>
            <p:cNvSpPr>
              <a:spLocks/>
            </p:cNvSpPr>
            <p:nvPr/>
          </p:nvSpPr>
          <p:spPr bwMode="auto">
            <a:xfrm>
              <a:off x="4856583" y="4330443"/>
              <a:ext cx="4763" cy="317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2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880"/>
            <p:cNvSpPr>
              <a:spLocks/>
            </p:cNvSpPr>
            <p:nvPr/>
          </p:nvSpPr>
          <p:spPr bwMode="auto">
            <a:xfrm>
              <a:off x="4843883" y="3903406"/>
              <a:ext cx="112713" cy="104775"/>
            </a:xfrm>
            <a:custGeom>
              <a:avLst/>
              <a:gdLst>
                <a:gd name="T0" fmla="*/ 61 w 78"/>
                <a:gd name="T1" fmla="*/ 42 h 72"/>
                <a:gd name="T2" fmla="*/ 64 w 78"/>
                <a:gd name="T3" fmla="*/ 40 h 72"/>
                <a:gd name="T4" fmla="*/ 64 w 78"/>
                <a:gd name="T5" fmla="*/ 40 h 72"/>
                <a:gd name="T6" fmla="*/ 64 w 78"/>
                <a:gd name="T7" fmla="*/ 37 h 72"/>
                <a:gd name="T8" fmla="*/ 67 w 78"/>
                <a:gd name="T9" fmla="*/ 31 h 72"/>
                <a:gd name="T10" fmla="*/ 69 w 78"/>
                <a:gd name="T11" fmla="*/ 24 h 72"/>
                <a:gd name="T12" fmla="*/ 69 w 78"/>
                <a:gd name="T13" fmla="*/ 21 h 72"/>
                <a:gd name="T14" fmla="*/ 69 w 78"/>
                <a:gd name="T15" fmla="*/ 20 h 72"/>
                <a:gd name="T16" fmla="*/ 70 w 78"/>
                <a:gd name="T17" fmla="*/ 16 h 72"/>
                <a:gd name="T18" fmla="*/ 73 w 78"/>
                <a:gd name="T19" fmla="*/ 14 h 72"/>
                <a:gd name="T20" fmla="*/ 77 w 78"/>
                <a:gd name="T21" fmla="*/ 12 h 72"/>
                <a:gd name="T22" fmla="*/ 77 w 78"/>
                <a:gd name="T23" fmla="*/ 9 h 72"/>
                <a:gd name="T24" fmla="*/ 73 w 78"/>
                <a:gd name="T25" fmla="*/ 8 h 72"/>
                <a:gd name="T26" fmla="*/ 67 w 78"/>
                <a:gd name="T27" fmla="*/ 8 h 72"/>
                <a:gd name="T28" fmla="*/ 69 w 78"/>
                <a:gd name="T29" fmla="*/ 4 h 72"/>
                <a:gd name="T30" fmla="*/ 67 w 78"/>
                <a:gd name="T31" fmla="*/ 2 h 72"/>
                <a:gd name="T32" fmla="*/ 60 w 78"/>
                <a:gd name="T33" fmla="*/ 1 h 72"/>
                <a:gd name="T34" fmla="*/ 56 w 78"/>
                <a:gd name="T35" fmla="*/ 0 h 72"/>
                <a:gd name="T36" fmla="*/ 48 w 78"/>
                <a:gd name="T37" fmla="*/ 2 h 72"/>
                <a:gd name="T38" fmla="*/ 38 w 78"/>
                <a:gd name="T39" fmla="*/ 2 h 72"/>
                <a:gd name="T40" fmla="*/ 36 w 78"/>
                <a:gd name="T41" fmla="*/ 6 h 72"/>
                <a:gd name="T42" fmla="*/ 28 w 78"/>
                <a:gd name="T43" fmla="*/ 7 h 72"/>
                <a:gd name="T44" fmla="*/ 13 w 78"/>
                <a:gd name="T45" fmla="*/ 11 h 72"/>
                <a:gd name="T46" fmla="*/ 9 w 78"/>
                <a:gd name="T47" fmla="*/ 16 h 72"/>
                <a:gd name="T48" fmla="*/ 6 w 78"/>
                <a:gd name="T49" fmla="*/ 19 h 72"/>
                <a:gd name="T50" fmla="*/ 1 w 78"/>
                <a:gd name="T51" fmla="*/ 20 h 72"/>
                <a:gd name="T52" fmla="*/ 2 w 78"/>
                <a:gd name="T53" fmla="*/ 22 h 72"/>
                <a:gd name="T54" fmla="*/ 4 w 78"/>
                <a:gd name="T55" fmla="*/ 22 h 72"/>
                <a:gd name="T56" fmla="*/ 9 w 78"/>
                <a:gd name="T57" fmla="*/ 23 h 72"/>
                <a:gd name="T58" fmla="*/ 5 w 78"/>
                <a:gd name="T59" fmla="*/ 24 h 72"/>
                <a:gd name="T60" fmla="*/ 5 w 78"/>
                <a:gd name="T61" fmla="*/ 28 h 72"/>
                <a:gd name="T62" fmla="*/ 9 w 78"/>
                <a:gd name="T63" fmla="*/ 28 h 72"/>
                <a:gd name="T64" fmla="*/ 15 w 78"/>
                <a:gd name="T65" fmla="*/ 29 h 72"/>
                <a:gd name="T66" fmla="*/ 18 w 78"/>
                <a:gd name="T67" fmla="*/ 34 h 72"/>
                <a:gd name="T68" fmla="*/ 19 w 78"/>
                <a:gd name="T69" fmla="*/ 39 h 72"/>
                <a:gd name="T70" fmla="*/ 22 w 78"/>
                <a:gd name="T71" fmla="*/ 41 h 72"/>
                <a:gd name="T72" fmla="*/ 21 w 78"/>
                <a:gd name="T73" fmla="*/ 42 h 72"/>
                <a:gd name="T74" fmla="*/ 22 w 78"/>
                <a:gd name="T75" fmla="*/ 46 h 72"/>
                <a:gd name="T76" fmla="*/ 22 w 78"/>
                <a:gd name="T77" fmla="*/ 49 h 72"/>
                <a:gd name="T78" fmla="*/ 21 w 78"/>
                <a:gd name="T79" fmla="*/ 52 h 72"/>
                <a:gd name="T80" fmla="*/ 24 w 78"/>
                <a:gd name="T81" fmla="*/ 63 h 72"/>
                <a:gd name="T82" fmla="*/ 27 w 78"/>
                <a:gd name="T83" fmla="*/ 70 h 72"/>
                <a:gd name="T84" fmla="*/ 31 w 78"/>
                <a:gd name="T85" fmla="*/ 71 h 72"/>
                <a:gd name="T86" fmla="*/ 33 w 78"/>
                <a:gd name="T87" fmla="*/ 70 h 72"/>
                <a:gd name="T88" fmla="*/ 36 w 78"/>
                <a:gd name="T89" fmla="*/ 66 h 72"/>
                <a:gd name="T90" fmla="*/ 39 w 78"/>
                <a:gd name="T91" fmla="*/ 57 h 72"/>
                <a:gd name="T92" fmla="*/ 43 w 78"/>
                <a:gd name="T93" fmla="*/ 56 h 72"/>
                <a:gd name="T94" fmla="*/ 47 w 78"/>
                <a:gd name="T95" fmla="*/ 54 h 72"/>
                <a:gd name="T96" fmla="*/ 53 w 78"/>
                <a:gd name="T97" fmla="*/ 50 h 72"/>
                <a:gd name="T98" fmla="*/ 57 w 78"/>
                <a:gd name="T99" fmla="*/ 45 h 72"/>
                <a:gd name="T100" fmla="*/ 56 w 78"/>
                <a:gd name="T101" fmla="*/ 43 h 72"/>
                <a:gd name="T102" fmla="*/ 55 w 78"/>
                <a:gd name="T103" fmla="*/ 41 h 72"/>
                <a:gd name="T104" fmla="*/ 61 w 78"/>
                <a:gd name="T105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72">
                  <a:moveTo>
                    <a:pt x="61" y="42"/>
                  </a:moveTo>
                  <a:cubicBezTo>
                    <a:pt x="62" y="43"/>
                    <a:pt x="65" y="41"/>
                    <a:pt x="64" y="40"/>
                  </a:cubicBezTo>
                  <a:cubicBezTo>
                    <a:pt x="63" y="40"/>
                    <a:pt x="63" y="40"/>
                    <a:pt x="64" y="40"/>
                  </a:cubicBezTo>
                  <a:cubicBezTo>
                    <a:pt x="64" y="40"/>
                    <a:pt x="65" y="38"/>
                    <a:pt x="64" y="37"/>
                  </a:cubicBezTo>
                  <a:cubicBezTo>
                    <a:pt x="64" y="37"/>
                    <a:pt x="68" y="33"/>
                    <a:pt x="67" y="31"/>
                  </a:cubicBezTo>
                  <a:cubicBezTo>
                    <a:pt x="66" y="28"/>
                    <a:pt x="68" y="25"/>
                    <a:pt x="69" y="24"/>
                  </a:cubicBezTo>
                  <a:cubicBezTo>
                    <a:pt x="71" y="24"/>
                    <a:pt x="70" y="21"/>
                    <a:pt x="69" y="21"/>
                  </a:cubicBezTo>
                  <a:cubicBezTo>
                    <a:pt x="67" y="21"/>
                    <a:pt x="69" y="20"/>
                    <a:pt x="69" y="20"/>
                  </a:cubicBezTo>
                  <a:cubicBezTo>
                    <a:pt x="70" y="19"/>
                    <a:pt x="70" y="16"/>
                    <a:pt x="70" y="16"/>
                  </a:cubicBezTo>
                  <a:cubicBezTo>
                    <a:pt x="70" y="15"/>
                    <a:pt x="72" y="15"/>
                    <a:pt x="73" y="14"/>
                  </a:cubicBezTo>
                  <a:cubicBezTo>
                    <a:pt x="73" y="13"/>
                    <a:pt x="76" y="12"/>
                    <a:pt x="77" y="12"/>
                  </a:cubicBezTo>
                  <a:cubicBezTo>
                    <a:pt x="78" y="11"/>
                    <a:pt x="78" y="9"/>
                    <a:pt x="77" y="9"/>
                  </a:cubicBezTo>
                  <a:cubicBezTo>
                    <a:pt x="76" y="9"/>
                    <a:pt x="74" y="9"/>
                    <a:pt x="73" y="8"/>
                  </a:cubicBezTo>
                  <a:cubicBezTo>
                    <a:pt x="73" y="7"/>
                    <a:pt x="68" y="7"/>
                    <a:pt x="67" y="8"/>
                  </a:cubicBezTo>
                  <a:cubicBezTo>
                    <a:pt x="66" y="8"/>
                    <a:pt x="67" y="5"/>
                    <a:pt x="69" y="4"/>
                  </a:cubicBezTo>
                  <a:cubicBezTo>
                    <a:pt x="70" y="4"/>
                    <a:pt x="69" y="2"/>
                    <a:pt x="67" y="2"/>
                  </a:cubicBezTo>
                  <a:cubicBezTo>
                    <a:pt x="65" y="2"/>
                    <a:pt x="61" y="1"/>
                    <a:pt x="60" y="1"/>
                  </a:cubicBezTo>
                  <a:cubicBezTo>
                    <a:pt x="59" y="1"/>
                    <a:pt x="57" y="0"/>
                    <a:pt x="56" y="0"/>
                  </a:cubicBezTo>
                  <a:cubicBezTo>
                    <a:pt x="55" y="0"/>
                    <a:pt x="50" y="2"/>
                    <a:pt x="48" y="2"/>
                  </a:cubicBezTo>
                  <a:cubicBezTo>
                    <a:pt x="45" y="2"/>
                    <a:pt x="39" y="2"/>
                    <a:pt x="38" y="2"/>
                  </a:cubicBezTo>
                  <a:cubicBezTo>
                    <a:pt x="36" y="3"/>
                    <a:pt x="35" y="5"/>
                    <a:pt x="36" y="6"/>
                  </a:cubicBezTo>
                  <a:cubicBezTo>
                    <a:pt x="36" y="7"/>
                    <a:pt x="30" y="7"/>
                    <a:pt x="28" y="7"/>
                  </a:cubicBezTo>
                  <a:cubicBezTo>
                    <a:pt x="26" y="7"/>
                    <a:pt x="16" y="9"/>
                    <a:pt x="13" y="11"/>
                  </a:cubicBezTo>
                  <a:cubicBezTo>
                    <a:pt x="10" y="12"/>
                    <a:pt x="8" y="16"/>
                    <a:pt x="9" y="16"/>
                  </a:cubicBezTo>
                  <a:cubicBezTo>
                    <a:pt x="10" y="16"/>
                    <a:pt x="8" y="18"/>
                    <a:pt x="6" y="19"/>
                  </a:cubicBezTo>
                  <a:cubicBezTo>
                    <a:pt x="5" y="19"/>
                    <a:pt x="1" y="19"/>
                    <a:pt x="1" y="20"/>
                  </a:cubicBezTo>
                  <a:cubicBezTo>
                    <a:pt x="0" y="21"/>
                    <a:pt x="1" y="22"/>
                    <a:pt x="2" y="22"/>
                  </a:cubicBezTo>
                  <a:cubicBezTo>
                    <a:pt x="2" y="23"/>
                    <a:pt x="3" y="22"/>
                    <a:pt x="4" y="22"/>
                  </a:cubicBezTo>
                  <a:cubicBezTo>
                    <a:pt x="5" y="23"/>
                    <a:pt x="8" y="23"/>
                    <a:pt x="9" y="23"/>
                  </a:cubicBezTo>
                  <a:cubicBezTo>
                    <a:pt x="9" y="23"/>
                    <a:pt x="6" y="24"/>
                    <a:pt x="5" y="24"/>
                  </a:cubicBezTo>
                  <a:cubicBezTo>
                    <a:pt x="3" y="24"/>
                    <a:pt x="3" y="27"/>
                    <a:pt x="5" y="28"/>
                  </a:cubicBezTo>
                  <a:cubicBezTo>
                    <a:pt x="6" y="28"/>
                    <a:pt x="9" y="29"/>
                    <a:pt x="9" y="28"/>
                  </a:cubicBezTo>
                  <a:cubicBezTo>
                    <a:pt x="10" y="28"/>
                    <a:pt x="13" y="29"/>
                    <a:pt x="15" y="29"/>
                  </a:cubicBezTo>
                  <a:cubicBezTo>
                    <a:pt x="17" y="29"/>
                    <a:pt x="18" y="33"/>
                    <a:pt x="18" y="34"/>
                  </a:cubicBezTo>
                  <a:cubicBezTo>
                    <a:pt x="19" y="35"/>
                    <a:pt x="19" y="38"/>
                    <a:pt x="19" y="39"/>
                  </a:cubicBezTo>
                  <a:cubicBezTo>
                    <a:pt x="19" y="40"/>
                    <a:pt x="22" y="41"/>
                    <a:pt x="22" y="41"/>
                  </a:cubicBezTo>
                  <a:cubicBezTo>
                    <a:pt x="23" y="40"/>
                    <a:pt x="22" y="42"/>
                    <a:pt x="21" y="42"/>
                  </a:cubicBezTo>
                  <a:cubicBezTo>
                    <a:pt x="20" y="42"/>
                    <a:pt x="21" y="45"/>
                    <a:pt x="22" y="46"/>
                  </a:cubicBezTo>
                  <a:cubicBezTo>
                    <a:pt x="24" y="46"/>
                    <a:pt x="23" y="48"/>
                    <a:pt x="22" y="49"/>
                  </a:cubicBezTo>
                  <a:cubicBezTo>
                    <a:pt x="21" y="50"/>
                    <a:pt x="22" y="52"/>
                    <a:pt x="21" y="52"/>
                  </a:cubicBezTo>
                  <a:cubicBezTo>
                    <a:pt x="20" y="53"/>
                    <a:pt x="24" y="60"/>
                    <a:pt x="24" y="63"/>
                  </a:cubicBezTo>
                  <a:cubicBezTo>
                    <a:pt x="24" y="67"/>
                    <a:pt x="26" y="70"/>
                    <a:pt x="27" y="70"/>
                  </a:cubicBezTo>
                  <a:cubicBezTo>
                    <a:pt x="28" y="70"/>
                    <a:pt x="30" y="70"/>
                    <a:pt x="31" y="71"/>
                  </a:cubicBezTo>
                  <a:cubicBezTo>
                    <a:pt x="31" y="72"/>
                    <a:pt x="33" y="71"/>
                    <a:pt x="33" y="70"/>
                  </a:cubicBezTo>
                  <a:cubicBezTo>
                    <a:pt x="34" y="69"/>
                    <a:pt x="35" y="68"/>
                    <a:pt x="36" y="66"/>
                  </a:cubicBezTo>
                  <a:cubicBezTo>
                    <a:pt x="37" y="65"/>
                    <a:pt x="38" y="58"/>
                    <a:pt x="39" y="57"/>
                  </a:cubicBezTo>
                  <a:cubicBezTo>
                    <a:pt x="39" y="56"/>
                    <a:pt x="42" y="57"/>
                    <a:pt x="43" y="56"/>
                  </a:cubicBezTo>
                  <a:cubicBezTo>
                    <a:pt x="44" y="56"/>
                    <a:pt x="46" y="54"/>
                    <a:pt x="47" y="54"/>
                  </a:cubicBezTo>
                  <a:cubicBezTo>
                    <a:pt x="47" y="53"/>
                    <a:pt x="52" y="51"/>
                    <a:pt x="53" y="50"/>
                  </a:cubicBezTo>
                  <a:cubicBezTo>
                    <a:pt x="54" y="50"/>
                    <a:pt x="56" y="46"/>
                    <a:pt x="57" y="45"/>
                  </a:cubicBezTo>
                  <a:cubicBezTo>
                    <a:pt x="58" y="44"/>
                    <a:pt x="57" y="44"/>
                    <a:pt x="56" y="43"/>
                  </a:cubicBezTo>
                  <a:cubicBezTo>
                    <a:pt x="54" y="42"/>
                    <a:pt x="55" y="41"/>
                    <a:pt x="55" y="41"/>
                  </a:cubicBezTo>
                  <a:cubicBezTo>
                    <a:pt x="56" y="41"/>
                    <a:pt x="59" y="42"/>
                    <a:pt x="61" y="42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881"/>
            <p:cNvSpPr>
              <a:spLocks/>
            </p:cNvSpPr>
            <p:nvPr/>
          </p:nvSpPr>
          <p:spPr bwMode="auto">
            <a:xfrm>
              <a:off x="4977233" y="3919281"/>
              <a:ext cx="17463" cy="25400"/>
            </a:xfrm>
            <a:custGeom>
              <a:avLst/>
              <a:gdLst>
                <a:gd name="T0" fmla="*/ 9 w 12"/>
                <a:gd name="T1" fmla="*/ 0 h 18"/>
                <a:gd name="T2" fmla="*/ 6 w 12"/>
                <a:gd name="T3" fmla="*/ 2 h 18"/>
                <a:gd name="T4" fmla="*/ 2 w 12"/>
                <a:gd name="T5" fmla="*/ 2 h 18"/>
                <a:gd name="T6" fmla="*/ 0 w 12"/>
                <a:gd name="T7" fmla="*/ 6 h 18"/>
                <a:gd name="T8" fmla="*/ 2 w 12"/>
                <a:gd name="T9" fmla="*/ 10 h 18"/>
                <a:gd name="T10" fmla="*/ 6 w 12"/>
                <a:gd name="T11" fmla="*/ 9 h 18"/>
                <a:gd name="T12" fmla="*/ 6 w 12"/>
                <a:gd name="T13" fmla="*/ 13 h 18"/>
                <a:gd name="T14" fmla="*/ 7 w 12"/>
                <a:gd name="T15" fmla="*/ 15 h 18"/>
                <a:gd name="T16" fmla="*/ 10 w 12"/>
                <a:gd name="T17" fmla="*/ 18 h 18"/>
                <a:gd name="T18" fmla="*/ 12 w 12"/>
                <a:gd name="T19" fmla="*/ 16 h 18"/>
                <a:gd name="T20" fmla="*/ 12 w 12"/>
                <a:gd name="T21" fmla="*/ 4 h 18"/>
                <a:gd name="T22" fmla="*/ 12 w 12"/>
                <a:gd name="T23" fmla="*/ 4 h 18"/>
                <a:gd name="T24" fmla="*/ 9 w 12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8" y="0"/>
                    <a:pt x="5" y="1"/>
                    <a:pt x="6" y="2"/>
                  </a:cubicBezTo>
                  <a:cubicBezTo>
                    <a:pt x="6" y="3"/>
                    <a:pt x="4" y="1"/>
                    <a:pt x="2" y="2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1" y="7"/>
                    <a:pt x="2" y="9"/>
                    <a:pt x="2" y="10"/>
                  </a:cubicBezTo>
                  <a:cubicBezTo>
                    <a:pt x="2" y="10"/>
                    <a:pt x="5" y="10"/>
                    <a:pt x="6" y="9"/>
                  </a:cubicBezTo>
                  <a:cubicBezTo>
                    <a:pt x="7" y="8"/>
                    <a:pt x="7" y="12"/>
                    <a:pt x="6" y="13"/>
                  </a:cubicBezTo>
                  <a:cubicBezTo>
                    <a:pt x="5" y="13"/>
                    <a:pt x="6" y="15"/>
                    <a:pt x="7" y="15"/>
                  </a:cubicBezTo>
                  <a:cubicBezTo>
                    <a:pt x="8" y="15"/>
                    <a:pt x="10" y="18"/>
                    <a:pt x="10" y="18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882"/>
            <p:cNvSpPr>
              <a:spLocks/>
            </p:cNvSpPr>
            <p:nvPr/>
          </p:nvSpPr>
          <p:spPr bwMode="auto">
            <a:xfrm>
              <a:off x="4939133" y="4022468"/>
              <a:ext cx="7938" cy="11113"/>
            </a:xfrm>
            <a:custGeom>
              <a:avLst/>
              <a:gdLst>
                <a:gd name="T0" fmla="*/ 3 w 5"/>
                <a:gd name="T1" fmla="*/ 7 h 7"/>
                <a:gd name="T2" fmla="*/ 5 w 5"/>
                <a:gd name="T3" fmla="*/ 5 h 7"/>
                <a:gd name="T4" fmla="*/ 3 w 5"/>
                <a:gd name="T5" fmla="*/ 0 h 7"/>
                <a:gd name="T6" fmla="*/ 1 w 5"/>
                <a:gd name="T7" fmla="*/ 3 h 7"/>
                <a:gd name="T8" fmla="*/ 0 w 5"/>
                <a:gd name="T9" fmla="*/ 6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0"/>
                    <a:pt x="3" y="0"/>
                  </a:cubicBezTo>
                  <a:cubicBezTo>
                    <a:pt x="3" y="0"/>
                    <a:pt x="1" y="3"/>
                    <a:pt x="1" y="3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0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883"/>
            <p:cNvSpPr>
              <a:spLocks/>
            </p:cNvSpPr>
            <p:nvPr/>
          </p:nvSpPr>
          <p:spPr bwMode="auto">
            <a:xfrm>
              <a:off x="4932783" y="3978018"/>
              <a:ext cx="20638" cy="15875"/>
            </a:xfrm>
            <a:custGeom>
              <a:avLst/>
              <a:gdLst>
                <a:gd name="T0" fmla="*/ 5 w 14"/>
                <a:gd name="T1" fmla="*/ 9 h 11"/>
                <a:gd name="T2" fmla="*/ 8 w 14"/>
                <a:gd name="T3" fmla="*/ 11 h 11"/>
                <a:gd name="T4" fmla="*/ 12 w 14"/>
                <a:gd name="T5" fmla="*/ 9 h 11"/>
                <a:gd name="T6" fmla="*/ 13 w 14"/>
                <a:gd name="T7" fmla="*/ 4 h 11"/>
                <a:gd name="T8" fmla="*/ 8 w 14"/>
                <a:gd name="T9" fmla="*/ 3 h 11"/>
                <a:gd name="T10" fmla="*/ 3 w 14"/>
                <a:gd name="T11" fmla="*/ 1 h 11"/>
                <a:gd name="T12" fmla="*/ 1 w 14"/>
                <a:gd name="T13" fmla="*/ 4 h 11"/>
                <a:gd name="T14" fmla="*/ 2 w 14"/>
                <a:gd name="T15" fmla="*/ 5 h 11"/>
                <a:gd name="T16" fmla="*/ 2 w 14"/>
                <a:gd name="T17" fmla="*/ 7 h 11"/>
                <a:gd name="T18" fmla="*/ 5 w 14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1">
                  <a:moveTo>
                    <a:pt x="5" y="9"/>
                  </a:moveTo>
                  <a:cubicBezTo>
                    <a:pt x="5" y="10"/>
                    <a:pt x="6" y="11"/>
                    <a:pt x="8" y="11"/>
                  </a:cubicBezTo>
                  <a:cubicBezTo>
                    <a:pt x="9" y="10"/>
                    <a:pt x="11" y="9"/>
                    <a:pt x="12" y="9"/>
                  </a:cubicBezTo>
                  <a:cubicBezTo>
                    <a:pt x="13" y="9"/>
                    <a:pt x="14" y="5"/>
                    <a:pt x="13" y="4"/>
                  </a:cubicBezTo>
                  <a:cubicBezTo>
                    <a:pt x="13" y="3"/>
                    <a:pt x="9" y="3"/>
                    <a:pt x="8" y="3"/>
                  </a:cubicBezTo>
                  <a:cubicBezTo>
                    <a:pt x="7" y="3"/>
                    <a:pt x="4" y="2"/>
                    <a:pt x="3" y="1"/>
                  </a:cubicBezTo>
                  <a:cubicBezTo>
                    <a:pt x="3" y="0"/>
                    <a:pt x="2" y="4"/>
                    <a:pt x="1" y="4"/>
                  </a:cubicBezTo>
                  <a:cubicBezTo>
                    <a:pt x="0" y="4"/>
                    <a:pt x="2" y="5"/>
                    <a:pt x="2" y="5"/>
                  </a:cubicBezTo>
                  <a:cubicBezTo>
                    <a:pt x="2" y="4"/>
                    <a:pt x="2" y="6"/>
                    <a:pt x="2" y="7"/>
                  </a:cubicBezTo>
                  <a:cubicBezTo>
                    <a:pt x="1" y="8"/>
                    <a:pt x="4" y="8"/>
                    <a:pt x="5" y="9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884"/>
            <p:cNvSpPr>
              <a:spLocks/>
            </p:cNvSpPr>
            <p:nvPr/>
          </p:nvSpPr>
          <p:spPr bwMode="auto">
            <a:xfrm>
              <a:off x="4805783" y="3987543"/>
              <a:ext cx="12700" cy="9525"/>
            </a:xfrm>
            <a:custGeom>
              <a:avLst/>
              <a:gdLst>
                <a:gd name="T0" fmla="*/ 0 w 9"/>
                <a:gd name="T1" fmla="*/ 2 h 6"/>
                <a:gd name="T2" fmla="*/ 2 w 9"/>
                <a:gd name="T3" fmla="*/ 6 h 6"/>
                <a:gd name="T4" fmla="*/ 6 w 9"/>
                <a:gd name="T5" fmla="*/ 2 h 6"/>
                <a:gd name="T6" fmla="*/ 8 w 9"/>
                <a:gd name="T7" fmla="*/ 3 h 6"/>
                <a:gd name="T8" fmla="*/ 3 w 9"/>
                <a:gd name="T9" fmla="*/ 0 h 6"/>
                <a:gd name="T10" fmla="*/ 0 w 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0" y="2"/>
                  </a:moveTo>
                  <a:cubicBezTo>
                    <a:pt x="0" y="3"/>
                    <a:pt x="0" y="6"/>
                    <a:pt x="2" y="6"/>
                  </a:cubicBezTo>
                  <a:cubicBezTo>
                    <a:pt x="3" y="6"/>
                    <a:pt x="5" y="1"/>
                    <a:pt x="6" y="2"/>
                  </a:cubicBezTo>
                  <a:cubicBezTo>
                    <a:pt x="8" y="3"/>
                    <a:pt x="9" y="4"/>
                    <a:pt x="8" y="3"/>
                  </a:cubicBezTo>
                  <a:cubicBezTo>
                    <a:pt x="8" y="3"/>
                    <a:pt x="4" y="1"/>
                    <a:pt x="3" y="0"/>
                  </a:cubicBezTo>
                  <a:cubicBezTo>
                    <a:pt x="3" y="0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885"/>
            <p:cNvSpPr>
              <a:spLocks/>
            </p:cNvSpPr>
            <p:nvPr/>
          </p:nvSpPr>
          <p:spPr bwMode="auto">
            <a:xfrm>
              <a:off x="4829595" y="4136768"/>
              <a:ext cx="4763" cy="3175"/>
            </a:xfrm>
            <a:custGeom>
              <a:avLst/>
              <a:gdLst>
                <a:gd name="T0" fmla="*/ 0 w 4"/>
                <a:gd name="T1" fmla="*/ 2 h 2"/>
                <a:gd name="T2" fmla="*/ 3 w 4"/>
                <a:gd name="T3" fmla="*/ 1 h 2"/>
                <a:gd name="T4" fmla="*/ 3 w 4"/>
                <a:gd name="T5" fmla="*/ 0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3" y="2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886"/>
            <p:cNvSpPr>
              <a:spLocks/>
            </p:cNvSpPr>
            <p:nvPr/>
          </p:nvSpPr>
          <p:spPr bwMode="auto">
            <a:xfrm>
              <a:off x="4791495" y="4124068"/>
              <a:ext cx="34925" cy="15875"/>
            </a:xfrm>
            <a:custGeom>
              <a:avLst/>
              <a:gdLst>
                <a:gd name="T0" fmla="*/ 14 w 24"/>
                <a:gd name="T1" fmla="*/ 5 h 10"/>
                <a:gd name="T2" fmla="*/ 15 w 24"/>
                <a:gd name="T3" fmla="*/ 8 h 10"/>
                <a:gd name="T4" fmla="*/ 19 w 24"/>
                <a:gd name="T5" fmla="*/ 10 h 10"/>
                <a:gd name="T6" fmla="*/ 23 w 24"/>
                <a:gd name="T7" fmla="*/ 9 h 10"/>
                <a:gd name="T8" fmla="*/ 20 w 24"/>
                <a:gd name="T9" fmla="*/ 5 h 10"/>
                <a:gd name="T10" fmla="*/ 16 w 24"/>
                <a:gd name="T11" fmla="*/ 3 h 10"/>
                <a:gd name="T12" fmla="*/ 12 w 24"/>
                <a:gd name="T13" fmla="*/ 1 h 10"/>
                <a:gd name="T14" fmla="*/ 5 w 24"/>
                <a:gd name="T15" fmla="*/ 0 h 10"/>
                <a:gd name="T16" fmla="*/ 1 w 24"/>
                <a:gd name="T17" fmla="*/ 2 h 10"/>
                <a:gd name="T18" fmla="*/ 4 w 24"/>
                <a:gd name="T19" fmla="*/ 3 h 10"/>
                <a:gd name="T20" fmla="*/ 10 w 24"/>
                <a:gd name="T21" fmla="*/ 4 h 10"/>
                <a:gd name="T22" fmla="*/ 14 w 24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0">
                  <a:moveTo>
                    <a:pt x="14" y="5"/>
                  </a:moveTo>
                  <a:cubicBezTo>
                    <a:pt x="15" y="5"/>
                    <a:pt x="15" y="7"/>
                    <a:pt x="15" y="8"/>
                  </a:cubicBezTo>
                  <a:cubicBezTo>
                    <a:pt x="15" y="9"/>
                    <a:pt x="19" y="9"/>
                    <a:pt x="19" y="10"/>
                  </a:cubicBezTo>
                  <a:cubicBezTo>
                    <a:pt x="20" y="10"/>
                    <a:pt x="21" y="9"/>
                    <a:pt x="23" y="9"/>
                  </a:cubicBezTo>
                  <a:cubicBezTo>
                    <a:pt x="24" y="9"/>
                    <a:pt x="22" y="5"/>
                    <a:pt x="20" y="5"/>
                  </a:cubicBezTo>
                  <a:cubicBezTo>
                    <a:pt x="18" y="5"/>
                    <a:pt x="16" y="3"/>
                    <a:pt x="16" y="3"/>
                  </a:cubicBezTo>
                  <a:cubicBezTo>
                    <a:pt x="15" y="3"/>
                    <a:pt x="13" y="1"/>
                    <a:pt x="12" y="1"/>
                  </a:cubicBezTo>
                  <a:cubicBezTo>
                    <a:pt x="12" y="0"/>
                    <a:pt x="6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5" y="2"/>
                    <a:pt x="9" y="3"/>
                    <a:pt x="10" y="4"/>
                  </a:cubicBezTo>
                  <a:cubicBezTo>
                    <a:pt x="11" y="5"/>
                    <a:pt x="13" y="6"/>
                    <a:pt x="14" y="5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887"/>
            <p:cNvSpPr>
              <a:spLocks/>
            </p:cNvSpPr>
            <p:nvPr/>
          </p:nvSpPr>
          <p:spPr bwMode="auto">
            <a:xfrm>
              <a:off x="4804195" y="4136768"/>
              <a:ext cx="6350" cy="3175"/>
            </a:xfrm>
            <a:custGeom>
              <a:avLst/>
              <a:gdLst>
                <a:gd name="T0" fmla="*/ 0 w 4"/>
                <a:gd name="T1" fmla="*/ 2 h 2"/>
                <a:gd name="T2" fmla="*/ 3 w 4"/>
                <a:gd name="T3" fmla="*/ 2 h 2"/>
                <a:gd name="T4" fmla="*/ 3 w 4"/>
                <a:gd name="T5" fmla="*/ 1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2" y="2"/>
                    <a:pt x="3" y="2"/>
                  </a:cubicBezTo>
                  <a:cubicBezTo>
                    <a:pt x="4" y="2"/>
                    <a:pt x="4" y="2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888"/>
            <p:cNvSpPr>
              <a:spLocks/>
            </p:cNvSpPr>
            <p:nvPr/>
          </p:nvSpPr>
          <p:spPr bwMode="auto">
            <a:xfrm>
              <a:off x="4804195" y="411930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889"/>
            <p:cNvSpPr>
              <a:spLocks/>
            </p:cNvSpPr>
            <p:nvPr/>
          </p:nvSpPr>
          <p:spPr bwMode="auto">
            <a:xfrm>
              <a:off x="4812133" y="4117718"/>
              <a:ext cx="1588" cy="4763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890"/>
            <p:cNvSpPr>
              <a:spLocks/>
            </p:cNvSpPr>
            <p:nvPr/>
          </p:nvSpPr>
          <p:spPr bwMode="auto">
            <a:xfrm>
              <a:off x="4815308" y="4122481"/>
              <a:ext cx="6350" cy="6350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3 h 5"/>
                <a:gd name="T4" fmla="*/ 1 w 4"/>
                <a:gd name="T5" fmla="*/ 1 h 5"/>
                <a:gd name="T6" fmla="*/ 0 w 4"/>
                <a:gd name="T7" fmla="*/ 2 h 5"/>
                <a:gd name="T8" fmla="*/ 1 w 4"/>
                <a:gd name="T9" fmla="*/ 3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2" y="1"/>
                    <a:pt x="1" y="1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0" y="4"/>
                    <a:pt x="1" y="3"/>
                  </a:cubicBezTo>
                  <a:cubicBezTo>
                    <a:pt x="1" y="3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891"/>
            <p:cNvSpPr>
              <a:spLocks/>
            </p:cNvSpPr>
            <p:nvPr/>
          </p:nvSpPr>
          <p:spPr bwMode="auto">
            <a:xfrm>
              <a:off x="4829595" y="3941506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892"/>
            <p:cNvSpPr>
              <a:spLocks/>
            </p:cNvSpPr>
            <p:nvPr/>
          </p:nvSpPr>
          <p:spPr bwMode="auto">
            <a:xfrm>
              <a:off x="4858170" y="4030406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893"/>
            <p:cNvSpPr>
              <a:spLocks/>
            </p:cNvSpPr>
            <p:nvPr/>
          </p:nvSpPr>
          <p:spPr bwMode="auto">
            <a:xfrm>
              <a:off x="4972470" y="3768468"/>
              <a:ext cx="73025" cy="71438"/>
            </a:xfrm>
            <a:custGeom>
              <a:avLst/>
              <a:gdLst>
                <a:gd name="T0" fmla="*/ 23 w 46"/>
                <a:gd name="T1" fmla="*/ 0 h 45"/>
                <a:gd name="T2" fmla="*/ 21 w 46"/>
                <a:gd name="T3" fmla="*/ 19 h 45"/>
                <a:gd name="T4" fmla="*/ 0 w 46"/>
                <a:gd name="T5" fmla="*/ 22 h 45"/>
                <a:gd name="T6" fmla="*/ 21 w 46"/>
                <a:gd name="T7" fmla="*/ 25 h 45"/>
                <a:gd name="T8" fmla="*/ 23 w 46"/>
                <a:gd name="T9" fmla="*/ 45 h 45"/>
                <a:gd name="T10" fmla="*/ 27 w 46"/>
                <a:gd name="T11" fmla="*/ 25 h 45"/>
                <a:gd name="T12" fmla="*/ 46 w 46"/>
                <a:gd name="T13" fmla="*/ 22 h 45"/>
                <a:gd name="T14" fmla="*/ 27 w 46"/>
                <a:gd name="T15" fmla="*/ 19 h 45"/>
                <a:gd name="T16" fmla="*/ 23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lnTo>
                    <a:pt x="21" y="19"/>
                  </a:lnTo>
                  <a:lnTo>
                    <a:pt x="0" y="22"/>
                  </a:lnTo>
                  <a:lnTo>
                    <a:pt x="21" y="25"/>
                  </a:lnTo>
                  <a:lnTo>
                    <a:pt x="23" y="45"/>
                  </a:lnTo>
                  <a:lnTo>
                    <a:pt x="27" y="25"/>
                  </a:lnTo>
                  <a:lnTo>
                    <a:pt x="46" y="22"/>
                  </a:lnTo>
                  <a:lnTo>
                    <a:pt x="27" y="19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894"/>
            <p:cNvSpPr>
              <a:spLocks/>
            </p:cNvSpPr>
            <p:nvPr/>
          </p:nvSpPr>
          <p:spPr bwMode="auto">
            <a:xfrm>
              <a:off x="4686720" y="3882768"/>
              <a:ext cx="71438" cy="73025"/>
            </a:xfrm>
            <a:custGeom>
              <a:avLst/>
              <a:gdLst>
                <a:gd name="T0" fmla="*/ 23 w 45"/>
                <a:gd name="T1" fmla="*/ 0 h 46"/>
                <a:gd name="T2" fmla="*/ 19 w 45"/>
                <a:gd name="T3" fmla="*/ 20 h 46"/>
                <a:gd name="T4" fmla="*/ 0 w 45"/>
                <a:gd name="T5" fmla="*/ 23 h 46"/>
                <a:gd name="T6" fmla="*/ 19 w 45"/>
                <a:gd name="T7" fmla="*/ 27 h 46"/>
                <a:gd name="T8" fmla="*/ 23 w 45"/>
                <a:gd name="T9" fmla="*/ 46 h 46"/>
                <a:gd name="T10" fmla="*/ 25 w 45"/>
                <a:gd name="T11" fmla="*/ 27 h 46"/>
                <a:gd name="T12" fmla="*/ 45 w 45"/>
                <a:gd name="T13" fmla="*/ 23 h 46"/>
                <a:gd name="T14" fmla="*/ 25 w 45"/>
                <a:gd name="T15" fmla="*/ 20 h 46"/>
                <a:gd name="T16" fmla="*/ 23 w 45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23" y="0"/>
                  </a:moveTo>
                  <a:lnTo>
                    <a:pt x="19" y="20"/>
                  </a:lnTo>
                  <a:lnTo>
                    <a:pt x="0" y="23"/>
                  </a:lnTo>
                  <a:lnTo>
                    <a:pt x="19" y="27"/>
                  </a:lnTo>
                  <a:lnTo>
                    <a:pt x="23" y="46"/>
                  </a:lnTo>
                  <a:lnTo>
                    <a:pt x="25" y="27"/>
                  </a:lnTo>
                  <a:lnTo>
                    <a:pt x="45" y="23"/>
                  </a:lnTo>
                  <a:lnTo>
                    <a:pt x="25" y="2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895"/>
            <p:cNvSpPr>
              <a:spLocks/>
            </p:cNvSpPr>
            <p:nvPr/>
          </p:nvSpPr>
          <p:spPr bwMode="auto">
            <a:xfrm>
              <a:off x="5089945" y="3743068"/>
              <a:ext cx="38100" cy="36513"/>
            </a:xfrm>
            <a:custGeom>
              <a:avLst/>
              <a:gdLst>
                <a:gd name="T0" fmla="*/ 12 w 24"/>
                <a:gd name="T1" fmla="*/ 0 h 23"/>
                <a:gd name="T2" fmla="*/ 10 w 24"/>
                <a:gd name="T3" fmla="*/ 10 h 23"/>
                <a:gd name="T4" fmla="*/ 0 w 24"/>
                <a:gd name="T5" fmla="*/ 11 h 23"/>
                <a:gd name="T6" fmla="*/ 10 w 24"/>
                <a:gd name="T7" fmla="*/ 13 h 23"/>
                <a:gd name="T8" fmla="*/ 12 w 24"/>
                <a:gd name="T9" fmla="*/ 23 h 23"/>
                <a:gd name="T10" fmla="*/ 14 w 24"/>
                <a:gd name="T11" fmla="*/ 13 h 23"/>
                <a:gd name="T12" fmla="*/ 24 w 24"/>
                <a:gd name="T13" fmla="*/ 11 h 23"/>
                <a:gd name="T14" fmla="*/ 14 w 24"/>
                <a:gd name="T15" fmla="*/ 10 h 23"/>
                <a:gd name="T16" fmla="*/ 12 w 24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12" y="0"/>
                  </a:moveTo>
                  <a:lnTo>
                    <a:pt x="10" y="10"/>
                  </a:lnTo>
                  <a:lnTo>
                    <a:pt x="0" y="11"/>
                  </a:lnTo>
                  <a:lnTo>
                    <a:pt x="10" y="13"/>
                  </a:lnTo>
                  <a:lnTo>
                    <a:pt x="12" y="23"/>
                  </a:lnTo>
                  <a:lnTo>
                    <a:pt x="14" y="13"/>
                  </a:lnTo>
                  <a:lnTo>
                    <a:pt x="24" y="11"/>
                  </a:lnTo>
                  <a:lnTo>
                    <a:pt x="14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896"/>
            <p:cNvSpPr>
              <a:spLocks/>
            </p:cNvSpPr>
            <p:nvPr/>
          </p:nvSpPr>
          <p:spPr bwMode="auto">
            <a:xfrm>
              <a:off x="4599408" y="4222493"/>
              <a:ext cx="71438" cy="71438"/>
            </a:xfrm>
            <a:custGeom>
              <a:avLst/>
              <a:gdLst>
                <a:gd name="T0" fmla="*/ 22 w 45"/>
                <a:gd name="T1" fmla="*/ 0 h 45"/>
                <a:gd name="T2" fmla="*/ 19 w 45"/>
                <a:gd name="T3" fmla="*/ 19 h 45"/>
                <a:gd name="T4" fmla="*/ 0 w 45"/>
                <a:gd name="T5" fmla="*/ 22 h 45"/>
                <a:gd name="T6" fmla="*/ 19 w 45"/>
                <a:gd name="T7" fmla="*/ 26 h 45"/>
                <a:gd name="T8" fmla="*/ 22 w 45"/>
                <a:gd name="T9" fmla="*/ 45 h 45"/>
                <a:gd name="T10" fmla="*/ 25 w 45"/>
                <a:gd name="T11" fmla="*/ 26 h 45"/>
                <a:gd name="T12" fmla="*/ 45 w 45"/>
                <a:gd name="T13" fmla="*/ 22 h 45"/>
                <a:gd name="T14" fmla="*/ 25 w 45"/>
                <a:gd name="T15" fmla="*/ 19 h 45"/>
                <a:gd name="T16" fmla="*/ 22 w 45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22" y="0"/>
                  </a:moveTo>
                  <a:lnTo>
                    <a:pt x="19" y="19"/>
                  </a:lnTo>
                  <a:lnTo>
                    <a:pt x="0" y="22"/>
                  </a:lnTo>
                  <a:lnTo>
                    <a:pt x="19" y="26"/>
                  </a:lnTo>
                  <a:lnTo>
                    <a:pt x="22" y="45"/>
                  </a:lnTo>
                  <a:lnTo>
                    <a:pt x="25" y="26"/>
                  </a:lnTo>
                  <a:lnTo>
                    <a:pt x="45" y="22"/>
                  </a:lnTo>
                  <a:lnTo>
                    <a:pt x="25" y="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897"/>
            <p:cNvSpPr>
              <a:spLocks/>
            </p:cNvSpPr>
            <p:nvPr/>
          </p:nvSpPr>
          <p:spPr bwMode="auto">
            <a:xfrm>
              <a:off x="4729583" y="4336793"/>
              <a:ext cx="38100" cy="36513"/>
            </a:xfrm>
            <a:custGeom>
              <a:avLst/>
              <a:gdLst>
                <a:gd name="T0" fmla="*/ 12 w 24"/>
                <a:gd name="T1" fmla="*/ 0 h 23"/>
                <a:gd name="T2" fmla="*/ 10 w 24"/>
                <a:gd name="T3" fmla="*/ 10 h 23"/>
                <a:gd name="T4" fmla="*/ 0 w 24"/>
                <a:gd name="T5" fmla="*/ 12 h 23"/>
                <a:gd name="T6" fmla="*/ 10 w 24"/>
                <a:gd name="T7" fmla="*/ 13 h 23"/>
                <a:gd name="T8" fmla="*/ 12 w 24"/>
                <a:gd name="T9" fmla="*/ 23 h 23"/>
                <a:gd name="T10" fmla="*/ 14 w 24"/>
                <a:gd name="T11" fmla="*/ 13 h 23"/>
                <a:gd name="T12" fmla="*/ 24 w 24"/>
                <a:gd name="T13" fmla="*/ 12 h 23"/>
                <a:gd name="T14" fmla="*/ 14 w 24"/>
                <a:gd name="T15" fmla="*/ 10 h 23"/>
                <a:gd name="T16" fmla="*/ 12 w 24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12" y="0"/>
                  </a:moveTo>
                  <a:lnTo>
                    <a:pt x="10" y="10"/>
                  </a:lnTo>
                  <a:lnTo>
                    <a:pt x="0" y="12"/>
                  </a:lnTo>
                  <a:lnTo>
                    <a:pt x="10" y="13"/>
                  </a:lnTo>
                  <a:lnTo>
                    <a:pt x="12" y="23"/>
                  </a:lnTo>
                  <a:lnTo>
                    <a:pt x="14" y="13"/>
                  </a:lnTo>
                  <a:lnTo>
                    <a:pt x="24" y="12"/>
                  </a:lnTo>
                  <a:lnTo>
                    <a:pt x="14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898"/>
            <p:cNvSpPr>
              <a:spLocks/>
            </p:cNvSpPr>
            <p:nvPr/>
          </p:nvSpPr>
          <p:spPr bwMode="auto">
            <a:xfrm>
              <a:off x="5285208" y="4197093"/>
              <a:ext cx="71438" cy="71438"/>
            </a:xfrm>
            <a:custGeom>
              <a:avLst/>
              <a:gdLst>
                <a:gd name="T0" fmla="*/ 22 w 45"/>
                <a:gd name="T1" fmla="*/ 0 h 45"/>
                <a:gd name="T2" fmla="*/ 19 w 45"/>
                <a:gd name="T3" fmla="*/ 20 h 45"/>
                <a:gd name="T4" fmla="*/ 0 w 45"/>
                <a:gd name="T5" fmla="*/ 22 h 45"/>
                <a:gd name="T6" fmla="*/ 19 w 45"/>
                <a:gd name="T7" fmla="*/ 26 h 45"/>
                <a:gd name="T8" fmla="*/ 22 w 45"/>
                <a:gd name="T9" fmla="*/ 45 h 45"/>
                <a:gd name="T10" fmla="*/ 26 w 45"/>
                <a:gd name="T11" fmla="*/ 26 h 45"/>
                <a:gd name="T12" fmla="*/ 45 w 45"/>
                <a:gd name="T13" fmla="*/ 22 h 45"/>
                <a:gd name="T14" fmla="*/ 26 w 45"/>
                <a:gd name="T15" fmla="*/ 20 h 45"/>
                <a:gd name="T16" fmla="*/ 22 w 45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22" y="0"/>
                  </a:moveTo>
                  <a:lnTo>
                    <a:pt x="19" y="20"/>
                  </a:lnTo>
                  <a:lnTo>
                    <a:pt x="0" y="22"/>
                  </a:lnTo>
                  <a:lnTo>
                    <a:pt x="19" y="26"/>
                  </a:lnTo>
                  <a:lnTo>
                    <a:pt x="22" y="45"/>
                  </a:lnTo>
                  <a:lnTo>
                    <a:pt x="26" y="26"/>
                  </a:lnTo>
                  <a:lnTo>
                    <a:pt x="45" y="22"/>
                  </a:lnTo>
                  <a:lnTo>
                    <a:pt x="26" y="2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899"/>
            <p:cNvSpPr>
              <a:spLocks/>
            </p:cNvSpPr>
            <p:nvPr/>
          </p:nvSpPr>
          <p:spPr bwMode="auto">
            <a:xfrm>
              <a:off x="5245520" y="4370131"/>
              <a:ext cx="38100" cy="34925"/>
            </a:xfrm>
            <a:custGeom>
              <a:avLst/>
              <a:gdLst>
                <a:gd name="T0" fmla="*/ 12 w 24"/>
                <a:gd name="T1" fmla="*/ 0 h 22"/>
                <a:gd name="T2" fmla="*/ 10 w 24"/>
                <a:gd name="T3" fmla="*/ 10 h 22"/>
                <a:gd name="T4" fmla="*/ 0 w 24"/>
                <a:gd name="T5" fmla="*/ 11 h 22"/>
                <a:gd name="T6" fmla="*/ 10 w 24"/>
                <a:gd name="T7" fmla="*/ 12 h 22"/>
                <a:gd name="T8" fmla="*/ 12 w 24"/>
                <a:gd name="T9" fmla="*/ 22 h 22"/>
                <a:gd name="T10" fmla="*/ 14 w 24"/>
                <a:gd name="T11" fmla="*/ 12 h 22"/>
                <a:gd name="T12" fmla="*/ 24 w 24"/>
                <a:gd name="T13" fmla="*/ 11 h 22"/>
                <a:gd name="T14" fmla="*/ 14 w 24"/>
                <a:gd name="T15" fmla="*/ 10 h 22"/>
                <a:gd name="T16" fmla="*/ 12 w 2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2">
                  <a:moveTo>
                    <a:pt x="12" y="0"/>
                  </a:moveTo>
                  <a:lnTo>
                    <a:pt x="10" y="10"/>
                  </a:lnTo>
                  <a:lnTo>
                    <a:pt x="0" y="11"/>
                  </a:lnTo>
                  <a:lnTo>
                    <a:pt x="10" y="12"/>
                  </a:lnTo>
                  <a:lnTo>
                    <a:pt x="12" y="22"/>
                  </a:lnTo>
                  <a:lnTo>
                    <a:pt x="14" y="12"/>
                  </a:lnTo>
                  <a:lnTo>
                    <a:pt x="24" y="11"/>
                  </a:lnTo>
                  <a:lnTo>
                    <a:pt x="14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900"/>
            <p:cNvSpPr>
              <a:spLocks/>
            </p:cNvSpPr>
            <p:nvPr/>
          </p:nvSpPr>
          <p:spPr bwMode="auto">
            <a:xfrm>
              <a:off x="4650208" y="4044693"/>
              <a:ext cx="38100" cy="38100"/>
            </a:xfrm>
            <a:custGeom>
              <a:avLst/>
              <a:gdLst>
                <a:gd name="T0" fmla="*/ 12 w 24"/>
                <a:gd name="T1" fmla="*/ 0 h 24"/>
                <a:gd name="T2" fmla="*/ 10 w 24"/>
                <a:gd name="T3" fmla="*/ 10 h 24"/>
                <a:gd name="T4" fmla="*/ 0 w 24"/>
                <a:gd name="T5" fmla="*/ 12 h 24"/>
                <a:gd name="T6" fmla="*/ 10 w 24"/>
                <a:gd name="T7" fmla="*/ 14 h 24"/>
                <a:gd name="T8" fmla="*/ 12 w 24"/>
                <a:gd name="T9" fmla="*/ 24 h 24"/>
                <a:gd name="T10" fmla="*/ 14 w 24"/>
                <a:gd name="T11" fmla="*/ 14 h 24"/>
                <a:gd name="T12" fmla="*/ 24 w 24"/>
                <a:gd name="T13" fmla="*/ 12 h 24"/>
                <a:gd name="T14" fmla="*/ 14 w 24"/>
                <a:gd name="T15" fmla="*/ 10 h 24"/>
                <a:gd name="T16" fmla="*/ 12 w 2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lnTo>
                    <a:pt x="10" y="10"/>
                  </a:lnTo>
                  <a:lnTo>
                    <a:pt x="0" y="12"/>
                  </a:lnTo>
                  <a:lnTo>
                    <a:pt x="10" y="14"/>
                  </a:lnTo>
                  <a:lnTo>
                    <a:pt x="12" y="24"/>
                  </a:lnTo>
                  <a:lnTo>
                    <a:pt x="14" y="14"/>
                  </a:lnTo>
                  <a:lnTo>
                    <a:pt x="24" y="12"/>
                  </a:lnTo>
                  <a:lnTo>
                    <a:pt x="14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901"/>
            <p:cNvSpPr>
              <a:spLocks/>
            </p:cNvSpPr>
            <p:nvPr/>
          </p:nvSpPr>
          <p:spPr bwMode="auto">
            <a:xfrm>
              <a:off x="5235995" y="4462206"/>
              <a:ext cx="190500" cy="7938"/>
            </a:xfrm>
            <a:custGeom>
              <a:avLst/>
              <a:gdLst>
                <a:gd name="T0" fmla="*/ 0 w 131"/>
                <a:gd name="T1" fmla="*/ 0 h 5"/>
                <a:gd name="T2" fmla="*/ 6 w 131"/>
                <a:gd name="T3" fmla="*/ 5 h 5"/>
                <a:gd name="T4" fmla="*/ 125 w 131"/>
                <a:gd name="T5" fmla="*/ 5 h 5"/>
                <a:gd name="T6" fmla="*/ 131 w 131"/>
                <a:gd name="T7" fmla="*/ 0 h 5"/>
                <a:gd name="T8" fmla="*/ 0 w 13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5">
                  <a:moveTo>
                    <a:pt x="0" y="0"/>
                  </a:moveTo>
                  <a:cubicBezTo>
                    <a:pt x="1" y="3"/>
                    <a:pt x="3" y="5"/>
                    <a:pt x="6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9" y="5"/>
                    <a:pt x="131" y="3"/>
                    <a:pt x="13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902"/>
            <p:cNvSpPr>
              <a:spLocks/>
            </p:cNvSpPr>
            <p:nvPr/>
          </p:nvSpPr>
          <p:spPr bwMode="auto">
            <a:xfrm>
              <a:off x="5069308" y="4132006"/>
              <a:ext cx="522288" cy="327025"/>
            </a:xfrm>
            <a:custGeom>
              <a:avLst/>
              <a:gdLst>
                <a:gd name="T0" fmla="*/ 9 w 359"/>
                <a:gd name="T1" fmla="*/ 225 h 225"/>
                <a:gd name="T2" fmla="*/ 350 w 359"/>
                <a:gd name="T3" fmla="*/ 225 h 225"/>
                <a:gd name="T4" fmla="*/ 359 w 359"/>
                <a:gd name="T5" fmla="*/ 225 h 225"/>
                <a:gd name="T6" fmla="*/ 359 w 359"/>
                <a:gd name="T7" fmla="*/ 9 h 225"/>
                <a:gd name="T8" fmla="*/ 350 w 359"/>
                <a:gd name="T9" fmla="*/ 0 h 225"/>
                <a:gd name="T10" fmla="*/ 9 w 359"/>
                <a:gd name="T11" fmla="*/ 0 h 225"/>
                <a:gd name="T12" fmla="*/ 0 w 359"/>
                <a:gd name="T13" fmla="*/ 9 h 225"/>
                <a:gd name="T14" fmla="*/ 0 w 359"/>
                <a:gd name="T15" fmla="*/ 225 h 225"/>
                <a:gd name="T16" fmla="*/ 9 w 359"/>
                <a:gd name="T17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" h="225">
                  <a:moveTo>
                    <a:pt x="9" y="225"/>
                  </a:moveTo>
                  <a:cubicBezTo>
                    <a:pt x="350" y="225"/>
                    <a:pt x="350" y="225"/>
                    <a:pt x="350" y="225"/>
                  </a:cubicBezTo>
                  <a:cubicBezTo>
                    <a:pt x="359" y="225"/>
                    <a:pt x="359" y="225"/>
                    <a:pt x="359" y="225"/>
                  </a:cubicBezTo>
                  <a:cubicBezTo>
                    <a:pt x="359" y="9"/>
                    <a:pt x="359" y="9"/>
                    <a:pt x="359" y="9"/>
                  </a:cubicBezTo>
                  <a:cubicBezTo>
                    <a:pt x="359" y="4"/>
                    <a:pt x="355" y="0"/>
                    <a:pt x="35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25"/>
                    <a:pt x="0" y="225"/>
                    <a:pt x="0" y="225"/>
                  </a:cubicBezTo>
                  <a:lnTo>
                    <a:pt x="9" y="225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903"/>
            <p:cNvSpPr>
              <a:spLocks noEditPoints="1"/>
            </p:cNvSpPr>
            <p:nvPr/>
          </p:nvSpPr>
          <p:spPr bwMode="auto">
            <a:xfrm>
              <a:off x="5069308" y="4130418"/>
              <a:ext cx="523875" cy="330200"/>
            </a:xfrm>
            <a:custGeom>
              <a:avLst/>
              <a:gdLst>
                <a:gd name="T0" fmla="*/ 359 w 360"/>
                <a:gd name="T1" fmla="*/ 227 h 227"/>
                <a:gd name="T2" fmla="*/ 0 w 360"/>
                <a:gd name="T3" fmla="*/ 227 h 227"/>
                <a:gd name="T4" fmla="*/ 0 w 360"/>
                <a:gd name="T5" fmla="*/ 226 h 227"/>
                <a:gd name="T6" fmla="*/ 0 w 360"/>
                <a:gd name="T7" fmla="*/ 10 h 227"/>
                <a:gd name="T8" fmla="*/ 9 w 360"/>
                <a:gd name="T9" fmla="*/ 0 h 227"/>
                <a:gd name="T10" fmla="*/ 350 w 360"/>
                <a:gd name="T11" fmla="*/ 0 h 227"/>
                <a:gd name="T12" fmla="*/ 360 w 360"/>
                <a:gd name="T13" fmla="*/ 10 h 227"/>
                <a:gd name="T14" fmla="*/ 360 w 360"/>
                <a:gd name="T15" fmla="*/ 226 h 227"/>
                <a:gd name="T16" fmla="*/ 359 w 360"/>
                <a:gd name="T17" fmla="*/ 227 h 227"/>
                <a:gd name="T18" fmla="*/ 1 w 360"/>
                <a:gd name="T19" fmla="*/ 226 h 227"/>
                <a:gd name="T20" fmla="*/ 359 w 360"/>
                <a:gd name="T21" fmla="*/ 226 h 227"/>
                <a:gd name="T22" fmla="*/ 359 w 360"/>
                <a:gd name="T23" fmla="*/ 10 h 227"/>
                <a:gd name="T24" fmla="*/ 350 w 360"/>
                <a:gd name="T25" fmla="*/ 2 h 227"/>
                <a:gd name="T26" fmla="*/ 9 w 360"/>
                <a:gd name="T27" fmla="*/ 2 h 227"/>
                <a:gd name="T28" fmla="*/ 1 w 360"/>
                <a:gd name="T29" fmla="*/ 10 h 227"/>
                <a:gd name="T30" fmla="*/ 1 w 360"/>
                <a:gd name="T31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0" h="227">
                  <a:moveTo>
                    <a:pt x="359" y="227"/>
                  </a:moveTo>
                  <a:cubicBezTo>
                    <a:pt x="0" y="227"/>
                    <a:pt x="0" y="227"/>
                    <a:pt x="0" y="227"/>
                  </a:cubicBezTo>
                  <a:cubicBezTo>
                    <a:pt x="0" y="227"/>
                    <a:pt x="0" y="227"/>
                    <a:pt x="0" y="22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56" y="0"/>
                    <a:pt x="360" y="4"/>
                    <a:pt x="360" y="10"/>
                  </a:cubicBezTo>
                  <a:cubicBezTo>
                    <a:pt x="360" y="226"/>
                    <a:pt x="360" y="226"/>
                    <a:pt x="360" y="226"/>
                  </a:cubicBezTo>
                  <a:cubicBezTo>
                    <a:pt x="360" y="227"/>
                    <a:pt x="360" y="227"/>
                    <a:pt x="359" y="227"/>
                  </a:cubicBezTo>
                  <a:close/>
                  <a:moveTo>
                    <a:pt x="1" y="226"/>
                  </a:moveTo>
                  <a:cubicBezTo>
                    <a:pt x="359" y="226"/>
                    <a:pt x="359" y="226"/>
                    <a:pt x="359" y="226"/>
                  </a:cubicBezTo>
                  <a:cubicBezTo>
                    <a:pt x="359" y="10"/>
                    <a:pt x="359" y="10"/>
                    <a:pt x="359" y="10"/>
                  </a:cubicBezTo>
                  <a:cubicBezTo>
                    <a:pt x="359" y="5"/>
                    <a:pt x="355" y="2"/>
                    <a:pt x="35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2"/>
                    <a:pt x="1" y="5"/>
                    <a:pt x="1" y="10"/>
                  </a:cubicBezTo>
                  <a:lnTo>
                    <a:pt x="1" y="226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Rectangle 904"/>
            <p:cNvSpPr>
              <a:spLocks noChangeArrowheads="1"/>
            </p:cNvSpPr>
            <p:nvPr/>
          </p:nvSpPr>
          <p:spPr bwMode="auto">
            <a:xfrm>
              <a:off x="5102645" y="4162168"/>
              <a:ext cx="457200" cy="26670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905"/>
            <p:cNvSpPr>
              <a:spLocks/>
            </p:cNvSpPr>
            <p:nvPr/>
          </p:nvSpPr>
          <p:spPr bwMode="auto">
            <a:xfrm>
              <a:off x="5021683" y="4462206"/>
              <a:ext cx="620713" cy="28575"/>
            </a:xfrm>
            <a:custGeom>
              <a:avLst/>
              <a:gdLst>
                <a:gd name="T0" fmla="*/ 425 w 426"/>
                <a:gd name="T1" fmla="*/ 0 h 19"/>
                <a:gd name="T2" fmla="*/ 278 w 426"/>
                <a:gd name="T3" fmla="*/ 0 h 19"/>
                <a:gd name="T4" fmla="*/ 272 w 426"/>
                <a:gd name="T5" fmla="*/ 5 h 19"/>
                <a:gd name="T6" fmla="*/ 153 w 426"/>
                <a:gd name="T7" fmla="*/ 5 h 19"/>
                <a:gd name="T8" fmla="*/ 147 w 426"/>
                <a:gd name="T9" fmla="*/ 0 h 19"/>
                <a:gd name="T10" fmla="*/ 0 w 426"/>
                <a:gd name="T11" fmla="*/ 0 h 19"/>
                <a:gd name="T12" fmla="*/ 0 w 426"/>
                <a:gd name="T13" fmla="*/ 2 h 19"/>
                <a:gd name="T14" fmla="*/ 0 w 426"/>
                <a:gd name="T15" fmla="*/ 8 h 19"/>
                <a:gd name="T16" fmla="*/ 19 w 426"/>
                <a:gd name="T17" fmla="*/ 19 h 19"/>
                <a:gd name="T18" fmla="*/ 406 w 426"/>
                <a:gd name="T19" fmla="*/ 19 h 19"/>
                <a:gd name="T20" fmla="*/ 426 w 426"/>
                <a:gd name="T21" fmla="*/ 8 h 19"/>
                <a:gd name="T22" fmla="*/ 426 w 426"/>
                <a:gd name="T23" fmla="*/ 2 h 19"/>
                <a:gd name="T24" fmla="*/ 425 w 426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6" h="19">
                  <a:moveTo>
                    <a:pt x="425" y="0"/>
                  </a:moveTo>
                  <a:cubicBezTo>
                    <a:pt x="278" y="0"/>
                    <a:pt x="278" y="0"/>
                    <a:pt x="278" y="0"/>
                  </a:cubicBezTo>
                  <a:cubicBezTo>
                    <a:pt x="278" y="3"/>
                    <a:pt x="276" y="5"/>
                    <a:pt x="272" y="5"/>
                  </a:cubicBezTo>
                  <a:cubicBezTo>
                    <a:pt x="153" y="5"/>
                    <a:pt x="153" y="5"/>
                    <a:pt x="153" y="5"/>
                  </a:cubicBezTo>
                  <a:cubicBezTo>
                    <a:pt x="150" y="5"/>
                    <a:pt x="148" y="3"/>
                    <a:pt x="1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9"/>
                    <a:pt x="9" y="19"/>
                    <a:pt x="19" y="19"/>
                  </a:cubicBezTo>
                  <a:cubicBezTo>
                    <a:pt x="406" y="19"/>
                    <a:pt x="406" y="19"/>
                    <a:pt x="406" y="19"/>
                  </a:cubicBezTo>
                  <a:cubicBezTo>
                    <a:pt x="417" y="19"/>
                    <a:pt x="426" y="19"/>
                    <a:pt x="426" y="8"/>
                  </a:cubicBezTo>
                  <a:cubicBezTo>
                    <a:pt x="426" y="2"/>
                    <a:pt x="426" y="2"/>
                    <a:pt x="426" y="2"/>
                  </a:cubicBezTo>
                  <a:cubicBezTo>
                    <a:pt x="426" y="1"/>
                    <a:pt x="425" y="0"/>
                    <a:pt x="425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906"/>
            <p:cNvSpPr>
              <a:spLocks noEditPoints="1"/>
            </p:cNvSpPr>
            <p:nvPr/>
          </p:nvSpPr>
          <p:spPr bwMode="auto">
            <a:xfrm>
              <a:off x="5020095" y="4460618"/>
              <a:ext cx="622300" cy="31750"/>
            </a:xfrm>
            <a:custGeom>
              <a:avLst/>
              <a:gdLst>
                <a:gd name="T0" fmla="*/ 407 w 427"/>
                <a:gd name="T1" fmla="*/ 21 h 21"/>
                <a:gd name="T2" fmla="*/ 20 w 427"/>
                <a:gd name="T3" fmla="*/ 21 h 21"/>
                <a:gd name="T4" fmla="*/ 0 w 427"/>
                <a:gd name="T5" fmla="*/ 9 h 21"/>
                <a:gd name="T6" fmla="*/ 0 w 427"/>
                <a:gd name="T7" fmla="*/ 3 h 21"/>
                <a:gd name="T8" fmla="*/ 0 w 427"/>
                <a:gd name="T9" fmla="*/ 1 h 21"/>
                <a:gd name="T10" fmla="*/ 1 w 427"/>
                <a:gd name="T11" fmla="*/ 1 h 21"/>
                <a:gd name="T12" fmla="*/ 1 w 427"/>
                <a:gd name="T13" fmla="*/ 0 h 21"/>
                <a:gd name="T14" fmla="*/ 148 w 427"/>
                <a:gd name="T15" fmla="*/ 0 h 21"/>
                <a:gd name="T16" fmla="*/ 149 w 427"/>
                <a:gd name="T17" fmla="*/ 0 h 21"/>
                <a:gd name="T18" fmla="*/ 154 w 427"/>
                <a:gd name="T19" fmla="*/ 5 h 21"/>
                <a:gd name="T20" fmla="*/ 273 w 427"/>
                <a:gd name="T21" fmla="*/ 5 h 21"/>
                <a:gd name="T22" fmla="*/ 279 w 427"/>
                <a:gd name="T23" fmla="*/ 0 h 21"/>
                <a:gd name="T24" fmla="*/ 279 w 427"/>
                <a:gd name="T25" fmla="*/ 0 h 21"/>
                <a:gd name="T26" fmla="*/ 426 w 427"/>
                <a:gd name="T27" fmla="*/ 0 h 21"/>
                <a:gd name="T28" fmla="*/ 427 w 427"/>
                <a:gd name="T29" fmla="*/ 0 h 21"/>
                <a:gd name="T30" fmla="*/ 427 w 427"/>
                <a:gd name="T31" fmla="*/ 1 h 21"/>
                <a:gd name="T32" fmla="*/ 427 w 427"/>
                <a:gd name="T33" fmla="*/ 3 h 21"/>
                <a:gd name="T34" fmla="*/ 427 w 427"/>
                <a:gd name="T35" fmla="*/ 9 h 21"/>
                <a:gd name="T36" fmla="*/ 407 w 427"/>
                <a:gd name="T37" fmla="*/ 21 h 21"/>
                <a:gd name="T38" fmla="*/ 2 w 427"/>
                <a:gd name="T39" fmla="*/ 1 h 21"/>
                <a:gd name="T40" fmla="*/ 2 w 427"/>
                <a:gd name="T41" fmla="*/ 2 h 21"/>
                <a:gd name="T42" fmla="*/ 2 w 427"/>
                <a:gd name="T43" fmla="*/ 3 h 21"/>
                <a:gd name="T44" fmla="*/ 2 w 427"/>
                <a:gd name="T45" fmla="*/ 9 h 21"/>
                <a:gd name="T46" fmla="*/ 20 w 427"/>
                <a:gd name="T47" fmla="*/ 20 h 21"/>
                <a:gd name="T48" fmla="*/ 407 w 427"/>
                <a:gd name="T49" fmla="*/ 20 h 21"/>
                <a:gd name="T50" fmla="*/ 426 w 427"/>
                <a:gd name="T51" fmla="*/ 9 h 21"/>
                <a:gd name="T52" fmla="*/ 426 w 427"/>
                <a:gd name="T53" fmla="*/ 3 h 21"/>
                <a:gd name="T54" fmla="*/ 426 w 427"/>
                <a:gd name="T55" fmla="*/ 1 h 21"/>
                <a:gd name="T56" fmla="*/ 426 w 427"/>
                <a:gd name="T57" fmla="*/ 1 h 21"/>
                <a:gd name="T58" fmla="*/ 280 w 427"/>
                <a:gd name="T59" fmla="*/ 1 h 21"/>
                <a:gd name="T60" fmla="*/ 273 w 427"/>
                <a:gd name="T61" fmla="*/ 7 h 21"/>
                <a:gd name="T62" fmla="*/ 154 w 427"/>
                <a:gd name="T63" fmla="*/ 7 h 21"/>
                <a:gd name="T64" fmla="*/ 148 w 427"/>
                <a:gd name="T65" fmla="*/ 1 h 21"/>
                <a:gd name="T66" fmla="*/ 2 w 427"/>
                <a:gd name="T6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7" h="21">
                  <a:moveTo>
                    <a:pt x="407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11" y="21"/>
                    <a:pt x="0" y="2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3"/>
                    <a:pt x="152" y="5"/>
                    <a:pt x="154" y="5"/>
                  </a:cubicBezTo>
                  <a:cubicBezTo>
                    <a:pt x="273" y="5"/>
                    <a:pt x="273" y="5"/>
                    <a:pt x="273" y="5"/>
                  </a:cubicBezTo>
                  <a:cubicBezTo>
                    <a:pt x="276" y="5"/>
                    <a:pt x="278" y="3"/>
                    <a:pt x="279" y="0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7" y="2"/>
                    <a:pt x="427" y="2"/>
                    <a:pt x="427" y="3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21"/>
                    <a:pt x="416" y="21"/>
                    <a:pt x="407" y="21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9"/>
                    <a:pt x="10" y="20"/>
                    <a:pt x="20" y="20"/>
                  </a:cubicBezTo>
                  <a:cubicBezTo>
                    <a:pt x="407" y="20"/>
                    <a:pt x="407" y="20"/>
                    <a:pt x="407" y="20"/>
                  </a:cubicBezTo>
                  <a:cubicBezTo>
                    <a:pt x="418" y="20"/>
                    <a:pt x="426" y="19"/>
                    <a:pt x="426" y="9"/>
                  </a:cubicBezTo>
                  <a:cubicBezTo>
                    <a:pt x="426" y="3"/>
                    <a:pt x="426" y="3"/>
                    <a:pt x="426" y="3"/>
                  </a:cubicBezTo>
                  <a:cubicBezTo>
                    <a:pt x="426" y="2"/>
                    <a:pt x="426" y="2"/>
                    <a:pt x="426" y="1"/>
                  </a:cubicBezTo>
                  <a:cubicBezTo>
                    <a:pt x="426" y="1"/>
                    <a:pt x="426" y="1"/>
                    <a:pt x="426" y="1"/>
                  </a:cubicBezTo>
                  <a:cubicBezTo>
                    <a:pt x="280" y="1"/>
                    <a:pt x="280" y="1"/>
                    <a:pt x="280" y="1"/>
                  </a:cubicBezTo>
                  <a:cubicBezTo>
                    <a:pt x="279" y="4"/>
                    <a:pt x="277" y="7"/>
                    <a:pt x="27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1" y="7"/>
                    <a:pt x="148" y="4"/>
                    <a:pt x="148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Rectangle 907"/>
            <p:cNvSpPr>
              <a:spLocks noChangeArrowheads="1"/>
            </p:cNvSpPr>
            <p:nvPr/>
          </p:nvSpPr>
          <p:spPr bwMode="auto">
            <a:xfrm>
              <a:off x="5126458" y="4211381"/>
              <a:ext cx="111125" cy="6350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Rectangle 908"/>
            <p:cNvSpPr>
              <a:spLocks noChangeArrowheads="1"/>
            </p:cNvSpPr>
            <p:nvPr/>
          </p:nvSpPr>
          <p:spPr bwMode="auto">
            <a:xfrm>
              <a:off x="5248695" y="4211381"/>
              <a:ext cx="25400" cy="6350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Rectangle 909"/>
            <p:cNvSpPr>
              <a:spLocks noChangeArrowheads="1"/>
            </p:cNvSpPr>
            <p:nvPr/>
          </p:nvSpPr>
          <p:spPr bwMode="auto">
            <a:xfrm>
              <a:off x="5126458" y="4190743"/>
              <a:ext cx="74613" cy="4763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Rectangle 910"/>
            <p:cNvSpPr>
              <a:spLocks noChangeArrowheads="1"/>
            </p:cNvSpPr>
            <p:nvPr/>
          </p:nvSpPr>
          <p:spPr bwMode="auto">
            <a:xfrm>
              <a:off x="5191545" y="4233606"/>
              <a:ext cx="236538" cy="6350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Rectangle 911"/>
            <p:cNvSpPr>
              <a:spLocks noChangeArrowheads="1"/>
            </p:cNvSpPr>
            <p:nvPr/>
          </p:nvSpPr>
          <p:spPr bwMode="auto">
            <a:xfrm>
              <a:off x="5126458" y="4233606"/>
              <a:ext cx="53975" cy="6350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Rectangle 912"/>
            <p:cNvSpPr>
              <a:spLocks noChangeArrowheads="1"/>
            </p:cNvSpPr>
            <p:nvPr/>
          </p:nvSpPr>
          <p:spPr bwMode="auto">
            <a:xfrm>
              <a:off x="5150270" y="4255831"/>
              <a:ext cx="190500" cy="6350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Rectangle 913"/>
            <p:cNvSpPr>
              <a:spLocks noChangeArrowheads="1"/>
            </p:cNvSpPr>
            <p:nvPr/>
          </p:nvSpPr>
          <p:spPr bwMode="auto">
            <a:xfrm>
              <a:off x="5350295" y="4255831"/>
              <a:ext cx="31750" cy="6350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Rectangle 914"/>
            <p:cNvSpPr>
              <a:spLocks noChangeArrowheads="1"/>
            </p:cNvSpPr>
            <p:nvPr/>
          </p:nvSpPr>
          <p:spPr bwMode="auto">
            <a:xfrm>
              <a:off x="5150270" y="4276468"/>
              <a:ext cx="34925" cy="47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Rectangle 915"/>
            <p:cNvSpPr>
              <a:spLocks noChangeArrowheads="1"/>
            </p:cNvSpPr>
            <p:nvPr/>
          </p:nvSpPr>
          <p:spPr bwMode="auto">
            <a:xfrm>
              <a:off x="5150270" y="4298693"/>
              <a:ext cx="34925" cy="47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Rectangle 916"/>
            <p:cNvSpPr>
              <a:spLocks noChangeArrowheads="1"/>
            </p:cNvSpPr>
            <p:nvPr/>
          </p:nvSpPr>
          <p:spPr bwMode="auto">
            <a:xfrm>
              <a:off x="5196308" y="4276468"/>
              <a:ext cx="198438" cy="476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Rectangle 917"/>
            <p:cNvSpPr>
              <a:spLocks noChangeArrowheads="1"/>
            </p:cNvSpPr>
            <p:nvPr/>
          </p:nvSpPr>
          <p:spPr bwMode="auto">
            <a:xfrm>
              <a:off x="5196308" y="4298693"/>
              <a:ext cx="104775" cy="476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Rectangle 918"/>
            <p:cNvSpPr>
              <a:spLocks noChangeArrowheads="1"/>
            </p:cNvSpPr>
            <p:nvPr/>
          </p:nvSpPr>
          <p:spPr bwMode="auto">
            <a:xfrm>
              <a:off x="5309020" y="4298693"/>
              <a:ext cx="103188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Rectangle 919"/>
            <p:cNvSpPr>
              <a:spLocks noChangeArrowheads="1"/>
            </p:cNvSpPr>
            <p:nvPr/>
          </p:nvSpPr>
          <p:spPr bwMode="auto">
            <a:xfrm>
              <a:off x="5196308" y="4319331"/>
              <a:ext cx="136525" cy="6350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Rectangle 920"/>
            <p:cNvSpPr>
              <a:spLocks noChangeArrowheads="1"/>
            </p:cNvSpPr>
            <p:nvPr/>
          </p:nvSpPr>
          <p:spPr bwMode="auto">
            <a:xfrm>
              <a:off x="5126458" y="4319331"/>
              <a:ext cx="60325" cy="6350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Rectangle 921"/>
            <p:cNvSpPr>
              <a:spLocks noChangeArrowheads="1"/>
            </p:cNvSpPr>
            <p:nvPr/>
          </p:nvSpPr>
          <p:spPr bwMode="auto">
            <a:xfrm>
              <a:off x="5345533" y="4319331"/>
              <a:ext cx="19050" cy="6350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Rectangle 922"/>
            <p:cNvSpPr>
              <a:spLocks noChangeArrowheads="1"/>
            </p:cNvSpPr>
            <p:nvPr/>
          </p:nvSpPr>
          <p:spPr bwMode="auto">
            <a:xfrm>
              <a:off x="5150270" y="4343143"/>
              <a:ext cx="34925" cy="47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Rectangle 923"/>
            <p:cNvSpPr>
              <a:spLocks noChangeArrowheads="1"/>
            </p:cNvSpPr>
            <p:nvPr/>
          </p:nvSpPr>
          <p:spPr bwMode="auto">
            <a:xfrm>
              <a:off x="5150270" y="4363781"/>
              <a:ext cx="34925" cy="6350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Rectangle 924"/>
            <p:cNvSpPr>
              <a:spLocks noChangeArrowheads="1"/>
            </p:cNvSpPr>
            <p:nvPr/>
          </p:nvSpPr>
          <p:spPr bwMode="auto">
            <a:xfrm>
              <a:off x="5196308" y="4343143"/>
              <a:ext cx="198438" cy="476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Rectangle 925"/>
            <p:cNvSpPr>
              <a:spLocks noChangeArrowheads="1"/>
            </p:cNvSpPr>
            <p:nvPr/>
          </p:nvSpPr>
          <p:spPr bwMode="auto">
            <a:xfrm>
              <a:off x="5196308" y="4363781"/>
              <a:ext cx="104775" cy="6350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Rectangle 926"/>
            <p:cNvSpPr>
              <a:spLocks noChangeArrowheads="1"/>
            </p:cNvSpPr>
            <p:nvPr/>
          </p:nvSpPr>
          <p:spPr bwMode="auto">
            <a:xfrm>
              <a:off x="5309020" y="4363781"/>
              <a:ext cx="103188" cy="6350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Rectangle 927"/>
            <p:cNvSpPr>
              <a:spLocks noChangeArrowheads="1"/>
            </p:cNvSpPr>
            <p:nvPr/>
          </p:nvSpPr>
          <p:spPr bwMode="auto">
            <a:xfrm>
              <a:off x="5196308" y="4386006"/>
              <a:ext cx="136525" cy="476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Rectangle 928"/>
            <p:cNvSpPr>
              <a:spLocks noChangeArrowheads="1"/>
            </p:cNvSpPr>
            <p:nvPr/>
          </p:nvSpPr>
          <p:spPr bwMode="auto">
            <a:xfrm>
              <a:off x="5126458" y="4386006"/>
              <a:ext cx="60325" cy="47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Rectangle 929"/>
            <p:cNvSpPr>
              <a:spLocks noChangeArrowheads="1"/>
            </p:cNvSpPr>
            <p:nvPr/>
          </p:nvSpPr>
          <p:spPr bwMode="auto">
            <a:xfrm>
              <a:off x="5345533" y="4386006"/>
              <a:ext cx="19050" cy="4763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930"/>
            <p:cNvSpPr>
              <a:spLocks/>
            </p:cNvSpPr>
            <p:nvPr/>
          </p:nvSpPr>
          <p:spPr bwMode="auto">
            <a:xfrm>
              <a:off x="4651795" y="4001831"/>
              <a:ext cx="703263" cy="488950"/>
            </a:xfrm>
            <a:custGeom>
              <a:avLst/>
              <a:gdLst>
                <a:gd name="T0" fmla="*/ 71 w 483"/>
                <a:gd name="T1" fmla="*/ 312 h 335"/>
                <a:gd name="T2" fmla="*/ 22 w 483"/>
                <a:gd name="T3" fmla="*/ 294 h 335"/>
                <a:gd name="T4" fmla="*/ 58 w 483"/>
                <a:gd name="T5" fmla="*/ 154 h 335"/>
                <a:gd name="T6" fmla="*/ 60 w 483"/>
                <a:gd name="T7" fmla="*/ 154 h 335"/>
                <a:gd name="T8" fmla="*/ 61 w 483"/>
                <a:gd name="T9" fmla="*/ 156 h 335"/>
                <a:gd name="T10" fmla="*/ 25 w 483"/>
                <a:gd name="T11" fmla="*/ 291 h 335"/>
                <a:gd name="T12" fmla="*/ 297 w 483"/>
                <a:gd name="T13" fmla="*/ 203 h 335"/>
                <a:gd name="T14" fmla="*/ 479 w 483"/>
                <a:gd name="T15" fmla="*/ 1 h 335"/>
                <a:gd name="T16" fmla="*/ 482 w 483"/>
                <a:gd name="T17" fmla="*/ 0 h 335"/>
                <a:gd name="T18" fmla="*/ 482 w 483"/>
                <a:gd name="T19" fmla="*/ 3 h 335"/>
                <a:gd name="T20" fmla="*/ 299 w 483"/>
                <a:gd name="T21" fmla="*/ 206 h 335"/>
                <a:gd name="T22" fmla="*/ 71 w 483"/>
                <a:gd name="T23" fmla="*/ 312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3" h="335">
                  <a:moveTo>
                    <a:pt x="71" y="312"/>
                  </a:moveTo>
                  <a:cubicBezTo>
                    <a:pt x="49" y="312"/>
                    <a:pt x="32" y="306"/>
                    <a:pt x="22" y="294"/>
                  </a:cubicBezTo>
                  <a:cubicBezTo>
                    <a:pt x="0" y="267"/>
                    <a:pt x="14" y="215"/>
                    <a:pt x="58" y="154"/>
                  </a:cubicBezTo>
                  <a:cubicBezTo>
                    <a:pt x="58" y="153"/>
                    <a:pt x="59" y="153"/>
                    <a:pt x="60" y="154"/>
                  </a:cubicBezTo>
                  <a:cubicBezTo>
                    <a:pt x="61" y="154"/>
                    <a:pt x="61" y="156"/>
                    <a:pt x="61" y="156"/>
                  </a:cubicBezTo>
                  <a:cubicBezTo>
                    <a:pt x="18" y="215"/>
                    <a:pt x="4" y="266"/>
                    <a:pt x="25" y="291"/>
                  </a:cubicBezTo>
                  <a:cubicBezTo>
                    <a:pt x="60" y="335"/>
                    <a:pt x="182" y="295"/>
                    <a:pt x="297" y="203"/>
                  </a:cubicBezTo>
                  <a:cubicBezTo>
                    <a:pt x="389" y="129"/>
                    <a:pt x="447" y="52"/>
                    <a:pt x="479" y="1"/>
                  </a:cubicBezTo>
                  <a:cubicBezTo>
                    <a:pt x="480" y="0"/>
                    <a:pt x="481" y="0"/>
                    <a:pt x="482" y="0"/>
                  </a:cubicBezTo>
                  <a:cubicBezTo>
                    <a:pt x="482" y="1"/>
                    <a:pt x="483" y="2"/>
                    <a:pt x="482" y="3"/>
                  </a:cubicBezTo>
                  <a:cubicBezTo>
                    <a:pt x="450" y="54"/>
                    <a:pt x="392" y="131"/>
                    <a:pt x="299" y="206"/>
                  </a:cubicBezTo>
                  <a:cubicBezTo>
                    <a:pt x="215" y="273"/>
                    <a:pt x="128" y="312"/>
                    <a:pt x="71" y="3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931"/>
            <p:cNvSpPr>
              <a:spLocks/>
            </p:cNvSpPr>
            <p:nvPr/>
          </p:nvSpPr>
          <p:spPr bwMode="auto">
            <a:xfrm>
              <a:off x="4677195" y="3973256"/>
              <a:ext cx="639763" cy="484188"/>
            </a:xfrm>
            <a:custGeom>
              <a:avLst/>
              <a:gdLst>
                <a:gd name="T0" fmla="*/ 54 w 439"/>
                <a:gd name="T1" fmla="*/ 310 h 332"/>
                <a:gd name="T2" fmla="*/ 17 w 439"/>
                <a:gd name="T3" fmla="*/ 297 h 332"/>
                <a:gd name="T4" fmla="*/ 40 w 439"/>
                <a:gd name="T5" fmla="*/ 184 h 332"/>
                <a:gd name="T6" fmla="*/ 43 w 439"/>
                <a:gd name="T7" fmla="*/ 184 h 332"/>
                <a:gd name="T8" fmla="*/ 43 w 439"/>
                <a:gd name="T9" fmla="*/ 186 h 332"/>
                <a:gd name="T10" fmla="*/ 20 w 439"/>
                <a:gd name="T11" fmla="*/ 295 h 332"/>
                <a:gd name="T12" fmla="*/ 270 w 439"/>
                <a:gd name="T13" fmla="*/ 194 h 332"/>
                <a:gd name="T14" fmla="*/ 436 w 439"/>
                <a:gd name="T15" fmla="*/ 1 h 332"/>
                <a:gd name="T16" fmla="*/ 438 w 439"/>
                <a:gd name="T17" fmla="*/ 1 h 332"/>
                <a:gd name="T18" fmla="*/ 439 w 439"/>
                <a:gd name="T19" fmla="*/ 3 h 332"/>
                <a:gd name="T20" fmla="*/ 272 w 439"/>
                <a:gd name="T21" fmla="*/ 196 h 332"/>
                <a:gd name="T22" fmla="*/ 54 w 439"/>
                <a:gd name="T23" fmla="*/ 31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9" h="332">
                  <a:moveTo>
                    <a:pt x="54" y="310"/>
                  </a:moveTo>
                  <a:cubicBezTo>
                    <a:pt x="38" y="310"/>
                    <a:pt x="25" y="306"/>
                    <a:pt x="17" y="297"/>
                  </a:cubicBezTo>
                  <a:cubicBezTo>
                    <a:pt x="0" y="277"/>
                    <a:pt x="8" y="236"/>
                    <a:pt x="40" y="184"/>
                  </a:cubicBezTo>
                  <a:cubicBezTo>
                    <a:pt x="41" y="183"/>
                    <a:pt x="42" y="183"/>
                    <a:pt x="43" y="184"/>
                  </a:cubicBezTo>
                  <a:cubicBezTo>
                    <a:pt x="43" y="184"/>
                    <a:pt x="44" y="185"/>
                    <a:pt x="43" y="186"/>
                  </a:cubicBezTo>
                  <a:cubicBezTo>
                    <a:pt x="12" y="236"/>
                    <a:pt x="4" y="276"/>
                    <a:pt x="20" y="295"/>
                  </a:cubicBezTo>
                  <a:cubicBezTo>
                    <a:pt x="52" y="332"/>
                    <a:pt x="164" y="286"/>
                    <a:pt x="270" y="194"/>
                  </a:cubicBezTo>
                  <a:cubicBezTo>
                    <a:pt x="353" y="121"/>
                    <a:pt x="406" y="49"/>
                    <a:pt x="436" y="1"/>
                  </a:cubicBezTo>
                  <a:cubicBezTo>
                    <a:pt x="436" y="1"/>
                    <a:pt x="437" y="0"/>
                    <a:pt x="438" y="1"/>
                  </a:cubicBezTo>
                  <a:cubicBezTo>
                    <a:pt x="439" y="1"/>
                    <a:pt x="439" y="2"/>
                    <a:pt x="439" y="3"/>
                  </a:cubicBezTo>
                  <a:cubicBezTo>
                    <a:pt x="409" y="51"/>
                    <a:pt x="356" y="123"/>
                    <a:pt x="272" y="196"/>
                  </a:cubicBezTo>
                  <a:cubicBezTo>
                    <a:pt x="191" y="267"/>
                    <a:pt x="105" y="310"/>
                    <a:pt x="54" y="3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932"/>
            <p:cNvSpPr>
              <a:spLocks/>
            </p:cNvSpPr>
            <p:nvPr/>
          </p:nvSpPr>
          <p:spPr bwMode="auto">
            <a:xfrm>
              <a:off x="5253458" y="3897056"/>
              <a:ext cx="171450" cy="161925"/>
            </a:xfrm>
            <a:custGeom>
              <a:avLst/>
              <a:gdLst>
                <a:gd name="T0" fmla="*/ 63 w 118"/>
                <a:gd name="T1" fmla="*/ 52 h 111"/>
                <a:gd name="T2" fmla="*/ 85 w 118"/>
                <a:gd name="T3" fmla="*/ 111 h 111"/>
                <a:gd name="T4" fmla="*/ 100 w 118"/>
                <a:gd name="T5" fmla="*/ 97 h 111"/>
                <a:gd name="T6" fmla="*/ 87 w 118"/>
                <a:gd name="T7" fmla="*/ 18 h 111"/>
                <a:gd name="T8" fmla="*/ 9 w 118"/>
                <a:gd name="T9" fmla="*/ 32 h 111"/>
                <a:gd name="T10" fmla="*/ 0 w 118"/>
                <a:gd name="T11" fmla="*/ 51 h 111"/>
                <a:gd name="T12" fmla="*/ 63 w 118"/>
                <a:gd name="T13" fmla="*/ 5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11">
                  <a:moveTo>
                    <a:pt x="63" y="52"/>
                  </a:moveTo>
                  <a:cubicBezTo>
                    <a:pt x="83" y="66"/>
                    <a:pt x="91" y="89"/>
                    <a:pt x="85" y="111"/>
                  </a:cubicBezTo>
                  <a:cubicBezTo>
                    <a:pt x="91" y="108"/>
                    <a:pt x="96" y="103"/>
                    <a:pt x="100" y="97"/>
                  </a:cubicBezTo>
                  <a:cubicBezTo>
                    <a:pt x="118" y="71"/>
                    <a:pt x="112" y="36"/>
                    <a:pt x="87" y="18"/>
                  </a:cubicBezTo>
                  <a:cubicBezTo>
                    <a:pt x="62" y="0"/>
                    <a:pt x="27" y="6"/>
                    <a:pt x="9" y="32"/>
                  </a:cubicBezTo>
                  <a:cubicBezTo>
                    <a:pt x="5" y="38"/>
                    <a:pt x="2" y="44"/>
                    <a:pt x="0" y="51"/>
                  </a:cubicBezTo>
                  <a:cubicBezTo>
                    <a:pt x="19" y="38"/>
                    <a:pt x="44" y="38"/>
                    <a:pt x="63" y="52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933"/>
            <p:cNvSpPr>
              <a:spLocks/>
            </p:cNvSpPr>
            <p:nvPr/>
          </p:nvSpPr>
          <p:spPr bwMode="auto">
            <a:xfrm>
              <a:off x="5361408" y="3938331"/>
              <a:ext cx="60325" cy="120650"/>
            </a:xfrm>
            <a:custGeom>
              <a:avLst/>
              <a:gdLst>
                <a:gd name="T0" fmla="*/ 24 w 42"/>
                <a:gd name="T1" fmla="*/ 0 h 83"/>
                <a:gd name="T2" fmla="*/ 0 w 42"/>
                <a:gd name="T3" fmla="*/ 34 h 83"/>
                <a:gd name="T4" fmla="*/ 11 w 42"/>
                <a:gd name="T5" fmla="*/ 83 h 83"/>
                <a:gd name="T6" fmla="*/ 26 w 42"/>
                <a:gd name="T7" fmla="*/ 69 h 83"/>
                <a:gd name="T8" fmla="*/ 24 w 42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3">
                  <a:moveTo>
                    <a:pt x="24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12" y="47"/>
                    <a:pt x="16" y="66"/>
                    <a:pt x="11" y="83"/>
                  </a:cubicBezTo>
                  <a:cubicBezTo>
                    <a:pt x="17" y="80"/>
                    <a:pt x="22" y="75"/>
                    <a:pt x="26" y="69"/>
                  </a:cubicBezTo>
                  <a:cubicBezTo>
                    <a:pt x="42" y="48"/>
                    <a:pt x="40" y="19"/>
                    <a:pt x="24" y="0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934"/>
            <p:cNvSpPr>
              <a:spLocks/>
            </p:cNvSpPr>
            <p:nvPr/>
          </p:nvSpPr>
          <p:spPr bwMode="auto">
            <a:xfrm>
              <a:off x="5312195" y="3787518"/>
              <a:ext cx="173038" cy="214313"/>
            </a:xfrm>
            <a:custGeom>
              <a:avLst/>
              <a:gdLst>
                <a:gd name="T0" fmla="*/ 18 w 119"/>
                <a:gd name="T1" fmla="*/ 133 h 147"/>
                <a:gd name="T2" fmla="*/ 33 w 119"/>
                <a:gd name="T3" fmla="*/ 147 h 147"/>
                <a:gd name="T4" fmla="*/ 85 w 119"/>
                <a:gd name="T5" fmla="*/ 99 h 147"/>
                <a:gd name="T6" fmla="*/ 113 w 119"/>
                <a:gd name="T7" fmla="*/ 0 h 147"/>
                <a:gd name="T8" fmla="*/ 28 w 119"/>
                <a:gd name="T9" fmla="*/ 58 h 147"/>
                <a:gd name="T10" fmla="*/ 0 w 119"/>
                <a:gd name="T11" fmla="*/ 124 h 147"/>
                <a:gd name="T12" fmla="*/ 18 w 119"/>
                <a:gd name="T13" fmla="*/ 1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47">
                  <a:moveTo>
                    <a:pt x="18" y="133"/>
                  </a:moveTo>
                  <a:cubicBezTo>
                    <a:pt x="24" y="137"/>
                    <a:pt x="29" y="141"/>
                    <a:pt x="33" y="147"/>
                  </a:cubicBezTo>
                  <a:cubicBezTo>
                    <a:pt x="51" y="137"/>
                    <a:pt x="70" y="120"/>
                    <a:pt x="85" y="99"/>
                  </a:cubicBezTo>
                  <a:cubicBezTo>
                    <a:pt x="109" y="64"/>
                    <a:pt x="119" y="26"/>
                    <a:pt x="113" y="0"/>
                  </a:cubicBezTo>
                  <a:cubicBezTo>
                    <a:pt x="85" y="3"/>
                    <a:pt x="53" y="24"/>
                    <a:pt x="28" y="58"/>
                  </a:cubicBezTo>
                  <a:cubicBezTo>
                    <a:pt x="13" y="80"/>
                    <a:pt x="4" y="103"/>
                    <a:pt x="0" y="124"/>
                  </a:cubicBezTo>
                  <a:cubicBezTo>
                    <a:pt x="7" y="126"/>
                    <a:pt x="13" y="129"/>
                    <a:pt x="18" y="133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935"/>
            <p:cNvSpPr>
              <a:spLocks/>
            </p:cNvSpPr>
            <p:nvPr/>
          </p:nvSpPr>
          <p:spPr bwMode="auto">
            <a:xfrm>
              <a:off x="5339183" y="3787518"/>
              <a:ext cx="146050" cy="214313"/>
            </a:xfrm>
            <a:custGeom>
              <a:avLst/>
              <a:gdLst>
                <a:gd name="T0" fmla="*/ 95 w 101"/>
                <a:gd name="T1" fmla="*/ 0 h 147"/>
                <a:gd name="T2" fmla="*/ 94 w 101"/>
                <a:gd name="T3" fmla="*/ 0 h 147"/>
                <a:gd name="T4" fmla="*/ 0 w 101"/>
                <a:gd name="T5" fmla="*/ 133 h 147"/>
                <a:gd name="T6" fmla="*/ 0 w 101"/>
                <a:gd name="T7" fmla="*/ 133 h 147"/>
                <a:gd name="T8" fmla="*/ 15 w 101"/>
                <a:gd name="T9" fmla="*/ 147 h 147"/>
                <a:gd name="T10" fmla="*/ 67 w 101"/>
                <a:gd name="T11" fmla="*/ 99 h 147"/>
                <a:gd name="T12" fmla="*/ 95 w 101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47">
                  <a:moveTo>
                    <a:pt x="95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6" y="137"/>
                    <a:pt x="11" y="141"/>
                    <a:pt x="15" y="147"/>
                  </a:cubicBezTo>
                  <a:cubicBezTo>
                    <a:pt x="33" y="137"/>
                    <a:pt x="52" y="120"/>
                    <a:pt x="67" y="99"/>
                  </a:cubicBezTo>
                  <a:cubicBezTo>
                    <a:pt x="91" y="64"/>
                    <a:pt x="101" y="26"/>
                    <a:pt x="95" y="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936"/>
            <p:cNvSpPr>
              <a:spLocks/>
            </p:cNvSpPr>
            <p:nvPr/>
          </p:nvSpPr>
          <p:spPr bwMode="auto">
            <a:xfrm>
              <a:off x="5412208" y="3787518"/>
              <a:ext cx="69850" cy="69850"/>
            </a:xfrm>
            <a:custGeom>
              <a:avLst/>
              <a:gdLst>
                <a:gd name="T0" fmla="*/ 22 w 48"/>
                <a:gd name="T1" fmla="*/ 32 h 48"/>
                <a:gd name="T2" fmla="*/ 42 w 48"/>
                <a:gd name="T3" fmla="*/ 48 h 48"/>
                <a:gd name="T4" fmla="*/ 45 w 48"/>
                <a:gd name="T5" fmla="*/ 0 h 48"/>
                <a:gd name="T6" fmla="*/ 0 w 48"/>
                <a:gd name="T7" fmla="*/ 18 h 48"/>
                <a:gd name="T8" fmla="*/ 22 w 48"/>
                <a:gd name="T9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2" y="32"/>
                  </a:moveTo>
                  <a:cubicBezTo>
                    <a:pt x="29" y="37"/>
                    <a:pt x="35" y="43"/>
                    <a:pt x="42" y="48"/>
                  </a:cubicBezTo>
                  <a:cubicBezTo>
                    <a:pt x="47" y="30"/>
                    <a:pt x="48" y="14"/>
                    <a:pt x="45" y="0"/>
                  </a:cubicBezTo>
                  <a:cubicBezTo>
                    <a:pt x="31" y="1"/>
                    <a:pt x="15" y="8"/>
                    <a:pt x="0" y="18"/>
                  </a:cubicBezTo>
                  <a:cubicBezTo>
                    <a:pt x="7" y="23"/>
                    <a:pt x="14" y="27"/>
                    <a:pt x="22" y="32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937"/>
            <p:cNvSpPr>
              <a:spLocks/>
            </p:cNvSpPr>
            <p:nvPr/>
          </p:nvSpPr>
          <p:spPr bwMode="auto">
            <a:xfrm>
              <a:off x="5442370" y="3787518"/>
              <a:ext cx="39688" cy="69850"/>
            </a:xfrm>
            <a:custGeom>
              <a:avLst/>
              <a:gdLst>
                <a:gd name="T0" fmla="*/ 23 w 27"/>
                <a:gd name="T1" fmla="*/ 0 h 48"/>
                <a:gd name="T2" fmla="*/ 0 w 27"/>
                <a:gd name="T3" fmla="*/ 32 h 48"/>
                <a:gd name="T4" fmla="*/ 1 w 27"/>
                <a:gd name="T5" fmla="*/ 32 h 48"/>
                <a:gd name="T6" fmla="*/ 21 w 27"/>
                <a:gd name="T7" fmla="*/ 48 h 48"/>
                <a:gd name="T8" fmla="*/ 24 w 27"/>
                <a:gd name="T9" fmla="*/ 0 h 48"/>
                <a:gd name="T10" fmla="*/ 23 w 27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8">
                  <a:moveTo>
                    <a:pt x="2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8" y="37"/>
                    <a:pt x="14" y="43"/>
                    <a:pt x="21" y="48"/>
                  </a:cubicBezTo>
                  <a:cubicBezTo>
                    <a:pt x="26" y="30"/>
                    <a:pt x="27" y="14"/>
                    <a:pt x="24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938"/>
            <p:cNvSpPr>
              <a:spLocks/>
            </p:cNvSpPr>
            <p:nvPr/>
          </p:nvSpPr>
          <p:spPr bwMode="auto">
            <a:xfrm>
              <a:off x="5315370" y="3920868"/>
              <a:ext cx="66675" cy="95250"/>
            </a:xfrm>
            <a:custGeom>
              <a:avLst/>
              <a:gdLst>
                <a:gd name="T0" fmla="*/ 46 w 46"/>
                <a:gd name="T1" fmla="*/ 0 h 65"/>
                <a:gd name="T2" fmla="*/ 17 w 46"/>
                <a:gd name="T3" fmla="*/ 28 h 65"/>
                <a:gd name="T4" fmla="*/ 0 w 46"/>
                <a:gd name="T5" fmla="*/ 65 h 65"/>
                <a:gd name="T6" fmla="*/ 29 w 46"/>
                <a:gd name="T7" fmla="*/ 37 h 65"/>
                <a:gd name="T8" fmla="*/ 46 w 46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5">
                  <a:moveTo>
                    <a:pt x="46" y="0"/>
                  </a:moveTo>
                  <a:cubicBezTo>
                    <a:pt x="38" y="3"/>
                    <a:pt x="27" y="14"/>
                    <a:pt x="17" y="28"/>
                  </a:cubicBezTo>
                  <a:cubicBezTo>
                    <a:pt x="7" y="42"/>
                    <a:pt x="0" y="56"/>
                    <a:pt x="0" y="65"/>
                  </a:cubicBezTo>
                  <a:cubicBezTo>
                    <a:pt x="8" y="61"/>
                    <a:pt x="19" y="51"/>
                    <a:pt x="29" y="37"/>
                  </a:cubicBezTo>
                  <a:cubicBezTo>
                    <a:pt x="39" y="22"/>
                    <a:pt x="45" y="8"/>
                    <a:pt x="46" y="0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939"/>
            <p:cNvSpPr>
              <a:spLocks/>
            </p:cNvSpPr>
            <p:nvPr/>
          </p:nvSpPr>
          <p:spPr bwMode="auto">
            <a:xfrm>
              <a:off x="5315370" y="3920868"/>
              <a:ext cx="66675" cy="95250"/>
            </a:xfrm>
            <a:custGeom>
              <a:avLst/>
              <a:gdLst>
                <a:gd name="T0" fmla="*/ 46 w 46"/>
                <a:gd name="T1" fmla="*/ 0 h 65"/>
                <a:gd name="T2" fmla="*/ 0 w 46"/>
                <a:gd name="T3" fmla="*/ 65 h 65"/>
                <a:gd name="T4" fmla="*/ 0 w 46"/>
                <a:gd name="T5" fmla="*/ 65 h 65"/>
                <a:gd name="T6" fmla="*/ 29 w 46"/>
                <a:gd name="T7" fmla="*/ 37 h 65"/>
                <a:gd name="T8" fmla="*/ 46 w 46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5">
                  <a:moveTo>
                    <a:pt x="46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8" y="61"/>
                    <a:pt x="19" y="51"/>
                    <a:pt x="29" y="37"/>
                  </a:cubicBezTo>
                  <a:cubicBezTo>
                    <a:pt x="39" y="22"/>
                    <a:pt x="45" y="8"/>
                    <a:pt x="46" y="0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940"/>
            <p:cNvSpPr>
              <a:spLocks/>
            </p:cNvSpPr>
            <p:nvPr/>
          </p:nvSpPr>
          <p:spPr bwMode="auto">
            <a:xfrm>
              <a:off x="5378870" y="3846256"/>
              <a:ext cx="65088" cy="65088"/>
            </a:xfrm>
            <a:custGeom>
              <a:avLst/>
              <a:gdLst>
                <a:gd name="T0" fmla="*/ 11 w 44"/>
                <a:gd name="T1" fmla="*/ 38 h 45"/>
                <a:gd name="T2" fmla="*/ 6 w 44"/>
                <a:gd name="T3" fmla="*/ 11 h 45"/>
                <a:gd name="T4" fmla="*/ 33 w 44"/>
                <a:gd name="T5" fmla="*/ 7 h 45"/>
                <a:gd name="T6" fmla="*/ 38 w 44"/>
                <a:gd name="T7" fmla="*/ 34 h 45"/>
                <a:gd name="T8" fmla="*/ 11 w 44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11" y="38"/>
                  </a:moveTo>
                  <a:cubicBezTo>
                    <a:pt x="2" y="32"/>
                    <a:pt x="0" y="20"/>
                    <a:pt x="6" y="11"/>
                  </a:cubicBezTo>
                  <a:cubicBezTo>
                    <a:pt x="12" y="2"/>
                    <a:pt x="25" y="0"/>
                    <a:pt x="33" y="7"/>
                  </a:cubicBezTo>
                  <a:cubicBezTo>
                    <a:pt x="42" y="13"/>
                    <a:pt x="44" y="25"/>
                    <a:pt x="38" y="34"/>
                  </a:cubicBezTo>
                  <a:cubicBezTo>
                    <a:pt x="32" y="43"/>
                    <a:pt x="20" y="45"/>
                    <a:pt x="11" y="38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941"/>
            <p:cNvSpPr>
              <a:spLocks/>
            </p:cNvSpPr>
            <p:nvPr/>
          </p:nvSpPr>
          <p:spPr bwMode="auto">
            <a:xfrm>
              <a:off x="5389983" y="3855781"/>
              <a:ext cx="42863" cy="46038"/>
            </a:xfrm>
            <a:custGeom>
              <a:avLst/>
              <a:gdLst>
                <a:gd name="T0" fmla="*/ 23 w 30"/>
                <a:gd name="T1" fmla="*/ 5 h 31"/>
                <a:gd name="T2" fmla="*/ 4 w 30"/>
                <a:gd name="T3" fmla="*/ 8 h 31"/>
                <a:gd name="T4" fmla="*/ 7 w 30"/>
                <a:gd name="T5" fmla="*/ 27 h 31"/>
                <a:gd name="T6" fmla="*/ 26 w 30"/>
                <a:gd name="T7" fmla="*/ 23 h 31"/>
                <a:gd name="T8" fmla="*/ 23 w 30"/>
                <a:gd name="T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23" y="5"/>
                  </a:moveTo>
                  <a:cubicBezTo>
                    <a:pt x="17" y="0"/>
                    <a:pt x="8" y="2"/>
                    <a:pt x="4" y="8"/>
                  </a:cubicBezTo>
                  <a:cubicBezTo>
                    <a:pt x="0" y="14"/>
                    <a:pt x="1" y="22"/>
                    <a:pt x="7" y="27"/>
                  </a:cubicBezTo>
                  <a:cubicBezTo>
                    <a:pt x="13" y="31"/>
                    <a:pt x="22" y="30"/>
                    <a:pt x="26" y="23"/>
                  </a:cubicBezTo>
                  <a:cubicBezTo>
                    <a:pt x="30" y="17"/>
                    <a:pt x="29" y="9"/>
                    <a:pt x="2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942"/>
            <p:cNvSpPr>
              <a:spLocks/>
            </p:cNvSpPr>
            <p:nvPr/>
          </p:nvSpPr>
          <p:spPr bwMode="auto">
            <a:xfrm>
              <a:off x="5396333" y="3855781"/>
              <a:ext cx="47625" cy="55563"/>
            </a:xfrm>
            <a:custGeom>
              <a:avLst/>
              <a:gdLst>
                <a:gd name="T0" fmla="*/ 22 w 33"/>
                <a:gd name="T1" fmla="*/ 0 h 38"/>
                <a:gd name="T2" fmla="*/ 22 w 33"/>
                <a:gd name="T3" fmla="*/ 0 h 38"/>
                <a:gd name="T4" fmla="*/ 19 w 33"/>
                <a:gd name="T5" fmla="*/ 4 h 38"/>
                <a:gd name="T6" fmla="*/ 19 w 33"/>
                <a:gd name="T7" fmla="*/ 5 h 38"/>
                <a:gd name="T8" fmla="*/ 22 w 33"/>
                <a:gd name="T9" fmla="*/ 23 h 38"/>
                <a:gd name="T10" fmla="*/ 3 w 33"/>
                <a:gd name="T11" fmla="*/ 27 h 38"/>
                <a:gd name="T12" fmla="*/ 3 w 33"/>
                <a:gd name="T13" fmla="*/ 27 h 38"/>
                <a:gd name="T14" fmla="*/ 0 w 33"/>
                <a:gd name="T15" fmla="*/ 31 h 38"/>
                <a:gd name="T16" fmla="*/ 0 w 33"/>
                <a:gd name="T17" fmla="*/ 31 h 38"/>
                <a:gd name="T18" fmla="*/ 27 w 33"/>
                <a:gd name="T19" fmla="*/ 27 h 38"/>
                <a:gd name="T20" fmla="*/ 22 w 33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8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5" y="9"/>
                    <a:pt x="26" y="17"/>
                    <a:pt x="22" y="23"/>
                  </a:cubicBezTo>
                  <a:cubicBezTo>
                    <a:pt x="18" y="30"/>
                    <a:pt x="9" y="31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8"/>
                    <a:pt x="21" y="36"/>
                    <a:pt x="27" y="27"/>
                  </a:cubicBezTo>
                  <a:cubicBezTo>
                    <a:pt x="33" y="18"/>
                    <a:pt x="31" y="6"/>
                    <a:pt x="22" y="0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943"/>
            <p:cNvSpPr>
              <a:spLocks/>
            </p:cNvSpPr>
            <p:nvPr/>
          </p:nvSpPr>
          <p:spPr bwMode="auto">
            <a:xfrm>
              <a:off x="5399508" y="3862131"/>
              <a:ext cx="33338" cy="39688"/>
            </a:xfrm>
            <a:custGeom>
              <a:avLst/>
              <a:gdLst>
                <a:gd name="T0" fmla="*/ 19 w 23"/>
                <a:gd name="T1" fmla="*/ 19 h 27"/>
                <a:gd name="T2" fmla="*/ 16 w 23"/>
                <a:gd name="T3" fmla="*/ 1 h 27"/>
                <a:gd name="T4" fmla="*/ 16 w 23"/>
                <a:gd name="T5" fmla="*/ 0 h 27"/>
                <a:gd name="T6" fmla="*/ 0 w 23"/>
                <a:gd name="T7" fmla="*/ 23 h 27"/>
                <a:gd name="T8" fmla="*/ 0 w 23"/>
                <a:gd name="T9" fmla="*/ 23 h 27"/>
                <a:gd name="T10" fmla="*/ 19 w 23"/>
                <a:gd name="T11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7">
                  <a:moveTo>
                    <a:pt x="19" y="19"/>
                  </a:moveTo>
                  <a:cubicBezTo>
                    <a:pt x="23" y="13"/>
                    <a:pt x="22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7"/>
                    <a:pt x="15" y="26"/>
                    <a:pt x="19" y="19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4" name="组合 1793"/>
          <p:cNvGrpSpPr/>
          <p:nvPr/>
        </p:nvGrpSpPr>
        <p:grpSpPr>
          <a:xfrm>
            <a:off x="2073085" y="5280773"/>
            <a:ext cx="1089026" cy="684213"/>
            <a:chOff x="1718095" y="5243256"/>
            <a:chExt cx="1089026" cy="684213"/>
          </a:xfrm>
        </p:grpSpPr>
        <p:sp>
          <p:nvSpPr>
            <p:cNvPr id="916" name="Freeform 944"/>
            <p:cNvSpPr>
              <a:spLocks/>
            </p:cNvSpPr>
            <p:nvPr/>
          </p:nvSpPr>
          <p:spPr bwMode="auto">
            <a:xfrm>
              <a:off x="1981620" y="5751256"/>
              <a:ext cx="220663" cy="98425"/>
            </a:xfrm>
            <a:custGeom>
              <a:avLst/>
              <a:gdLst>
                <a:gd name="T0" fmla="*/ 16 w 152"/>
                <a:gd name="T1" fmla="*/ 0 h 67"/>
                <a:gd name="T2" fmla="*/ 0 w 152"/>
                <a:gd name="T3" fmla="*/ 67 h 67"/>
                <a:gd name="T4" fmla="*/ 152 w 152"/>
                <a:gd name="T5" fmla="*/ 67 h 67"/>
                <a:gd name="T6" fmla="*/ 136 w 152"/>
                <a:gd name="T7" fmla="*/ 0 h 67"/>
                <a:gd name="T8" fmla="*/ 16 w 152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67">
                  <a:moveTo>
                    <a:pt x="16" y="0"/>
                  </a:moveTo>
                  <a:cubicBezTo>
                    <a:pt x="11" y="23"/>
                    <a:pt x="5" y="45"/>
                    <a:pt x="0" y="67"/>
                  </a:cubicBezTo>
                  <a:cubicBezTo>
                    <a:pt x="51" y="67"/>
                    <a:pt x="101" y="67"/>
                    <a:pt x="152" y="67"/>
                  </a:cubicBezTo>
                  <a:cubicBezTo>
                    <a:pt x="147" y="45"/>
                    <a:pt x="141" y="23"/>
                    <a:pt x="136" y="0"/>
                  </a:cubicBezTo>
                  <a:cubicBezTo>
                    <a:pt x="96" y="0"/>
                    <a:pt x="56" y="0"/>
                    <a:pt x="16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945"/>
            <p:cNvSpPr>
              <a:spLocks/>
            </p:cNvSpPr>
            <p:nvPr/>
          </p:nvSpPr>
          <p:spPr bwMode="auto">
            <a:xfrm>
              <a:off x="1956220" y="5848093"/>
              <a:ext cx="271463" cy="9525"/>
            </a:xfrm>
            <a:custGeom>
              <a:avLst/>
              <a:gdLst>
                <a:gd name="T0" fmla="*/ 179 w 186"/>
                <a:gd name="T1" fmla="*/ 0 h 6"/>
                <a:gd name="T2" fmla="*/ 8 w 186"/>
                <a:gd name="T3" fmla="*/ 0 h 6"/>
                <a:gd name="T4" fmla="*/ 0 w 186"/>
                <a:gd name="T5" fmla="*/ 4 h 6"/>
                <a:gd name="T6" fmla="*/ 0 w 186"/>
                <a:gd name="T7" fmla="*/ 6 h 6"/>
                <a:gd name="T8" fmla="*/ 186 w 186"/>
                <a:gd name="T9" fmla="*/ 6 h 6"/>
                <a:gd name="T10" fmla="*/ 186 w 186"/>
                <a:gd name="T11" fmla="*/ 4 h 6"/>
                <a:gd name="T12" fmla="*/ 179 w 18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6">
                  <a:moveTo>
                    <a:pt x="17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6" y="4"/>
                    <a:pt x="186" y="4"/>
                    <a:pt x="186" y="4"/>
                  </a:cubicBezTo>
                  <a:cubicBezTo>
                    <a:pt x="186" y="2"/>
                    <a:pt x="183" y="0"/>
                    <a:pt x="179" y="0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946"/>
            <p:cNvSpPr>
              <a:spLocks/>
            </p:cNvSpPr>
            <p:nvPr/>
          </p:nvSpPr>
          <p:spPr bwMode="auto">
            <a:xfrm>
              <a:off x="1718095" y="5714743"/>
              <a:ext cx="747713" cy="71438"/>
            </a:xfrm>
            <a:custGeom>
              <a:avLst/>
              <a:gdLst>
                <a:gd name="T0" fmla="*/ 0 w 514"/>
                <a:gd name="T1" fmla="*/ 0 h 50"/>
                <a:gd name="T2" fmla="*/ 0 w 514"/>
                <a:gd name="T3" fmla="*/ 37 h 50"/>
                <a:gd name="T4" fmla="*/ 13 w 514"/>
                <a:gd name="T5" fmla="*/ 50 h 50"/>
                <a:gd name="T6" fmla="*/ 501 w 514"/>
                <a:gd name="T7" fmla="*/ 50 h 50"/>
                <a:gd name="T8" fmla="*/ 514 w 514"/>
                <a:gd name="T9" fmla="*/ 37 h 50"/>
                <a:gd name="T10" fmla="*/ 514 w 514"/>
                <a:gd name="T11" fmla="*/ 0 h 50"/>
                <a:gd name="T12" fmla="*/ 0 w 514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4" h="50">
                  <a:moveTo>
                    <a:pt x="0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50"/>
                    <a:pt x="13" y="50"/>
                  </a:cubicBezTo>
                  <a:cubicBezTo>
                    <a:pt x="501" y="50"/>
                    <a:pt x="501" y="50"/>
                    <a:pt x="501" y="50"/>
                  </a:cubicBezTo>
                  <a:cubicBezTo>
                    <a:pt x="508" y="50"/>
                    <a:pt x="514" y="44"/>
                    <a:pt x="514" y="37"/>
                  </a:cubicBezTo>
                  <a:cubicBezTo>
                    <a:pt x="514" y="0"/>
                    <a:pt x="514" y="0"/>
                    <a:pt x="51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947"/>
            <p:cNvSpPr>
              <a:spLocks/>
            </p:cNvSpPr>
            <p:nvPr/>
          </p:nvSpPr>
          <p:spPr bwMode="auto">
            <a:xfrm>
              <a:off x="1718095" y="5243256"/>
              <a:ext cx="747713" cy="471488"/>
            </a:xfrm>
            <a:custGeom>
              <a:avLst/>
              <a:gdLst>
                <a:gd name="T0" fmla="*/ 514 w 514"/>
                <a:gd name="T1" fmla="*/ 323 h 323"/>
                <a:gd name="T2" fmla="*/ 514 w 514"/>
                <a:gd name="T3" fmla="*/ 13 h 323"/>
                <a:gd name="T4" fmla="*/ 501 w 514"/>
                <a:gd name="T5" fmla="*/ 0 h 323"/>
                <a:gd name="T6" fmla="*/ 13 w 514"/>
                <a:gd name="T7" fmla="*/ 0 h 323"/>
                <a:gd name="T8" fmla="*/ 0 w 514"/>
                <a:gd name="T9" fmla="*/ 13 h 323"/>
                <a:gd name="T10" fmla="*/ 0 w 514"/>
                <a:gd name="T11" fmla="*/ 323 h 323"/>
                <a:gd name="T12" fmla="*/ 514 w 514"/>
                <a:gd name="T1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4" h="323">
                  <a:moveTo>
                    <a:pt x="514" y="323"/>
                  </a:moveTo>
                  <a:cubicBezTo>
                    <a:pt x="514" y="13"/>
                    <a:pt x="514" y="13"/>
                    <a:pt x="514" y="13"/>
                  </a:cubicBezTo>
                  <a:cubicBezTo>
                    <a:pt x="514" y="6"/>
                    <a:pt x="508" y="0"/>
                    <a:pt x="50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23"/>
                    <a:pt x="0" y="323"/>
                    <a:pt x="0" y="323"/>
                  </a:cubicBezTo>
                  <a:lnTo>
                    <a:pt x="514" y="323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Rectangle 948"/>
            <p:cNvSpPr>
              <a:spLocks noChangeArrowheads="1"/>
            </p:cNvSpPr>
            <p:nvPr/>
          </p:nvSpPr>
          <p:spPr bwMode="auto">
            <a:xfrm>
              <a:off x="1748258" y="5273418"/>
              <a:ext cx="687388" cy="409575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949"/>
            <p:cNvSpPr>
              <a:spLocks/>
            </p:cNvSpPr>
            <p:nvPr/>
          </p:nvSpPr>
          <p:spPr bwMode="auto">
            <a:xfrm>
              <a:off x="1778420" y="5306756"/>
              <a:ext cx="212725" cy="177800"/>
            </a:xfrm>
            <a:custGeom>
              <a:avLst/>
              <a:gdLst>
                <a:gd name="T0" fmla="*/ 6 w 146"/>
                <a:gd name="T1" fmla="*/ 122 h 122"/>
                <a:gd name="T2" fmla="*/ 0 w 146"/>
                <a:gd name="T3" fmla="*/ 116 h 122"/>
                <a:gd name="T4" fmla="*/ 0 w 146"/>
                <a:gd name="T5" fmla="*/ 6 h 122"/>
                <a:gd name="T6" fmla="*/ 6 w 146"/>
                <a:gd name="T7" fmla="*/ 0 h 122"/>
                <a:gd name="T8" fmla="*/ 140 w 146"/>
                <a:gd name="T9" fmla="*/ 0 h 122"/>
                <a:gd name="T10" fmla="*/ 146 w 146"/>
                <a:gd name="T11" fmla="*/ 6 h 122"/>
                <a:gd name="T12" fmla="*/ 146 w 146"/>
                <a:gd name="T13" fmla="*/ 116 h 122"/>
                <a:gd name="T14" fmla="*/ 140 w 146"/>
                <a:gd name="T15" fmla="*/ 122 h 122"/>
                <a:gd name="T16" fmla="*/ 6 w 146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22">
                  <a:moveTo>
                    <a:pt x="6" y="122"/>
                  </a:moveTo>
                  <a:cubicBezTo>
                    <a:pt x="3" y="122"/>
                    <a:pt x="0" y="119"/>
                    <a:pt x="0" y="11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3" y="0"/>
                    <a:pt x="146" y="2"/>
                    <a:pt x="146" y="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9"/>
                    <a:pt x="143" y="122"/>
                    <a:pt x="140" y="122"/>
                  </a:cubicBezTo>
                  <a:lnTo>
                    <a:pt x="6" y="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950"/>
            <p:cNvSpPr>
              <a:spLocks noEditPoints="1"/>
            </p:cNvSpPr>
            <p:nvPr/>
          </p:nvSpPr>
          <p:spPr bwMode="auto">
            <a:xfrm>
              <a:off x="1778420" y="5305168"/>
              <a:ext cx="212725" cy="180975"/>
            </a:xfrm>
            <a:custGeom>
              <a:avLst/>
              <a:gdLst>
                <a:gd name="T0" fmla="*/ 140 w 146"/>
                <a:gd name="T1" fmla="*/ 1 h 124"/>
                <a:gd name="T2" fmla="*/ 145 w 146"/>
                <a:gd name="T3" fmla="*/ 7 h 124"/>
                <a:gd name="T4" fmla="*/ 145 w 146"/>
                <a:gd name="T5" fmla="*/ 117 h 124"/>
                <a:gd name="T6" fmla="*/ 140 w 146"/>
                <a:gd name="T7" fmla="*/ 122 h 124"/>
                <a:gd name="T8" fmla="*/ 6 w 146"/>
                <a:gd name="T9" fmla="*/ 122 h 124"/>
                <a:gd name="T10" fmla="*/ 1 w 146"/>
                <a:gd name="T11" fmla="*/ 117 h 124"/>
                <a:gd name="T12" fmla="*/ 1 w 146"/>
                <a:gd name="T13" fmla="*/ 7 h 124"/>
                <a:gd name="T14" fmla="*/ 6 w 146"/>
                <a:gd name="T15" fmla="*/ 1 h 124"/>
                <a:gd name="T16" fmla="*/ 140 w 146"/>
                <a:gd name="T17" fmla="*/ 1 h 124"/>
                <a:gd name="T18" fmla="*/ 140 w 146"/>
                <a:gd name="T19" fmla="*/ 0 h 124"/>
                <a:gd name="T20" fmla="*/ 6 w 146"/>
                <a:gd name="T21" fmla="*/ 0 h 124"/>
                <a:gd name="T22" fmla="*/ 0 w 146"/>
                <a:gd name="T23" fmla="*/ 7 h 124"/>
                <a:gd name="T24" fmla="*/ 0 w 146"/>
                <a:gd name="T25" fmla="*/ 117 h 124"/>
                <a:gd name="T26" fmla="*/ 6 w 146"/>
                <a:gd name="T27" fmla="*/ 124 h 124"/>
                <a:gd name="T28" fmla="*/ 140 w 146"/>
                <a:gd name="T29" fmla="*/ 124 h 124"/>
                <a:gd name="T30" fmla="*/ 146 w 146"/>
                <a:gd name="T31" fmla="*/ 117 h 124"/>
                <a:gd name="T32" fmla="*/ 146 w 146"/>
                <a:gd name="T33" fmla="*/ 7 h 124"/>
                <a:gd name="T34" fmla="*/ 140 w 146"/>
                <a:gd name="T3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6" h="124">
                  <a:moveTo>
                    <a:pt x="140" y="1"/>
                  </a:moveTo>
                  <a:cubicBezTo>
                    <a:pt x="143" y="1"/>
                    <a:pt x="145" y="4"/>
                    <a:pt x="145" y="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20"/>
                    <a:pt x="143" y="122"/>
                    <a:pt x="140" y="122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3" y="122"/>
                    <a:pt x="1" y="120"/>
                    <a:pt x="1" y="11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4"/>
                    <a:pt x="3" y="1"/>
                    <a:pt x="6" y="1"/>
                  </a:cubicBezTo>
                  <a:cubicBezTo>
                    <a:pt x="140" y="1"/>
                    <a:pt x="140" y="1"/>
                    <a:pt x="140" y="1"/>
                  </a:cubicBezTo>
                  <a:moveTo>
                    <a:pt x="1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1"/>
                    <a:pt x="3" y="124"/>
                    <a:pt x="6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43" y="124"/>
                    <a:pt x="146" y="121"/>
                    <a:pt x="146" y="117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6" y="3"/>
                    <a:pt x="143" y="0"/>
                    <a:pt x="14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951"/>
            <p:cNvSpPr>
              <a:spLocks/>
            </p:cNvSpPr>
            <p:nvPr/>
          </p:nvSpPr>
          <p:spPr bwMode="auto">
            <a:xfrm>
              <a:off x="1778420" y="5305168"/>
              <a:ext cx="212725" cy="28575"/>
            </a:xfrm>
            <a:custGeom>
              <a:avLst/>
              <a:gdLst>
                <a:gd name="T0" fmla="*/ 140 w 146"/>
                <a:gd name="T1" fmla="*/ 0 h 20"/>
                <a:gd name="T2" fmla="*/ 6 w 146"/>
                <a:gd name="T3" fmla="*/ 0 h 20"/>
                <a:gd name="T4" fmla="*/ 0 w 146"/>
                <a:gd name="T5" fmla="*/ 7 h 20"/>
                <a:gd name="T6" fmla="*/ 0 w 146"/>
                <a:gd name="T7" fmla="*/ 20 h 20"/>
                <a:gd name="T8" fmla="*/ 146 w 146"/>
                <a:gd name="T9" fmla="*/ 20 h 20"/>
                <a:gd name="T10" fmla="*/ 146 w 146"/>
                <a:gd name="T11" fmla="*/ 7 h 20"/>
                <a:gd name="T12" fmla="*/ 140 w 14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20">
                  <a:moveTo>
                    <a:pt x="1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6" y="3"/>
                    <a:pt x="143" y="0"/>
                    <a:pt x="14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Oval 952"/>
            <p:cNvSpPr>
              <a:spLocks noChangeArrowheads="1"/>
            </p:cNvSpPr>
            <p:nvPr/>
          </p:nvSpPr>
          <p:spPr bwMode="auto">
            <a:xfrm>
              <a:off x="1787945" y="5313106"/>
              <a:ext cx="11113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Oval 953"/>
            <p:cNvSpPr>
              <a:spLocks noChangeArrowheads="1"/>
            </p:cNvSpPr>
            <p:nvPr/>
          </p:nvSpPr>
          <p:spPr bwMode="auto">
            <a:xfrm>
              <a:off x="1803820" y="5313106"/>
              <a:ext cx="11113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Oval 954"/>
            <p:cNvSpPr>
              <a:spLocks noChangeArrowheads="1"/>
            </p:cNvSpPr>
            <p:nvPr/>
          </p:nvSpPr>
          <p:spPr bwMode="auto">
            <a:xfrm>
              <a:off x="1819695" y="5313106"/>
              <a:ext cx="9525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Rectangle 955"/>
            <p:cNvSpPr>
              <a:spLocks noChangeArrowheads="1"/>
            </p:cNvSpPr>
            <p:nvPr/>
          </p:nvSpPr>
          <p:spPr bwMode="auto">
            <a:xfrm>
              <a:off x="1846683" y="5314693"/>
              <a:ext cx="130175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Rectangle 956"/>
            <p:cNvSpPr>
              <a:spLocks noChangeArrowheads="1"/>
            </p:cNvSpPr>
            <p:nvPr/>
          </p:nvSpPr>
          <p:spPr bwMode="auto">
            <a:xfrm>
              <a:off x="1789533" y="5349618"/>
              <a:ext cx="46038" cy="4763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Rectangle 957"/>
            <p:cNvSpPr>
              <a:spLocks noChangeArrowheads="1"/>
            </p:cNvSpPr>
            <p:nvPr/>
          </p:nvSpPr>
          <p:spPr bwMode="auto">
            <a:xfrm>
              <a:off x="1789533" y="5438518"/>
              <a:ext cx="50800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Rectangle 958"/>
            <p:cNvSpPr>
              <a:spLocks noChangeArrowheads="1"/>
            </p:cNvSpPr>
            <p:nvPr/>
          </p:nvSpPr>
          <p:spPr bwMode="auto">
            <a:xfrm>
              <a:off x="1789533" y="5449631"/>
              <a:ext cx="185738" cy="4763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Rectangle 959"/>
            <p:cNvSpPr>
              <a:spLocks noChangeArrowheads="1"/>
            </p:cNvSpPr>
            <p:nvPr/>
          </p:nvSpPr>
          <p:spPr bwMode="auto">
            <a:xfrm>
              <a:off x="1789533" y="5462331"/>
              <a:ext cx="185738" cy="4763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Rectangle 960"/>
            <p:cNvSpPr>
              <a:spLocks noChangeArrowheads="1"/>
            </p:cNvSpPr>
            <p:nvPr/>
          </p:nvSpPr>
          <p:spPr bwMode="auto">
            <a:xfrm>
              <a:off x="1946695" y="5349618"/>
              <a:ext cx="30163" cy="4763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Rectangle 961"/>
            <p:cNvSpPr>
              <a:spLocks noChangeArrowheads="1"/>
            </p:cNvSpPr>
            <p:nvPr/>
          </p:nvSpPr>
          <p:spPr bwMode="auto">
            <a:xfrm>
              <a:off x="1910183" y="5349618"/>
              <a:ext cx="28575" cy="4763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Rectangle 962"/>
            <p:cNvSpPr>
              <a:spLocks noChangeArrowheads="1"/>
            </p:cNvSpPr>
            <p:nvPr/>
          </p:nvSpPr>
          <p:spPr bwMode="auto">
            <a:xfrm>
              <a:off x="1872083" y="5349618"/>
              <a:ext cx="28575" cy="4763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Rectangle 963"/>
            <p:cNvSpPr>
              <a:spLocks noChangeArrowheads="1"/>
            </p:cNvSpPr>
            <p:nvPr/>
          </p:nvSpPr>
          <p:spPr bwMode="auto">
            <a:xfrm>
              <a:off x="1789533" y="5370256"/>
              <a:ext cx="187325" cy="5556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964"/>
            <p:cNvSpPr>
              <a:spLocks/>
            </p:cNvSpPr>
            <p:nvPr/>
          </p:nvSpPr>
          <p:spPr bwMode="auto">
            <a:xfrm>
              <a:off x="1846683" y="5462331"/>
              <a:ext cx="211138" cy="179388"/>
            </a:xfrm>
            <a:custGeom>
              <a:avLst/>
              <a:gdLst>
                <a:gd name="T0" fmla="*/ 6 w 145"/>
                <a:gd name="T1" fmla="*/ 123 h 123"/>
                <a:gd name="T2" fmla="*/ 0 w 145"/>
                <a:gd name="T3" fmla="*/ 117 h 123"/>
                <a:gd name="T4" fmla="*/ 0 w 145"/>
                <a:gd name="T5" fmla="*/ 6 h 123"/>
                <a:gd name="T6" fmla="*/ 6 w 145"/>
                <a:gd name="T7" fmla="*/ 0 h 123"/>
                <a:gd name="T8" fmla="*/ 139 w 145"/>
                <a:gd name="T9" fmla="*/ 0 h 123"/>
                <a:gd name="T10" fmla="*/ 145 w 145"/>
                <a:gd name="T11" fmla="*/ 6 h 123"/>
                <a:gd name="T12" fmla="*/ 145 w 145"/>
                <a:gd name="T13" fmla="*/ 117 h 123"/>
                <a:gd name="T14" fmla="*/ 139 w 145"/>
                <a:gd name="T15" fmla="*/ 123 h 123"/>
                <a:gd name="T16" fmla="*/ 6 w 145"/>
                <a:gd name="T1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23">
                  <a:moveTo>
                    <a:pt x="6" y="123"/>
                  </a:moveTo>
                  <a:cubicBezTo>
                    <a:pt x="3" y="123"/>
                    <a:pt x="0" y="120"/>
                    <a:pt x="0" y="1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2" y="0"/>
                    <a:pt x="145" y="3"/>
                    <a:pt x="145" y="6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20"/>
                    <a:pt x="142" y="123"/>
                    <a:pt x="139" y="123"/>
                  </a:cubicBezTo>
                  <a:lnTo>
                    <a:pt x="6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965"/>
            <p:cNvSpPr>
              <a:spLocks noEditPoints="1"/>
            </p:cNvSpPr>
            <p:nvPr/>
          </p:nvSpPr>
          <p:spPr bwMode="auto">
            <a:xfrm>
              <a:off x="1846683" y="5460743"/>
              <a:ext cx="212725" cy="182563"/>
            </a:xfrm>
            <a:custGeom>
              <a:avLst/>
              <a:gdLst>
                <a:gd name="T0" fmla="*/ 140 w 147"/>
                <a:gd name="T1" fmla="*/ 2 h 125"/>
                <a:gd name="T2" fmla="*/ 145 w 147"/>
                <a:gd name="T3" fmla="*/ 7 h 125"/>
                <a:gd name="T4" fmla="*/ 145 w 147"/>
                <a:gd name="T5" fmla="*/ 118 h 125"/>
                <a:gd name="T6" fmla="*/ 140 w 147"/>
                <a:gd name="T7" fmla="*/ 123 h 125"/>
                <a:gd name="T8" fmla="*/ 7 w 147"/>
                <a:gd name="T9" fmla="*/ 123 h 125"/>
                <a:gd name="T10" fmla="*/ 2 w 147"/>
                <a:gd name="T11" fmla="*/ 118 h 125"/>
                <a:gd name="T12" fmla="*/ 2 w 147"/>
                <a:gd name="T13" fmla="*/ 7 h 125"/>
                <a:gd name="T14" fmla="*/ 7 w 147"/>
                <a:gd name="T15" fmla="*/ 2 h 125"/>
                <a:gd name="T16" fmla="*/ 140 w 147"/>
                <a:gd name="T17" fmla="*/ 2 h 125"/>
                <a:gd name="T18" fmla="*/ 140 w 147"/>
                <a:gd name="T19" fmla="*/ 0 h 125"/>
                <a:gd name="T20" fmla="*/ 7 w 147"/>
                <a:gd name="T21" fmla="*/ 0 h 125"/>
                <a:gd name="T22" fmla="*/ 0 w 147"/>
                <a:gd name="T23" fmla="*/ 7 h 125"/>
                <a:gd name="T24" fmla="*/ 0 w 147"/>
                <a:gd name="T25" fmla="*/ 118 h 125"/>
                <a:gd name="T26" fmla="*/ 7 w 147"/>
                <a:gd name="T27" fmla="*/ 125 h 125"/>
                <a:gd name="T28" fmla="*/ 140 w 147"/>
                <a:gd name="T29" fmla="*/ 125 h 125"/>
                <a:gd name="T30" fmla="*/ 147 w 147"/>
                <a:gd name="T31" fmla="*/ 118 h 125"/>
                <a:gd name="T32" fmla="*/ 147 w 147"/>
                <a:gd name="T33" fmla="*/ 7 h 125"/>
                <a:gd name="T34" fmla="*/ 140 w 147"/>
                <a:gd name="T3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125">
                  <a:moveTo>
                    <a:pt x="140" y="2"/>
                  </a:moveTo>
                  <a:cubicBezTo>
                    <a:pt x="143" y="2"/>
                    <a:pt x="145" y="4"/>
                    <a:pt x="145" y="7"/>
                  </a:cubicBezTo>
                  <a:cubicBezTo>
                    <a:pt x="145" y="118"/>
                    <a:pt x="145" y="118"/>
                    <a:pt x="145" y="118"/>
                  </a:cubicBezTo>
                  <a:cubicBezTo>
                    <a:pt x="145" y="121"/>
                    <a:pt x="143" y="123"/>
                    <a:pt x="140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4" y="123"/>
                    <a:pt x="2" y="121"/>
                    <a:pt x="2" y="11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7" y="2"/>
                  </a:cubicBezTo>
                  <a:cubicBezTo>
                    <a:pt x="140" y="2"/>
                    <a:pt x="140" y="2"/>
                    <a:pt x="140" y="2"/>
                  </a:cubicBezTo>
                  <a:moveTo>
                    <a:pt x="1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3" y="125"/>
                    <a:pt x="7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4" y="125"/>
                    <a:pt x="147" y="121"/>
                    <a:pt x="147" y="118"/>
                  </a:cubicBezTo>
                  <a:cubicBezTo>
                    <a:pt x="147" y="7"/>
                    <a:pt x="147" y="7"/>
                    <a:pt x="147" y="7"/>
                  </a:cubicBezTo>
                  <a:cubicBezTo>
                    <a:pt x="147" y="3"/>
                    <a:pt x="144" y="0"/>
                    <a:pt x="14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966"/>
            <p:cNvSpPr>
              <a:spLocks/>
            </p:cNvSpPr>
            <p:nvPr/>
          </p:nvSpPr>
          <p:spPr bwMode="auto">
            <a:xfrm>
              <a:off x="1846683" y="5460743"/>
              <a:ext cx="212725" cy="30163"/>
            </a:xfrm>
            <a:custGeom>
              <a:avLst/>
              <a:gdLst>
                <a:gd name="T0" fmla="*/ 140 w 147"/>
                <a:gd name="T1" fmla="*/ 0 h 21"/>
                <a:gd name="T2" fmla="*/ 7 w 147"/>
                <a:gd name="T3" fmla="*/ 0 h 21"/>
                <a:gd name="T4" fmla="*/ 0 w 147"/>
                <a:gd name="T5" fmla="*/ 7 h 21"/>
                <a:gd name="T6" fmla="*/ 0 w 147"/>
                <a:gd name="T7" fmla="*/ 21 h 21"/>
                <a:gd name="T8" fmla="*/ 147 w 147"/>
                <a:gd name="T9" fmla="*/ 21 h 21"/>
                <a:gd name="T10" fmla="*/ 147 w 147"/>
                <a:gd name="T11" fmla="*/ 7 h 21"/>
                <a:gd name="T12" fmla="*/ 140 w 14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21">
                  <a:moveTo>
                    <a:pt x="1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7" y="21"/>
                    <a:pt x="147" y="21"/>
                    <a:pt x="147" y="21"/>
                  </a:cubicBezTo>
                  <a:cubicBezTo>
                    <a:pt x="147" y="7"/>
                    <a:pt x="147" y="7"/>
                    <a:pt x="147" y="7"/>
                  </a:cubicBezTo>
                  <a:cubicBezTo>
                    <a:pt x="147" y="3"/>
                    <a:pt x="144" y="0"/>
                    <a:pt x="140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Oval 967"/>
            <p:cNvSpPr>
              <a:spLocks noChangeArrowheads="1"/>
            </p:cNvSpPr>
            <p:nvPr/>
          </p:nvSpPr>
          <p:spPr bwMode="auto">
            <a:xfrm>
              <a:off x="1854620" y="5470268"/>
              <a:ext cx="11113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Oval 968"/>
            <p:cNvSpPr>
              <a:spLocks noChangeArrowheads="1"/>
            </p:cNvSpPr>
            <p:nvPr/>
          </p:nvSpPr>
          <p:spPr bwMode="auto">
            <a:xfrm>
              <a:off x="1870495" y="5470268"/>
              <a:ext cx="11113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Oval 969"/>
            <p:cNvSpPr>
              <a:spLocks noChangeArrowheads="1"/>
            </p:cNvSpPr>
            <p:nvPr/>
          </p:nvSpPr>
          <p:spPr bwMode="auto">
            <a:xfrm>
              <a:off x="1886370" y="5470268"/>
              <a:ext cx="127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Rectangle 970"/>
            <p:cNvSpPr>
              <a:spLocks noChangeArrowheads="1"/>
            </p:cNvSpPr>
            <p:nvPr/>
          </p:nvSpPr>
          <p:spPr bwMode="auto">
            <a:xfrm>
              <a:off x="1914945" y="5470268"/>
              <a:ext cx="130175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Rectangle 971"/>
            <p:cNvSpPr>
              <a:spLocks noChangeArrowheads="1"/>
            </p:cNvSpPr>
            <p:nvPr/>
          </p:nvSpPr>
          <p:spPr bwMode="auto">
            <a:xfrm>
              <a:off x="1857795" y="5505193"/>
              <a:ext cx="46038" cy="4763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Rectangle 972"/>
            <p:cNvSpPr>
              <a:spLocks noChangeArrowheads="1"/>
            </p:cNvSpPr>
            <p:nvPr/>
          </p:nvSpPr>
          <p:spPr bwMode="auto">
            <a:xfrm>
              <a:off x="2014958" y="5505193"/>
              <a:ext cx="28575" cy="4763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Rectangle 973"/>
            <p:cNvSpPr>
              <a:spLocks noChangeArrowheads="1"/>
            </p:cNvSpPr>
            <p:nvPr/>
          </p:nvSpPr>
          <p:spPr bwMode="auto">
            <a:xfrm>
              <a:off x="1976858" y="5505193"/>
              <a:ext cx="30163" cy="4763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Rectangle 974"/>
            <p:cNvSpPr>
              <a:spLocks noChangeArrowheads="1"/>
            </p:cNvSpPr>
            <p:nvPr/>
          </p:nvSpPr>
          <p:spPr bwMode="auto">
            <a:xfrm>
              <a:off x="1940345" y="5505193"/>
              <a:ext cx="30163" cy="4763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Rectangle 975"/>
            <p:cNvSpPr>
              <a:spLocks noChangeArrowheads="1"/>
            </p:cNvSpPr>
            <p:nvPr/>
          </p:nvSpPr>
          <p:spPr bwMode="auto">
            <a:xfrm>
              <a:off x="1857795" y="5525831"/>
              <a:ext cx="36513" cy="412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976"/>
            <p:cNvSpPr>
              <a:spLocks noEditPoints="1"/>
            </p:cNvSpPr>
            <p:nvPr/>
          </p:nvSpPr>
          <p:spPr bwMode="auto">
            <a:xfrm>
              <a:off x="1856208" y="5524243"/>
              <a:ext cx="39688" cy="44450"/>
            </a:xfrm>
            <a:custGeom>
              <a:avLst/>
              <a:gdLst>
                <a:gd name="T0" fmla="*/ 25 w 25"/>
                <a:gd name="T1" fmla="*/ 28 h 28"/>
                <a:gd name="T2" fmla="*/ 0 w 25"/>
                <a:gd name="T3" fmla="*/ 28 h 28"/>
                <a:gd name="T4" fmla="*/ 0 w 25"/>
                <a:gd name="T5" fmla="*/ 0 h 28"/>
                <a:gd name="T6" fmla="*/ 25 w 25"/>
                <a:gd name="T7" fmla="*/ 0 h 28"/>
                <a:gd name="T8" fmla="*/ 25 w 25"/>
                <a:gd name="T9" fmla="*/ 28 h 28"/>
                <a:gd name="T10" fmla="*/ 2 w 25"/>
                <a:gd name="T11" fmla="*/ 26 h 28"/>
                <a:gd name="T12" fmla="*/ 23 w 25"/>
                <a:gd name="T13" fmla="*/ 26 h 28"/>
                <a:gd name="T14" fmla="*/ 23 w 25"/>
                <a:gd name="T15" fmla="*/ 2 h 28"/>
                <a:gd name="T16" fmla="*/ 2 w 25"/>
                <a:gd name="T17" fmla="*/ 2 h 28"/>
                <a:gd name="T18" fmla="*/ 2 w 25"/>
                <a:gd name="T1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8">
                  <a:moveTo>
                    <a:pt x="25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28"/>
                  </a:lnTo>
                  <a:close/>
                  <a:moveTo>
                    <a:pt x="2" y="26"/>
                  </a:moveTo>
                  <a:lnTo>
                    <a:pt x="23" y="26"/>
                  </a:lnTo>
                  <a:lnTo>
                    <a:pt x="23" y="2"/>
                  </a:lnTo>
                  <a:lnTo>
                    <a:pt x="2" y="2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977"/>
            <p:cNvSpPr>
              <a:spLocks/>
            </p:cNvSpPr>
            <p:nvPr/>
          </p:nvSpPr>
          <p:spPr bwMode="auto">
            <a:xfrm>
              <a:off x="1856208" y="5524243"/>
              <a:ext cx="39688" cy="44450"/>
            </a:xfrm>
            <a:custGeom>
              <a:avLst/>
              <a:gdLst>
                <a:gd name="T0" fmla="*/ 1 w 25"/>
                <a:gd name="T1" fmla="*/ 28 h 28"/>
                <a:gd name="T2" fmla="*/ 0 w 25"/>
                <a:gd name="T3" fmla="*/ 28 h 28"/>
                <a:gd name="T4" fmla="*/ 0 w 25"/>
                <a:gd name="T5" fmla="*/ 26 h 28"/>
                <a:gd name="T6" fmla="*/ 24 w 25"/>
                <a:gd name="T7" fmla="*/ 1 h 28"/>
                <a:gd name="T8" fmla="*/ 25 w 25"/>
                <a:gd name="T9" fmla="*/ 0 h 28"/>
                <a:gd name="T10" fmla="*/ 25 w 25"/>
                <a:gd name="T11" fmla="*/ 2 h 28"/>
                <a:gd name="T12" fmla="*/ 1 w 25"/>
                <a:gd name="T13" fmla="*/ 27 h 28"/>
                <a:gd name="T14" fmla="*/ 1 w 2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1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24" y="1"/>
                  </a:lnTo>
                  <a:lnTo>
                    <a:pt x="25" y="0"/>
                  </a:lnTo>
                  <a:lnTo>
                    <a:pt x="25" y="2"/>
                  </a:lnTo>
                  <a:lnTo>
                    <a:pt x="1" y="27"/>
                  </a:lnTo>
                  <a:lnTo>
                    <a:pt x="1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978"/>
            <p:cNvSpPr>
              <a:spLocks/>
            </p:cNvSpPr>
            <p:nvPr/>
          </p:nvSpPr>
          <p:spPr bwMode="auto">
            <a:xfrm>
              <a:off x="1856208" y="5524243"/>
              <a:ext cx="39688" cy="44450"/>
            </a:xfrm>
            <a:custGeom>
              <a:avLst/>
              <a:gdLst>
                <a:gd name="T0" fmla="*/ 24 w 25"/>
                <a:gd name="T1" fmla="*/ 28 h 28"/>
                <a:gd name="T2" fmla="*/ 24 w 25"/>
                <a:gd name="T3" fmla="*/ 27 h 28"/>
                <a:gd name="T4" fmla="*/ 0 w 25"/>
                <a:gd name="T5" fmla="*/ 2 h 28"/>
                <a:gd name="T6" fmla="*/ 0 w 25"/>
                <a:gd name="T7" fmla="*/ 0 h 28"/>
                <a:gd name="T8" fmla="*/ 1 w 25"/>
                <a:gd name="T9" fmla="*/ 1 h 28"/>
                <a:gd name="T10" fmla="*/ 25 w 25"/>
                <a:gd name="T11" fmla="*/ 26 h 28"/>
                <a:gd name="T12" fmla="*/ 25 w 25"/>
                <a:gd name="T13" fmla="*/ 28 h 28"/>
                <a:gd name="T14" fmla="*/ 24 w 2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24" y="28"/>
                  </a:moveTo>
                  <a:lnTo>
                    <a:pt x="24" y="27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1"/>
                  </a:lnTo>
                  <a:lnTo>
                    <a:pt x="25" y="26"/>
                  </a:lnTo>
                  <a:lnTo>
                    <a:pt x="25" y="28"/>
                  </a:lnTo>
                  <a:lnTo>
                    <a:pt x="24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Rectangle 979"/>
            <p:cNvSpPr>
              <a:spLocks noChangeArrowheads="1"/>
            </p:cNvSpPr>
            <p:nvPr/>
          </p:nvSpPr>
          <p:spPr bwMode="auto">
            <a:xfrm>
              <a:off x="1907008" y="5525831"/>
              <a:ext cx="38100" cy="412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980"/>
            <p:cNvSpPr>
              <a:spLocks noEditPoints="1"/>
            </p:cNvSpPr>
            <p:nvPr/>
          </p:nvSpPr>
          <p:spPr bwMode="auto">
            <a:xfrm>
              <a:off x="1905420" y="5524243"/>
              <a:ext cx="39688" cy="44450"/>
            </a:xfrm>
            <a:custGeom>
              <a:avLst/>
              <a:gdLst>
                <a:gd name="T0" fmla="*/ 25 w 25"/>
                <a:gd name="T1" fmla="*/ 28 h 28"/>
                <a:gd name="T2" fmla="*/ 0 w 25"/>
                <a:gd name="T3" fmla="*/ 28 h 28"/>
                <a:gd name="T4" fmla="*/ 0 w 25"/>
                <a:gd name="T5" fmla="*/ 0 h 28"/>
                <a:gd name="T6" fmla="*/ 25 w 25"/>
                <a:gd name="T7" fmla="*/ 0 h 28"/>
                <a:gd name="T8" fmla="*/ 25 w 25"/>
                <a:gd name="T9" fmla="*/ 28 h 28"/>
                <a:gd name="T10" fmla="*/ 2 w 25"/>
                <a:gd name="T11" fmla="*/ 26 h 28"/>
                <a:gd name="T12" fmla="*/ 24 w 25"/>
                <a:gd name="T13" fmla="*/ 26 h 28"/>
                <a:gd name="T14" fmla="*/ 24 w 25"/>
                <a:gd name="T15" fmla="*/ 2 h 28"/>
                <a:gd name="T16" fmla="*/ 2 w 25"/>
                <a:gd name="T17" fmla="*/ 2 h 28"/>
                <a:gd name="T18" fmla="*/ 2 w 25"/>
                <a:gd name="T1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8">
                  <a:moveTo>
                    <a:pt x="25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28"/>
                  </a:lnTo>
                  <a:close/>
                  <a:moveTo>
                    <a:pt x="2" y="26"/>
                  </a:moveTo>
                  <a:lnTo>
                    <a:pt x="24" y="26"/>
                  </a:lnTo>
                  <a:lnTo>
                    <a:pt x="24" y="2"/>
                  </a:lnTo>
                  <a:lnTo>
                    <a:pt x="2" y="2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981"/>
            <p:cNvSpPr>
              <a:spLocks/>
            </p:cNvSpPr>
            <p:nvPr/>
          </p:nvSpPr>
          <p:spPr bwMode="auto">
            <a:xfrm>
              <a:off x="1907008" y="5524243"/>
              <a:ext cx="38100" cy="44450"/>
            </a:xfrm>
            <a:custGeom>
              <a:avLst/>
              <a:gdLst>
                <a:gd name="T0" fmla="*/ 0 w 24"/>
                <a:gd name="T1" fmla="*/ 28 h 28"/>
                <a:gd name="T2" fmla="*/ 0 w 24"/>
                <a:gd name="T3" fmla="*/ 28 h 28"/>
                <a:gd name="T4" fmla="*/ 0 w 24"/>
                <a:gd name="T5" fmla="*/ 26 h 28"/>
                <a:gd name="T6" fmla="*/ 23 w 24"/>
                <a:gd name="T7" fmla="*/ 1 h 28"/>
                <a:gd name="T8" fmla="*/ 24 w 24"/>
                <a:gd name="T9" fmla="*/ 0 h 28"/>
                <a:gd name="T10" fmla="*/ 24 w 24"/>
                <a:gd name="T11" fmla="*/ 2 h 28"/>
                <a:gd name="T12" fmla="*/ 1 w 24"/>
                <a:gd name="T13" fmla="*/ 27 h 28"/>
                <a:gd name="T14" fmla="*/ 0 w 24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8">
                  <a:moveTo>
                    <a:pt x="0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23" y="1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1" y="2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982"/>
            <p:cNvSpPr>
              <a:spLocks/>
            </p:cNvSpPr>
            <p:nvPr/>
          </p:nvSpPr>
          <p:spPr bwMode="auto">
            <a:xfrm>
              <a:off x="1907008" y="5524243"/>
              <a:ext cx="38100" cy="44450"/>
            </a:xfrm>
            <a:custGeom>
              <a:avLst/>
              <a:gdLst>
                <a:gd name="T0" fmla="*/ 24 w 24"/>
                <a:gd name="T1" fmla="*/ 28 h 28"/>
                <a:gd name="T2" fmla="*/ 23 w 24"/>
                <a:gd name="T3" fmla="*/ 27 h 28"/>
                <a:gd name="T4" fmla="*/ 0 w 24"/>
                <a:gd name="T5" fmla="*/ 2 h 28"/>
                <a:gd name="T6" fmla="*/ 0 w 24"/>
                <a:gd name="T7" fmla="*/ 0 h 28"/>
                <a:gd name="T8" fmla="*/ 1 w 24"/>
                <a:gd name="T9" fmla="*/ 1 h 28"/>
                <a:gd name="T10" fmla="*/ 24 w 24"/>
                <a:gd name="T11" fmla="*/ 26 h 28"/>
                <a:gd name="T12" fmla="*/ 24 w 24"/>
                <a:gd name="T13" fmla="*/ 28 h 28"/>
                <a:gd name="T14" fmla="*/ 24 w 24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8">
                  <a:moveTo>
                    <a:pt x="24" y="28"/>
                  </a:moveTo>
                  <a:lnTo>
                    <a:pt x="23" y="27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1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4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Rectangle 983"/>
            <p:cNvSpPr>
              <a:spLocks noChangeArrowheads="1"/>
            </p:cNvSpPr>
            <p:nvPr/>
          </p:nvSpPr>
          <p:spPr bwMode="auto">
            <a:xfrm>
              <a:off x="1957808" y="5525831"/>
              <a:ext cx="36513" cy="41275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Rectangle 984"/>
            <p:cNvSpPr>
              <a:spLocks noChangeArrowheads="1"/>
            </p:cNvSpPr>
            <p:nvPr/>
          </p:nvSpPr>
          <p:spPr bwMode="auto">
            <a:xfrm>
              <a:off x="2007020" y="5525831"/>
              <a:ext cx="36513" cy="412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985"/>
            <p:cNvSpPr>
              <a:spLocks noEditPoints="1"/>
            </p:cNvSpPr>
            <p:nvPr/>
          </p:nvSpPr>
          <p:spPr bwMode="auto">
            <a:xfrm>
              <a:off x="2005433" y="5524243"/>
              <a:ext cx="39688" cy="44450"/>
            </a:xfrm>
            <a:custGeom>
              <a:avLst/>
              <a:gdLst>
                <a:gd name="T0" fmla="*/ 25 w 25"/>
                <a:gd name="T1" fmla="*/ 28 h 28"/>
                <a:gd name="T2" fmla="*/ 0 w 25"/>
                <a:gd name="T3" fmla="*/ 28 h 28"/>
                <a:gd name="T4" fmla="*/ 0 w 25"/>
                <a:gd name="T5" fmla="*/ 0 h 28"/>
                <a:gd name="T6" fmla="*/ 25 w 25"/>
                <a:gd name="T7" fmla="*/ 0 h 28"/>
                <a:gd name="T8" fmla="*/ 25 w 25"/>
                <a:gd name="T9" fmla="*/ 28 h 28"/>
                <a:gd name="T10" fmla="*/ 2 w 25"/>
                <a:gd name="T11" fmla="*/ 26 h 28"/>
                <a:gd name="T12" fmla="*/ 23 w 25"/>
                <a:gd name="T13" fmla="*/ 26 h 28"/>
                <a:gd name="T14" fmla="*/ 23 w 25"/>
                <a:gd name="T15" fmla="*/ 2 h 28"/>
                <a:gd name="T16" fmla="*/ 2 w 25"/>
                <a:gd name="T17" fmla="*/ 2 h 28"/>
                <a:gd name="T18" fmla="*/ 2 w 25"/>
                <a:gd name="T1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8">
                  <a:moveTo>
                    <a:pt x="25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28"/>
                  </a:lnTo>
                  <a:close/>
                  <a:moveTo>
                    <a:pt x="2" y="26"/>
                  </a:moveTo>
                  <a:lnTo>
                    <a:pt x="23" y="26"/>
                  </a:lnTo>
                  <a:lnTo>
                    <a:pt x="23" y="2"/>
                  </a:lnTo>
                  <a:lnTo>
                    <a:pt x="2" y="2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986"/>
            <p:cNvSpPr>
              <a:spLocks/>
            </p:cNvSpPr>
            <p:nvPr/>
          </p:nvSpPr>
          <p:spPr bwMode="auto">
            <a:xfrm>
              <a:off x="2005433" y="5524243"/>
              <a:ext cx="39688" cy="44450"/>
            </a:xfrm>
            <a:custGeom>
              <a:avLst/>
              <a:gdLst>
                <a:gd name="T0" fmla="*/ 1 w 25"/>
                <a:gd name="T1" fmla="*/ 28 h 28"/>
                <a:gd name="T2" fmla="*/ 0 w 25"/>
                <a:gd name="T3" fmla="*/ 28 h 28"/>
                <a:gd name="T4" fmla="*/ 0 w 25"/>
                <a:gd name="T5" fmla="*/ 26 h 28"/>
                <a:gd name="T6" fmla="*/ 24 w 25"/>
                <a:gd name="T7" fmla="*/ 1 h 28"/>
                <a:gd name="T8" fmla="*/ 25 w 25"/>
                <a:gd name="T9" fmla="*/ 0 h 28"/>
                <a:gd name="T10" fmla="*/ 25 w 25"/>
                <a:gd name="T11" fmla="*/ 2 h 28"/>
                <a:gd name="T12" fmla="*/ 1 w 25"/>
                <a:gd name="T13" fmla="*/ 27 h 28"/>
                <a:gd name="T14" fmla="*/ 1 w 2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1" y="28"/>
                  </a:moveTo>
                  <a:lnTo>
                    <a:pt x="0" y="28"/>
                  </a:lnTo>
                  <a:lnTo>
                    <a:pt x="0" y="26"/>
                  </a:lnTo>
                  <a:lnTo>
                    <a:pt x="24" y="1"/>
                  </a:lnTo>
                  <a:lnTo>
                    <a:pt x="25" y="0"/>
                  </a:lnTo>
                  <a:lnTo>
                    <a:pt x="25" y="2"/>
                  </a:lnTo>
                  <a:lnTo>
                    <a:pt x="1" y="27"/>
                  </a:lnTo>
                  <a:lnTo>
                    <a:pt x="1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987"/>
            <p:cNvSpPr>
              <a:spLocks/>
            </p:cNvSpPr>
            <p:nvPr/>
          </p:nvSpPr>
          <p:spPr bwMode="auto">
            <a:xfrm>
              <a:off x="2005433" y="5524243"/>
              <a:ext cx="39688" cy="44450"/>
            </a:xfrm>
            <a:custGeom>
              <a:avLst/>
              <a:gdLst>
                <a:gd name="T0" fmla="*/ 24 w 25"/>
                <a:gd name="T1" fmla="*/ 28 h 28"/>
                <a:gd name="T2" fmla="*/ 24 w 25"/>
                <a:gd name="T3" fmla="*/ 27 h 28"/>
                <a:gd name="T4" fmla="*/ 0 w 25"/>
                <a:gd name="T5" fmla="*/ 2 h 28"/>
                <a:gd name="T6" fmla="*/ 0 w 25"/>
                <a:gd name="T7" fmla="*/ 0 h 28"/>
                <a:gd name="T8" fmla="*/ 1 w 25"/>
                <a:gd name="T9" fmla="*/ 1 h 28"/>
                <a:gd name="T10" fmla="*/ 25 w 25"/>
                <a:gd name="T11" fmla="*/ 26 h 28"/>
                <a:gd name="T12" fmla="*/ 25 w 25"/>
                <a:gd name="T13" fmla="*/ 28 h 28"/>
                <a:gd name="T14" fmla="*/ 24 w 2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24" y="28"/>
                  </a:moveTo>
                  <a:lnTo>
                    <a:pt x="24" y="27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1"/>
                  </a:lnTo>
                  <a:lnTo>
                    <a:pt x="25" y="26"/>
                  </a:lnTo>
                  <a:lnTo>
                    <a:pt x="25" y="28"/>
                  </a:lnTo>
                  <a:lnTo>
                    <a:pt x="24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Rectangle 988"/>
            <p:cNvSpPr>
              <a:spLocks noChangeArrowheads="1"/>
            </p:cNvSpPr>
            <p:nvPr/>
          </p:nvSpPr>
          <p:spPr bwMode="auto">
            <a:xfrm>
              <a:off x="1857795" y="5578218"/>
              <a:ext cx="36513" cy="412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989"/>
            <p:cNvSpPr>
              <a:spLocks noEditPoints="1"/>
            </p:cNvSpPr>
            <p:nvPr/>
          </p:nvSpPr>
          <p:spPr bwMode="auto">
            <a:xfrm>
              <a:off x="1856208" y="5576631"/>
              <a:ext cx="39688" cy="42863"/>
            </a:xfrm>
            <a:custGeom>
              <a:avLst/>
              <a:gdLst>
                <a:gd name="T0" fmla="*/ 25 w 25"/>
                <a:gd name="T1" fmla="*/ 27 h 27"/>
                <a:gd name="T2" fmla="*/ 0 w 25"/>
                <a:gd name="T3" fmla="*/ 27 h 27"/>
                <a:gd name="T4" fmla="*/ 0 w 25"/>
                <a:gd name="T5" fmla="*/ 0 h 27"/>
                <a:gd name="T6" fmla="*/ 25 w 25"/>
                <a:gd name="T7" fmla="*/ 0 h 27"/>
                <a:gd name="T8" fmla="*/ 25 w 25"/>
                <a:gd name="T9" fmla="*/ 27 h 27"/>
                <a:gd name="T10" fmla="*/ 2 w 25"/>
                <a:gd name="T11" fmla="*/ 26 h 27"/>
                <a:gd name="T12" fmla="*/ 23 w 25"/>
                <a:gd name="T13" fmla="*/ 26 h 27"/>
                <a:gd name="T14" fmla="*/ 23 w 25"/>
                <a:gd name="T15" fmla="*/ 2 h 27"/>
                <a:gd name="T16" fmla="*/ 2 w 25"/>
                <a:gd name="T17" fmla="*/ 2 h 27"/>
                <a:gd name="T18" fmla="*/ 2 w 25"/>
                <a:gd name="T1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25" y="27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27"/>
                  </a:lnTo>
                  <a:close/>
                  <a:moveTo>
                    <a:pt x="2" y="26"/>
                  </a:moveTo>
                  <a:lnTo>
                    <a:pt x="23" y="26"/>
                  </a:lnTo>
                  <a:lnTo>
                    <a:pt x="23" y="2"/>
                  </a:lnTo>
                  <a:lnTo>
                    <a:pt x="2" y="2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990"/>
            <p:cNvSpPr>
              <a:spLocks/>
            </p:cNvSpPr>
            <p:nvPr/>
          </p:nvSpPr>
          <p:spPr bwMode="auto">
            <a:xfrm>
              <a:off x="1856208" y="5576631"/>
              <a:ext cx="39688" cy="42863"/>
            </a:xfrm>
            <a:custGeom>
              <a:avLst/>
              <a:gdLst>
                <a:gd name="T0" fmla="*/ 1 w 25"/>
                <a:gd name="T1" fmla="*/ 27 h 27"/>
                <a:gd name="T2" fmla="*/ 0 w 25"/>
                <a:gd name="T3" fmla="*/ 27 h 27"/>
                <a:gd name="T4" fmla="*/ 0 w 25"/>
                <a:gd name="T5" fmla="*/ 26 h 27"/>
                <a:gd name="T6" fmla="*/ 24 w 25"/>
                <a:gd name="T7" fmla="*/ 0 h 27"/>
                <a:gd name="T8" fmla="*/ 25 w 25"/>
                <a:gd name="T9" fmla="*/ 0 h 27"/>
                <a:gd name="T10" fmla="*/ 25 w 25"/>
                <a:gd name="T11" fmla="*/ 1 h 27"/>
                <a:gd name="T12" fmla="*/ 1 w 25"/>
                <a:gd name="T13" fmla="*/ 27 h 27"/>
                <a:gd name="T14" fmla="*/ 1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" y="27"/>
                  </a:moveTo>
                  <a:lnTo>
                    <a:pt x="0" y="27"/>
                  </a:lnTo>
                  <a:lnTo>
                    <a:pt x="0" y="26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5" y="1"/>
                  </a:lnTo>
                  <a:lnTo>
                    <a:pt x="1" y="27"/>
                  </a:lnTo>
                  <a:lnTo>
                    <a:pt x="1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991"/>
            <p:cNvSpPr>
              <a:spLocks/>
            </p:cNvSpPr>
            <p:nvPr/>
          </p:nvSpPr>
          <p:spPr bwMode="auto">
            <a:xfrm>
              <a:off x="1856208" y="5576631"/>
              <a:ext cx="39688" cy="42863"/>
            </a:xfrm>
            <a:custGeom>
              <a:avLst/>
              <a:gdLst>
                <a:gd name="T0" fmla="*/ 24 w 25"/>
                <a:gd name="T1" fmla="*/ 27 h 27"/>
                <a:gd name="T2" fmla="*/ 24 w 25"/>
                <a:gd name="T3" fmla="*/ 27 h 27"/>
                <a:gd name="T4" fmla="*/ 0 w 25"/>
                <a:gd name="T5" fmla="*/ 1 h 27"/>
                <a:gd name="T6" fmla="*/ 0 w 25"/>
                <a:gd name="T7" fmla="*/ 0 h 27"/>
                <a:gd name="T8" fmla="*/ 1 w 25"/>
                <a:gd name="T9" fmla="*/ 0 h 27"/>
                <a:gd name="T10" fmla="*/ 25 w 25"/>
                <a:gd name="T11" fmla="*/ 26 h 27"/>
                <a:gd name="T12" fmla="*/ 25 w 25"/>
                <a:gd name="T13" fmla="*/ 27 h 27"/>
                <a:gd name="T14" fmla="*/ 24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7"/>
                  </a:moveTo>
                  <a:lnTo>
                    <a:pt x="24" y="2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4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Rectangle 992"/>
            <p:cNvSpPr>
              <a:spLocks noChangeArrowheads="1"/>
            </p:cNvSpPr>
            <p:nvPr/>
          </p:nvSpPr>
          <p:spPr bwMode="auto">
            <a:xfrm>
              <a:off x="1907008" y="5578218"/>
              <a:ext cx="38100" cy="412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993"/>
            <p:cNvSpPr>
              <a:spLocks noEditPoints="1"/>
            </p:cNvSpPr>
            <p:nvPr/>
          </p:nvSpPr>
          <p:spPr bwMode="auto">
            <a:xfrm>
              <a:off x="1905420" y="5576631"/>
              <a:ext cx="39688" cy="42863"/>
            </a:xfrm>
            <a:custGeom>
              <a:avLst/>
              <a:gdLst>
                <a:gd name="T0" fmla="*/ 25 w 25"/>
                <a:gd name="T1" fmla="*/ 27 h 27"/>
                <a:gd name="T2" fmla="*/ 0 w 25"/>
                <a:gd name="T3" fmla="*/ 27 h 27"/>
                <a:gd name="T4" fmla="*/ 0 w 25"/>
                <a:gd name="T5" fmla="*/ 0 h 27"/>
                <a:gd name="T6" fmla="*/ 25 w 25"/>
                <a:gd name="T7" fmla="*/ 0 h 27"/>
                <a:gd name="T8" fmla="*/ 25 w 25"/>
                <a:gd name="T9" fmla="*/ 27 h 27"/>
                <a:gd name="T10" fmla="*/ 2 w 25"/>
                <a:gd name="T11" fmla="*/ 26 h 27"/>
                <a:gd name="T12" fmla="*/ 24 w 25"/>
                <a:gd name="T13" fmla="*/ 26 h 27"/>
                <a:gd name="T14" fmla="*/ 24 w 25"/>
                <a:gd name="T15" fmla="*/ 2 h 27"/>
                <a:gd name="T16" fmla="*/ 2 w 25"/>
                <a:gd name="T17" fmla="*/ 2 h 27"/>
                <a:gd name="T18" fmla="*/ 2 w 25"/>
                <a:gd name="T1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25" y="27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27"/>
                  </a:lnTo>
                  <a:close/>
                  <a:moveTo>
                    <a:pt x="2" y="26"/>
                  </a:moveTo>
                  <a:lnTo>
                    <a:pt x="24" y="26"/>
                  </a:lnTo>
                  <a:lnTo>
                    <a:pt x="24" y="2"/>
                  </a:lnTo>
                  <a:lnTo>
                    <a:pt x="2" y="2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994"/>
            <p:cNvSpPr>
              <a:spLocks/>
            </p:cNvSpPr>
            <p:nvPr/>
          </p:nvSpPr>
          <p:spPr bwMode="auto">
            <a:xfrm>
              <a:off x="1907008" y="5576631"/>
              <a:ext cx="38100" cy="42863"/>
            </a:xfrm>
            <a:custGeom>
              <a:avLst/>
              <a:gdLst>
                <a:gd name="T0" fmla="*/ 0 w 24"/>
                <a:gd name="T1" fmla="*/ 27 h 27"/>
                <a:gd name="T2" fmla="*/ 0 w 24"/>
                <a:gd name="T3" fmla="*/ 27 h 27"/>
                <a:gd name="T4" fmla="*/ 0 w 24"/>
                <a:gd name="T5" fmla="*/ 26 h 27"/>
                <a:gd name="T6" fmla="*/ 23 w 24"/>
                <a:gd name="T7" fmla="*/ 0 h 27"/>
                <a:gd name="T8" fmla="*/ 24 w 24"/>
                <a:gd name="T9" fmla="*/ 0 h 27"/>
                <a:gd name="T10" fmla="*/ 24 w 24"/>
                <a:gd name="T11" fmla="*/ 1 h 27"/>
                <a:gd name="T12" fmla="*/ 1 w 24"/>
                <a:gd name="T13" fmla="*/ 27 h 27"/>
                <a:gd name="T14" fmla="*/ 0 w 2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0" y="27"/>
                  </a:moveTo>
                  <a:lnTo>
                    <a:pt x="0" y="27"/>
                  </a:lnTo>
                  <a:lnTo>
                    <a:pt x="0" y="26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4" y="1"/>
                  </a:lnTo>
                  <a:lnTo>
                    <a:pt x="1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995"/>
            <p:cNvSpPr>
              <a:spLocks/>
            </p:cNvSpPr>
            <p:nvPr/>
          </p:nvSpPr>
          <p:spPr bwMode="auto">
            <a:xfrm>
              <a:off x="1907008" y="5576631"/>
              <a:ext cx="38100" cy="42863"/>
            </a:xfrm>
            <a:custGeom>
              <a:avLst/>
              <a:gdLst>
                <a:gd name="T0" fmla="*/ 24 w 24"/>
                <a:gd name="T1" fmla="*/ 27 h 27"/>
                <a:gd name="T2" fmla="*/ 23 w 24"/>
                <a:gd name="T3" fmla="*/ 27 h 27"/>
                <a:gd name="T4" fmla="*/ 0 w 24"/>
                <a:gd name="T5" fmla="*/ 1 h 27"/>
                <a:gd name="T6" fmla="*/ 0 w 24"/>
                <a:gd name="T7" fmla="*/ 0 h 27"/>
                <a:gd name="T8" fmla="*/ 1 w 24"/>
                <a:gd name="T9" fmla="*/ 0 h 27"/>
                <a:gd name="T10" fmla="*/ 24 w 24"/>
                <a:gd name="T11" fmla="*/ 26 h 27"/>
                <a:gd name="T12" fmla="*/ 24 w 24"/>
                <a:gd name="T13" fmla="*/ 27 h 27"/>
                <a:gd name="T14" fmla="*/ 24 w 2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4" y="27"/>
                  </a:moveTo>
                  <a:lnTo>
                    <a:pt x="23" y="2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4" y="26"/>
                  </a:lnTo>
                  <a:lnTo>
                    <a:pt x="24" y="27"/>
                  </a:lnTo>
                  <a:lnTo>
                    <a:pt x="24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Rectangle 996"/>
            <p:cNvSpPr>
              <a:spLocks noChangeArrowheads="1"/>
            </p:cNvSpPr>
            <p:nvPr/>
          </p:nvSpPr>
          <p:spPr bwMode="auto">
            <a:xfrm>
              <a:off x="1957808" y="5578218"/>
              <a:ext cx="36513" cy="412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997"/>
            <p:cNvSpPr>
              <a:spLocks noEditPoints="1"/>
            </p:cNvSpPr>
            <p:nvPr/>
          </p:nvSpPr>
          <p:spPr bwMode="auto">
            <a:xfrm>
              <a:off x="1956220" y="5576631"/>
              <a:ext cx="39688" cy="42863"/>
            </a:xfrm>
            <a:custGeom>
              <a:avLst/>
              <a:gdLst>
                <a:gd name="T0" fmla="*/ 25 w 25"/>
                <a:gd name="T1" fmla="*/ 27 h 27"/>
                <a:gd name="T2" fmla="*/ 0 w 25"/>
                <a:gd name="T3" fmla="*/ 27 h 27"/>
                <a:gd name="T4" fmla="*/ 0 w 25"/>
                <a:gd name="T5" fmla="*/ 0 h 27"/>
                <a:gd name="T6" fmla="*/ 25 w 25"/>
                <a:gd name="T7" fmla="*/ 0 h 27"/>
                <a:gd name="T8" fmla="*/ 25 w 25"/>
                <a:gd name="T9" fmla="*/ 27 h 27"/>
                <a:gd name="T10" fmla="*/ 1 w 25"/>
                <a:gd name="T11" fmla="*/ 26 h 27"/>
                <a:gd name="T12" fmla="*/ 23 w 25"/>
                <a:gd name="T13" fmla="*/ 26 h 27"/>
                <a:gd name="T14" fmla="*/ 23 w 25"/>
                <a:gd name="T15" fmla="*/ 2 h 27"/>
                <a:gd name="T16" fmla="*/ 1 w 25"/>
                <a:gd name="T17" fmla="*/ 2 h 27"/>
                <a:gd name="T18" fmla="*/ 1 w 25"/>
                <a:gd name="T1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25" y="27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27"/>
                  </a:lnTo>
                  <a:close/>
                  <a:moveTo>
                    <a:pt x="1" y="26"/>
                  </a:moveTo>
                  <a:lnTo>
                    <a:pt x="23" y="26"/>
                  </a:lnTo>
                  <a:lnTo>
                    <a:pt x="23" y="2"/>
                  </a:lnTo>
                  <a:lnTo>
                    <a:pt x="1" y="2"/>
                  </a:lnTo>
                  <a:lnTo>
                    <a:pt x="1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998"/>
            <p:cNvSpPr>
              <a:spLocks/>
            </p:cNvSpPr>
            <p:nvPr/>
          </p:nvSpPr>
          <p:spPr bwMode="auto">
            <a:xfrm>
              <a:off x="1956220" y="5576631"/>
              <a:ext cx="38100" cy="42863"/>
            </a:xfrm>
            <a:custGeom>
              <a:avLst/>
              <a:gdLst>
                <a:gd name="T0" fmla="*/ 1 w 24"/>
                <a:gd name="T1" fmla="*/ 27 h 27"/>
                <a:gd name="T2" fmla="*/ 0 w 24"/>
                <a:gd name="T3" fmla="*/ 27 h 27"/>
                <a:gd name="T4" fmla="*/ 0 w 24"/>
                <a:gd name="T5" fmla="*/ 26 h 27"/>
                <a:gd name="T6" fmla="*/ 23 w 24"/>
                <a:gd name="T7" fmla="*/ 0 h 27"/>
                <a:gd name="T8" fmla="*/ 24 w 24"/>
                <a:gd name="T9" fmla="*/ 0 h 27"/>
                <a:gd name="T10" fmla="*/ 24 w 24"/>
                <a:gd name="T11" fmla="*/ 1 h 27"/>
                <a:gd name="T12" fmla="*/ 1 w 24"/>
                <a:gd name="T13" fmla="*/ 27 h 27"/>
                <a:gd name="T14" fmla="*/ 1 w 2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1" y="27"/>
                  </a:moveTo>
                  <a:lnTo>
                    <a:pt x="0" y="27"/>
                  </a:lnTo>
                  <a:lnTo>
                    <a:pt x="0" y="26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4" y="1"/>
                  </a:lnTo>
                  <a:lnTo>
                    <a:pt x="1" y="27"/>
                  </a:lnTo>
                  <a:lnTo>
                    <a:pt x="1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999"/>
            <p:cNvSpPr>
              <a:spLocks/>
            </p:cNvSpPr>
            <p:nvPr/>
          </p:nvSpPr>
          <p:spPr bwMode="auto">
            <a:xfrm>
              <a:off x="1956220" y="5576631"/>
              <a:ext cx="38100" cy="42863"/>
            </a:xfrm>
            <a:custGeom>
              <a:avLst/>
              <a:gdLst>
                <a:gd name="T0" fmla="*/ 24 w 24"/>
                <a:gd name="T1" fmla="*/ 27 h 27"/>
                <a:gd name="T2" fmla="*/ 23 w 24"/>
                <a:gd name="T3" fmla="*/ 27 h 27"/>
                <a:gd name="T4" fmla="*/ 0 w 24"/>
                <a:gd name="T5" fmla="*/ 1 h 27"/>
                <a:gd name="T6" fmla="*/ 0 w 24"/>
                <a:gd name="T7" fmla="*/ 0 h 27"/>
                <a:gd name="T8" fmla="*/ 1 w 24"/>
                <a:gd name="T9" fmla="*/ 0 h 27"/>
                <a:gd name="T10" fmla="*/ 24 w 24"/>
                <a:gd name="T11" fmla="*/ 26 h 27"/>
                <a:gd name="T12" fmla="*/ 24 w 24"/>
                <a:gd name="T13" fmla="*/ 27 h 27"/>
                <a:gd name="T14" fmla="*/ 24 w 2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4" y="27"/>
                  </a:moveTo>
                  <a:lnTo>
                    <a:pt x="23" y="2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4" y="26"/>
                  </a:lnTo>
                  <a:lnTo>
                    <a:pt x="24" y="27"/>
                  </a:lnTo>
                  <a:lnTo>
                    <a:pt x="24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Rectangle 1000"/>
            <p:cNvSpPr>
              <a:spLocks noChangeArrowheads="1"/>
            </p:cNvSpPr>
            <p:nvPr/>
          </p:nvSpPr>
          <p:spPr bwMode="auto">
            <a:xfrm>
              <a:off x="2007020" y="5578218"/>
              <a:ext cx="36513" cy="4127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1001"/>
            <p:cNvSpPr>
              <a:spLocks noEditPoints="1"/>
            </p:cNvSpPr>
            <p:nvPr/>
          </p:nvSpPr>
          <p:spPr bwMode="auto">
            <a:xfrm>
              <a:off x="2005433" y="5576631"/>
              <a:ext cx="39688" cy="42863"/>
            </a:xfrm>
            <a:custGeom>
              <a:avLst/>
              <a:gdLst>
                <a:gd name="T0" fmla="*/ 25 w 25"/>
                <a:gd name="T1" fmla="*/ 27 h 27"/>
                <a:gd name="T2" fmla="*/ 0 w 25"/>
                <a:gd name="T3" fmla="*/ 27 h 27"/>
                <a:gd name="T4" fmla="*/ 0 w 25"/>
                <a:gd name="T5" fmla="*/ 0 h 27"/>
                <a:gd name="T6" fmla="*/ 25 w 25"/>
                <a:gd name="T7" fmla="*/ 0 h 27"/>
                <a:gd name="T8" fmla="*/ 25 w 25"/>
                <a:gd name="T9" fmla="*/ 27 h 27"/>
                <a:gd name="T10" fmla="*/ 2 w 25"/>
                <a:gd name="T11" fmla="*/ 26 h 27"/>
                <a:gd name="T12" fmla="*/ 23 w 25"/>
                <a:gd name="T13" fmla="*/ 26 h 27"/>
                <a:gd name="T14" fmla="*/ 23 w 25"/>
                <a:gd name="T15" fmla="*/ 2 h 27"/>
                <a:gd name="T16" fmla="*/ 2 w 25"/>
                <a:gd name="T17" fmla="*/ 2 h 27"/>
                <a:gd name="T18" fmla="*/ 2 w 25"/>
                <a:gd name="T1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7">
                  <a:moveTo>
                    <a:pt x="25" y="27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27"/>
                  </a:lnTo>
                  <a:close/>
                  <a:moveTo>
                    <a:pt x="2" y="26"/>
                  </a:moveTo>
                  <a:lnTo>
                    <a:pt x="23" y="26"/>
                  </a:lnTo>
                  <a:lnTo>
                    <a:pt x="23" y="2"/>
                  </a:lnTo>
                  <a:lnTo>
                    <a:pt x="2" y="2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1002"/>
            <p:cNvSpPr>
              <a:spLocks/>
            </p:cNvSpPr>
            <p:nvPr/>
          </p:nvSpPr>
          <p:spPr bwMode="auto">
            <a:xfrm>
              <a:off x="2005433" y="5576631"/>
              <a:ext cx="39688" cy="42863"/>
            </a:xfrm>
            <a:custGeom>
              <a:avLst/>
              <a:gdLst>
                <a:gd name="T0" fmla="*/ 1 w 25"/>
                <a:gd name="T1" fmla="*/ 27 h 27"/>
                <a:gd name="T2" fmla="*/ 0 w 25"/>
                <a:gd name="T3" fmla="*/ 27 h 27"/>
                <a:gd name="T4" fmla="*/ 0 w 25"/>
                <a:gd name="T5" fmla="*/ 26 h 27"/>
                <a:gd name="T6" fmla="*/ 24 w 25"/>
                <a:gd name="T7" fmla="*/ 0 h 27"/>
                <a:gd name="T8" fmla="*/ 25 w 25"/>
                <a:gd name="T9" fmla="*/ 0 h 27"/>
                <a:gd name="T10" fmla="*/ 25 w 25"/>
                <a:gd name="T11" fmla="*/ 1 h 27"/>
                <a:gd name="T12" fmla="*/ 1 w 25"/>
                <a:gd name="T13" fmla="*/ 27 h 27"/>
                <a:gd name="T14" fmla="*/ 1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" y="27"/>
                  </a:moveTo>
                  <a:lnTo>
                    <a:pt x="0" y="27"/>
                  </a:lnTo>
                  <a:lnTo>
                    <a:pt x="0" y="26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5" y="1"/>
                  </a:lnTo>
                  <a:lnTo>
                    <a:pt x="1" y="27"/>
                  </a:lnTo>
                  <a:lnTo>
                    <a:pt x="1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1003"/>
            <p:cNvSpPr>
              <a:spLocks/>
            </p:cNvSpPr>
            <p:nvPr/>
          </p:nvSpPr>
          <p:spPr bwMode="auto">
            <a:xfrm>
              <a:off x="2005433" y="5576631"/>
              <a:ext cx="39688" cy="42863"/>
            </a:xfrm>
            <a:custGeom>
              <a:avLst/>
              <a:gdLst>
                <a:gd name="T0" fmla="*/ 24 w 25"/>
                <a:gd name="T1" fmla="*/ 27 h 27"/>
                <a:gd name="T2" fmla="*/ 24 w 25"/>
                <a:gd name="T3" fmla="*/ 27 h 27"/>
                <a:gd name="T4" fmla="*/ 0 w 25"/>
                <a:gd name="T5" fmla="*/ 1 h 27"/>
                <a:gd name="T6" fmla="*/ 0 w 25"/>
                <a:gd name="T7" fmla="*/ 0 h 27"/>
                <a:gd name="T8" fmla="*/ 1 w 25"/>
                <a:gd name="T9" fmla="*/ 0 h 27"/>
                <a:gd name="T10" fmla="*/ 25 w 25"/>
                <a:gd name="T11" fmla="*/ 26 h 27"/>
                <a:gd name="T12" fmla="*/ 25 w 25"/>
                <a:gd name="T13" fmla="*/ 27 h 27"/>
                <a:gd name="T14" fmla="*/ 24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4" y="27"/>
                  </a:moveTo>
                  <a:lnTo>
                    <a:pt x="24" y="2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4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1004"/>
            <p:cNvSpPr>
              <a:spLocks/>
            </p:cNvSpPr>
            <p:nvPr/>
          </p:nvSpPr>
          <p:spPr bwMode="auto">
            <a:xfrm>
              <a:off x="1967333" y="5540118"/>
              <a:ext cx="20638" cy="19050"/>
            </a:xfrm>
            <a:custGeom>
              <a:avLst/>
              <a:gdLst>
                <a:gd name="T0" fmla="*/ 13 w 13"/>
                <a:gd name="T1" fmla="*/ 3 h 12"/>
                <a:gd name="T2" fmla="*/ 0 w 13"/>
                <a:gd name="T3" fmla="*/ 0 h 12"/>
                <a:gd name="T4" fmla="*/ 3 w 13"/>
                <a:gd name="T5" fmla="*/ 12 h 12"/>
                <a:gd name="T6" fmla="*/ 5 w 13"/>
                <a:gd name="T7" fmla="*/ 9 h 12"/>
                <a:gd name="T8" fmla="*/ 9 w 13"/>
                <a:gd name="T9" fmla="*/ 12 h 12"/>
                <a:gd name="T10" fmla="*/ 13 w 13"/>
                <a:gd name="T11" fmla="*/ 10 h 12"/>
                <a:gd name="T12" fmla="*/ 8 w 13"/>
                <a:gd name="T13" fmla="*/ 6 h 12"/>
                <a:gd name="T14" fmla="*/ 13 w 1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13" y="3"/>
                  </a:moveTo>
                  <a:lnTo>
                    <a:pt x="0" y="0"/>
                  </a:lnTo>
                  <a:lnTo>
                    <a:pt x="3" y="12"/>
                  </a:lnTo>
                  <a:lnTo>
                    <a:pt x="5" y="9"/>
                  </a:lnTo>
                  <a:lnTo>
                    <a:pt x="9" y="12"/>
                  </a:lnTo>
                  <a:lnTo>
                    <a:pt x="13" y="10"/>
                  </a:lnTo>
                  <a:lnTo>
                    <a:pt x="8" y="6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1005"/>
            <p:cNvSpPr>
              <a:spLocks/>
            </p:cNvSpPr>
            <p:nvPr/>
          </p:nvSpPr>
          <p:spPr bwMode="auto">
            <a:xfrm>
              <a:off x="2022895" y="5349618"/>
              <a:ext cx="352425" cy="260350"/>
            </a:xfrm>
            <a:custGeom>
              <a:avLst/>
              <a:gdLst>
                <a:gd name="T0" fmla="*/ 11 w 243"/>
                <a:gd name="T1" fmla="*/ 179 h 179"/>
                <a:gd name="T2" fmla="*/ 0 w 243"/>
                <a:gd name="T3" fmla="*/ 168 h 179"/>
                <a:gd name="T4" fmla="*/ 0 w 243"/>
                <a:gd name="T5" fmla="*/ 11 h 179"/>
                <a:gd name="T6" fmla="*/ 11 w 243"/>
                <a:gd name="T7" fmla="*/ 0 h 179"/>
                <a:gd name="T8" fmla="*/ 232 w 243"/>
                <a:gd name="T9" fmla="*/ 0 h 179"/>
                <a:gd name="T10" fmla="*/ 243 w 243"/>
                <a:gd name="T11" fmla="*/ 11 h 179"/>
                <a:gd name="T12" fmla="*/ 243 w 243"/>
                <a:gd name="T13" fmla="*/ 168 h 179"/>
                <a:gd name="T14" fmla="*/ 232 w 243"/>
                <a:gd name="T15" fmla="*/ 179 h 179"/>
                <a:gd name="T16" fmla="*/ 11 w 243"/>
                <a:gd name="T17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179">
                  <a:moveTo>
                    <a:pt x="11" y="179"/>
                  </a:moveTo>
                  <a:cubicBezTo>
                    <a:pt x="5" y="179"/>
                    <a:pt x="0" y="174"/>
                    <a:pt x="0" y="16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38" y="0"/>
                    <a:pt x="243" y="5"/>
                    <a:pt x="243" y="11"/>
                  </a:cubicBezTo>
                  <a:cubicBezTo>
                    <a:pt x="243" y="168"/>
                    <a:pt x="243" y="168"/>
                    <a:pt x="243" y="168"/>
                  </a:cubicBezTo>
                  <a:cubicBezTo>
                    <a:pt x="243" y="174"/>
                    <a:pt x="238" y="179"/>
                    <a:pt x="232" y="179"/>
                  </a:cubicBezTo>
                  <a:lnTo>
                    <a:pt x="11" y="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1006"/>
            <p:cNvSpPr>
              <a:spLocks noEditPoints="1"/>
            </p:cNvSpPr>
            <p:nvPr/>
          </p:nvSpPr>
          <p:spPr bwMode="auto">
            <a:xfrm>
              <a:off x="2021308" y="5348031"/>
              <a:ext cx="354013" cy="263525"/>
            </a:xfrm>
            <a:custGeom>
              <a:avLst/>
              <a:gdLst>
                <a:gd name="T0" fmla="*/ 233 w 244"/>
                <a:gd name="T1" fmla="*/ 2 h 181"/>
                <a:gd name="T2" fmla="*/ 243 w 244"/>
                <a:gd name="T3" fmla="*/ 12 h 181"/>
                <a:gd name="T4" fmla="*/ 243 w 244"/>
                <a:gd name="T5" fmla="*/ 169 h 181"/>
                <a:gd name="T6" fmla="*/ 233 w 244"/>
                <a:gd name="T7" fmla="*/ 179 h 181"/>
                <a:gd name="T8" fmla="*/ 12 w 244"/>
                <a:gd name="T9" fmla="*/ 179 h 181"/>
                <a:gd name="T10" fmla="*/ 2 w 244"/>
                <a:gd name="T11" fmla="*/ 169 h 181"/>
                <a:gd name="T12" fmla="*/ 2 w 244"/>
                <a:gd name="T13" fmla="*/ 12 h 181"/>
                <a:gd name="T14" fmla="*/ 12 w 244"/>
                <a:gd name="T15" fmla="*/ 2 h 181"/>
                <a:gd name="T16" fmla="*/ 233 w 244"/>
                <a:gd name="T17" fmla="*/ 2 h 181"/>
                <a:gd name="T18" fmla="*/ 233 w 244"/>
                <a:gd name="T19" fmla="*/ 0 h 181"/>
                <a:gd name="T20" fmla="*/ 12 w 244"/>
                <a:gd name="T21" fmla="*/ 0 h 181"/>
                <a:gd name="T22" fmla="*/ 0 w 244"/>
                <a:gd name="T23" fmla="*/ 12 h 181"/>
                <a:gd name="T24" fmla="*/ 0 w 244"/>
                <a:gd name="T25" fmla="*/ 169 h 181"/>
                <a:gd name="T26" fmla="*/ 12 w 244"/>
                <a:gd name="T27" fmla="*/ 181 h 181"/>
                <a:gd name="T28" fmla="*/ 233 w 244"/>
                <a:gd name="T29" fmla="*/ 181 h 181"/>
                <a:gd name="T30" fmla="*/ 244 w 244"/>
                <a:gd name="T31" fmla="*/ 169 h 181"/>
                <a:gd name="T32" fmla="*/ 244 w 244"/>
                <a:gd name="T33" fmla="*/ 12 h 181"/>
                <a:gd name="T34" fmla="*/ 233 w 244"/>
                <a:gd name="T3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181">
                  <a:moveTo>
                    <a:pt x="233" y="2"/>
                  </a:moveTo>
                  <a:cubicBezTo>
                    <a:pt x="238" y="2"/>
                    <a:pt x="243" y="6"/>
                    <a:pt x="243" y="12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5"/>
                    <a:pt x="238" y="179"/>
                    <a:pt x="233" y="179"/>
                  </a:cubicBezTo>
                  <a:cubicBezTo>
                    <a:pt x="12" y="179"/>
                    <a:pt x="12" y="179"/>
                    <a:pt x="12" y="179"/>
                  </a:cubicBezTo>
                  <a:cubicBezTo>
                    <a:pt x="6" y="179"/>
                    <a:pt x="2" y="175"/>
                    <a:pt x="2" y="16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6"/>
                    <a:pt x="6" y="2"/>
                    <a:pt x="12" y="2"/>
                  </a:cubicBezTo>
                  <a:cubicBezTo>
                    <a:pt x="233" y="2"/>
                    <a:pt x="233" y="2"/>
                    <a:pt x="233" y="2"/>
                  </a:cubicBezTo>
                  <a:moveTo>
                    <a:pt x="23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5"/>
                    <a:pt x="5" y="181"/>
                    <a:pt x="12" y="181"/>
                  </a:cubicBezTo>
                  <a:cubicBezTo>
                    <a:pt x="233" y="181"/>
                    <a:pt x="233" y="181"/>
                    <a:pt x="233" y="181"/>
                  </a:cubicBezTo>
                  <a:cubicBezTo>
                    <a:pt x="239" y="181"/>
                    <a:pt x="244" y="175"/>
                    <a:pt x="244" y="169"/>
                  </a:cubicBezTo>
                  <a:cubicBezTo>
                    <a:pt x="244" y="12"/>
                    <a:pt x="244" y="12"/>
                    <a:pt x="244" y="12"/>
                  </a:cubicBezTo>
                  <a:cubicBezTo>
                    <a:pt x="244" y="6"/>
                    <a:pt x="239" y="0"/>
                    <a:pt x="233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Rectangle 1007"/>
            <p:cNvSpPr>
              <a:spLocks noChangeArrowheads="1"/>
            </p:cNvSpPr>
            <p:nvPr/>
          </p:nvSpPr>
          <p:spPr bwMode="auto">
            <a:xfrm>
              <a:off x="2040358" y="5394068"/>
              <a:ext cx="76200" cy="6350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Rectangle 1008"/>
            <p:cNvSpPr>
              <a:spLocks noChangeArrowheads="1"/>
            </p:cNvSpPr>
            <p:nvPr/>
          </p:nvSpPr>
          <p:spPr bwMode="auto">
            <a:xfrm>
              <a:off x="2302295" y="5394068"/>
              <a:ext cx="47625" cy="6350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Rectangle 1010"/>
            <p:cNvSpPr>
              <a:spLocks noChangeArrowheads="1"/>
            </p:cNvSpPr>
            <p:nvPr/>
          </p:nvSpPr>
          <p:spPr bwMode="auto">
            <a:xfrm>
              <a:off x="2238795" y="5394068"/>
              <a:ext cx="49213" cy="6350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Rectangle 1011"/>
            <p:cNvSpPr>
              <a:spLocks noChangeArrowheads="1"/>
            </p:cNvSpPr>
            <p:nvPr/>
          </p:nvSpPr>
          <p:spPr bwMode="auto">
            <a:xfrm>
              <a:off x="2178470" y="5394068"/>
              <a:ext cx="47625" cy="6350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Rectangle 1012"/>
            <p:cNvSpPr>
              <a:spLocks noChangeArrowheads="1"/>
            </p:cNvSpPr>
            <p:nvPr/>
          </p:nvSpPr>
          <p:spPr bwMode="auto">
            <a:xfrm>
              <a:off x="2040358" y="5427406"/>
              <a:ext cx="139700" cy="152400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013"/>
            <p:cNvSpPr>
              <a:spLocks noEditPoints="1"/>
            </p:cNvSpPr>
            <p:nvPr/>
          </p:nvSpPr>
          <p:spPr bwMode="auto">
            <a:xfrm>
              <a:off x="2038770" y="5424231"/>
              <a:ext cx="142875" cy="158750"/>
            </a:xfrm>
            <a:custGeom>
              <a:avLst/>
              <a:gdLst>
                <a:gd name="T0" fmla="*/ 90 w 90"/>
                <a:gd name="T1" fmla="*/ 100 h 100"/>
                <a:gd name="T2" fmla="*/ 0 w 90"/>
                <a:gd name="T3" fmla="*/ 100 h 100"/>
                <a:gd name="T4" fmla="*/ 0 w 90"/>
                <a:gd name="T5" fmla="*/ 0 h 100"/>
                <a:gd name="T6" fmla="*/ 90 w 90"/>
                <a:gd name="T7" fmla="*/ 0 h 100"/>
                <a:gd name="T8" fmla="*/ 90 w 90"/>
                <a:gd name="T9" fmla="*/ 100 h 100"/>
                <a:gd name="T10" fmla="*/ 2 w 90"/>
                <a:gd name="T11" fmla="*/ 97 h 100"/>
                <a:gd name="T12" fmla="*/ 88 w 90"/>
                <a:gd name="T13" fmla="*/ 97 h 100"/>
                <a:gd name="T14" fmla="*/ 88 w 90"/>
                <a:gd name="T15" fmla="*/ 3 h 100"/>
                <a:gd name="T16" fmla="*/ 2 w 90"/>
                <a:gd name="T17" fmla="*/ 3 h 100"/>
                <a:gd name="T18" fmla="*/ 2 w 90"/>
                <a:gd name="T19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100">
                  <a:moveTo>
                    <a:pt x="90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0"/>
                  </a:lnTo>
                  <a:close/>
                  <a:moveTo>
                    <a:pt x="2" y="97"/>
                  </a:moveTo>
                  <a:lnTo>
                    <a:pt x="88" y="97"/>
                  </a:lnTo>
                  <a:lnTo>
                    <a:pt x="88" y="3"/>
                  </a:lnTo>
                  <a:lnTo>
                    <a:pt x="2" y="3"/>
                  </a:lnTo>
                  <a:lnTo>
                    <a:pt x="2" y="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014"/>
            <p:cNvSpPr>
              <a:spLocks noEditPoints="1"/>
            </p:cNvSpPr>
            <p:nvPr/>
          </p:nvSpPr>
          <p:spPr bwMode="auto">
            <a:xfrm>
              <a:off x="2038770" y="5424231"/>
              <a:ext cx="142875" cy="158750"/>
            </a:xfrm>
            <a:custGeom>
              <a:avLst/>
              <a:gdLst>
                <a:gd name="T0" fmla="*/ 97 w 99"/>
                <a:gd name="T1" fmla="*/ 109 h 109"/>
                <a:gd name="T2" fmla="*/ 1 w 99"/>
                <a:gd name="T3" fmla="*/ 109 h 109"/>
                <a:gd name="T4" fmla="*/ 0 w 99"/>
                <a:gd name="T5" fmla="*/ 108 h 109"/>
                <a:gd name="T6" fmla="*/ 0 w 99"/>
                <a:gd name="T7" fmla="*/ 106 h 109"/>
                <a:gd name="T8" fmla="*/ 96 w 99"/>
                <a:gd name="T9" fmla="*/ 1 h 109"/>
                <a:gd name="T10" fmla="*/ 98 w 99"/>
                <a:gd name="T11" fmla="*/ 1 h 109"/>
                <a:gd name="T12" fmla="*/ 99 w 99"/>
                <a:gd name="T13" fmla="*/ 2 h 109"/>
                <a:gd name="T14" fmla="*/ 99 w 99"/>
                <a:gd name="T15" fmla="*/ 107 h 109"/>
                <a:gd name="T16" fmla="*/ 97 w 99"/>
                <a:gd name="T17" fmla="*/ 109 h 109"/>
                <a:gd name="T18" fmla="*/ 4 w 99"/>
                <a:gd name="T19" fmla="*/ 106 h 109"/>
                <a:gd name="T20" fmla="*/ 96 w 99"/>
                <a:gd name="T21" fmla="*/ 106 h 109"/>
                <a:gd name="T22" fmla="*/ 96 w 99"/>
                <a:gd name="T23" fmla="*/ 5 h 109"/>
                <a:gd name="T24" fmla="*/ 4 w 99"/>
                <a:gd name="T25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9">
                  <a:moveTo>
                    <a:pt x="97" y="109"/>
                  </a:moveTo>
                  <a:cubicBezTo>
                    <a:pt x="1" y="109"/>
                    <a:pt x="1" y="109"/>
                    <a:pt x="1" y="109"/>
                  </a:cubicBezTo>
                  <a:cubicBezTo>
                    <a:pt x="1" y="109"/>
                    <a:pt x="0" y="108"/>
                    <a:pt x="0" y="108"/>
                  </a:cubicBezTo>
                  <a:cubicBezTo>
                    <a:pt x="0" y="107"/>
                    <a:pt x="0" y="107"/>
                    <a:pt x="0" y="106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7" y="0"/>
                    <a:pt x="97" y="0"/>
                    <a:pt x="98" y="1"/>
                  </a:cubicBezTo>
                  <a:cubicBezTo>
                    <a:pt x="98" y="1"/>
                    <a:pt x="99" y="1"/>
                    <a:pt x="99" y="2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9" y="108"/>
                    <a:pt x="98" y="109"/>
                    <a:pt x="97" y="109"/>
                  </a:cubicBezTo>
                  <a:close/>
                  <a:moveTo>
                    <a:pt x="4" y="106"/>
                  </a:moveTo>
                  <a:cubicBezTo>
                    <a:pt x="96" y="106"/>
                    <a:pt x="96" y="106"/>
                    <a:pt x="96" y="106"/>
                  </a:cubicBezTo>
                  <a:cubicBezTo>
                    <a:pt x="96" y="5"/>
                    <a:pt x="96" y="5"/>
                    <a:pt x="96" y="5"/>
                  </a:cubicBezTo>
                  <a:lnTo>
                    <a:pt x="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015"/>
            <p:cNvSpPr>
              <a:spLocks noEditPoints="1"/>
            </p:cNvSpPr>
            <p:nvPr/>
          </p:nvSpPr>
          <p:spPr bwMode="auto">
            <a:xfrm>
              <a:off x="2038770" y="5424231"/>
              <a:ext cx="142875" cy="158750"/>
            </a:xfrm>
            <a:custGeom>
              <a:avLst/>
              <a:gdLst>
                <a:gd name="T0" fmla="*/ 97 w 99"/>
                <a:gd name="T1" fmla="*/ 109 h 109"/>
                <a:gd name="T2" fmla="*/ 1 w 99"/>
                <a:gd name="T3" fmla="*/ 109 h 109"/>
                <a:gd name="T4" fmla="*/ 0 w 99"/>
                <a:gd name="T5" fmla="*/ 107 h 109"/>
                <a:gd name="T6" fmla="*/ 0 w 99"/>
                <a:gd name="T7" fmla="*/ 2 h 109"/>
                <a:gd name="T8" fmla="*/ 1 w 99"/>
                <a:gd name="T9" fmla="*/ 1 h 109"/>
                <a:gd name="T10" fmla="*/ 2 w 99"/>
                <a:gd name="T11" fmla="*/ 1 h 109"/>
                <a:gd name="T12" fmla="*/ 98 w 99"/>
                <a:gd name="T13" fmla="*/ 106 h 109"/>
                <a:gd name="T14" fmla="*/ 98 w 99"/>
                <a:gd name="T15" fmla="*/ 108 h 109"/>
                <a:gd name="T16" fmla="*/ 97 w 99"/>
                <a:gd name="T17" fmla="*/ 109 h 109"/>
                <a:gd name="T18" fmla="*/ 3 w 99"/>
                <a:gd name="T19" fmla="*/ 106 h 109"/>
                <a:gd name="T20" fmla="*/ 94 w 99"/>
                <a:gd name="T21" fmla="*/ 106 h 109"/>
                <a:gd name="T22" fmla="*/ 3 w 99"/>
                <a:gd name="T23" fmla="*/ 5 h 109"/>
                <a:gd name="T24" fmla="*/ 3 w 99"/>
                <a:gd name="T25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9">
                  <a:moveTo>
                    <a:pt x="97" y="109"/>
                  </a:moveTo>
                  <a:cubicBezTo>
                    <a:pt x="1" y="109"/>
                    <a:pt x="1" y="109"/>
                    <a:pt x="1" y="109"/>
                  </a:cubicBezTo>
                  <a:cubicBezTo>
                    <a:pt x="1" y="109"/>
                    <a:pt x="0" y="108"/>
                    <a:pt x="0" y="10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9" y="107"/>
                    <a:pt x="99" y="107"/>
                    <a:pt x="98" y="108"/>
                  </a:cubicBezTo>
                  <a:cubicBezTo>
                    <a:pt x="98" y="108"/>
                    <a:pt x="98" y="109"/>
                    <a:pt x="97" y="109"/>
                  </a:cubicBezTo>
                  <a:close/>
                  <a:moveTo>
                    <a:pt x="3" y="106"/>
                  </a:moveTo>
                  <a:cubicBezTo>
                    <a:pt x="94" y="106"/>
                    <a:pt x="94" y="106"/>
                    <a:pt x="94" y="106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3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Rectangle 1016"/>
            <p:cNvSpPr>
              <a:spLocks noChangeArrowheads="1"/>
            </p:cNvSpPr>
            <p:nvPr/>
          </p:nvSpPr>
          <p:spPr bwMode="auto">
            <a:xfrm>
              <a:off x="2199108" y="5430581"/>
              <a:ext cx="84138" cy="952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Rectangle 1017"/>
            <p:cNvSpPr>
              <a:spLocks noChangeArrowheads="1"/>
            </p:cNvSpPr>
            <p:nvPr/>
          </p:nvSpPr>
          <p:spPr bwMode="auto">
            <a:xfrm>
              <a:off x="2199108" y="5457568"/>
              <a:ext cx="150813" cy="7938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Rectangle 1018"/>
            <p:cNvSpPr>
              <a:spLocks noChangeArrowheads="1"/>
            </p:cNvSpPr>
            <p:nvPr/>
          </p:nvSpPr>
          <p:spPr bwMode="auto">
            <a:xfrm>
              <a:off x="2199108" y="5479793"/>
              <a:ext cx="128588" cy="6350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Rectangle 1019"/>
            <p:cNvSpPr>
              <a:spLocks noChangeArrowheads="1"/>
            </p:cNvSpPr>
            <p:nvPr/>
          </p:nvSpPr>
          <p:spPr bwMode="auto">
            <a:xfrm>
              <a:off x="2199108" y="5502018"/>
              <a:ext cx="141288" cy="6350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Rectangle 1020"/>
            <p:cNvSpPr>
              <a:spLocks noChangeArrowheads="1"/>
            </p:cNvSpPr>
            <p:nvPr/>
          </p:nvSpPr>
          <p:spPr bwMode="auto">
            <a:xfrm>
              <a:off x="2199108" y="5522656"/>
              <a:ext cx="111125" cy="6350"/>
            </a:xfrm>
            <a:prstGeom prst="rect">
              <a:avLst/>
            </a:prstGeom>
            <a:solidFill>
              <a:srgbClr val="C6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Rectangle 1021"/>
            <p:cNvSpPr>
              <a:spLocks noChangeArrowheads="1"/>
            </p:cNvSpPr>
            <p:nvPr/>
          </p:nvSpPr>
          <p:spPr bwMode="auto">
            <a:xfrm>
              <a:off x="2199108" y="5549643"/>
              <a:ext cx="50800" cy="20638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Rectangle 1022"/>
            <p:cNvSpPr>
              <a:spLocks noChangeArrowheads="1"/>
            </p:cNvSpPr>
            <p:nvPr/>
          </p:nvSpPr>
          <p:spPr bwMode="auto">
            <a:xfrm>
              <a:off x="2208633" y="5555993"/>
              <a:ext cx="31750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023"/>
            <p:cNvSpPr>
              <a:spLocks/>
            </p:cNvSpPr>
            <p:nvPr/>
          </p:nvSpPr>
          <p:spPr bwMode="auto">
            <a:xfrm>
              <a:off x="2021308" y="5348031"/>
              <a:ext cx="354013" cy="30163"/>
            </a:xfrm>
            <a:custGeom>
              <a:avLst/>
              <a:gdLst>
                <a:gd name="T0" fmla="*/ 237 w 244"/>
                <a:gd name="T1" fmla="*/ 0 h 20"/>
                <a:gd name="T2" fmla="*/ 7 w 244"/>
                <a:gd name="T3" fmla="*/ 0 h 20"/>
                <a:gd name="T4" fmla="*/ 0 w 244"/>
                <a:gd name="T5" fmla="*/ 7 h 20"/>
                <a:gd name="T6" fmla="*/ 0 w 244"/>
                <a:gd name="T7" fmla="*/ 20 h 20"/>
                <a:gd name="T8" fmla="*/ 244 w 244"/>
                <a:gd name="T9" fmla="*/ 20 h 20"/>
                <a:gd name="T10" fmla="*/ 244 w 244"/>
                <a:gd name="T11" fmla="*/ 7 h 20"/>
                <a:gd name="T12" fmla="*/ 237 w 24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0">
                  <a:moveTo>
                    <a:pt x="23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44" y="20"/>
                    <a:pt x="244" y="20"/>
                    <a:pt x="244" y="20"/>
                  </a:cubicBezTo>
                  <a:cubicBezTo>
                    <a:pt x="244" y="7"/>
                    <a:pt x="244" y="7"/>
                    <a:pt x="244" y="7"/>
                  </a:cubicBezTo>
                  <a:cubicBezTo>
                    <a:pt x="244" y="3"/>
                    <a:pt x="241" y="0"/>
                    <a:pt x="237" y="0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24"/>
            <p:cNvSpPr>
              <a:spLocks noChangeArrowheads="1"/>
            </p:cNvSpPr>
            <p:nvPr/>
          </p:nvSpPr>
          <p:spPr bwMode="auto">
            <a:xfrm>
              <a:off x="2030833" y="5359143"/>
              <a:ext cx="9525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25"/>
            <p:cNvSpPr>
              <a:spLocks noChangeArrowheads="1"/>
            </p:cNvSpPr>
            <p:nvPr/>
          </p:nvSpPr>
          <p:spPr bwMode="auto">
            <a:xfrm>
              <a:off x="2046708" y="5359143"/>
              <a:ext cx="11113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26"/>
            <p:cNvSpPr>
              <a:spLocks noChangeArrowheads="1"/>
            </p:cNvSpPr>
            <p:nvPr/>
          </p:nvSpPr>
          <p:spPr bwMode="auto">
            <a:xfrm>
              <a:off x="2060995" y="5359143"/>
              <a:ext cx="12700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Rectangle 1027"/>
            <p:cNvSpPr>
              <a:spLocks noChangeArrowheads="1"/>
            </p:cNvSpPr>
            <p:nvPr/>
          </p:nvSpPr>
          <p:spPr bwMode="auto">
            <a:xfrm>
              <a:off x="2089570" y="5359143"/>
              <a:ext cx="27146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28"/>
            <p:cNvSpPr>
              <a:spLocks/>
            </p:cNvSpPr>
            <p:nvPr/>
          </p:nvSpPr>
          <p:spPr bwMode="auto">
            <a:xfrm>
              <a:off x="2429295" y="5897306"/>
              <a:ext cx="177800" cy="9525"/>
            </a:xfrm>
            <a:custGeom>
              <a:avLst/>
              <a:gdLst>
                <a:gd name="T0" fmla="*/ 0 w 122"/>
                <a:gd name="T1" fmla="*/ 0 h 6"/>
                <a:gd name="T2" fmla="*/ 5 w 122"/>
                <a:gd name="T3" fmla="*/ 6 h 6"/>
                <a:gd name="T4" fmla="*/ 116 w 122"/>
                <a:gd name="T5" fmla="*/ 6 h 6"/>
                <a:gd name="T6" fmla="*/ 122 w 122"/>
                <a:gd name="T7" fmla="*/ 0 h 6"/>
                <a:gd name="T8" fmla="*/ 0 w 12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6">
                  <a:moveTo>
                    <a:pt x="0" y="0"/>
                  </a:moveTo>
                  <a:cubicBezTo>
                    <a:pt x="0" y="3"/>
                    <a:pt x="2" y="6"/>
                    <a:pt x="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9" y="6"/>
                    <a:pt x="121" y="3"/>
                    <a:pt x="1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29"/>
            <p:cNvSpPr>
              <a:spLocks/>
            </p:cNvSpPr>
            <p:nvPr/>
          </p:nvSpPr>
          <p:spPr bwMode="auto">
            <a:xfrm>
              <a:off x="2275308" y="5592506"/>
              <a:ext cx="487363" cy="303213"/>
            </a:xfrm>
            <a:custGeom>
              <a:avLst/>
              <a:gdLst>
                <a:gd name="T0" fmla="*/ 8 w 334"/>
                <a:gd name="T1" fmla="*/ 209 h 209"/>
                <a:gd name="T2" fmla="*/ 325 w 334"/>
                <a:gd name="T3" fmla="*/ 209 h 209"/>
                <a:gd name="T4" fmla="*/ 334 w 334"/>
                <a:gd name="T5" fmla="*/ 209 h 209"/>
                <a:gd name="T6" fmla="*/ 334 w 334"/>
                <a:gd name="T7" fmla="*/ 8 h 209"/>
                <a:gd name="T8" fmla="*/ 325 w 334"/>
                <a:gd name="T9" fmla="*/ 0 h 209"/>
                <a:gd name="T10" fmla="*/ 8 w 334"/>
                <a:gd name="T11" fmla="*/ 0 h 209"/>
                <a:gd name="T12" fmla="*/ 0 w 334"/>
                <a:gd name="T13" fmla="*/ 8 h 209"/>
                <a:gd name="T14" fmla="*/ 0 w 334"/>
                <a:gd name="T15" fmla="*/ 209 h 209"/>
                <a:gd name="T16" fmla="*/ 8 w 334"/>
                <a:gd name="T17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4" h="209">
                  <a:moveTo>
                    <a:pt x="8" y="209"/>
                  </a:moveTo>
                  <a:cubicBezTo>
                    <a:pt x="325" y="209"/>
                    <a:pt x="325" y="209"/>
                    <a:pt x="325" y="209"/>
                  </a:cubicBezTo>
                  <a:cubicBezTo>
                    <a:pt x="334" y="209"/>
                    <a:pt x="334" y="209"/>
                    <a:pt x="334" y="209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3"/>
                    <a:pt x="330" y="0"/>
                    <a:pt x="3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9"/>
                    <a:pt x="0" y="209"/>
                    <a:pt x="0" y="209"/>
                  </a:cubicBezTo>
                  <a:lnTo>
                    <a:pt x="8" y="209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030"/>
            <p:cNvSpPr>
              <a:spLocks noEditPoints="1"/>
            </p:cNvSpPr>
            <p:nvPr/>
          </p:nvSpPr>
          <p:spPr bwMode="auto">
            <a:xfrm>
              <a:off x="2273720" y="5590918"/>
              <a:ext cx="488950" cy="306388"/>
            </a:xfrm>
            <a:custGeom>
              <a:avLst/>
              <a:gdLst>
                <a:gd name="T0" fmla="*/ 335 w 335"/>
                <a:gd name="T1" fmla="*/ 211 h 211"/>
                <a:gd name="T2" fmla="*/ 1 w 335"/>
                <a:gd name="T3" fmla="*/ 211 h 211"/>
                <a:gd name="T4" fmla="*/ 0 w 335"/>
                <a:gd name="T5" fmla="*/ 210 h 211"/>
                <a:gd name="T6" fmla="*/ 0 w 335"/>
                <a:gd name="T7" fmla="*/ 9 h 211"/>
                <a:gd name="T8" fmla="*/ 9 w 335"/>
                <a:gd name="T9" fmla="*/ 0 h 211"/>
                <a:gd name="T10" fmla="*/ 326 w 335"/>
                <a:gd name="T11" fmla="*/ 0 h 211"/>
                <a:gd name="T12" fmla="*/ 335 w 335"/>
                <a:gd name="T13" fmla="*/ 9 h 211"/>
                <a:gd name="T14" fmla="*/ 335 w 335"/>
                <a:gd name="T15" fmla="*/ 210 h 211"/>
                <a:gd name="T16" fmla="*/ 335 w 335"/>
                <a:gd name="T17" fmla="*/ 211 h 211"/>
                <a:gd name="T18" fmla="*/ 1 w 335"/>
                <a:gd name="T19" fmla="*/ 210 h 211"/>
                <a:gd name="T20" fmla="*/ 334 w 335"/>
                <a:gd name="T21" fmla="*/ 210 h 211"/>
                <a:gd name="T22" fmla="*/ 334 w 335"/>
                <a:gd name="T23" fmla="*/ 9 h 211"/>
                <a:gd name="T24" fmla="*/ 326 w 335"/>
                <a:gd name="T25" fmla="*/ 1 h 211"/>
                <a:gd name="T26" fmla="*/ 9 w 335"/>
                <a:gd name="T27" fmla="*/ 1 h 211"/>
                <a:gd name="T28" fmla="*/ 1 w 335"/>
                <a:gd name="T29" fmla="*/ 9 h 211"/>
                <a:gd name="T30" fmla="*/ 1 w 335"/>
                <a:gd name="T31" fmla="*/ 21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5" h="211">
                  <a:moveTo>
                    <a:pt x="335" y="211"/>
                  </a:moveTo>
                  <a:cubicBezTo>
                    <a:pt x="1" y="211"/>
                    <a:pt x="1" y="211"/>
                    <a:pt x="1" y="211"/>
                  </a:cubicBezTo>
                  <a:cubicBezTo>
                    <a:pt x="0" y="211"/>
                    <a:pt x="0" y="211"/>
                    <a:pt x="0" y="2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31" y="0"/>
                    <a:pt x="335" y="4"/>
                    <a:pt x="335" y="9"/>
                  </a:cubicBezTo>
                  <a:cubicBezTo>
                    <a:pt x="335" y="210"/>
                    <a:pt x="335" y="210"/>
                    <a:pt x="335" y="210"/>
                  </a:cubicBezTo>
                  <a:cubicBezTo>
                    <a:pt x="335" y="211"/>
                    <a:pt x="335" y="211"/>
                    <a:pt x="335" y="211"/>
                  </a:cubicBezTo>
                  <a:close/>
                  <a:moveTo>
                    <a:pt x="1" y="210"/>
                  </a:moveTo>
                  <a:cubicBezTo>
                    <a:pt x="334" y="210"/>
                    <a:pt x="334" y="210"/>
                    <a:pt x="334" y="210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4" y="5"/>
                    <a:pt x="331" y="1"/>
                    <a:pt x="326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5" y="1"/>
                    <a:pt x="1" y="5"/>
                    <a:pt x="1" y="9"/>
                  </a:cubicBezTo>
                  <a:lnTo>
                    <a:pt x="1" y="21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Rectangle 1031"/>
            <p:cNvSpPr>
              <a:spLocks noChangeArrowheads="1"/>
            </p:cNvSpPr>
            <p:nvPr/>
          </p:nvSpPr>
          <p:spPr bwMode="auto">
            <a:xfrm>
              <a:off x="2305470" y="5619493"/>
              <a:ext cx="425450" cy="247650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032"/>
            <p:cNvSpPr>
              <a:spLocks/>
            </p:cNvSpPr>
            <p:nvPr/>
          </p:nvSpPr>
          <p:spPr bwMode="auto">
            <a:xfrm>
              <a:off x="2230858" y="5897306"/>
              <a:ext cx="576263" cy="28575"/>
            </a:xfrm>
            <a:custGeom>
              <a:avLst/>
              <a:gdLst>
                <a:gd name="T0" fmla="*/ 396 w 396"/>
                <a:gd name="T1" fmla="*/ 0 h 19"/>
                <a:gd name="T2" fmla="*/ 259 w 396"/>
                <a:gd name="T3" fmla="*/ 0 h 19"/>
                <a:gd name="T4" fmla="*/ 253 w 396"/>
                <a:gd name="T5" fmla="*/ 6 h 19"/>
                <a:gd name="T6" fmla="*/ 142 w 396"/>
                <a:gd name="T7" fmla="*/ 6 h 19"/>
                <a:gd name="T8" fmla="*/ 137 w 396"/>
                <a:gd name="T9" fmla="*/ 0 h 19"/>
                <a:gd name="T10" fmla="*/ 0 w 396"/>
                <a:gd name="T11" fmla="*/ 0 h 19"/>
                <a:gd name="T12" fmla="*/ 0 w 396"/>
                <a:gd name="T13" fmla="*/ 2 h 19"/>
                <a:gd name="T14" fmla="*/ 0 w 396"/>
                <a:gd name="T15" fmla="*/ 9 h 19"/>
                <a:gd name="T16" fmla="*/ 18 w 396"/>
                <a:gd name="T17" fmla="*/ 19 h 19"/>
                <a:gd name="T18" fmla="*/ 378 w 396"/>
                <a:gd name="T19" fmla="*/ 19 h 19"/>
                <a:gd name="T20" fmla="*/ 396 w 396"/>
                <a:gd name="T21" fmla="*/ 9 h 19"/>
                <a:gd name="T22" fmla="*/ 396 w 396"/>
                <a:gd name="T23" fmla="*/ 2 h 19"/>
                <a:gd name="T24" fmla="*/ 396 w 396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19">
                  <a:moveTo>
                    <a:pt x="396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58" y="3"/>
                    <a:pt x="256" y="6"/>
                    <a:pt x="253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39" y="6"/>
                    <a:pt x="137" y="3"/>
                    <a:pt x="1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8"/>
                    <a:pt x="8" y="19"/>
                    <a:pt x="18" y="19"/>
                  </a:cubicBezTo>
                  <a:cubicBezTo>
                    <a:pt x="378" y="19"/>
                    <a:pt x="378" y="19"/>
                    <a:pt x="378" y="19"/>
                  </a:cubicBezTo>
                  <a:cubicBezTo>
                    <a:pt x="388" y="19"/>
                    <a:pt x="396" y="18"/>
                    <a:pt x="396" y="9"/>
                  </a:cubicBezTo>
                  <a:cubicBezTo>
                    <a:pt x="396" y="2"/>
                    <a:pt x="396" y="2"/>
                    <a:pt x="396" y="2"/>
                  </a:cubicBezTo>
                  <a:cubicBezTo>
                    <a:pt x="396" y="2"/>
                    <a:pt x="396" y="1"/>
                    <a:pt x="396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033"/>
            <p:cNvSpPr>
              <a:spLocks noEditPoints="1"/>
            </p:cNvSpPr>
            <p:nvPr/>
          </p:nvSpPr>
          <p:spPr bwMode="auto">
            <a:xfrm>
              <a:off x="2229270" y="5897306"/>
              <a:ext cx="577850" cy="30163"/>
            </a:xfrm>
            <a:custGeom>
              <a:avLst/>
              <a:gdLst>
                <a:gd name="T0" fmla="*/ 379 w 397"/>
                <a:gd name="T1" fmla="*/ 20 h 20"/>
                <a:gd name="T2" fmla="*/ 19 w 397"/>
                <a:gd name="T3" fmla="*/ 20 h 20"/>
                <a:gd name="T4" fmla="*/ 0 w 397"/>
                <a:gd name="T5" fmla="*/ 9 h 20"/>
                <a:gd name="T6" fmla="*/ 0 w 397"/>
                <a:gd name="T7" fmla="*/ 2 h 20"/>
                <a:gd name="T8" fmla="*/ 0 w 397"/>
                <a:gd name="T9" fmla="*/ 1 h 20"/>
                <a:gd name="T10" fmla="*/ 0 w 397"/>
                <a:gd name="T11" fmla="*/ 0 h 20"/>
                <a:gd name="T12" fmla="*/ 1 w 397"/>
                <a:gd name="T13" fmla="*/ 0 h 20"/>
                <a:gd name="T14" fmla="*/ 138 w 397"/>
                <a:gd name="T15" fmla="*/ 0 h 20"/>
                <a:gd name="T16" fmla="*/ 139 w 397"/>
                <a:gd name="T17" fmla="*/ 0 h 20"/>
                <a:gd name="T18" fmla="*/ 143 w 397"/>
                <a:gd name="T19" fmla="*/ 5 h 20"/>
                <a:gd name="T20" fmla="*/ 254 w 397"/>
                <a:gd name="T21" fmla="*/ 5 h 20"/>
                <a:gd name="T22" fmla="*/ 259 w 397"/>
                <a:gd name="T23" fmla="*/ 0 h 20"/>
                <a:gd name="T24" fmla="*/ 260 w 397"/>
                <a:gd name="T25" fmla="*/ 0 h 20"/>
                <a:gd name="T26" fmla="*/ 397 w 397"/>
                <a:gd name="T27" fmla="*/ 0 h 20"/>
                <a:gd name="T28" fmla="*/ 397 w 397"/>
                <a:gd name="T29" fmla="*/ 0 h 20"/>
                <a:gd name="T30" fmla="*/ 397 w 397"/>
                <a:gd name="T31" fmla="*/ 1 h 20"/>
                <a:gd name="T32" fmla="*/ 397 w 397"/>
                <a:gd name="T33" fmla="*/ 2 h 20"/>
                <a:gd name="T34" fmla="*/ 397 w 397"/>
                <a:gd name="T35" fmla="*/ 9 h 20"/>
                <a:gd name="T36" fmla="*/ 379 w 397"/>
                <a:gd name="T37" fmla="*/ 20 h 20"/>
                <a:gd name="T38" fmla="*/ 2 w 397"/>
                <a:gd name="T39" fmla="*/ 1 h 20"/>
                <a:gd name="T40" fmla="*/ 2 w 397"/>
                <a:gd name="T41" fmla="*/ 1 h 20"/>
                <a:gd name="T42" fmla="*/ 2 w 397"/>
                <a:gd name="T43" fmla="*/ 2 h 20"/>
                <a:gd name="T44" fmla="*/ 2 w 397"/>
                <a:gd name="T45" fmla="*/ 9 h 20"/>
                <a:gd name="T46" fmla="*/ 19 w 397"/>
                <a:gd name="T47" fmla="*/ 18 h 20"/>
                <a:gd name="T48" fmla="*/ 379 w 397"/>
                <a:gd name="T49" fmla="*/ 18 h 20"/>
                <a:gd name="T50" fmla="*/ 396 w 397"/>
                <a:gd name="T51" fmla="*/ 9 h 20"/>
                <a:gd name="T52" fmla="*/ 396 w 397"/>
                <a:gd name="T53" fmla="*/ 2 h 20"/>
                <a:gd name="T54" fmla="*/ 396 w 397"/>
                <a:gd name="T55" fmla="*/ 1 h 20"/>
                <a:gd name="T56" fmla="*/ 396 w 397"/>
                <a:gd name="T57" fmla="*/ 1 h 20"/>
                <a:gd name="T58" fmla="*/ 260 w 397"/>
                <a:gd name="T59" fmla="*/ 1 h 20"/>
                <a:gd name="T60" fmla="*/ 254 w 397"/>
                <a:gd name="T61" fmla="*/ 6 h 20"/>
                <a:gd name="T62" fmla="*/ 143 w 397"/>
                <a:gd name="T63" fmla="*/ 6 h 20"/>
                <a:gd name="T64" fmla="*/ 137 w 397"/>
                <a:gd name="T65" fmla="*/ 1 h 20"/>
                <a:gd name="T66" fmla="*/ 2 w 397"/>
                <a:gd name="T6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7" h="20">
                  <a:moveTo>
                    <a:pt x="37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0" y="20"/>
                    <a:pt x="0" y="2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0"/>
                  </a:cubicBezTo>
                  <a:cubicBezTo>
                    <a:pt x="139" y="3"/>
                    <a:pt x="141" y="5"/>
                    <a:pt x="143" y="5"/>
                  </a:cubicBezTo>
                  <a:cubicBezTo>
                    <a:pt x="254" y="5"/>
                    <a:pt x="254" y="5"/>
                    <a:pt x="254" y="5"/>
                  </a:cubicBezTo>
                  <a:cubicBezTo>
                    <a:pt x="257" y="5"/>
                    <a:pt x="259" y="3"/>
                    <a:pt x="259" y="0"/>
                  </a:cubicBezTo>
                  <a:cubicBezTo>
                    <a:pt x="259" y="0"/>
                    <a:pt x="259" y="0"/>
                    <a:pt x="260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97" y="1"/>
                    <a:pt x="397" y="1"/>
                    <a:pt x="397" y="1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7" y="20"/>
                    <a:pt x="387" y="20"/>
                    <a:pt x="379" y="20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8"/>
                    <a:pt x="9" y="18"/>
                    <a:pt x="19" y="18"/>
                  </a:cubicBezTo>
                  <a:cubicBezTo>
                    <a:pt x="379" y="18"/>
                    <a:pt x="379" y="18"/>
                    <a:pt x="379" y="18"/>
                  </a:cubicBezTo>
                  <a:cubicBezTo>
                    <a:pt x="389" y="18"/>
                    <a:pt x="396" y="18"/>
                    <a:pt x="396" y="9"/>
                  </a:cubicBezTo>
                  <a:cubicBezTo>
                    <a:pt x="396" y="2"/>
                    <a:pt x="396" y="2"/>
                    <a:pt x="396" y="2"/>
                  </a:cubicBezTo>
                  <a:cubicBezTo>
                    <a:pt x="396" y="2"/>
                    <a:pt x="396" y="2"/>
                    <a:pt x="396" y="1"/>
                  </a:cubicBezTo>
                  <a:cubicBezTo>
                    <a:pt x="396" y="1"/>
                    <a:pt x="396" y="1"/>
                    <a:pt x="396" y="1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4"/>
                    <a:pt x="257" y="6"/>
                    <a:pt x="254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0" y="6"/>
                    <a:pt x="138" y="4"/>
                    <a:pt x="137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Rectangle 1034"/>
            <p:cNvSpPr>
              <a:spLocks noChangeArrowheads="1"/>
            </p:cNvSpPr>
            <p:nvPr/>
          </p:nvSpPr>
          <p:spPr bwMode="auto">
            <a:xfrm>
              <a:off x="2327695" y="5665531"/>
              <a:ext cx="103188" cy="476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Rectangle 1035"/>
            <p:cNvSpPr>
              <a:spLocks noChangeArrowheads="1"/>
            </p:cNvSpPr>
            <p:nvPr/>
          </p:nvSpPr>
          <p:spPr bwMode="auto">
            <a:xfrm>
              <a:off x="2441995" y="5665531"/>
              <a:ext cx="22225" cy="4763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Rectangle 1036"/>
            <p:cNvSpPr>
              <a:spLocks noChangeArrowheads="1"/>
            </p:cNvSpPr>
            <p:nvPr/>
          </p:nvSpPr>
          <p:spPr bwMode="auto">
            <a:xfrm>
              <a:off x="2327695" y="5644893"/>
              <a:ext cx="68263" cy="6350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Rectangle 1037"/>
            <p:cNvSpPr>
              <a:spLocks noChangeArrowheads="1"/>
            </p:cNvSpPr>
            <p:nvPr/>
          </p:nvSpPr>
          <p:spPr bwMode="auto">
            <a:xfrm>
              <a:off x="2389608" y="5686168"/>
              <a:ext cx="217488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Rectangle 1038"/>
            <p:cNvSpPr>
              <a:spLocks noChangeArrowheads="1"/>
            </p:cNvSpPr>
            <p:nvPr/>
          </p:nvSpPr>
          <p:spPr bwMode="auto">
            <a:xfrm>
              <a:off x="2327695" y="5686168"/>
              <a:ext cx="49213" cy="47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Rectangle 1039"/>
            <p:cNvSpPr>
              <a:spLocks noChangeArrowheads="1"/>
            </p:cNvSpPr>
            <p:nvPr/>
          </p:nvSpPr>
          <p:spPr bwMode="auto">
            <a:xfrm>
              <a:off x="2349920" y="5705218"/>
              <a:ext cx="176213" cy="6350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Rectangle 1040"/>
            <p:cNvSpPr>
              <a:spLocks noChangeArrowheads="1"/>
            </p:cNvSpPr>
            <p:nvPr/>
          </p:nvSpPr>
          <p:spPr bwMode="auto">
            <a:xfrm>
              <a:off x="2535658" y="5705218"/>
              <a:ext cx="30163" cy="6350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Rectangle 1041"/>
            <p:cNvSpPr>
              <a:spLocks noChangeArrowheads="1"/>
            </p:cNvSpPr>
            <p:nvPr/>
          </p:nvSpPr>
          <p:spPr bwMode="auto">
            <a:xfrm>
              <a:off x="2349920" y="5725856"/>
              <a:ext cx="33338" cy="6350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Rectangle 1042"/>
            <p:cNvSpPr>
              <a:spLocks noChangeArrowheads="1"/>
            </p:cNvSpPr>
            <p:nvPr/>
          </p:nvSpPr>
          <p:spPr bwMode="auto">
            <a:xfrm>
              <a:off x="2349920" y="5746493"/>
              <a:ext cx="33338" cy="47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Rectangle 1043"/>
            <p:cNvSpPr>
              <a:spLocks noChangeArrowheads="1"/>
            </p:cNvSpPr>
            <p:nvPr/>
          </p:nvSpPr>
          <p:spPr bwMode="auto">
            <a:xfrm>
              <a:off x="2394370" y="5725856"/>
              <a:ext cx="182563" cy="6350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Rectangle 1044"/>
            <p:cNvSpPr>
              <a:spLocks noChangeArrowheads="1"/>
            </p:cNvSpPr>
            <p:nvPr/>
          </p:nvSpPr>
          <p:spPr bwMode="auto">
            <a:xfrm>
              <a:off x="2394370" y="5746493"/>
              <a:ext cx="95250" cy="476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Rectangle 1045"/>
            <p:cNvSpPr>
              <a:spLocks noChangeArrowheads="1"/>
            </p:cNvSpPr>
            <p:nvPr/>
          </p:nvSpPr>
          <p:spPr bwMode="auto">
            <a:xfrm>
              <a:off x="2497558" y="5746493"/>
              <a:ext cx="95250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Rectangle 1046"/>
            <p:cNvSpPr>
              <a:spLocks noChangeArrowheads="1"/>
            </p:cNvSpPr>
            <p:nvPr/>
          </p:nvSpPr>
          <p:spPr bwMode="auto">
            <a:xfrm>
              <a:off x="2392783" y="5767131"/>
              <a:ext cx="127000" cy="3175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Rectangle 1047"/>
            <p:cNvSpPr>
              <a:spLocks noChangeArrowheads="1"/>
            </p:cNvSpPr>
            <p:nvPr/>
          </p:nvSpPr>
          <p:spPr bwMode="auto">
            <a:xfrm>
              <a:off x="2327695" y="5767131"/>
              <a:ext cx="57150" cy="3175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Rectangle 1048"/>
            <p:cNvSpPr>
              <a:spLocks noChangeArrowheads="1"/>
            </p:cNvSpPr>
            <p:nvPr/>
          </p:nvSpPr>
          <p:spPr bwMode="auto">
            <a:xfrm>
              <a:off x="2532483" y="5767131"/>
              <a:ext cx="17463" cy="3175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Rectangle 1049"/>
            <p:cNvSpPr>
              <a:spLocks noChangeArrowheads="1"/>
            </p:cNvSpPr>
            <p:nvPr/>
          </p:nvSpPr>
          <p:spPr bwMode="auto">
            <a:xfrm>
              <a:off x="2349920" y="5786181"/>
              <a:ext cx="33338" cy="6350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Rectangle 1050"/>
            <p:cNvSpPr>
              <a:spLocks noChangeArrowheads="1"/>
            </p:cNvSpPr>
            <p:nvPr/>
          </p:nvSpPr>
          <p:spPr bwMode="auto">
            <a:xfrm>
              <a:off x="2349920" y="5806818"/>
              <a:ext cx="33338" cy="6350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Rectangle 1051"/>
            <p:cNvSpPr>
              <a:spLocks noChangeArrowheads="1"/>
            </p:cNvSpPr>
            <p:nvPr/>
          </p:nvSpPr>
          <p:spPr bwMode="auto">
            <a:xfrm>
              <a:off x="2394370" y="5786181"/>
              <a:ext cx="182563" cy="6350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Rectangle 1052"/>
            <p:cNvSpPr>
              <a:spLocks noChangeArrowheads="1"/>
            </p:cNvSpPr>
            <p:nvPr/>
          </p:nvSpPr>
          <p:spPr bwMode="auto">
            <a:xfrm>
              <a:off x="2394370" y="5806818"/>
              <a:ext cx="95250" cy="6350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Rectangle 1053"/>
            <p:cNvSpPr>
              <a:spLocks noChangeArrowheads="1"/>
            </p:cNvSpPr>
            <p:nvPr/>
          </p:nvSpPr>
          <p:spPr bwMode="auto">
            <a:xfrm>
              <a:off x="2497558" y="5806818"/>
              <a:ext cx="95250" cy="6350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Rectangle 1054"/>
            <p:cNvSpPr>
              <a:spLocks noChangeArrowheads="1"/>
            </p:cNvSpPr>
            <p:nvPr/>
          </p:nvSpPr>
          <p:spPr bwMode="auto">
            <a:xfrm>
              <a:off x="2392783" y="5827456"/>
              <a:ext cx="127000" cy="476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Rectangle 1055"/>
            <p:cNvSpPr>
              <a:spLocks noChangeArrowheads="1"/>
            </p:cNvSpPr>
            <p:nvPr/>
          </p:nvSpPr>
          <p:spPr bwMode="auto">
            <a:xfrm>
              <a:off x="2327695" y="5827456"/>
              <a:ext cx="57150" cy="47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Rectangle 1056"/>
            <p:cNvSpPr>
              <a:spLocks noChangeArrowheads="1"/>
            </p:cNvSpPr>
            <p:nvPr/>
          </p:nvSpPr>
          <p:spPr bwMode="auto">
            <a:xfrm>
              <a:off x="2532483" y="5827456"/>
              <a:ext cx="17463" cy="4763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1" name="组合 1780"/>
          <p:cNvGrpSpPr/>
          <p:nvPr/>
        </p:nvGrpSpPr>
        <p:grpSpPr>
          <a:xfrm>
            <a:off x="671322" y="861853"/>
            <a:ext cx="862014" cy="809625"/>
            <a:chOff x="316332" y="831593"/>
            <a:chExt cx="862014" cy="809625"/>
          </a:xfrm>
        </p:grpSpPr>
        <p:sp>
          <p:nvSpPr>
            <p:cNvPr id="1214" name="Freeform 440"/>
            <p:cNvSpPr>
              <a:spLocks/>
            </p:cNvSpPr>
            <p:nvPr/>
          </p:nvSpPr>
          <p:spPr bwMode="auto">
            <a:xfrm>
              <a:off x="1016420" y="1403093"/>
              <a:ext cx="125413" cy="90488"/>
            </a:xfrm>
            <a:custGeom>
              <a:avLst/>
              <a:gdLst>
                <a:gd name="T0" fmla="*/ 44 w 87"/>
                <a:gd name="T1" fmla="*/ 0 h 62"/>
                <a:gd name="T2" fmla="*/ 0 w 87"/>
                <a:gd name="T3" fmla="*/ 31 h 62"/>
                <a:gd name="T4" fmla="*/ 44 w 87"/>
                <a:gd name="T5" fmla="*/ 62 h 62"/>
                <a:gd name="T6" fmla="*/ 87 w 87"/>
                <a:gd name="T7" fmla="*/ 31 h 62"/>
                <a:gd name="T8" fmla="*/ 44 w 87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62">
                  <a:moveTo>
                    <a:pt x="44" y="0"/>
                  </a:moveTo>
                  <a:cubicBezTo>
                    <a:pt x="25" y="0"/>
                    <a:pt x="9" y="12"/>
                    <a:pt x="0" y="31"/>
                  </a:cubicBezTo>
                  <a:cubicBezTo>
                    <a:pt x="9" y="49"/>
                    <a:pt x="25" y="62"/>
                    <a:pt x="44" y="62"/>
                  </a:cubicBezTo>
                  <a:cubicBezTo>
                    <a:pt x="62" y="62"/>
                    <a:pt x="79" y="49"/>
                    <a:pt x="87" y="31"/>
                  </a:cubicBezTo>
                  <a:cubicBezTo>
                    <a:pt x="79" y="12"/>
                    <a:pt x="62" y="0"/>
                    <a:pt x="44" y="0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441"/>
            <p:cNvSpPr>
              <a:spLocks/>
            </p:cNvSpPr>
            <p:nvPr/>
          </p:nvSpPr>
          <p:spPr bwMode="auto">
            <a:xfrm>
              <a:off x="1016420" y="1423730"/>
              <a:ext cx="125413" cy="49213"/>
            </a:xfrm>
            <a:custGeom>
              <a:avLst/>
              <a:gdLst>
                <a:gd name="T0" fmla="*/ 44 w 87"/>
                <a:gd name="T1" fmla="*/ 0 h 34"/>
                <a:gd name="T2" fmla="*/ 0 w 87"/>
                <a:gd name="T3" fmla="*/ 17 h 34"/>
                <a:gd name="T4" fmla="*/ 44 w 87"/>
                <a:gd name="T5" fmla="*/ 34 h 34"/>
                <a:gd name="T6" fmla="*/ 87 w 87"/>
                <a:gd name="T7" fmla="*/ 17 h 34"/>
                <a:gd name="T8" fmla="*/ 44 w 8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4">
                  <a:moveTo>
                    <a:pt x="44" y="0"/>
                  </a:moveTo>
                  <a:cubicBezTo>
                    <a:pt x="25" y="0"/>
                    <a:pt x="9" y="7"/>
                    <a:pt x="0" y="17"/>
                  </a:cubicBezTo>
                  <a:cubicBezTo>
                    <a:pt x="9" y="27"/>
                    <a:pt x="25" y="34"/>
                    <a:pt x="44" y="34"/>
                  </a:cubicBezTo>
                  <a:cubicBezTo>
                    <a:pt x="62" y="34"/>
                    <a:pt x="79" y="27"/>
                    <a:pt x="87" y="17"/>
                  </a:cubicBezTo>
                  <a:cubicBezTo>
                    <a:pt x="79" y="7"/>
                    <a:pt x="62" y="0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Oval 442"/>
            <p:cNvSpPr>
              <a:spLocks noChangeArrowheads="1"/>
            </p:cNvSpPr>
            <p:nvPr/>
          </p:nvSpPr>
          <p:spPr bwMode="auto">
            <a:xfrm>
              <a:off x="1038645" y="1407855"/>
              <a:ext cx="82550" cy="80963"/>
            </a:xfrm>
            <a:prstGeom prst="ellipse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Oval 443"/>
            <p:cNvSpPr>
              <a:spLocks noChangeArrowheads="1"/>
            </p:cNvSpPr>
            <p:nvPr/>
          </p:nvSpPr>
          <p:spPr bwMode="auto">
            <a:xfrm>
              <a:off x="1054520" y="1425318"/>
              <a:ext cx="49213" cy="46038"/>
            </a:xfrm>
            <a:prstGeom prst="ellipse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444"/>
            <p:cNvSpPr>
              <a:spLocks/>
            </p:cNvSpPr>
            <p:nvPr/>
          </p:nvSpPr>
          <p:spPr bwMode="auto">
            <a:xfrm>
              <a:off x="1092620" y="1428493"/>
              <a:ext cx="20638" cy="19050"/>
            </a:xfrm>
            <a:custGeom>
              <a:avLst/>
              <a:gdLst>
                <a:gd name="T0" fmla="*/ 11 w 14"/>
                <a:gd name="T1" fmla="*/ 11 h 14"/>
                <a:gd name="T2" fmla="*/ 3 w 14"/>
                <a:gd name="T3" fmla="*/ 12 h 14"/>
                <a:gd name="T4" fmla="*/ 2 w 14"/>
                <a:gd name="T5" fmla="*/ 3 h 14"/>
                <a:gd name="T6" fmla="*/ 10 w 14"/>
                <a:gd name="T7" fmla="*/ 2 h 14"/>
                <a:gd name="T8" fmla="*/ 11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1" y="11"/>
                  </a:moveTo>
                  <a:cubicBezTo>
                    <a:pt x="9" y="13"/>
                    <a:pt x="5" y="14"/>
                    <a:pt x="3" y="12"/>
                  </a:cubicBezTo>
                  <a:cubicBezTo>
                    <a:pt x="0" y="10"/>
                    <a:pt x="0" y="6"/>
                    <a:pt x="2" y="3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3" y="4"/>
                    <a:pt x="14" y="8"/>
                    <a:pt x="1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445"/>
            <p:cNvSpPr>
              <a:spLocks/>
            </p:cNvSpPr>
            <p:nvPr/>
          </p:nvSpPr>
          <p:spPr bwMode="auto">
            <a:xfrm>
              <a:off x="1092620" y="1450718"/>
              <a:ext cx="11113" cy="9525"/>
            </a:xfrm>
            <a:custGeom>
              <a:avLst/>
              <a:gdLst>
                <a:gd name="T0" fmla="*/ 6 w 7"/>
                <a:gd name="T1" fmla="*/ 5 h 6"/>
                <a:gd name="T2" fmla="*/ 2 w 7"/>
                <a:gd name="T3" fmla="*/ 5 h 6"/>
                <a:gd name="T4" fmla="*/ 1 w 7"/>
                <a:gd name="T5" fmla="*/ 1 h 6"/>
                <a:gd name="T6" fmla="*/ 5 w 7"/>
                <a:gd name="T7" fmla="*/ 1 h 6"/>
                <a:gd name="T8" fmla="*/ 6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5"/>
                  </a:moveTo>
                  <a:cubicBezTo>
                    <a:pt x="5" y="6"/>
                    <a:pt x="3" y="6"/>
                    <a:pt x="2" y="5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7" y="3"/>
                    <a:pt x="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Freeform 463"/>
            <p:cNvSpPr>
              <a:spLocks noEditPoints="1"/>
            </p:cNvSpPr>
            <p:nvPr/>
          </p:nvSpPr>
          <p:spPr bwMode="auto">
            <a:xfrm>
              <a:off x="402057" y="1042730"/>
              <a:ext cx="131763" cy="136525"/>
            </a:xfrm>
            <a:custGeom>
              <a:avLst/>
              <a:gdLst>
                <a:gd name="T0" fmla="*/ 68 w 90"/>
                <a:gd name="T1" fmla="*/ 85 h 93"/>
                <a:gd name="T2" fmla="*/ 87 w 90"/>
                <a:gd name="T3" fmla="*/ 58 h 93"/>
                <a:gd name="T4" fmla="*/ 82 w 90"/>
                <a:gd name="T5" fmla="*/ 25 h 93"/>
                <a:gd name="T6" fmla="*/ 55 w 90"/>
                <a:gd name="T7" fmla="*/ 6 h 93"/>
                <a:gd name="T8" fmla="*/ 3 w 90"/>
                <a:gd name="T9" fmla="*/ 38 h 93"/>
                <a:gd name="T10" fmla="*/ 9 w 90"/>
                <a:gd name="T11" fmla="*/ 71 h 93"/>
                <a:gd name="T12" fmla="*/ 35 w 90"/>
                <a:gd name="T13" fmla="*/ 90 h 93"/>
                <a:gd name="T14" fmla="*/ 68 w 90"/>
                <a:gd name="T15" fmla="*/ 85 h 93"/>
                <a:gd name="T16" fmla="*/ 14 w 90"/>
                <a:gd name="T17" fmla="*/ 68 h 93"/>
                <a:gd name="T18" fmla="*/ 9 w 90"/>
                <a:gd name="T19" fmla="*/ 39 h 93"/>
                <a:gd name="T20" fmla="*/ 54 w 90"/>
                <a:gd name="T21" fmla="*/ 12 h 93"/>
                <a:gd name="T22" fmla="*/ 77 w 90"/>
                <a:gd name="T23" fmla="*/ 28 h 93"/>
                <a:gd name="T24" fmla="*/ 81 w 90"/>
                <a:gd name="T25" fmla="*/ 56 h 93"/>
                <a:gd name="T26" fmla="*/ 65 w 90"/>
                <a:gd name="T27" fmla="*/ 80 h 93"/>
                <a:gd name="T28" fmla="*/ 37 w 90"/>
                <a:gd name="T29" fmla="*/ 84 h 93"/>
                <a:gd name="T30" fmla="*/ 14 w 90"/>
                <a:gd name="T31" fmla="*/ 6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93">
                  <a:moveTo>
                    <a:pt x="68" y="85"/>
                  </a:moveTo>
                  <a:cubicBezTo>
                    <a:pt x="78" y="79"/>
                    <a:pt x="85" y="69"/>
                    <a:pt x="87" y="58"/>
                  </a:cubicBezTo>
                  <a:cubicBezTo>
                    <a:pt x="90" y="47"/>
                    <a:pt x="88" y="35"/>
                    <a:pt x="82" y="25"/>
                  </a:cubicBezTo>
                  <a:cubicBezTo>
                    <a:pt x="76" y="15"/>
                    <a:pt x="66" y="9"/>
                    <a:pt x="55" y="6"/>
                  </a:cubicBezTo>
                  <a:cubicBezTo>
                    <a:pt x="32" y="0"/>
                    <a:pt x="9" y="15"/>
                    <a:pt x="3" y="38"/>
                  </a:cubicBezTo>
                  <a:cubicBezTo>
                    <a:pt x="0" y="49"/>
                    <a:pt x="2" y="61"/>
                    <a:pt x="9" y="71"/>
                  </a:cubicBezTo>
                  <a:cubicBezTo>
                    <a:pt x="15" y="81"/>
                    <a:pt x="24" y="87"/>
                    <a:pt x="35" y="90"/>
                  </a:cubicBezTo>
                  <a:cubicBezTo>
                    <a:pt x="47" y="93"/>
                    <a:pt x="58" y="91"/>
                    <a:pt x="68" y="85"/>
                  </a:cubicBezTo>
                  <a:moveTo>
                    <a:pt x="14" y="68"/>
                  </a:moveTo>
                  <a:cubicBezTo>
                    <a:pt x="8" y="59"/>
                    <a:pt x="7" y="49"/>
                    <a:pt x="9" y="39"/>
                  </a:cubicBezTo>
                  <a:cubicBezTo>
                    <a:pt x="14" y="19"/>
                    <a:pt x="34" y="7"/>
                    <a:pt x="54" y="12"/>
                  </a:cubicBezTo>
                  <a:cubicBezTo>
                    <a:pt x="63" y="14"/>
                    <a:pt x="72" y="20"/>
                    <a:pt x="77" y="28"/>
                  </a:cubicBezTo>
                  <a:cubicBezTo>
                    <a:pt x="82" y="37"/>
                    <a:pt x="84" y="47"/>
                    <a:pt x="81" y="56"/>
                  </a:cubicBezTo>
                  <a:cubicBezTo>
                    <a:pt x="79" y="66"/>
                    <a:pt x="73" y="74"/>
                    <a:pt x="65" y="80"/>
                  </a:cubicBezTo>
                  <a:cubicBezTo>
                    <a:pt x="56" y="85"/>
                    <a:pt x="46" y="86"/>
                    <a:pt x="37" y="84"/>
                  </a:cubicBezTo>
                  <a:cubicBezTo>
                    <a:pt x="27" y="82"/>
                    <a:pt x="19" y="76"/>
                    <a:pt x="14" y="68"/>
                  </a:cubicBezTo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464"/>
            <p:cNvSpPr>
              <a:spLocks/>
            </p:cNvSpPr>
            <p:nvPr/>
          </p:nvSpPr>
          <p:spPr bwMode="auto">
            <a:xfrm>
              <a:off x="316332" y="1144330"/>
              <a:ext cx="93663" cy="68263"/>
            </a:xfrm>
            <a:custGeom>
              <a:avLst/>
              <a:gdLst>
                <a:gd name="T0" fmla="*/ 2 w 64"/>
                <a:gd name="T1" fmla="*/ 42 h 47"/>
                <a:gd name="T2" fmla="*/ 2 w 64"/>
                <a:gd name="T3" fmla="*/ 42 h 47"/>
                <a:gd name="T4" fmla="*/ 7 w 64"/>
                <a:gd name="T5" fmla="*/ 29 h 47"/>
                <a:gd name="T6" fmla="*/ 48 w 64"/>
                <a:gd name="T7" fmla="*/ 4 h 47"/>
                <a:gd name="T8" fmla="*/ 62 w 64"/>
                <a:gd name="T9" fmla="*/ 5 h 47"/>
                <a:gd name="T10" fmla="*/ 62 w 64"/>
                <a:gd name="T11" fmla="*/ 5 h 47"/>
                <a:gd name="T12" fmla="*/ 57 w 64"/>
                <a:gd name="T13" fmla="*/ 19 h 47"/>
                <a:gd name="T14" fmla="*/ 16 w 64"/>
                <a:gd name="T15" fmla="*/ 44 h 47"/>
                <a:gd name="T16" fmla="*/ 2 w 64"/>
                <a:gd name="T1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7">
                  <a:moveTo>
                    <a:pt x="2" y="42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0" y="38"/>
                    <a:pt x="2" y="32"/>
                    <a:pt x="7" y="29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3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9"/>
                    <a:pt x="62" y="15"/>
                    <a:pt x="57" y="19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1" y="47"/>
                    <a:pt x="5" y="46"/>
                    <a:pt x="2" y="42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465"/>
            <p:cNvSpPr>
              <a:spLocks/>
            </p:cNvSpPr>
            <p:nvPr/>
          </p:nvSpPr>
          <p:spPr bwMode="auto">
            <a:xfrm>
              <a:off x="376657" y="1142743"/>
              <a:ext cx="34925" cy="34925"/>
            </a:xfrm>
            <a:custGeom>
              <a:avLst/>
              <a:gdLst>
                <a:gd name="T0" fmla="*/ 3 w 24"/>
                <a:gd name="T1" fmla="*/ 17 h 24"/>
                <a:gd name="T2" fmla="*/ 3 w 24"/>
                <a:gd name="T3" fmla="*/ 17 h 24"/>
                <a:gd name="T4" fmla="*/ 1 w 24"/>
                <a:gd name="T5" fmla="*/ 8 h 24"/>
                <a:gd name="T6" fmla="*/ 13 w 24"/>
                <a:gd name="T7" fmla="*/ 0 h 24"/>
                <a:gd name="T8" fmla="*/ 21 w 24"/>
                <a:gd name="T9" fmla="*/ 6 h 24"/>
                <a:gd name="T10" fmla="*/ 21 w 24"/>
                <a:gd name="T11" fmla="*/ 6 h 24"/>
                <a:gd name="T12" fmla="*/ 23 w 24"/>
                <a:gd name="T13" fmla="*/ 15 h 24"/>
                <a:gd name="T14" fmla="*/ 11 w 24"/>
                <a:gd name="T15" fmla="*/ 23 h 24"/>
                <a:gd name="T16" fmla="*/ 3 w 24"/>
                <a:gd name="T17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3"/>
                    <a:pt x="0" y="9"/>
                    <a:pt x="1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8" y="2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10"/>
                    <a:pt x="24" y="15"/>
                    <a:pt x="23" y="1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9" y="24"/>
                    <a:pt x="6" y="21"/>
                    <a:pt x="3" y="17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Freeform 466"/>
            <p:cNvSpPr>
              <a:spLocks noEditPoints="1"/>
            </p:cNvSpPr>
            <p:nvPr/>
          </p:nvSpPr>
          <p:spPr bwMode="auto">
            <a:xfrm>
              <a:off x="414757" y="1058605"/>
              <a:ext cx="106363" cy="107950"/>
            </a:xfrm>
            <a:custGeom>
              <a:avLst/>
              <a:gdLst>
                <a:gd name="T0" fmla="*/ 8 w 74"/>
                <a:gd name="T1" fmla="*/ 20 h 74"/>
                <a:gd name="T2" fmla="*/ 19 w 74"/>
                <a:gd name="T3" fmla="*/ 8 h 74"/>
                <a:gd name="T4" fmla="*/ 37 w 74"/>
                <a:gd name="T5" fmla="*/ 3 h 74"/>
                <a:gd name="T6" fmla="*/ 45 w 74"/>
                <a:gd name="T7" fmla="*/ 4 h 74"/>
                <a:gd name="T8" fmla="*/ 66 w 74"/>
                <a:gd name="T9" fmla="*/ 19 h 74"/>
                <a:gd name="T10" fmla="*/ 70 w 74"/>
                <a:gd name="T11" fmla="*/ 45 h 74"/>
                <a:gd name="T12" fmla="*/ 70 w 74"/>
                <a:gd name="T13" fmla="*/ 45 h 74"/>
                <a:gd name="T14" fmla="*/ 61 w 74"/>
                <a:gd name="T15" fmla="*/ 61 h 74"/>
                <a:gd name="T16" fmla="*/ 65 w 74"/>
                <a:gd name="T17" fmla="*/ 52 h 74"/>
                <a:gd name="T18" fmla="*/ 65 w 74"/>
                <a:gd name="T19" fmla="*/ 52 h 74"/>
                <a:gd name="T20" fmla="*/ 61 w 74"/>
                <a:gd name="T21" fmla="*/ 26 h 74"/>
                <a:gd name="T22" fmla="*/ 40 w 74"/>
                <a:gd name="T23" fmla="*/ 11 h 74"/>
                <a:gd name="T24" fmla="*/ 32 w 74"/>
                <a:gd name="T25" fmla="*/ 10 h 74"/>
                <a:gd name="T26" fmla="*/ 14 w 74"/>
                <a:gd name="T27" fmla="*/ 15 h 74"/>
                <a:gd name="T28" fmla="*/ 8 w 74"/>
                <a:gd name="T29" fmla="*/ 20 h 74"/>
                <a:gd name="T30" fmla="*/ 37 w 74"/>
                <a:gd name="T31" fmla="*/ 0 h 74"/>
                <a:gd name="T32" fmla="*/ 37 w 74"/>
                <a:gd name="T33" fmla="*/ 0 h 74"/>
                <a:gd name="T34" fmla="*/ 2 w 74"/>
                <a:gd name="T35" fmla="*/ 26 h 74"/>
                <a:gd name="T36" fmla="*/ 1 w 74"/>
                <a:gd name="T37" fmla="*/ 28 h 74"/>
                <a:gd name="T38" fmla="*/ 1 w 74"/>
                <a:gd name="T39" fmla="*/ 28 h 74"/>
                <a:gd name="T40" fmla="*/ 0 w 74"/>
                <a:gd name="T41" fmla="*/ 37 h 74"/>
                <a:gd name="T42" fmla="*/ 6 w 74"/>
                <a:gd name="T43" fmla="*/ 57 h 74"/>
                <a:gd name="T44" fmla="*/ 29 w 74"/>
                <a:gd name="T45" fmla="*/ 73 h 74"/>
                <a:gd name="T46" fmla="*/ 37 w 74"/>
                <a:gd name="T47" fmla="*/ 74 h 74"/>
                <a:gd name="T48" fmla="*/ 37 w 74"/>
                <a:gd name="T49" fmla="*/ 74 h 74"/>
                <a:gd name="T50" fmla="*/ 38 w 74"/>
                <a:gd name="T51" fmla="*/ 74 h 74"/>
                <a:gd name="T52" fmla="*/ 56 w 74"/>
                <a:gd name="T53" fmla="*/ 69 h 74"/>
                <a:gd name="T54" fmla="*/ 56 w 74"/>
                <a:gd name="T55" fmla="*/ 69 h 74"/>
                <a:gd name="T56" fmla="*/ 57 w 74"/>
                <a:gd name="T57" fmla="*/ 69 h 74"/>
                <a:gd name="T58" fmla="*/ 57 w 74"/>
                <a:gd name="T59" fmla="*/ 69 h 74"/>
                <a:gd name="T60" fmla="*/ 73 w 74"/>
                <a:gd name="T61" fmla="*/ 45 h 74"/>
                <a:gd name="T62" fmla="*/ 74 w 74"/>
                <a:gd name="T63" fmla="*/ 37 h 74"/>
                <a:gd name="T64" fmla="*/ 69 w 74"/>
                <a:gd name="T65" fmla="*/ 17 h 74"/>
                <a:gd name="T66" fmla="*/ 46 w 74"/>
                <a:gd name="T67" fmla="*/ 1 h 74"/>
                <a:gd name="T68" fmla="*/ 45 w 74"/>
                <a:gd name="T69" fmla="*/ 1 h 74"/>
                <a:gd name="T70" fmla="*/ 37 w 74"/>
                <a:gd name="T71" fmla="*/ 0 h 74"/>
                <a:gd name="T72" fmla="*/ 37 w 74"/>
                <a:gd name="T7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74">
                  <a:moveTo>
                    <a:pt x="8" y="20"/>
                  </a:moveTo>
                  <a:cubicBezTo>
                    <a:pt x="11" y="15"/>
                    <a:pt x="15" y="11"/>
                    <a:pt x="19" y="8"/>
                  </a:cubicBezTo>
                  <a:cubicBezTo>
                    <a:pt x="25" y="5"/>
                    <a:pt x="31" y="3"/>
                    <a:pt x="37" y="3"/>
                  </a:cubicBezTo>
                  <a:cubicBezTo>
                    <a:pt x="40" y="3"/>
                    <a:pt x="42" y="3"/>
                    <a:pt x="45" y="4"/>
                  </a:cubicBezTo>
                  <a:cubicBezTo>
                    <a:pt x="54" y="6"/>
                    <a:pt x="61" y="11"/>
                    <a:pt x="66" y="19"/>
                  </a:cubicBezTo>
                  <a:cubicBezTo>
                    <a:pt x="71" y="27"/>
                    <a:pt x="72" y="36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9" y="51"/>
                    <a:pt x="65" y="57"/>
                    <a:pt x="61" y="61"/>
                  </a:cubicBezTo>
                  <a:cubicBezTo>
                    <a:pt x="63" y="58"/>
                    <a:pt x="64" y="55"/>
                    <a:pt x="65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7" y="43"/>
                    <a:pt x="65" y="34"/>
                    <a:pt x="61" y="26"/>
                  </a:cubicBezTo>
                  <a:cubicBezTo>
                    <a:pt x="56" y="18"/>
                    <a:pt x="48" y="13"/>
                    <a:pt x="40" y="11"/>
                  </a:cubicBezTo>
                  <a:cubicBezTo>
                    <a:pt x="37" y="10"/>
                    <a:pt x="34" y="10"/>
                    <a:pt x="32" y="10"/>
                  </a:cubicBezTo>
                  <a:cubicBezTo>
                    <a:pt x="25" y="10"/>
                    <a:pt x="19" y="12"/>
                    <a:pt x="14" y="15"/>
                  </a:cubicBezTo>
                  <a:cubicBezTo>
                    <a:pt x="12" y="16"/>
                    <a:pt x="10" y="18"/>
                    <a:pt x="8" y="2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21" y="0"/>
                    <a:pt x="6" y="10"/>
                    <a:pt x="2" y="26"/>
                  </a:cubicBezTo>
                  <a:cubicBezTo>
                    <a:pt x="1" y="27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31"/>
                    <a:pt x="0" y="34"/>
                    <a:pt x="0" y="37"/>
                  </a:cubicBezTo>
                  <a:cubicBezTo>
                    <a:pt x="0" y="44"/>
                    <a:pt x="2" y="51"/>
                    <a:pt x="6" y="57"/>
                  </a:cubicBezTo>
                  <a:cubicBezTo>
                    <a:pt x="11" y="65"/>
                    <a:pt x="19" y="71"/>
                    <a:pt x="29" y="73"/>
                  </a:cubicBezTo>
                  <a:cubicBezTo>
                    <a:pt x="31" y="74"/>
                    <a:pt x="34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8" y="74"/>
                  </a:cubicBezTo>
                  <a:cubicBezTo>
                    <a:pt x="44" y="74"/>
                    <a:pt x="50" y="72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7" y="69"/>
                    <a:pt x="57" y="69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65" y="63"/>
                    <a:pt x="71" y="55"/>
                    <a:pt x="73" y="45"/>
                  </a:cubicBezTo>
                  <a:cubicBezTo>
                    <a:pt x="74" y="43"/>
                    <a:pt x="74" y="40"/>
                    <a:pt x="74" y="37"/>
                  </a:cubicBezTo>
                  <a:cubicBezTo>
                    <a:pt x="74" y="30"/>
                    <a:pt x="72" y="23"/>
                    <a:pt x="69" y="17"/>
                  </a:cubicBezTo>
                  <a:cubicBezTo>
                    <a:pt x="64" y="9"/>
                    <a:pt x="55" y="3"/>
                    <a:pt x="46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2" y="0"/>
                    <a:pt x="40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7A81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467"/>
            <p:cNvSpPr>
              <a:spLocks noEditPoints="1"/>
            </p:cNvSpPr>
            <p:nvPr/>
          </p:nvSpPr>
          <p:spPr bwMode="auto">
            <a:xfrm>
              <a:off x="414757" y="1058605"/>
              <a:ext cx="106363" cy="107950"/>
            </a:xfrm>
            <a:custGeom>
              <a:avLst/>
              <a:gdLst>
                <a:gd name="T0" fmla="*/ 37 w 74"/>
                <a:gd name="T1" fmla="*/ 74 h 74"/>
                <a:gd name="T2" fmla="*/ 37 w 74"/>
                <a:gd name="T3" fmla="*/ 74 h 74"/>
                <a:gd name="T4" fmla="*/ 37 w 74"/>
                <a:gd name="T5" fmla="*/ 74 h 74"/>
                <a:gd name="T6" fmla="*/ 37 w 74"/>
                <a:gd name="T7" fmla="*/ 74 h 74"/>
                <a:gd name="T8" fmla="*/ 56 w 74"/>
                <a:gd name="T9" fmla="*/ 69 h 74"/>
                <a:gd name="T10" fmla="*/ 38 w 74"/>
                <a:gd name="T11" fmla="*/ 74 h 74"/>
                <a:gd name="T12" fmla="*/ 56 w 74"/>
                <a:gd name="T13" fmla="*/ 69 h 74"/>
                <a:gd name="T14" fmla="*/ 57 w 74"/>
                <a:gd name="T15" fmla="*/ 69 h 74"/>
                <a:gd name="T16" fmla="*/ 56 w 74"/>
                <a:gd name="T17" fmla="*/ 69 h 74"/>
                <a:gd name="T18" fmla="*/ 57 w 74"/>
                <a:gd name="T19" fmla="*/ 69 h 74"/>
                <a:gd name="T20" fmla="*/ 1 w 74"/>
                <a:gd name="T21" fmla="*/ 28 h 74"/>
                <a:gd name="T22" fmla="*/ 1 w 74"/>
                <a:gd name="T23" fmla="*/ 28 h 74"/>
                <a:gd name="T24" fmla="*/ 0 w 74"/>
                <a:gd name="T25" fmla="*/ 37 h 74"/>
                <a:gd name="T26" fmla="*/ 1 w 74"/>
                <a:gd name="T27" fmla="*/ 28 h 74"/>
                <a:gd name="T28" fmla="*/ 1 w 74"/>
                <a:gd name="T29" fmla="*/ 28 h 74"/>
                <a:gd name="T30" fmla="*/ 45 w 74"/>
                <a:gd name="T31" fmla="*/ 1 h 74"/>
                <a:gd name="T32" fmla="*/ 46 w 74"/>
                <a:gd name="T33" fmla="*/ 1 h 74"/>
                <a:gd name="T34" fmla="*/ 69 w 74"/>
                <a:gd name="T35" fmla="*/ 17 h 74"/>
                <a:gd name="T36" fmla="*/ 74 w 74"/>
                <a:gd name="T37" fmla="*/ 37 h 74"/>
                <a:gd name="T38" fmla="*/ 69 w 74"/>
                <a:gd name="T39" fmla="*/ 17 h 74"/>
                <a:gd name="T40" fmla="*/ 46 w 74"/>
                <a:gd name="T41" fmla="*/ 1 h 74"/>
                <a:gd name="T42" fmla="*/ 45 w 74"/>
                <a:gd name="T43" fmla="*/ 1 h 74"/>
                <a:gd name="T44" fmla="*/ 37 w 74"/>
                <a:gd name="T45" fmla="*/ 0 h 74"/>
                <a:gd name="T46" fmla="*/ 2 w 74"/>
                <a:gd name="T47" fmla="*/ 26 h 74"/>
                <a:gd name="T48" fmla="*/ 37 w 74"/>
                <a:gd name="T49" fmla="*/ 0 h 74"/>
                <a:gd name="T50" fmla="*/ 37 w 74"/>
                <a:gd name="T51" fmla="*/ 0 h 74"/>
                <a:gd name="T52" fmla="*/ 37 w 74"/>
                <a:gd name="T53" fmla="*/ 0 h 74"/>
                <a:gd name="T54" fmla="*/ 37 w 74"/>
                <a:gd name="T55" fmla="*/ 0 h 74"/>
                <a:gd name="T56" fmla="*/ 37 w 74"/>
                <a:gd name="T5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" h="74">
                  <a:moveTo>
                    <a:pt x="37" y="74"/>
                  </a:move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moveTo>
                    <a:pt x="56" y="69"/>
                  </a:moveTo>
                  <a:cubicBezTo>
                    <a:pt x="50" y="72"/>
                    <a:pt x="44" y="74"/>
                    <a:pt x="38" y="74"/>
                  </a:cubicBezTo>
                  <a:cubicBezTo>
                    <a:pt x="44" y="74"/>
                    <a:pt x="50" y="72"/>
                    <a:pt x="56" y="69"/>
                  </a:cubicBezTo>
                  <a:moveTo>
                    <a:pt x="57" y="69"/>
                  </a:moveTo>
                  <a:cubicBezTo>
                    <a:pt x="57" y="69"/>
                    <a:pt x="56" y="69"/>
                    <a:pt x="56" y="69"/>
                  </a:cubicBezTo>
                  <a:cubicBezTo>
                    <a:pt x="56" y="69"/>
                    <a:pt x="57" y="69"/>
                    <a:pt x="57" y="69"/>
                  </a:cubicBezTo>
                  <a:moveTo>
                    <a:pt x="1" y="28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0" y="31"/>
                    <a:pt x="0" y="34"/>
                    <a:pt x="0" y="37"/>
                  </a:cubicBezTo>
                  <a:cubicBezTo>
                    <a:pt x="0" y="34"/>
                    <a:pt x="0" y="31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moveTo>
                    <a:pt x="45" y="1"/>
                  </a:moveTo>
                  <a:cubicBezTo>
                    <a:pt x="45" y="1"/>
                    <a:pt x="46" y="1"/>
                    <a:pt x="46" y="1"/>
                  </a:cubicBezTo>
                  <a:cubicBezTo>
                    <a:pt x="55" y="3"/>
                    <a:pt x="64" y="9"/>
                    <a:pt x="69" y="17"/>
                  </a:cubicBezTo>
                  <a:cubicBezTo>
                    <a:pt x="72" y="23"/>
                    <a:pt x="74" y="30"/>
                    <a:pt x="74" y="37"/>
                  </a:cubicBezTo>
                  <a:cubicBezTo>
                    <a:pt x="74" y="30"/>
                    <a:pt x="72" y="23"/>
                    <a:pt x="69" y="17"/>
                  </a:cubicBezTo>
                  <a:cubicBezTo>
                    <a:pt x="64" y="9"/>
                    <a:pt x="55" y="3"/>
                    <a:pt x="46" y="1"/>
                  </a:cubicBezTo>
                  <a:cubicBezTo>
                    <a:pt x="46" y="1"/>
                    <a:pt x="45" y="1"/>
                    <a:pt x="45" y="1"/>
                  </a:cubicBezTo>
                  <a:moveTo>
                    <a:pt x="37" y="0"/>
                  </a:moveTo>
                  <a:cubicBezTo>
                    <a:pt x="21" y="0"/>
                    <a:pt x="6" y="10"/>
                    <a:pt x="2" y="26"/>
                  </a:cubicBezTo>
                  <a:cubicBezTo>
                    <a:pt x="6" y="10"/>
                    <a:pt x="21" y="0"/>
                    <a:pt x="37" y="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595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Freeform 468"/>
            <p:cNvSpPr>
              <a:spLocks/>
            </p:cNvSpPr>
            <p:nvPr/>
          </p:nvSpPr>
          <p:spPr bwMode="auto">
            <a:xfrm>
              <a:off x="425870" y="1063368"/>
              <a:ext cx="93663" cy="84138"/>
            </a:xfrm>
            <a:custGeom>
              <a:avLst/>
              <a:gdLst>
                <a:gd name="T0" fmla="*/ 29 w 64"/>
                <a:gd name="T1" fmla="*/ 0 h 58"/>
                <a:gd name="T2" fmla="*/ 11 w 64"/>
                <a:gd name="T3" fmla="*/ 5 h 58"/>
                <a:gd name="T4" fmla="*/ 0 w 64"/>
                <a:gd name="T5" fmla="*/ 17 h 58"/>
                <a:gd name="T6" fmla="*/ 6 w 64"/>
                <a:gd name="T7" fmla="*/ 12 h 58"/>
                <a:gd name="T8" fmla="*/ 24 w 64"/>
                <a:gd name="T9" fmla="*/ 7 h 58"/>
                <a:gd name="T10" fmla="*/ 32 w 64"/>
                <a:gd name="T11" fmla="*/ 8 h 58"/>
                <a:gd name="T12" fmla="*/ 53 w 64"/>
                <a:gd name="T13" fmla="*/ 23 h 58"/>
                <a:gd name="T14" fmla="*/ 57 w 64"/>
                <a:gd name="T15" fmla="*/ 49 h 58"/>
                <a:gd name="T16" fmla="*/ 57 w 64"/>
                <a:gd name="T17" fmla="*/ 49 h 58"/>
                <a:gd name="T18" fmla="*/ 53 w 64"/>
                <a:gd name="T19" fmla="*/ 58 h 58"/>
                <a:gd name="T20" fmla="*/ 62 w 64"/>
                <a:gd name="T21" fmla="*/ 42 h 58"/>
                <a:gd name="T22" fmla="*/ 62 w 64"/>
                <a:gd name="T23" fmla="*/ 42 h 58"/>
                <a:gd name="T24" fmla="*/ 58 w 64"/>
                <a:gd name="T25" fmla="*/ 16 h 58"/>
                <a:gd name="T26" fmla="*/ 37 w 64"/>
                <a:gd name="T27" fmla="*/ 1 h 58"/>
                <a:gd name="T28" fmla="*/ 29 w 64"/>
                <a:gd name="T2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58">
                  <a:moveTo>
                    <a:pt x="29" y="0"/>
                  </a:moveTo>
                  <a:cubicBezTo>
                    <a:pt x="23" y="0"/>
                    <a:pt x="17" y="2"/>
                    <a:pt x="11" y="5"/>
                  </a:cubicBezTo>
                  <a:cubicBezTo>
                    <a:pt x="7" y="8"/>
                    <a:pt x="3" y="12"/>
                    <a:pt x="0" y="17"/>
                  </a:cubicBezTo>
                  <a:cubicBezTo>
                    <a:pt x="2" y="15"/>
                    <a:pt x="4" y="13"/>
                    <a:pt x="6" y="12"/>
                  </a:cubicBezTo>
                  <a:cubicBezTo>
                    <a:pt x="11" y="9"/>
                    <a:pt x="17" y="7"/>
                    <a:pt x="24" y="7"/>
                  </a:cubicBezTo>
                  <a:cubicBezTo>
                    <a:pt x="26" y="7"/>
                    <a:pt x="29" y="7"/>
                    <a:pt x="32" y="8"/>
                  </a:cubicBezTo>
                  <a:cubicBezTo>
                    <a:pt x="40" y="10"/>
                    <a:pt x="48" y="15"/>
                    <a:pt x="53" y="23"/>
                  </a:cubicBezTo>
                  <a:cubicBezTo>
                    <a:pt x="57" y="31"/>
                    <a:pt x="59" y="40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6" y="52"/>
                    <a:pt x="55" y="55"/>
                    <a:pt x="53" y="58"/>
                  </a:cubicBezTo>
                  <a:cubicBezTo>
                    <a:pt x="57" y="54"/>
                    <a:pt x="61" y="48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33"/>
                    <a:pt x="63" y="24"/>
                    <a:pt x="58" y="16"/>
                  </a:cubicBezTo>
                  <a:cubicBezTo>
                    <a:pt x="53" y="8"/>
                    <a:pt x="46" y="3"/>
                    <a:pt x="37" y="1"/>
                  </a:cubicBezTo>
                  <a:cubicBezTo>
                    <a:pt x="34" y="0"/>
                    <a:pt x="32" y="0"/>
                    <a:pt x="29" y="0"/>
                  </a:cubicBezTo>
                </a:path>
              </a:pathLst>
            </a:custGeom>
            <a:solidFill>
              <a:srgbClr val="959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Freeform 469"/>
            <p:cNvSpPr>
              <a:spLocks/>
            </p:cNvSpPr>
            <p:nvPr/>
          </p:nvSpPr>
          <p:spPr bwMode="auto">
            <a:xfrm>
              <a:off x="411582" y="1047493"/>
              <a:ext cx="117475" cy="79375"/>
            </a:xfrm>
            <a:custGeom>
              <a:avLst/>
              <a:gdLst>
                <a:gd name="T0" fmla="*/ 3 w 81"/>
                <a:gd name="T1" fmla="*/ 36 h 54"/>
                <a:gd name="T2" fmla="*/ 48 w 81"/>
                <a:gd name="T3" fmla="*/ 9 h 54"/>
                <a:gd name="T4" fmla="*/ 71 w 81"/>
                <a:gd name="T5" fmla="*/ 25 h 54"/>
                <a:gd name="T6" fmla="*/ 75 w 81"/>
                <a:gd name="T7" fmla="*/ 53 h 54"/>
                <a:gd name="T8" fmla="*/ 79 w 81"/>
                <a:gd name="T9" fmla="*/ 54 h 54"/>
                <a:gd name="T10" fmla="*/ 79 w 81"/>
                <a:gd name="T11" fmla="*/ 54 h 54"/>
                <a:gd name="T12" fmla="*/ 74 w 81"/>
                <a:gd name="T13" fmla="*/ 23 h 54"/>
                <a:gd name="T14" fmla="*/ 49 w 81"/>
                <a:gd name="T15" fmla="*/ 5 h 54"/>
                <a:gd name="T16" fmla="*/ 0 w 81"/>
                <a:gd name="T17" fmla="*/ 36 h 54"/>
                <a:gd name="T18" fmla="*/ 3 w 81"/>
                <a:gd name="T1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54">
                  <a:moveTo>
                    <a:pt x="3" y="36"/>
                  </a:moveTo>
                  <a:cubicBezTo>
                    <a:pt x="8" y="16"/>
                    <a:pt x="28" y="4"/>
                    <a:pt x="48" y="9"/>
                  </a:cubicBezTo>
                  <a:cubicBezTo>
                    <a:pt x="57" y="11"/>
                    <a:pt x="66" y="17"/>
                    <a:pt x="71" y="25"/>
                  </a:cubicBezTo>
                  <a:cubicBezTo>
                    <a:pt x="76" y="34"/>
                    <a:pt x="78" y="44"/>
                    <a:pt x="75" y="5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1" y="44"/>
                    <a:pt x="80" y="33"/>
                    <a:pt x="74" y="23"/>
                  </a:cubicBezTo>
                  <a:cubicBezTo>
                    <a:pt x="68" y="14"/>
                    <a:pt x="59" y="8"/>
                    <a:pt x="49" y="5"/>
                  </a:cubicBezTo>
                  <a:cubicBezTo>
                    <a:pt x="27" y="0"/>
                    <a:pt x="5" y="14"/>
                    <a:pt x="0" y="36"/>
                  </a:cubicBezTo>
                  <a:cubicBezTo>
                    <a:pt x="3" y="36"/>
                    <a:pt x="3" y="36"/>
                    <a:pt x="3" y="36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470"/>
            <p:cNvSpPr>
              <a:spLocks/>
            </p:cNvSpPr>
            <p:nvPr/>
          </p:nvSpPr>
          <p:spPr bwMode="auto">
            <a:xfrm>
              <a:off x="397295" y="1136393"/>
              <a:ext cx="28575" cy="25400"/>
            </a:xfrm>
            <a:custGeom>
              <a:avLst/>
              <a:gdLst>
                <a:gd name="T0" fmla="*/ 9 w 20"/>
                <a:gd name="T1" fmla="*/ 15 h 17"/>
                <a:gd name="T2" fmla="*/ 17 w 20"/>
                <a:gd name="T3" fmla="*/ 10 h 17"/>
                <a:gd name="T4" fmla="*/ 20 w 20"/>
                <a:gd name="T5" fmla="*/ 7 h 17"/>
                <a:gd name="T6" fmla="*/ 18 w 20"/>
                <a:gd name="T7" fmla="*/ 4 h 17"/>
                <a:gd name="T8" fmla="*/ 16 w 20"/>
                <a:gd name="T9" fmla="*/ 0 h 17"/>
                <a:gd name="T10" fmla="*/ 12 w 20"/>
                <a:gd name="T11" fmla="*/ 1 h 17"/>
                <a:gd name="T12" fmla="*/ 3 w 20"/>
                <a:gd name="T13" fmla="*/ 6 h 17"/>
                <a:gd name="T14" fmla="*/ 2 w 20"/>
                <a:gd name="T15" fmla="*/ 13 h 17"/>
                <a:gd name="T16" fmla="*/ 2 w 20"/>
                <a:gd name="T17" fmla="*/ 13 h 17"/>
                <a:gd name="T18" fmla="*/ 9 w 20"/>
                <a:gd name="T1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7">
                  <a:moveTo>
                    <a:pt x="9" y="15"/>
                  </a:moveTo>
                  <a:cubicBezTo>
                    <a:pt x="12" y="14"/>
                    <a:pt x="15" y="12"/>
                    <a:pt x="17" y="10"/>
                  </a:cubicBezTo>
                  <a:cubicBezTo>
                    <a:pt x="19" y="9"/>
                    <a:pt x="20" y="8"/>
                    <a:pt x="20" y="7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7" y="2"/>
                    <a:pt x="16" y="1"/>
                    <a:pt x="16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9" y="2"/>
                    <a:pt x="6" y="4"/>
                    <a:pt x="3" y="6"/>
                  </a:cubicBezTo>
                  <a:cubicBezTo>
                    <a:pt x="0" y="7"/>
                    <a:pt x="1" y="10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6"/>
                    <a:pt x="6" y="17"/>
                    <a:pt x="9" y="15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Freeform 471"/>
            <p:cNvSpPr>
              <a:spLocks/>
            </p:cNvSpPr>
            <p:nvPr/>
          </p:nvSpPr>
          <p:spPr bwMode="auto">
            <a:xfrm>
              <a:off x="321095" y="1150680"/>
              <a:ext cx="76200" cy="50800"/>
            </a:xfrm>
            <a:custGeom>
              <a:avLst/>
              <a:gdLst>
                <a:gd name="T0" fmla="*/ 7 w 52"/>
                <a:gd name="T1" fmla="*/ 33 h 35"/>
                <a:gd name="T2" fmla="*/ 52 w 52"/>
                <a:gd name="T3" fmla="*/ 5 h 35"/>
                <a:gd name="T4" fmla="*/ 52 w 52"/>
                <a:gd name="T5" fmla="*/ 4 h 35"/>
                <a:gd name="T6" fmla="*/ 52 w 52"/>
                <a:gd name="T7" fmla="*/ 4 h 35"/>
                <a:gd name="T8" fmla="*/ 50 w 52"/>
                <a:gd name="T9" fmla="*/ 0 h 35"/>
                <a:gd name="T10" fmla="*/ 4 w 52"/>
                <a:gd name="T11" fmla="*/ 28 h 35"/>
                <a:gd name="T12" fmla="*/ 1 w 52"/>
                <a:gd name="T13" fmla="*/ 33 h 35"/>
                <a:gd name="T14" fmla="*/ 1 w 52"/>
                <a:gd name="T15" fmla="*/ 33 h 35"/>
                <a:gd name="T16" fmla="*/ 7 w 52"/>
                <a:gd name="T17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5">
                  <a:moveTo>
                    <a:pt x="7" y="33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3"/>
                    <a:pt x="50" y="1"/>
                    <a:pt x="50" y="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" y="30"/>
                    <a:pt x="0" y="32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5"/>
                    <a:pt x="5" y="35"/>
                    <a:pt x="7" y="33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1057"/>
            <p:cNvSpPr>
              <a:spLocks/>
            </p:cNvSpPr>
            <p:nvPr/>
          </p:nvSpPr>
          <p:spPr bwMode="auto">
            <a:xfrm>
              <a:off x="454445" y="1076068"/>
              <a:ext cx="508000" cy="565150"/>
            </a:xfrm>
            <a:custGeom>
              <a:avLst/>
              <a:gdLst>
                <a:gd name="T0" fmla="*/ 198 w 349"/>
                <a:gd name="T1" fmla="*/ 0 h 388"/>
                <a:gd name="T2" fmla="*/ 47 w 349"/>
                <a:gd name="T3" fmla="*/ 151 h 388"/>
                <a:gd name="T4" fmla="*/ 47 w 349"/>
                <a:gd name="T5" fmla="*/ 164 h 388"/>
                <a:gd name="T6" fmla="*/ 0 w 349"/>
                <a:gd name="T7" fmla="*/ 262 h 388"/>
                <a:gd name="T8" fmla="*/ 49 w 349"/>
                <a:gd name="T9" fmla="*/ 262 h 388"/>
                <a:gd name="T10" fmla="*/ 54 w 349"/>
                <a:gd name="T11" fmla="*/ 283 h 388"/>
                <a:gd name="T12" fmla="*/ 50 w 349"/>
                <a:gd name="T13" fmla="*/ 293 h 388"/>
                <a:gd name="T14" fmla="*/ 55 w 349"/>
                <a:gd name="T15" fmla="*/ 304 h 388"/>
                <a:gd name="T16" fmla="*/ 52 w 349"/>
                <a:gd name="T17" fmla="*/ 312 h 388"/>
                <a:gd name="T18" fmla="*/ 60 w 349"/>
                <a:gd name="T19" fmla="*/ 325 h 388"/>
                <a:gd name="T20" fmla="*/ 60 w 349"/>
                <a:gd name="T21" fmla="*/ 330 h 388"/>
                <a:gd name="T22" fmla="*/ 118 w 349"/>
                <a:gd name="T23" fmla="*/ 388 h 388"/>
                <a:gd name="T24" fmla="*/ 198 w 349"/>
                <a:gd name="T25" fmla="*/ 388 h 388"/>
                <a:gd name="T26" fmla="*/ 198 w 349"/>
                <a:gd name="T27" fmla="*/ 388 h 388"/>
                <a:gd name="T28" fmla="*/ 198 w 349"/>
                <a:gd name="T29" fmla="*/ 388 h 388"/>
                <a:gd name="T30" fmla="*/ 202 w 349"/>
                <a:gd name="T31" fmla="*/ 388 h 388"/>
                <a:gd name="T32" fmla="*/ 349 w 349"/>
                <a:gd name="T33" fmla="*/ 388 h 388"/>
                <a:gd name="T34" fmla="*/ 349 w 349"/>
                <a:gd name="T35" fmla="*/ 237 h 388"/>
                <a:gd name="T36" fmla="*/ 349 w 349"/>
                <a:gd name="T37" fmla="*/ 151 h 388"/>
                <a:gd name="T38" fmla="*/ 198 w 349"/>
                <a:gd name="T3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9" h="388">
                  <a:moveTo>
                    <a:pt x="198" y="0"/>
                  </a:moveTo>
                  <a:cubicBezTo>
                    <a:pt x="114" y="0"/>
                    <a:pt x="47" y="67"/>
                    <a:pt x="47" y="151"/>
                  </a:cubicBezTo>
                  <a:cubicBezTo>
                    <a:pt x="47" y="164"/>
                    <a:pt x="47" y="164"/>
                    <a:pt x="47" y="164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50" y="269"/>
                    <a:pt x="52" y="277"/>
                    <a:pt x="54" y="283"/>
                  </a:cubicBezTo>
                  <a:cubicBezTo>
                    <a:pt x="52" y="286"/>
                    <a:pt x="50" y="289"/>
                    <a:pt x="50" y="293"/>
                  </a:cubicBezTo>
                  <a:cubicBezTo>
                    <a:pt x="50" y="297"/>
                    <a:pt x="52" y="301"/>
                    <a:pt x="55" y="304"/>
                  </a:cubicBezTo>
                  <a:cubicBezTo>
                    <a:pt x="53" y="306"/>
                    <a:pt x="52" y="309"/>
                    <a:pt x="52" y="312"/>
                  </a:cubicBezTo>
                  <a:cubicBezTo>
                    <a:pt x="52" y="318"/>
                    <a:pt x="55" y="323"/>
                    <a:pt x="60" y="325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0" y="362"/>
                    <a:pt x="86" y="388"/>
                    <a:pt x="118" y="388"/>
                  </a:cubicBezTo>
                  <a:cubicBezTo>
                    <a:pt x="198" y="388"/>
                    <a:pt x="198" y="388"/>
                    <a:pt x="198" y="388"/>
                  </a:cubicBezTo>
                  <a:cubicBezTo>
                    <a:pt x="198" y="388"/>
                    <a:pt x="198" y="388"/>
                    <a:pt x="198" y="388"/>
                  </a:cubicBezTo>
                  <a:cubicBezTo>
                    <a:pt x="198" y="388"/>
                    <a:pt x="198" y="388"/>
                    <a:pt x="198" y="388"/>
                  </a:cubicBezTo>
                  <a:cubicBezTo>
                    <a:pt x="202" y="388"/>
                    <a:pt x="202" y="388"/>
                    <a:pt x="202" y="388"/>
                  </a:cubicBezTo>
                  <a:cubicBezTo>
                    <a:pt x="349" y="388"/>
                    <a:pt x="349" y="388"/>
                    <a:pt x="349" y="388"/>
                  </a:cubicBezTo>
                  <a:cubicBezTo>
                    <a:pt x="349" y="237"/>
                    <a:pt x="349" y="237"/>
                    <a:pt x="349" y="237"/>
                  </a:cubicBezTo>
                  <a:cubicBezTo>
                    <a:pt x="349" y="151"/>
                    <a:pt x="349" y="151"/>
                    <a:pt x="349" y="151"/>
                  </a:cubicBezTo>
                  <a:cubicBezTo>
                    <a:pt x="349" y="67"/>
                    <a:pt x="281" y="0"/>
                    <a:pt x="1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Oval 1058"/>
            <p:cNvSpPr>
              <a:spLocks noChangeArrowheads="1"/>
            </p:cNvSpPr>
            <p:nvPr/>
          </p:nvSpPr>
          <p:spPr bwMode="auto">
            <a:xfrm>
              <a:off x="573508" y="1388806"/>
              <a:ext cx="119063" cy="119063"/>
            </a:xfrm>
            <a:prstGeom prst="ellipse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Oval 1059"/>
            <p:cNvSpPr>
              <a:spLocks noChangeArrowheads="1"/>
            </p:cNvSpPr>
            <p:nvPr/>
          </p:nvSpPr>
          <p:spPr bwMode="auto">
            <a:xfrm>
              <a:off x="573508" y="1306256"/>
              <a:ext cx="25400" cy="23813"/>
            </a:xfrm>
            <a:prstGeom prst="ellipse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1060"/>
            <p:cNvSpPr>
              <a:spLocks/>
            </p:cNvSpPr>
            <p:nvPr/>
          </p:nvSpPr>
          <p:spPr bwMode="auto">
            <a:xfrm>
              <a:off x="630658" y="952243"/>
              <a:ext cx="446088" cy="282575"/>
            </a:xfrm>
            <a:custGeom>
              <a:avLst/>
              <a:gdLst>
                <a:gd name="T0" fmla="*/ 243 w 306"/>
                <a:gd name="T1" fmla="*/ 69 h 195"/>
                <a:gd name="T2" fmla="*/ 223 w 306"/>
                <a:gd name="T3" fmla="*/ 72 h 195"/>
                <a:gd name="T4" fmla="*/ 143 w 306"/>
                <a:gd name="T5" fmla="*/ 0 h 195"/>
                <a:gd name="T6" fmla="*/ 63 w 306"/>
                <a:gd name="T7" fmla="*/ 80 h 195"/>
                <a:gd name="T8" fmla="*/ 64 w 306"/>
                <a:gd name="T9" fmla="*/ 96 h 195"/>
                <a:gd name="T10" fmla="*/ 49 w 306"/>
                <a:gd name="T11" fmla="*/ 96 h 195"/>
                <a:gd name="T12" fmla="*/ 0 w 306"/>
                <a:gd name="T13" fmla="*/ 146 h 195"/>
                <a:gd name="T14" fmla="*/ 49 w 306"/>
                <a:gd name="T15" fmla="*/ 195 h 195"/>
                <a:gd name="T16" fmla="*/ 248 w 306"/>
                <a:gd name="T17" fmla="*/ 195 h 195"/>
                <a:gd name="T18" fmla="*/ 285 w 306"/>
                <a:gd name="T19" fmla="*/ 179 h 195"/>
                <a:gd name="T20" fmla="*/ 306 w 306"/>
                <a:gd name="T21" fmla="*/ 132 h 195"/>
                <a:gd name="T22" fmla="*/ 243 w 306"/>
                <a:gd name="T23" fmla="*/ 6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6" h="195">
                  <a:moveTo>
                    <a:pt x="243" y="69"/>
                  </a:moveTo>
                  <a:cubicBezTo>
                    <a:pt x="236" y="69"/>
                    <a:pt x="230" y="70"/>
                    <a:pt x="223" y="72"/>
                  </a:cubicBezTo>
                  <a:cubicBezTo>
                    <a:pt x="219" y="31"/>
                    <a:pt x="185" y="0"/>
                    <a:pt x="143" y="0"/>
                  </a:cubicBezTo>
                  <a:cubicBezTo>
                    <a:pt x="99" y="0"/>
                    <a:pt x="63" y="36"/>
                    <a:pt x="63" y="80"/>
                  </a:cubicBezTo>
                  <a:cubicBezTo>
                    <a:pt x="63" y="85"/>
                    <a:pt x="63" y="91"/>
                    <a:pt x="6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22" y="96"/>
                    <a:pt x="0" y="118"/>
                    <a:pt x="0" y="146"/>
                  </a:cubicBezTo>
                  <a:cubicBezTo>
                    <a:pt x="0" y="173"/>
                    <a:pt x="22" y="195"/>
                    <a:pt x="49" y="195"/>
                  </a:cubicBezTo>
                  <a:cubicBezTo>
                    <a:pt x="248" y="195"/>
                    <a:pt x="248" y="195"/>
                    <a:pt x="248" y="195"/>
                  </a:cubicBezTo>
                  <a:cubicBezTo>
                    <a:pt x="263" y="195"/>
                    <a:pt x="276" y="189"/>
                    <a:pt x="285" y="179"/>
                  </a:cubicBezTo>
                  <a:cubicBezTo>
                    <a:pt x="298" y="167"/>
                    <a:pt x="306" y="151"/>
                    <a:pt x="306" y="132"/>
                  </a:cubicBezTo>
                  <a:cubicBezTo>
                    <a:pt x="306" y="97"/>
                    <a:pt x="278" y="69"/>
                    <a:pt x="243" y="69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1061"/>
            <p:cNvSpPr>
              <a:spLocks/>
            </p:cNvSpPr>
            <p:nvPr/>
          </p:nvSpPr>
          <p:spPr bwMode="auto">
            <a:xfrm>
              <a:off x="848145" y="952243"/>
              <a:ext cx="228600" cy="282575"/>
            </a:xfrm>
            <a:custGeom>
              <a:avLst/>
              <a:gdLst>
                <a:gd name="T0" fmla="*/ 94 w 157"/>
                <a:gd name="T1" fmla="*/ 69 h 195"/>
                <a:gd name="T2" fmla="*/ 74 w 157"/>
                <a:gd name="T3" fmla="*/ 72 h 195"/>
                <a:gd name="T4" fmla="*/ 0 w 157"/>
                <a:gd name="T5" fmla="*/ 0 h 195"/>
                <a:gd name="T6" fmla="*/ 0 w 157"/>
                <a:gd name="T7" fmla="*/ 195 h 195"/>
                <a:gd name="T8" fmla="*/ 99 w 157"/>
                <a:gd name="T9" fmla="*/ 195 h 195"/>
                <a:gd name="T10" fmla="*/ 136 w 157"/>
                <a:gd name="T11" fmla="*/ 179 h 195"/>
                <a:gd name="T12" fmla="*/ 157 w 157"/>
                <a:gd name="T13" fmla="*/ 132 h 195"/>
                <a:gd name="T14" fmla="*/ 94 w 157"/>
                <a:gd name="T15" fmla="*/ 6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195">
                  <a:moveTo>
                    <a:pt x="94" y="69"/>
                  </a:moveTo>
                  <a:cubicBezTo>
                    <a:pt x="87" y="69"/>
                    <a:pt x="81" y="70"/>
                    <a:pt x="74" y="72"/>
                  </a:cubicBezTo>
                  <a:cubicBezTo>
                    <a:pt x="71" y="33"/>
                    <a:pt x="39" y="2"/>
                    <a:pt x="0" y="0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99" y="195"/>
                    <a:pt x="99" y="195"/>
                    <a:pt x="99" y="195"/>
                  </a:cubicBezTo>
                  <a:cubicBezTo>
                    <a:pt x="114" y="195"/>
                    <a:pt x="127" y="189"/>
                    <a:pt x="136" y="179"/>
                  </a:cubicBezTo>
                  <a:cubicBezTo>
                    <a:pt x="149" y="167"/>
                    <a:pt x="157" y="151"/>
                    <a:pt x="157" y="132"/>
                  </a:cubicBezTo>
                  <a:cubicBezTo>
                    <a:pt x="157" y="97"/>
                    <a:pt x="129" y="69"/>
                    <a:pt x="94" y="69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1062"/>
            <p:cNvSpPr>
              <a:spLocks/>
            </p:cNvSpPr>
            <p:nvPr/>
          </p:nvSpPr>
          <p:spPr bwMode="auto">
            <a:xfrm>
              <a:off x="768770" y="1172906"/>
              <a:ext cx="180975" cy="238125"/>
            </a:xfrm>
            <a:custGeom>
              <a:avLst/>
              <a:gdLst>
                <a:gd name="T0" fmla="*/ 98 w 114"/>
                <a:gd name="T1" fmla="*/ 0 h 150"/>
                <a:gd name="T2" fmla="*/ 61 w 114"/>
                <a:gd name="T3" fmla="*/ 52 h 150"/>
                <a:gd name="T4" fmla="*/ 114 w 114"/>
                <a:gd name="T5" fmla="*/ 52 h 150"/>
                <a:gd name="T6" fmla="*/ 61 w 114"/>
                <a:gd name="T7" fmla="*/ 150 h 150"/>
                <a:gd name="T8" fmla="*/ 61 w 114"/>
                <a:gd name="T9" fmla="*/ 89 h 150"/>
                <a:gd name="T10" fmla="*/ 0 w 114"/>
                <a:gd name="T11" fmla="*/ 89 h 150"/>
                <a:gd name="T12" fmla="*/ 35 w 114"/>
                <a:gd name="T13" fmla="*/ 0 h 150"/>
                <a:gd name="T14" fmla="*/ 98 w 114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50">
                  <a:moveTo>
                    <a:pt x="98" y="0"/>
                  </a:moveTo>
                  <a:lnTo>
                    <a:pt x="61" y="52"/>
                  </a:lnTo>
                  <a:lnTo>
                    <a:pt x="114" y="52"/>
                  </a:lnTo>
                  <a:lnTo>
                    <a:pt x="61" y="150"/>
                  </a:lnTo>
                  <a:lnTo>
                    <a:pt x="61" y="89"/>
                  </a:lnTo>
                  <a:lnTo>
                    <a:pt x="0" y="89"/>
                  </a:lnTo>
                  <a:lnTo>
                    <a:pt x="35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1063"/>
            <p:cNvSpPr>
              <a:spLocks/>
            </p:cNvSpPr>
            <p:nvPr/>
          </p:nvSpPr>
          <p:spPr bwMode="auto">
            <a:xfrm>
              <a:off x="811633" y="1172906"/>
              <a:ext cx="138113" cy="238125"/>
            </a:xfrm>
            <a:custGeom>
              <a:avLst/>
              <a:gdLst>
                <a:gd name="T0" fmla="*/ 71 w 87"/>
                <a:gd name="T1" fmla="*/ 0 h 150"/>
                <a:gd name="T2" fmla="*/ 34 w 87"/>
                <a:gd name="T3" fmla="*/ 52 h 150"/>
                <a:gd name="T4" fmla="*/ 87 w 87"/>
                <a:gd name="T5" fmla="*/ 52 h 150"/>
                <a:gd name="T6" fmla="*/ 34 w 87"/>
                <a:gd name="T7" fmla="*/ 150 h 150"/>
                <a:gd name="T8" fmla="*/ 59 w 87"/>
                <a:gd name="T9" fmla="*/ 73 h 150"/>
                <a:gd name="T10" fmla="*/ 0 w 87"/>
                <a:gd name="T11" fmla="*/ 73 h 150"/>
                <a:gd name="T12" fmla="*/ 32 w 87"/>
                <a:gd name="T13" fmla="*/ 0 h 150"/>
                <a:gd name="T14" fmla="*/ 71 w 87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50">
                  <a:moveTo>
                    <a:pt x="71" y="0"/>
                  </a:moveTo>
                  <a:lnTo>
                    <a:pt x="34" y="52"/>
                  </a:lnTo>
                  <a:lnTo>
                    <a:pt x="87" y="52"/>
                  </a:lnTo>
                  <a:lnTo>
                    <a:pt x="34" y="150"/>
                  </a:lnTo>
                  <a:lnTo>
                    <a:pt x="59" y="73"/>
                  </a:lnTo>
                  <a:lnTo>
                    <a:pt x="0" y="73"/>
                  </a:lnTo>
                  <a:lnTo>
                    <a:pt x="32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1064"/>
            <p:cNvSpPr>
              <a:spLocks noEditPoints="1"/>
            </p:cNvSpPr>
            <p:nvPr/>
          </p:nvSpPr>
          <p:spPr bwMode="auto">
            <a:xfrm>
              <a:off x="511595" y="969706"/>
              <a:ext cx="53975" cy="55563"/>
            </a:xfrm>
            <a:custGeom>
              <a:avLst/>
              <a:gdLst>
                <a:gd name="T0" fmla="*/ 4 w 37"/>
                <a:gd name="T1" fmla="*/ 16 h 38"/>
                <a:gd name="T2" fmla="*/ 6 w 37"/>
                <a:gd name="T3" fmla="*/ 13 h 38"/>
                <a:gd name="T4" fmla="*/ 3 w 37"/>
                <a:gd name="T5" fmla="*/ 9 h 38"/>
                <a:gd name="T6" fmla="*/ 7 w 37"/>
                <a:gd name="T7" fmla="*/ 4 h 38"/>
                <a:gd name="T8" fmla="*/ 10 w 37"/>
                <a:gd name="T9" fmla="*/ 6 h 38"/>
                <a:gd name="T10" fmla="*/ 14 w 37"/>
                <a:gd name="T11" fmla="*/ 6 h 38"/>
                <a:gd name="T12" fmla="*/ 15 w 37"/>
                <a:gd name="T13" fmla="*/ 2 h 38"/>
                <a:gd name="T14" fmla="*/ 21 w 37"/>
                <a:gd name="T15" fmla="*/ 0 h 38"/>
                <a:gd name="T16" fmla="*/ 22 w 37"/>
                <a:gd name="T17" fmla="*/ 5 h 38"/>
                <a:gd name="T18" fmla="*/ 24 w 37"/>
                <a:gd name="T19" fmla="*/ 7 h 38"/>
                <a:gd name="T20" fmla="*/ 28 w 37"/>
                <a:gd name="T21" fmla="*/ 4 h 38"/>
                <a:gd name="T22" fmla="*/ 33 w 37"/>
                <a:gd name="T23" fmla="*/ 8 h 38"/>
                <a:gd name="T24" fmla="*/ 31 w 37"/>
                <a:gd name="T25" fmla="*/ 11 h 38"/>
                <a:gd name="T26" fmla="*/ 31 w 37"/>
                <a:gd name="T27" fmla="*/ 15 h 38"/>
                <a:gd name="T28" fmla="*/ 36 w 37"/>
                <a:gd name="T29" fmla="*/ 16 h 38"/>
                <a:gd name="T30" fmla="*/ 37 w 37"/>
                <a:gd name="T31" fmla="*/ 22 h 38"/>
                <a:gd name="T32" fmla="*/ 33 w 37"/>
                <a:gd name="T33" fmla="*/ 23 h 38"/>
                <a:gd name="T34" fmla="*/ 31 w 37"/>
                <a:gd name="T35" fmla="*/ 25 h 38"/>
                <a:gd name="T36" fmla="*/ 33 w 37"/>
                <a:gd name="T37" fmla="*/ 29 h 38"/>
                <a:gd name="T38" fmla="*/ 30 w 37"/>
                <a:gd name="T39" fmla="*/ 34 h 38"/>
                <a:gd name="T40" fmla="*/ 26 w 37"/>
                <a:gd name="T41" fmla="*/ 32 h 38"/>
                <a:gd name="T42" fmla="*/ 23 w 37"/>
                <a:gd name="T43" fmla="*/ 32 h 38"/>
                <a:gd name="T44" fmla="*/ 22 w 37"/>
                <a:gd name="T45" fmla="*/ 37 h 38"/>
                <a:gd name="T46" fmla="*/ 16 w 37"/>
                <a:gd name="T47" fmla="*/ 38 h 38"/>
                <a:gd name="T48" fmla="*/ 15 w 37"/>
                <a:gd name="T49" fmla="*/ 34 h 38"/>
                <a:gd name="T50" fmla="*/ 12 w 37"/>
                <a:gd name="T51" fmla="*/ 32 h 38"/>
                <a:gd name="T52" fmla="*/ 8 w 37"/>
                <a:gd name="T53" fmla="*/ 34 h 38"/>
                <a:gd name="T54" fmla="*/ 3 w 37"/>
                <a:gd name="T55" fmla="*/ 31 h 38"/>
                <a:gd name="T56" fmla="*/ 6 w 37"/>
                <a:gd name="T57" fmla="*/ 27 h 38"/>
                <a:gd name="T58" fmla="*/ 5 w 37"/>
                <a:gd name="T59" fmla="*/ 24 h 38"/>
                <a:gd name="T60" fmla="*/ 1 w 37"/>
                <a:gd name="T61" fmla="*/ 23 h 38"/>
                <a:gd name="T62" fmla="*/ 0 w 37"/>
                <a:gd name="T63" fmla="*/ 17 h 38"/>
                <a:gd name="T64" fmla="*/ 18 w 37"/>
                <a:gd name="T65" fmla="*/ 25 h 38"/>
                <a:gd name="T66" fmla="*/ 18 w 37"/>
                <a:gd name="T67" fmla="*/ 13 h 38"/>
                <a:gd name="T68" fmla="*/ 18 w 37"/>
                <a:gd name="T6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38">
                  <a:moveTo>
                    <a:pt x="1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15"/>
                    <a:pt x="5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5"/>
                    <a:pt x="15" y="5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1"/>
                    <a:pt x="22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6"/>
                    <a:pt x="23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7"/>
                    <a:pt x="26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0" y="4"/>
                    <a:pt x="30" y="4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8"/>
                    <a:pt x="34" y="9"/>
                    <a:pt x="33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5"/>
                    <a:pt x="32" y="16"/>
                    <a:pt x="33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6"/>
                    <a:pt x="37" y="16"/>
                    <a:pt x="37" y="17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3"/>
                    <a:pt x="36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1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7"/>
                    <a:pt x="31" y="27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30"/>
                    <a:pt x="34" y="30"/>
                    <a:pt x="33" y="31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29" y="35"/>
                    <a:pt x="28" y="34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5" y="31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3"/>
                    <a:pt x="22" y="33"/>
                    <a:pt x="22" y="34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1" y="38"/>
                    <a:pt x="21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8"/>
                    <a:pt x="15" y="37"/>
                    <a:pt x="15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3"/>
                    <a:pt x="14" y="33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1" y="32"/>
                    <a:pt x="10" y="3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7" y="35"/>
                    <a:pt x="7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29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6"/>
                    <a:pt x="6" y="25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4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1" y="16"/>
                  </a:cubicBezTo>
                  <a:close/>
                  <a:moveTo>
                    <a:pt x="18" y="25"/>
                  </a:moveTo>
                  <a:cubicBezTo>
                    <a:pt x="22" y="25"/>
                    <a:pt x="24" y="23"/>
                    <a:pt x="24" y="19"/>
                  </a:cubicBezTo>
                  <a:cubicBezTo>
                    <a:pt x="24" y="16"/>
                    <a:pt x="22" y="13"/>
                    <a:pt x="18" y="13"/>
                  </a:cubicBezTo>
                  <a:cubicBezTo>
                    <a:pt x="15" y="13"/>
                    <a:pt x="12" y="16"/>
                    <a:pt x="12" y="19"/>
                  </a:cubicBezTo>
                  <a:cubicBezTo>
                    <a:pt x="12" y="23"/>
                    <a:pt x="15" y="25"/>
                    <a:pt x="18" y="25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1065"/>
            <p:cNvSpPr>
              <a:spLocks/>
            </p:cNvSpPr>
            <p:nvPr/>
          </p:nvSpPr>
          <p:spPr bwMode="auto">
            <a:xfrm>
              <a:off x="538583" y="969706"/>
              <a:ext cx="26988" cy="55563"/>
            </a:xfrm>
            <a:custGeom>
              <a:avLst/>
              <a:gdLst>
                <a:gd name="T0" fmla="*/ 0 w 19"/>
                <a:gd name="T1" fmla="*/ 25 h 38"/>
                <a:gd name="T2" fmla="*/ 0 w 19"/>
                <a:gd name="T3" fmla="*/ 25 h 38"/>
                <a:gd name="T4" fmla="*/ 6 w 19"/>
                <a:gd name="T5" fmla="*/ 19 h 38"/>
                <a:gd name="T6" fmla="*/ 0 w 19"/>
                <a:gd name="T7" fmla="*/ 13 h 38"/>
                <a:gd name="T8" fmla="*/ 0 w 19"/>
                <a:gd name="T9" fmla="*/ 13 h 38"/>
                <a:gd name="T10" fmla="*/ 0 w 19"/>
                <a:gd name="T11" fmla="*/ 0 h 38"/>
                <a:gd name="T12" fmla="*/ 3 w 19"/>
                <a:gd name="T13" fmla="*/ 0 h 38"/>
                <a:gd name="T14" fmla="*/ 4 w 19"/>
                <a:gd name="T15" fmla="*/ 2 h 38"/>
                <a:gd name="T16" fmla="*/ 4 w 19"/>
                <a:gd name="T17" fmla="*/ 5 h 38"/>
                <a:gd name="T18" fmla="*/ 5 w 19"/>
                <a:gd name="T19" fmla="*/ 6 h 38"/>
                <a:gd name="T20" fmla="*/ 6 w 19"/>
                <a:gd name="T21" fmla="*/ 7 h 38"/>
                <a:gd name="T22" fmla="*/ 8 w 19"/>
                <a:gd name="T23" fmla="*/ 6 h 38"/>
                <a:gd name="T24" fmla="*/ 10 w 19"/>
                <a:gd name="T25" fmla="*/ 4 h 38"/>
                <a:gd name="T26" fmla="*/ 12 w 19"/>
                <a:gd name="T27" fmla="*/ 4 h 38"/>
                <a:gd name="T28" fmla="*/ 15 w 19"/>
                <a:gd name="T29" fmla="*/ 8 h 38"/>
                <a:gd name="T30" fmla="*/ 15 w 19"/>
                <a:gd name="T31" fmla="*/ 9 h 38"/>
                <a:gd name="T32" fmla="*/ 13 w 19"/>
                <a:gd name="T33" fmla="*/ 11 h 38"/>
                <a:gd name="T34" fmla="*/ 13 w 19"/>
                <a:gd name="T35" fmla="*/ 13 h 38"/>
                <a:gd name="T36" fmla="*/ 13 w 19"/>
                <a:gd name="T37" fmla="*/ 15 h 38"/>
                <a:gd name="T38" fmla="*/ 15 w 19"/>
                <a:gd name="T39" fmla="*/ 16 h 38"/>
                <a:gd name="T40" fmla="*/ 18 w 19"/>
                <a:gd name="T41" fmla="*/ 16 h 38"/>
                <a:gd name="T42" fmla="*/ 19 w 19"/>
                <a:gd name="T43" fmla="*/ 17 h 38"/>
                <a:gd name="T44" fmla="*/ 19 w 19"/>
                <a:gd name="T45" fmla="*/ 22 h 38"/>
                <a:gd name="T46" fmla="*/ 18 w 19"/>
                <a:gd name="T47" fmla="*/ 23 h 38"/>
                <a:gd name="T48" fmla="*/ 15 w 19"/>
                <a:gd name="T49" fmla="*/ 23 h 38"/>
                <a:gd name="T50" fmla="*/ 13 w 19"/>
                <a:gd name="T51" fmla="*/ 24 h 38"/>
                <a:gd name="T52" fmla="*/ 13 w 19"/>
                <a:gd name="T53" fmla="*/ 25 h 38"/>
                <a:gd name="T54" fmla="*/ 13 w 19"/>
                <a:gd name="T55" fmla="*/ 27 h 38"/>
                <a:gd name="T56" fmla="*/ 15 w 19"/>
                <a:gd name="T57" fmla="*/ 29 h 38"/>
                <a:gd name="T58" fmla="*/ 15 w 19"/>
                <a:gd name="T59" fmla="*/ 31 h 38"/>
                <a:gd name="T60" fmla="*/ 12 w 19"/>
                <a:gd name="T61" fmla="*/ 34 h 38"/>
                <a:gd name="T62" fmla="*/ 10 w 19"/>
                <a:gd name="T63" fmla="*/ 34 h 38"/>
                <a:gd name="T64" fmla="*/ 8 w 19"/>
                <a:gd name="T65" fmla="*/ 32 h 38"/>
                <a:gd name="T66" fmla="*/ 6 w 19"/>
                <a:gd name="T67" fmla="*/ 32 h 38"/>
                <a:gd name="T68" fmla="*/ 5 w 19"/>
                <a:gd name="T69" fmla="*/ 32 h 38"/>
                <a:gd name="T70" fmla="*/ 4 w 19"/>
                <a:gd name="T71" fmla="*/ 34 h 38"/>
                <a:gd name="T72" fmla="*/ 4 w 19"/>
                <a:gd name="T73" fmla="*/ 37 h 38"/>
                <a:gd name="T74" fmla="*/ 3 w 19"/>
                <a:gd name="T75" fmla="*/ 38 h 38"/>
                <a:gd name="T76" fmla="*/ 0 w 19"/>
                <a:gd name="T77" fmla="*/ 38 h 38"/>
                <a:gd name="T78" fmla="*/ 0 w 19"/>
                <a:gd name="T7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" h="38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4" y="25"/>
                    <a:pt x="6" y="23"/>
                    <a:pt x="6" y="19"/>
                  </a:cubicBezTo>
                  <a:cubicBezTo>
                    <a:pt x="6" y="16"/>
                    <a:pt x="4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4"/>
                    <a:pt x="12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6"/>
                    <a:pt x="15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6"/>
                    <a:pt x="19" y="16"/>
                    <a:pt x="19" y="17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3"/>
                    <a:pt x="18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3"/>
                    <a:pt x="14" y="23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5" y="31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1" y="35"/>
                    <a:pt x="10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7" y="31"/>
                    <a:pt x="6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3"/>
                    <a:pt x="4" y="33"/>
                    <a:pt x="4" y="3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3" y="38"/>
                    <a:pt x="3" y="38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1066"/>
            <p:cNvSpPr>
              <a:spLocks noEditPoints="1"/>
            </p:cNvSpPr>
            <p:nvPr/>
          </p:nvSpPr>
          <p:spPr bwMode="auto">
            <a:xfrm>
              <a:off x="919583" y="831593"/>
              <a:ext cx="31750" cy="119063"/>
            </a:xfrm>
            <a:custGeom>
              <a:avLst/>
              <a:gdLst>
                <a:gd name="T0" fmla="*/ 22 w 22"/>
                <a:gd name="T1" fmla="*/ 10 h 81"/>
                <a:gd name="T2" fmla="*/ 21 w 22"/>
                <a:gd name="T3" fmla="*/ 16 h 81"/>
                <a:gd name="T4" fmla="*/ 19 w 22"/>
                <a:gd name="T5" fmla="*/ 25 h 81"/>
                <a:gd name="T6" fmla="*/ 17 w 22"/>
                <a:gd name="T7" fmla="*/ 37 h 81"/>
                <a:gd name="T8" fmla="*/ 13 w 22"/>
                <a:gd name="T9" fmla="*/ 54 h 81"/>
                <a:gd name="T10" fmla="*/ 9 w 22"/>
                <a:gd name="T11" fmla="*/ 54 h 81"/>
                <a:gd name="T12" fmla="*/ 6 w 22"/>
                <a:gd name="T13" fmla="*/ 37 h 81"/>
                <a:gd name="T14" fmla="*/ 4 w 22"/>
                <a:gd name="T15" fmla="*/ 25 h 81"/>
                <a:gd name="T16" fmla="*/ 2 w 22"/>
                <a:gd name="T17" fmla="*/ 16 h 81"/>
                <a:gd name="T18" fmla="*/ 1 w 22"/>
                <a:gd name="T19" fmla="*/ 10 h 81"/>
                <a:gd name="T20" fmla="*/ 4 w 22"/>
                <a:gd name="T21" fmla="*/ 3 h 81"/>
                <a:gd name="T22" fmla="*/ 12 w 22"/>
                <a:gd name="T23" fmla="*/ 0 h 81"/>
                <a:gd name="T24" fmla="*/ 19 w 22"/>
                <a:gd name="T25" fmla="*/ 3 h 81"/>
                <a:gd name="T26" fmla="*/ 22 w 22"/>
                <a:gd name="T27" fmla="*/ 10 h 81"/>
                <a:gd name="T28" fmla="*/ 22 w 22"/>
                <a:gd name="T29" fmla="*/ 71 h 81"/>
                <a:gd name="T30" fmla="*/ 19 w 22"/>
                <a:gd name="T31" fmla="*/ 78 h 81"/>
                <a:gd name="T32" fmla="*/ 11 w 22"/>
                <a:gd name="T33" fmla="*/ 81 h 81"/>
                <a:gd name="T34" fmla="*/ 4 w 22"/>
                <a:gd name="T35" fmla="*/ 78 h 81"/>
                <a:gd name="T36" fmla="*/ 1 w 22"/>
                <a:gd name="T37" fmla="*/ 71 h 81"/>
                <a:gd name="T38" fmla="*/ 4 w 22"/>
                <a:gd name="T39" fmla="*/ 64 h 81"/>
                <a:gd name="T40" fmla="*/ 11 w 22"/>
                <a:gd name="T41" fmla="*/ 61 h 81"/>
                <a:gd name="T42" fmla="*/ 19 w 22"/>
                <a:gd name="T43" fmla="*/ 64 h 81"/>
                <a:gd name="T44" fmla="*/ 22 w 22"/>
                <a:gd name="T45" fmla="*/ 7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81">
                  <a:moveTo>
                    <a:pt x="22" y="10"/>
                  </a:moveTo>
                  <a:cubicBezTo>
                    <a:pt x="22" y="12"/>
                    <a:pt x="22" y="14"/>
                    <a:pt x="21" y="16"/>
                  </a:cubicBezTo>
                  <a:cubicBezTo>
                    <a:pt x="21" y="19"/>
                    <a:pt x="20" y="21"/>
                    <a:pt x="19" y="25"/>
                  </a:cubicBezTo>
                  <a:cubicBezTo>
                    <a:pt x="19" y="28"/>
                    <a:pt x="18" y="32"/>
                    <a:pt x="17" y="37"/>
                  </a:cubicBezTo>
                  <a:cubicBezTo>
                    <a:pt x="16" y="41"/>
                    <a:pt x="15" y="47"/>
                    <a:pt x="13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8" y="47"/>
                    <a:pt x="7" y="41"/>
                    <a:pt x="6" y="37"/>
                  </a:cubicBezTo>
                  <a:cubicBezTo>
                    <a:pt x="5" y="32"/>
                    <a:pt x="4" y="28"/>
                    <a:pt x="4" y="25"/>
                  </a:cubicBezTo>
                  <a:cubicBezTo>
                    <a:pt x="3" y="22"/>
                    <a:pt x="2" y="19"/>
                    <a:pt x="2" y="16"/>
                  </a:cubicBezTo>
                  <a:cubicBezTo>
                    <a:pt x="1" y="13"/>
                    <a:pt x="1" y="11"/>
                    <a:pt x="1" y="10"/>
                  </a:cubicBezTo>
                  <a:cubicBezTo>
                    <a:pt x="1" y="7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7"/>
                    <a:pt x="22" y="10"/>
                  </a:cubicBezTo>
                  <a:close/>
                  <a:moveTo>
                    <a:pt x="22" y="71"/>
                  </a:moveTo>
                  <a:cubicBezTo>
                    <a:pt x="22" y="74"/>
                    <a:pt x="21" y="76"/>
                    <a:pt x="19" y="78"/>
                  </a:cubicBezTo>
                  <a:cubicBezTo>
                    <a:pt x="16" y="80"/>
                    <a:pt x="14" y="81"/>
                    <a:pt x="11" y="81"/>
                  </a:cubicBezTo>
                  <a:cubicBezTo>
                    <a:pt x="8" y="81"/>
                    <a:pt x="6" y="80"/>
                    <a:pt x="4" y="78"/>
                  </a:cubicBezTo>
                  <a:cubicBezTo>
                    <a:pt x="2" y="76"/>
                    <a:pt x="0" y="74"/>
                    <a:pt x="1" y="71"/>
                  </a:cubicBezTo>
                  <a:cubicBezTo>
                    <a:pt x="1" y="68"/>
                    <a:pt x="2" y="66"/>
                    <a:pt x="4" y="64"/>
                  </a:cubicBezTo>
                  <a:cubicBezTo>
                    <a:pt x="6" y="62"/>
                    <a:pt x="8" y="61"/>
                    <a:pt x="11" y="61"/>
                  </a:cubicBezTo>
                  <a:cubicBezTo>
                    <a:pt x="14" y="61"/>
                    <a:pt x="17" y="62"/>
                    <a:pt x="19" y="64"/>
                  </a:cubicBezTo>
                  <a:cubicBezTo>
                    <a:pt x="21" y="66"/>
                    <a:pt x="22" y="68"/>
                    <a:pt x="22" y="71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1067"/>
            <p:cNvSpPr>
              <a:spLocks/>
            </p:cNvSpPr>
            <p:nvPr/>
          </p:nvSpPr>
          <p:spPr bwMode="auto">
            <a:xfrm>
              <a:off x="919583" y="920493"/>
              <a:ext cx="15875" cy="30163"/>
            </a:xfrm>
            <a:custGeom>
              <a:avLst/>
              <a:gdLst>
                <a:gd name="T0" fmla="*/ 11 w 11"/>
                <a:gd name="T1" fmla="*/ 0 h 20"/>
                <a:gd name="T2" fmla="*/ 4 w 11"/>
                <a:gd name="T3" fmla="*/ 3 h 20"/>
                <a:gd name="T4" fmla="*/ 1 w 11"/>
                <a:gd name="T5" fmla="*/ 10 h 20"/>
                <a:gd name="T6" fmla="*/ 4 w 11"/>
                <a:gd name="T7" fmla="*/ 17 h 20"/>
                <a:gd name="T8" fmla="*/ 10 w 11"/>
                <a:gd name="T9" fmla="*/ 20 h 20"/>
                <a:gd name="T10" fmla="*/ 11 w 1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0">
                  <a:moveTo>
                    <a:pt x="11" y="0"/>
                  </a:moveTo>
                  <a:cubicBezTo>
                    <a:pt x="8" y="0"/>
                    <a:pt x="6" y="1"/>
                    <a:pt x="4" y="3"/>
                  </a:cubicBezTo>
                  <a:cubicBezTo>
                    <a:pt x="2" y="5"/>
                    <a:pt x="1" y="7"/>
                    <a:pt x="1" y="10"/>
                  </a:cubicBezTo>
                  <a:cubicBezTo>
                    <a:pt x="0" y="13"/>
                    <a:pt x="2" y="15"/>
                    <a:pt x="4" y="17"/>
                  </a:cubicBezTo>
                  <a:cubicBezTo>
                    <a:pt x="6" y="19"/>
                    <a:pt x="8" y="20"/>
                    <a:pt x="10" y="2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1068"/>
            <p:cNvSpPr>
              <a:spLocks/>
            </p:cNvSpPr>
            <p:nvPr/>
          </p:nvSpPr>
          <p:spPr bwMode="auto">
            <a:xfrm>
              <a:off x="921170" y="831593"/>
              <a:ext cx="14288" cy="79375"/>
            </a:xfrm>
            <a:custGeom>
              <a:avLst/>
              <a:gdLst>
                <a:gd name="T0" fmla="*/ 3 w 10"/>
                <a:gd name="T1" fmla="*/ 25 h 54"/>
                <a:gd name="T2" fmla="*/ 5 w 10"/>
                <a:gd name="T3" fmla="*/ 37 h 54"/>
                <a:gd name="T4" fmla="*/ 8 w 10"/>
                <a:gd name="T5" fmla="*/ 54 h 54"/>
                <a:gd name="T6" fmla="*/ 10 w 10"/>
                <a:gd name="T7" fmla="*/ 54 h 54"/>
                <a:gd name="T8" fmla="*/ 10 w 10"/>
                <a:gd name="T9" fmla="*/ 0 h 54"/>
                <a:gd name="T10" fmla="*/ 3 w 10"/>
                <a:gd name="T11" fmla="*/ 3 h 54"/>
                <a:gd name="T12" fmla="*/ 0 w 10"/>
                <a:gd name="T13" fmla="*/ 10 h 54"/>
                <a:gd name="T14" fmla="*/ 1 w 10"/>
                <a:gd name="T15" fmla="*/ 16 h 54"/>
                <a:gd name="T16" fmla="*/ 3 w 10"/>
                <a:gd name="T17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4">
                  <a:moveTo>
                    <a:pt x="3" y="25"/>
                  </a:moveTo>
                  <a:cubicBezTo>
                    <a:pt x="3" y="28"/>
                    <a:pt x="4" y="32"/>
                    <a:pt x="5" y="37"/>
                  </a:cubicBezTo>
                  <a:cubicBezTo>
                    <a:pt x="6" y="41"/>
                    <a:pt x="7" y="47"/>
                    <a:pt x="8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1"/>
                    <a:pt x="0" y="13"/>
                    <a:pt x="1" y="16"/>
                  </a:cubicBezTo>
                  <a:cubicBezTo>
                    <a:pt x="1" y="19"/>
                    <a:pt x="2" y="22"/>
                    <a:pt x="3" y="25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1069"/>
            <p:cNvSpPr>
              <a:spLocks noEditPoints="1"/>
            </p:cNvSpPr>
            <p:nvPr/>
          </p:nvSpPr>
          <p:spPr bwMode="auto">
            <a:xfrm>
              <a:off x="573508" y="898268"/>
              <a:ext cx="85725" cy="125413"/>
            </a:xfrm>
            <a:custGeom>
              <a:avLst/>
              <a:gdLst>
                <a:gd name="T0" fmla="*/ 0 w 58"/>
                <a:gd name="T1" fmla="*/ 30 h 87"/>
                <a:gd name="T2" fmla="*/ 29 w 58"/>
                <a:gd name="T3" fmla="*/ 0 h 87"/>
                <a:gd name="T4" fmla="*/ 58 w 58"/>
                <a:gd name="T5" fmla="*/ 23 h 87"/>
                <a:gd name="T6" fmla="*/ 37 w 58"/>
                <a:gd name="T7" fmla="*/ 57 h 87"/>
                <a:gd name="T8" fmla="*/ 37 w 58"/>
                <a:gd name="T9" fmla="*/ 62 h 87"/>
                <a:gd name="T10" fmla="*/ 21 w 58"/>
                <a:gd name="T11" fmla="*/ 62 h 87"/>
                <a:gd name="T12" fmla="*/ 21 w 58"/>
                <a:gd name="T13" fmla="*/ 56 h 87"/>
                <a:gd name="T14" fmla="*/ 40 w 58"/>
                <a:gd name="T15" fmla="*/ 25 h 87"/>
                <a:gd name="T16" fmla="*/ 30 w 58"/>
                <a:gd name="T17" fmla="*/ 14 h 87"/>
                <a:gd name="T18" fmla="*/ 17 w 58"/>
                <a:gd name="T19" fmla="*/ 30 h 87"/>
                <a:gd name="T20" fmla="*/ 0 w 58"/>
                <a:gd name="T21" fmla="*/ 30 h 87"/>
                <a:gd name="T22" fmla="*/ 19 w 58"/>
                <a:gd name="T23" fmla="*/ 69 h 87"/>
                <a:gd name="T24" fmla="*/ 38 w 58"/>
                <a:gd name="T25" fmla="*/ 69 h 87"/>
                <a:gd name="T26" fmla="*/ 38 w 58"/>
                <a:gd name="T27" fmla="*/ 87 h 87"/>
                <a:gd name="T28" fmla="*/ 19 w 58"/>
                <a:gd name="T29" fmla="*/ 87 h 87"/>
                <a:gd name="T30" fmla="*/ 19 w 58"/>
                <a:gd name="T31" fmla="*/ 6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87">
                  <a:moveTo>
                    <a:pt x="0" y="30"/>
                  </a:moveTo>
                  <a:cubicBezTo>
                    <a:pt x="0" y="13"/>
                    <a:pt x="11" y="0"/>
                    <a:pt x="29" y="0"/>
                  </a:cubicBezTo>
                  <a:cubicBezTo>
                    <a:pt x="51" y="0"/>
                    <a:pt x="58" y="14"/>
                    <a:pt x="58" y="23"/>
                  </a:cubicBezTo>
                  <a:cubicBezTo>
                    <a:pt x="58" y="46"/>
                    <a:pt x="39" y="43"/>
                    <a:pt x="37" y="57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2" y="36"/>
                    <a:pt x="40" y="38"/>
                    <a:pt x="40" y="25"/>
                  </a:cubicBezTo>
                  <a:cubicBezTo>
                    <a:pt x="40" y="18"/>
                    <a:pt x="36" y="14"/>
                    <a:pt x="30" y="14"/>
                  </a:cubicBezTo>
                  <a:cubicBezTo>
                    <a:pt x="21" y="14"/>
                    <a:pt x="17" y="21"/>
                    <a:pt x="17" y="30"/>
                  </a:cubicBezTo>
                  <a:lnTo>
                    <a:pt x="0" y="30"/>
                  </a:lnTo>
                  <a:close/>
                  <a:moveTo>
                    <a:pt x="19" y="69"/>
                  </a:moveTo>
                  <a:cubicBezTo>
                    <a:pt x="38" y="69"/>
                    <a:pt x="38" y="69"/>
                    <a:pt x="38" y="69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19" y="87"/>
                    <a:pt x="19" y="87"/>
                    <a:pt x="19" y="87"/>
                  </a:cubicBezTo>
                  <a:lnTo>
                    <a:pt x="19" y="69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070"/>
            <p:cNvSpPr>
              <a:spLocks/>
            </p:cNvSpPr>
            <p:nvPr/>
          </p:nvSpPr>
          <p:spPr bwMode="auto">
            <a:xfrm>
              <a:off x="614783" y="898268"/>
              <a:ext cx="44450" cy="88900"/>
            </a:xfrm>
            <a:custGeom>
              <a:avLst/>
              <a:gdLst>
                <a:gd name="T0" fmla="*/ 1 w 30"/>
                <a:gd name="T1" fmla="*/ 0 h 62"/>
                <a:gd name="T2" fmla="*/ 0 w 30"/>
                <a:gd name="T3" fmla="*/ 0 h 62"/>
                <a:gd name="T4" fmla="*/ 0 w 30"/>
                <a:gd name="T5" fmla="*/ 14 h 62"/>
                <a:gd name="T6" fmla="*/ 2 w 30"/>
                <a:gd name="T7" fmla="*/ 14 h 62"/>
                <a:gd name="T8" fmla="*/ 12 w 30"/>
                <a:gd name="T9" fmla="*/ 25 h 62"/>
                <a:gd name="T10" fmla="*/ 0 w 30"/>
                <a:gd name="T11" fmla="*/ 40 h 62"/>
                <a:gd name="T12" fmla="*/ 0 w 30"/>
                <a:gd name="T13" fmla="*/ 62 h 62"/>
                <a:gd name="T14" fmla="*/ 9 w 30"/>
                <a:gd name="T15" fmla="*/ 62 h 62"/>
                <a:gd name="T16" fmla="*/ 9 w 30"/>
                <a:gd name="T17" fmla="*/ 57 h 62"/>
                <a:gd name="T18" fmla="*/ 30 w 30"/>
                <a:gd name="T19" fmla="*/ 23 h 62"/>
                <a:gd name="T20" fmla="*/ 1 w 30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6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8" y="14"/>
                    <a:pt x="12" y="18"/>
                    <a:pt x="12" y="25"/>
                  </a:cubicBezTo>
                  <a:cubicBezTo>
                    <a:pt x="12" y="33"/>
                    <a:pt x="6" y="35"/>
                    <a:pt x="0" y="4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1" y="43"/>
                    <a:pt x="30" y="46"/>
                    <a:pt x="30" y="23"/>
                  </a:cubicBezTo>
                  <a:cubicBezTo>
                    <a:pt x="30" y="14"/>
                    <a:pt x="23" y="0"/>
                    <a:pt x="1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Rectangle 1071"/>
            <p:cNvSpPr>
              <a:spLocks noChangeArrowheads="1"/>
            </p:cNvSpPr>
            <p:nvPr/>
          </p:nvSpPr>
          <p:spPr bwMode="auto">
            <a:xfrm>
              <a:off x="614783" y="998281"/>
              <a:ext cx="14288" cy="25400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072"/>
            <p:cNvSpPr>
              <a:spLocks noEditPoints="1"/>
            </p:cNvSpPr>
            <p:nvPr/>
          </p:nvSpPr>
          <p:spPr bwMode="auto">
            <a:xfrm>
              <a:off x="656058" y="1004631"/>
              <a:ext cx="23813" cy="52388"/>
            </a:xfrm>
            <a:custGeom>
              <a:avLst/>
              <a:gdLst>
                <a:gd name="T0" fmla="*/ 16 w 16"/>
                <a:gd name="T1" fmla="*/ 32 h 36"/>
                <a:gd name="T2" fmla="*/ 15 w 16"/>
                <a:gd name="T3" fmla="*/ 34 h 36"/>
                <a:gd name="T4" fmla="*/ 12 w 16"/>
                <a:gd name="T5" fmla="*/ 35 h 36"/>
                <a:gd name="T6" fmla="*/ 9 w 16"/>
                <a:gd name="T7" fmla="*/ 36 h 36"/>
                <a:gd name="T8" fmla="*/ 4 w 16"/>
                <a:gd name="T9" fmla="*/ 35 h 36"/>
                <a:gd name="T10" fmla="*/ 3 w 16"/>
                <a:gd name="T11" fmla="*/ 31 h 36"/>
                <a:gd name="T12" fmla="*/ 3 w 16"/>
                <a:gd name="T13" fmla="*/ 30 h 36"/>
                <a:gd name="T14" fmla="*/ 3 w 16"/>
                <a:gd name="T15" fmla="*/ 28 h 36"/>
                <a:gd name="T16" fmla="*/ 5 w 16"/>
                <a:gd name="T17" fmla="*/ 21 h 36"/>
                <a:gd name="T18" fmla="*/ 6 w 16"/>
                <a:gd name="T19" fmla="*/ 19 h 36"/>
                <a:gd name="T20" fmla="*/ 6 w 16"/>
                <a:gd name="T21" fmla="*/ 17 h 36"/>
                <a:gd name="T22" fmla="*/ 5 w 16"/>
                <a:gd name="T23" fmla="*/ 16 h 36"/>
                <a:gd name="T24" fmla="*/ 3 w 16"/>
                <a:gd name="T25" fmla="*/ 15 h 36"/>
                <a:gd name="T26" fmla="*/ 2 w 16"/>
                <a:gd name="T27" fmla="*/ 15 h 36"/>
                <a:gd name="T28" fmla="*/ 0 w 16"/>
                <a:gd name="T29" fmla="*/ 16 h 36"/>
                <a:gd name="T30" fmla="*/ 1 w 16"/>
                <a:gd name="T31" fmla="*/ 14 h 36"/>
                <a:gd name="T32" fmla="*/ 4 w 16"/>
                <a:gd name="T33" fmla="*/ 12 h 36"/>
                <a:gd name="T34" fmla="*/ 8 w 16"/>
                <a:gd name="T35" fmla="*/ 12 h 36"/>
                <a:gd name="T36" fmla="*/ 12 w 16"/>
                <a:gd name="T37" fmla="*/ 13 h 36"/>
                <a:gd name="T38" fmla="*/ 13 w 16"/>
                <a:gd name="T39" fmla="*/ 17 h 36"/>
                <a:gd name="T40" fmla="*/ 13 w 16"/>
                <a:gd name="T41" fmla="*/ 18 h 36"/>
                <a:gd name="T42" fmla="*/ 13 w 16"/>
                <a:gd name="T43" fmla="*/ 20 h 36"/>
                <a:gd name="T44" fmla="*/ 11 w 16"/>
                <a:gd name="T45" fmla="*/ 27 h 36"/>
                <a:gd name="T46" fmla="*/ 11 w 16"/>
                <a:gd name="T47" fmla="*/ 29 h 36"/>
                <a:gd name="T48" fmla="*/ 10 w 16"/>
                <a:gd name="T49" fmla="*/ 30 h 36"/>
                <a:gd name="T50" fmla="*/ 11 w 16"/>
                <a:gd name="T51" fmla="*/ 32 h 36"/>
                <a:gd name="T52" fmla="*/ 13 w 16"/>
                <a:gd name="T53" fmla="*/ 33 h 36"/>
                <a:gd name="T54" fmla="*/ 15 w 16"/>
                <a:gd name="T55" fmla="*/ 32 h 36"/>
                <a:gd name="T56" fmla="*/ 16 w 16"/>
                <a:gd name="T57" fmla="*/ 32 h 36"/>
                <a:gd name="T58" fmla="*/ 16 w 16"/>
                <a:gd name="T59" fmla="*/ 4 h 36"/>
                <a:gd name="T60" fmla="*/ 15 w 16"/>
                <a:gd name="T61" fmla="*/ 7 h 36"/>
                <a:gd name="T62" fmla="*/ 12 w 16"/>
                <a:gd name="T63" fmla="*/ 8 h 36"/>
                <a:gd name="T64" fmla="*/ 9 w 16"/>
                <a:gd name="T65" fmla="*/ 7 h 36"/>
                <a:gd name="T66" fmla="*/ 7 w 16"/>
                <a:gd name="T67" fmla="*/ 4 h 36"/>
                <a:gd name="T68" fmla="*/ 9 w 16"/>
                <a:gd name="T69" fmla="*/ 1 h 36"/>
                <a:gd name="T70" fmla="*/ 12 w 16"/>
                <a:gd name="T71" fmla="*/ 0 h 36"/>
                <a:gd name="T72" fmla="*/ 15 w 16"/>
                <a:gd name="T73" fmla="*/ 1 h 36"/>
                <a:gd name="T74" fmla="*/ 16 w 16"/>
                <a:gd name="T7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2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1" y="36"/>
                    <a:pt x="10" y="36"/>
                    <a:pt x="9" y="36"/>
                  </a:cubicBezTo>
                  <a:cubicBezTo>
                    <a:pt x="7" y="36"/>
                    <a:pt x="5" y="35"/>
                    <a:pt x="4" y="35"/>
                  </a:cubicBezTo>
                  <a:cubicBezTo>
                    <a:pt x="3" y="34"/>
                    <a:pt x="3" y="33"/>
                    <a:pt x="3" y="31"/>
                  </a:cubicBezTo>
                  <a:cubicBezTo>
                    <a:pt x="3" y="31"/>
                    <a:pt x="3" y="30"/>
                    <a:pt x="3" y="30"/>
                  </a:cubicBezTo>
                  <a:cubicBezTo>
                    <a:pt x="3" y="29"/>
                    <a:pt x="3" y="28"/>
                    <a:pt x="3" y="2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6" y="17"/>
                    <a:pt x="6" y="16"/>
                    <a:pt x="5" y="16"/>
                  </a:cubicBezTo>
                  <a:cubicBezTo>
                    <a:pt x="5" y="15"/>
                    <a:pt x="4" y="15"/>
                    <a:pt x="3" y="15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3" y="13"/>
                    <a:pt x="4" y="12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10" y="12"/>
                    <a:pt x="11" y="12"/>
                    <a:pt x="12" y="13"/>
                  </a:cubicBezTo>
                  <a:cubicBezTo>
                    <a:pt x="13" y="14"/>
                    <a:pt x="13" y="15"/>
                    <a:pt x="13" y="17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3" y="19"/>
                    <a:pt x="13" y="20"/>
                    <a:pt x="13" y="20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8"/>
                    <a:pt x="11" y="29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1"/>
                    <a:pt x="11" y="32"/>
                    <a:pt x="11" y="32"/>
                  </a:cubicBezTo>
                  <a:cubicBezTo>
                    <a:pt x="11" y="33"/>
                    <a:pt x="12" y="33"/>
                    <a:pt x="13" y="33"/>
                  </a:cubicBezTo>
                  <a:cubicBezTo>
                    <a:pt x="14" y="33"/>
                    <a:pt x="14" y="33"/>
                    <a:pt x="15" y="32"/>
                  </a:cubicBezTo>
                  <a:cubicBezTo>
                    <a:pt x="15" y="32"/>
                    <a:pt x="16" y="32"/>
                    <a:pt x="16" y="32"/>
                  </a:cubicBezTo>
                  <a:close/>
                  <a:moveTo>
                    <a:pt x="16" y="4"/>
                  </a:moveTo>
                  <a:cubicBezTo>
                    <a:pt x="16" y="5"/>
                    <a:pt x="16" y="6"/>
                    <a:pt x="15" y="7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8"/>
                    <a:pt x="10" y="8"/>
                    <a:pt x="9" y="7"/>
                  </a:cubicBezTo>
                  <a:cubicBezTo>
                    <a:pt x="8" y="6"/>
                    <a:pt x="7" y="5"/>
                    <a:pt x="7" y="4"/>
                  </a:cubicBezTo>
                  <a:cubicBezTo>
                    <a:pt x="7" y="3"/>
                    <a:pt x="8" y="2"/>
                    <a:pt x="9" y="1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6" y="2"/>
                    <a:pt x="16" y="3"/>
                    <a:pt x="1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1073"/>
            <p:cNvSpPr>
              <a:spLocks noEditPoints="1"/>
            </p:cNvSpPr>
            <p:nvPr/>
          </p:nvSpPr>
          <p:spPr bwMode="auto">
            <a:xfrm>
              <a:off x="656058" y="1004631"/>
              <a:ext cx="23813" cy="52388"/>
            </a:xfrm>
            <a:custGeom>
              <a:avLst/>
              <a:gdLst>
                <a:gd name="T0" fmla="*/ 16 w 16"/>
                <a:gd name="T1" fmla="*/ 32 h 36"/>
                <a:gd name="T2" fmla="*/ 15 w 16"/>
                <a:gd name="T3" fmla="*/ 34 h 36"/>
                <a:gd name="T4" fmla="*/ 12 w 16"/>
                <a:gd name="T5" fmla="*/ 35 h 36"/>
                <a:gd name="T6" fmla="*/ 9 w 16"/>
                <a:gd name="T7" fmla="*/ 36 h 36"/>
                <a:gd name="T8" fmla="*/ 4 w 16"/>
                <a:gd name="T9" fmla="*/ 35 h 36"/>
                <a:gd name="T10" fmla="*/ 3 w 16"/>
                <a:gd name="T11" fmla="*/ 31 h 36"/>
                <a:gd name="T12" fmla="*/ 3 w 16"/>
                <a:gd name="T13" fmla="*/ 30 h 36"/>
                <a:gd name="T14" fmla="*/ 3 w 16"/>
                <a:gd name="T15" fmla="*/ 28 h 36"/>
                <a:gd name="T16" fmla="*/ 5 w 16"/>
                <a:gd name="T17" fmla="*/ 21 h 36"/>
                <a:gd name="T18" fmla="*/ 6 w 16"/>
                <a:gd name="T19" fmla="*/ 19 h 36"/>
                <a:gd name="T20" fmla="*/ 6 w 16"/>
                <a:gd name="T21" fmla="*/ 17 h 36"/>
                <a:gd name="T22" fmla="*/ 5 w 16"/>
                <a:gd name="T23" fmla="*/ 16 h 36"/>
                <a:gd name="T24" fmla="*/ 3 w 16"/>
                <a:gd name="T25" fmla="*/ 15 h 36"/>
                <a:gd name="T26" fmla="*/ 2 w 16"/>
                <a:gd name="T27" fmla="*/ 15 h 36"/>
                <a:gd name="T28" fmla="*/ 0 w 16"/>
                <a:gd name="T29" fmla="*/ 16 h 36"/>
                <a:gd name="T30" fmla="*/ 1 w 16"/>
                <a:gd name="T31" fmla="*/ 14 h 36"/>
                <a:gd name="T32" fmla="*/ 4 w 16"/>
                <a:gd name="T33" fmla="*/ 12 h 36"/>
                <a:gd name="T34" fmla="*/ 8 w 16"/>
                <a:gd name="T35" fmla="*/ 12 h 36"/>
                <a:gd name="T36" fmla="*/ 12 w 16"/>
                <a:gd name="T37" fmla="*/ 13 h 36"/>
                <a:gd name="T38" fmla="*/ 13 w 16"/>
                <a:gd name="T39" fmla="*/ 17 h 36"/>
                <a:gd name="T40" fmla="*/ 13 w 16"/>
                <a:gd name="T41" fmla="*/ 18 h 36"/>
                <a:gd name="T42" fmla="*/ 13 w 16"/>
                <a:gd name="T43" fmla="*/ 20 h 36"/>
                <a:gd name="T44" fmla="*/ 11 w 16"/>
                <a:gd name="T45" fmla="*/ 27 h 36"/>
                <a:gd name="T46" fmla="*/ 11 w 16"/>
                <a:gd name="T47" fmla="*/ 29 h 36"/>
                <a:gd name="T48" fmla="*/ 10 w 16"/>
                <a:gd name="T49" fmla="*/ 30 h 36"/>
                <a:gd name="T50" fmla="*/ 11 w 16"/>
                <a:gd name="T51" fmla="*/ 32 h 36"/>
                <a:gd name="T52" fmla="*/ 13 w 16"/>
                <a:gd name="T53" fmla="*/ 33 h 36"/>
                <a:gd name="T54" fmla="*/ 15 w 16"/>
                <a:gd name="T55" fmla="*/ 32 h 36"/>
                <a:gd name="T56" fmla="*/ 16 w 16"/>
                <a:gd name="T57" fmla="*/ 32 h 36"/>
                <a:gd name="T58" fmla="*/ 16 w 16"/>
                <a:gd name="T59" fmla="*/ 4 h 36"/>
                <a:gd name="T60" fmla="*/ 15 w 16"/>
                <a:gd name="T61" fmla="*/ 7 h 36"/>
                <a:gd name="T62" fmla="*/ 12 w 16"/>
                <a:gd name="T63" fmla="*/ 8 h 36"/>
                <a:gd name="T64" fmla="*/ 9 w 16"/>
                <a:gd name="T65" fmla="*/ 7 h 36"/>
                <a:gd name="T66" fmla="*/ 7 w 16"/>
                <a:gd name="T67" fmla="*/ 4 h 36"/>
                <a:gd name="T68" fmla="*/ 9 w 16"/>
                <a:gd name="T69" fmla="*/ 1 h 36"/>
                <a:gd name="T70" fmla="*/ 12 w 16"/>
                <a:gd name="T71" fmla="*/ 0 h 36"/>
                <a:gd name="T72" fmla="*/ 15 w 16"/>
                <a:gd name="T73" fmla="*/ 1 h 36"/>
                <a:gd name="T74" fmla="*/ 16 w 16"/>
                <a:gd name="T7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2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1" y="36"/>
                    <a:pt x="10" y="36"/>
                    <a:pt x="9" y="36"/>
                  </a:cubicBezTo>
                  <a:cubicBezTo>
                    <a:pt x="7" y="36"/>
                    <a:pt x="5" y="35"/>
                    <a:pt x="4" y="35"/>
                  </a:cubicBezTo>
                  <a:cubicBezTo>
                    <a:pt x="3" y="34"/>
                    <a:pt x="3" y="33"/>
                    <a:pt x="3" y="31"/>
                  </a:cubicBezTo>
                  <a:cubicBezTo>
                    <a:pt x="3" y="31"/>
                    <a:pt x="3" y="30"/>
                    <a:pt x="3" y="30"/>
                  </a:cubicBezTo>
                  <a:cubicBezTo>
                    <a:pt x="3" y="29"/>
                    <a:pt x="3" y="28"/>
                    <a:pt x="3" y="2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6" y="17"/>
                    <a:pt x="6" y="16"/>
                    <a:pt x="5" y="16"/>
                  </a:cubicBezTo>
                  <a:cubicBezTo>
                    <a:pt x="5" y="15"/>
                    <a:pt x="4" y="15"/>
                    <a:pt x="3" y="15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3" y="13"/>
                    <a:pt x="4" y="12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10" y="12"/>
                    <a:pt x="11" y="12"/>
                    <a:pt x="12" y="13"/>
                  </a:cubicBezTo>
                  <a:cubicBezTo>
                    <a:pt x="13" y="14"/>
                    <a:pt x="13" y="15"/>
                    <a:pt x="13" y="17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3" y="19"/>
                    <a:pt x="13" y="20"/>
                    <a:pt x="13" y="20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8"/>
                    <a:pt x="11" y="29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1"/>
                    <a:pt x="11" y="32"/>
                    <a:pt x="11" y="32"/>
                  </a:cubicBezTo>
                  <a:cubicBezTo>
                    <a:pt x="11" y="33"/>
                    <a:pt x="12" y="33"/>
                    <a:pt x="13" y="33"/>
                  </a:cubicBezTo>
                  <a:cubicBezTo>
                    <a:pt x="14" y="33"/>
                    <a:pt x="14" y="33"/>
                    <a:pt x="15" y="32"/>
                  </a:cubicBezTo>
                  <a:cubicBezTo>
                    <a:pt x="15" y="32"/>
                    <a:pt x="16" y="32"/>
                    <a:pt x="16" y="32"/>
                  </a:cubicBezTo>
                  <a:close/>
                  <a:moveTo>
                    <a:pt x="16" y="4"/>
                  </a:moveTo>
                  <a:cubicBezTo>
                    <a:pt x="16" y="5"/>
                    <a:pt x="16" y="6"/>
                    <a:pt x="15" y="7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8"/>
                    <a:pt x="10" y="8"/>
                    <a:pt x="9" y="7"/>
                  </a:cubicBezTo>
                  <a:cubicBezTo>
                    <a:pt x="8" y="6"/>
                    <a:pt x="7" y="5"/>
                    <a:pt x="7" y="4"/>
                  </a:cubicBezTo>
                  <a:cubicBezTo>
                    <a:pt x="7" y="3"/>
                    <a:pt x="8" y="2"/>
                    <a:pt x="9" y="1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6" y="2"/>
                    <a:pt x="16" y="3"/>
                    <a:pt x="16" y="4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Oval 1074"/>
            <p:cNvSpPr>
              <a:spLocks noChangeArrowheads="1"/>
            </p:cNvSpPr>
            <p:nvPr/>
          </p:nvSpPr>
          <p:spPr bwMode="auto">
            <a:xfrm>
              <a:off x="729083" y="915731"/>
              <a:ext cx="82550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1075"/>
            <p:cNvSpPr>
              <a:spLocks/>
            </p:cNvSpPr>
            <p:nvPr/>
          </p:nvSpPr>
          <p:spPr bwMode="auto">
            <a:xfrm>
              <a:off x="752895" y="941131"/>
              <a:ext cx="33338" cy="31750"/>
            </a:xfrm>
            <a:custGeom>
              <a:avLst/>
              <a:gdLst>
                <a:gd name="T0" fmla="*/ 21 w 21"/>
                <a:gd name="T1" fmla="*/ 7 h 20"/>
                <a:gd name="T2" fmla="*/ 14 w 21"/>
                <a:gd name="T3" fmla="*/ 7 h 20"/>
                <a:gd name="T4" fmla="*/ 14 w 21"/>
                <a:gd name="T5" fmla="*/ 0 h 20"/>
                <a:gd name="T6" fmla="*/ 8 w 21"/>
                <a:gd name="T7" fmla="*/ 0 h 20"/>
                <a:gd name="T8" fmla="*/ 8 w 21"/>
                <a:gd name="T9" fmla="*/ 7 h 20"/>
                <a:gd name="T10" fmla="*/ 0 w 21"/>
                <a:gd name="T11" fmla="*/ 7 h 20"/>
                <a:gd name="T12" fmla="*/ 0 w 21"/>
                <a:gd name="T13" fmla="*/ 14 h 20"/>
                <a:gd name="T14" fmla="*/ 8 w 21"/>
                <a:gd name="T15" fmla="*/ 14 h 20"/>
                <a:gd name="T16" fmla="*/ 8 w 21"/>
                <a:gd name="T17" fmla="*/ 20 h 20"/>
                <a:gd name="T18" fmla="*/ 14 w 21"/>
                <a:gd name="T19" fmla="*/ 20 h 20"/>
                <a:gd name="T20" fmla="*/ 14 w 21"/>
                <a:gd name="T21" fmla="*/ 14 h 20"/>
                <a:gd name="T22" fmla="*/ 21 w 21"/>
                <a:gd name="T23" fmla="*/ 14 h 20"/>
                <a:gd name="T24" fmla="*/ 21 w 21"/>
                <a:gd name="T2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0">
                  <a:moveTo>
                    <a:pt x="21" y="7"/>
                  </a:moveTo>
                  <a:lnTo>
                    <a:pt x="14" y="7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14"/>
                  </a:lnTo>
                  <a:lnTo>
                    <a:pt x="8" y="14"/>
                  </a:lnTo>
                  <a:lnTo>
                    <a:pt x="8" y="20"/>
                  </a:lnTo>
                  <a:lnTo>
                    <a:pt x="14" y="20"/>
                  </a:lnTo>
                  <a:lnTo>
                    <a:pt x="14" y="14"/>
                  </a:lnTo>
                  <a:lnTo>
                    <a:pt x="21" y="14"/>
                  </a:lnTo>
                  <a:lnTo>
                    <a:pt x="21" y="7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1076"/>
            <p:cNvSpPr>
              <a:spLocks/>
            </p:cNvSpPr>
            <p:nvPr/>
          </p:nvSpPr>
          <p:spPr bwMode="auto">
            <a:xfrm>
              <a:off x="1016420" y="1141156"/>
              <a:ext cx="42863" cy="4763"/>
            </a:xfrm>
            <a:custGeom>
              <a:avLst/>
              <a:gdLst>
                <a:gd name="T0" fmla="*/ 1 w 30"/>
                <a:gd name="T1" fmla="*/ 0 h 3"/>
                <a:gd name="T2" fmla="*/ 0 w 30"/>
                <a:gd name="T3" fmla="*/ 2 h 3"/>
                <a:gd name="T4" fmla="*/ 1 w 30"/>
                <a:gd name="T5" fmla="*/ 3 h 3"/>
                <a:gd name="T6" fmla="*/ 29 w 30"/>
                <a:gd name="T7" fmla="*/ 3 h 3"/>
                <a:gd name="T8" fmla="*/ 30 w 30"/>
                <a:gd name="T9" fmla="*/ 2 h 3"/>
                <a:gd name="T10" fmla="*/ 29 w 30"/>
                <a:gd name="T11" fmla="*/ 0 h 3"/>
                <a:gd name="T12" fmla="*/ 1 w 30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2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1077"/>
            <p:cNvSpPr>
              <a:spLocks/>
            </p:cNvSpPr>
            <p:nvPr/>
          </p:nvSpPr>
          <p:spPr bwMode="auto">
            <a:xfrm>
              <a:off x="987845" y="991931"/>
              <a:ext cx="98425" cy="122238"/>
            </a:xfrm>
            <a:custGeom>
              <a:avLst/>
              <a:gdLst>
                <a:gd name="T0" fmla="*/ 0 w 68"/>
                <a:gd name="T1" fmla="*/ 35 h 84"/>
                <a:gd name="T2" fmla="*/ 34 w 68"/>
                <a:gd name="T3" fmla="*/ 0 h 84"/>
                <a:gd name="T4" fmla="*/ 68 w 68"/>
                <a:gd name="T5" fmla="*/ 35 h 84"/>
                <a:gd name="T6" fmla="*/ 55 w 68"/>
                <a:gd name="T7" fmla="*/ 69 h 84"/>
                <a:gd name="T8" fmla="*/ 52 w 68"/>
                <a:gd name="T9" fmla="*/ 84 h 84"/>
                <a:gd name="T10" fmla="*/ 37 w 68"/>
                <a:gd name="T11" fmla="*/ 84 h 84"/>
                <a:gd name="T12" fmla="*/ 32 w 68"/>
                <a:gd name="T13" fmla="*/ 84 h 84"/>
                <a:gd name="T14" fmla="*/ 17 w 68"/>
                <a:gd name="T15" fmla="*/ 84 h 84"/>
                <a:gd name="T16" fmla="*/ 14 w 68"/>
                <a:gd name="T17" fmla="*/ 69 h 84"/>
                <a:gd name="T18" fmla="*/ 0 w 68"/>
                <a:gd name="T19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84">
                  <a:moveTo>
                    <a:pt x="0" y="35"/>
                  </a:moveTo>
                  <a:cubicBezTo>
                    <a:pt x="0" y="16"/>
                    <a:pt x="15" y="0"/>
                    <a:pt x="34" y="0"/>
                  </a:cubicBezTo>
                  <a:cubicBezTo>
                    <a:pt x="53" y="0"/>
                    <a:pt x="68" y="16"/>
                    <a:pt x="68" y="35"/>
                  </a:cubicBezTo>
                  <a:cubicBezTo>
                    <a:pt x="68" y="36"/>
                    <a:pt x="68" y="52"/>
                    <a:pt x="55" y="69"/>
                  </a:cubicBezTo>
                  <a:cubicBezTo>
                    <a:pt x="51" y="74"/>
                    <a:pt x="52" y="84"/>
                    <a:pt x="52" y="84"/>
                  </a:cubicBezTo>
                  <a:cubicBezTo>
                    <a:pt x="46" y="84"/>
                    <a:pt x="42" y="84"/>
                    <a:pt x="37" y="84"/>
                  </a:cubicBezTo>
                  <a:cubicBezTo>
                    <a:pt x="35" y="84"/>
                    <a:pt x="33" y="84"/>
                    <a:pt x="32" y="84"/>
                  </a:cubicBezTo>
                  <a:cubicBezTo>
                    <a:pt x="26" y="84"/>
                    <a:pt x="22" y="84"/>
                    <a:pt x="17" y="84"/>
                  </a:cubicBezTo>
                  <a:cubicBezTo>
                    <a:pt x="17" y="84"/>
                    <a:pt x="17" y="74"/>
                    <a:pt x="14" y="69"/>
                  </a:cubicBezTo>
                  <a:cubicBezTo>
                    <a:pt x="1" y="52"/>
                    <a:pt x="0" y="36"/>
                    <a:pt x="0" y="35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1078"/>
            <p:cNvSpPr>
              <a:spLocks/>
            </p:cNvSpPr>
            <p:nvPr/>
          </p:nvSpPr>
          <p:spPr bwMode="auto">
            <a:xfrm>
              <a:off x="987845" y="991931"/>
              <a:ext cx="49213" cy="122238"/>
            </a:xfrm>
            <a:custGeom>
              <a:avLst/>
              <a:gdLst>
                <a:gd name="T0" fmla="*/ 34 w 34"/>
                <a:gd name="T1" fmla="*/ 84 h 84"/>
                <a:gd name="T2" fmla="*/ 17 w 34"/>
                <a:gd name="T3" fmla="*/ 84 h 84"/>
                <a:gd name="T4" fmla="*/ 14 w 34"/>
                <a:gd name="T5" fmla="*/ 69 h 84"/>
                <a:gd name="T6" fmla="*/ 0 w 34"/>
                <a:gd name="T7" fmla="*/ 35 h 84"/>
                <a:gd name="T8" fmla="*/ 34 w 34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84">
                  <a:moveTo>
                    <a:pt x="34" y="84"/>
                  </a:moveTo>
                  <a:cubicBezTo>
                    <a:pt x="29" y="84"/>
                    <a:pt x="22" y="84"/>
                    <a:pt x="17" y="84"/>
                  </a:cubicBezTo>
                  <a:cubicBezTo>
                    <a:pt x="17" y="84"/>
                    <a:pt x="17" y="74"/>
                    <a:pt x="14" y="69"/>
                  </a:cubicBezTo>
                  <a:cubicBezTo>
                    <a:pt x="1" y="52"/>
                    <a:pt x="0" y="36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1079"/>
            <p:cNvSpPr>
              <a:spLocks/>
            </p:cNvSpPr>
            <p:nvPr/>
          </p:nvSpPr>
          <p:spPr bwMode="auto">
            <a:xfrm>
              <a:off x="1037058" y="1004631"/>
              <a:ext cx="39688" cy="38100"/>
            </a:xfrm>
            <a:custGeom>
              <a:avLst/>
              <a:gdLst>
                <a:gd name="T0" fmla="*/ 27 w 27"/>
                <a:gd name="T1" fmla="*/ 27 h 27"/>
                <a:gd name="T2" fmla="*/ 24 w 27"/>
                <a:gd name="T3" fmla="*/ 27 h 27"/>
                <a:gd name="T4" fmla="*/ 0 w 27"/>
                <a:gd name="T5" fmla="*/ 3 h 27"/>
                <a:gd name="T6" fmla="*/ 0 w 27"/>
                <a:gd name="T7" fmla="*/ 0 h 27"/>
                <a:gd name="T8" fmla="*/ 27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7" y="27"/>
                  </a:moveTo>
                  <a:cubicBezTo>
                    <a:pt x="24" y="27"/>
                    <a:pt x="24" y="27"/>
                    <a:pt x="24" y="27"/>
                  </a:cubicBezTo>
                  <a:cubicBezTo>
                    <a:pt x="24" y="14"/>
                    <a:pt x="13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27" y="12"/>
                    <a:pt x="27" y="27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1080"/>
            <p:cNvSpPr>
              <a:spLocks/>
            </p:cNvSpPr>
            <p:nvPr/>
          </p:nvSpPr>
          <p:spPr bwMode="auto">
            <a:xfrm>
              <a:off x="1044995" y="1064956"/>
              <a:ext cx="11113" cy="52388"/>
            </a:xfrm>
            <a:custGeom>
              <a:avLst/>
              <a:gdLst>
                <a:gd name="T0" fmla="*/ 3 w 7"/>
                <a:gd name="T1" fmla="*/ 33 h 33"/>
                <a:gd name="T2" fmla="*/ 0 w 7"/>
                <a:gd name="T3" fmla="*/ 33 h 33"/>
                <a:gd name="T4" fmla="*/ 5 w 7"/>
                <a:gd name="T5" fmla="*/ 0 h 33"/>
                <a:gd name="T6" fmla="*/ 7 w 7"/>
                <a:gd name="T7" fmla="*/ 1 h 33"/>
                <a:gd name="T8" fmla="*/ 3 w 7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3">
                  <a:moveTo>
                    <a:pt x="3" y="33"/>
                  </a:moveTo>
                  <a:lnTo>
                    <a:pt x="0" y="33"/>
                  </a:lnTo>
                  <a:lnTo>
                    <a:pt x="5" y="0"/>
                  </a:lnTo>
                  <a:lnTo>
                    <a:pt x="7" y="1"/>
                  </a:lnTo>
                  <a:lnTo>
                    <a:pt x="3" y="33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1081"/>
            <p:cNvSpPr>
              <a:spLocks/>
            </p:cNvSpPr>
            <p:nvPr/>
          </p:nvSpPr>
          <p:spPr bwMode="auto">
            <a:xfrm>
              <a:off x="1018008" y="1064956"/>
              <a:ext cx="14288" cy="52388"/>
            </a:xfrm>
            <a:custGeom>
              <a:avLst/>
              <a:gdLst>
                <a:gd name="T0" fmla="*/ 6 w 9"/>
                <a:gd name="T1" fmla="*/ 33 h 33"/>
                <a:gd name="T2" fmla="*/ 0 w 9"/>
                <a:gd name="T3" fmla="*/ 1 h 33"/>
                <a:gd name="T4" fmla="*/ 3 w 9"/>
                <a:gd name="T5" fmla="*/ 0 h 33"/>
                <a:gd name="T6" fmla="*/ 9 w 9"/>
                <a:gd name="T7" fmla="*/ 33 h 33"/>
                <a:gd name="T8" fmla="*/ 6 w 9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3">
                  <a:moveTo>
                    <a:pt x="6" y="33"/>
                  </a:moveTo>
                  <a:lnTo>
                    <a:pt x="0" y="1"/>
                  </a:lnTo>
                  <a:lnTo>
                    <a:pt x="3" y="0"/>
                  </a:lnTo>
                  <a:lnTo>
                    <a:pt x="9" y="33"/>
                  </a:lnTo>
                  <a:lnTo>
                    <a:pt x="6" y="33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082"/>
            <p:cNvSpPr>
              <a:spLocks/>
            </p:cNvSpPr>
            <p:nvPr/>
          </p:nvSpPr>
          <p:spPr bwMode="auto">
            <a:xfrm>
              <a:off x="1021183" y="1066543"/>
              <a:ext cx="33338" cy="6350"/>
            </a:xfrm>
            <a:custGeom>
              <a:avLst/>
              <a:gdLst>
                <a:gd name="T0" fmla="*/ 23 w 23"/>
                <a:gd name="T1" fmla="*/ 4 h 4"/>
                <a:gd name="T2" fmla="*/ 21 w 23"/>
                <a:gd name="T3" fmla="*/ 2 h 4"/>
                <a:gd name="T4" fmla="*/ 20 w 23"/>
                <a:gd name="T5" fmla="*/ 1 h 4"/>
                <a:gd name="T6" fmla="*/ 19 w 23"/>
                <a:gd name="T7" fmla="*/ 2 h 4"/>
                <a:gd name="T8" fmla="*/ 17 w 23"/>
                <a:gd name="T9" fmla="*/ 4 h 4"/>
                <a:gd name="T10" fmla="*/ 15 w 23"/>
                <a:gd name="T11" fmla="*/ 2 h 4"/>
                <a:gd name="T12" fmla="*/ 14 w 23"/>
                <a:gd name="T13" fmla="*/ 1 h 4"/>
                <a:gd name="T14" fmla="*/ 14 w 23"/>
                <a:gd name="T15" fmla="*/ 2 h 4"/>
                <a:gd name="T16" fmla="*/ 11 w 23"/>
                <a:gd name="T17" fmla="*/ 4 h 4"/>
                <a:gd name="T18" fmla="*/ 9 w 23"/>
                <a:gd name="T19" fmla="*/ 2 h 4"/>
                <a:gd name="T20" fmla="*/ 9 w 23"/>
                <a:gd name="T21" fmla="*/ 1 h 4"/>
                <a:gd name="T22" fmla="*/ 8 w 23"/>
                <a:gd name="T23" fmla="*/ 2 h 4"/>
                <a:gd name="T24" fmla="*/ 6 w 23"/>
                <a:gd name="T25" fmla="*/ 4 h 4"/>
                <a:gd name="T26" fmla="*/ 3 w 23"/>
                <a:gd name="T27" fmla="*/ 2 h 4"/>
                <a:gd name="T28" fmla="*/ 3 w 23"/>
                <a:gd name="T29" fmla="*/ 1 h 4"/>
                <a:gd name="T30" fmla="*/ 2 w 23"/>
                <a:gd name="T31" fmla="*/ 2 h 4"/>
                <a:gd name="T32" fmla="*/ 0 w 23"/>
                <a:gd name="T33" fmla="*/ 4 h 4"/>
                <a:gd name="T34" fmla="*/ 0 w 23"/>
                <a:gd name="T35" fmla="*/ 3 h 4"/>
                <a:gd name="T36" fmla="*/ 1 w 23"/>
                <a:gd name="T37" fmla="*/ 2 h 4"/>
                <a:gd name="T38" fmla="*/ 3 w 23"/>
                <a:gd name="T39" fmla="*/ 0 h 4"/>
                <a:gd name="T40" fmla="*/ 5 w 23"/>
                <a:gd name="T41" fmla="*/ 1 h 4"/>
                <a:gd name="T42" fmla="*/ 6 w 23"/>
                <a:gd name="T43" fmla="*/ 3 h 4"/>
                <a:gd name="T44" fmla="*/ 6 w 23"/>
                <a:gd name="T45" fmla="*/ 2 h 4"/>
                <a:gd name="T46" fmla="*/ 9 w 23"/>
                <a:gd name="T47" fmla="*/ 0 h 4"/>
                <a:gd name="T48" fmla="*/ 11 w 23"/>
                <a:gd name="T49" fmla="*/ 2 h 4"/>
                <a:gd name="T50" fmla="*/ 11 w 23"/>
                <a:gd name="T51" fmla="*/ 3 h 4"/>
                <a:gd name="T52" fmla="*/ 12 w 23"/>
                <a:gd name="T53" fmla="*/ 1 h 4"/>
                <a:gd name="T54" fmla="*/ 14 w 23"/>
                <a:gd name="T55" fmla="*/ 0 h 4"/>
                <a:gd name="T56" fmla="*/ 17 w 23"/>
                <a:gd name="T57" fmla="*/ 2 h 4"/>
                <a:gd name="T58" fmla="*/ 17 w 23"/>
                <a:gd name="T59" fmla="*/ 3 h 4"/>
                <a:gd name="T60" fmla="*/ 18 w 23"/>
                <a:gd name="T61" fmla="*/ 2 h 4"/>
                <a:gd name="T62" fmla="*/ 20 w 23"/>
                <a:gd name="T63" fmla="*/ 0 h 4"/>
                <a:gd name="T64" fmla="*/ 22 w 23"/>
                <a:gd name="T65" fmla="*/ 2 h 4"/>
                <a:gd name="T66" fmla="*/ 23 w 23"/>
                <a:gd name="T67" fmla="*/ 3 h 4"/>
                <a:gd name="T68" fmla="*/ 23 w 23"/>
                <a:gd name="T6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" h="4">
                  <a:moveTo>
                    <a:pt x="23" y="4"/>
                  </a:moveTo>
                  <a:cubicBezTo>
                    <a:pt x="22" y="4"/>
                    <a:pt x="21" y="3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4"/>
                    <a:pt x="17" y="4"/>
                  </a:cubicBezTo>
                  <a:cubicBezTo>
                    <a:pt x="16" y="4"/>
                    <a:pt x="16" y="3"/>
                    <a:pt x="15" y="2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7" y="3"/>
                    <a:pt x="7" y="4"/>
                    <a:pt x="6" y="4"/>
                  </a:cubicBezTo>
                  <a:cubicBezTo>
                    <a:pt x="5" y="4"/>
                    <a:pt x="4" y="3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2"/>
                    <a:pt x="5" y="2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9" y="0"/>
                    <a:pt x="10" y="0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5" y="0"/>
                    <a:pt x="16" y="1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cubicBezTo>
                    <a:pt x="22" y="2"/>
                    <a:pt x="23" y="3"/>
                    <a:pt x="23" y="3"/>
                  </a:cubicBezTo>
                  <a:lnTo>
                    <a:pt x="23" y="4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083"/>
            <p:cNvSpPr>
              <a:spLocks/>
            </p:cNvSpPr>
            <p:nvPr/>
          </p:nvSpPr>
          <p:spPr bwMode="auto">
            <a:xfrm>
              <a:off x="1013245" y="1114168"/>
              <a:ext cx="50800" cy="30163"/>
            </a:xfrm>
            <a:custGeom>
              <a:avLst/>
              <a:gdLst>
                <a:gd name="T0" fmla="*/ 35 w 35"/>
                <a:gd name="T1" fmla="*/ 0 h 20"/>
                <a:gd name="T2" fmla="*/ 35 w 35"/>
                <a:gd name="T3" fmla="*/ 18 h 20"/>
                <a:gd name="T4" fmla="*/ 32 w 35"/>
                <a:gd name="T5" fmla="*/ 20 h 20"/>
                <a:gd name="T6" fmla="*/ 2 w 35"/>
                <a:gd name="T7" fmla="*/ 20 h 20"/>
                <a:gd name="T8" fmla="*/ 0 w 35"/>
                <a:gd name="T9" fmla="*/ 18 h 20"/>
                <a:gd name="T10" fmla="*/ 0 w 35"/>
                <a:gd name="T11" fmla="*/ 0 h 20"/>
                <a:gd name="T12" fmla="*/ 35 w 35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0">
                  <a:moveTo>
                    <a:pt x="35" y="0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20"/>
                    <a:pt x="3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084"/>
            <p:cNvSpPr>
              <a:spLocks/>
            </p:cNvSpPr>
            <p:nvPr/>
          </p:nvSpPr>
          <p:spPr bwMode="auto">
            <a:xfrm>
              <a:off x="1011658" y="1115756"/>
              <a:ext cx="52388" cy="0"/>
            </a:xfrm>
            <a:custGeom>
              <a:avLst/>
              <a:gdLst>
                <a:gd name="T0" fmla="*/ 33 w 33"/>
                <a:gd name="T1" fmla="*/ 0 w 33"/>
                <a:gd name="T2" fmla="*/ 33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3">
                  <a:moveTo>
                    <a:pt x="33" y="0"/>
                  </a:move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Line 1085"/>
            <p:cNvSpPr>
              <a:spLocks noChangeShapeType="1"/>
            </p:cNvSpPr>
            <p:nvPr/>
          </p:nvSpPr>
          <p:spPr bwMode="auto">
            <a:xfrm flipH="1">
              <a:off x="1011658" y="1115756"/>
              <a:ext cx="523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1086"/>
            <p:cNvSpPr>
              <a:spLocks/>
            </p:cNvSpPr>
            <p:nvPr/>
          </p:nvSpPr>
          <p:spPr bwMode="auto">
            <a:xfrm>
              <a:off x="1008483" y="1114168"/>
              <a:ext cx="58738" cy="4763"/>
            </a:xfrm>
            <a:custGeom>
              <a:avLst/>
              <a:gdLst>
                <a:gd name="T0" fmla="*/ 38 w 40"/>
                <a:gd name="T1" fmla="*/ 3 h 3"/>
                <a:gd name="T2" fmla="*/ 2 w 40"/>
                <a:gd name="T3" fmla="*/ 3 h 3"/>
                <a:gd name="T4" fmla="*/ 0 w 40"/>
                <a:gd name="T5" fmla="*/ 1 h 3"/>
                <a:gd name="T6" fmla="*/ 2 w 40"/>
                <a:gd name="T7" fmla="*/ 0 h 3"/>
                <a:gd name="T8" fmla="*/ 38 w 40"/>
                <a:gd name="T9" fmla="*/ 0 h 3"/>
                <a:gd name="T10" fmla="*/ 40 w 40"/>
                <a:gd name="T11" fmla="*/ 1 h 3"/>
                <a:gd name="T12" fmla="*/ 38 w 4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">
                  <a:moveTo>
                    <a:pt x="38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0" y="1"/>
                  </a:cubicBezTo>
                  <a:cubicBezTo>
                    <a:pt x="40" y="2"/>
                    <a:pt x="39" y="3"/>
                    <a:pt x="38" y="3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087"/>
            <p:cNvSpPr>
              <a:spLocks/>
            </p:cNvSpPr>
            <p:nvPr/>
          </p:nvSpPr>
          <p:spPr bwMode="auto">
            <a:xfrm>
              <a:off x="1011658" y="1125281"/>
              <a:ext cx="52388" cy="0"/>
            </a:xfrm>
            <a:custGeom>
              <a:avLst/>
              <a:gdLst>
                <a:gd name="T0" fmla="*/ 33 w 33"/>
                <a:gd name="T1" fmla="*/ 0 w 33"/>
                <a:gd name="T2" fmla="*/ 33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3">
                  <a:moveTo>
                    <a:pt x="33" y="0"/>
                  </a:move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Line 1088"/>
            <p:cNvSpPr>
              <a:spLocks noChangeShapeType="1"/>
            </p:cNvSpPr>
            <p:nvPr/>
          </p:nvSpPr>
          <p:spPr bwMode="auto">
            <a:xfrm flipH="1">
              <a:off x="1011658" y="1125281"/>
              <a:ext cx="523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089"/>
            <p:cNvSpPr>
              <a:spLocks/>
            </p:cNvSpPr>
            <p:nvPr/>
          </p:nvSpPr>
          <p:spPr bwMode="auto">
            <a:xfrm>
              <a:off x="1008483" y="1123693"/>
              <a:ext cx="58738" cy="4763"/>
            </a:xfrm>
            <a:custGeom>
              <a:avLst/>
              <a:gdLst>
                <a:gd name="T0" fmla="*/ 38 w 40"/>
                <a:gd name="T1" fmla="*/ 3 h 3"/>
                <a:gd name="T2" fmla="*/ 2 w 40"/>
                <a:gd name="T3" fmla="*/ 3 h 3"/>
                <a:gd name="T4" fmla="*/ 0 w 40"/>
                <a:gd name="T5" fmla="*/ 1 h 3"/>
                <a:gd name="T6" fmla="*/ 2 w 40"/>
                <a:gd name="T7" fmla="*/ 0 h 3"/>
                <a:gd name="T8" fmla="*/ 38 w 40"/>
                <a:gd name="T9" fmla="*/ 0 h 3"/>
                <a:gd name="T10" fmla="*/ 40 w 40"/>
                <a:gd name="T11" fmla="*/ 1 h 3"/>
                <a:gd name="T12" fmla="*/ 38 w 4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">
                  <a:moveTo>
                    <a:pt x="38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0" y="1"/>
                  </a:cubicBezTo>
                  <a:cubicBezTo>
                    <a:pt x="40" y="2"/>
                    <a:pt x="39" y="3"/>
                    <a:pt x="38" y="3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090"/>
            <p:cNvSpPr>
              <a:spLocks/>
            </p:cNvSpPr>
            <p:nvPr/>
          </p:nvSpPr>
          <p:spPr bwMode="auto">
            <a:xfrm>
              <a:off x="1011658" y="1133218"/>
              <a:ext cx="52388" cy="0"/>
            </a:xfrm>
            <a:custGeom>
              <a:avLst/>
              <a:gdLst>
                <a:gd name="T0" fmla="*/ 33 w 33"/>
                <a:gd name="T1" fmla="*/ 0 w 33"/>
                <a:gd name="T2" fmla="*/ 33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3">
                  <a:moveTo>
                    <a:pt x="33" y="0"/>
                  </a:move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Line 1091"/>
            <p:cNvSpPr>
              <a:spLocks noChangeShapeType="1"/>
            </p:cNvSpPr>
            <p:nvPr/>
          </p:nvSpPr>
          <p:spPr bwMode="auto">
            <a:xfrm flipH="1">
              <a:off x="1011658" y="1133218"/>
              <a:ext cx="523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092"/>
            <p:cNvSpPr>
              <a:spLocks/>
            </p:cNvSpPr>
            <p:nvPr/>
          </p:nvSpPr>
          <p:spPr bwMode="auto">
            <a:xfrm>
              <a:off x="1008483" y="1130043"/>
              <a:ext cx="58738" cy="6350"/>
            </a:xfrm>
            <a:custGeom>
              <a:avLst/>
              <a:gdLst>
                <a:gd name="T0" fmla="*/ 38 w 40"/>
                <a:gd name="T1" fmla="*/ 4 h 4"/>
                <a:gd name="T2" fmla="*/ 2 w 40"/>
                <a:gd name="T3" fmla="*/ 4 h 4"/>
                <a:gd name="T4" fmla="*/ 0 w 40"/>
                <a:gd name="T5" fmla="*/ 2 h 4"/>
                <a:gd name="T6" fmla="*/ 2 w 40"/>
                <a:gd name="T7" fmla="*/ 0 h 4"/>
                <a:gd name="T8" fmla="*/ 38 w 40"/>
                <a:gd name="T9" fmla="*/ 0 h 4"/>
                <a:gd name="T10" fmla="*/ 40 w 40"/>
                <a:gd name="T11" fmla="*/ 2 h 4"/>
                <a:gd name="T12" fmla="*/ 38 w 4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">
                  <a:moveTo>
                    <a:pt x="3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3"/>
                    <a:pt x="39" y="4"/>
                    <a:pt x="38" y="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093"/>
            <p:cNvSpPr>
              <a:spLocks/>
            </p:cNvSpPr>
            <p:nvPr/>
          </p:nvSpPr>
          <p:spPr bwMode="auto">
            <a:xfrm>
              <a:off x="1035470" y="947481"/>
              <a:ext cx="3175" cy="28575"/>
            </a:xfrm>
            <a:custGeom>
              <a:avLst/>
              <a:gdLst>
                <a:gd name="T0" fmla="*/ 1 w 2"/>
                <a:gd name="T1" fmla="*/ 20 h 20"/>
                <a:gd name="T2" fmla="*/ 0 w 2"/>
                <a:gd name="T3" fmla="*/ 19 h 20"/>
                <a:gd name="T4" fmla="*/ 0 w 2"/>
                <a:gd name="T5" fmla="*/ 1 h 20"/>
                <a:gd name="T6" fmla="*/ 1 w 2"/>
                <a:gd name="T7" fmla="*/ 0 h 20"/>
                <a:gd name="T8" fmla="*/ 2 w 2"/>
                <a:gd name="T9" fmla="*/ 1 h 20"/>
                <a:gd name="T10" fmla="*/ 2 w 2"/>
                <a:gd name="T11" fmla="*/ 19 h 20"/>
                <a:gd name="T12" fmla="*/ 1 w 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0">
                  <a:moveTo>
                    <a:pt x="1" y="20"/>
                  </a:moveTo>
                  <a:cubicBezTo>
                    <a:pt x="1" y="20"/>
                    <a:pt x="0" y="20"/>
                    <a:pt x="0" y="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1" y="2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094"/>
            <p:cNvSpPr>
              <a:spLocks/>
            </p:cNvSpPr>
            <p:nvPr/>
          </p:nvSpPr>
          <p:spPr bwMode="auto">
            <a:xfrm>
              <a:off x="987845" y="958593"/>
              <a:ext cx="15875" cy="28575"/>
            </a:xfrm>
            <a:custGeom>
              <a:avLst/>
              <a:gdLst>
                <a:gd name="T0" fmla="*/ 10 w 11"/>
                <a:gd name="T1" fmla="*/ 19 h 19"/>
                <a:gd name="T2" fmla="*/ 9 w 11"/>
                <a:gd name="T3" fmla="*/ 18 h 19"/>
                <a:gd name="T4" fmla="*/ 0 w 11"/>
                <a:gd name="T5" fmla="*/ 2 h 19"/>
                <a:gd name="T6" fmla="*/ 0 w 11"/>
                <a:gd name="T7" fmla="*/ 1 h 19"/>
                <a:gd name="T8" fmla="*/ 1 w 11"/>
                <a:gd name="T9" fmla="*/ 1 h 19"/>
                <a:gd name="T10" fmla="*/ 11 w 11"/>
                <a:gd name="T11" fmla="*/ 17 h 19"/>
                <a:gd name="T12" fmla="*/ 10 w 1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10" y="19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0" y="19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095"/>
            <p:cNvSpPr>
              <a:spLocks/>
            </p:cNvSpPr>
            <p:nvPr/>
          </p:nvSpPr>
          <p:spPr bwMode="auto">
            <a:xfrm>
              <a:off x="951333" y="995106"/>
              <a:ext cx="26988" cy="15875"/>
            </a:xfrm>
            <a:custGeom>
              <a:avLst/>
              <a:gdLst>
                <a:gd name="T0" fmla="*/ 17 w 18"/>
                <a:gd name="T1" fmla="*/ 11 h 11"/>
                <a:gd name="T2" fmla="*/ 17 w 18"/>
                <a:gd name="T3" fmla="*/ 11 h 11"/>
                <a:gd name="T4" fmla="*/ 1 w 18"/>
                <a:gd name="T5" fmla="*/ 2 h 11"/>
                <a:gd name="T6" fmla="*/ 0 w 18"/>
                <a:gd name="T7" fmla="*/ 1 h 11"/>
                <a:gd name="T8" fmla="*/ 2 w 18"/>
                <a:gd name="T9" fmla="*/ 0 h 11"/>
                <a:gd name="T10" fmla="*/ 18 w 18"/>
                <a:gd name="T11" fmla="*/ 10 h 11"/>
                <a:gd name="T12" fmla="*/ 18 w 18"/>
                <a:gd name="T13" fmla="*/ 11 h 11"/>
                <a:gd name="T14" fmla="*/ 17 w 18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096"/>
            <p:cNvSpPr>
              <a:spLocks/>
            </p:cNvSpPr>
            <p:nvPr/>
          </p:nvSpPr>
          <p:spPr bwMode="auto">
            <a:xfrm>
              <a:off x="938633" y="1044318"/>
              <a:ext cx="30163" cy="1588"/>
            </a:xfrm>
            <a:custGeom>
              <a:avLst/>
              <a:gdLst>
                <a:gd name="T0" fmla="*/ 20 w 21"/>
                <a:gd name="T1" fmla="*/ 1 h 1"/>
                <a:gd name="T2" fmla="*/ 1 w 21"/>
                <a:gd name="T3" fmla="*/ 1 h 1"/>
                <a:gd name="T4" fmla="*/ 0 w 21"/>
                <a:gd name="T5" fmla="*/ 1 h 1"/>
                <a:gd name="T6" fmla="*/ 1 w 21"/>
                <a:gd name="T7" fmla="*/ 0 h 1"/>
                <a:gd name="T8" fmla="*/ 20 w 21"/>
                <a:gd name="T9" fmla="*/ 0 h 1"/>
                <a:gd name="T10" fmla="*/ 21 w 21"/>
                <a:gd name="T11" fmla="*/ 1 h 1"/>
                <a:gd name="T12" fmla="*/ 20 w 2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">
                  <a:moveTo>
                    <a:pt x="2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097"/>
            <p:cNvSpPr>
              <a:spLocks/>
            </p:cNvSpPr>
            <p:nvPr/>
          </p:nvSpPr>
          <p:spPr bwMode="auto">
            <a:xfrm>
              <a:off x="1097383" y="1079243"/>
              <a:ext cx="25400" cy="15875"/>
            </a:xfrm>
            <a:custGeom>
              <a:avLst/>
              <a:gdLst>
                <a:gd name="T0" fmla="*/ 17 w 18"/>
                <a:gd name="T1" fmla="*/ 11 h 11"/>
                <a:gd name="T2" fmla="*/ 17 w 18"/>
                <a:gd name="T3" fmla="*/ 11 h 11"/>
                <a:gd name="T4" fmla="*/ 0 w 18"/>
                <a:gd name="T5" fmla="*/ 1 h 11"/>
                <a:gd name="T6" fmla="*/ 0 w 18"/>
                <a:gd name="T7" fmla="*/ 0 h 11"/>
                <a:gd name="T8" fmla="*/ 1 w 18"/>
                <a:gd name="T9" fmla="*/ 0 h 11"/>
                <a:gd name="T10" fmla="*/ 18 w 18"/>
                <a:gd name="T11" fmla="*/ 9 h 11"/>
                <a:gd name="T12" fmla="*/ 18 w 18"/>
                <a:gd name="T13" fmla="*/ 10 h 11"/>
                <a:gd name="T14" fmla="*/ 17 w 18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098"/>
            <p:cNvSpPr>
              <a:spLocks/>
            </p:cNvSpPr>
            <p:nvPr/>
          </p:nvSpPr>
          <p:spPr bwMode="auto">
            <a:xfrm>
              <a:off x="1105320" y="1044318"/>
              <a:ext cx="31750" cy="1588"/>
            </a:xfrm>
            <a:custGeom>
              <a:avLst/>
              <a:gdLst>
                <a:gd name="T0" fmla="*/ 20 w 21"/>
                <a:gd name="T1" fmla="*/ 1 h 1"/>
                <a:gd name="T2" fmla="*/ 1 w 21"/>
                <a:gd name="T3" fmla="*/ 1 h 1"/>
                <a:gd name="T4" fmla="*/ 0 w 21"/>
                <a:gd name="T5" fmla="*/ 0 h 1"/>
                <a:gd name="T6" fmla="*/ 1 w 21"/>
                <a:gd name="T7" fmla="*/ 0 h 1"/>
                <a:gd name="T8" fmla="*/ 20 w 21"/>
                <a:gd name="T9" fmla="*/ 0 h 1"/>
                <a:gd name="T10" fmla="*/ 21 w 21"/>
                <a:gd name="T11" fmla="*/ 0 h 1"/>
                <a:gd name="T12" fmla="*/ 20 w 2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">
                  <a:moveTo>
                    <a:pt x="2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1"/>
                    <a:pt x="2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099"/>
            <p:cNvSpPr>
              <a:spLocks/>
            </p:cNvSpPr>
            <p:nvPr/>
          </p:nvSpPr>
          <p:spPr bwMode="auto">
            <a:xfrm>
              <a:off x="1097383" y="995106"/>
              <a:ext cx="25400" cy="15875"/>
            </a:xfrm>
            <a:custGeom>
              <a:avLst/>
              <a:gdLst>
                <a:gd name="T0" fmla="*/ 1 w 18"/>
                <a:gd name="T1" fmla="*/ 11 h 11"/>
                <a:gd name="T2" fmla="*/ 0 w 18"/>
                <a:gd name="T3" fmla="*/ 11 h 11"/>
                <a:gd name="T4" fmla="*/ 0 w 18"/>
                <a:gd name="T5" fmla="*/ 10 h 11"/>
                <a:gd name="T6" fmla="*/ 17 w 18"/>
                <a:gd name="T7" fmla="*/ 0 h 11"/>
                <a:gd name="T8" fmla="*/ 18 w 18"/>
                <a:gd name="T9" fmla="*/ 1 h 11"/>
                <a:gd name="T10" fmla="*/ 18 w 18"/>
                <a:gd name="T11" fmla="*/ 2 h 11"/>
                <a:gd name="T12" fmla="*/ 1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100"/>
            <p:cNvSpPr>
              <a:spLocks/>
            </p:cNvSpPr>
            <p:nvPr/>
          </p:nvSpPr>
          <p:spPr bwMode="auto">
            <a:xfrm>
              <a:off x="1070395" y="958593"/>
              <a:ext cx="17463" cy="28575"/>
            </a:xfrm>
            <a:custGeom>
              <a:avLst/>
              <a:gdLst>
                <a:gd name="T0" fmla="*/ 1 w 12"/>
                <a:gd name="T1" fmla="*/ 19 h 19"/>
                <a:gd name="T2" fmla="*/ 1 w 12"/>
                <a:gd name="T3" fmla="*/ 19 h 19"/>
                <a:gd name="T4" fmla="*/ 0 w 12"/>
                <a:gd name="T5" fmla="*/ 17 h 19"/>
                <a:gd name="T6" fmla="*/ 10 w 12"/>
                <a:gd name="T7" fmla="*/ 1 h 19"/>
                <a:gd name="T8" fmla="*/ 11 w 12"/>
                <a:gd name="T9" fmla="*/ 1 h 19"/>
                <a:gd name="T10" fmla="*/ 11 w 12"/>
                <a:gd name="T11" fmla="*/ 2 h 19"/>
                <a:gd name="T12" fmla="*/ 2 w 12"/>
                <a:gd name="T13" fmla="*/ 18 h 19"/>
                <a:gd name="T14" fmla="*/ 1 w 12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9"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0"/>
                    <a:pt x="11" y="1"/>
                  </a:cubicBezTo>
                  <a:cubicBezTo>
                    <a:pt x="11" y="1"/>
                    <a:pt x="12" y="2"/>
                    <a:pt x="11" y="2"/>
                  </a:cubicBezTo>
                  <a:cubicBezTo>
                    <a:pt x="2" y="18"/>
                    <a:pt x="2" y="18"/>
                    <a:pt x="2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101"/>
            <p:cNvSpPr>
              <a:spLocks/>
            </p:cNvSpPr>
            <p:nvPr/>
          </p:nvSpPr>
          <p:spPr bwMode="auto">
            <a:xfrm>
              <a:off x="1035470" y="947481"/>
              <a:ext cx="3175" cy="28575"/>
            </a:xfrm>
            <a:custGeom>
              <a:avLst/>
              <a:gdLst>
                <a:gd name="T0" fmla="*/ 1 w 2"/>
                <a:gd name="T1" fmla="*/ 20 h 20"/>
                <a:gd name="T2" fmla="*/ 0 w 2"/>
                <a:gd name="T3" fmla="*/ 19 h 20"/>
                <a:gd name="T4" fmla="*/ 0 w 2"/>
                <a:gd name="T5" fmla="*/ 1 h 20"/>
                <a:gd name="T6" fmla="*/ 1 w 2"/>
                <a:gd name="T7" fmla="*/ 0 h 20"/>
                <a:gd name="T8" fmla="*/ 2 w 2"/>
                <a:gd name="T9" fmla="*/ 1 h 20"/>
                <a:gd name="T10" fmla="*/ 2 w 2"/>
                <a:gd name="T11" fmla="*/ 19 h 20"/>
                <a:gd name="T12" fmla="*/ 1 w 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0">
                  <a:moveTo>
                    <a:pt x="1" y="20"/>
                  </a:moveTo>
                  <a:cubicBezTo>
                    <a:pt x="1" y="20"/>
                    <a:pt x="0" y="20"/>
                    <a:pt x="0" y="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1" y="2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102"/>
            <p:cNvSpPr>
              <a:spLocks/>
            </p:cNvSpPr>
            <p:nvPr/>
          </p:nvSpPr>
          <p:spPr bwMode="auto">
            <a:xfrm>
              <a:off x="1035470" y="947481"/>
              <a:ext cx="3175" cy="28575"/>
            </a:xfrm>
            <a:custGeom>
              <a:avLst/>
              <a:gdLst>
                <a:gd name="T0" fmla="*/ 1 w 2"/>
                <a:gd name="T1" fmla="*/ 20 h 20"/>
                <a:gd name="T2" fmla="*/ 0 w 2"/>
                <a:gd name="T3" fmla="*/ 19 h 20"/>
                <a:gd name="T4" fmla="*/ 0 w 2"/>
                <a:gd name="T5" fmla="*/ 1 h 20"/>
                <a:gd name="T6" fmla="*/ 1 w 2"/>
                <a:gd name="T7" fmla="*/ 0 h 20"/>
                <a:gd name="T8" fmla="*/ 2 w 2"/>
                <a:gd name="T9" fmla="*/ 1 h 20"/>
                <a:gd name="T10" fmla="*/ 2 w 2"/>
                <a:gd name="T11" fmla="*/ 19 h 20"/>
                <a:gd name="T12" fmla="*/ 1 w 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0">
                  <a:moveTo>
                    <a:pt x="1" y="20"/>
                  </a:moveTo>
                  <a:cubicBezTo>
                    <a:pt x="1" y="20"/>
                    <a:pt x="0" y="20"/>
                    <a:pt x="0" y="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1" y="2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103"/>
            <p:cNvSpPr>
              <a:spLocks/>
            </p:cNvSpPr>
            <p:nvPr/>
          </p:nvSpPr>
          <p:spPr bwMode="auto">
            <a:xfrm>
              <a:off x="1070395" y="958593"/>
              <a:ext cx="17463" cy="28575"/>
            </a:xfrm>
            <a:custGeom>
              <a:avLst/>
              <a:gdLst>
                <a:gd name="T0" fmla="*/ 1 w 12"/>
                <a:gd name="T1" fmla="*/ 19 h 19"/>
                <a:gd name="T2" fmla="*/ 1 w 12"/>
                <a:gd name="T3" fmla="*/ 19 h 19"/>
                <a:gd name="T4" fmla="*/ 0 w 12"/>
                <a:gd name="T5" fmla="*/ 17 h 19"/>
                <a:gd name="T6" fmla="*/ 10 w 12"/>
                <a:gd name="T7" fmla="*/ 1 h 19"/>
                <a:gd name="T8" fmla="*/ 11 w 12"/>
                <a:gd name="T9" fmla="*/ 1 h 19"/>
                <a:gd name="T10" fmla="*/ 11 w 12"/>
                <a:gd name="T11" fmla="*/ 2 h 19"/>
                <a:gd name="T12" fmla="*/ 2 w 12"/>
                <a:gd name="T13" fmla="*/ 18 h 19"/>
                <a:gd name="T14" fmla="*/ 1 w 12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9"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0"/>
                    <a:pt x="11" y="1"/>
                  </a:cubicBezTo>
                  <a:cubicBezTo>
                    <a:pt x="11" y="1"/>
                    <a:pt x="12" y="2"/>
                    <a:pt x="11" y="2"/>
                  </a:cubicBezTo>
                  <a:cubicBezTo>
                    <a:pt x="2" y="18"/>
                    <a:pt x="2" y="18"/>
                    <a:pt x="2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104"/>
            <p:cNvSpPr>
              <a:spLocks/>
            </p:cNvSpPr>
            <p:nvPr/>
          </p:nvSpPr>
          <p:spPr bwMode="auto">
            <a:xfrm>
              <a:off x="1097383" y="995106"/>
              <a:ext cx="25400" cy="15875"/>
            </a:xfrm>
            <a:custGeom>
              <a:avLst/>
              <a:gdLst>
                <a:gd name="T0" fmla="*/ 1 w 18"/>
                <a:gd name="T1" fmla="*/ 11 h 11"/>
                <a:gd name="T2" fmla="*/ 0 w 18"/>
                <a:gd name="T3" fmla="*/ 11 h 11"/>
                <a:gd name="T4" fmla="*/ 0 w 18"/>
                <a:gd name="T5" fmla="*/ 10 h 11"/>
                <a:gd name="T6" fmla="*/ 17 w 18"/>
                <a:gd name="T7" fmla="*/ 0 h 11"/>
                <a:gd name="T8" fmla="*/ 18 w 18"/>
                <a:gd name="T9" fmla="*/ 1 h 11"/>
                <a:gd name="T10" fmla="*/ 18 w 18"/>
                <a:gd name="T11" fmla="*/ 2 h 11"/>
                <a:gd name="T12" fmla="*/ 1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105"/>
            <p:cNvSpPr>
              <a:spLocks/>
            </p:cNvSpPr>
            <p:nvPr/>
          </p:nvSpPr>
          <p:spPr bwMode="auto">
            <a:xfrm>
              <a:off x="1105320" y="1044318"/>
              <a:ext cx="31750" cy="1588"/>
            </a:xfrm>
            <a:custGeom>
              <a:avLst/>
              <a:gdLst>
                <a:gd name="T0" fmla="*/ 20 w 21"/>
                <a:gd name="T1" fmla="*/ 1 h 1"/>
                <a:gd name="T2" fmla="*/ 1 w 21"/>
                <a:gd name="T3" fmla="*/ 1 h 1"/>
                <a:gd name="T4" fmla="*/ 0 w 21"/>
                <a:gd name="T5" fmla="*/ 1 h 1"/>
                <a:gd name="T6" fmla="*/ 1 w 21"/>
                <a:gd name="T7" fmla="*/ 0 h 1"/>
                <a:gd name="T8" fmla="*/ 20 w 21"/>
                <a:gd name="T9" fmla="*/ 0 h 1"/>
                <a:gd name="T10" fmla="*/ 21 w 21"/>
                <a:gd name="T11" fmla="*/ 1 h 1"/>
                <a:gd name="T12" fmla="*/ 20 w 2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">
                  <a:moveTo>
                    <a:pt x="2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1"/>
                    <a:pt x="2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106"/>
            <p:cNvSpPr>
              <a:spLocks/>
            </p:cNvSpPr>
            <p:nvPr/>
          </p:nvSpPr>
          <p:spPr bwMode="auto">
            <a:xfrm>
              <a:off x="951333" y="1079243"/>
              <a:ext cx="26988" cy="15875"/>
            </a:xfrm>
            <a:custGeom>
              <a:avLst/>
              <a:gdLst>
                <a:gd name="T0" fmla="*/ 1 w 18"/>
                <a:gd name="T1" fmla="*/ 11 h 11"/>
                <a:gd name="T2" fmla="*/ 0 w 18"/>
                <a:gd name="T3" fmla="*/ 10 h 11"/>
                <a:gd name="T4" fmla="*/ 1 w 18"/>
                <a:gd name="T5" fmla="*/ 9 h 11"/>
                <a:gd name="T6" fmla="*/ 17 w 18"/>
                <a:gd name="T7" fmla="*/ 0 h 11"/>
                <a:gd name="T8" fmla="*/ 18 w 18"/>
                <a:gd name="T9" fmla="*/ 0 h 11"/>
                <a:gd name="T10" fmla="*/ 18 w 18"/>
                <a:gd name="T11" fmla="*/ 1 h 11"/>
                <a:gd name="T12" fmla="*/ 2 w 18"/>
                <a:gd name="T13" fmla="*/ 11 h 11"/>
                <a:gd name="T14" fmla="*/ 1 w 18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" y="11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" y="11"/>
                    <a:pt x="2" y="11"/>
                    <a:pt x="2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107"/>
            <p:cNvSpPr>
              <a:spLocks/>
            </p:cNvSpPr>
            <p:nvPr/>
          </p:nvSpPr>
          <p:spPr bwMode="auto">
            <a:xfrm>
              <a:off x="938633" y="1044318"/>
              <a:ext cx="30163" cy="1588"/>
            </a:xfrm>
            <a:custGeom>
              <a:avLst/>
              <a:gdLst>
                <a:gd name="T0" fmla="*/ 20 w 21"/>
                <a:gd name="T1" fmla="*/ 1 h 1"/>
                <a:gd name="T2" fmla="*/ 1 w 21"/>
                <a:gd name="T3" fmla="*/ 1 h 1"/>
                <a:gd name="T4" fmla="*/ 0 w 21"/>
                <a:gd name="T5" fmla="*/ 0 h 1"/>
                <a:gd name="T6" fmla="*/ 1 w 21"/>
                <a:gd name="T7" fmla="*/ 0 h 1"/>
                <a:gd name="T8" fmla="*/ 20 w 21"/>
                <a:gd name="T9" fmla="*/ 0 h 1"/>
                <a:gd name="T10" fmla="*/ 21 w 21"/>
                <a:gd name="T11" fmla="*/ 0 h 1"/>
                <a:gd name="T12" fmla="*/ 20 w 2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">
                  <a:moveTo>
                    <a:pt x="2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1" y="1"/>
                    <a:pt x="20" y="1"/>
                    <a:pt x="20" y="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108"/>
            <p:cNvSpPr>
              <a:spLocks/>
            </p:cNvSpPr>
            <p:nvPr/>
          </p:nvSpPr>
          <p:spPr bwMode="auto">
            <a:xfrm>
              <a:off x="951333" y="995106"/>
              <a:ext cx="26988" cy="15875"/>
            </a:xfrm>
            <a:custGeom>
              <a:avLst/>
              <a:gdLst>
                <a:gd name="T0" fmla="*/ 17 w 18"/>
                <a:gd name="T1" fmla="*/ 11 h 11"/>
                <a:gd name="T2" fmla="*/ 17 w 18"/>
                <a:gd name="T3" fmla="*/ 11 h 11"/>
                <a:gd name="T4" fmla="*/ 1 w 18"/>
                <a:gd name="T5" fmla="*/ 2 h 11"/>
                <a:gd name="T6" fmla="*/ 0 w 18"/>
                <a:gd name="T7" fmla="*/ 1 h 11"/>
                <a:gd name="T8" fmla="*/ 2 w 18"/>
                <a:gd name="T9" fmla="*/ 0 h 11"/>
                <a:gd name="T10" fmla="*/ 18 w 18"/>
                <a:gd name="T11" fmla="*/ 10 h 11"/>
                <a:gd name="T12" fmla="*/ 18 w 18"/>
                <a:gd name="T13" fmla="*/ 11 h 11"/>
                <a:gd name="T14" fmla="*/ 17 w 18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"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109"/>
            <p:cNvSpPr>
              <a:spLocks/>
            </p:cNvSpPr>
            <p:nvPr/>
          </p:nvSpPr>
          <p:spPr bwMode="auto">
            <a:xfrm>
              <a:off x="987845" y="958593"/>
              <a:ext cx="15875" cy="28575"/>
            </a:xfrm>
            <a:custGeom>
              <a:avLst/>
              <a:gdLst>
                <a:gd name="T0" fmla="*/ 10 w 11"/>
                <a:gd name="T1" fmla="*/ 19 h 19"/>
                <a:gd name="T2" fmla="*/ 9 w 11"/>
                <a:gd name="T3" fmla="*/ 18 h 19"/>
                <a:gd name="T4" fmla="*/ 0 w 11"/>
                <a:gd name="T5" fmla="*/ 2 h 19"/>
                <a:gd name="T6" fmla="*/ 0 w 11"/>
                <a:gd name="T7" fmla="*/ 1 h 19"/>
                <a:gd name="T8" fmla="*/ 1 w 11"/>
                <a:gd name="T9" fmla="*/ 1 h 19"/>
                <a:gd name="T10" fmla="*/ 11 w 11"/>
                <a:gd name="T11" fmla="*/ 17 h 19"/>
                <a:gd name="T12" fmla="*/ 11 w 11"/>
                <a:gd name="T13" fmla="*/ 19 h 19"/>
                <a:gd name="T14" fmla="*/ 10 w 11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9">
                  <a:moveTo>
                    <a:pt x="10" y="19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9"/>
                  </a:cubicBezTo>
                  <a:lnTo>
                    <a:pt x="10" y="19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110"/>
            <p:cNvSpPr>
              <a:spLocks/>
            </p:cNvSpPr>
            <p:nvPr/>
          </p:nvSpPr>
          <p:spPr bwMode="auto">
            <a:xfrm>
              <a:off x="1035470" y="947481"/>
              <a:ext cx="3175" cy="28575"/>
            </a:xfrm>
            <a:custGeom>
              <a:avLst/>
              <a:gdLst>
                <a:gd name="T0" fmla="*/ 1 w 2"/>
                <a:gd name="T1" fmla="*/ 20 h 20"/>
                <a:gd name="T2" fmla="*/ 0 w 2"/>
                <a:gd name="T3" fmla="*/ 19 h 20"/>
                <a:gd name="T4" fmla="*/ 0 w 2"/>
                <a:gd name="T5" fmla="*/ 1 h 20"/>
                <a:gd name="T6" fmla="*/ 1 w 2"/>
                <a:gd name="T7" fmla="*/ 0 h 20"/>
                <a:gd name="T8" fmla="*/ 2 w 2"/>
                <a:gd name="T9" fmla="*/ 1 h 20"/>
                <a:gd name="T10" fmla="*/ 2 w 2"/>
                <a:gd name="T11" fmla="*/ 19 h 20"/>
                <a:gd name="T12" fmla="*/ 1 w 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0">
                  <a:moveTo>
                    <a:pt x="1" y="20"/>
                  </a:moveTo>
                  <a:cubicBezTo>
                    <a:pt x="1" y="20"/>
                    <a:pt x="0" y="20"/>
                    <a:pt x="0" y="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1" y="2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111"/>
            <p:cNvSpPr>
              <a:spLocks/>
            </p:cNvSpPr>
            <p:nvPr/>
          </p:nvSpPr>
          <p:spPr bwMode="auto">
            <a:xfrm>
              <a:off x="1018008" y="1209418"/>
              <a:ext cx="157163" cy="155575"/>
            </a:xfrm>
            <a:custGeom>
              <a:avLst/>
              <a:gdLst>
                <a:gd name="T0" fmla="*/ 3 w 108"/>
                <a:gd name="T1" fmla="*/ 107 h 107"/>
                <a:gd name="T2" fmla="*/ 108 w 108"/>
                <a:gd name="T3" fmla="*/ 2 h 107"/>
                <a:gd name="T4" fmla="*/ 103 w 108"/>
                <a:gd name="T5" fmla="*/ 2 h 107"/>
                <a:gd name="T6" fmla="*/ 0 w 108"/>
                <a:gd name="T7" fmla="*/ 104 h 107"/>
                <a:gd name="T8" fmla="*/ 3 w 108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7">
                  <a:moveTo>
                    <a:pt x="3" y="107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7" y="0"/>
                    <a:pt x="104" y="0"/>
                    <a:pt x="103" y="2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3" y="107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112"/>
            <p:cNvSpPr>
              <a:spLocks/>
            </p:cNvSpPr>
            <p:nvPr/>
          </p:nvSpPr>
          <p:spPr bwMode="auto">
            <a:xfrm>
              <a:off x="1008483" y="1199893"/>
              <a:ext cx="161925" cy="160338"/>
            </a:xfrm>
            <a:custGeom>
              <a:avLst/>
              <a:gdLst>
                <a:gd name="T0" fmla="*/ 0 w 111"/>
                <a:gd name="T1" fmla="*/ 104 h 111"/>
                <a:gd name="T2" fmla="*/ 7 w 111"/>
                <a:gd name="T3" fmla="*/ 111 h 111"/>
                <a:gd name="T4" fmla="*/ 110 w 111"/>
                <a:gd name="T5" fmla="*/ 9 h 111"/>
                <a:gd name="T6" fmla="*/ 110 w 111"/>
                <a:gd name="T7" fmla="*/ 8 h 111"/>
                <a:gd name="T8" fmla="*/ 110 w 111"/>
                <a:gd name="T9" fmla="*/ 9 h 111"/>
                <a:gd name="T10" fmla="*/ 109 w 111"/>
                <a:gd name="T11" fmla="*/ 2 h 111"/>
                <a:gd name="T12" fmla="*/ 103 w 111"/>
                <a:gd name="T13" fmla="*/ 2 h 111"/>
                <a:gd name="T14" fmla="*/ 103 w 111"/>
                <a:gd name="T15" fmla="*/ 2 h 111"/>
                <a:gd name="T16" fmla="*/ 103 w 111"/>
                <a:gd name="T17" fmla="*/ 2 h 111"/>
                <a:gd name="T18" fmla="*/ 103 w 111"/>
                <a:gd name="T19" fmla="*/ 2 h 111"/>
                <a:gd name="T20" fmla="*/ 0 w 111"/>
                <a:gd name="T21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111">
                  <a:moveTo>
                    <a:pt x="0" y="104"/>
                  </a:moveTo>
                  <a:cubicBezTo>
                    <a:pt x="7" y="111"/>
                    <a:pt x="7" y="111"/>
                    <a:pt x="7" y="111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1" y="7"/>
                    <a:pt x="111" y="4"/>
                    <a:pt x="109" y="2"/>
                  </a:cubicBezTo>
                  <a:cubicBezTo>
                    <a:pt x="108" y="0"/>
                    <a:pt x="105" y="0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113"/>
            <p:cNvSpPr>
              <a:spLocks/>
            </p:cNvSpPr>
            <p:nvPr/>
          </p:nvSpPr>
          <p:spPr bwMode="auto">
            <a:xfrm>
              <a:off x="1003720" y="1193543"/>
              <a:ext cx="155575" cy="157163"/>
            </a:xfrm>
            <a:custGeom>
              <a:avLst/>
              <a:gdLst>
                <a:gd name="T0" fmla="*/ 106 w 107"/>
                <a:gd name="T1" fmla="*/ 6 h 108"/>
                <a:gd name="T2" fmla="*/ 106 w 107"/>
                <a:gd name="T3" fmla="*/ 0 h 108"/>
                <a:gd name="T4" fmla="*/ 0 w 107"/>
                <a:gd name="T5" fmla="*/ 106 h 108"/>
                <a:gd name="T6" fmla="*/ 3 w 107"/>
                <a:gd name="T7" fmla="*/ 108 h 108"/>
                <a:gd name="T8" fmla="*/ 106 w 107"/>
                <a:gd name="T9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8">
                  <a:moveTo>
                    <a:pt x="106" y="6"/>
                  </a:moveTo>
                  <a:cubicBezTo>
                    <a:pt x="107" y="4"/>
                    <a:pt x="107" y="2"/>
                    <a:pt x="106" y="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" y="108"/>
                    <a:pt x="3" y="108"/>
                    <a:pt x="3" y="108"/>
                  </a:cubicBezTo>
                  <a:lnTo>
                    <a:pt x="106" y="6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114"/>
            <p:cNvSpPr>
              <a:spLocks/>
            </p:cNvSpPr>
            <p:nvPr/>
          </p:nvSpPr>
          <p:spPr bwMode="auto">
            <a:xfrm>
              <a:off x="1157708" y="1190368"/>
              <a:ext cx="20638" cy="22225"/>
            </a:xfrm>
            <a:custGeom>
              <a:avLst/>
              <a:gdLst>
                <a:gd name="T0" fmla="*/ 0 w 14"/>
                <a:gd name="T1" fmla="*/ 2 h 15"/>
                <a:gd name="T2" fmla="*/ 0 w 14"/>
                <a:gd name="T3" fmla="*/ 8 h 15"/>
                <a:gd name="T4" fmla="*/ 0 w 14"/>
                <a:gd name="T5" fmla="*/ 8 h 15"/>
                <a:gd name="T6" fmla="*/ 0 w 14"/>
                <a:gd name="T7" fmla="*/ 8 h 15"/>
                <a:gd name="T8" fmla="*/ 0 w 14"/>
                <a:gd name="T9" fmla="*/ 8 h 15"/>
                <a:gd name="T10" fmla="*/ 6 w 14"/>
                <a:gd name="T11" fmla="*/ 8 h 15"/>
                <a:gd name="T12" fmla="*/ 7 w 14"/>
                <a:gd name="T13" fmla="*/ 15 h 15"/>
                <a:gd name="T14" fmla="*/ 7 w 14"/>
                <a:gd name="T15" fmla="*/ 14 h 15"/>
                <a:gd name="T16" fmla="*/ 7 w 14"/>
                <a:gd name="T17" fmla="*/ 15 h 15"/>
                <a:gd name="T18" fmla="*/ 13 w 14"/>
                <a:gd name="T19" fmla="*/ 15 h 15"/>
                <a:gd name="T20" fmla="*/ 14 w 14"/>
                <a:gd name="T21" fmla="*/ 0 h 15"/>
                <a:gd name="T22" fmla="*/ 0 w 14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5">
                  <a:moveTo>
                    <a:pt x="0" y="2"/>
                  </a:moveTo>
                  <a:cubicBezTo>
                    <a:pt x="1" y="4"/>
                    <a:pt x="1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6"/>
                    <a:pt x="5" y="6"/>
                    <a:pt x="6" y="8"/>
                  </a:cubicBezTo>
                  <a:cubicBezTo>
                    <a:pt x="8" y="10"/>
                    <a:pt x="8" y="13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3"/>
                    <a:pt x="11" y="13"/>
                    <a:pt x="13" y="15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115"/>
            <p:cNvSpPr>
              <a:spLocks/>
            </p:cNvSpPr>
            <p:nvPr/>
          </p:nvSpPr>
          <p:spPr bwMode="auto">
            <a:xfrm>
              <a:off x="1168820" y="1190368"/>
              <a:ext cx="9525" cy="9525"/>
            </a:xfrm>
            <a:custGeom>
              <a:avLst/>
              <a:gdLst>
                <a:gd name="T0" fmla="*/ 6 w 7"/>
                <a:gd name="T1" fmla="*/ 7 h 7"/>
                <a:gd name="T2" fmla="*/ 7 w 7"/>
                <a:gd name="T3" fmla="*/ 0 h 7"/>
                <a:gd name="T4" fmla="*/ 0 w 7"/>
                <a:gd name="T5" fmla="*/ 1 h 7"/>
                <a:gd name="T6" fmla="*/ 3 w 7"/>
                <a:gd name="T7" fmla="*/ 5 h 7"/>
                <a:gd name="T8" fmla="*/ 6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6" y="7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4"/>
                    <a:pt x="3" y="5"/>
                  </a:cubicBezTo>
                  <a:cubicBezTo>
                    <a:pt x="4" y="6"/>
                    <a:pt x="5" y="7"/>
                    <a:pt x="6" y="7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116"/>
            <p:cNvSpPr>
              <a:spLocks/>
            </p:cNvSpPr>
            <p:nvPr/>
          </p:nvSpPr>
          <p:spPr bwMode="auto">
            <a:xfrm>
              <a:off x="1013245" y="1360231"/>
              <a:ext cx="9525" cy="11113"/>
            </a:xfrm>
            <a:custGeom>
              <a:avLst/>
              <a:gdLst>
                <a:gd name="T0" fmla="*/ 6 w 6"/>
                <a:gd name="T1" fmla="*/ 3 h 7"/>
                <a:gd name="T2" fmla="*/ 3 w 6"/>
                <a:gd name="T3" fmla="*/ 0 h 7"/>
                <a:gd name="T4" fmla="*/ 0 w 6"/>
                <a:gd name="T5" fmla="*/ 4 h 7"/>
                <a:gd name="T6" fmla="*/ 2 w 6"/>
                <a:gd name="T7" fmla="*/ 7 h 7"/>
                <a:gd name="T8" fmla="*/ 6 w 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3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2" y="7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1117"/>
            <p:cNvSpPr>
              <a:spLocks/>
            </p:cNvSpPr>
            <p:nvPr/>
          </p:nvSpPr>
          <p:spPr bwMode="auto">
            <a:xfrm>
              <a:off x="1002133" y="1350706"/>
              <a:ext cx="15875" cy="15875"/>
            </a:xfrm>
            <a:custGeom>
              <a:avLst/>
              <a:gdLst>
                <a:gd name="T0" fmla="*/ 10 w 10"/>
                <a:gd name="T1" fmla="*/ 6 h 10"/>
                <a:gd name="T2" fmla="*/ 4 w 10"/>
                <a:gd name="T3" fmla="*/ 0 h 10"/>
                <a:gd name="T4" fmla="*/ 0 w 10"/>
                <a:gd name="T5" fmla="*/ 4 h 10"/>
                <a:gd name="T6" fmla="*/ 7 w 10"/>
                <a:gd name="T7" fmla="*/ 10 h 10"/>
                <a:gd name="T8" fmla="*/ 10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7" y="10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1118"/>
            <p:cNvSpPr>
              <a:spLocks/>
            </p:cNvSpPr>
            <p:nvPr/>
          </p:nvSpPr>
          <p:spPr bwMode="auto">
            <a:xfrm>
              <a:off x="998958" y="1347531"/>
              <a:ext cx="9525" cy="9525"/>
            </a:xfrm>
            <a:custGeom>
              <a:avLst/>
              <a:gdLst>
                <a:gd name="T0" fmla="*/ 6 w 6"/>
                <a:gd name="T1" fmla="*/ 2 h 6"/>
                <a:gd name="T2" fmla="*/ 3 w 6"/>
                <a:gd name="T3" fmla="*/ 0 h 6"/>
                <a:gd name="T4" fmla="*/ 0 w 6"/>
                <a:gd name="T5" fmla="*/ 3 h 6"/>
                <a:gd name="T6" fmla="*/ 2 w 6"/>
                <a:gd name="T7" fmla="*/ 6 h 6"/>
                <a:gd name="T8" fmla="*/ 6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2" y="6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8" name="组合 1787"/>
          <p:cNvGrpSpPr/>
          <p:nvPr/>
        </p:nvGrpSpPr>
        <p:grpSpPr>
          <a:xfrm>
            <a:off x="5214748" y="2255375"/>
            <a:ext cx="636587" cy="885825"/>
            <a:chOff x="4859758" y="2279393"/>
            <a:chExt cx="636587" cy="885825"/>
          </a:xfrm>
        </p:grpSpPr>
        <p:sp>
          <p:nvSpPr>
            <p:cNvPr id="703" name="Freeform 1132"/>
            <p:cNvSpPr>
              <a:spLocks/>
            </p:cNvSpPr>
            <p:nvPr/>
          </p:nvSpPr>
          <p:spPr bwMode="auto">
            <a:xfrm>
              <a:off x="5188370" y="3098543"/>
              <a:ext cx="152400" cy="66675"/>
            </a:xfrm>
            <a:custGeom>
              <a:avLst/>
              <a:gdLst>
                <a:gd name="T0" fmla="*/ 55 w 104"/>
                <a:gd name="T1" fmla="*/ 0 h 45"/>
                <a:gd name="T2" fmla="*/ 39 w 104"/>
                <a:gd name="T3" fmla="*/ 1 h 45"/>
                <a:gd name="T4" fmla="*/ 40 w 104"/>
                <a:gd name="T5" fmla="*/ 5 h 45"/>
                <a:gd name="T6" fmla="*/ 40 w 104"/>
                <a:gd name="T7" fmla="*/ 5 h 45"/>
                <a:gd name="T8" fmla="*/ 40 w 104"/>
                <a:gd name="T9" fmla="*/ 17 h 45"/>
                <a:gd name="T10" fmla="*/ 40 w 104"/>
                <a:gd name="T11" fmla="*/ 17 h 45"/>
                <a:gd name="T12" fmla="*/ 20 w 104"/>
                <a:gd name="T13" fmla="*/ 32 h 45"/>
                <a:gd name="T14" fmla="*/ 20 w 104"/>
                <a:gd name="T15" fmla="*/ 32 h 45"/>
                <a:gd name="T16" fmla="*/ 20 w 104"/>
                <a:gd name="T17" fmla="*/ 32 h 45"/>
                <a:gd name="T18" fmla="*/ 20 w 104"/>
                <a:gd name="T19" fmla="*/ 32 h 45"/>
                <a:gd name="T20" fmla="*/ 20 w 104"/>
                <a:gd name="T21" fmla="*/ 32 h 45"/>
                <a:gd name="T22" fmla="*/ 20 w 104"/>
                <a:gd name="T23" fmla="*/ 32 h 45"/>
                <a:gd name="T24" fmla="*/ 20 w 104"/>
                <a:gd name="T25" fmla="*/ 32 h 45"/>
                <a:gd name="T26" fmla="*/ 19 w 104"/>
                <a:gd name="T27" fmla="*/ 32 h 45"/>
                <a:gd name="T28" fmla="*/ 19 w 104"/>
                <a:gd name="T29" fmla="*/ 32 h 45"/>
                <a:gd name="T30" fmla="*/ 19 w 104"/>
                <a:gd name="T31" fmla="*/ 32 h 45"/>
                <a:gd name="T32" fmla="*/ 19 w 104"/>
                <a:gd name="T33" fmla="*/ 32 h 45"/>
                <a:gd name="T34" fmla="*/ 19 w 104"/>
                <a:gd name="T35" fmla="*/ 33 h 45"/>
                <a:gd name="T36" fmla="*/ 19 w 104"/>
                <a:gd name="T37" fmla="*/ 33 h 45"/>
                <a:gd name="T38" fmla="*/ 3 w 104"/>
                <a:gd name="T39" fmla="*/ 35 h 45"/>
                <a:gd name="T40" fmla="*/ 3 w 104"/>
                <a:gd name="T41" fmla="*/ 35 h 45"/>
                <a:gd name="T42" fmla="*/ 0 w 104"/>
                <a:gd name="T43" fmla="*/ 36 h 45"/>
                <a:gd name="T44" fmla="*/ 3 w 104"/>
                <a:gd name="T45" fmla="*/ 38 h 45"/>
                <a:gd name="T46" fmla="*/ 37 w 104"/>
                <a:gd name="T47" fmla="*/ 45 h 45"/>
                <a:gd name="T48" fmla="*/ 73 w 104"/>
                <a:gd name="T49" fmla="*/ 39 h 45"/>
                <a:gd name="T50" fmla="*/ 89 w 104"/>
                <a:gd name="T51" fmla="*/ 7 h 45"/>
                <a:gd name="T52" fmla="*/ 55 w 104"/>
                <a:gd name="T5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45">
                  <a:moveTo>
                    <a:pt x="55" y="0"/>
                  </a:moveTo>
                  <a:cubicBezTo>
                    <a:pt x="50" y="0"/>
                    <a:pt x="44" y="0"/>
                    <a:pt x="39" y="1"/>
                  </a:cubicBezTo>
                  <a:cubicBezTo>
                    <a:pt x="40" y="2"/>
                    <a:pt x="40" y="4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23"/>
                    <a:pt x="32" y="29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4" y="34"/>
                    <a:pt x="9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1" y="36"/>
                    <a:pt x="0" y="36"/>
                  </a:cubicBezTo>
                  <a:cubicBezTo>
                    <a:pt x="1" y="36"/>
                    <a:pt x="2" y="37"/>
                    <a:pt x="3" y="38"/>
                  </a:cubicBezTo>
                  <a:cubicBezTo>
                    <a:pt x="11" y="42"/>
                    <a:pt x="23" y="45"/>
                    <a:pt x="37" y="45"/>
                  </a:cubicBezTo>
                  <a:cubicBezTo>
                    <a:pt x="49" y="45"/>
                    <a:pt x="62" y="43"/>
                    <a:pt x="73" y="39"/>
                  </a:cubicBezTo>
                  <a:cubicBezTo>
                    <a:pt x="97" y="30"/>
                    <a:pt x="104" y="16"/>
                    <a:pt x="89" y="7"/>
                  </a:cubicBezTo>
                  <a:cubicBezTo>
                    <a:pt x="81" y="2"/>
                    <a:pt x="69" y="0"/>
                    <a:pt x="55" y="0"/>
                  </a:cubicBezTo>
                </a:path>
              </a:pathLst>
            </a:custGeom>
            <a:solidFill>
              <a:srgbClr val="485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1133"/>
            <p:cNvSpPr>
              <a:spLocks/>
            </p:cNvSpPr>
            <p:nvPr/>
          </p:nvSpPr>
          <p:spPr bwMode="auto">
            <a:xfrm>
              <a:off x="4859758" y="2279393"/>
              <a:ext cx="565150" cy="803275"/>
            </a:xfrm>
            <a:custGeom>
              <a:avLst/>
              <a:gdLst>
                <a:gd name="T0" fmla="*/ 388 w 388"/>
                <a:gd name="T1" fmla="*/ 548 h 551"/>
                <a:gd name="T2" fmla="*/ 385 w 388"/>
                <a:gd name="T3" fmla="*/ 551 h 551"/>
                <a:gd name="T4" fmla="*/ 3 w 388"/>
                <a:gd name="T5" fmla="*/ 551 h 551"/>
                <a:gd name="T6" fmla="*/ 0 w 388"/>
                <a:gd name="T7" fmla="*/ 548 h 551"/>
                <a:gd name="T8" fmla="*/ 0 w 388"/>
                <a:gd name="T9" fmla="*/ 2 h 551"/>
                <a:gd name="T10" fmla="*/ 3 w 388"/>
                <a:gd name="T11" fmla="*/ 0 h 551"/>
                <a:gd name="T12" fmla="*/ 385 w 388"/>
                <a:gd name="T13" fmla="*/ 0 h 551"/>
                <a:gd name="T14" fmla="*/ 388 w 388"/>
                <a:gd name="T15" fmla="*/ 2 h 551"/>
                <a:gd name="T16" fmla="*/ 388 w 388"/>
                <a:gd name="T17" fmla="*/ 548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551">
                  <a:moveTo>
                    <a:pt x="388" y="548"/>
                  </a:moveTo>
                  <a:cubicBezTo>
                    <a:pt x="388" y="549"/>
                    <a:pt x="387" y="551"/>
                    <a:pt x="385" y="551"/>
                  </a:cubicBezTo>
                  <a:cubicBezTo>
                    <a:pt x="3" y="551"/>
                    <a:pt x="3" y="551"/>
                    <a:pt x="3" y="551"/>
                  </a:cubicBezTo>
                  <a:cubicBezTo>
                    <a:pt x="1" y="551"/>
                    <a:pt x="0" y="549"/>
                    <a:pt x="0" y="54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7" y="0"/>
                    <a:pt x="388" y="1"/>
                    <a:pt x="388" y="2"/>
                  </a:cubicBezTo>
                  <a:cubicBezTo>
                    <a:pt x="388" y="548"/>
                    <a:pt x="388" y="548"/>
                    <a:pt x="388" y="5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1134"/>
            <p:cNvSpPr>
              <a:spLocks/>
            </p:cNvSpPr>
            <p:nvPr/>
          </p:nvSpPr>
          <p:spPr bwMode="auto">
            <a:xfrm>
              <a:off x="4859758" y="2279393"/>
              <a:ext cx="565150" cy="46038"/>
            </a:xfrm>
            <a:custGeom>
              <a:avLst/>
              <a:gdLst>
                <a:gd name="T0" fmla="*/ 388 w 388"/>
                <a:gd name="T1" fmla="*/ 31 h 31"/>
                <a:gd name="T2" fmla="*/ 388 w 388"/>
                <a:gd name="T3" fmla="*/ 2 h 31"/>
                <a:gd name="T4" fmla="*/ 385 w 388"/>
                <a:gd name="T5" fmla="*/ 0 h 31"/>
                <a:gd name="T6" fmla="*/ 3 w 388"/>
                <a:gd name="T7" fmla="*/ 0 h 31"/>
                <a:gd name="T8" fmla="*/ 0 w 388"/>
                <a:gd name="T9" fmla="*/ 2 h 31"/>
                <a:gd name="T10" fmla="*/ 0 w 388"/>
                <a:gd name="T11" fmla="*/ 31 h 31"/>
                <a:gd name="T12" fmla="*/ 388 w 388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1">
                  <a:moveTo>
                    <a:pt x="388" y="31"/>
                  </a:moveTo>
                  <a:cubicBezTo>
                    <a:pt x="388" y="2"/>
                    <a:pt x="388" y="2"/>
                    <a:pt x="388" y="2"/>
                  </a:cubicBezTo>
                  <a:cubicBezTo>
                    <a:pt x="388" y="1"/>
                    <a:pt x="387" y="0"/>
                    <a:pt x="38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388" y="31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1135"/>
            <p:cNvSpPr>
              <a:spLocks/>
            </p:cNvSpPr>
            <p:nvPr/>
          </p:nvSpPr>
          <p:spPr bwMode="auto">
            <a:xfrm>
              <a:off x="4859758" y="2984243"/>
              <a:ext cx="565150" cy="98425"/>
            </a:xfrm>
            <a:custGeom>
              <a:avLst/>
              <a:gdLst>
                <a:gd name="T0" fmla="*/ 0 w 388"/>
                <a:gd name="T1" fmla="*/ 0 h 68"/>
                <a:gd name="T2" fmla="*/ 0 w 388"/>
                <a:gd name="T3" fmla="*/ 65 h 68"/>
                <a:gd name="T4" fmla="*/ 3 w 388"/>
                <a:gd name="T5" fmla="*/ 68 h 68"/>
                <a:gd name="T6" fmla="*/ 385 w 388"/>
                <a:gd name="T7" fmla="*/ 68 h 68"/>
                <a:gd name="T8" fmla="*/ 388 w 388"/>
                <a:gd name="T9" fmla="*/ 65 h 68"/>
                <a:gd name="T10" fmla="*/ 388 w 388"/>
                <a:gd name="T11" fmla="*/ 0 h 68"/>
                <a:gd name="T12" fmla="*/ 0 w 38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68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8"/>
                    <a:pt x="3" y="68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68"/>
                    <a:pt x="388" y="66"/>
                    <a:pt x="388" y="65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Rectangle 1136"/>
            <p:cNvSpPr>
              <a:spLocks noChangeArrowheads="1"/>
            </p:cNvSpPr>
            <p:nvPr/>
          </p:nvSpPr>
          <p:spPr bwMode="auto">
            <a:xfrm>
              <a:off x="4859758" y="2473068"/>
              <a:ext cx="565150" cy="21431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Rectangle 1137"/>
            <p:cNvSpPr>
              <a:spLocks noChangeArrowheads="1"/>
            </p:cNvSpPr>
            <p:nvPr/>
          </p:nvSpPr>
          <p:spPr bwMode="auto">
            <a:xfrm>
              <a:off x="4859758" y="2473068"/>
              <a:ext cx="565150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Rectangle 1138"/>
            <p:cNvSpPr>
              <a:spLocks noChangeArrowheads="1"/>
            </p:cNvSpPr>
            <p:nvPr/>
          </p:nvSpPr>
          <p:spPr bwMode="auto">
            <a:xfrm>
              <a:off x="4988345" y="2539743"/>
              <a:ext cx="306388" cy="19050"/>
            </a:xfrm>
            <a:prstGeom prst="rect">
              <a:avLst/>
            </a:pr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Rectangle 1139"/>
            <p:cNvSpPr>
              <a:spLocks noChangeArrowheads="1"/>
            </p:cNvSpPr>
            <p:nvPr/>
          </p:nvSpPr>
          <p:spPr bwMode="auto">
            <a:xfrm>
              <a:off x="4988345" y="2539743"/>
              <a:ext cx="306388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Rectangle 1140"/>
            <p:cNvSpPr>
              <a:spLocks noChangeArrowheads="1"/>
            </p:cNvSpPr>
            <p:nvPr/>
          </p:nvSpPr>
          <p:spPr bwMode="auto">
            <a:xfrm>
              <a:off x="4955008" y="2579431"/>
              <a:ext cx="373063" cy="3175"/>
            </a:xfrm>
            <a:prstGeom prst="rect">
              <a:avLst/>
            </a:pr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Rectangle 1141"/>
            <p:cNvSpPr>
              <a:spLocks noChangeArrowheads="1"/>
            </p:cNvSpPr>
            <p:nvPr/>
          </p:nvSpPr>
          <p:spPr bwMode="auto">
            <a:xfrm>
              <a:off x="4955008" y="2579431"/>
              <a:ext cx="3730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Rectangle 1142"/>
            <p:cNvSpPr>
              <a:spLocks noChangeArrowheads="1"/>
            </p:cNvSpPr>
            <p:nvPr/>
          </p:nvSpPr>
          <p:spPr bwMode="auto">
            <a:xfrm>
              <a:off x="4939133" y="2598481"/>
              <a:ext cx="404813" cy="3175"/>
            </a:xfrm>
            <a:prstGeom prst="rect">
              <a:avLst/>
            </a:pr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Rectangle 1143"/>
            <p:cNvSpPr>
              <a:spLocks noChangeArrowheads="1"/>
            </p:cNvSpPr>
            <p:nvPr/>
          </p:nvSpPr>
          <p:spPr bwMode="auto">
            <a:xfrm>
              <a:off x="4939133" y="2598481"/>
              <a:ext cx="40481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Rectangle 1144"/>
            <p:cNvSpPr>
              <a:spLocks noChangeArrowheads="1"/>
            </p:cNvSpPr>
            <p:nvPr/>
          </p:nvSpPr>
          <p:spPr bwMode="auto">
            <a:xfrm>
              <a:off x="4989933" y="2615943"/>
              <a:ext cx="303213" cy="4763"/>
            </a:xfrm>
            <a:prstGeom prst="rect">
              <a:avLst/>
            </a:pr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Rectangle 1145"/>
            <p:cNvSpPr>
              <a:spLocks noChangeArrowheads="1"/>
            </p:cNvSpPr>
            <p:nvPr/>
          </p:nvSpPr>
          <p:spPr bwMode="auto">
            <a:xfrm>
              <a:off x="4989933" y="2615943"/>
              <a:ext cx="30321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Rectangle 1146"/>
            <p:cNvSpPr>
              <a:spLocks noChangeArrowheads="1"/>
            </p:cNvSpPr>
            <p:nvPr/>
          </p:nvSpPr>
          <p:spPr bwMode="auto">
            <a:xfrm>
              <a:off x="5066133" y="2369881"/>
              <a:ext cx="152400" cy="34925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Rectangle 1147"/>
            <p:cNvSpPr>
              <a:spLocks noChangeArrowheads="1"/>
            </p:cNvSpPr>
            <p:nvPr/>
          </p:nvSpPr>
          <p:spPr bwMode="auto">
            <a:xfrm>
              <a:off x="4931195" y="2425443"/>
              <a:ext cx="76200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Rectangle 1148"/>
            <p:cNvSpPr>
              <a:spLocks noChangeArrowheads="1"/>
            </p:cNvSpPr>
            <p:nvPr/>
          </p:nvSpPr>
          <p:spPr bwMode="auto">
            <a:xfrm>
              <a:off x="5018508" y="2425443"/>
              <a:ext cx="74613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Rectangle 1149"/>
            <p:cNvSpPr>
              <a:spLocks noChangeArrowheads="1"/>
            </p:cNvSpPr>
            <p:nvPr/>
          </p:nvSpPr>
          <p:spPr bwMode="auto">
            <a:xfrm>
              <a:off x="5104233" y="2425443"/>
              <a:ext cx="76200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Rectangle 1150"/>
            <p:cNvSpPr>
              <a:spLocks noChangeArrowheads="1"/>
            </p:cNvSpPr>
            <p:nvPr/>
          </p:nvSpPr>
          <p:spPr bwMode="auto">
            <a:xfrm>
              <a:off x="5191545" y="2425443"/>
              <a:ext cx="74613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Rectangle 1151"/>
            <p:cNvSpPr>
              <a:spLocks noChangeArrowheads="1"/>
            </p:cNvSpPr>
            <p:nvPr/>
          </p:nvSpPr>
          <p:spPr bwMode="auto">
            <a:xfrm>
              <a:off x="5277270" y="2425443"/>
              <a:ext cx="76200" cy="476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1152"/>
            <p:cNvSpPr>
              <a:spLocks/>
            </p:cNvSpPr>
            <p:nvPr/>
          </p:nvSpPr>
          <p:spPr bwMode="auto">
            <a:xfrm>
              <a:off x="5393158" y="2568318"/>
              <a:ext cx="11113" cy="22225"/>
            </a:xfrm>
            <a:custGeom>
              <a:avLst/>
              <a:gdLst>
                <a:gd name="T0" fmla="*/ 2 w 7"/>
                <a:gd name="T1" fmla="*/ 14 h 14"/>
                <a:gd name="T2" fmla="*/ 0 w 7"/>
                <a:gd name="T3" fmla="*/ 12 h 14"/>
                <a:gd name="T4" fmla="*/ 3 w 7"/>
                <a:gd name="T5" fmla="*/ 8 h 14"/>
                <a:gd name="T6" fmla="*/ 0 w 7"/>
                <a:gd name="T7" fmla="*/ 2 h 14"/>
                <a:gd name="T8" fmla="*/ 2 w 7"/>
                <a:gd name="T9" fmla="*/ 0 h 14"/>
                <a:gd name="T10" fmla="*/ 7 w 7"/>
                <a:gd name="T11" fmla="*/ 8 h 14"/>
                <a:gd name="T12" fmla="*/ 2 w 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2" y="14"/>
                  </a:moveTo>
                  <a:lnTo>
                    <a:pt x="0" y="12"/>
                  </a:lnTo>
                  <a:lnTo>
                    <a:pt x="3" y="8"/>
                  </a:lnTo>
                  <a:lnTo>
                    <a:pt x="0" y="2"/>
                  </a:lnTo>
                  <a:lnTo>
                    <a:pt x="2" y="0"/>
                  </a:lnTo>
                  <a:lnTo>
                    <a:pt x="7" y="8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Rectangle 1153"/>
            <p:cNvSpPr>
              <a:spLocks noChangeArrowheads="1"/>
            </p:cNvSpPr>
            <p:nvPr/>
          </p:nvSpPr>
          <p:spPr bwMode="auto">
            <a:xfrm>
              <a:off x="5378870" y="2577843"/>
              <a:ext cx="22225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1154"/>
            <p:cNvSpPr>
              <a:spLocks/>
            </p:cNvSpPr>
            <p:nvPr/>
          </p:nvSpPr>
          <p:spPr bwMode="auto">
            <a:xfrm>
              <a:off x="4880395" y="2568318"/>
              <a:ext cx="11113" cy="22225"/>
            </a:xfrm>
            <a:custGeom>
              <a:avLst/>
              <a:gdLst>
                <a:gd name="T0" fmla="*/ 5 w 7"/>
                <a:gd name="T1" fmla="*/ 14 h 14"/>
                <a:gd name="T2" fmla="*/ 0 w 7"/>
                <a:gd name="T3" fmla="*/ 8 h 14"/>
                <a:gd name="T4" fmla="*/ 5 w 7"/>
                <a:gd name="T5" fmla="*/ 0 h 14"/>
                <a:gd name="T6" fmla="*/ 7 w 7"/>
                <a:gd name="T7" fmla="*/ 2 h 14"/>
                <a:gd name="T8" fmla="*/ 3 w 7"/>
                <a:gd name="T9" fmla="*/ 8 h 14"/>
                <a:gd name="T10" fmla="*/ 7 w 7"/>
                <a:gd name="T11" fmla="*/ 12 h 14"/>
                <a:gd name="T12" fmla="*/ 5 w 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5" y="14"/>
                  </a:moveTo>
                  <a:lnTo>
                    <a:pt x="0" y="8"/>
                  </a:lnTo>
                  <a:lnTo>
                    <a:pt x="5" y="0"/>
                  </a:lnTo>
                  <a:lnTo>
                    <a:pt x="7" y="2"/>
                  </a:lnTo>
                  <a:lnTo>
                    <a:pt x="3" y="8"/>
                  </a:lnTo>
                  <a:lnTo>
                    <a:pt x="7" y="12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Rectangle 1155"/>
            <p:cNvSpPr>
              <a:spLocks noChangeArrowheads="1"/>
            </p:cNvSpPr>
            <p:nvPr/>
          </p:nvSpPr>
          <p:spPr bwMode="auto">
            <a:xfrm>
              <a:off x="4883570" y="2577843"/>
              <a:ext cx="20638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Rectangle 1156"/>
            <p:cNvSpPr>
              <a:spLocks noChangeArrowheads="1"/>
            </p:cNvSpPr>
            <p:nvPr/>
          </p:nvSpPr>
          <p:spPr bwMode="auto">
            <a:xfrm>
              <a:off x="4905795" y="2715956"/>
              <a:ext cx="138113" cy="136525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1157"/>
            <p:cNvSpPr>
              <a:spLocks noEditPoints="1"/>
            </p:cNvSpPr>
            <p:nvPr/>
          </p:nvSpPr>
          <p:spPr bwMode="auto">
            <a:xfrm>
              <a:off x="4904208" y="2714368"/>
              <a:ext cx="141288" cy="141288"/>
            </a:xfrm>
            <a:custGeom>
              <a:avLst/>
              <a:gdLst>
                <a:gd name="T0" fmla="*/ 87 w 89"/>
                <a:gd name="T1" fmla="*/ 3 h 89"/>
                <a:gd name="T2" fmla="*/ 87 w 89"/>
                <a:gd name="T3" fmla="*/ 86 h 89"/>
                <a:gd name="T4" fmla="*/ 3 w 89"/>
                <a:gd name="T5" fmla="*/ 86 h 89"/>
                <a:gd name="T6" fmla="*/ 3 w 89"/>
                <a:gd name="T7" fmla="*/ 3 h 89"/>
                <a:gd name="T8" fmla="*/ 87 w 89"/>
                <a:gd name="T9" fmla="*/ 3 h 89"/>
                <a:gd name="T10" fmla="*/ 89 w 89"/>
                <a:gd name="T11" fmla="*/ 0 h 89"/>
                <a:gd name="T12" fmla="*/ 0 w 89"/>
                <a:gd name="T13" fmla="*/ 0 h 89"/>
                <a:gd name="T14" fmla="*/ 0 w 89"/>
                <a:gd name="T15" fmla="*/ 89 h 89"/>
                <a:gd name="T16" fmla="*/ 89 w 89"/>
                <a:gd name="T17" fmla="*/ 89 h 89"/>
                <a:gd name="T18" fmla="*/ 89 w 89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9">
                  <a:moveTo>
                    <a:pt x="87" y="3"/>
                  </a:moveTo>
                  <a:lnTo>
                    <a:pt x="87" y="86"/>
                  </a:lnTo>
                  <a:lnTo>
                    <a:pt x="3" y="86"/>
                  </a:lnTo>
                  <a:lnTo>
                    <a:pt x="3" y="3"/>
                  </a:lnTo>
                  <a:lnTo>
                    <a:pt x="87" y="3"/>
                  </a:lnTo>
                  <a:close/>
                  <a:moveTo>
                    <a:pt x="89" y="0"/>
                  </a:moveTo>
                  <a:lnTo>
                    <a:pt x="0" y="0"/>
                  </a:lnTo>
                  <a:lnTo>
                    <a:pt x="0" y="89"/>
                  </a:lnTo>
                  <a:lnTo>
                    <a:pt x="89" y="8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1158"/>
            <p:cNvSpPr>
              <a:spLocks noEditPoints="1"/>
            </p:cNvSpPr>
            <p:nvPr/>
          </p:nvSpPr>
          <p:spPr bwMode="auto">
            <a:xfrm>
              <a:off x="4904208" y="2714368"/>
              <a:ext cx="141288" cy="141288"/>
            </a:xfrm>
            <a:custGeom>
              <a:avLst/>
              <a:gdLst>
                <a:gd name="T0" fmla="*/ 87 w 89"/>
                <a:gd name="T1" fmla="*/ 3 h 89"/>
                <a:gd name="T2" fmla="*/ 87 w 89"/>
                <a:gd name="T3" fmla="*/ 86 h 89"/>
                <a:gd name="T4" fmla="*/ 3 w 89"/>
                <a:gd name="T5" fmla="*/ 86 h 89"/>
                <a:gd name="T6" fmla="*/ 3 w 89"/>
                <a:gd name="T7" fmla="*/ 3 h 89"/>
                <a:gd name="T8" fmla="*/ 87 w 89"/>
                <a:gd name="T9" fmla="*/ 3 h 89"/>
                <a:gd name="T10" fmla="*/ 89 w 89"/>
                <a:gd name="T11" fmla="*/ 0 h 89"/>
                <a:gd name="T12" fmla="*/ 0 w 89"/>
                <a:gd name="T13" fmla="*/ 0 h 89"/>
                <a:gd name="T14" fmla="*/ 0 w 89"/>
                <a:gd name="T15" fmla="*/ 89 h 89"/>
                <a:gd name="T16" fmla="*/ 89 w 89"/>
                <a:gd name="T17" fmla="*/ 89 h 89"/>
                <a:gd name="T18" fmla="*/ 89 w 89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9">
                  <a:moveTo>
                    <a:pt x="87" y="3"/>
                  </a:moveTo>
                  <a:lnTo>
                    <a:pt x="87" y="86"/>
                  </a:lnTo>
                  <a:lnTo>
                    <a:pt x="3" y="86"/>
                  </a:lnTo>
                  <a:lnTo>
                    <a:pt x="3" y="3"/>
                  </a:lnTo>
                  <a:lnTo>
                    <a:pt x="87" y="3"/>
                  </a:lnTo>
                  <a:moveTo>
                    <a:pt x="89" y="0"/>
                  </a:moveTo>
                  <a:lnTo>
                    <a:pt x="0" y="0"/>
                  </a:lnTo>
                  <a:lnTo>
                    <a:pt x="0" y="89"/>
                  </a:lnTo>
                  <a:lnTo>
                    <a:pt x="89" y="89"/>
                  </a:lnTo>
                  <a:lnTo>
                    <a:pt x="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1159"/>
            <p:cNvSpPr>
              <a:spLocks/>
            </p:cNvSpPr>
            <p:nvPr/>
          </p:nvSpPr>
          <p:spPr bwMode="auto">
            <a:xfrm>
              <a:off x="4905795" y="2715956"/>
              <a:ext cx="138113" cy="136525"/>
            </a:xfrm>
            <a:custGeom>
              <a:avLst/>
              <a:gdLst>
                <a:gd name="T0" fmla="*/ 2 w 95"/>
                <a:gd name="T1" fmla="*/ 94 h 94"/>
                <a:gd name="T2" fmla="*/ 1 w 95"/>
                <a:gd name="T3" fmla="*/ 94 h 94"/>
                <a:gd name="T4" fmla="*/ 1 w 95"/>
                <a:gd name="T5" fmla="*/ 92 h 94"/>
                <a:gd name="T6" fmla="*/ 92 w 95"/>
                <a:gd name="T7" fmla="*/ 1 h 94"/>
                <a:gd name="T8" fmla="*/ 94 w 95"/>
                <a:gd name="T9" fmla="*/ 1 h 94"/>
                <a:gd name="T10" fmla="*/ 94 w 95"/>
                <a:gd name="T11" fmla="*/ 3 h 94"/>
                <a:gd name="T12" fmla="*/ 3 w 95"/>
                <a:gd name="T13" fmla="*/ 94 h 94"/>
                <a:gd name="T14" fmla="*/ 2 w 95"/>
                <a:gd name="T1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94">
                  <a:moveTo>
                    <a:pt x="2" y="94"/>
                  </a:moveTo>
                  <a:cubicBezTo>
                    <a:pt x="1" y="94"/>
                    <a:pt x="1" y="94"/>
                    <a:pt x="1" y="94"/>
                  </a:cubicBezTo>
                  <a:cubicBezTo>
                    <a:pt x="0" y="93"/>
                    <a:pt x="0" y="92"/>
                    <a:pt x="1" y="92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0"/>
                    <a:pt x="93" y="0"/>
                    <a:pt x="94" y="1"/>
                  </a:cubicBezTo>
                  <a:cubicBezTo>
                    <a:pt x="95" y="1"/>
                    <a:pt x="95" y="2"/>
                    <a:pt x="94" y="3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2" y="94"/>
                    <a:pt x="2" y="9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1160"/>
            <p:cNvSpPr>
              <a:spLocks/>
            </p:cNvSpPr>
            <p:nvPr/>
          </p:nvSpPr>
          <p:spPr bwMode="auto">
            <a:xfrm>
              <a:off x="4905795" y="2715956"/>
              <a:ext cx="138113" cy="136525"/>
            </a:xfrm>
            <a:custGeom>
              <a:avLst/>
              <a:gdLst>
                <a:gd name="T0" fmla="*/ 93 w 95"/>
                <a:gd name="T1" fmla="*/ 94 h 94"/>
                <a:gd name="T2" fmla="*/ 92 w 95"/>
                <a:gd name="T3" fmla="*/ 94 h 94"/>
                <a:gd name="T4" fmla="*/ 1 w 95"/>
                <a:gd name="T5" fmla="*/ 3 h 94"/>
                <a:gd name="T6" fmla="*/ 1 w 95"/>
                <a:gd name="T7" fmla="*/ 1 h 94"/>
                <a:gd name="T8" fmla="*/ 3 w 95"/>
                <a:gd name="T9" fmla="*/ 1 h 94"/>
                <a:gd name="T10" fmla="*/ 94 w 95"/>
                <a:gd name="T11" fmla="*/ 92 h 94"/>
                <a:gd name="T12" fmla="*/ 94 w 95"/>
                <a:gd name="T13" fmla="*/ 94 h 94"/>
                <a:gd name="T14" fmla="*/ 93 w 95"/>
                <a:gd name="T1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94">
                  <a:moveTo>
                    <a:pt x="93" y="94"/>
                  </a:moveTo>
                  <a:cubicBezTo>
                    <a:pt x="92" y="94"/>
                    <a:pt x="92" y="94"/>
                    <a:pt x="92" y="9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5" y="92"/>
                    <a:pt x="95" y="93"/>
                    <a:pt x="94" y="94"/>
                  </a:cubicBezTo>
                  <a:cubicBezTo>
                    <a:pt x="94" y="94"/>
                    <a:pt x="93" y="94"/>
                    <a:pt x="93" y="9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Rectangle 1161"/>
            <p:cNvSpPr>
              <a:spLocks noChangeArrowheads="1"/>
            </p:cNvSpPr>
            <p:nvPr/>
          </p:nvSpPr>
          <p:spPr bwMode="auto">
            <a:xfrm>
              <a:off x="5074070" y="2715956"/>
              <a:ext cx="136525" cy="136525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1162"/>
            <p:cNvSpPr>
              <a:spLocks noEditPoints="1"/>
            </p:cNvSpPr>
            <p:nvPr/>
          </p:nvSpPr>
          <p:spPr bwMode="auto">
            <a:xfrm>
              <a:off x="5070895" y="2714368"/>
              <a:ext cx="142875" cy="141288"/>
            </a:xfrm>
            <a:custGeom>
              <a:avLst/>
              <a:gdLst>
                <a:gd name="T0" fmla="*/ 87 w 90"/>
                <a:gd name="T1" fmla="*/ 3 h 89"/>
                <a:gd name="T2" fmla="*/ 87 w 90"/>
                <a:gd name="T3" fmla="*/ 86 h 89"/>
                <a:gd name="T4" fmla="*/ 3 w 90"/>
                <a:gd name="T5" fmla="*/ 86 h 89"/>
                <a:gd name="T6" fmla="*/ 3 w 90"/>
                <a:gd name="T7" fmla="*/ 3 h 89"/>
                <a:gd name="T8" fmla="*/ 87 w 90"/>
                <a:gd name="T9" fmla="*/ 3 h 89"/>
                <a:gd name="T10" fmla="*/ 90 w 90"/>
                <a:gd name="T11" fmla="*/ 0 h 89"/>
                <a:gd name="T12" fmla="*/ 0 w 90"/>
                <a:gd name="T13" fmla="*/ 0 h 89"/>
                <a:gd name="T14" fmla="*/ 0 w 90"/>
                <a:gd name="T15" fmla="*/ 89 h 89"/>
                <a:gd name="T16" fmla="*/ 90 w 90"/>
                <a:gd name="T17" fmla="*/ 89 h 89"/>
                <a:gd name="T18" fmla="*/ 90 w 90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89">
                  <a:moveTo>
                    <a:pt x="87" y="3"/>
                  </a:moveTo>
                  <a:lnTo>
                    <a:pt x="87" y="86"/>
                  </a:lnTo>
                  <a:lnTo>
                    <a:pt x="3" y="86"/>
                  </a:lnTo>
                  <a:lnTo>
                    <a:pt x="3" y="3"/>
                  </a:lnTo>
                  <a:lnTo>
                    <a:pt x="87" y="3"/>
                  </a:lnTo>
                  <a:close/>
                  <a:moveTo>
                    <a:pt x="90" y="0"/>
                  </a:moveTo>
                  <a:lnTo>
                    <a:pt x="0" y="0"/>
                  </a:lnTo>
                  <a:lnTo>
                    <a:pt x="0" y="89"/>
                  </a:lnTo>
                  <a:lnTo>
                    <a:pt x="90" y="89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1163"/>
            <p:cNvSpPr>
              <a:spLocks noEditPoints="1"/>
            </p:cNvSpPr>
            <p:nvPr/>
          </p:nvSpPr>
          <p:spPr bwMode="auto">
            <a:xfrm>
              <a:off x="5070895" y="2714368"/>
              <a:ext cx="142875" cy="141288"/>
            </a:xfrm>
            <a:custGeom>
              <a:avLst/>
              <a:gdLst>
                <a:gd name="T0" fmla="*/ 87 w 90"/>
                <a:gd name="T1" fmla="*/ 3 h 89"/>
                <a:gd name="T2" fmla="*/ 87 w 90"/>
                <a:gd name="T3" fmla="*/ 86 h 89"/>
                <a:gd name="T4" fmla="*/ 3 w 90"/>
                <a:gd name="T5" fmla="*/ 86 h 89"/>
                <a:gd name="T6" fmla="*/ 3 w 90"/>
                <a:gd name="T7" fmla="*/ 3 h 89"/>
                <a:gd name="T8" fmla="*/ 87 w 90"/>
                <a:gd name="T9" fmla="*/ 3 h 89"/>
                <a:gd name="T10" fmla="*/ 90 w 90"/>
                <a:gd name="T11" fmla="*/ 0 h 89"/>
                <a:gd name="T12" fmla="*/ 0 w 90"/>
                <a:gd name="T13" fmla="*/ 0 h 89"/>
                <a:gd name="T14" fmla="*/ 0 w 90"/>
                <a:gd name="T15" fmla="*/ 89 h 89"/>
                <a:gd name="T16" fmla="*/ 90 w 90"/>
                <a:gd name="T17" fmla="*/ 89 h 89"/>
                <a:gd name="T18" fmla="*/ 90 w 90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89">
                  <a:moveTo>
                    <a:pt x="87" y="3"/>
                  </a:moveTo>
                  <a:lnTo>
                    <a:pt x="87" y="86"/>
                  </a:lnTo>
                  <a:lnTo>
                    <a:pt x="3" y="86"/>
                  </a:lnTo>
                  <a:lnTo>
                    <a:pt x="3" y="3"/>
                  </a:lnTo>
                  <a:lnTo>
                    <a:pt x="87" y="3"/>
                  </a:lnTo>
                  <a:moveTo>
                    <a:pt x="90" y="0"/>
                  </a:moveTo>
                  <a:lnTo>
                    <a:pt x="0" y="0"/>
                  </a:lnTo>
                  <a:lnTo>
                    <a:pt x="0" y="89"/>
                  </a:lnTo>
                  <a:lnTo>
                    <a:pt x="90" y="89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1164"/>
            <p:cNvSpPr>
              <a:spLocks/>
            </p:cNvSpPr>
            <p:nvPr/>
          </p:nvSpPr>
          <p:spPr bwMode="auto">
            <a:xfrm>
              <a:off x="5074070" y="2715956"/>
              <a:ext cx="136525" cy="136525"/>
            </a:xfrm>
            <a:custGeom>
              <a:avLst/>
              <a:gdLst>
                <a:gd name="T0" fmla="*/ 1 w 94"/>
                <a:gd name="T1" fmla="*/ 94 h 94"/>
                <a:gd name="T2" fmla="*/ 0 w 94"/>
                <a:gd name="T3" fmla="*/ 94 h 94"/>
                <a:gd name="T4" fmla="*/ 0 w 94"/>
                <a:gd name="T5" fmla="*/ 92 h 94"/>
                <a:gd name="T6" fmla="*/ 91 w 94"/>
                <a:gd name="T7" fmla="*/ 1 h 94"/>
                <a:gd name="T8" fmla="*/ 94 w 94"/>
                <a:gd name="T9" fmla="*/ 1 h 94"/>
                <a:gd name="T10" fmla="*/ 94 w 94"/>
                <a:gd name="T11" fmla="*/ 3 h 94"/>
                <a:gd name="T12" fmla="*/ 3 w 94"/>
                <a:gd name="T13" fmla="*/ 94 h 94"/>
                <a:gd name="T14" fmla="*/ 1 w 94"/>
                <a:gd name="T1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4">
                  <a:moveTo>
                    <a:pt x="1" y="94"/>
                  </a:moveTo>
                  <a:cubicBezTo>
                    <a:pt x="1" y="94"/>
                    <a:pt x="1" y="94"/>
                    <a:pt x="0" y="94"/>
                  </a:cubicBezTo>
                  <a:cubicBezTo>
                    <a:pt x="0" y="93"/>
                    <a:pt x="0" y="92"/>
                    <a:pt x="0" y="92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2" y="0"/>
                    <a:pt x="93" y="0"/>
                    <a:pt x="94" y="1"/>
                  </a:cubicBezTo>
                  <a:cubicBezTo>
                    <a:pt x="94" y="1"/>
                    <a:pt x="94" y="2"/>
                    <a:pt x="94" y="3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" y="94"/>
                    <a:pt x="2" y="94"/>
                    <a:pt x="1" y="9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1165"/>
            <p:cNvSpPr>
              <a:spLocks/>
            </p:cNvSpPr>
            <p:nvPr/>
          </p:nvSpPr>
          <p:spPr bwMode="auto">
            <a:xfrm>
              <a:off x="5074070" y="2715956"/>
              <a:ext cx="136525" cy="136525"/>
            </a:xfrm>
            <a:custGeom>
              <a:avLst/>
              <a:gdLst>
                <a:gd name="T0" fmla="*/ 93 w 94"/>
                <a:gd name="T1" fmla="*/ 94 h 94"/>
                <a:gd name="T2" fmla="*/ 91 w 94"/>
                <a:gd name="T3" fmla="*/ 94 h 94"/>
                <a:gd name="T4" fmla="*/ 0 w 94"/>
                <a:gd name="T5" fmla="*/ 3 h 94"/>
                <a:gd name="T6" fmla="*/ 0 w 94"/>
                <a:gd name="T7" fmla="*/ 1 h 94"/>
                <a:gd name="T8" fmla="*/ 3 w 94"/>
                <a:gd name="T9" fmla="*/ 1 h 94"/>
                <a:gd name="T10" fmla="*/ 94 w 94"/>
                <a:gd name="T11" fmla="*/ 92 h 94"/>
                <a:gd name="T12" fmla="*/ 94 w 94"/>
                <a:gd name="T13" fmla="*/ 94 h 94"/>
                <a:gd name="T14" fmla="*/ 93 w 94"/>
                <a:gd name="T1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4">
                  <a:moveTo>
                    <a:pt x="93" y="94"/>
                  </a:moveTo>
                  <a:cubicBezTo>
                    <a:pt x="92" y="94"/>
                    <a:pt x="92" y="94"/>
                    <a:pt x="91" y="9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3"/>
                    <a:pt x="94" y="94"/>
                  </a:cubicBezTo>
                  <a:cubicBezTo>
                    <a:pt x="93" y="94"/>
                    <a:pt x="93" y="94"/>
                    <a:pt x="93" y="94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Rectangle 1166"/>
            <p:cNvSpPr>
              <a:spLocks noChangeArrowheads="1"/>
            </p:cNvSpPr>
            <p:nvPr/>
          </p:nvSpPr>
          <p:spPr bwMode="auto">
            <a:xfrm>
              <a:off x="5242345" y="2719131"/>
              <a:ext cx="133350" cy="1317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Rectangle 1167"/>
            <p:cNvSpPr>
              <a:spLocks noChangeArrowheads="1"/>
            </p:cNvSpPr>
            <p:nvPr/>
          </p:nvSpPr>
          <p:spPr bwMode="auto">
            <a:xfrm>
              <a:off x="5242345" y="2719131"/>
              <a:ext cx="133350" cy="131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1168"/>
            <p:cNvSpPr>
              <a:spLocks noEditPoints="1"/>
            </p:cNvSpPr>
            <p:nvPr/>
          </p:nvSpPr>
          <p:spPr bwMode="auto">
            <a:xfrm>
              <a:off x="5237583" y="2714368"/>
              <a:ext cx="141288" cy="141288"/>
            </a:xfrm>
            <a:custGeom>
              <a:avLst/>
              <a:gdLst>
                <a:gd name="T0" fmla="*/ 84 w 89"/>
                <a:gd name="T1" fmla="*/ 5 h 89"/>
                <a:gd name="T2" fmla="*/ 84 w 89"/>
                <a:gd name="T3" fmla="*/ 83 h 89"/>
                <a:gd name="T4" fmla="*/ 7 w 89"/>
                <a:gd name="T5" fmla="*/ 83 h 89"/>
                <a:gd name="T6" fmla="*/ 7 w 89"/>
                <a:gd name="T7" fmla="*/ 5 h 89"/>
                <a:gd name="T8" fmla="*/ 84 w 89"/>
                <a:gd name="T9" fmla="*/ 5 h 89"/>
                <a:gd name="T10" fmla="*/ 89 w 89"/>
                <a:gd name="T11" fmla="*/ 0 h 89"/>
                <a:gd name="T12" fmla="*/ 0 w 89"/>
                <a:gd name="T13" fmla="*/ 0 h 89"/>
                <a:gd name="T14" fmla="*/ 0 w 89"/>
                <a:gd name="T15" fmla="*/ 89 h 89"/>
                <a:gd name="T16" fmla="*/ 89 w 89"/>
                <a:gd name="T17" fmla="*/ 89 h 89"/>
                <a:gd name="T18" fmla="*/ 89 w 89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9">
                  <a:moveTo>
                    <a:pt x="84" y="5"/>
                  </a:moveTo>
                  <a:lnTo>
                    <a:pt x="84" y="83"/>
                  </a:lnTo>
                  <a:lnTo>
                    <a:pt x="7" y="83"/>
                  </a:lnTo>
                  <a:lnTo>
                    <a:pt x="7" y="5"/>
                  </a:lnTo>
                  <a:lnTo>
                    <a:pt x="84" y="5"/>
                  </a:lnTo>
                  <a:close/>
                  <a:moveTo>
                    <a:pt x="89" y="0"/>
                  </a:moveTo>
                  <a:lnTo>
                    <a:pt x="0" y="0"/>
                  </a:lnTo>
                  <a:lnTo>
                    <a:pt x="0" y="89"/>
                  </a:lnTo>
                  <a:lnTo>
                    <a:pt x="89" y="8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1169"/>
            <p:cNvSpPr>
              <a:spLocks noEditPoints="1"/>
            </p:cNvSpPr>
            <p:nvPr/>
          </p:nvSpPr>
          <p:spPr bwMode="auto">
            <a:xfrm>
              <a:off x="5237583" y="2714368"/>
              <a:ext cx="141288" cy="141288"/>
            </a:xfrm>
            <a:custGeom>
              <a:avLst/>
              <a:gdLst>
                <a:gd name="T0" fmla="*/ 84 w 89"/>
                <a:gd name="T1" fmla="*/ 5 h 89"/>
                <a:gd name="T2" fmla="*/ 84 w 89"/>
                <a:gd name="T3" fmla="*/ 83 h 89"/>
                <a:gd name="T4" fmla="*/ 7 w 89"/>
                <a:gd name="T5" fmla="*/ 83 h 89"/>
                <a:gd name="T6" fmla="*/ 7 w 89"/>
                <a:gd name="T7" fmla="*/ 5 h 89"/>
                <a:gd name="T8" fmla="*/ 84 w 89"/>
                <a:gd name="T9" fmla="*/ 5 h 89"/>
                <a:gd name="T10" fmla="*/ 89 w 89"/>
                <a:gd name="T11" fmla="*/ 0 h 89"/>
                <a:gd name="T12" fmla="*/ 0 w 89"/>
                <a:gd name="T13" fmla="*/ 0 h 89"/>
                <a:gd name="T14" fmla="*/ 0 w 89"/>
                <a:gd name="T15" fmla="*/ 89 h 89"/>
                <a:gd name="T16" fmla="*/ 89 w 89"/>
                <a:gd name="T17" fmla="*/ 89 h 89"/>
                <a:gd name="T18" fmla="*/ 89 w 89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9">
                  <a:moveTo>
                    <a:pt x="84" y="5"/>
                  </a:moveTo>
                  <a:lnTo>
                    <a:pt x="84" y="83"/>
                  </a:lnTo>
                  <a:lnTo>
                    <a:pt x="7" y="83"/>
                  </a:lnTo>
                  <a:lnTo>
                    <a:pt x="7" y="5"/>
                  </a:lnTo>
                  <a:lnTo>
                    <a:pt x="84" y="5"/>
                  </a:lnTo>
                  <a:moveTo>
                    <a:pt x="89" y="0"/>
                  </a:moveTo>
                  <a:lnTo>
                    <a:pt x="0" y="0"/>
                  </a:lnTo>
                  <a:lnTo>
                    <a:pt x="0" y="89"/>
                  </a:lnTo>
                  <a:lnTo>
                    <a:pt x="89" y="89"/>
                  </a:lnTo>
                  <a:lnTo>
                    <a:pt x="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Rectangle 1170"/>
            <p:cNvSpPr>
              <a:spLocks noChangeArrowheads="1"/>
            </p:cNvSpPr>
            <p:nvPr/>
          </p:nvSpPr>
          <p:spPr bwMode="auto">
            <a:xfrm>
              <a:off x="4904208" y="2884231"/>
              <a:ext cx="139700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Rectangle 1171"/>
            <p:cNvSpPr>
              <a:spLocks noChangeArrowheads="1"/>
            </p:cNvSpPr>
            <p:nvPr/>
          </p:nvSpPr>
          <p:spPr bwMode="auto">
            <a:xfrm>
              <a:off x="4904208" y="2898518"/>
              <a:ext cx="125413" cy="3175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Rectangle 1172"/>
            <p:cNvSpPr>
              <a:spLocks noChangeArrowheads="1"/>
            </p:cNvSpPr>
            <p:nvPr/>
          </p:nvSpPr>
          <p:spPr bwMode="auto">
            <a:xfrm>
              <a:off x="4904208" y="2911218"/>
              <a:ext cx="139700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Rectangle 1173"/>
            <p:cNvSpPr>
              <a:spLocks noChangeArrowheads="1"/>
            </p:cNvSpPr>
            <p:nvPr/>
          </p:nvSpPr>
          <p:spPr bwMode="auto">
            <a:xfrm>
              <a:off x="4904208" y="2923918"/>
              <a:ext cx="111125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Rectangle 1174"/>
            <p:cNvSpPr>
              <a:spLocks noChangeArrowheads="1"/>
            </p:cNvSpPr>
            <p:nvPr/>
          </p:nvSpPr>
          <p:spPr bwMode="auto">
            <a:xfrm>
              <a:off x="4904208" y="2871531"/>
              <a:ext cx="74613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Rectangle 1175"/>
            <p:cNvSpPr>
              <a:spLocks noChangeArrowheads="1"/>
            </p:cNvSpPr>
            <p:nvPr/>
          </p:nvSpPr>
          <p:spPr bwMode="auto">
            <a:xfrm>
              <a:off x="4904208" y="3028693"/>
              <a:ext cx="139700" cy="476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Rectangle 1176"/>
            <p:cNvSpPr>
              <a:spLocks noChangeArrowheads="1"/>
            </p:cNvSpPr>
            <p:nvPr/>
          </p:nvSpPr>
          <p:spPr bwMode="auto">
            <a:xfrm>
              <a:off x="4904208" y="3039806"/>
              <a:ext cx="125413" cy="3175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Rectangle 1177"/>
            <p:cNvSpPr>
              <a:spLocks noChangeArrowheads="1"/>
            </p:cNvSpPr>
            <p:nvPr/>
          </p:nvSpPr>
          <p:spPr bwMode="auto">
            <a:xfrm>
              <a:off x="4904208" y="3015993"/>
              <a:ext cx="74613" cy="63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Rectangle 1178"/>
            <p:cNvSpPr>
              <a:spLocks noChangeArrowheads="1"/>
            </p:cNvSpPr>
            <p:nvPr/>
          </p:nvSpPr>
          <p:spPr bwMode="auto">
            <a:xfrm>
              <a:off x="5070895" y="2884231"/>
              <a:ext cx="139700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Rectangle 1179"/>
            <p:cNvSpPr>
              <a:spLocks noChangeArrowheads="1"/>
            </p:cNvSpPr>
            <p:nvPr/>
          </p:nvSpPr>
          <p:spPr bwMode="auto">
            <a:xfrm>
              <a:off x="5070895" y="2898518"/>
              <a:ext cx="127000" cy="3175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Rectangle 1180"/>
            <p:cNvSpPr>
              <a:spLocks noChangeArrowheads="1"/>
            </p:cNvSpPr>
            <p:nvPr/>
          </p:nvSpPr>
          <p:spPr bwMode="auto">
            <a:xfrm>
              <a:off x="5070895" y="2911218"/>
              <a:ext cx="139700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Rectangle 1181"/>
            <p:cNvSpPr>
              <a:spLocks noChangeArrowheads="1"/>
            </p:cNvSpPr>
            <p:nvPr/>
          </p:nvSpPr>
          <p:spPr bwMode="auto">
            <a:xfrm>
              <a:off x="5070895" y="2923918"/>
              <a:ext cx="111125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Rectangle 1182"/>
            <p:cNvSpPr>
              <a:spLocks noChangeArrowheads="1"/>
            </p:cNvSpPr>
            <p:nvPr/>
          </p:nvSpPr>
          <p:spPr bwMode="auto">
            <a:xfrm>
              <a:off x="5070895" y="2871531"/>
              <a:ext cx="76200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Rectangle 1183"/>
            <p:cNvSpPr>
              <a:spLocks noChangeArrowheads="1"/>
            </p:cNvSpPr>
            <p:nvPr/>
          </p:nvSpPr>
          <p:spPr bwMode="auto">
            <a:xfrm>
              <a:off x="5237583" y="2884231"/>
              <a:ext cx="139700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Rectangle 1184"/>
            <p:cNvSpPr>
              <a:spLocks noChangeArrowheads="1"/>
            </p:cNvSpPr>
            <p:nvPr/>
          </p:nvSpPr>
          <p:spPr bwMode="auto">
            <a:xfrm>
              <a:off x="5237583" y="2884231"/>
              <a:ext cx="139700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Rectangle 1185"/>
            <p:cNvSpPr>
              <a:spLocks noChangeArrowheads="1"/>
            </p:cNvSpPr>
            <p:nvPr/>
          </p:nvSpPr>
          <p:spPr bwMode="auto">
            <a:xfrm>
              <a:off x="5237583" y="2898518"/>
              <a:ext cx="127000" cy="3175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Rectangle 1186"/>
            <p:cNvSpPr>
              <a:spLocks noChangeArrowheads="1"/>
            </p:cNvSpPr>
            <p:nvPr/>
          </p:nvSpPr>
          <p:spPr bwMode="auto">
            <a:xfrm>
              <a:off x="5237583" y="2898518"/>
              <a:ext cx="127000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Rectangle 1187"/>
            <p:cNvSpPr>
              <a:spLocks noChangeArrowheads="1"/>
            </p:cNvSpPr>
            <p:nvPr/>
          </p:nvSpPr>
          <p:spPr bwMode="auto">
            <a:xfrm>
              <a:off x="5237583" y="2911218"/>
              <a:ext cx="139700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Rectangle 1188"/>
            <p:cNvSpPr>
              <a:spLocks noChangeArrowheads="1"/>
            </p:cNvSpPr>
            <p:nvPr/>
          </p:nvSpPr>
          <p:spPr bwMode="auto">
            <a:xfrm>
              <a:off x="5237583" y="2911218"/>
              <a:ext cx="139700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Rectangle 1189"/>
            <p:cNvSpPr>
              <a:spLocks noChangeArrowheads="1"/>
            </p:cNvSpPr>
            <p:nvPr/>
          </p:nvSpPr>
          <p:spPr bwMode="auto">
            <a:xfrm>
              <a:off x="5237583" y="2923918"/>
              <a:ext cx="111125" cy="4763"/>
            </a:xfrm>
            <a:prstGeom prst="rect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Rectangle 1190"/>
            <p:cNvSpPr>
              <a:spLocks noChangeArrowheads="1"/>
            </p:cNvSpPr>
            <p:nvPr/>
          </p:nvSpPr>
          <p:spPr bwMode="auto">
            <a:xfrm>
              <a:off x="5237583" y="2871531"/>
              <a:ext cx="74613" cy="6350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Oval 1191"/>
            <p:cNvSpPr>
              <a:spLocks noChangeArrowheads="1"/>
            </p:cNvSpPr>
            <p:nvPr/>
          </p:nvSpPr>
          <p:spPr bwMode="auto">
            <a:xfrm>
              <a:off x="5356645" y="3019168"/>
              <a:ext cx="22225" cy="22225"/>
            </a:xfrm>
            <a:prstGeom prst="ellipse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Oval 1192"/>
            <p:cNvSpPr>
              <a:spLocks noChangeArrowheads="1"/>
            </p:cNvSpPr>
            <p:nvPr/>
          </p:nvSpPr>
          <p:spPr bwMode="auto">
            <a:xfrm>
              <a:off x="5326483" y="3019168"/>
              <a:ext cx="22225" cy="22225"/>
            </a:xfrm>
            <a:prstGeom prst="ellipse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Oval 1193"/>
            <p:cNvSpPr>
              <a:spLocks noChangeArrowheads="1"/>
            </p:cNvSpPr>
            <p:nvPr/>
          </p:nvSpPr>
          <p:spPr bwMode="auto">
            <a:xfrm>
              <a:off x="5296320" y="3019168"/>
              <a:ext cx="23813" cy="22225"/>
            </a:xfrm>
            <a:prstGeom prst="ellipse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Oval 1194"/>
            <p:cNvSpPr>
              <a:spLocks noChangeArrowheads="1"/>
            </p:cNvSpPr>
            <p:nvPr/>
          </p:nvSpPr>
          <p:spPr bwMode="auto">
            <a:xfrm>
              <a:off x="4918495" y="2295268"/>
              <a:ext cx="14288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Oval 1195"/>
            <p:cNvSpPr>
              <a:spLocks noChangeArrowheads="1"/>
            </p:cNvSpPr>
            <p:nvPr/>
          </p:nvSpPr>
          <p:spPr bwMode="auto">
            <a:xfrm>
              <a:off x="4894683" y="2295268"/>
              <a:ext cx="14288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Oval 1196"/>
            <p:cNvSpPr>
              <a:spLocks noChangeArrowheads="1"/>
            </p:cNvSpPr>
            <p:nvPr/>
          </p:nvSpPr>
          <p:spPr bwMode="auto">
            <a:xfrm>
              <a:off x="4869283" y="2295268"/>
              <a:ext cx="15875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Rectangle 1197"/>
            <p:cNvSpPr>
              <a:spLocks noChangeArrowheads="1"/>
            </p:cNvSpPr>
            <p:nvPr/>
          </p:nvSpPr>
          <p:spPr bwMode="auto">
            <a:xfrm>
              <a:off x="5107408" y="3106481"/>
              <a:ext cx="9525" cy="174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Rectangle 1198"/>
            <p:cNvSpPr>
              <a:spLocks noChangeArrowheads="1"/>
            </p:cNvSpPr>
            <p:nvPr/>
          </p:nvSpPr>
          <p:spPr bwMode="auto">
            <a:xfrm>
              <a:off x="5237583" y="3106481"/>
              <a:ext cx="9525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Rectangle 1199"/>
            <p:cNvSpPr>
              <a:spLocks noChangeArrowheads="1"/>
            </p:cNvSpPr>
            <p:nvPr/>
          </p:nvSpPr>
          <p:spPr bwMode="auto">
            <a:xfrm>
              <a:off x="5237583" y="3106481"/>
              <a:ext cx="9525" cy="17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Oval 1200"/>
            <p:cNvSpPr>
              <a:spLocks noChangeArrowheads="1"/>
            </p:cNvSpPr>
            <p:nvPr/>
          </p:nvSpPr>
          <p:spPr bwMode="auto">
            <a:xfrm>
              <a:off x="5107408" y="3093781"/>
              <a:ext cx="139700" cy="57150"/>
            </a:xfrm>
            <a:prstGeom prst="ellipse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Oval 1201"/>
            <p:cNvSpPr>
              <a:spLocks noChangeArrowheads="1"/>
            </p:cNvSpPr>
            <p:nvPr/>
          </p:nvSpPr>
          <p:spPr bwMode="auto">
            <a:xfrm>
              <a:off x="5107408" y="3077906"/>
              <a:ext cx="139700" cy="57150"/>
            </a:xfrm>
            <a:prstGeom prst="ellipse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Oval 1202"/>
            <p:cNvSpPr>
              <a:spLocks noChangeArrowheads="1"/>
            </p:cNvSpPr>
            <p:nvPr/>
          </p:nvSpPr>
          <p:spPr bwMode="auto">
            <a:xfrm>
              <a:off x="5121695" y="3084256"/>
              <a:ext cx="111125" cy="36513"/>
            </a:xfrm>
            <a:prstGeom prst="ellipse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Rectangle 1203"/>
            <p:cNvSpPr>
              <a:spLocks noChangeArrowheads="1"/>
            </p:cNvSpPr>
            <p:nvPr/>
          </p:nvSpPr>
          <p:spPr bwMode="auto">
            <a:xfrm>
              <a:off x="5097883" y="3079493"/>
              <a:ext cx="12700" cy="15875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Rectangle 1204"/>
            <p:cNvSpPr>
              <a:spLocks noChangeArrowheads="1"/>
            </p:cNvSpPr>
            <p:nvPr/>
          </p:nvSpPr>
          <p:spPr bwMode="auto">
            <a:xfrm>
              <a:off x="5229645" y="3079493"/>
              <a:ext cx="9525" cy="15875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Rectangle 1205"/>
            <p:cNvSpPr>
              <a:spLocks noChangeArrowheads="1"/>
            </p:cNvSpPr>
            <p:nvPr/>
          </p:nvSpPr>
          <p:spPr bwMode="auto">
            <a:xfrm>
              <a:off x="5229645" y="3079493"/>
              <a:ext cx="9525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Oval 1206"/>
            <p:cNvSpPr>
              <a:spLocks noChangeArrowheads="1"/>
            </p:cNvSpPr>
            <p:nvPr/>
          </p:nvSpPr>
          <p:spPr bwMode="auto">
            <a:xfrm>
              <a:off x="5097883" y="3066793"/>
              <a:ext cx="141288" cy="58738"/>
            </a:xfrm>
            <a:prstGeom prst="ellipse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Oval 1207"/>
            <p:cNvSpPr>
              <a:spLocks noChangeArrowheads="1"/>
            </p:cNvSpPr>
            <p:nvPr/>
          </p:nvSpPr>
          <p:spPr bwMode="auto">
            <a:xfrm>
              <a:off x="5097883" y="3052506"/>
              <a:ext cx="141288" cy="57150"/>
            </a:xfrm>
            <a:prstGeom prst="ellipse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Oval 1208"/>
            <p:cNvSpPr>
              <a:spLocks noChangeArrowheads="1"/>
            </p:cNvSpPr>
            <p:nvPr/>
          </p:nvSpPr>
          <p:spPr bwMode="auto">
            <a:xfrm>
              <a:off x="5113758" y="3058856"/>
              <a:ext cx="111125" cy="36513"/>
            </a:xfrm>
            <a:prstGeom prst="ellipse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Rectangle 1209"/>
            <p:cNvSpPr>
              <a:spLocks noChangeArrowheads="1"/>
            </p:cNvSpPr>
            <p:nvPr/>
          </p:nvSpPr>
          <p:spPr bwMode="auto">
            <a:xfrm>
              <a:off x="5108995" y="3054093"/>
              <a:ext cx="9525" cy="1746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211"/>
            <p:cNvSpPr>
              <a:spLocks noChangeArrowheads="1"/>
            </p:cNvSpPr>
            <p:nvPr/>
          </p:nvSpPr>
          <p:spPr bwMode="auto">
            <a:xfrm>
              <a:off x="5237582" y="3054093"/>
              <a:ext cx="12700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212"/>
            <p:cNvSpPr>
              <a:spLocks noChangeArrowheads="1"/>
            </p:cNvSpPr>
            <p:nvPr/>
          </p:nvSpPr>
          <p:spPr bwMode="auto">
            <a:xfrm>
              <a:off x="5237582" y="3054093"/>
              <a:ext cx="12700" cy="17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213"/>
            <p:cNvSpPr>
              <a:spLocks noChangeArrowheads="1"/>
            </p:cNvSpPr>
            <p:nvPr/>
          </p:nvSpPr>
          <p:spPr bwMode="auto">
            <a:xfrm>
              <a:off x="5108995" y="3041393"/>
              <a:ext cx="141288" cy="57150"/>
            </a:xfrm>
            <a:prstGeom prst="ellipse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214"/>
            <p:cNvSpPr>
              <a:spLocks noChangeArrowheads="1"/>
            </p:cNvSpPr>
            <p:nvPr/>
          </p:nvSpPr>
          <p:spPr bwMode="auto">
            <a:xfrm>
              <a:off x="5108995" y="3025518"/>
              <a:ext cx="141288" cy="58738"/>
            </a:xfrm>
            <a:prstGeom prst="ellipse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215"/>
            <p:cNvSpPr>
              <a:spLocks noChangeArrowheads="1"/>
            </p:cNvSpPr>
            <p:nvPr/>
          </p:nvSpPr>
          <p:spPr bwMode="auto">
            <a:xfrm>
              <a:off x="5123282" y="3031868"/>
              <a:ext cx="111125" cy="38100"/>
            </a:xfrm>
            <a:prstGeom prst="ellipse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17"/>
            <p:cNvSpPr>
              <a:spLocks noEditPoints="1"/>
            </p:cNvSpPr>
            <p:nvPr/>
          </p:nvSpPr>
          <p:spPr bwMode="auto">
            <a:xfrm>
              <a:off x="5243932" y="3106480"/>
              <a:ext cx="3175" cy="17463"/>
            </a:xfrm>
            <a:custGeom>
              <a:avLst/>
              <a:gdLst>
                <a:gd name="T0" fmla="*/ 2 w 2"/>
                <a:gd name="T1" fmla="*/ 11 h 12"/>
                <a:gd name="T2" fmla="*/ 2 w 2"/>
                <a:gd name="T3" fmla="*/ 12 h 12"/>
                <a:gd name="T4" fmla="*/ 2 w 2"/>
                <a:gd name="T5" fmla="*/ 12 h 12"/>
                <a:gd name="T6" fmla="*/ 2 w 2"/>
                <a:gd name="T7" fmla="*/ 11 h 12"/>
                <a:gd name="T8" fmla="*/ 2 w 2"/>
                <a:gd name="T9" fmla="*/ 1 h 12"/>
                <a:gd name="T10" fmla="*/ 0 w 2"/>
                <a:gd name="T11" fmla="*/ 6 h 12"/>
                <a:gd name="T12" fmla="*/ 2 w 2"/>
                <a:gd name="T13" fmla="*/ 11 h 12"/>
                <a:gd name="T14" fmla="*/ 2 w 2"/>
                <a:gd name="T15" fmla="*/ 1 h 12"/>
                <a:gd name="T16" fmla="*/ 2 w 2"/>
                <a:gd name="T17" fmla="*/ 0 h 12"/>
                <a:gd name="T18" fmla="*/ 2 w 2"/>
                <a:gd name="T19" fmla="*/ 0 h 12"/>
                <a:gd name="T20" fmla="*/ 2 w 2"/>
                <a:gd name="T21" fmla="*/ 1 h 12"/>
                <a:gd name="T22" fmla="*/ 2 w 2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12">
                  <a:moveTo>
                    <a:pt x="2" y="11"/>
                  </a:move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2" y="1"/>
                  </a:moveTo>
                  <a:cubicBezTo>
                    <a:pt x="2" y="2"/>
                    <a:pt x="2" y="4"/>
                    <a:pt x="0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DC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18"/>
            <p:cNvSpPr>
              <a:spLocks/>
            </p:cNvSpPr>
            <p:nvPr/>
          </p:nvSpPr>
          <p:spPr bwMode="auto">
            <a:xfrm>
              <a:off x="5182020" y="3114418"/>
              <a:ext cx="65088" cy="34925"/>
            </a:xfrm>
            <a:custGeom>
              <a:avLst/>
              <a:gdLst>
                <a:gd name="T0" fmla="*/ 43 w 45"/>
                <a:gd name="T1" fmla="*/ 0 h 24"/>
                <a:gd name="T2" fmla="*/ 0 w 45"/>
                <a:gd name="T3" fmla="*/ 14 h 24"/>
                <a:gd name="T4" fmla="*/ 8 w 45"/>
                <a:gd name="T5" fmla="*/ 24 h 24"/>
                <a:gd name="T6" fmla="*/ 24 w 45"/>
                <a:gd name="T7" fmla="*/ 22 h 24"/>
                <a:gd name="T8" fmla="*/ 24 w 45"/>
                <a:gd name="T9" fmla="*/ 22 h 24"/>
                <a:gd name="T10" fmla="*/ 24 w 45"/>
                <a:gd name="T11" fmla="*/ 21 h 24"/>
                <a:gd name="T12" fmla="*/ 24 w 45"/>
                <a:gd name="T13" fmla="*/ 21 h 24"/>
                <a:gd name="T14" fmla="*/ 24 w 45"/>
                <a:gd name="T15" fmla="*/ 21 h 24"/>
                <a:gd name="T16" fmla="*/ 24 w 45"/>
                <a:gd name="T17" fmla="*/ 21 h 24"/>
                <a:gd name="T18" fmla="*/ 25 w 45"/>
                <a:gd name="T19" fmla="*/ 21 h 24"/>
                <a:gd name="T20" fmla="*/ 25 w 45"/>
                <a:gd name="T21" fmla="*/ 21 h 24"/>
                <a:gd name="T22" fmla="*/ 25 w 45"/>
                <a:gd name="T23" fmla="*/ 21 h 24"/>
                <a:gd name="T24" fmla="*/ 25 w 45"/>
                <a:gd name="T25" fmla="*/ 21 h 24"/>
                <a:gd name="T26" fmla="*/ 25 w 45"/>
                <a:gd name="T27" fmla="*/ 21 h 24"/>
                <a:gd name="T28" fmla="*/ 25 w 45"/>
                <a:gd name="T29" fmla="*/ 21 h 24"/>
                <a:gd name="T30" fmla="*/ 25 w 45"/>
                <a:gd name="T31" fmla="*/ 21 h 24"/>
                <a:gd name="T32" fmla="*/ 45 w 45"/>
                <a:gd name="T33" fmla="*/ 6 h 24"/>
                <a:gd name="T34" fmla="*/ 45 w 45"/>
                <a:gd name="T35" fmla="*/ 6 h 24"/>
                <a:gd name="T36" fmla="*/ 45 w 45"/>
                <a:gd name="T37" fmla="*/ 5 h 24"/>
                <a:gd name="T38" fmla="*/ 45 w 45"/>
                <a:gd name="T39" fmla="*/ 5 h 24"/>
                <a:gd name="T40" fmla="*/ 45 w 45"/>
                <a:gd name="T41" fmla="*/ 5 h 24"/>
                <a:gd name="T42" fmla="*/ 43 w 45"/>
                <a:gd name="T4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24">
                  <a:moveTo>
                    <a:pt x="43" y="0"/>
                  </a:moveTo>
                  <a:cubicBezTo>
                    <a:pt x="38" y="8"/>
                    <a:pt x="21" y="14"/>
                    <a:pt x="0" y="14"/>
                  </a:cubicBezTo>
                  <a:cubicBezTo>
                    <a:pt x="2" y="18"/>
                    <a:pt x="5" y="21"/>
                    <a:pt x="8" y="24"/>
                  </a:cubicBezTo>
                  <a:cubicBezTo>
                    <a:pt x="14" y="24"/>
                    <a:pt x="19" y="23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7" y="18"/>
                    <a:pt x="45" y="12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3"/>
                    <a:pt x="45" y="2"/>
                    <a:pt x="43" y="0"/>
                  </a:cubicBezTo>
                </a:path>
              </a:pathLst>
            </a:custGeom>
            <a:solidFill>
              <a:srgbClr val="BE6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19"/>
            <p:cNvSpPr>
              <a:spLocks/>
            </p:cNvSpPr>
            <p:nvPr/>
          </p:nvSpPr>
          <p:spPr bwMode="auto">
            <a:xfrm>
              <a:off x="5177257" y="3095368"/>
              <a:ext cx="69850" cy="39688"/>
            </a:xfrm>
            <a:custGeom>
              <a:avLst/>
              <a:gdLst>
                <a:gd name="T0" fmla="*/ 43 w 48"/>
                <a:gd name="T1" fmla="*/ 0 h 28"/>
                <a:gd name="T2" fmla="*/ 43 w 48"/>
                <a:gd name="T3" fmla="*/ 1 h 28"/>
                <a:gd name="T4" fmla="*/ 43 w 48"/>
                <a:gd name="T5" fmla="*/ 1 h 28"/>
                <a:gd name="T6" fmla="*/ 43 w 48"/>
                <a:gd name="T7" fmla="*/ 1 h 28"/>
                <a:gd name="T8" fmla="*/ 43 w 48"/>
                <a:gd name="T9" fmla="*/ 1 h 28"/>
                <a:gd name="T10" fmla="*/ 43 w 48"/>
                <a:gd name="T11" fmla="*/ 1 h 28"/>
                <a:gd name="T12" fmla="*/ 0 w 48"/>
                <a:gd name="T13" fmla="*/ 21 h 28"/>
                <a:gd name="T14" fmla="*/ 3 w 48"/>
                <a:gd name="T15" fmla="*/ 28 h 28"/>
                <a:gd name="T16" fmla="*/ 46 w 48"/>
                <a:gd name="T17" fmla="*/ 14 h 28"/>
                <a:gd name="T18" fmla="*/ 48 w 48"/>
                <a:gd name="T19" fmla="*/ 9 h 28"/>
                <a:gd name="T20" fmla="*/ 48 w 48"/>
                <a:gd name="T21" fmla="*/ 9 h 28"/>
                <a:gd name="T22" fmla="*/ 48 w 48"/>
                <a:gd name="T23" fmla="*/ 9 h 28"/>
                <a:gd name="T24" fmla="*/ 48 w 48"/>
                <a:gd name="T25" fmla="*/ 8 h 28"/>
                <a:gd name="T26" fmla="*/ 48 w 48"/>
                <a:gd name="T27" fmla="*/ 8 h 28"/>
                <a:gd name="T28" fmla="*/ 48 w 48"/>
                <a:gd name="T29" fmla="*/ 8 h 28"/>
                <a:gd name="T30" fmla="*/ 43 w 48"/>
                <a:gd name="T31" fmla="*/ 0 h 28"/>
                <a:gd name="T32" fmla="*/ 43 w 48"/>
                <a:gd name="T33" fmla="*/ 0 h 28"/>
                <a:gd name="T34" fmla="*/ 43 w 48"/>
                <a:gd name="T3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28">
                  <a:moveTo>
                    <a:pt x="43" y="0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1"/>
                    <a:pt x="24" y="20"/>
                    <a:pt x="0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24" y="28"/>
                    <a:pt x="41" y="22"/>
                    <a:pt x="46" y="14"/>
                  </a:cubicBezTo>
                  <a:cubicBezTo>
                    <a:pt x="48" y="12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5"/>
                    <a:pt x="46" y="2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AA5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20"/>
            <p:cNvSpPr>
              <a:spLocks noEditPoints="1"/>
            </p:cNvSpPr>
            <p:nvPr/>
          </p:nvSpPr>
          <p:spPr bwMode="auto">
            <a:xfrm>
              <a:off x="5237582" y="3085843"/>
              <a:ext cx="1588" cy="9525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7 h 7"/>
                <a:gd name="T4" fmla="*/ 2 w 2"/>
                <a:gd name="T5" fmla="*/ 7 h 7"/>
                <a:gd name="T6" fmla="*/ 2 w 2"/>
                <a:gd name="T7" fmla="*/ 7 h 7"/>
                <a:gd name="T8" fmla="*/ 2 w 2"/>
                <a:gd name="T9" fmla="*/ 0 h 7"/>
                <a:gd name="T10" fmla="*/ 1 w 2"/>
                <a:gd name="T11" fmla="*/ 0 h 7"/>
                <a:gd name="T12" fmla="*/ 0 w 2"/>
                <a:gd name="T13" fmla="*/ 2 h 7"/>
                <a:gd name="T14" fmla="*/ 2 w 2"/>
                <a:gd name="T15" fmla="*/ 7 h 7"/>
                <a:gd name="T16" fmla="*/ 2 w 2"/>
                <a:gd name="T17" fmla="*/ 6 h 7"/>
                <a:gd name="T18" fmla="*/ 2 w 2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3"/>
                    <a:pt x="2" y="5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DC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21"/>
            <p:cNvSpPr>
              <a:spLocks/>
            </p:cNvSpPr>
            <p:nvPr/>
          </p:nvSpPr>
          <p:spPr bwMode="auto">
            <a:xfrm>
              <a:off x="5172495" y="3089018"/>
              <a:ext cx="66675" cy="36513"/>
            </a:xfrm>
            <a:custGeom>
              <a:avLst/>
              <a:gdLst>
                <a:gd name="T0" fmla="*/ 44 w 46"/>
                <a:gd name="T1" fmla="*/ 0 h 25"/>
                <a:gd name="T2" fmla="*/ 0 w 46"/>
                <a:gd name="T3" fmla="*/ 14 h 25"/>
                <a:gd name="T4" fmla="*/ 1 w 46"/>
                <a:gd name="T5" fmla="*/ 20 h 25"/>
                <a:gd name="T6" fmla="*/ 3 w 46"/>
                <a:gd name="T7" fmla="*/ 25 h 25"/>
                <a:gd name="T8" fmla="*/ 46 w 46"/>
                <a:gd name="T9" fmla="*/ 5 h 25"/>
                <a:gd name="T10" fmla="*/ 46 w 46"/>
                <a:gd name="T11" fmla="*/ 5 h 25"/>
                <a:gd name="T12" fmla="*/ 46 w 46"/>
                <a:gd name="T13" fmla="*/ 5 h 25"/>
                <a:gd name="T14" fmla="*/ 46 w 46"/>
                <a:gd name="T15" fmla="*/ 5 h 25"/>
                <a:gd name="T16" fmla="*/ 44 w 4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5">
                  <a:moveTo>
                    <a:pt x="44" y="0"/>
                  </a:moveTo>
                  <a:cubicBezTo>
                    <a:pt x="39" y="8"/>
                    <a:pt x="21" y="13"/>
                    <a:pt x="0" y="14"/>
                  </a:cubicBezTo>
                  <a:cubicBezTo>
                    <a:pt x="1" y="16"/>
                    <a:pt x="1" y="18"/>
                    <a:pt x="1" y="20"/>
                  </a:cubicBezTo>
                  <a:cubicBezTo>
                    <a:pt x="2" y="21"/>
                    <a:pt x="2" y="23"/>
                    <a:pt x="3" y="25"/>
                  </a:cubicBezTo>
                  <a:cubicBezTo>
                    <a:pt x="27" y="24"/>
                    <a:pt x="45" y="1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1"/>
                    <a:pt x="44" y="0"/>
                  </a:cubicBezTo>
                </a:path>
              </a:pathLst>
            </a:custGeom>
            <a:solidFill>
              <a:srgbClr val="BE6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222"/>
            <p:cNvSpPr>
              <a:spLocks/>
            </p:cNvSpPr>
            <p:nvPr/>
          </p:nvSpPr>
          <p:spPr bwMode="auto">
            <a:xfrm>
              <a:off x="5172495" y="3085843"/>
              <a:ext cx="65088" cy="23813"/>
            </a:xfrm>
            <a:custGeom>
              <a:avLst/>
              <a:gdLst>
                <a:gd name="T0" fmla="*/ 45 w 45"/>
                <a:gd name="T1" fmla="*/ 0 h 16"/>
                <a:gd name="T2" fmla="*/ 4 w 45"/>
                <a:gd name="T3" fmla="*/ 9 h 16"/>
                <a:gd name="T4" fmla="*/ 0 w 45"/>
                <a:gd name="T5" fmla="*/ 9 h 16"/>
                <a:gd name="T6" fmla="*/ 0 w 45"/>
                <a:gd name="T7" fmla="*/ 16 h 16"/>
                <a:gd name="T8" fmla="*/ 44 w 45"/>
                <a:gd name="T9" fmla="*/ 2 h 16"/>
                <a:gd name="T10" fmla="*/ 45 w 45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6">
                  <a:moveTo>
                    <a:pt x="45" y="0"/>
                  </a:moveTo>
                  <a:cubicBezTo>
                    <a:pt x="36" y="6"/>
                    <a:pt x="21" y="9"/>
                    <a:pt x="4" y="9"/>
                  </a:cubicBezTo>
                  <a:cubicBezTo>
                    <a:pt x="3" y="9"/>
                    <a:pt x="2" y="9"/>
                    <a:pt x="0" y="9"/>
                  </a:cubicBezTo>
                  <a:cubicBezTo>
                    <a:pt x="0" y="11"/>
                    <a:pt x="0" y="14"/>
                    <a:pt x="0" y="16"/>
                  </a:cubicBezTo>
                  <a:cubicBezTo>
                    <a:pt x="21" y="15"/>
                    <a:pt x="39" y="10"/>
                    <a:pt x="44" y="2"/>
                  </a:cubicBezTo>
                  <a:cubicBezTo>
                    <a:pt x="44" y="1"/>
                    <a:pt x="45" y="1"/>
                    <a:pt x="45" y="0"/>
                  </a:cubicBezTo>
                </a:path>
              </a:pathLst>
            </a:custGeom>
            <a:solidFill>
              <a:srgbClr val="AA5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223"/>
            <p:cNvSpPr>
              <a:spLocks noEditPoints="1"/>
            </p:cNvSpPr>
            <p:nvPr/>
          </p:nvSpPr>
          <p:spPr bwMode="auto">
            <a:xfrm>
              <a:off x="5247107" y="3054093"/>
              <a:ext cx="3175" cy="17463"/>
            </a:xfrm>
            <a:custGeom>
              <a:avLst/>
              <a:gdLst>
                <a:gd name="T0" fmla="*/ 2 w 2"/>
                <a:gd name="T1" fmla="*/ 11 h 12"/>
                <a:gd name="T2" fmla="*/ 2 w 2"/>
                <a:gd name="T3" fmla="*/ 12 h 12"/>
                <a:gd name="T4" fmla="*/ 2 w 2"/>
                <a:gd name="T5" fmla="*/ 12 h 12"/>
                <a:gd name="T6" fmla="*/ 2 w 2"/>
                <a:gd name="T7" fmla="*/ 11 h 12"/>
                <a:gd name="T8" fmla="*/ 2 w 2"/>
                <a:gd name="T9" fmla="*/ 1 h 12"/>
                <a:gd name="T10" fmla="*/ 0 w 2"/>
                <a:gd name="T11" fmla="*/ 6 h 12"/>
                <a:gd name="T12" fmla="*/ 2 w 2"/>
                <a:gd name="T13" fmla="*/ 11 h 12"/>
                <a:gd name="T14" fmla="*/ 2 w 2"/>
                <a:gd name="T15" fmla="*/ 1 h 12"/>
                <a:gd name="T16" fmla="*/ 2 w 2"/>
                <a:gd name="T17" fmla="*/ 0 h 12"/>
                <a:gd name="T18" fmla="*/ 2 w 2"/>
                <a:gd name="T19" fmla="*/ 0 h 12"/>
                <a:gd name="T20" fmla="*/ 2 w 2"/>
                <a:gd name="T21" fmla="*/ 1 h 12"/>
                <a:gd name="T22" fmla="*/ 2 w 2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12">
                  <a:moveTo>
                    <a:pt x="2" y="11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2" y="1"/>
                  </a:moveTo>
                  <a:cubicBezTo>
                    <a:pt x="2" y="3"/>
                    <a:pt x="1" y="4"/>
                    <a:pt x="0" y="6"/>
                  </a:cubicBezTo>
                  <a:cubicBezTo>
                    <a:pt x="1" y="8"/>
                    <a:pt x="2" y="10"/>
                    <a:pt x="2" y="1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DC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224"/>
            <p:cNvSpPr>
              <a:spLocks/>
            </p:cNvSpPr>
            <p:nvPr/>
          </p:nvSpPr>
          <p:spPr bwMode="auto">
            <a:xfrm>
              <a:off x="5172495" y="3062030"/>
              <a:ext cx="77788" cy="36513"/>
            </a:xfrm>
            <a:custGeom>
              <a:avLst/>
              <a:gdLst>
                <a:gd name="T0" fmla="*/ 51 w 53"/>
                <a:gd name="T1" fmla="*/ 0 h 25"/>
                <a:gd name="T2" fmla="*/ 4 w 53"/>
                <a:gd name="T3" fmla="*/ 15 h 25"/>
                <a:gd name="T4" fmla="*/ 2 w 53"/>
                <a:gd name="T5" fmla="*/ 14 h 25"/>
                <a:gd name="T6" fmla="*/ 0 w 53"/>
                <a:gd name="T7" fmla="*/ 25 h 25"/>
                <a:gd name="T8" fmla="*/ 4 w 53"/>
                <a:gd name="T9" fmla="*/ 25 h 25"/>
                <a:gd name="T10" fmla="*/ 45 w 53"/>
                <a:gd name="T11" fmla="*/ 16 h 25"/>
                <a:gd name="T12" fmla="*/ 46 w 53"/>
                <a:gd name="T13" fmla="*/ 16 h 25"/>
                <a:gd name="T14" fmla="*/ 46 w 53"/>
                <a:gd name="T15" fmla="*/ 16 h 25"/>
                <a:gd name="T16" fmla="*/ 46 w 53"/>
                <a:gd name="T17" fmla="*/ 16 h 25"/>
                <a:gd name="T18" fmla="*/ 53 w 53"/>
                <a:gd name="T19" fmla="*/ 6 h 25"/>
                <a:gd name="T20" fmla="*/ 53 w 53"/>
                <a:gd name="T21" fmla="*/ 6 h 25"/>
                <a:gd name="T22" fmla="*/ 53 w 53"/>
                <a:gd name="T23" fmla="*/ 5 h 25"/>
                <a:gd name="T24" fmla="*/ 53 w 53"/>
                <a:gd name="T25" fmla="*/ 5 h 25"/>
                <a:gd name="T26" fmla="*/ 53 w 53"/>
                <a:gd name="T27" fmla="*/ 5 h 25"/>
                <a:gd name="T28" fmla="*/ 51 w 53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25">
                  <a:moveTo>
                    <a:pt x="51" y="0"/>
                  </a:moveTo>
                  <a:cubicBezTo>
                    <a:pt x="45" y="8"/>
                    <a:pt x="27" y="15"/>
                    <a:pt x="4" y="15"/>
                  </a:cubicBezTo>
                  <a:cubicBezTo>
                    <a:pt x="4" y="15"/>
                    <a:pt x="3" y="14"/>
                    <a:pt x="2" y="14"/>
                  </a:cubicBezTo>
                  <a:cubicBezTo>
                    <a:pt x="1" y="18"/>
                    <a:pt x="0" y="21"/>
                    <a:pt x="0" y="25"/>
                  </a:cubicBezTo>
                  <a:cubicBezTo>
                    <a:pt x="2" y="25"/>
                    <a:pt x="3" y="25"/>
                    <a:pt x="4" y="25"/>
                  </a:cubicBezTo>
                  <a:cubicBezTo>
                    <a:pt x="21" y="25"/>
                    <a:pt x="36" y="22"/>
                    <a:pt x="45" y="16"/>
                  </a:cubicBezTo>
                  <a:cubicBezTo>
                    <a:pt x="45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0" y="13"/>
                    <a:pt x="52" y="9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2" y="2"/>
                    <a:pt x="51" y="0"/>
                  </a:cubicBezTo>
                </a:path>
              </a:pathLst>
            </a:custGeom>
            <a:solidFill>
              <a:srgbClr val="BE6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1225"/>
            <p:cNvSpPr>
              <a:spLocks/>
            </p:cNvSpPr>
            <p:nvPr/>
          </p:nvSpPr>
          <p:spPr bwMode="auto">
            <a:xfrm>
              <a:off x="5175670" y="3036630"/>
              <a:ext cx="74613" cy="47625"/>
            </a:xfrm>
            <a:custGeom>
              <a:avLst/>
              <a:gdLst>
                <a:gd name="T0" fmla="*/ 38 w 51"/>
                <a:gd name="T1" fmla="*/ 0 h 33"/>
                <a:gd name="T2" fmla="*/ 36 w 51"/>
                <a:gd name="T3" fmla="*/ 0 h 33"/>
                <a:gd name="T4" fmla="*/ 31 w 51"/>
                <a:gd name="T5" fmla="*/ 2 h 33"/>
                <a:gd name="T6" fmla="*/ 40 w 51"/>
                <a:gd name="T7" fmla="*/ 10 h 33"/>
                <a:gd name="T8" fmla="*/ 5 w 51"/>
                <a:gd name="T9" fmla="*/ 23 h 33"/>
                <a:gd name="T10" fmla="*/ 0 w 51"/>
                <a:gd name="T11" fmla="*/ 32 h 33"/>
                <a:gd name="T12" fmla="*/ 2 w 51"/>
                <a:gd name="T13" fmla="*/ 33 h 33"/>
                <a:gd name="T14" fmla="*/ 49 w 51"/>
                <a:gd name="T15" fmla="*/ 18 h 33"/>
                <a:gd name="T16" fmla="*/ 51 w 51"/>
                <a:gd name="T17" fmla="*/ 13 h 33"/>
                <a:gd name="T18" fmla="*/ 51 w 51"/>
                <a:gd name="T19" fmla="*/ 13 h 33"/>
                <a:gd name="T20" fmla="*/ 51 w 51"/>
                <a:gd name="T21" fmla="*/ 13 h 33"/>
                <a:gd name="T22" fmla="*/ 51 w 51"/>
                <a:gd name="T23" fmla="*/ 12 h 33"/>
                <a:gd name="T24" fmla="*/ 51 w 51"/>
                <a:gd name="T25" fmla="*/ 12 h 33"/>
                <a:gd name="T26" fmla="*/ 51 w 51"/>
                <a:gd name="T27" fmla="*/ 12 h 33"/>
                <a:gd name="T28" fmla="*/ 38 w 51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33">
                  <a:moveTo>
                    <a:pt x="38" y="0"/>
                  </a:moveTo>
                  <a:cubicBezTo>
                    <a:pt x="38" y="0"/>
                    <a:pt x="37" y="0"/>
                    <a:pt x="36" y="0"/>
                  </a:cubicBezTo>
                  <a:cubicBezTo>
                    <a:pt x="34" y="0"/>
                    <a:pt x="32" y="1"/>
                    <a:pt x="31" y="2"/>
                  </a:cubicBezTo>
                  <a:cubicBezTo>
                    <a:pt x="37" y="4"/>
                    <a:pt x="40" y="7"/>
                    <a:pt x="40" y="10"/>
                  </a:cubicBezTo>
                  <a:cubicBezTo>
                    <a:pt x="40" y="17"/>
                    <a:pt x="25" y="22"/>
                    <a:pt x="5" y="23"/>
                  </a:cubicBezTo>
                  <a:cubicBezTo>
                    <a:pt x="3" y="26"/>
                    <a:pt x="1" y="29"/>
                    <a:pt x="0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25" y="33"/>
                    <a:pt x="43" y="26"/>
                    <a:pt x="49" y="18"/>
                  </a:cubicBezTo>
                  <a:cubicBezTo>
                    <a:pt x="50" y="16"/>
                    <a:pt x="51" y="15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51" y="13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8"/>
                    <a:pt x="46" y="3"/>
                    <a:pt x="38" y="0"/>
                  </a:cubicBezTo>
                </a:path>
              </a:pathLst>
            </a:custGeom>
            <a:solidFill>
              <a:srgbClr val="AA5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226"/>
            <p:cNvSpPr>
              <a:spLocks/>
            </p:cNvSpPr>
            <p:nvPr/>
          </p:nvSpPr>
          <p:spPr bwMode="auto">
            <a:xfrm>
              <a:off x="5183607" y="3039805"/>
              <a:ext cx="50800" cy="30163"/>
            </a:xfrm>
            <a:custGeom>
              <a:avLst/>
              <a:gdLst>
                <a:gd name="T0" fmla="*/ 26 w 35"/>
                <a:gd name="T1" fmla="*/ 0 h 21"/>
                <a:gd name="T2" fmla="*/ 0 w 35"/>
                <a:gd name="T3" fmla="*/ 21 h 21"/>
                <a:gd name="T4" fmla="*/ 35 w 35"/>
                <a:gd name="T5" fmla="*/ 8 h 21"/>
                <a:gd name="T6" fmla="*/ 26 w 35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1">
                  <a:moveTo>
                    <a:pt x="26" y="0"/>
                  </a:moveTo>
                  <a:cubicBezTo>
                    <a:pt x="14" y="3"/>
                    <a:pt x="5" y="11"/>
                    <a:pt x="0" y="21"/>
                  </a:cubicBezTo>
                  <a:cubicBezTo>
                    <a:pt x="20" y="20"/>
                    <a:pt x="35" y="15"/>
                    <a:pt x="35" y="8"/>
                  </a:cubicBezTo>
                  <a:cubicBezTo>
                    <a:pt x="35" y="5"/>
                    <a:pt x="32" y="2"/>
                    <a:pt x="26" y="0"/>
                  </a:cubicBezTo>
                </a:path>
              </a:pathLst>
            </a:custGeom>
            <a:solidFill>
              <a:srgbClr val="BE6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Oval 1227"/>
            <p:cNvSpPr>
              <a:spLocks noChangeArrowheads="1"/>
            </p:cNvSpPr>
            <p:nvPr/>
          </p:nvSpPr>
          <p:spPr bwMode="auto">
            <a:xfrm>
              <a:off x="5178845" y="3009643"/>
              <a:ext cx="146050" cy="146050"/>
            </a:xfrm>
            <a:prstGeom prst="ellipse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Oval 1228"/>
            <p:cNvSpPr>
              <a:spLocks noChangeArrowheads="1"/>
            </p:cNvSpPr>
            <p:nvPr/>
          </p:nvSpPr>
          <p:spPr bwMode="auto">
            <a:xfrm>
              <a:off x="5182020" y="3012818"/>
              <a:ext cx="139700" cy="139700"/>
            </a:xfrm>
            <a:prstGeom prst="ellipse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Oval 1229"/>
            <p:cNvSpPr>
              <a:spLocks noChangeArrowheads="1"/>
            </p:cNvSpPr>
            <p:nvPr/>
          </p:nvSpPr>
          <p:spPr bwMode="auto">
            <a:xfrm>
              <a:off x="5196307" y="3027105"/>
              <a:ext cx="111125" cy="111125"/>
            </a:xfrm>
            <a:prstGeom prst="ellipse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1230"/>
            <p:cNvSpPr>
              <a:spLocks noEditPoints="1"/>
            </p:cNvSpPr>
            <p:nvPr/>
          </p:nvSpPr>
          <p:spPr bwMode="auto">
            <a:xfrm>
              <a:off x="5229645" y="3041393"/>
              <a:ext cx="44450" cy="85725"/>
            </a:xfrm>
            <a:custGeom>
              <a:avLst/>
              <a:gdLst>
                <a:gd name="T0" fmla="*/ 5 w 30"/>
                <a:gd name="T1" fmla="*/ 50 h 59"/>
                <a:gd name="T2" fmla="*/ 2 w 30"/>
                <a:gd name="T3" fmla="*/ 43 h 59"/>
                <a:gd name="T4" fmla="*/ 3 w 30"/>
                <a:gd name="T5" fmla="*/ 42 h 59"/>
                <a:gd name="T6" fmla="*/ 6 w 30"/>
                <a:gd name="T7" fmla="*/ 44 h 59"/>
                <a:gd name="T8" fmla="*/ 13 w 30"/>
                <a:gd name="T9" fmla="*/ 47 h 59"/>
                <a:gd name="T10" fmla="*/ 10 w 30"/>
                <a:gd name="T11" fmla="*/ 29 h 59"/>
                <a:gd name="T12" fmla="*/ 3 w 30"/>
                <a:gd name="T13" fmla="*/ 23 h 59"/>
                <a:gd name="T14" fmla="*/ 3 w 30"/>
                <a:gd name="T15" fmla="*/ 14 h 59"/>
                <a:gd name="T16" fmla="*/ 10 w 30"/>
                <a:gd name="T17" fmla="*/ 7 h 59"/>
                <a:gd name="T18" fmla="*/ 16 w 30"/>
                <a:gd name="T19" fmla="*/ 1 h 59"/>
                <a:gd name="T20" fmla="*/ 17 w 30"/>
                <a:gd name="T21" fmla="*/ 0 h 59"/>
                <a:gd name="T22" fmla="*/ 19 w 30"/>
                <a:gd name="T23" fmla="*/ 6 h 59"/>
                <a:gd name="T24" fmla="*/ 29 w 30"/>
                <a:gd name="T25" fmla="*/ 11 h 59"/>
                <a:gd name="T26" fmla="*/ 26 w 30"/>
                <a:gd name="T27" fmla="*/ 14 h 59"/>
                <a:gd name="T28" fmla="*/ 24 w 30"/>
                <a:gd name="T29" fmla="*/ 12 h 59"/>
                <a:gd name="T30" fmla="*/ 19 w 30"/>
                <a:gd name="T31" fmla="*/ 11 h 59"/>
                <a:gd name="T32" fmla="*/ 22 w 30"/>
                <a:gd name="T33" fmla="*/ 27 h 59"/>
                <a:gd name="T34" fmla="*/ 29 w 30"/>
                <a:gd name="T35" fmla="*/ 33 h 59"/>
                <a:gd name="T36" fmla="*/ 29 w 30"/>
                <a:gd name="T37" fmla="*/ 43 h 59"/>
                <a:gd name="T38" fmla="*/ 22 w 30"/>
                <a:gd name="T39" fmla="*/ 50 h 59"/>
                <a:gd name="T40" fmla="*/ 16 w 30"/>
                <a:gd name="T41" fmla="*/ 57 h 59"/>
                <a:gd name="T42" fmla="*/ 14 w 30"/>
                <a:gd name="T43" fmla="*/ 59 h 59"/>
                <a:gd name="T44" fmla="*/ 12 w 30"/>
                <a:gd name="T45" fmla="*/ 52 h 59"/>
                <a:gd name="T46" fmla="*/ 8 w 30"/>
                <a:gd name="T47" fmla="*/ 20 h 59"/>
                <a:gd name="T48" fmla="*/ 11 w 30"/>
                <a:gd name="T49" fmla="*/ 24 h 59"/>
                <a:gd name="T50" fmla="*/ 15 w 30"/>
                <a:gd name="T51" fmla="*/ 11 h 59"/>
                <a:gd name="T52" fmla="*/ 9 w 30"/>
                <a:gd name="T53" fmla="*/ 13 h 59"/>
                <a:gd name="T54" fmla="*/ 7 w 30"/>
                <a:gd name="T55" fmla="*/ 18 h 59"/>
                <a:gd name="T56" fmla="*/ 24 w 30"/>
                <a:gd name="T57" fmla="*/ 36 h 59"/>
                <a:gd name="T58" fmla="*/ 20 w 30"/>
                <a:gd name="T59" fmla="*/ 32 h 59"/>
                <a:gd name="T60" fmla="*/ 16 w 30"/>
                <a:gd name="T61" fmla="*/ 47 h 59"/>
                <a:gd name="T62" fmla="*/ 22 w 30"/>
                <a:gd name="T63" fmla="*/ 44 h 59"/>
                <a:gd name="T64" fmla="*/ 25 w 30"/>
                <a:gd name="T65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59">
                  <a:moveTo>
                    <a:pt x="12" y="52"/>
                  </a:moveTo>
                  <a:cubicBezTo>
                    <a:pt x="10" y="51"/>
                    <a:pt x="8" y="51"/>
                    <a:pt x="5" y="50"/>
                  </a:cubicBezTo>
                  <a:cubicBezTo>
                    <a:pt x="3" y="49"/>
                    <a:pt x="2" y="47"/>
                    <a:pt x="0" y="46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4" y="43"/>
                    <a:pt x="5" y="43"/>
                  </a:cubicBezTo>
                  <a:cubicBezTo>
                    <a:pt x="5" y="43"/>
                    <a:pt x="6" y="44"/>
                    <a:pt x="6" y="44"/>
                  </a:cubicBezTo>
                  <a:cubicBezTo>
                    <a:pt x="7" y="45"/>
                    <a:pt x="8" y="45"/>
                    <a:pt x="9" y="46"/>
                  </a:cubicBezTo>
                  <a:cubicBezTo>
                    <a:pt x="10" y="46"/>
                    <a:pt x="11" y="47"/>
                    <a:pt x="13" y="4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0"/>
                    <a:pt x="11" y="29"/>
                    <a:pt x="10" y="29"/>
                  </a:cubicBezTo>
                  <a:cubicBezTo>
                    <a:pt x="8" y="28"/>
                    <a:pt x="7" y="27"/>
                    <a:pt x="6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8"/>
                  </a:cubicBezTo>
                  <a:cubicBezTo>
                    <a:pt x="2" y="17"/>
                    <a:pt x="2" y="15"/>
                    <a:pt x="3" y="14"/>
                  </a:cubicBezTo>
                  <a:cubicBezTo>
                    <a:pt x="4" y="12"/>
                    <a:pt x="4" y="11"/>
                    <a:pt x="6" y="10"/>
                  </a:cubicBezTo>
                  <a:cubicBezTo>
                    <a:pt x="7" y="9"/>
                    <a:pt x="8" y="8"/>
                    <a:pt x="10" y="7"/>
                  </a:cubicBezTo>
                  <a:cubicBezTo>
                    <a:pt x="11" y="6"/>
                    <a:pt x="13" y="6"/>
                    <a:pt x="15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3" y="7"/>
                    <a:pt x="25" y="8"/>
                  </a:cubicBezTo>
                  <a:cubicBezTo>
                    <a:pt x="26" y="9"/>
                    <a:pt x="28" y="10"/>
                    <a:pt x="29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4"/>
                    <a:pt x="26" y="14"/>
                  </a:cubicBezTo>
                  <a:cubicBezTo>
                    <a:pt x="26" y="14"/>
                    <a:pt x="26" y="14"/>
                    <a:pt x="25" y="13"/>
                  </a:cubicBezTo>
                  <a:cubicBezTo>
                    <a:pt x="25" y="13"/>
                    <a:pt x="24" y="13"/>
                    <a:pt x="24" y="12"/>
                  </a:cubicBezTo>
                  <a:cubicBezTo>
                    <a:pt x="23" y="12"/>
                    <a:pt x="22" y="12"/>
                    <a:pt x="21" y="11"/>
                  </a:cubicBezTo>
                  <a:cubicBezTo>
                    <a:pt x="21" y="11"/>
                    <a:pt x="20" y="11"/>
                    <a:pt x="19" y="11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21" y="27"/>
                    <a:pt x="22" y="27"/>
                  </a:cubicBezTo>
                  <a:cubicBezTo>
                    <a:pt x="24" y="28"/>
                    <a:pt x="25" y="29"/>
                    <a:pt x="26" y="30"/>
                  </a:cubicBezTo>
                  <a:cubicBezTo>
                    <a:pt x="27" y="30"/>
                    <a:pt x="28" y="31"/>
                    <a:pt x="29" y="33"/>
                  </a:cubicBezTo>
                  <a:cubicBezTo>
                    <a:pt x="30" y="34"/>
                    <a:pt x="30" y="36"/>
                    <a:pt x="30" y="38"/>
                  </a:cubicBezTo>
                  <a:cubicBezTo>
                    <a:pt x="30" y="39"/>
                    <a:pt x="30" y="41"/>
                    <a:pt x="29" y="43"/>
                  </a:cubicBezTo>
                  <a:cubicBezTo>
                    <a:pt x="28" y="45"/>
                    <a:pt x="27" y="46"/>
                    <a:pt x="26" y="47"/>
                  </a:cubicBezTo>
                  <a:cubicBezTo>
                    <a:pt x="25" y="48"/>
                    <a:pt x="24" y="50"/>
                    <a:pt x="22" y="50"/>
                  </a:cubicBezTo>
                  <a:cubicBezTo>
                    <a:pt x="20" y="51"/>
                    <a:pt x="18" y="51"/>
                    <a:pt x="16" y="5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5" y="57"/>
                    <a:pt x="15" y="58"/>
                    <a:pt x="15" y="58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2" y="59"/>
                    <a:pt x="12" y="59"/>
                    <a:pt x="12" y="59"/>
                  </a:cubicBezTo>
                  <a:lnTo>
                    <a:pt x="12" y="52"/>
                  </a:lnTo>
                  <a:close/>
                  <a:moveTo>
                    <a:pt x="7" y="18"/>
                  </a:moveTo>
                  <a:cubicBezTo>
                    <a:pt x="7" y="19"/>
                    <a:pt x="7" y="19"/>
                    <a:pt x="8" y="20"/>
                  </a:cubicBezTo>
                  <a:cubicBezTo>
                    <a:pt x="8" y="21"/>
                    <a:pt x="9" y="22"/>
                    <a:pt x="9" y="22"/>
                  </a:cubicBezTo>
                  <a:cubicBezTo>
                    <a:pt x="10" y="23"/>
                    <a:pt x="11" y="23"/>
                    <a:pt x="11" y="24"/>
                  </a:cubicBezTo>
                  <a:cubicBezTo>
                    <a:pt x="12" y="24"/>
                    <a:pt x="13" y="24"/>
                    <a:pt x="14" y="25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3" y="11"/>
                    <a:pt x="12" y="11"/>
                  </a:cubicBezTo>
                  <a:cubicBezTo>
                    <a:pt x="11" y="12"/>
                    <a:pt x="10" y="12"/>
                    <a:pt x="9" y="13"/>
                  </a:cubicBezTo>
                  <a:cubicBezTo>
                    <a:pt x="9" y="14"/>
                    <a:pt x="8" y="14"/>
                    <a:pt x="8" y="15"/>
                  </a:cubicBezTo>
                  <a:cubicBezTo>
                    <a:pt x="7" y="16"/>
                    <a:pt x="7" y="17"/>
                    <a:pt x="7" y="18"/>
                  </a:cubicBezTo>
                  <a:close/>
                  <a:moveTo>
                    <a:pt x="25" y="38"/>
                  </a:moveTo>
                  <a:cubicBezTo>
                    <a:pt x="25" y="37"/>
                    <a:pt x="24" y="36"/>
                    <a:pt x="24" y="36"/>
                  </a:cubicBezTo>
                  <a:cubicBezTo>
                    <a:pt x="24" y="35"/>
                    <a:pt x="23" y="34"/>
                    <a:pt x="23" y="34"/>
                  </a:cubicBezTo>
                  <a:cubicBezTo>
                    <a:pt x="22" y="33"/>
                    <a:pt x="21" y="33"/>
                    <a:pt x="20" y="32"/>
                  </a:cubicBezTo>
                  <a:cubicBezTo>
                    <a:pt x="19" y="32"/>
                    <a:pt x="18" y="32"/>
                    <a:pt x="17" y="31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8" y="47"/>
                    <a:pt x="19" y="46"/>
                    <a:pt x="20" y="46"/>
                  </a:cubicBezTo>
                  <a:cubicBezTo>
                    <a:pt x="21" y="45"/>
                    <a:pt x="22" y="45"/>
                    <a:pt x="22" y="44"/>
                  </a:cubicBezTo>
                  <a:cubicBezTo>
                    <a:pt x="23" y="43"/>
                    <a:pt x="24" y="43"/>
                    <a:pt x="24" y="42"/>
                  </a:cubicBezTo>
                  <a:cubicBezTo>
                    <a:pt x="24" y="41"/>
                    <a:pt x="25" y="40"/>
                    <a:pt x="25" y="38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1231"/>
            <p:cNvSpPr>
              <a:spLocks/>
            </p:cNvSpPr>
            <p:nvPr/>
          </p:nvSpPr>
          <p:spPr bwMode="auto">
            <a:xfrm>
              <a:off x="5353470" y="2404805"/>
              <a:ext cx="71438" cy="68263"/>
            </a:xfrm>
            <a:custGeom>
              <a:avLst/>
              <a:gdLst>
                <a:gd name="T0" fmla="*/ 49 w 49"/>
                <a:gd name="T1" fmla="*/ 0 h 46"/>
                <a:gd name="T2" fmla="*/ 14 w 49"/>
                <a:gd name="T3" fmla="*/ 19 h 46"/>
                <a:gd name="T4" fmla="*/ 0 w 49"/>
                <a:gd name="T5" fmla="*/ 46 h 46"/>
                <a:gd name="T6" fmla="*/ 49 w 49"/>
                <a:gd name="T7" fmla="*/ 46 h 46"/>
                <a:gd name="T8" fmla="*/ 49 w 4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6">
                  <a:moveTo>
                    <a:pt x="49" y="0"/>
                  </a:moveTo>
                  <a:cubicBezTo>
                    <a:pt x="37" y="2"/>
                    <a:pt x="24" y="8"/>
                    <a:pt x="14" y="19"/>
                  </a:cubicBezTo>
                  <a:cubicBezTo>
                    <a:pt x="7" y="27"/>
                    <a:pt x="2" y="37"/>
                    <a:pt x="0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1232"/>
            <p:cNvSpPr>
              <a:spLocks/>
            </p:cNvSpPr>
            <p:nvPr/>
          </p:nvSpPr>
          <p:spPr bwMode="auto">
            <a:xfrm>
              <a:off x="5351882" y="2473068"/>
              <a:ext cx="73025" cy="76200"/>
            </a:xfrm>
            <a:custGeom>
              <a:avLst/>
              <a:gdLst>
                <a:gd name="T0" fmla="*/ 50 w 50"/>
                <a:gd name="T1" fmla="*/ 0 h 53"/>
                <a:gd name="T2" fmla="*/ 50 w 50"/>
                <a:gd name="T3" fmla="*/ 0 h 53"/>
                <a:gd name="T4" fmla="*/ 1 w 50"/>
                <a:gd name="T5" fmla="*/ 0 h 53"/>
                <a:gd name="T6" fmla="*/ 1 w 50"/>
                <a:gd name="T7" fmla="*/ 21 h 53"/>
                <a:gd name="T8" fmla="*/ 1 w 50"/>
                <a:gd name="T9" fmla="*/ 22 h 53"/>
                <a:gd name="T10" fmla="*/ 14 w 50"/>
                <a:gd name="T11" fmla="*/ 43 h 53"/>
                <a:gd name="T12" fmla="*/ 41 w 50"/>
                <a:gd name="T13" fmla="*/ 53 h 53"/>
                <a:gd name="T14" fmla="*/ 50 w 50"/>
                <a:gd name="T15" fmla="*/ 52 h 53"/>
                <a:gd name="T16" fmla="*/ 50 w 50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3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7"/>
                    <a:pt x="0" y="14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" y="30"/>
                    <a:pt x="7" y="37"/>
                    <a:pt x="14" y="43"/>
                  </a:cubicBezTo>
                  <a:cubicBezTo>
                    <a:pt x="21" y="50"/>
                    <a:pt x="31" y="53"/>
                    <a:pt x="41" y="53"/>
                  </a:cubicBezTo>
                  <a:cubicBezTo>
                    <a:pt x="44" y="53"/>
                    <a:pt x="47" y="53"/>
                    <a:pt x="50" y="52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5C9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233"/>
            <p:cNvSpPr>
              <a:spLocks/>
            </p:cNvSpPr>
            <p:nvPr/>
          </p:nvSpPr>
          <p:spPr bwMode="auto">
            <a:xfrm>
              <a:off x="5259807" y="2687380"/>
              <a:ext cx="50800" cy="3175"/>
            </a:xfrm>
            <a:custGeom>
              <a:avLst/>
              <a:gdLst>
                <a:gd name="T0" fmla="*/ 35 w 35"/>
                <a:gd name="T1" fmla="*/ 0 h 3"/>
                <a:gd name="T2" fmla="*/ 0 w 35"/>
                <a:gd name="T3" fmla="*/ 0 h 3"/>
                <a:gd name="T4" fmla="*/ 18 w 35"/>
                <a:gd name="T5" fmla="*/ 3 h 3"/>
                <a:gd name="T6" fmla="*/ 35 w 3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">
                  <a:moveTo>
                    <a:pt x="3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2"/>
                    <a:pt x="11" y="3"/>
                    <a:pt x="18" y="3"/>
                  </a:cubicBezTo>
                  <a:cubicBezTo>
                    <a:pt x="23" y="3"/>
                    <a:pt x="29" y="2"/>
                    <a:pt x="35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234"/>
            <p:cNvSpPr>
              <a:spLocks/>
            </p:cNvSpPr>
            <p:nvPr/>
          </p:nvSpPr>
          <p:spPr bwMode="auto">
            <a:xfrm>
              <a:off x="5207420" y="2542918"/>
              <a:ext cx="158750" cy="144463"/>
            </a:xfrm>
            <a:custGeom>
              <a:avLst/>
              <a:gdLst>
                <a:gd name="T0" fmla="*/ 60 w 109"/>
                <a:gd name="T1" fmla="*/ 0 h 99"/>
                <a:gd name="T2" fmla="*/ 60 w 109"/>
                <a:gd name="T3" fmla="*/ 11 h 99"/>
                <a:gd name="T4" fmla="*/ 15 w 109"/>
                <a:gd name="T5" fmla="*/ 11 h 99"/>
                <a:gd name="T6" fmla="*/ 5 w 109"/>
                <a:gd name="T7" fmla="*/ 25 h 99"/>
                <a:gd name="T8" fmla="*/ 83 w 109"/>
                <a:gd name="T9" fmla="*/ 25 h 99"/>
                <a:gd name="T10" fmla="*/ 83 w 109"/>
                <a:gd name="T11" fmla="*/ 28 h 99"/>
                <a:gd name="T12" fmla="*/ 3 w 109"/>
                <a:gd name="T13" fmla="*/ 28 h 99"/>
                <a:gd name="T14" fmla="*/ 1 w 109"/>
                <a:gd name="T15" fmla="*/ 38 h 99"/>
                <a:gd name="T16" fmla="*/ 93 w 109"/>
                <a:gd name="T17" fmla="*/ 38 h 99"/>
                <a:gd name="T18" fmla="*/ 93 w 109"/>
                <a:gd name="T19" fmla="*/ 41 h 99"/>
                <a:gd name="T20" fmla="*/ 0 w 109"/>
                <a:gd name="T21" fmla="*/ 41 h 99"/>
                <a:gd name="T22" fmla="*/ 0 w 109"/>
                <a:gd name="T23" fmla="*/ 50 h 99"/>
                <a:gd name="T24" fmla="*/ 59 w 109"/>
                <a:gd name="T25" fmla="*/ 50 h 99"/>
                <a:gd name="T26" fmla="*/ 59 w 109"/>
                <a:gd name="T27" fmla="*/ 54 h 99"/>
                <a:gd name="T28" fmla="*/ 0 w 109"/>
                <a:gd name="T29" fmla="*/ 54 h 99"/>
                <a:gd name="T30" fmla="*/ 11 w 109"/>
                <a:gd name="T31" fmla="*/ 80 h 99"/>
                <a:gd name="T32" fmla="*/ 36 w 109"/>
                <a:gd name="T33" fmla="*/ 99 h 99"/>
                <a:gd name="T34" fmla="*/ 71 w 109"/>
                <a:gd name="T35" fmla="*/ 99 h 99"/>
                <a:gd name="T36" fmla="*/ 83 w 109"/>
                <a:gd name="T37" fmla="*/ 93 h 99"/>
                <a:gd name="T38" fmla="*/ 91 w 109"/>
                <a:gd name="T39" fmla="*/ 20 h 99"/>
                <a:gd name="T40" fmla="*/ 60 w 109"/>
                <a:gd name="T4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99">
                  <a:moveTo>
                    <a:pt x="60" y="0"/>
                  </a:moveTo>
                  <a:cubicBezTo>
                    <a:pt x="60" y="11"/>
                    <a:pt x="60" y="11"/>
                    <a:pt x="60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1" y="15"/>
                    <a:pt x="7" y="20"/>
                    <a:pt x="5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31"/>
                    <a:pt x="1" y="34"/>
                    <a:pt x="1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0" y="47"/>
                    <a:pt x="0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63"/>
                    <a:pt x="5" y="72"/>
                    <a:pt x="11" y="80"/>
                  </a:cubicBezTo>
                  <a:cubicBezTo>
                    <a:pt x="17" y="89"/>
                    <a:pt x="26" y="96"/>
                    <a:pt x="36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5" y="98"/>
                    <a:pt x="79" y="95"/>
                    <a:pt x="83" y="93"/>
                  </a:cubicBezTo>
                  <a:cubicBezTo>
                    <a:pt x="105" y="76"/>
                    <a:pt x="109" y="44"/>
                    <a:pt x="91" y="20"/>
                  </a:cubicBezTo>
                  <a:cubicBezTo>
                    <a:pt x="83" y="9"/>
                    <a:pt x="72" y="3"/>
                    <a:pt x="60" y="0"/>
                  </a:cubicBezTo>
                </a:path>
              </a:pathLst>
            </a:custGeom>
            <a:solidFill>
              <a:srgbClr val="5C9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235"/>
            <p:cNvSpPr>
              <a:spLocks/>
            </p:cNvSpPr>
            <p:nvPr/>
          </p:nvSpPr>
          <p:spPr bwMode="auto">
            <a:xfrm>
              <a:off x="5229645" y="2539743"/>
              <a:ext cx="65088" cy="19050"/>
            </a:xfrm>
            <a:custGeom>
              <a:avLst/>
              <a:gdLst>
                <a:gd name="T0" fmla="*/ 33 w 45"/>
                <a:gd name="T1" fmla="*/ 0 h 13"/>
                <a:gd name="T2" fmla="*/ 4 w 45"/>
                <a:gd name="T3" fmla="*/ 10 h 13"/>
                <a:gd name="T4" fmla="*/ 0 w 45"/>
                <a:gd name="T5" fmla="*/ 13 h 13"/>
                <a:gd name="T6" fmla="*/ 45 w 45"/>
                <a:gd name="T7" fmla="*/ 13 h 13"/>
                <a:gd name="T8" fmla="*/ 45 w 45"/>
                <a:gd name="T9" fmla="*/ 2 h 13"/>
                <a:gd name="T10" fmla="*/ 33 w 4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3">
                  <a:moveTo>
                    <a:pt x="33" y="0"/>
                  </a:moveTo>
                  <a:cubicBezTo>
                    <a:pt x="23" y="0"/>
                    <a:pt x="13" y="3"/>
                    <a:pt x="4" y="10"/>
                  </a:cubicBezTo>
                  <a:cubicBezTo>
                    <a:pt x="3" y="11"/>
                    <a:pt x="1" y="12"/>
                    <a:pt x="0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1" y="1"/>
                    <a:pt x="37" y="0"/>
                    <a:pt x="33" y="0"/>
                  </a:cubicBezTo>
                </a:path>
              </a:pathLst>
            </a:custGeom>
            <a:solidFill>
              <a:srgbClr val="4C8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236"/>
            <p:cNvSpPr>
              <a:spLocks/>
            </p:cNvSpPr>
            <p:nvPr/>
          </p:nvSpPr>
          <p:spPr bwMode="auto">
            <a:xfrm>
              <a:off x="5212182" y="2579430"/>
              <a:ext cx="115888" cy="3175"/>
            </a:xfrm>
            <a:custGeom>
              <a:avLst/>
              <a:gdLst>
                <a:gd name="T0" fmla="*/ 80 w 80"/>
                <a:gd name="T1" fmla="*/ 0 h 3"/>
                <a:gd name="T2" fmla="*/ 2 w 80"/>
                <a:gd name="T3" fmla="*/ 0 h 3"/>
                <a:gd name="T4" fmla="*/ 0 w 80"/>
                <a:gd name="T5" fmla="*/ 3 h 3"/>
                <a:gd name="T6" fmla="*/ 80 w 80"/>
                <a:gd name="T7" fmla="*/ 3 h 3"/>
                <a:gd name="T8" fmla="*/ 80 w 8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">
                  <a:moveTo>
                    <a:pt x="8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solidFill>
              <a:srgbClr val="4C8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1237"/>
            <p:cNvSpPr>
              <a:spLocks/>
            </p:cNvSpPr>
            <p:nvPr/>
          </p:nvSpPr>
          <p:spPr bwMode="auto">
            <a:xfrm>
              <a:off x="5207420" y="2598480"/>
              <a:ext cx="136525" cy="3175"/>
            </a:xfrm>
            <a:custGeom>
              <a:avLst/>
              <a:gdLst>
                <a:gd name="T0" fmla="*/ 93 w 93"/>
                <a:gd name="T1" fmla="*/ 0 h 3"/>
                <a:gd name="T2" fmla="*/ 1 w 93"/>
                <a:gd name="T3" fmla="*/ 0 h 3"/>
                <a:gd name="T4" fmla="*/ 0 w 93"/>
                <a:gd name="T5" fmla="*/ 3 h 3"/>
                <a:gd name="T6" fmla="*/ 93 w 93"/>
                <a:gd name="T7" fmla="*/ 3 h 3"/>
                <a:gd name="T8" fmla="*/ 93 w 9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3">
                  <a:moveTo>
                    <a:pt x="9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0"/>
                    <a:pt x="93" y="0"/>
                    <a:pt x="93" y="0"/>
                  </a:cubicBezTo>
                </a:path>
              </a:pathLst>
            </a:custGeom>
            <a:solidFill>
              <a:srgbClr val="4C8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1238"/>
            <p:cNvSpPr>
              <a:spLocks/>
            </p:cNvSpPr>
            <p:nvPr/>
          </p:nvSpPr>
          <p:spPr bwMode="auto">
            <a:xfrm>
              <a:off x="5207420" y="2615943"/>
              <a:ext cx="85725" cy="4763"/>
            </a:xfrm>
            <a:custGeom>
              <a:avLst/>
              <a:gdLst>
                <a:gd name="T0" fmla="*/ 59 w 59"/>
                <a:gd name="T1" fmla="*/ 0 h 4"/>
                <a:gd name="T2" fmla="*/ 0 w 59"/>
                <a:gd name="T3" fmla="*/ 0 h 4"/>
                <a:gd name="T4" fmla="*/ 0 w 59"/>
                <a:gd name="T5" fmla="*/ 4 h 4"/>
                <a:gd name="T6" fmla="*/ 59 w 59"/>
                <a:gd name="T7" fmla="*/ 4 h 4"/>
                <a:gd name="T8" fmla="*/ 59 w 5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">
                  <a:moveTo>
                    <a:pt x="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4C8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239"/>
            <p:cNvSpPr>
              <a:spLocks/>
            </p:cNvSpPr>
            <p:nvPr/>
          </p:nvSpPr>
          <p:spPr bwMode="auto">
            <a:xfrm>
              <a:off x="5334420" y="2365118"/>
              <a:ext cx="157163" cy="163513"/>
            </a:xfrm>
            <a:custGeom>
              <a:avLst/>
              <a:gdLst>
                <a:gd name="T0" fmla="*/ 20 w 108"/>
                <a:gd name="T1" fmla="*/ 26 h 112"/>
                <a:gd name="T2" fmla="*/ 89 w 108"/>
                <a:gd name="T3" fmla="*/ 16 h 112"/>
                <a:gd name="T4" fmla="*/ 88 w 108"/>
                <a:gd name="T5" fmla="*/ 86 h 112"/>
                <a:gd name="T6" fmla="*/ 19 w 108"/>
                <a:gd name="T7" fmla="*/ 96 h 112"/>
                <a:gd name="T8" fmla="*/ 20 w 108"/>
                <a:gd name="T9" fmla="*/ 2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12">
                  <a:moveTo>
                    <a:pt x="20" y="26"/>
                  </a:moveTo>
                  <a:cubicBezTo>
                    <a:pt x="40" y="4"/>
                    <a:pt x="71" y="0"/>
                    <a:pt x="89" y="16"/>
                  </a:cubicBezTo>
                  <a:cubicBezTo>
                    <a:pt x="108" y="33"/>
                    <a:pt x="108" y="64"/>
                    <a:pt x="88" y="86"/>
                  </a:cubicBezTo>
                  <a:cubicBezTo>
                    <a:pt x="69" y="108"/>
                    <a:pt x="38" y="112"/>
                    <a:pt x="19" y="96"/>
                  </a:cubicBezTo>
                  <a:cubicBezTo>
                    <a:pt x="0" y="79"/>
                    <a:pt x="1" y="48"/>
                    <a:pt x="20" y="26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240"/>
            <p:cNvSpPr>
              <a:spLocks/>
            </p:cNvSpPr>
            <p:nvPr/>
          </p:nvSpPr>
          <p:spPr bwMode="auto">
            <a:xfrm>
              <a:off x="5334420" y="2365118"/>
              <a:ext cx="147638" cy="152400"/>
            </a:xfrm>
            <a:custGeom>
              <a:avLst/>
              <a:gdLst>
                <a:gd name="T0" fmla="*/ 21 w 101"/>
                <a:gd name="T1" fmla="*/ 27 h 105"/>
                <a:gd name="T2" fmla="*/ 84 w 101"/>
                <a:gd name="T3" fmla="*/ 14 h 105"/>
                <a:gd name="T4" fmla="*/ 80 w 101"/>
                <a:gd name="T5" fmla="*/ 79 h 105"/>
                <a:gd name="T6" fmla="*/ 16 w 101"/>
                <a:gd name="T7" fmla="*/ 91 h 105"/>
                <a:gd name="T8" fmla="*/ 21 w 101"/>
                <a:gd name="T9" fmla="*/ 2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5">
                  <a:moveTo>
                    <a:pt x="21" y="27"/>
                  </a:moveTo>
                  <a:cubicBezTo>
                    <a:pt x="40" y="5"/>
                    <a:pt x="68" y="0"/>
                    <a:pt x="84" y="14"/>
                  </a:cubicBezTo>
                  <a:cubicBezTo>
                    <a:pt x="101" y="29"/>
                    <a:pt x="98" y="58"/>
                    <a:pt x="80" y="79"/>
                  </a:cubicBezTo>
                  <a:cubicBezTo>
                    <a:pt x="61" y="100"/>
                    <a:pt x="32" y="105"/>
                    <a:pt x="16" y="91"/>
                  </a:cubicBezTo>
                  <a:cubicBezTo>
                    <a:pt x="0" y="77"/>
                    <a:pt x="2" y="48"/>
                    <a:pt x="21" y="27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241"/>
            <p:cNvSpPr>
              <a:spLocks/>
            </p:cNvSpPr>
            <p:nvPr/>
          </p:nvSpPr>
          <p:spPr bwMode="auto">
            <a:xfrm>
              <a:off x="5348707" y="2377818"/>
              <a:ext cx="115888" cy="122238"/>
            </a:xfrm>
            <a:custGeom>
              <a:avLst/>
              <a:gdLst>
                <a:gd name="T0" fmla="*/ 16 w 79"/>
                <a:gd name="T1" fmla="*/ 21 h 84"/>
                <a:gd name="T2" fmla="*/ 66 w 79"/>
                <a:gd name="T3" fmla="*/ 12 h 84"/>
                <a:gd name="T4" fmla="*/ 62 w 79"/>
                <a:gd name="T5" fmla="*/ 63 h 84"/>
                <a:gd name="T6" fmla="*/ 12 w 79"/>
                <a:gd name="T7" fmla="*/ 72 h 84"/>
                <a:gd name="T8" fmla="*/ 16 w 79"/>
                <a:gd name="T9" fmla="*/ 2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4">
                  <a:moveTo>
                    <a:pt x="16" y="21"/>
                  </a:moveTo>
                  <a:cubicBezTo>
                    <a:pt x="31" y="5"/>
                    <a:pt x="53" y="0"/>
                    <a:pt x="66" y="12"/>
                  </a:cubicBezTo>
                  <a:cubicBezTo>
                    <a:pt x="79" y="23"/>
                    <a:pt x="77" y="46"/>
                    <a:pt x="62" y="63"/>
                  </a:cubicBezTo>
                  <a:cubicBezTo>
                    <a:pt x="47" y="79"/>
                    <a:pt x="25" y="84"/>
                    <a:pt x="12" y="72"/>
                  </a:cubicBezTo>
                  <a:cubicBezTo>
                    <a:pt x="0" y="61"/>
                    <a:pt x="1" y="38"/>
                    <a:pt x="16" y="21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242"/>
            <p:cNvSpPr>
              <a:spLocks noEditPoints="1"/>
            </p:cNvSpPr>
            <p:nvPr/>
          </p:nvSpPr>
          <p:spPr bwMode="auto">
            <a:xfrm>
              <a:off x="5372520" y="2404805"/>
              <a:ext cx="66675" cy="66675"/>
            </a:xfrm>
            <a:custGeom>
              <a:avLst/>
              <a:gdLst>
                <a:gd name="T0" fmla="*/ 43 w 46"/>
                <a:gd name="T1" fmla="*/ 12 h 45"/>
                <a:gd name="T2" fmla="*/ 41 w 46"/>
                <a:gd name="T3" fmla="*/ 19 h 45"/>
                <a:gd name="T4" fmla="*/ 40 w 46"/>
                <a:gd name="T5" fmla="*/ 19 h 45"/>
                <a:gd name="T6" fmla="*/ 39 w 46"/>
                <a:gd name="T7" fmla="*/ 16 h 45"/>
                <a:gd name="T8" fmla="*/ 37 w 46"/>
                <a:gd name="T9" fmla="*/ 10 h 45"/>
                <a:gd name="T10" fmla="*/ 26 w 46"/>
                <a:gd name="T11" fmla="*/ 26 h 45"/>
                <a:gd name="T12" fmla="*/ 26 w 46"/>
                <a:gd name="T13" fmla="*/ 34 h 45"/>
                <a:gd name="T14" fmla="*/ 20 w 46"/>
                <a:gd name="T15" fmla="*/ 42 h 45"/>
                <a:gd name="T16" fmla="*/ 11 w 46"/>
                <a:gd name="T17" fmla="*/ 43 h 45"/>
                <a:gd name="T18" fmla="*/ 3 w 46"/>
                <a:gd name="T19" fmla="*/ 45 h 45"/>
                <a:gd name="T20" fmla="*/ 1 w 46"/>
                <a:gd name="T21" fmla="*/ 45 h 45"/>
                <a:gd name="T22" fmla="*/ 4 w 46"/>
                <a:gd name="T23" fmla="*/ 39 h 45"/>
                <a:gd name="T24" fmla="*/ 2 w 46"/>
                <a:gd name="T25" fmla="*/ 30 h 45"/>
                <a:gd name="T26" fmla="*/ 6 w 46"/>
                <a:gd name="T27" fmla="*/ 29 h 45"/>
                <a:gd name="T28" fmla="*/ 6 w 46"/>
                <a:gd name="T29" fmla="*/ 32 h 45"/>
                <a:gd name="T30" fmla="*/ 8 w 46"/>
                <a:gd name="T31" fmla="*/ 36 h 45"/>
                <a:gd name="T32" fmla="*/ 18 w 46"/>
                <a:gd name="T33" fmla="*/ 21 h 45"/>
                <a:gd name="T34" fmla="*/ 17 w 46"/>
                <a:gd name="T35" fmla="*/ 13 h 45"/>
                <a:gd name="T36" fmla="*/ 24 w 46"/>
                <a:gd name="T37" fmla="*/ 5 h 45"/>
                <a:gd name="T38" fmla="*/ 34 w 46"/>
                <a:gd name="T39" fmla="*/ 3 h 45"/>
                <a:gd name="T40" fmla="*/ 43 w 46"/>
                <a:gd name="T41" fmla="*/ 1 h 45"/>
                <a:gd name="T42" fmla="*/ 45 w 46"/>
                <a:gd name="T43" fmla="*/ 0 h 45"/>
                <a:gd name="T44" fmla="*/ 41 w 46"/>
                <a:gd name="T45" fmla="*/ 7 h 45"/>
                <a:gd name="T46" fmla="*/ 21 w 46"/>
                <a:gd name="T47" fmla="*/ 34 h 45"/>
                <a:gd name="T48" fmla="*/ 21 w 46"/>
                <a:gd name="T49" fmla="*/ 29 h 45"/>
                <a:gd name="T50" fmla="*/ 10 w 46"/>
                <a:gd name="T51" fmla="*/ 38 h 45"/>
                <a:gd name="T52" fmla="*/ 15 w 46"/>
                <a:gd name="T53" fmla="*/ 39 h 45"/>
                <a:gd name="T54" fmla="*/ 20 w 46"/>
                <a:gd name="T55" fmla="*/ 36 h 45"/>
                <a:gd name="T56" fmla="*/ 22 w 46"/>
                <a:gd name="T57" fmla="*/ 13 h 45"/>
                <a:gd name="T58" fmla="*/ 22 w 46"/>
                <a:gd name="T59" fmla="*/ 18 h 45"/>
                <a:gd name="T60" fmla="*/ 35 w 46"/>
                <a:gd name="T61" fmla="*/ 8 h 45"/>
                <a:gd name="T62" fmla="*/ 29 w 46"/>
                <a:gd name="T63" fmla="*/ 7 h 45"/>
                <a:gd name="T64" fmla="*/ 24 w 46"/>
                <a:gd name="T65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45">
                  <a:moveTo>
                    <a:pt x="41" y="7"/>
                  </a:moveTo>
                  <a:cubicBezTo>
                    <a:pt x="42" y="8"/>
                    <a:pt x="43" y="10"/>
                    <a:pt x="43" y="12"/>
                  </a:cubicBezTo>
                  <a:cubicBezTo>
                    <a:pt x="44" y="14"/>
                    <a:pt x="44" y="16"/>
                    <a:pt x="44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9" y="19"/>
                    <a:pt x="39" y="18"/>
                    <a:pt x="39" y="18"/>
                  </a:cubicBezTo>
                  <a:cubicBezTo>
                    <a:pt x="39" y="17"/>
                    <a:pt x="39" y="16"/>
                    <a:pt x="39" y="16"/>
                  </a:cubicBezTo>
                  <a:cubicBezTo>
                    <a:pt x="39" y="15"/>
                    <a:pt x="39" y="14"/>
                    <a:pt x="39" y="13"/>
                  </a:cubicBezTo>
                  <a:cubicBezTo>
                    <a:pt x="38" y="12"/>
                    <a:pt x="38" y="11"/>
                    <a:pt x="37" y="1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6" y="25"/>
                    <a:pt x="26" y="26"/>
                  </a:cubicBezTo>
                  <a:cubicBezTo>
                    <a:pt x="27" y="28"/>
                    <a:pt x="27" y="29"/>
                    <a:pt x="27" y="30"/>
                  </a:cubicBezTo>
                  <a:cubicBezTo>
                    <a:pt x="27" y="31"/>
                    <a:pt x="27" y="33"/>
                    <a:pt x="26" y="34"/>
                  </a:cubicBezTo>
                  <a:cubicBezTo>
                    <a:pt x="26" y="36"/>
                    <a:pt x="25" y="37"/>
                    <a:pt x="23" y="39"/>
                  </a:cubicBezTo>
                  <a:cubicBezTo>
                    <a:pt x="22" y="40"/>
                    <a:pt x="21" y="41"/>
                    <a:pt x="20" y="42"/>
                  </a:cubicBezTo>
                  <a:cubicBezTo>
                    <a:pt x="18" y="43"/>
                    <a:pt x="17" y="43"/>
                    <a:pt x="15" y="44"/>
                  </a:cubicBezTo>
                  <a:cubicBezTo>
                    <a:pt x="14" y="44"/>
                    <a:pt x="12" y="44"/>
                    <a:pt x="11" y="43"/>
                  </a:cubicBezTo>
                  <a:cubicBezTo>
                    <a:pt x="9" y="43"/>
                    <a:pt x="8" y="42"/>
                    <a:pt x="6" y="41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2" y="45"/>
                    <a:pt x="2" y="45"/>
                  </a:cubicBezTo>
                  <a:cubicBezTo>
                    <a:pt x="2" y="45"/>
                    <a:pt x="1" y="45"/>
                    <a:pt x="1" y="4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8"/>
                    <a:pt x="3" y="36"/>
                    <a:pt x="2" y="35"/>
                  </a:cubicBezTo>
                  <a:cubicBezTo>
                    <a:pt x="2" y="33"/>
                    <a:pt x="2" y="32"/>
                    <a:pt x="2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1"/>
                    <a:pt x="6" y="31"/>
                    <a:pt x="6" y="32"/>
                  </a:cubicBezTo>
                  <a:cubicBezTo>
                    <a:pt x="6" y="32"/>
                    <a:pt x="7" y="33"/>
                    <a:pt x="7" y="34"/>
                  </a:cubicBezTo>
                  <a:cubicBezTo>
                    <a:pt x="7" y="34"/>
                    <a:pt x="7" y="35"/>
                    <a:pt x="8" y="36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8" y="22"/>
                    <a:pt x="18" y="21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5"/>
                    <a:pt x="17" y="14"/>
                    <a:pt x="17" y="13"/>
                  </a:cubicBezTo>
                  <a:cubicBezTo>
                    <a:pt x="18" y="11"/>
                    <a:pt x="19" y="10"/>
                    <a:pt x="20" y="8"/>
                  </a:cubicBezTo>
                  <a:cubicBezTo>
                    <a:pt x="21" y="7"/>
                    <a:pt x="23" y="6"/>
                    <a:pt x="24" y="5"/>
                  </a:cubicBezTo>
                  <a:cubicBezTo>
                    <a:pt x="26" y="4"/>
                    <a:pt x="28" y="3"/>
                    <a:pt x="29" y="3"/>
                  </a:cubicBezTo>
                  <a:cubicBezTo>
                    <a:pt x="31" y="2"/>
                    <a:pt x="32" y="2"/>
                    <a:pt x="34" y="3"/>
                  </a:cubicBezTo>
                  <a:cubicBezTo>
                    <a:pt x="36" y="3"/>
                    <a:pt x="37" y="4"/>
                    <a:pt x="38" y="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4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lnTo>
                    <a:pt x="41" y="7"/>
                  </a:lnTo>
                  <a:close/>
                  <a:moveTo>
                    <a:pt x="20" y="36"/>
                  </a:moveTo>
                  <a:cubicBezTo>
                    <a:pt x="20" y="36"/>
                    <a:pt x="21" y="35"/>
                    <a:pt x="21" y="34"/>
                  </a:cubicBezTo>
                  <a:cubicBezTo>
                    <a:pt x="22" y="33"/>
                    <a:pt x="22" y="32"/>
                    <a:pt x="22" y="32"/>
                  </a:cubicBezTo>
                  <a:cubicBezTo>
                    <a:pt x="22" y="31"/>
                    <a:pt x="22" y="30"/>
                    <a:pt x="21" y="29"/>
                  </a:cubicBezTo>
                  <a:cubicBezTo>
                    <a:pt x="21" y="29"/>
                    <a:pt x="21" y="28"/>
                    <a:pt x="21" y="2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2" y="39"/>
                    <a:pt x="13" y="39"/>
                  </a:cubicBezTo>
                  <a:cubicBezTo>
                    <a:pt x="14" y="39"/>
                    <a:pt x="14" y="39"/>
                    <a:pt x="15" y="39"/>
                  </a:cubicBezTo>
                  <a:cubicBezTo>
                    <a:pt x="16" y="39"/>
                    <a:pt x="17" y="39"/>
                    <a:pt x="18" y="38"/>
                  </a:cubicBezTo>
                  <a:cubicBezTo>
                    <a:pt x="18" y="38"/>
                    <a:pt x="19" y="37"/>
                    <a:pt x="20" y="36"/>
                  </a:cubicBezTo>
                  <a:close/>
                  <a:moveTo>
                    <a:pt x="24" y="10"/>
                  </a:moveTo>
                  <a:cubicBezTo>
                    <a:pt x="23" y="11"/>
                    <a:pt x="23" y="12"/>
                    <a:pt x="22" y="13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7"/>
                    <a:pt x="22" y="18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8"/>
                    <a:pt x="33" y="7"/>
                    <a:pt x="32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6" y="9"/>
                    <a:pt x="25" y="10"/>
                    <a:pt x="24" y="1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1243"/>
            <p:cNvSpPr>
              <a:spLocks/>
            </p:cNvSpPr>
            <p:nvPr/>
          </p:nvSpPr>
          <p:spPr bwMode="auto">
            <a:xfrm>
              <a:off x="5186782" y="2498468"/>
              <a:ext cx="169863" cy="171450"/>
            </a:xfrm>
            <a:custGeom>
              <a:avLst/>
              <a:gdLst>
                <a:gd name="T0" fmla="*/ 98 w 116"/>
                <a:gd name="T1" fmla="*/ 29 h 118"/>
                <a:gd name="T2" fmla="*/ 90 w 116"/>
                <a:gd name="T3" fmla="*/ 101 h 118"/>
                <a:gd name="T4" fmla="*/ 18 w 116"/>
                <a:gd name="T5" fmla="*/ 89 h 118"/>
                <a:gd name="T6" fmla="*/ 26 w 116"/>
                <a:gd name="T7" fmla="*/ 16 h 118"/>
                <a:gd name="T8" fmla="*/ 98 w 116"/>
                <a:gd name="T9" fmla="*/ 2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8">
                  <a:moveTo>
                    <a:pt x="98" y="29"/>
                  </a:moveTo>
                  <a:cubicBezTo>
                    <a:pt x="116" y="52"/>
                    <a:pt x="112" y="85"/>
                    <a:pt x="90" y="101"/>
                  </a:cubicBezTo>
                  <a:cubicBezTo>
                    <a:pt x="68" y="118"/>
                    <a:pt x="35" y="112"/>
                    <a:pt x="18" y="89"/>
                  </a:cubicBezTo>
                  <a:cubicBezTo>
                    <a:pt x="0" y="66"/>
                    <a:pt x="4" y="33"/>
                    <a:pt x="26" y="16"/>
                  </a:cubicBezTo>
                  <a:cubicBezTo>
                    <a:pt x="49" y="0"/>
                    <a:pt x="81" y="5"/>
                    <a:pt x="98" y="29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1244"/>
            <p:cNvSpPr>
              <a:spLocks/>
            </p:cNvSpPr>
            <p:nvPr/>
          </p:nvSpPr>
          <p:spPr bwMode="auto">
            <a:xfrm>
              <a:off x="5201070" y="2500055"/>
              <a:ext cx="152400" cy="161925"/>
            </a:xfrm>
            <a:custGeom>
              <a:avLst/>
              <a:gdLst>
                <a:gd name="T0" fmla="*/ 88 w 105"/>
                <a:gd name="T1" fmla="*/ 29 h 111"/>
                <a:gd name="T2" fmla="*/ 83 w 105"/>
                <a:gd name="T3" fmla="*/ 96 h 111"/>
                <a:gd name="T4" fmla="*/ 17 w 105"/>
                <a:gd name="T5" fmla="*/ 82 h 111"/>
                <a:gd name="T6" fmla="*/ 22 w 105"/>
                <a:gd name="T7" fmla="*/ 14 h 111"/>
                <a:gd name="T8" fmla="*/ 88 w 105"/>
                <a:gd name="T9" fmla="*/ 2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11">
                  <a:moveTo>
                    <a:pt x="88" y="29"/>
                  </a:moveTo>
                  <a:cubicBezTo>
                    <a:pt x="105" y="51"/>
                    <a:pt x="103" y="82"/>
                    <a:pt x="83" y="96"/>
                  </a:cubicBezTo>
                  <a:cubicBezTo>
                    <a:pt x="64" y="111"/>
                    <a:pt x="34" y="105"/>
                    <a:pt x="17" y="82"/>
                  </a:cubicBezTo>
                  <a:cubicBezTo>
                    <a:pt x="0" y="59"/>
                    <a:pt x="2" y="29"/>
                    <a:pt x="22" y="14"/>
                  </a:cubicBezTo>
                  <a:cubicBezTo>
                    <a:pt x="41" y="0"/>
                    <a:pt x="71" y="6"/>
                    <a:pt x="88" y="29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245"/>
            <p:cNvSpPr>
              <a:spLocks/>
            </p:cNvSpPr>
            <p:nvPr/>
          </p:nvSpPr>
          <p:spPr bwMode="auto">
            <a:xfrm>
              <a:off x="5216945" y="2515930"/>
              <a:ext cx="120650" cy="128588"/>
            </a:xfrm>
            <a:custGeom>
              <a:avLst/>
              <a:gdLst>
                <a:gd name="T0" fmla="*/ 70 w 83"/>
                <a:gd name="T1" fmla="*/ 23 h 88"/>
                <a:gd name="T2" fmla="*/ 66 w 83"/>
                <a:gd name="T3" fmla="*/ 77 h 88"/>
                <a:gd name="T4" fmla="*/ 13 w 83"/>
                <a:gd name="T5" fmla="*/ 65 h 88"/>
                <a:gd name="T6" fmla="*/ 17 w 83"/>
                <a:gd name="T7" fmla="*/ 12 h 88"/>
                <a:gd name="T8" fmla="*/ 70 w 83"/>
                <a:gd name="T9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70" y="23"/>
                  </a:moveTo>
                  <a:cubicBezTo>
                    <a:pt x="83" y="41"/>
                    <a:pt x="81" y="65"/>
                    <a:pt x="66" y="77"/>
                  </a:cubicBezTo>
                  <a:cubicBezTo>
                    <a:pt x="50" y="88"/>
                    <a:pt x="27" y="83"/>
                    <a:pt x="13" y="65"/>
                  </a:cubicBezTo>
                  <a:cubicBezTo>
                    <a:pt x="0" y="48"/>
                    <a:pt x="2" y="24"/>
                    <a:pt x="17" y="12"/>
                  </a:cubicBezTo>
                  <a:cubicBezTo>
                    <a:pt x="33" y="0"/>
                    <a:pt x="56" y="5"/>
                    <a:pt x="70" y="23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246"/>
            <p:cNvSpPr>
              <a:spLocks noEditPoints="1"/>
            </p:cNvSpPr>
            <p:nvPr/>
          </p:nvSpPr>
          <p:spPr bwMode="auto">
            <a:xfrm>
              <a:off x="5248695" y="2541330"/>
              <a:ext cx="57150" cy="77788"/>
            </a:xfrm>
            <a:custGeom>
              <a:avLst/>
              <a:gdLst>
                <a:gd name="T0" fmla="*/ 25 w 39"/>
                <a:gd name="T1" fmla="*/ 50 h 54"/>
                <a:gd name="T2" fmla="*/ 19 w 39"/>
                <a:gd name="T3" fmla="*/ 47 h 54"/>
                <a:gd name="T4" fmla="*/ 19 w 39"/>
                <a:gd name="T5" fmla="*/ 45 h 54"/>
                <a:gd name="T6" fmla="*/ 23 w 39"/>
                <a:gd name="T7" fmla="*/ 45 h 54"/>
                <a:gd name="T8" fmla="*/ 29 w 39"/>
                <a:gd name="T9" fmla="*/ 44 h 54"/>
                <a:gd name="T10" fmla="*/ 15 w 39"/>
                <a:gd name="T11" fmla="*/ 30 h 54"/>
                <a:gd name="T12" fmla="*/ 7 w 39"/>
                <a:gd name="T13" fmla="*/ 29 h 54"/>
                <a:gd name="T14" fmla="*/ 1 w 39"/>
                <a:gd name="T15" fmla="*/ 21 h 54"/>
                <a:gd name="T16" fmla="*/ 1 w 39"/>
                <a:gd name="T17" fmla="*/ 11 h 54"/>
                <a:gd name="T18" fmla="*/ 2 w 39"/>
                <a:gd name="T19" fmla="*/ 3 h 54"/>
                <a:gd name="T20" fmla="*/ 2 w 39"/>
                <a:gd name="T21" fmla="*/ 1 h 54"/>
                <a:gd name="T22" fmla="*/ 8 w 39"/>
                <a:gd name="T23" fmla="*/ 5 h 54"/>
                <a:gd name="T24" fmla="*/ 18 w 39"/>
                <a:gd name="T25" fmla="*/ 4 h 54"/>
                <a:gd name="T26" fmla="*/ 18 w 39"/>
                <a:gd name="T27" fmla="*/ 8 h 54"/>
                <a:gd name="T28" fmla="*/ 15 w 39"/>
                <a:gd name="T29" fmla="*/ 8 h 54"/>
                <a:gd name="T30" fmla="*/ 10 w 39"/>
                <a:gd name="T31" fmla="*/ 10 h 54"/>
                <a:gd name="T32" fmla="*/ 24 w 39"/>
                <a:gd name="T33" fmla="*/ 22 h 54"/>
                <a:gd name="T34" fmla="*/ 32 w 39"/>
                <a:gd name="T35" fmla="*/ 23 h 54"/>
                <a:gd name="T36" fmla="*/ 39 w 39"/>
                <a:gd name="T37" fmla="*/ 31 h 54"/>
                <a:gd name="T38" fmla="*/ 38 w 39"/>
                <a:gd name="T39" fmla="*/ 42 h 54"/>
                <a:gd name="T40" fmla="*/ 38 w 39"/>
                <a:gd name="T41" fmla="*/ 51 h 54"/>
                <a:gd name="T42" fmla="*/ 37 w 39"/>
                <a:gd name="T43" fmla="*/ 53 h 54"/>
                <a:gd name="T44" fmla="*/ 32 w 39"/>
                <a:gd name="T45" fmla="*/ 48 h 54"/>
                <a:gd name="T46" fmla="*/ 8 w 39"/>
                <a:gd name="T47" fmla="*/ 24 h 54"/>
                <a:gd name="T48" fmla="*/ 13 w 39"/>
                <a:gd name="T49" fmla="*/ 25 h 54"/>
                <a:gd name="T50" fmla="*/ 8 w 39"/>
                <a:gd name="T51" fmla="*/ 12 h 54"/>
                <a:gd name="T52" fmla="*/ 5 w 39"/>
                <a:gd name="T53" fmla="*/ 17 h 54"/>
                <a:gd name="T54" fmla="*/ 6 w 39"/>
                <a:gd name="T55" fmla="*/ 22 h 54"/>
                <a:gd name="T56" fmla="*/ 30 w 39"/>
                <a:gd name="T57" fmla="*/ 28 h 54"/>
                <a:gd name="T58" fmla="*/ 25 w 39"/>
                <a:gd name="T59" fmla="*/ 27 h 54"/>
                <a:gd name="T60" fmla="*/ 32 w 39"/>
                <a:gd name="T61" fmla="*/ 42 h 54"/>
                <a:gd name="T62" fmla="*/ 35 w 39"/>
                <a:gd name="T63" fmla="*/ 36 h 54"/>
                <a:gd name="T64" fmla="*/ 32 w 39"/>
                <a:gd name="T6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" h="54">
                  <a:moveTo>
                    <a:pt x="32" y="48"/>
                  </a:moveTo>
                  <a:cubicBezTo>
                    <a:pt x="30" y="49"/>
                    <a:pt x="28" y="50"/>
                    <a:pt x="25" y="50"/>
                  </a:cubicBezTo>
                  <a:cubicBezTo>
                    <a:pt x="23" y="50"/>
                    <a:pt x="21" y="50"/>
                    <a:pt x="19" y="50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20" y="45"/>
                    <a:pt x="21" y="45"/>
                  </a:cubicBezTo>
                  <a:cubicBezTo>
                    <a:pt x="21" y="45"/>
                    <a:pt x="22" y="45"/>
                    <a:pt x="23" y="45"/>
                  </a:cubicBezTo>
                  <a:cubicBezTo>
                    <a:pt x="24" y="45"/>
                    <a:pt x="25" y="45"/>
                    <a:pt x="26" y="45"/>
                  </a:cubicBezTo>
                  <a:cubicBezTo>
                    <a:pt x="27" y="45"/>
                    <a:pt x="28" y="44"/>
                    <a:pt x="29" y="4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29"/>
                    <a:pt x="16" y="30"/>
                    <a:pt x="15" y="30"/>
                  </a:cubicBezTo>
                  <a:cubicBezTo>
                    <a:pt x="14" y="30"/>
                    <a:pt x="12" y="30"/>
                    <a:pt x="11" y="30"/>
                  </a:cubicBezTo>
                  <a:cubicBezTo>
                    <a:pt x="9" y="30"/>
                    <a:pt x="8" y="30"/>
                    <a:pt x="7" y="29"/>
                  </a:cubicBezTo>
                  <a:cubicBezTo>
                    <a:pt x="5" y="28"/>
                    <a:pt x="4" y="27"/>
                    <a:pt x="3" y="25"/>
                  </a:cubicBezTo>
                  <a:cubicBezTo>
                    <a:pt x="2" y="24"/>
                    <a:pt x="1" y="22"/>
                    <a:pt x="1" y="21"/>
                  </a:cubicBezTo>
                  <a:cubicBezTo>
                    <a:pt x="0" y="19"/>
                    <a:pt x="0" y="18"/>
                    <a:pt x="0" y="16"/>
                  </a:cubicBezTo>
                  <a:cubicBezTo>
                    <a:pt x="0" y="15"/>
                    <a:pt x="1" y="13"/>
                    <a:pt x="1" y="11"/>
                  </a:cubicBezTo>
                  <a:cubicBezTo>
                    <a:pt x="2" y="10"/>
                    <a:pt x="3" y="8"/>
                    <a:pt x="5" y="7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4"/>
                    <a:pt x="11" y="4"/>
                    <a:pt x="13" y="4"/>
                  </a:cubicBezTo>
                  <a:cubicBezTo>
                    <a:pt x="15" y="4"/>
                    <a:pt x="16" y="4"/>
                    <a:pt x="18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1" y="23"/>
                    <a:pt x="22" y="22"/>
                    <a:pt x="24" y="22"/>
                  </a:cubicBezTo>
                  <a:cubicBezTo>
                    <a:pt x="25" y="22"/>
                    <a:pt x="26" y="21"/>
                    <a:pt x="28" y="22"/>
                  </a:cubicBezTo>
                  <a:cubicBezTo>
                    <a:pt x="29" y="22"/>
                    <a:pt x="31" y="22"/>
                    <a:pt x="32" y="23"/>
                  </a:cubicBezTo>
                  <a:cubicBezTo>
                    <a:pt x="33" y="23"/>
                    <a:pt x="35" y="25"/>
                    <a:pt x="36" y="26"/>
                  </a:cubicBezTo>
                  <a:cubicBezTo>
                    <a:pt x="37" y="28"/>
                    <a:pt x="38" y="29"/>
                    <a:pt x="39" y="31"/>
                  </a:cubicBezTo>
                  <a:cubicBezTo>
                    <a:pt x="39" y="33"/>
                    <a:pt x="39" y="35"/>
                    <a:pt x="39" y="36"/>
                  </a:cubicBezTo>
                  <a:cubicBezTo>
                    <a:pt x="39" y="38"/>
                    <a:pt x="39" y="40"/>
                    <a:pt x="38" y="42"/>
                  </a:cubicBezTo>
                  <a:cubicBezTo>
                    <a:pt x="37" y="43"/>
                    <a:pt x="36" y="45"/>
                    <a:pt x="34" y="46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52"/>
                    <a:pt x="38" y="52"/>
                  </a:cubicBezTo>
                  <a:cubicBezTo>
                    <a:pt x="38" y="52"/>
                    <a:pt x="38" y="53"/>
                    <a:pt x="37" y="53"/>
                  </a:cubicBezTo>
                  <a:cubicBezTo>
                    <a:pt x="36" y="54"/>
                    <a:pt x="36" y="54"/>
                    <a:pt x="36" y="54"/>
                  </a:cubicBezTo>
                  <a:lnTo>
                    <a:pt x="32" y="48"/>
                  </a:lnTo>
                  <a:close/>
                  <a:moveTo>
                    <a:pt x="6" y="22"/>
                  </a:moveTo>
                  <a:cubicBezTo>
                    <a:pt x="7" y="23"/>
                    <a:pt x="8" y="23"/>
                    <a:pt x="8" y="24"/>
                  </a:cubicBezTo>
                  <a:cubicBezTo>
                    <a:pt x="9" y="24"/>
                    <a:pt x="10" y="24"/>
                    <a:pt x="11" y="25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4" y="24"/>
                    <a:pt x="15" y="24"/>
                    <a:pt x="16" y="2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6" y="13"/>
                    <a:pt x="6" y="14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20"/>
                    <a:pt x="6" y="21"/>
                    <a:pt x="6" y="22"/>
                  </a:cubicBezTo>
                  <a:close/>
                  <a:moveTo>
                    <a:pt x="32" y="30"/>
                  </a:moveTo>
                  <a:cubicBezTo>
                    <a:pt x="32" y="29"/>
                    <a:pt x="31" y="28"/>
                    <a:pt x="30" y="28"/>
                  </a:cubicBezTo>
                  <a:cubicBezTo>
                    <a:pt x="30" y="27"/>
                    <a:pt x="29" y="27"/>
                    <a:pt x="28" y="27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7"/>
                    <a:pt x="23" y="28"/>
                    <a:pt x="22" y="2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1"/>
                    <a:pt x="33" y="40"/>
                    <a:pt x="34" y="39"/>
                  </a:cubicBezTo>
                  <a:cubicBezTo>
                    <a:pt x="34" y="38"/>
                    <a:pt x="34" y="37"/>
                    <a:pt x="35" y="36"/>
                  </a:cubicBezTo>
                  <a:cubicBezTo>
                    <a:pt x="35" y="35"/>
                    <a:pt x="34" y="34"/>
                    <a:pt x="34" y="33"/>
                  </a:cubicBezTo>
                  <a:cubicBezTo>
                    <a:pt x="34" y="32"/>
                    <a:pt x="33" y="31"/>
                    <a:pt x="32" y="3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1247"/>
            <p:cNvSpPr>
              <a:spLocks/>
            </p:cNvSpPr>
            <p:nvPr/>
          </p:nvSpPr>
          <p:spPr bwMode="auto">
            <a:xfrm>
              <a:off x="5424907" y="2887405"/>
              <a:ext cx="52388" cy="50800"/>
            </a:xfrm>
            <a:custGeom>
              <a:avLst/>
              <a:gdLst>
                <a:gd name="T0" fmla="*/ 0 w 33"/>
                <a:gd name="T1" fmla="*/ 0 h 32"/>
                <a:gd name="T2" fmla="*/ 0 w 33"/>
                <a:gd name="T3" fmla="*/ 16 h 32"/>
                <a:gd name="T4" fmla="*/ 16 w 33"/>
                <a:gd name="T5" fmla="*/ 32 h 32"/>
                <a:gd name="T6" fmla="*/ 33 w 33"/>
                <a:gd name="T7" fmla="*/ 15 h 32"/>
                <a:gd name="T8" fmla="*/ 25 w 33"/>
                <a:gd name="T9" fmla="*/ 24 h 32"/>
                <a:gd name="T10" fmla="*/ 0 w 33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0" y="0"/>
                  </a:moveTo>
                  <a:lnTo>
                    <a:pt x="0" y="16"/>
                  </a:lnTo>
                  <a:lnTo>
                    <a:pt x="16" y="32"/>
                  </a:lnTo>
                  <a:lnTo>
                    <a:pt x="33" y="15"/>
                  </a:lnTo>
                  <a:lnTo>
                    <a:pt x="25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1248"/>
            <p:cNvSpPr>
              <a:spLocks/>
            </p:cNvSpPr>
            <p:nvPr/>
          </p:nvSpPr>
          <p:spPr bwMode="auto">
            <a:xfrm>
              <a:off x="5424907" y="2887405"/>
              <a:ext cx="52388" cy="50800"/>
            </a:xfrm>
            <a:custGeom>
              <a:avLst/>
              <a:gdLst>
                <a:gd name="T0" fmla="*/ 0 w 33"/>
                <a:gd name="T1" fmla="*/ 0 h 32"/>
                <a:gd name="T2" fmla="*/ 0 w 33"/>
                <a:gd name="T3" fmla="*/ 16 h 32"/>
                <a:gd name="T4" fmla="*/ 16 w 33"/>
                <a:gd name="T5" fmla="*/ 32 h 32"/>
                <a:gd name="T6" fmla="*/ 33 w 33"/>
                <a:gd name="T7" fmla="*/ 15 h 32"/>
                <a:gd name="T8" fmla="*/ 25 w 33"/>
                <a:gd name="T9" fmla="*/ 24 h 32"/>
                <a:gd name="T10" fmla="*/ 0 w 33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0" y="0"/>
                  </a:moveTo>
                  <a:lnTo>
                    <a:pt x="0" y="16"/>
                  </a:lnTo>
                  <a:lnTo>
                    <a:pt x="16" y="32"/>
                  </a:lnTo>
                  <a:lnTo>
                    <a:pt x="33" y="15"/>
                  </a:lnTo>
                  <a:lnTo>
                    <a:pt x="25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249"/>
            <p:cNvSpPr>
              <a:spLocks/>
            </p:cNvSpPr>
            <p:nvPr/>
          </p:nvSpPr>
          <p:spPr bwMode="auto">
            <a:xfrm>
              <a:off x="5345532" y="2842955"/>
              <a:ext cx="79375" cy="107950"/>
            </a:xfrm>
            <a:custGeom>
              <a:avLst/>
              <a:gdLst>
                <a:gd name="T0" fmla="*/ 21 w 50"/>
                <a:gd name="T1" fmla="*/ 0 h 68"/>
                <a:gd name="T2" fmla="*/ 21 w 50"/>
                <a:gd name="T3" fmla="*/ 8 h 68"/>
                <a:gd name="T4" fmla="*/ 0 w 50"/>
                <a:gd name="T5" fmla="*/ 8 h 68"/>
                <a:gd name="T6" fmla="*/ 2 w 50"/>
                <a:gd name="T7" fmla="*/ 15 h 68"/>
                <a:gd name="T8" fmla="*/ 6 w 50"/>
                <a:gd name="T9" fmla="*/ 26 h 68"/>
                <a:gd name="T10" fmla="*/ 20 w 50"/>
                <a:gd name="T11" fmla="*/ 26 h 68"/>
                <a:gd name="T12" fmla="*/ 20 w 50"/>
                <a:gd name="T13" fmla="*/ 29 h 68"/>
                <a:gd name="T14" fmla="*/ 7 w 50"/>
                <a:gd name="T15" fmla="*/ 29 h 68"/>
                <a:gd name="T16" fmla="*/ 9 w 50"/>
                <a:gd name="T17" fmla="*/ 35 h 68"/>
                <a:gd name="T18" fmla="*/ 12 w 50"/>
                <a:gd name="T19" fmla="*/ 35 h 68"/>
                <a:gd name="T20" fmla="*/ 12 w 50"/>
                <a:gd name="T21" fmla="*/ 37 h 68"/>
                <a:gd name="T22" fmla="*/ 10 w 50"/>
                <a:gd name="T23" fmla="*/ 37 h 68"/>
                <a:gd name="T24" fmla="*/ 11 w 50"/>
                <a:gd name="T25" fmla="*/ 43 h 68"/>
                <a:gd name="T26" fmla="*/ 20 w 50"/>
                <a:gd name="T27" fmla="*/ 43 h 68"/>
                <a:gd name="T28" fmla="*/ 20 w 50"/>
                <a:gd name="T29" fmla="*/ 46 h 68"/>
                <a:gd name="T30" fmla="*/ 12 w 50"/>
                <a:gd name="T31" fmla="*/ 46 h 68"/>
                <a:gd name="T32" fmla="*/ 20 w 50"/>
                <a:gd name="T33" fmla="*/ 68 h 68"/>
                <a:gd name="T34" fmla="*/ 38 w 50"/>
                <a:gd name="T35" fmla="*/ 32 h 68"/>
                <a:gd name="T36" fmla="*/ 50 w 50"/>
                <a:gd name="T37" fmla="*/ 44 h 68"/>
                <a:gd name="T38" fmla="*/ 50 w 50"/>
                <a:gd name="T39" fmla="*/ 28 h 68"/>
                <a:gd name="T40" fmla="*/ 21 w 50"/>
                <a:gd name="T4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68">
                  <a:moveTo>
                    <a:pt x="21" y="0"/>
                  </a:moveTo>
                  <a:lnTo>
                    <a:pt x="21" y="8"/>
                  </a:lnTo>
                  <a:lnTo>
                    <a:pt x="0" y="8"/>
                  </a:lnTo>
                  <a:lnTo>
                    <a:pt x="2" y="15"/>
                  </a:lnTo>
                  <a:lnTo>
                    <a:pt x="6" y="26"/>
                  </a:lnTo>
                  <a:lnTo>
                    <a:pt x="20" y="26"/>
                  </a:lnTo>
                  <a:lnTo>
                    <a:pt x="20" y="29"/>
                  </a:lnTo>
                  <a:lnTo>
                    <a:pt x="7" y="29"/>
                  </a:lnTo>
                  <a:lnTo>
                    <a:pt x="9" y="35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0" y="37"/>
                  </a:lnTo>
                  <a:lnTo>
                    <a:pt x="11" y="43"/>
                  </a:lnTo>
                  <a:lnTo>
                    <a:pt x="20" y="43"/>
                  </a:lnTo>
                  <a:lnTo>
                    <a:pt x="20" y="46"/>
                  </a:lnTo>
                  <a:lnTo>
                    <a:pt x="12" y="46"/>
                  </a:lnTo>
                  <a:lnTo>
                    <a:pt x="20" y="68"/>
                  </a:lnTo>
                  <a:lnTo>
                    <a:pt x="38" y="32"/>
                  </a:lnTo>
                  <a:lnTo>
                    <a:pt x="50" y="44"/>
                  </a:lnTo>
                  <a:lnTo>
                    <a:pt x="50" y="2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250"/>
            <p:cNvSpPr>
              <a:spLocks/>
            </p:cNvSpPr>
            <p:nvPr/>
          </p:nvSpPr>
          <p:spPr bwMode="auto">
            <a:xfrm>
              <a:off x="5345532" y="2842955"/>
              <a:ext cx="79375" cy="107950"/>
            </a:xfrm>
            <a:custGeom>
              <a:avLst/>
              <a:gdLst>
                <a:gd name="T0" fmla="*/ 21 w 50"/>
                <a:gd name="T1" fmla="*/ 0 h 68"/>
                <a:gd name="T2" fmla="*/ 21 w 50"/>
                <a:gd name="T3" fmla="*/ 8 h 68"/>
                <a:gd name="T4" fmla="*/ 0 w 50"/>
                <a:gd name="T5" fmla="*/ 8 h 68"/>
                <a:gd name="T6" fmla="*/ 2 w 50"/>
                <a:gd name="T7" fmla="*/ 15 h 68"/>
                <a:gd name="T8" fmla="*/ 6 w 50"/>
                <a:gd name="T9" fmla="*/ 26 h 68"/>
                <a:gd name="T10" fmla="*/ 20 w 50"/>
                <a:gd name="T11" fmla="*/ 26 h 68"/>
                <a:gd name="T12" fmla="*/ 20 w 50"/>
                <a:gd name="T13" fmla="*/ 29 h 68"/>
                <a:gd name="T14" fmla="*/ 7 w 50"/>
                <a:gd name="T15" fmla="*/ 29 h 68"/>
                <a:gd name="T16" fmla="*/ 9 w 50"/>
                <a:gd name="T17" fmla="*/ 35 h 68"/>
                <a:gd name="T18" fmla="*/ 12 w 50"/>
                <a:gd name="T19" fmla="*/ 35 h 68"/>
                <a:gd name="T20" fmla="*/ 12 w 50"/>
                <a:gd name="T21" fmla="*/ 37 h 68"/>
                <a:gd name="T22" fmla="*/ 10 w 50"/>
                <a:gd name="T23" fmla="*/ 37 h 68"/>
                <a:gd name="T24" fmla="*/ 11 w 50"/>
                <a:gd name="T25" fmla="*/ 43 h 68"/>
                <a:gd name="T26" fmla="*/ 20 w 50"/>
                <a:gd name="T27" fmla="*/ 43 h 68"/>
                <a:gd name="T28" fmla="*/ 20 w 50"/>
                <a:gd name="T29" fmla="*/ 46 h 68"/>
                <a:gd name="T30" fmla="*/ 12 w 50"/>
                <a:gd name="T31" fmla="*/ 46 h 68"/>
                <a:gd name="T32" fmla="*/ 20 w 50"/>
                <a:gd name="T33" fmla="*/ 68 h 68"/>
                <a:gd name="T34" fmla="*/ 38 w 50"/>
                <a:gd name="T35" fmla="*/ 32 h 68"/>
                <a:gd name="T36" fmla="*/ 50 w 50"/>
                <a:gd name="T37" fmla="*/ 44 h 68"/>
                <a:gd name="T38" fmla="*/ 50 w 50"/>
                <a:gd name="T39" fmla="*/ 28 h 68"/>
                <a:gd name="T40" fmla="*/ 21 w 50"/>
                <a:gd name="T4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68">
                  <a:moveTo>
                    <a:pt x="21" y="0"/>
                  </a:moveTo>
                  <a:lnTo>
                    <a:pt x="21" y="8"/>
                  </a:lnTo>
                  <a:lnTo>
                    <a:pt x="0" y="8"/>
                  </a:lnTo>
                  <a:lnTo>
                    <a:pt x="2" y="15"/>
                  </a:lnTo>
                  <a:lnTo>
                    <a:pt x="6" y="26"/>
                  </a:lnTo>
                  <a:lnTo>
                    <a:pt x="20" y="26"/>
                  </a:lnTo>
                  <a:lnTo>
                    <a:pt x="20" y="29"/>
                  </a:lnTo>
                  <a:lnTo>
                    <a:pt x="7" y="29"/>
                  </a:lnTo>
                  <a:lnTo>
                    <a:pt x="9" y="35"/>
                  </a:lnTo>
                  <a:lnTo>
                    <a:pt x="12" y="35"/>
                  </a:lnTo>
                  <a:lnTo>
                    <a:pt x="12" y="37"/>
                  </a:lnTo>
                  <a:lnTo>
                    <a:pt x="10" y="37"/>
                  </a:lnTo>
                  <a:lnTo>
                    <a:pt x="11" y="43"/>
                  </a:lnTo>
                  <a:lnTo>
                    <a:pt x="20" y="43"/>
                  </a:lnTo>
                  <a:lnTo>
                    <a:pt x="20" y="46"/>
                  </a:lnTo>
                  <a:lnTo>
                    <a:pt x="12" y="46"/>
                  </a:lnTo>
                  <a:lnTo>
                    <a:pt x="20" y="68"/>
                  </a:lnTo>
                  <a:lnTo>
                    <a:pt x="38" y="32"/>
                  </a:lnTo>
                  <a:lnTo>
                    <a:pt x="50" y="44"/>
                  </a:lnTo>
                  <a:lnTo>
                    <a:pt x="50" y="28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251"/>
            <p:cNvSpPr>
              <a:spLocks/>
            </p:cNvSpPr>
            <p:nvPr/>
          </p:nvSpPr>
          <p:spPr bwMode="auto">
            <a:xfrm>
              <a:off x="5323307" y="2782630"/>
              <a:ext cx="47625" cy="63500"/>
            </a:xfrm>
            <a:custGeom>
              <a:avLst/>
              <a:gdLst>
                <a:gd name="T0" fmla="*/ 0 w 30"/>
                <a:gd name="T1" fmla="*/ 0 h 40"/>
                <a:gd name="T2" fmla="*/ 13 w 30"/>
                <a:gd name="T3" fmla="*/ 40 h 40"/>
                <a:gd name="T4" fmla="*/ 30 w 30"/>
                <a:gd name="T5" fmla="*/ 40 h 40"/>
                <a:gd name="T6" fmla="*/ 30 w 30"/>
                <a:gd name="T7" fmla="*/ 31 h 40"/>
                <a:gd name="T8" fmla="*/ 0 w 30"/>
                <a:gd name="T9" fmla="*/ 2 h 40"/>
                <a:gd name="T10" fmla="*/ 0 w 30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0">
                  <a:moveTo>
                    <a:pt x="0" y="0"/>
                  </a:moveTo>
                  <a:lnTo>
                    <a:pt x="13" y="40"/>
                  </a:lnTo>
                  <a:lnTo>
                    <a:pt x="30" y="40"/>
                  </a:lnTo>
                  <a:lnTo>
                    <a:pt x="30" y="3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7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252"/>
            <p:cNvSpPr>
              <a:spLocks/>
            </p:cNvSpPr>
            <p:nvPr/>
          </p:nvSpPr>
          <p:spPr bwMode="auto">
            <a:xfrm>
              <a:off x="5323307" y="2782630"/>
              <a:ext cx="47625" cy="63500"/>
            </a:xfrm>
            <a:custGeom>
              <a:avLst/>
              <a:gdLst>
                <a:gd name="T0" fmla="*/ 0 w 30"/>
                <a:gd name="T1" fmla="*/ 0 h 40"/>
                <a:gd name="T2" fmla="*/ 13 w 30"/>
                <a:gd name="T3" fmla="*/ 40 h 40"/>
                <a:gd name="T4" fmla="*/ 30 w 30"/>
                <a:gd name="T5" fmla="*/ 40 h 40"/>
                <a:gd name="T6" fmla="*/ 30 w 30"/>
                <a:gd name="T7" fmla="*/ 31 h 40"/>
                <a:gd name="T8" fmla="*/ 0 w 30"/>
                <a:gd name="T9" fmla="*/ 2 h 40"/>
                <a:gd name="T10" fmla="*/ 0 w 30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40">
                  <a:moveTo>
                    <a:pt x="0" y="0"/>
                  </a:moveTo>
                  <a:lnTo>
                    <a:pt x="13" y="40"/>
                  </a:lnTo>
                  <a:lnTo>
                    <a:pt x="30" y="40"/>
                  </a:lnTo>
                  <a:lnTo>
                    <a:pt x="30" y="31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253"/>
            <p:cNvSpPr>
              <a:spLocks/>
            </p:cNvSpPr>
            <p:nvPr/>
          </p:nvSpPr>
          <p:spPr bwMode="auto">
            <a:xfrm>
              <a:off x="5343945" y="2831843"/>
              <a:ext cx="34925" cy="23813"/>
            </a:xfrm>
            <a:custGeom>
              <a:avLst/>
              <a:gdLst>
                <a:gd name="T0" fmla="*/ 17 w 22"/>
                <a:gd name="T1" fmla="*/ 0 h 15"/>
                <a:gd name="T2" fmla="*/ 17 w 22"/>
                <a:gd name="T3" fmla="*/ 9 h 15"/>
                <a:gd name="T4" fmla="*/ 0 w 22"/>
                <a:gd name="T5" fmla="*/ 9 h 15"/>
                <a:gd name="T6" fmla="*/ 1 w 22"/>
                <a:gd name="T7" fmla="*/ 15 h 15"/>
                <a:gd name="T8" fmla="*/ 22 w 22"/>
                <a:gd name="T9" fmla="*/ 15 h 15"/>
                <a:gd name="T10" fmla="*/ 22 w 22"/>
                <a:gd name="T11" fmla="*/ 7 h 15"/>
                <a:gd name="T12" fmla="*/ 17 w 22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17" y="0"/>
                  </a:moveTo>
                  <a:lnTo>
                    <a:pt x="17" y="9"/>
                  </a:lnTo>
                  <a:lnTo>
                    <a:pt x="0" y="9"/>
                  </a:lnTo>
                  <a:lnTo>
                    <a:pt x="1" y="15"/>
                  </a:lnTo>
                  <a:lnTo>
                    <a:pt x="22" y="15"/>
                  </a:lnTo>
                  <a:lnTo>
                    <a:pt x="22" y="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76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254"/>
            <p:cNvSpPr>
              <a:spLocks/>
            </p:cNvSpPr>
            <p:nvPr/>
          </p:nvSpPr>
          <p:spPr bwMode="auto">
            <a:xfrm>
              <a:off x="5343945" y="2831843"/>
              <a:ext cx="34925" cy="23813"/>
            </a:xfrm>
            <a:custGeom>
              <a:avLst/>
              <a:gdLst>
                <a:gd name="T0" fmla="*/ 17 w 22"/>
                <a:gd name="T1" fmla="*/ 0 h 15"/>
                <a:gd name="T2" fmla="*/ 17 w 22"/>
                <a:gd name="T3" fmla="*/ 9 h 15"/>
                <a:gd name="T4" fmla="*/ 0 w 22"/>
                <a:gd name="T5" fmla="*/ 9 h 15"/>
                <a:gd name="T6" fmla="*/ 1 w 22"/>
                <a:gd name="T7" fmla="*/ 15 h 15"/>
                <a:gd name="T8" fmla="*/ 22 w 22"/>
                <a:gd name="T9" fmla="*/ 15 h 15"/>
                <a:gd name="T10" fmla="*/ 22 w 22"/>
                <a:gd name="T11" fmla="*/ 7 h 15"/>
                <a:gd name="T12" fmla="*/ 17 w 22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17" y="0"/>
                  </a:moveTo>
                  <a:lnTo>
                    <a:pt x="17" y="9"/>
                  </a:lnTo>
                  <a:lnTo>
                    <a:pt x="0" y="9"/>
                  </a:lnTo>
                  <a:lnTo>
                    <a:pt x="1" y="15"/>
                  </a:lnTo>
                  <a:lnTo>
                    <a:pt x="22" y="15"/>
                  </a:lnTo>
                  <a:lnTo>
                    <a:pt x="22" y="7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255"/>
            <p:cNvSpPr>
              <a:spLocks/>
            </p:cNvSpPr>
            <p:nvPr/>
          </p:nvSpPr>
          <p:spPr bwMode="auto">
            <a:xfrm>
              <a:off x="5355057" y="2884230"/>
              <a:ext cx="22225" cy="4763"/>
            </a:xfrm>
            <a:custGeom>
              <a:avLst/>
              <a:gdLst>
                <a:gd name="T0" fmla="*/ 14 w 14"/>
                <a:gd name="T1" fmla="*/ 0 h 3"/>
                <a:gd name="T2" fmla="*/ 0 w 14"/>
                <a:gd name="T3" fmla="*/ 0 h 3"/>
                <a:gd name="T4" fmla="*/ 1 w 14"/>
                <a:gd name="T5" fmla="*/ 3 h 3"/>
                <a:gd name="T6" fmla="*/ 14 w 14"/>
                <a:gd name="T7" fmla="*/ 3 h 3"/>
                <a:gd name="T8" fmla="*/ 14 w 1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4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14" y="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ECC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256"/>
            <p:cNvSpPr>
              <a:spLocks/>
            </p:cNvSpPr>
            <p:nvPr/>
          </p:nvSpPr>
          <p:spPr bwMode="auto">
            <a:xfrm>
              <a:off x="5355057" y="2884230"/>
              <a:ext cx="22225" cy="4763"/>
            </a:xfrm>
            <a:custGeom>
              <a:avLst/>
              <a:gdLst>
                <a:gd name="T0" fmla="*/ 14 w 14"/>
                <a:gd name="T1" fmla="*/ 0 h 3"/>
                <a:gd name="T2" fmla="*/ 0 w 14"/>
                <a:gd name="T3" fmla="*/ 0 h 3"/>
                <a:gd name="T4" fmla="*/ 1 w 14"/>
                <a:gd name="T5" fmla="*/ 3 h 3"/>
                <a:gd name="T6" fmla="*/ 14 w 14"/>
                <a:gd name="T7" fmla="*/ 3 h 3"/>
                <a:gd name="T8" fmla="*/ 14 w 1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4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14" y="3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257"/>
            <p:cNvSpPr>
              <a:spLocks/>
            </p:cNvSpPr>
            <p:nvPr/>
          </p:nvSpPr>
          <p:spPr bwMode="auto">
            <a:xfrm>
              <a:off x="5359820" y="2898518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1 w 3"/>
                <a:gd name="T5" fmla="*/ 2 h 2"/>
                <a:gd name="T6" fmla="*/ 3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ECC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258"/>
            <p:cNvSpPr>
              <a:spLocks/>
            </p:cNvSpPr>
            <p:nvPr/>
          </p:nvSpPr>
          <p:spPr bwMode="auto">
            <a:xfrm>
              <a:off x="5359820" y="2898518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1 w 3"/>
                <a:gd name="T5" fmla="*/ 2 h 2"/>
                <a:gd name="T6" fmla="*/ 3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259"/>
            <p:cNvSpPr>
              <a:spLocks/>
            </p:cNvSpPr>
            <p:nvPr/>
          </p:nvSpPr>
          <p:spPr bwMode="auto">
            <a:xfrm>
              <a:off x="5362995" y="2911218"/>
              <a:ext cx="14288" cy="4763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0 h 3"/>
                <a:gd name="T4" fmla="*/ 1 w 9"/>
                <a:gd name="T5" fmla="*/ 3 h 3"/>
                <a:gd name="T6" fmla="*/ 9 w 9"/>
                <a:gd name="T7" fmla="*/ 3 h 3"/>
                <a:gd name="T8" fmla="*/ 9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9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ECC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260"/>
            <p:cNvSpPr>
              <a:spLocks/>
            </p:cNvSpPr>
            <p:nvPr/>
          </p:nvSpPr>
          <p:spPr bwMode="auto">
            <a:xfrm>
              <a:off x="5362995" y="2911218"/>
              <a:ext cx="14288" cy="4763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0 h 3"/>
                <a:gd name="T4" fmla="*/ 1 w 9"/>
                <a:gd name="T5" fmla="*/ 3 h 3"/>
                <a:gd name="T6" fmla="*/ 9 w 9"/>
                <a:gd name="T7" fmla="*/ 3 h 3"/>
                <a:gd name="T8" fmla="*/ 9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lnTo>
                    <a:pt x="0" y="0"/>
                  </a:lnTo>
                  <a:lnTo>
                    <a:pt x="1" y="3"/>
                  </a:lnTo>
                  <a:lnTo>
                    <a:pt x="9" y="3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261"/>
            <p:cNvSpPr>
              <a:spLocks/>
            </p:cNvSpPr>
            <p:nvPr/>
          </p:nvSpPr>
          <p:spPr bwMode="auto">
            <a:xfrm>
              <a:off x="5424907" y="2815968"/>
              <a:ext cx="65088" cy="109538"/>
            </a:xfrm>
            <a:custGeom>
              <a:avLst/>
              <a:gdLst>
                <a:gd name="T0" fmla="*/ 0 w 41"/>
                <a:gd name="T1" fmla="*/ 0 h 69"/>
                <a:gd name="T2" fmla="*/ 0 w 41"/>
                <a:gd name="T3" fmla="*/ 45 h 69"/>
                <a:gd name="T4" fmla="*/ 25 w 41"/>
                <a:gd name="T5" fmla="*/ 69 h 69"/>
                <a:gd name="T6" fmla="*/ 33 w 41"/>
                <a:gd name="T7" fmla="*/ 60 h 69"/>
                <a:gd name="T8" fmla="*/ 5 w 41"/>
                <a:gd name="T9" fmla="*/ 32 h 69"/>
                <a:gd name="T10" fmla="*/ 41 w 41"/>
                <a:gd name="T11" fmla="*/ 13 h 69"/>
                <a:gd name="T12" fmla="*/ 0 w 41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9">
                  <a:moveTo>
                    <a:pt x="0" y="0"/>
                  </a:moveTo>
                  <a:lnTo>
                    <a:pt x="0" y="45"/>
                  </a:lnTo>
                  <a:lnTo>
                    <a:pt x="25" y="69"/>
                  </a:lnTo>
                  <a:lnTo>
                    <a:pt x="33" y="60"/>
                  </a:lnTo>
                  <a:lnTo>
                    <a:pt x="5" y="32"/>
                  </a:lnTo>
                  <a:lnTo>
                    <a:pt x="41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262"/>
            <p:cNvSpPr>
              <a:spLocks/>
            </p:cNvSpPr>
            <p:nvPr/>
          </p:nvSpPr>
          <p:spPr bwMode="auto">
            <a:xfrm>
              <a:off x="5424907" y="2815968"/>
              <a:ext cx="65088" cy="109538"/>
            </a:xfrm>
            <a:custGeom>
              <a:avLst/>
              <a:gdLst>
                <a:gd name="T0" fmla="*/ 0 w 41"/>
                <a:gd name="T1" fmla="*/ 0 h 69"/>
                <a:gd name="T2" fmla="*/ 0 w 41"/>
                <a:gd name="T3" fmla="*/ 45 h 69"/>
                <a:gd name="T4" fmla="*/ 25 w 41"/>
                <a:gd name="T5" fmla="*/ 69 h 69"/>
                <a:gd name="T6" fmla="*/ 33 w 41"/>
                <a:gd name="T7" fmla="*/ 60 h 69"/>
                <a:gd name="T8" fmla="*/ 5 w 41"/>
                <a:gd name="T9" fmla="*/ 32 h 69"/>
                <a:gd name="T10" fmla="*/ 41 w 41"/>
                <a:gd name="T11" fmla="*/ 13 h 69"/>
                <a:gd name="T12" fmla="*/ 0 w 41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9">
                  <a:moveTo>
                    <a:pt x="0" y="0"/>
                  </a:moveTo>
                  <a:lnTo>
                    <a:pt x="0" y="45"/>
                  </a:lnTo>
                  <a:lnTo>
                    <a:pt x="25" y="69"/>
                  </a:lnTo>
                  <a:lnTo>
                    <a:pt x="33" y="60"/>
                  </a:lnTo>
                  <a:lnTo>
                    <a:pt x="5" y="32"/>
                  </a:lnTo>
                  <a:lnTo>
                    <a:pt x="41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263"/>
            <p:cNvSpPr>
              <a:spLocks/>
            </p:cNvSpPr>
            <p:nvPr/>
          </p:nvSpPr>
          <p:spPr bwMode="auto">
            <a:xfrm>
              <a:off x="5378870" y="2801680"/>
              <a:ext cx="46038" cy="85725"/>
            </a:xfrm>
            <a:custGeom>
              <a:avLst/>
              <a:gdLst>
                <a:gd name="T0" fmla="*/ 0 w 29"/>
                <a:gd name="T1" fmla="*/ 0 h 54"/>
                <a:gd name="T2" fmla="*/ 0 w 29"/>
                <a:gd name="T3" fmla="*/ 26 h 54"/>
                <a:gd name="T4" fmla="*/ 29 w 29"/>
                <a:gd name="T5" fmla="*/ 54 h 54"/>
                <a:gd name="T6" fmla="*/ 29 w 29"/>
                <a:gd name="T7" fmla="*/ 9 h 54"/>
                <a:gd name="T8" fmla="*/ 17 w 29"/>
                <a:gd name="T9" fmla="*/ 6 h 54"/>
                <a:gd name="T10" fmla="*/ 0 w 29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4">
                  <a:moveTo>
                    <a:pt x="0" y="0"/>
                  </a:moveTo>
                  <a:lnTo>
                    <a:pt x="0" y="26"/>
                  </a:lnTo>
                  <a:lnTo>
                    <a:pt x="29" y="54"/>
                  </a:lnTo>
                  <a:lnTo>
                    <a:pt x="29" y="9"/>
                  </a:lnTo>
                  <a:lnTo>
                    <a:pt x="17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264"/>
            <p:cNvSpPr>
              <a:spLocks/>
            </p:cNvSpPr>
            <p:nvPr/>
          </p:nvSpPr>
          <p:spPr bwMode="auto">
            <a:xfrm>
              <a:off x="5378870" y="2801680"/>
              <a:ext cx="46038" cy="85725"/>
            </a:xfrm>
            <a:custGeom>
              <a:avLst/>
              <a:gdLst>
                <a:gd name="T0" fmla="*/ 0 w 29"/>
                <a:gd name="T1" fmla="*/ 0 h 54"/>
                <a:gd name="T2" fmla="*/ 0 w 29"/>
                <a:gd name="T3" fmla="*/ 26 h 54"/>
                <a:gd name="T4" fmla="*/ 29 w 29"/>
                <a:gd name="T5" fmla="*/ 54 h 54"/>
                <a:gd name="T6" fmla="*/ 29 w 29"/>
                <a:gd name="T7" fmla="*/ 9 h 54"/>
                <a:gd name="T8" fmla="*/ 17 w 29"/>
                <a:gd name="T9" fmla="*/ 6 h 54"/>
                <a:gd name="T10" fmla="*/ 0 w 29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4">
                  <a:moveTo>
                    <a:pt x="0" y="0"/>
                  </a:moveTo>
                  <a:lnTo>
                    <a:pt x="0" y="26"/>
                  </a:lnTo>
                  <a:lnTo>
                    <a:pt x="29" y="54"/>
                  </a:lnTo>
                  <a:lnTo>
                    <a:pt x="29" y="9"/>
                  </a:lnTo>
                  <a:lnTo>
                    <a:pt x="17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265"/>
            <p:cNvSpPr>
              <a:spLocks/>
            </p:cNvSpPr>
            <p:nvPr/>
          </p:nvSpPr>
          <p:spPr bwMode="auto">
            <a:xfrm>
              <a:off x="5323307" y="2782630"/>
              <a:ext cx="47625" cy="49213"/>
            </a:xfrm>
            <a:custGeom>
              <a:avLst/>
              <a:gdLst>
                <a:gd name="T0" fmla="*/ 0 w 30"/>
                <a:gd name="T1" fmla="*/ 0 h 31"/>
                <a:gd name="T2" fmla="*/ 0 w 30"/>
                <a:gd name="T3" fmla="*/ 0 h 31"/>
                <a:gd name="T4" fmla="*/ 0 w 30"/>
                <a:gd name="T5" fmla="*/ 2 h 31"/>
                <a:gd name="T6" fmla="*/ 30 w 30"/>
                <a:gd name="T7" fmla="*/ 31 h 31"/>
                <a:gd name="T8" fmla="*/ 30 w 30"/>
                <a:gd name="T9" fmla="*/ 9 h 31"/>
                <a:gd name="T10" fmla="*/ 0 w 30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0" y="31"/>
                  </a:lnTo>
                  <a:lnTo>
                    <a:pt x="3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7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266"/>
            <p:cNvSpPr>
              <a:spLocks/>
            </p:cNvSpPr>
            <p:nvPr/>
          </p:nvSpPr>
          <p:spPr bwMode="auto">
            <a:xfrm>
              <a:off x="5323307" y="2782630"/>
              <a:ext cx="47625" cy="49213"/>
            </a:xfrm>
            <a:custGeom>
              <a:avLst/>
              <a:gdLst>
                <a:gd name="T0" fmla="*/ 0 w 30"/>
                <a:gd name="T1" fmla="*/ 0 h 31"/>
                <a:gd name="T2" fmla="*/ 0 w 30"/>
                <a:gd name="T3" fmla="*/ 0 h 31"/>
                <a:gd name="T4" fmla="*/ 0 w 30"/>
                <a:gd name="T5" fmla="*/ 2 h 31"/>
                <a:gd name="T6" fmla="*/ 30 w 30"/>
                <a:gd name="T7" fmla="*/ 31 h 31"/>
                <a:gd name="T8" fmla="*/ 30 w 30"/>
                <a:gd name="T9" fmla="*/ 9 h 31"/>
                <a:gd name="T10" fmla="*/ 0 w 30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0" y="31"/>
                  </a:lnTo>
                  <a:lnTo>
                    <a:pt x="30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267"/>
            <p:cNvSpPr>
              <a:spLocks/>
            </p:cNvSpPr>
            <p:nvPr/>
          </p:nvSpPr>
          <p:spPr bwMode="auto">
            <a:xfrm>
              <a:off x="5370932" y="2796918"/>
              <a:ext cx="7938" cy="46038"/>
            </a:xfrm>
            <a:custGeom>
              <a:avLst/>
              <a:gdLst>
                <a:gd name="T0" fmla="*/ 0 w 5"/>
                <a:gd name="T1" fmla="*/ 0 h 29"/>
                <a:gd name="T2" fmla="*/ 0 w 5"/>
                <a:gd name="T3" fmla="*/ 22 h 29"/>
                <a:gd name="T4" fmla="*/ 5 w 5"/>
                <a:gd name="T5" fmla="*/ 29 h 29"/>
                <a:gd name="T6" fmla="*/ 5 w 5"/>
                <a:gd name="T7" fmla="*/ 3 h 29"/>
                <a:gd name="T8" fmla="*/ 0 w 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9">
                  <a:moveTo>
                    <a:pt x="0" y="0"/>
                  </a:moveTo>
                  <a:lnTo>
                    <a:pt x="0" y="22"/>
                  </a:lnTo>
                  <a:lnTo>
                    <a:pt x="5" y="29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6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268"/>
            <p:cNvSpPr>
              <a:spLocks/>
            </p:cNvSpPr>
            <p:nvPr/>
          </p:nvSpPr>
          <p:spPr bwMode="auto">
            <a:xfrm>
              <a:off x="5370932" y="2796918"/>
              <a:ext cx="7938" cy="46038"/>
            </a:xfrm>
            <a:custGeom>
              <a:avLst/>
              <a:gdLst>
                <a:gd name="T0" fmla="*/ 0 w 5"/>
                <a:gd name="T1" fmla="*/ 0 h 29"/>
                <a:gd name="T2" fmla="*/ 0 w 5"/>
                <a:gd name="T3" fmla="*/ 22 h 29"/>
                <a:gd name="T4" fmla="*/ 5 w 5"/>
                <a:gd name="T5" fmla="*/ 29 h 29"/>
                <a:gd name="T6" fmla="*/ 5 w 5"/>
                <a:gd name="T7" fmla="*/ 3 h 29"/>
                <a:gd name="T8" fmla="*/ 0 w 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9">
                  <a:moveTo>
                    <a:pt x="0" y="0"/>
                  </a:moveTo>
                  <a:lnTo>
                    <a:pt x="0" y="22"/>
                  </a:lnTo>
                  <a:lnTo>
                    <a:pt x="5" y="29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269"/>
            <p:cNvSpPr>
              <a:spLocks/>
            </p:cNvSpPr>
            <p:nvPr/>
          </p:nvSpPr>
          <p:spPr bwMode="auto">
            <a:xfrm>
              <a:off x="5328070" y="2763580"/>
              <a:ext cx="168275" cy="168275"/>
            </a:xfrm>
            <a:custGeom>
              <a:avLst/>
              <a:gdLst>
                <a:gd name="T0" fmla="*/ 106 w 106"/>
                <a:gd name="T1" fmla="*/ 34 h 106"/>
                <a:gd name="T2" fmla="*/ 53 w 106"/>
                <a:gd name="T3" fmla="*/ 18 h 106"/>
                <a:gd name="T4" fmla="*/ 0 w 106"/>
                <a:gd name="T5" fmla="*/ 0 h 106"/>
                <a:gd name="T6" fmla="*/ 17 w 106"/>
                <a:gd name="T7" fmla="*/ 53 h 106"/>
                <a:gd name="T8" fmla="*/ 34 w 106"/>
                <a:gd name="T9" fmla="*/ 106 h 106"/>
                <a:gd name="T10" fmla="*/ 53 w 106"/>
                <a:gd name="T11" fmla="*/ 70 h 106"/>
                <a:gd name="T12" fmla="*/ 81 w 106"/>
                <a:gd name="T13" fmla="*/ 98 h 106"/>
                <a:gd name="T14" fmla="*/ 98 w 106"/>
                <a:gd name="T15" fmla="*/ 81 h 106"/>
                <a:gd name="T16" fmla="*/ 70 w 106"/>
                <a:gd name="T17" fmla="*/ 53 h 106"/>
                <a:gd name="T18" fmla="*/ 106 w 106"/>
                <a:gd name="T19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106" y="34"/>
                  </a:moveTo>
                  <a:lnTo>
                    <a:pt x="53" y="18"/>
                  </a:lnTo>
                  <a:lnTo>
                    <a:pt x="0" y="0"/>
                  </a:lnTo>
                  <a:lnTo>
                    <a:pt x="17" y="53"/>
                  </a:lnTo>
                  <a:lnTo>
                    <a:pt x="34" y="106"/>
                  </a:lnTo>
                  <a:lnTo>
                    <a:pt x="53" y="70"/>
                  </a:lnTo>
                  <a:lnTo>
                    <a:pt x="81" y="98"/>
                  </a:lnTo>
                  <a:lnTo>
                    <a:pt x="98" y="81"/>
                  </a:lnTo>
                  <a:lnTo>
                    <a:pt x="70" y="53"/>
                  </a:lnTo>
                  <a:lnTo>
                    <a:pt x="106" y="34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270"/>
            <p:cNvSpPr>
              <a:spLocks/>
            </p:cNvSpPr>
            <p:nvPr/>
          </p:nvSpPr>
          <p:spPr bwMode="auto">
            <a:xfrm>
              <a:off x="5328070" y="2763580"/>
              <a:ext cx="168275" cy="142875"/>
            </a:xfrm>
            <a:custGeom>
              <a:avLst/>
              <a:gdLst>
                <a:gd name="T0" fmla="*/ 53 w 106"/>
                <a:gd name="T1" fmla="*/ 18 h 90"/>
                <a:gd name="T2" fmla="*/ 0 w 106"/>
                <a:gd name="T3" fmla="*/ 0 h 90"/>
                <a:gd name="T4" fmla="*/ 0 w 106"/>
                <a:gd name="T5" fmla="*/ 2 h 90"/>
                <a:gd name="T6" fmla="*/ 89 w 106"/>
                <a:gd name="T7" fmla="*/ 90 h 90"/>
                <a:gd name="T8" fmla="*/ 98 w 106"/>
                <a:gd name="T9" fmla="*/ 81 h 90"/>
                <a:gd name="T10" fmla="*/ 70 w 106"/>
                <a:gd name="T11" fmla="*/ 53 h 90"/>
                <a:gd name="T12" fmla="*/ 106 w 106"/>
                <a:gd name="T13" fmla="*/ 34 h 90"/>
                <a:gd name="T14" fmla="*/ 53 w 106"/>
                <a:gd name="T15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90">
                  <a:moveTo>
                    <a:pt x="53" y="18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89" y="90"/>
                  </a:lnTo>
                  <a:lnTo>
                    <a:pt x="98" y="81"/>
                  </a:lnTo>
                  <a:lnTo>
                    <a:pt x="70" y="53"/>
                  </a:lnTo>
                  <a:lnTo>
                    <a:pt x="106" y="34"/>
                  </a:lnTo>
                  <a:lnTo>
                    <a:pt x="53" y="18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3" name="组合 1782"/>
          <p:cNvGrpSpPr/>
          <p:nvPr/>
        </p:nvGrpSpPr>
        <p:grpSpPr>
          <a:xfrm>
            <a:off x="3543110" y="996790"/>
            <a:ext cx="1030288" cy="685801"/>
            <a:chOff x="3188120" y="966530"/>
            <a:chExt cx="1030288" cy="685801"/>
          </a:xfrm>
        </p:grpSpPr>
        <p:sp>
          <p:nvSpPr>
            <p:cNvPr id="1609" name="Freeform 33"/>
            <p:cNvSpPr>
              <a:spLocks/>
            </p:cNvSpPr>
            <p:nvPr/>
          </p:nvSpPr>
          <p:spPr bwMode="auto">
            <a:xfrm>
              <a:off x="3242095" y="1041143"/>
              <a:ext cx="384175" cy="349250"/>
            </a:xfrm>
            <a:custGeom>
              <a:avLst/>
              <a:gdLst>
                <a:gd name="T0" fmla="*/ 0 w 242"/>
                <a:gd name="T1" fmla="*/ 135 h 220"/>
                <a:gd name="T2" fmla="*/ 63 w 242"/>
                <a:gd name="T3" fmla="*/ 0 h 220"/>
                <a:gd name="T4" fmla="*/ 242 w 242"/>
                <a:gd name="T5" fmla="*/ 86 h 220"/>
                <a:gd name="T6" fmla="*/ 178 w 242"/>
                <a:gd name="T7" fmla="*/ 220 h 220"/>
                <a:gd name="T8" fmla="*/ 0 w 242"/>
                <a:gd name="T9" fmla="*/ 13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220">
                  <a:moveTo>
                    <a:pt x="0" y="135"/>
                  </a:moveTo>
                  <a:lnTo>
                    <a:pt x="63" y="0"/>
                  </a:lnTo>
                  <a:lnTo>
                    <a:pt x="242" y="86"/>
                  </a:lnTo>
                  <a:lnTo>
                    <a:pt x="178" y="22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0" name="Freeform 34"/>
            <p:cNvSpPr>
              <a:spLocks/>
            </p:cNvSpPr>
            <p:nvPr/>
          </p:nvSpPr>
          <p:spPr bwMode="auto">
            <a:xfrm>
              <a:off x="3265908" y="1068131"/>
              <a:ext cx="334963" cy="296863"/>
            </a:xfrm>
            <a:custGeom>
              <a:avLst/>
              <a:gdLst>
                <a:gd name="T0" fmla="*/ 0 w 211"/>
                <a:gd name="T1" fmla="*/ 113 h 187"/>
                <a:gd name="T2" fmla="*/ 53 w 211"/>
                <a:gd name="T3" fmla="*/ 0 h 187"/>
                <a:gd name="T4" fmla="*/ 211 w 211"/>
                <a:gd name="T5" fmla="*/ 74 h 187"/>
                <a:gd name="T6" fmla="*/ 157 w 211"/>
                <a:gd name="T7" fmla="*/ 187 h 187"/>
                <a:gd name="T8" fmla="*/ 0 w 211"/>
                <a:gd name="T9" fmla="*/ 11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87">
                  <a:moveTo>
                    <a:pt x="0" y="113"/>
                  </a:moveTo>
                  <a:lnTo>
                    <a:pt x="53" y="0"/>
                  </a:lnTo>
                  <a:lnTo>
                    <a:pt x="211" y="74"/>
                  </a:lnTo>
                  <a:lnTo>
                    <a:pt x="157" y="187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1" name="Freeform 35"/>
            <p:cNvSpPr>
              <a:spLocks/>
            </p:cNvSpPr>
            <p:nvPr/>
          </p:nvSpPr>
          <p:spPr bwMode="auto">
            <a:xfrm>
              <a:off x="3265908" y="1185606"/>
              <a:ext cx="334963" cy="179388"/>
            </a:xfrm>
            <a:custGeom>
              <a:avLst/>
              <a:gdLst>
                <a:gd name="T0" fmla="*/ 0 w 211"/>
                <a:gd name="T1" fmla="*/ 39 h 113"/>
                <a:gd name="T2" fmla="*/ 211 w 211"/>
                <a:gd name="T3" fmla="*/ 0 h 113"/>
                <a:gd name="T4" fmla="*/ 157 w 211"/>
                <a:gd name="T5" fmla="*/ 113 h 113"/>
                <a:gd name="T6" fmla="*/ 0 w 211"/>
                <a:gd name="T7" fmla="*/ 3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113">
                  <a:moveTo>
                    <a:pt x="0" y="39"/>
                  </a:moveTo>
                  <a:lnTo>
                    <a:pt x="211" y="0"/>
                  </a:lnTo>
                  <a:lnTo>
                    <a:pt x="157" y="113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2" name="Freeform 36"/>
            <p:cNvSpPr>
              <a:spLocks/>
            </p:cNvSpPr>
            <p:nvPr/>
          </p:nvSpPr>
          <p:spPr bwMode="auto">
            <a:xfrm>
              <a:off x="3188120" y="1188781"/>
              <a:ext cx="352425" cy="292100"/>
            </a:xfrm>
            <a:custGeom>
              <a:avLst/>
              <a:gdLst>
                <a:gd name="T0" fmla="*/ 27 w 222"/>
                <a:gd name="T1" fmla="*/ 184 h 184"/>
                <a:gd name="T2" fmla="*/ 0 w 222"/>
                <a:gd name="T3" fmla="*/ 38 h 184"/>
                <a:gd name="T4" fmla="*/ 193 w 222"/>
                <a:gd name="T5" fmla="*/ 0 h 184"/>
                <a:gd name="T6" fmla="*/ 222 w 222"/>
                <a:gd name="T7" fmla="*/ 146 h 184"/>
                <a:gd name="T8" fmla="*/ 27 w 222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84">
                  <a:moveTo>
                    <a:pt x="27" y="184"/>
                  </a:moveTo>
                  <a:lnTo>
                    <a:pt x="0" y="38"/>
                  </a:lnTo>
                  <a:lnTo>
                    <a:pt x="193" y="0"/>
                  </a:lnTo>
                  <a:lnTo>
                    <a:pt x="222" y="146"/>
                  </a:lnTo>
                  <a:lnTo>
                    <a:pt x="27" y="1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3" name="Freeform 37"/>
            <p:cNvSpPr>
              <a:spLocks/>
            </p:cNvSpPr>
            <p:nvPr/>
          </p:nvSpPr>
          <p:spPr bwMode="auto">
            <a:xfrm>
              <a:off x="3208758" y="1211006"/>
              <a:ext cx="309563" cy="247650"/>
            </a:xfrm>
            <a:custGeom>
              <a:avLst/>
              <a:gdLst>
                <a:gd name="T0" fmla="*/ 23 w 195"/>
                <a:gd name="T1" fmla="*/ 156 h 156"/>
                <a:gd name="T2" fmla="*/ 0 w 195"/>
                <a:gd name="T3" fmla="*/ 33 h 156"/>
                <a:gd name="T4" fmla="*/ 171 w 195"/>
                <a:gd name="T5" fmla="*/ 0 h 156"/>
                <a:gd name="T6" fmla="*/ 195 w 195"/>
                <a:gd name="T7" fmla="*/ 123 h 156"/>
                <a:gd name="T8" fmla="*/ 23 w 19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56">
                  <a:moveTo>
                    <a:pt x="23" y="156"/>
                  </a:moveTo>
                  <a:lnTo>
                    <a:pt x="0" y="33"/>
                  </a:lnTo>
                  <a:lnTo>
                    <a:pt x="171" y="0"/>
                  </a:lnTo>
                  <a:lnTo>
                    <a:pt x="195" y="123"/>
                  </a:lnTo>
                  <a:lnTo>
                    <a:pt x="23" y="156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4" name="Freeform 38"/>
            <p:cNvSpPr>
              <a:spLocks/>
            </p:cNvSpPr>
            <p:nvPr/>
          </p:nvSpPr>
          <p:spPr bwMode="auto">
            <a:xfrm>
              <a:off x="3245270" y="1211006"/>
              <a:ext cx="273050" cy="247650"/>
            </a:xfrm>
            <a:custGeom>
              <a:avLst/>
              <a:gdLst>
                <a:gd name="T0" fmla="*/ 0 w 172"/>
                <a:gd name="T1" fmla="*/ 156 h 156"/>
                <a:gd name="T2" fmla="*/ 148 w 172"/>
                <a:gd name="T3" fmla="*/ 0 h 156"/>
                <a:gd name="T4" fmla="*/ 172 w 172"/>
                <a:gd name="T5" fmla="*/ 123 h 156"/>
                <a:gd name="T6" fmla="*/ 0 w 172"/>
                <a:gd name="T7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56">
                  <a:moveTo>
                    <a:pt x="0" y="156"/>
                  </a:moveTo>
                  <a:lnTo>
                    <a:pt x="148" y="0"/>
                  </a:lnTo>
                  <a:lnTo>
                    <a:pt x="172" y="123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Freeform 420"/>
            <p:cNvSpPr>
              <a:spLocks/>
            </p:cNvSpPr>
            <p:nvPr/>
          </p:nvSpPr>
          <p:spPr bwMode="auto">
            <a:xfrm>
              <a:off x="3305595" y="1153855"/>
              <a:ext cx="342900" cy="276225"/>
            </a:xfrm>
            <a:custGeom>
              <a:avLst/>
              <a:gdLst>
                <a:gd name="T0" fmla="*/ 216 w 216"/>
                <a:gd name="T1" fmla="*/ 28 h 174"/>
                <a:gd name="T2" fmla="*/ 195 w 216"/>
                <a:gd name="T3" fmla="*/ 174 h 174"/>
                <a:gd name="T4" fmla="*/ 0 w 216"/>
                <a:gd name="T5" fmla="*/ 147 h 174"/>
                <a:gd name="T6" fmla="*/ 20 w 216"/>
                <a:gd name="T7" fmla="*/ 0 h 174"/>
                <a:gd name="T8" fmla="*/ 216 w 216"/>
                <a:gd name="T9" fmla="*/ 2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74">
                  <a:moveTo>
                    <a:pt x="216" y="28"/>
                  </a:moveTo>
                  <a:lnTo>
                    <a:pt x="195" y="174"/>
                  </a:lnTo>
                  <a:lnTo>
                    <a:pt x="0" y="147"/>
                  </a:lnTo>
                  <a:lnTo>
                    <a:pt x="20" y="0"/>
                  </a:lnTo>
                  <a:lnTo>
                    <a:pt x="216" y="28"/>
                  </a:ln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421"/>
            <p:cNvSpPr>
              <a:spLocks/>
            </p:cNvSpPr>
            <p:nvPr/>
          </p:nvSpPr>
          <p:spPr bwMode="auto">
            <a:xfrm>
              <a:off x="3326232" y="1174493"/>
              <a:ext cx="301625" cy="234950"/>
            </a:xfrm>
            <a:custGeom>
              <a:avLst/>
              <a:gdLst>
                <a:gd name="T0" fmla="*/ 190 w 190"/>
                <a:gd name="T1" fmla="*/ 25 h 148"/>
                <a:gd name="T2" fmla="*/ 172 w 190"/>
                <a:gd name="T3" fmla="*/ 148 h 148"/>
                <a:gd name="T4" fmla="*/ 0 w 190"/>
                <a:gd name="T5" fmla="*/ 124 h 148"/>
                <a:gd name="T6" fmla="*/ 17 w 190"/>
                <a:gd name="T7" fmla="*/ 0 h 148"/>
                <a:gd name="T8" fmla="*/ 190 w 190"/>
                <a:gd name="T9" fmla="*/ 2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48">
                  <a:moveTo>
                    <a:pt x="190" y="25"/>
                  </a:moveTo>
                  <a:lnTo>
                    <a:pt x="172" y="148"/>
                  </a:lnTo>
                  <a:lnTo>
                    <a:pt x="0" y="124"/>
                  </a:lnTo>
                  <a:lnTo>
                    <a:pt x="17" y="0"/>
                  </a:lnTo>
                  <a:lnTo>
                    <a:pt x="190" y="25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422"/>
            <p:cNvSpPr>
              <a:spLocks/>
            </p:cNvSpPr>
            <p:nvPr/>
          </p:nvSpPr>
          <p:spPr bwMode="auto">
            <a:xfrm>
              <a:off x="3326232" y="1174493"/>
              <a:ext cx="301625" cy="196850"/>
            </a:xfrm>
            <a:custGeom>
              <a:avLst/>
              <a:gdLst>
                <a:gd name="T0" fmla="*/ 190 w 190"/>
                <a:gd name="T1" fmla="*/ 25 h 124"/>
                <a:gd name="T2" fmla="*/ 0 w 190"/>
                <a:gd name="T3" fmla="*/ 124 h 124"/>
                <a:gd name="T4" fmla="*/ 17 w 190"/>
                <a:gd name="T5" fmla="*/ 0 h 124"/>
                <a:gd name="T6" fmla="*/ 190 w 190"/>
                <a:gd name="T7" fmla="*/ 2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124">
                  <a:moveTo>
                    <a:pt x="190" y="25"/>
                  </a:moveTo>
                  <a:lnTo>
                    <a:pt x="0" y="124"/>
                  </a:lnTo>
                  <a:lnTo>
                    <a:pt x="17" y="0"/>
                  </a:lnTo>
                  <a:lnTo>
                    <a:pt x="190" y="25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446"/>
            <p:cNvSpPr>
              <a:spLocks/>
            </p:cNvSpPr>
            <p:nvPr/>
          </p:nvSpPr>
          <p:spPr bwMode="auto">
            <a:xfrm>
              <a:off x="3610395" y="966530"/>
              <a:ext cx="214313" cy="52388"/>
            </a:xfrm>
            <a:custGeom>
              <a:avLst/>
              <a:gdLst>
                <a:gd name="T0" fmla="*/ 145 w 148"/>
                <a:gd name="T1" fmla="*/ 30 h 36"/>
                <a:gd name="T2" fmla="*/ 137 w 148"/>
                <a:gd name="T3" fmla="*/ 35 h 36"/>
                <a:gd name="T4" fmla="*/ 10 w 148"/>
                <a:gd name="T5" fmla="*/ 35 h 36"/>
                <a:gd name="T6" fmla="*/ 2 w 148"/>
                <a:gd name="T7" fmla="*/ 30 h 36"/>
                <a:gd name="T8" fmla="*/ 2 w 148"/>
                <a:gd name="T9" fmla="*/ 29 h 36"/>
                <a:gd name="T10" fmla="*/ 4 w 148"/>
                <a:gd name="T11" fmla="*/ 20 h 36"/>
                <a:gd name="T12" fmla="*/ 144 w 148"/>
                <a:gd name="T13" fmla="*/ 20 h 36"/>
                <a:gd name="T14" fmla="*/ 146 w 148"/>
                <a:gd name="T15" fmla="*/ 29 h 36"/>
                <a:gd name="T16" fmla="*/ 145 w 148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36">
                  <a:moveTo>
                    <a:pt x="145" y="30"/>
                  </a:moveTo>
                  <a:cubicBezTo>
                    <a:pt x="143" y="34"/>
                    <a:pt x="140" y="36"/>
                    <a:pt x="137" y="35"/>
                  </a:cubicBezTo>
                  <a:cubicBezTo>
                    <a:pt x="97" y="16"/>
                    <a:pt x="50" y="16"/>
                    <a:pt x="10" y="35"/>
                  </a:cubicBezTo>
                  <a:cubicBezTo>
                    <a:pt x="7" y="36"/>
                    <a:pt x="4" y="34"/>
                    <a:pt x="2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26"/>
                    <a:pt x="1" y="22"/>
                    <a:pt x="4" y="20"/>
                  </a:cubicBezTo>
                  <a:cubicBezTo>
                    <a:pt x="48" y="0"/>
                    <a:pt x="99" y="0"/>
                    <a:pt x="144" y="20"/>
                  </a:cubicBezTo>
                  <a:cubicBezTo>
                    <a:pt x="147" y="22"/>
                    <a:pt x="148" y="26"/>
                    <a:pt x="146" y="29"/>
                  </a:cubicBezTo>
                  <a:lnTo>
                    <a:pt x="145" y="30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447"/>
            <p:cNvSpPr>
              <a:spLocks/>
            </p:cNvSpPr>
            <p:nvPr/>
          </p:nvSpPr>
          <p:spPr bwMode="auto">
            <a:xfrm>
              <a:off x="3610395" y="966530"/>
              <a:ext cx="214313" cy="41275"/>
            </a:xfrm>
            <a:custGeom>
              <a:avLst/>
              <a:gdLst>
                <a:gd name="T0" fmla="*/ 144 w 148"/>
                <a:gd name="T1" fmla="*/ 20 h 29"/>
                <a:gd name="T2" fmla="*/ 4 w 148"/>
                <a:gd name="T3" fmla="*/ 20 h 29"/>
                <a:gd name="T4" fmla="*/ 2 w 148"/>
                <a:gd name="T5" fmla="*/ 29 h 29"/>
                <a:gd name="T6" fmla="*/ 146 w 148"/>
                <a:gd name="T7" fmla="*/ 29 h 29"/>
                <a:gd name="T8" fmla="*/ 144 w 148"/>
                <a:gd name="T9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9">
                  <a:moveTo>
                    <a:pt x="144" y="20"/>
                  </a:moveTo>
                  <a:cubicBezTo>
                    <a:pt x="99" y="0"/>
                    <a:pt x="48" y="0"/>
                    <a:pt x="4" y="20"/>
                  </a:cubicBezTo>
                  <a:cubicBezTo>
                    <a:pt x="1" y="22"/>
                    <a:pt x="0" y="26"/>
                    <a:pt x="2" y="29"/>
                  </a:cubicBezTo>
                  <a:cubicBezTo>
                    <a:pt x="47" y="7"/>
                    <a:pt x="100" y="7"/>
                    <a:pt x="146" y="29"/>
                  </a:cubicBezTo>
                  <a:cubicBezTo>
                    <a:pt x="148" y="26"/>
                    <a:pt x="147" y="22"/>
                    <a:pt x="144" y="20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448"/>
            <p:cNvSpPr>
              <a:spLocks/>
            </p:cNvSpPr>
            <p:nvPr/>
          </p:nvSpPr>
          <p:spPr bwMode="auto">
            <a:xfrm>
              <a:off x="3618332" y="1004630"/>
              <a:ext cx="15875" cy="73025"/>
            </a:xfrm>
            <a:custGeom>
              <a:avLst/>
              <a:gdLst>
                <a:gd name="T0" fmla="*/ 11 w 11"/>
                <a:gd name="T1" fmla="*/ 46 h 51"/>
                <a:gd name="T2" fmla="*/ 6 w 11"/>
                <a:gd name="T3" fmla="*/ 51 h 51"/>
                <a:gd name="T4" fmla="*/ 5 w 11"/>
                <a:gd name="T5" fmla="*/ 51 h 51"/>
                <a:gd name="T6" fmla="*/ 0 w 11"/>
                <a:gd name="T7" fmla="*/ 46 h 51"/>
                <a:gd name="T8" fmla="*/ 0 w 11"/>
                <a:gd name="T9" fmla="*/ 5 h 51"/>
                <a:gd name="T10" fmla="*/ 5 w 11"/>
                <a:gd name="T11" fmla="*/ 0 h 51"/>
                <a:gd name="T12" fmla="*/ 6 w 11"/>
                <a:gd name="T13" fmla="*/ 0 h 51"/>
                <a:gd name="T14" fmla="*/ 11 w 11"/>
                <a:gd name="T15" fmla="*/ 5 h 51"/>
                <a:gd name="T16" fmla="*/ 11 w 11"/>
                <a:gd name="T17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1">
                  <a:moveTo>
                    <a:pt x="11" y="46"/>
                  </a:moveTo>
                  <a:cubicBezTo>
                    <a:pt x="11" y="49"/>
                    <a:pt x="9" y="51"/>
                    <a:pt x="6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49"/>
                    <a:pt x="0" y="4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5"/>
                  </a:cubicBezTo>
                  <a:lnTo>
                    <a:pt x="11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Oval 449"/>
            <p:cNvSpPr>
              <a:spLocks noChangeArrowheads="1"/>
            </p:cNvSpPr>
            <p:nvPr/>
          </p:nvSpPr>
          <p:spPr bwMode="auto">
            <a:xfrm>
              <a:off x="3610395" y="1026855"/>
              <a:ext cx="33338" cy="349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Freeform 450"/>
            <p:cNvSpPr>
              <a:spLocks/>
            </p:cNvSpPr>
            <p:nvPr/>
          </p:nvSpPr>
          <p:spPr bwMode="auto">
            <a:xfrm>
              <a:off x="3800895" y="1004630"/>
              <a:ext cx="14288" cy="73025"/>
            </a:xfrm>
            <a:custGeom>
              <a:avLst/>
              <a:gdLst>
                <a:gd name="T0" fmla="*/ 10 w 10"/>
                <a:gd name="T1" fmla="*/ 46 h 51"/>
                <a:gd name="T2" fmla="*/ 5 w 10"/>
                <a:gd name="T3" fmla="*/ 51 h 51"/>
                <a:gd name="T4" fmla="*/ 4 w 10"/>
                <a:gd name="T5" fmla="*/ 51 h 51"/>
                <a:gd name="T6" fmla="*/ 0 w 10"/>
                <a:gd name="T7" fmla="*/ 46 h 51"/>
                <a:gd name="T8" fmla="*/ 0 w 10"/>
                <a:gd name="T9" fmla="*/ 5 h 51"/>
                <a:gd name="T10" fmla="*/ 4 w 10"/>
                <a:gd name="T11" fmla="*/ 0 h 51"/>
                <a:gd name="T12" fmla="*/ 5 w 10"/>
                <a:gd name="T13" fmla="*/ 0 h 51"/>
                <a:gd name="T14" fmla="*/ 10 w 10"/>
                <a:gd name="T15" fmla="*/ 5 h 51"/>
                <a:gd name="T16" fmla="*/ 10 w 10"/>
                <a:gd name="T17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1">
                  <a:moveTo>
                    <a:pt x="10" y="46"/>
                  </a:moveTo>
                  <a:cubicBezTo>
                    <a:pt x="10" y="49"/>
                    <a:pt x="8" y="51"/>
                    <a:pt x="5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2" y="51"/>
                    <a:pt x="0" y="49"/>
                    <a:pt x="0" y="4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Oval 451"/>
            <p:cNvSpPr>
              <a:spLocks noChangeArrowheads="1"/>
            </p:cNvSpPr>
            <p:nvPr/>
          </p:nvSpPr>
          <p:spPr bwMode="auto">
            <a:xfrm>
              <a:off x="3789782" y="1026855"/>
              <a:ext cx="34925" cy="349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Freeform 452"/>
            <p:cNvSpPr>
              <a:spLocks/>
            </p:cNvSpPr>
            <p:nvPr/>
          </p:nvSpPr>
          <p:spPr bwMode="auto">
            <a:xfrm>
              <a:off x="3391320" y="1044318"/>
              <a:ext cx="652463" cy="438150"/>
            </a:xfrm>
            <a:custGeom>
              <a:avLst/>
              <a:gdLst>
                <a:gd name="T0" fmla="*/ 448 w 448"/>
                <a:gd name="T1" fmla="*/ 286 h 301"/>
                <a:gd name="T2" fmla="*/ 433 w 448"/>
                <a:gd name="T3" fmla="*/ 301 h 301"/>
                <a:gd name="T4" fmla="*/ 14 w 448"/>
                <a:gd name="T5" fmla="*/ 301 h 301"/>
                <a:gd name="T6" fmla="*/ 0 w 448"/>
                <a:gd name="T7" fmla="*/ 286 h 301"/>
                <a:gd name="T8" fmla="*/ 0 w 448"/>
                <a:gd name="T9" fmla="*/ 14 h 301"/>
                <a:gd name="T10" fmla="*/ 14 w 448"/>
                <a:gd name="T11" fmla="*/ 0 h 301"/>
                <a:gd name="T12" fmla="*/ 433 w 448"/>
                <a:gd name="T13" fmla="*/ 0 h 301"/>
                <a:gd name="T14" fmla="*/ 448 w 448"/>
                <a:gd name="T15" fmla="*/ 14 h 301"/>
                <a:gd name="T16" fmla="*/ 448 w 448"/>
                <a:gd name="T17" fmla="*/ 286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301">
                  <a:moveTo>
                    <a:pt x="448" y="286"/>
                  </a:moveTo>
                  <a:cubicBezTo>
                    <a:pt x="448" y="294"/>
                    <a:pt x="441" y="301"/>
                    <a:pt x="433" y="301"/>
                  </a:cubicBezTo>
                  <a:cubicBezTo>
                    <a:pt x="14" y="301"/>
                    <a:pt x="14" y="301"/>
                    <a:pt x="14" y="301"/>
                  </a:cubicBezTo>
                  <a:cubicBezTo>
                    <a:pt x="6" y="301"/>
                    <a:pt x="0" y="294"/>
                    <a:pt x="0" y="28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441" y="0"/>
                    <a:pt x="448" y="6"/>
                    <a:pt x="448" y="14"/>
                  </a:cubicBezTo>
                  <a:lnTo>
                    <a:pt x="448" y="286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Freeform 453"/>
            <p:cNvSpPr>
              <a:spLocks/>
            </p:cNvSpPr>
            <p:nvPr/>
          </p:nvSpPr>
          <p:spPr bwMode="auto">
            <a:xfrm>
              <a:off x="3391320" y="1044318"/>
              <a:ext cx="652463" cy="241300"/>
            </a:xfrm>
            <a:custGeom>
              <a:avLst/>
              <a:gdLst>
                <a:gd name="T0" fmla="*/ 448 w 448"/>
                <a:gd name="T1" fmla="*/ 114 h 165"/>
                <a:gd name="T2" fmla="*/ 433 w 448"/>
                <a:gd name="T3" fmla="*/ 132 h 165"/>
                <a:gd name="T4" fmla="*/ 14 w 448"/>
                <a:gd name="T5" fmla="*/ 132 h 165"/>
                <a:gd name="T6" fmla="*/ 0 w 448"/>
                <a:gd name="T7" fmla="*/ 114 h 165"/>
                <a:gd name="T8" fmla="*/ 0 w 448"/>
                <a:gd name="T9" fmla="*/ 14 h 165"/>
                <a:gd name="T10" fmla="*/ 14 w 448"/>
                <a:gd name="T11" fmla="*/ 0 h 165"/>
                <a:gd name="T12" fmla="*/ 433 w 448"/>
                <a:gd name="T13" fmla="*/ 0 h 165"/>
                <a:gd name="T14" fmla="*/ 448 w 448"/>
                <a:gd name="T15" fmla="*/ 14 h 165"/>
                <a:gd name="T16" fmla="*/ 448 w 448"/>
                <a:gd name="T17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165">
                  <a:moveTo>
                    <a:pt x="448" y="114"/>
                  </a:moveTo>
                  <a:cubicBezTo>
                    <a:pt x="448" y="122"/>
                    <a:pt x="441" y="131"/>
                    <a:pt x="433" y="132"/>
                  </a:cubicBezTo>
                  <a:cubicBezTo>
                    <a:pt x="295" y="165"/>
                    <a:pt x="152" y="165"/>
                    <a:pt x="14" y="132"/>
                  </a:cubicBezTo>
                  <a:cubicBezTo>
                    <a:pt x="6" y="131"/>
                    <a:pt x="0" y="122"/>
                    <a:pt x="0" y="114"/>
                  </a:cubicBezTo>
                  <a:cubicBezTo>
                    <a:pt x="0" y="81"/>
                    <a:pt x="0" y="48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54" y="0"/>
                    <a:pt x="293" y="0"/>
                    <a:pt x="433" y="0"/>
                  </a:cubicBezTo>
                  <a:cubicBezTo>
                    <a:pt x="441" y="0"/>
                    <a:pt x="448" y="6"/>
                    <a:pt x="448" y="14"/>
                  </a:cubicBezTo>
                  <a:cubicBezTo>
                    <a:pt x="448" y="48"/>
                    <a:pt x="448" y="81"/>
                    <a:pt x="448" y="11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Freeform 454"/>
            <p:cNvSpPr>
              <a:spLocks/>
            </p:cNvSpPr>
            <p:nvPr/>
          </p:nvSpPr>
          <p:spPr bwMode="auto">
            <a:xfrm>
              <a:off x="3404020" y="1058605"/>
              <a:ext cx="625475" cy="200025"/>
            </a:xfrm>
            <a:custGeom>
              <a:avLst/>
              <a:gdLst>
                <a:gd name="T0" fmla="*/ 215 w 429"/>
                <a:gd name="T1" fmla="*/ 137 h 137"/>
                <a:gd name="T2" fmla="*/ 7 w 429"/>
                <a:gd name="T3" fmla="*/ 113 h 137"/>
                <a:gd name="T4" fmla="*/ 0 w 429"/>
                <a:gd name="T5" fmla="*/ 104 h 137"/>
                <a:gd name="T6" fmla="*/ 0 w 429"/>
                <a:gd name="T7" fmla="*/ 4 h 137"/>
                <a:gd name="T8" fmla="*/ 5 w 429"/>
                <a:gd name="T9" fmla="*/ 0 h 137"/>
                <a:gd name="T10" fmla="*/ 424 w 429"/>
                <a:gd name="T11" fmla="*/ 0 h 137"/>
                <a:gd name="T12" fmla="*/ 429 w 429"/>
                <a:gd name="T13" fmla="*/ 4 h 137"/>
                <a:gd name="T14" fmla="*/ 429 w 429"/>
                <a:gd name="T15" fmla="*/ 104 h 137"/>
                <a:gd name="T16" fmla="*/ 422 w 429"/>
                <a:gd name="T17" fmla="*/ 113 h 137"/>
                <a:gd name="T18" fmla="*/ 215 w 429"/>
                <a:gd name="T1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9" h="137">
                  <a:moveTo>
                    <a:pt x="215" y="137"/>
                  </a:moveTo>
                  <a:cubicBezTo>
                    <a:pt x="145" y="137"/>
                    <a:pt x="75" y="129"/>
                    <a:pt x="7" y="113"/>
                  </a:cubicBezTo>
                  <a:cubicBezTo>
                    <a:pt x="4" y="112"/>
                    <a:pt x="0" y="108"/>
                    <a:pt x="0" y="10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7" y="0"/>
                    <a:pt x="429" y="2"/>
                    <a:pt x="429" y="4"/>
                  </a:cubicBezTo>
                  <a:cubicBezTo>
                    <a:pt x="429" y="104"/>
                    <a:pt x="429" y="104"/>
                    <a:pt x="429" y="104"/>
                  </a:cubicBezTo>
                  <a:cubicBezTo>
                    <a:pt x="429" y="108"/>
                    <a:pt x="425" y="112"/>
                    <a:pt x="422" y="113"/>
                  </a:cubicBezTo>
                  <a:cubicBezTo>
                    <a:pt x="354" y="129"/>
                    <a:pt x="284" y="137"/>
                    <a:pt x="215" y="137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Freeform 455"/>
            <p:cNvSpPr>
              <a:spLocks/>
            </p:cNvSpPr>
            <p:nvPr/>
          </p:nvSpPr>
          <p:spPr bwMode="auto">
            <a:xfrm>
              <a:off x="3408782" y="1058605"/>
              <a:ext cx="615950" cy="179388"/>
            </a:xfrm>
            <a:custGeom>
              <a:avLst/>
              <a:gdLst>
                <a:gd name="T0" fmla="*/ 212 w 423"/>
                <a:gd name="T1" fmla="*/ 123 h 123"/>
                <a:gd name="T2" fmla="*/ 13 w 423"/>
                <a:gd name="T3" fmla="*/ 101 h 123"/>
                <a:gd name="T4" fmla="*/ 6 w 423"/>
                <a:gd name="T5" fmla="*/ 93 h 123"/>
                <a:gd name="T6" fmla="*/ 0 w 423"/>
                <a:gd name="T7" fmla="*/ 4 h 123"/>
                <a:gd name="T8" fmla="*/ 5 w 423"/>
                <a:gd name="T9" fmla="*/ 0 h 123"/>
                <a:gd name="T10" fmla="*/ 419 w 423"/>
                <a:gd name="T11" fmla="*/ 0 h 123"/>
                <a:gd name="T12" fmla="*/ 423 w 423"/>
                <a:gd name="T13" fmla="*/ 4 h 123"/>
                <a:gd name="T14" fmla="*/ 417 w 423"/>
                <a:gd name="T15" fmla="*/ 93 h 123"/>
                <a:gd name="T16" fmla="*/ 410 w 423"/>
                <a:gd name="T17" fmla="*/ 101 h 123"/>
                <a:gd name="T18" fmla="*/ 212 w 423"/>
                <a:gd name="T1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123">
                  <a:moveTo>
                    <a:pt x="212" y="123"/>
                  </a:moveTo>
                  <a:cubicBezTo>
                    <a:pt x="145" y="123"/>
                    <a:pt x="79" y="115"/>
                    <a:pt x="13" y="101"/>
                  </a:cubicBezTo>
                  <a:cubicBezTo>
                    <a:pt x="10" y="100"/>
                    <a:pt x="6" y="96"/>
                    <a:pt x="6" y="93"/>
                  </a:cubicBezTo>
                  <a:cubicBezTo>
                    <a:pt x="4" y="63"/>
                    <a:pt x="2" y="34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143" y="0"/>
                    <a:pt x="281" y="0"/>
                    <a:pt x="419" y="0"/>
                  </a:cubicBezTo>
                  <a:cubicBezTo>
                    <a:pt x="421" y="0"/>
                    <a:pt x="423" y="1"/>
                    <a:pt x="423" y="4"/>
                  </a:cubicBezTo>
                  <a:cubicBezTo>
                    <a:pt x="421" y="34"/>
                    <a:pt x="419" y="63"/>
                    <a:pt x="417" y="93"/>
                  </a:cubicBezTo>
                  <a:cubicBezTo>
                    <a:pt x="417" y="96"/>
                    <a:pt x="413" y="100"/>
                    <a:pt x="410" y="101"/>
                  </a:cubicBezTo>
                  <a:cubicBezTo>
                    <a:pt x="344" y="115"/>
                    <a:pt x="278" y="123"/>
                    <a:pt x="212" y="123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Freeform 456"/>
            <p:cNvSpPr>
              <a:spLocks/>
            </p:cNvSpPr>
            <p:nvPr/>
          </p:nvSpPr>
          <p:spPr bwMode="auto">
            <a:xfrm>
              <a:off x="3675482" y="1042730"/>
              <a:ext cx="82550" cy="207963"/>
            </a:xfrm>
            <a:custGeom>
              <a:avLst/>
              <a:gdLst>
                <a:gd name="T0" fmla="*/ 0 w 57"/>
                <a:gd name="T1" fmla="*/ 0 h 142"/>
                <a:gd name="T2" fmla="*/ 0 w 57"/>
                <a:gd name="T3" fmla="*/ 130 h 142"/>
                <a:gd name="T4" fmla="*/ 5 w 57"/>
                <a:gd name="T5" fmla="*/ 142 h 142"/>
                <a:gd name="T6" fmla="*/ 52 w 57"/>
                <a:gd name="T7" fmla="*/ 142 h 142"/>
                <a:gd name="T8" fmla="*/ 57 w 57"/>
                <a:gd name="T9" fmla="*/ 130 h 142"/>
                <a:gd name="T10" fmla="*/ 57 w 57"/>
                <a:gd name="T11" fmla="*/ 0 h 142"/>
                <a:gd name="T12" fmla="*/ 0 w 57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42">
                  <a:moveTo>
                    <a:pt x="0" y="0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137"/>
                    <a:pt x="2" y="142"/>
                    <a:pt x="5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5" y="142"/>
                    <a:pt x="57" y="137"/>
                    <a:pt x="57" y="13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Freeform 457"/>
            <p:cNvSpPr>
              <a:spLocks/>
            </p:cNvSpPr>
            <p:nvPr/>
          </p:nvSpPr>
          <p:spPr bwMode="auto">
            <a:xfrm>
              <a:off x="3685007" y="1042730"/>
              <a:ext cx="11113" cy="207963"/>
            </a:xfrm>
            <a:custGeom>
              <a:avLst/>
              <a:gdLst>
                <a:gd name="T0" fmla="*/ 0 w 7"/>
                <a:gd name="T1" fmla="*/ 0 h 142"/>
                <a:gd name="T2" fmla="*/ 0 w 7"/>
                <a:gd name="T3" fmla="*/ 130 h 142"/>
                <a:gd name="T4" fmla="*/ 1 w 7"/>
                <a:gd name="T5" fmla="*/ 142 h 142"/>
                <a:gd name="T6" fmla="*/ 6 w 7"/>
                <a:gd name="T7" fmla="*/ 142 h 142"/>
                <a:gd name="T8" fmla="*/ 7 w 7"/>
                <a:gd name="T9" fmla="*/ 130 h 142"/>
                <a:gd name="T10" fmla="*/ 7 w 7"/>
                <a:gd name="T11" fmla="*/ 0 h 142"/>
                <a:gd name="T12" fmla="*/ 0 w 7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2">
                  <a:moveTo>
                    <a:pt x="0" y="0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137"/>
                    <a:pt x="0" y="142"/>
                    <a:pt x="1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7" y="137"/>
                    <a:pt x="7" y="13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Freeform 458"/>
            <p:cNvSpPr>
              <a:spLocks/>
            </p:cNvSpPr>
            <p:nvPr/>
          </p:nvSpPr>
          <p:spPr bwMode="auto">
            <a:xfrm>
              <a:off x="3738982" y="1042730"/>
              <a:ext cx="9525" cy="207963"/>
            </a:xfrm>
            <a:custGeom>
              <a:avLst/>
              <a:gdLst>
                <a:gd name="T0" fmla="*/ 0 w 6"/>
                <a:gd name="T1" fmla="*/ 0 h 142"/>
                <a:gd name="T2" fmla="*/ 0 w 6"/>
                <a:gd name="T3" fmla="*/ 130 h 142"/>
                <a:gd name="T4" fmla="*/ 0 w 6"/>
                <a:gd name="T5" fmla="*/ 142 h 142"/>
                <a:gd name="T6" fmla="*/ 6 w 6"/>
                <a:gd name="T7" fmla="*/ 142 h 142"/>
                <a:gd name="T8" fmla="*/ 6 w 6"/>
                <a:gd name="T9" fmla="*/ 130 h 142"/>
                <a:gd name="T10" fmla="*/ 6 w 6"/>
                <a:gd name="T11" fmla="*/ 0 h 142"/>
                <a:gd name="T12" fmla="*/ 0 w 6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42">
                  <a:moveTo>
                    <a:pt x="0" y="0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137"/>
                    <a:pt x="0" y="142"/>
                    <a:pt x="0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37"/>
                    <a:pt x="6" y="13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Freeform 459"/>
            <p:cNvSpPr>
              <a:spLocks/>
            </p:cNvSpPr>
            <p:nvPr/>
          </p:nvSpPr>
          <p:spPr bwMode="auto">
            <a:xfrm>
              <a:off x="3680245" y="1230055"/>
              <a:ext cx="74613" cy="103188"/>
            </a:xfrm>
            <a:custGeom>
              <a:avLst/>
              <a:gdLst>
                <a:gd name="T0" fmla="*/ 51 w 51"/>
                <a:gd name="T1" fmla="*/ 61 h 71"/>
                <a:gd name="T2" fmla="*/ 47 w 51"/>
                <a:gd name="T3" fmla="*/ 67 h 71"/>
                <a:gd name="T4" fmla="*/ 5 w 51"/>
                <a:gd name="T5" fmla="*/ 67 h 71"/>
                <a:gd name="T6" fmla="*/ 0 w 51"/>
                <a:gd name="T7" fmla="*/ 61 h 71"/>
                <a:gd name="T8" fmla="*/ 0 w 51"/>
                <a:gd name="T9" fmla="*/ 10 h 71"/>
                <a:gd name="T10" fmla="*/ 5 w 51"/>
                <a:gd name="T11" fmla="*/ 4 h 71"/>
                <a:gd name="T12" fmla="*/ 47 w 51"/>
                <a:gd name="T13" fmla="*/ 4 h 71"/>
                <a:gd name="T14" fmla="*/ 51 w 51"/>
                <a:gd name="T15" fmla="*/ 10 h 71"/>
                <a:gd name="T16" fmla="*/ 51 w 51"/>
                <a:gd name="T17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71">
                  <a:moveTo>
                    <a:pt x="51" y="61"/>
                  </a:moveTo>
                  <a:cubicBezTo>
                    <a:pt x="51" y="63"/>
                    <a:pt x="49" y="66"/>
                    <a:pt x="47" y="67"/>
                  </a:cubicBezTo>
                  <a:cubicBezTo>
                    <a:pt x="33" y="71"/>
                    <a:pt x="18" y="71"/>
                    <a:pt x="5" y="67"/>
                  </a:cubicBezTo>
                  <a:cubicBezTo>
                    <a:pt x="2" y="66"/>
                    <a:pt x="0" y="63"/>
                    <a:pt x="0" y="61"/>
                  </a:cubicBezTo>
                  <a:cubicBezTo>
                    <a:pt x="0" y="44"/>
                    <a:pt x="0" y="27"/>
                    <a:pt x="0" y="10"/>
                  </a:cubicBezTo>
                  <a:cubicBezTo>
                    <a:pt x="0" y="8"/>
                    <a:pt x="2" y="5"/>
                    <a:pt x="5" y="4"/>
                  </a:cubicBezTo>
                  <a:cubicBezTo>
                    <a:pt x="18" y="0"/>
                    <a:pt x="33" y="0"/>
                    <a:pt x="47" y="4"/>
                  </a:cubicBezTo>
                  <a:cubicBezTo>
                    <a:pt x="49" y="5"/>
                    <a:pt x="51" y="8"/>
                    <a:pt x="51" y="10"/>
                  </a:cubicBezTo>
                  <a:cubicBezTo>
                    <a:pt x="51" y="27"/>
                    <a:pt x="51" y="44"/>
                    <a:pt x="51" y="61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460"/>
            <p:cNvSpPr>
              <a:spLocks/>
            </p:cNvSpPr>
            <p:nvPr/>
          </p:nvSpPr>
          <p:spPr bwMode="auto">
            <a:xfrm>
              <a:off x="3680245" y="1233230"/>
              <a:ext cx="74613" cy="46038"/>
            </a:xfrm>
            <a:custGeom>
              <a:avLst/>
              <a:gdLst>
                <a:gd name="T0" fmla="*/ 47 w 51"/>
                <a:gd name="T1" fmla="*/ 4 h 32"/>
                <a:gd name="T2" fmla="*/ 5 w 51"/>
                <a:gd name="T3" fmla="*/ 4 h 32"/>
                <a:gd name="T4" fmla="*/ 0 w 51"/>
                <a:gd name="T5" fmla="*/ 9 h 32"/>
                <a:gd name="T6" fmla="*/ 0 w 51"/>
                <a:gd name="T7" fmla="*/ 32 h 32"/>
                <a:gd name="T8" fmla="*/ 1 w 51"/>
                <a:gd name="T9" fmla="*/ 32 h 32"/>
                <a:gd name="T10" fmla="*/ 51 w 51"/>
                <a:gd name="T11" fmla="*/ 32 h 32"/>
                <a:gd name="T12" fmla="*/ 51 w 51"/>
                <a:gd name="T13" fmla="*/ 9 h 32"/>
                <a:gd name="T14" fmla="*/ 47 w 51"/>
                <a:gd name="T15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32">
                  <a:moveTo>
                    <a:pt x="47" y="4"/>
                  </a:moveTo>
                  <a:cubicBezTo>
                    <a:pt x="33" y="0"/>
                    <a:pt x="18" y="0"/>
                    <a:pt x="5" y="4"/>
                  </a:cubicBezTo>
                  <a:cubicBezTo>
                    <a:pt x="2" y="5"/>
                    <a:pt x="0" y="7"/>
                    <a:pt x="0" y="9"/>
                  </a:cubicBezTo>
                  <a:cubicBezTo>
                    <a:pt x="0" y="17"/>
                    <a:pt x="0" y="24"/>
                    <a:pt x="0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8" y="32"/>
                    <a:pt x="34" y="32"/>
                    <a:pt x="51" y="32"/>
                  </a:cubicBezTo>
                  <a:cubicBezTo>
                    <a:pt x="51" y="24"/>
                    <a:pt x="51" y="17"/>
                    <a:pt x="51" y="9"/>
                  </a:cubicBezTo>
                  <a:cubicBezTo>
                    <a:pt x="51" y="7"/>
                    <a:pt x="49" y="5"/>
                    <a:pt x="47" y="4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Freeform 461"/>
            <p:cNvSpPr>
              <a:spLocks/>
            </p:cNvSpPr>
            <p:nvPr/>
          </p:nvSpPr>
          <p:spPr bwMode="auto">
            <a:xfrm>
              <a:off x="3680245" y="1285618"/>
              <a:ext cx="74613" cy="47625"/>
            </a:xfrm>
            <a:custGeom>
              <a:avLst/>
              <a:gdLst>
                <a:gd name="T0" fmla="*/ 0 w 51"/>
                <a:gd name="T1" fmla="*/ 0 h 33"/>
                <a:gd name="T2" fmla="*/ 0 w 51"/>
                <a:gd name="T3" fmla="*/ 23 h 33"/>
                <a:gd name="T4" fmla="*/ 5 w 51"/>
                <a:gd name="T5" fmla="*/ 29 h 33"/>
                <a:gd name="T6" fmla="*/ 47 w 51"/>
                <a:gd name="T7" fmla="*/ 29 h 33"/>
                <a:gd name="T8" fmla="*/ 51 w 51"/>
                <a:gd name="T9" fmla="*/ 23 h 33"/>
                <a:gd name="T10" fmla="*/ 51 w 51"/>
                <a:gd name="T11" fmla="*/ 0 h 33"/>
                <a:gd name="T12" fmla="*/ 0 w 51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3">
                  <a:moveTo>
                    <a:pt x="0" y="0"/>
                  </a:moveTo>
                  <a:cubicBezTo>
                    <a:pt x="0" y="8"/>
                    <a:pt x="0" y="15"/>
                    <a:pt x="0" y="23"/>
                  </a:cubicBezTo>
                  <a:cubicBezTo>
                    <a:pt x="0" y="25"/>
                    <a:pt x="2" y="28"/>
                    <a:pt x="5" y="29"/>
                  </a:cubicBezTo>
                  <a:cubicBezTo>
                    <a:pt x="18" y="33"/>
                    <a:pt x="33" y="33"/>
                    <a:pt x="47" y="29"/>
                  </a:cubicBezTo>
                  <a:cubicBezTo>
                    <a:pt x="49" y="28"/>
                    <a:pt x="51" y="25"/>
                    <a:pt x="51" y="23"/>
                  </a:cubicBezTo>
                  <a:cubicBezTo>
                    <a:pt x="51" y="15"/>
                    <a:pt x="51" y="8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Freeform 462"/>
            <p:cNvSpPr>
              <a:spLocks/>
            </p:cNvSpPr>
            <p:nvPr/>
          </p:nvSpPr>
          <p:spPr bwMode="auto">
            <a:xfrm>
              <a:off x="3686595" y="1291968"/>
              <a:ext cx="61913" cy="31750"/>
            </a:xfrm>
            <a:custGeom>
              <a:avLst/>
              <a:gdLst>
                <a:gd name="T0" fmla="*/ 21 w 42"/>
                <a:gd name="T1" fmla="*/ 22 h 22"/>
                <a:gd name="T2" fmla="*/ 1 w 42"/>
                <a:gd name="T3" fmla="*/ 19 h 22"/>
                <a:gd name="T4" fmla="*/ 0 w 42"/>
                <a:gd name="T5" fmla="*/ 18 h 22"/>
                <a:gd name="T6" fmla="*/ 0 w 42"/>
                <a:gd name="T7" fmla="*/ 0 h 22"/>
                <a:gd name="T8" fmla="*/ 42 w 42"/>
                <a:gd name="T9" fmla="*/ 0 h 22"/>
                <a:gd name="T10" fmla="*/ 42 w 42"/>
                <a:gd name="T11" fmla="*/ 18 h 22"/>
                <a:gd name="T12" fmla="*/ 40 w 42"/>
                <a:gd name="T13" fmla="*/ 19 h 22"/>
                <a:gd name="T14" fmla="*/ 21 w 42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22">
                  <a:moveTo>
                    <a:pt x="21" y="22"/>
                  </a:moveTo>
                  <a:cubicBezTo>
                    <a:pt x="14" y="22"/>
                    <a:pt x="7" y="21"/>
                    <a:pt x="1" y="19"/>
                  </a:cubicBezTo>
                  <a:cubicBezTo>
                    <a:pt x="0" y="19"/>
                    <a:pt x="0" y="18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1" y="19"/>
                    <a:pt x="40" y="19"/>
                  </a:cubicBezTo>
                  <a:cubicBezTo>
                    <a:pt x="34" y="21"/>
                    <a:pt x="27" y="22"/>
                    <a:pt x="21" y="22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687"/>
            <p:cNvSpPr>
              <a:spLocks/>
            </p:cNvSpPr>
            <p:nvPr/>
          </p:nvSpPr>
          <p:spPr bwMode="auto">
            <a:xfrm>
              <a:off x="3348457" y="1539618"/>
              <a:ext cx="334963" cy="74613"/>
            </a:xfrm>
            <a:custGeom>
              <a:avLst/>
              <a:gdLst>
                <a:gd name="T0" fmla="*/ 230 w 230"/>
                <a:gd name="T1" fmla="*/ 45 h 51"/>
                <a:gd name="T2" fmla="*/ 0 w 230"/>
                <a:gd name="T3" fmla="*/ 0 h 51"/>
                <a:gd name="T4" fmla="*/ 5 w 230"/>
                <a:gd name="T5" fmla="*/ 8 h 51"/>
                <a:gd name="T6" fmla="*/ 228 w 230"/>
                <a:gd name="T7" fmla="*/ 51 h 51"/>
                <a:gd name="T8" fmla="*/ 230 w 230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51">
                  <a:moveTo>
                    <a:pt x="230" y="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2" y="7"/>
                    <a:pt x="5" y="8"/>
                  </a:cubicBezTo>
                  <a:cubicBezTo>
                    <a:pt x="228" y="51"/>
                    <a:pt x="228" y="51"/>
                    <a:pt x="228" y="51"/>
                  </a:cubicBezTo>
                  <a:lnTo>
                    <a:pt x="230" y="45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688"/>
            <p:cNvSpPr>
              <a:spLocks/>
            </p:cNvSpPr>
            <p:nvPr/>
          </p:nvSpPr>
          <p:spPr bwMode="auto">
            <a:xfrm>
              <a:off x="3343695" y="1552318"/>
              <a:ext cx="338138" cy="84138"/>
            </a:xfrm>
            <a:custGeom>
              <a:avLst/>
              <a:gdLst>
                <a:gd name="T0" fmla="*/ 229 w 232"/>
                <a:gd name="T1" fmla="*/ 58 h 58"/>
                <a:gd name="T2" fmla="*/ 232 w 232"/>
                <a:gd name="T3" fmla="*/ 43 h 58"/>
                <a:gd name="T4" fmla="*/ 9 w 232"/>
                <a:gd name="T5" fmla="*/ 0 h 58"/>
                <a:gd name="T6" fmla="*/ 9 w 232"/>
                <a:gd name="T7" fmla="*/ 0 h 58"/>
                <a:gd name="T8" fmla="*/ 9 w 232"/>
                <a:gd name="T9" fmla="*/ 0 h 58"/>
                <a:gd name="T10" fmla="*/ 1 w 232"/>
                <a:gd name="T11" fmla="*/ 6 h 58"/>
                <a:gd name="T12" fmla="*/ 6 w 232"/>
                <a:gd name="T13" fmla="*/ 15 h 58"/>
                <a:gd name="T14" fmla="*/ 6 w 232"/>
                <a:gd name="T15" fmla="*/ 15 h 58"/>
                <a:gd name="T16" fmla="*/ 6 w 232"/>
                <a:gd name="T17" fmla="*/ 15 h 58"/>
                <a:gd name="T18" fmla="*/ 6 w 232"/>
                <a:gd name="T19" fmla="*/ 15 h 58"/>
                <a:gd name="T20" fmla="*/ 229 w 232"/>
                <a:gd name="T2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" h="58">
                  <a:moveTo>
                    <a:pt x="229" y="58"/>
                  </a:moveTo>
                  <a:cubicBezTo>
                    <a:pt x="232" y="43"/>
                    <a:pt x="232" y="43"/>
                    <a:pt x="232" y="4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2" y="2"/>
                    <a:pt x="1" y="6"/>
                  </a:cubicBezTo>
                  <a:cubicBezTo>
                    <a:pt x="0" y="10"/>
                    <a:pt x="3" y="13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lnTo>
                    <a:pt x="229" y="58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689"/>
            <p:cNvSpPr>
              <a:spLocks/>
            </p:cNvSpPr>
            <p:nvPr/>
          </p:nvSpPr>
          <p:spPr bwMode="auto">
            <a:xfrm>
              <a:off x="3342107" y="1571368"/>
              <a:ext cx="334963" cy="73025"/>
            </a:xfrm>
            <a:custGeom>
              <a:avLst/>
              <a:gdLst>
                <a:gd name="T0" fmla="*/ 7 w 230"/>
                <a:gd name="T1" fmla="*/ 1 h 50"/>
                <a:gd name="T2" fmla="*/ 0 w 230"/>
                <a:gd name="T3" fmla="*/ 6 h 50"/>
                <a:gd name="T4" fmla="*/ 229 w 230"/>
                <a:gd name="T5" fmla="*/ 50 h 50"/>
                <a:gd name="T6" fmla="*/ 230 w 230"/>
                <a:gd name="T7" fmla="*/ 44 h 50"/>
                <a:gd name="T8" fmla="*/ 7 w 230"/>
                <a:gd name="T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50">
                  <a:moveTo>
                    <a:pt x="7" y="1"/>
                  </a:moveTo>
                  <a:cubicBezTo>
                    <a:pt x="4" y="0"/>
                    <a:pt x="1" y="2"/>
                    <a:pt x="0" y="6"/>
                  </a:cubicBezTo>
                  <a:cubicBezTo>
                    <a:pt x="229" y="50"/>
                    <a:pt x="229" y="50"/>
                    <a:pt x="229" y="50"/>
                  </a:cubicBezTo>
                  <a:cubicBezTo>
                    <a:pt x="230" y="44"/>
                    <a:pt x="230" y="44"/>
                    <a:pt x="230" y="44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690"/>
            <p:cNvSpPr>
              <a:spLocks/>
            </p:cNvSpPr>
            <p:nvPr/>
          </p:nvSpPr>
          <p:spPr bwMode="auto">
            <a:xfrm>
              <a:off x="3319882" y="1539618"/>
              <a:ext cx="36513" cy="41275"/>
            </a:xfrm>
            <a:custGeom>
              <a:avLst/>
              <a:gdLst>
                <a:gd name="T0" fmla="*/ 15 w 25"/>
                <a:gd name="T1" fmla="*/ 28 h 28"/>
                <a:gd name="T2" fmla="*/ 22 w 25"/>
                <a:gd name="T3" fmla="*/ 23 h 28"/>
                <a:gd name="T4" fmla="*/ 22 w 25"/>
                <a:gd name="T5" fmla="*/ 23 h 28"/>
                <a:gd name="T6" fmla="*/ 22 w 25"/>
                <a:gd name="T7" fmla="*/ 23 h 28"/>
                <a:gd name="T8" fmla="*/ 22 w 25"/>
                <a:gd name="T9" fmla="*/ 23 h 28"/>
                <a:gd name="T10" fmla="*/ 17 w 25"/>
                <a:gd name="T11" fmla="*/ 14 h 28"/>
                <a:gd name="T12" fmla="*/ 25 w 25"/>
                <a:gd name="T13" fmla="*/ 8 h 28"/>
                <a:gd name="T14" fmla="*/ 25 w 25"/>
                <a:gd name="T15" fmla="*/ 8 h 28"/>
                <a:gd name="T16" fmla="*/ 25 w 25"/>
                <a:gd name="T17" fmla="*/ 8 h 28"/>
                <a:gd name="T18" fmla="*/ 20 w 25"/>
                <a:gd name="T19" fmla="*/ 0 h 28"/>
                <a:gd name="T20" fmla="*/ 0 w 25"/>
                <a:gd name="T21" fmla="*/ 11 h 28"/>
                <a:gd name="T22" fmla="*/ 15 w 25"/>
                <a:gd name="T2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8">
                  <a:moveTo>
                    <a:pt x="15" y="28"/>
                  </a:moveTo>
                  <a:cubicBezTo>
                    <a:pt x="16" y="24"/>
                    <a:pt x="19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21"/>
                    <a:pt x="16" y="18"/>
                    <a:pt x="17" y="14"/>
                  </a:cubicBezTo>
                  <a:cubicBezTo>
                    <a:pt x="18" y="10"/>
                    <a:pt x="21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2" y="7"/>
                    <a:pt x="20" y="4"/>
                    <a:pt x="20" y="0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5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691"/>
            <p:cNvSpPr>
              <a:spLocks/>
            </p:cNvSpPr>
            <p:nvPr/>
          </p:nvSpPr>
          <p:spPr bwMode="auto">
            <a:xfrm>
              <a:off x="3319882" y="1549143"/>
              <a:ext cx="14288" cy="19050"/>
            </a:xfrm>
            <a:custGeom>
              <a:avLst/>
              <a:gdLst>
                <a:gd name="T0" fmla="*/ 10 w 10"/>
                <a:gd name="T1" fmla="*/ 0 h 13"/>
                <a:gd name="T2" fmla="*/ 0 w 10"/>
                <a:gd name="T3" fmla="*/ 5 h 13"/>
                <a:gd name="T4" fmla="*/ 7 w 10"/>
                <a:gd name="T5" fmla="*/ 13 h 13"/>
                <a:gd name="T6" fmla="*/ 9 w 10"/>
                <a:gd name="T7" fmla="*/ 6 h 13"/>
                <a:gd name="T8" fmla="*/ 10 w 1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1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1"/>
                    <a:pt x="9" y="9"/>
                    <a:pt x="9" y="6"/>
                  </a:cubicBezTo>
                  <a:cubicBezTo>
                    <a:pt x="10" y="4"/>
                    <a:pt x="10" y="2"/>
                    <a:pt x="10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692"/>
            <p:cNvSpPr>
              <a:spLocks/>
            </p:cNvSpPr>
            <p:nvPr/>
          </p:nvSpPr>
          <p:spPr bwMode="auto">
            <a:xfrm>
              <a:off x="3681832" y="1606293"/>
              <a:ext cx="14288" cy="9525"/>
            </a:xfrm>
            <a:custGeom>
              <a:avLst/>
              <a:gdLst>
                <a:gd name="T0" fmla="*/ 1 w 9"/>
                <a:gd name="T1" fmla="*/ 0 h 6"/>
                <a:gd name="T2" fmla="*/ 0 w 9"/>
                <a:gd name="T3" fmla="*/ 5 h 6"/>
                <a:gd name="T4" fmla="*/ 7 w 9"/>
                <a:gd name="T5" fmla="*/ 6 h 6"/>
                <a:gd name="T6" fmla="*/ 9 w 9"/>
                <a:gd name="T7" fmla="*/ 1 h 6"/>
                <a:gd name="T8" fmla="*/ 1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1" y="0"/>
                  </a:moveTo>
                  <a:lnTo>
                    <a:pt x="0" y="5"/>
                  </a:lnTo>
                  <a:lnTo>
                    <a:pt x="7" y="6"/>
                  </a:lnTo>
                  <a:lnTo>
                    <a:pt x="9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693"/>
            <p:cNvSpPr>
              <a:spLocks/>
            </p:cNvSpPr>
            <p:nvPr/>
          </p:nvSpPr>
          <p:spPr bwMode="auto">
            <a:xfrm>
              <a:off x="3678657" y="1614231"/>
              <a:ext cx="14288" cy="23813"/>
            </a:xfrm>
            <a:custGeom>
              <a:avLst/>
              <a:gdLst>
                <a:gd name="T0" fmla="*/ 2 w 9"/>
                <a:gd name="T1" fmla="*/ 0 h 15"/>
                <a:gd name="T2" fmla="*/ 0 w 9"/>
                <a:gd name="T3" fmla="*/ 14 h 15"/>
                <a:gd name="T4" fmla="*/ 7 w 9"/>
                <a:gd name="T5" fmla="*/ 15 h 15"/>
                <a:gd name="T6" fmla="*/ 9 w 9"/>
                <a:gd name="T7" fmla="*/ 1 h 15"/>
                <a:gd name="T8" fmla="*/ 2 w 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5">
                  <a:moveTo>
                    <a:pt x="2" y="0"/>
                  </a:moveTo>
                  <a:lnTo>
                    <a:pt x="0" y="14"/>
                  </a:lnTo>
                  <a:lnTo>
                    <a:pt x="7" y="15"/>
                  </a:lnTo>
                  <a:lnTo>
                    <a:pt x="9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694"/>
            <p:cNvSpPr>
              <a:spLocks/>
            </p:cNvSpPr>
            <p:nvPr/>
          </p:nvSpPr>
          <p:spPr bwMode="auto">
            <a:xfrm>
              <a:off x="3675482" y="1636456"/>
              <a:ext cx="14288" cy="9525"/>
            </a:xfrm>
            <a:custGeom>
              <a:avLst/>
              <a:gdLst>
                <a:gd name="T0" fmla="*/ 2 w 9"/>
                <a:gd name="T1" fmla="*/ 0 h 6"/>
                <a:gd name="T2" fmla="*/ 0 w 9"/>
                <a:gd name="T3" fmla="*/ 5 h 6"/>
                <a:gd name="T4" fmla="*/ 7 w 9"/>
                <a:gd name="T5" fmla="*/ 6 h 6"/>
                <a:gd name="T6" fmla="*/ 9 w 9"/>
                <a:gd name="T7" fmla="*/ 1 h 6"/>
                <a:gd name="T8" fmla="*/ 2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lnTo>
                    <a:pt x="0" y="5"/>
                  </a:lnTo>
                  <a:lnTo>
                    <a:pt x="7" y="6"/>
                  </a:lnTo>
                  <a:lnTo>
                    <a:pt x="9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271"/>
            <p:cNvSpPr>
              <a:spLocks noEditPoints="1"/>
            </p:cNvSpPr>
            <p:nvPr/>
          </p:nvSpPr>
          <p:spPr bwMode="auto">
            <a:xfrm>
              <a:off x="3737395" y="1306255"/>
              <a:ext cx="447675" cy="292100"/>
            </a:xfrm>
            <a:custGeom>
              <a:avLst/>
              <a:gdLst>
                <a:gd name="T0" fmla="*/ 274 w 307"/>
                <a:gd name="T1" fmla="*/ 2 h 200"/>
                <a:gd name="T2" fmla="*/ 4 w 307"/>
                <a:gd name="T3" fmla="*/ 143 h 200"/>
                <a:gd name="T4" fmla="*/ 1 w 307"/>
                <a:gd name="T5" fmla="*/ 152 h 200"/>
                <a:gd name="T6" fmla="*/ 24 w 307"/>
                <a:gd name="T7" fmla="*/ 195 h 200"/>
                <a:gd name="T8" fmla="*/ 33 w 307"/>
                <a:gd name="T9" fmla="*/ 198 h 200"/>
                <a:gd name="T10" fmla="*/ 303 w 307"/>
                <a:gd name="T11" fmla="*/ 57 h 200"/>
                <a:gd name="T12" fmla="*/ 305 w 307"/>
                <a:gd name="T13" fmla="*/ 48 h 200"/>
                <a:gd name="T14" fmla="*/ 283 w 307"/>
                <a:gd name="T15" fmla="*/ 5 h 200"/>
                <a:gd name="T16" fmla="*/ 274 w 307"/>
                <a:gd name="T17" fmla="*/ 2 h 200"/>
                <a:gd name="T18" fmla="*/ 31 w 307"/>
                <a:gd name="T19" fmla="*/ 168 h 200"/>
                <a:gd name="T20" fmla="*/ 26 w 307"/>
                <a:gd name="T21" fmla="*/ 166 h 200"/>
                <a:gd name="T22" fmla="*/ 28 w 307"/>
                <a:gd name="T23" fmla="*/ 161 h 200"/>
                <a:gd name="T24" fmla="*/ 33 w 307"/>
                <a:gd name="T25" fmla="*/ 163 h 200"/>
                <a:gd name="T26" fmla="*/ 31 w 307"/>
                <a:gd name="T27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7" h="200">
                  <a:moveTo>
                    <a:pt x="274" y="2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1" y="145"/>
                    <a:pt x="0" y="149"/>
                    <a:pt x="1" y="152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6" y="198"/>
                    <a:pt x="30" y="200"/>
                    <a:pt x="33" y="198"/>
                  </a:cubicBezTo>
                  <a:cubicBezTo>
                    <a:pt x="303" y="57"/>
                    <a:pt x="303" y="57"/>
                    <a:pt x="303" y="57"/>
                  </a:cubicBezTo>
                  <a:cubicBezTo>
                    <a:pt x="306" y="55"/>
                    <a:pt x="307" y="51"/>
                    <a:pt x="305" y="48"/>
                  </a:cubicBezTo>
                  <a:cubicBezTo>
                    <a:pt x="283" y="5"/>
                    <a:pt x="283" y="5"/>
                    <a:pt x="283" y="5"/>
                  </a:cubicBezTo>
                  <a:cubicBezTo>
                    <a:pt x="281" y="2"/>
                    <a:pt x="277" y="0"/>
                    <a:pt x="274" y="2"/>
                  </a:cubicBezTo>
                  <a:close/>
                  <a:moveTo>
                    <a:pt x="31" y="168"/>
                  </a:moveTo>
                  <a:cubicBezTo>
                    <a:pt x="30" y="169"/>
                    <a:pt x="27" y="168"/>
                    <a:pt x="26" y="166"/>
                  </a:cubicBezTo>
                  <a:cubicBezTo>
                    <a:pt x="26" y="165"/>
                    <a:pt x="26" y="162"/>
                    <a:pt x="28" y="161"/>
                  </a:cubicBezTo>
                  <a:cubicBezTo>
                    <a:pt x="30" y="160"/>
                    <a:pt x="32" y="161"/>
                    <a:pt x="33" y="163"/>
                  </a:cubicBezTo>
                  <a:cubicBezTo>
                    <a:pt x="34" y="165"/>
                    <a:pt x="33" y="167"/>
                    <a:pt x="31" y="168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272"/>
            <p:cNvSpPr>
              <a:spLocks noEditPoints="1"/>
            </p:cNvSpPr>
            <p:nvPr/>
          </p:nvSpPr>
          <p:spPr bwMode="auto">
            <a:xfrm>
              <a:off x="3770732" y="1536443"/>
              <a:ext cx="20638" cy="20638"/>
            </a:xfrm>
            <a:custGeom>
              <a:avLst/>
              <a:gdLst>
                <a:gd name="T0" fmla="*/ 5 w 15"/>
                <a:gd name="T1" fmla="*/ 2 h 15"/>
                <a:gd name="T2" fmla="*/ 2 w 15"/>
                <a:gd name="T3" fmla="*/ 11 h 15"/>
                <a:gd name="T4" fmla="*/ 11 w 15"/>
                <a:gd name="T5" fmla="*/ 14 h 15"/>
                <a:gd name="T6" fmla="*/ 14 w 15"/>
                <a:gd name="T7" fmla="*/ 5 h 15"/>
                <a:gd name="T8" fmla="*/ 5 w 15"/>
                <a:gd name="T9" fmla="*/ 2 h 15"/>
                <a:gd name="T10" fmla="*/ 9 w 15"/>
                <a:gd name="T11" fmla="*/ 11 h 15"/>
                <a:gd name="T12" fmla="*/ 4 w 15"/>
                <a:gd name="T13" fmla="*/ 9 h 15"/>
                <a:gd name="T14" fmla="*/ 6 w 15"/>
                <a:gd name="T15" fmla="*/ 4 h 15"/>
                <a:gd name="T16" fmla="*/ 11 w 15"/>
                <a:gd name="T17" fmla="*/ 6 h 15"/>
                <a:gd name="T18" fmla="*/ 9 w 15"/>
                <a:gd name="T1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5" y="2"/>
                  </a:moveTo>
                  <a:cubicBezTo>
                    <a:pt x="1" y="3"/>
                    <a:pt x="0" y="7"/>
                    <a:pt x="2" y="11"/>
                  </a:cubicBezTo>
                  <a:cubicBezTo>
                    <a:pt x="4" y="14"/>
                    <a:pt x="8" y="15"/>
                    <a:pt x="11" y="14"/>
                  </a:cubicBezTo>
                  <a:cubicBezTo>
                    <a:pt x="14" y="12"/>
                    <a:pt x="15" y="8"/>
                    <a:pt x="14" y="5"/>
                  </a:cubicBezTo>
                  <a:cubicBezTo>
                    <a:pt x="12" y="1"/>
                    <a:pt x="8" y="0"/>
                    <a:pt x="5" y="2"/>
                  </a:cubicBezTo>
                  <a:close/>
                  <a:moveTo>
                    <a:pt x="9" y="11"/>
                  </a:moveTo>
                  <a:cubicBezTo>
                    <a:pt x="8" y="12"/>
                    <a:pt x="5" y="11"/>
                    <a:pt x="4" y="9"/>
                  </a:cubicBezTo>
                  <a:cubicBezTo>
                    <a:pt x="4" y="8"/>
                    <a:pt x="4" y="5"/>
                    <a:pt x="6" y="4"/>
                  </a:cubicBezTo>
                  <a:cubicBezTo>
                    <a:pt x="8" y="3"/>
                    <a:pt x="10" y="4"/>
                    <a:pt x="11" y="6"/>
                  </a:cubicBezTo>
                  <a:cubicBezTo>
                    <a:pt x="12" y="8"/>
                    <a:pt x="11" y="10"/>
                    <a:pt x="9" y="11"/>
                  </a:cubicBezTo>
                  <a:close/>
                </a:path>
              </a:pathLst>
            </a:cu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273"/>
            <p:cNvSpPr>
              <a:spLocks noEditPoints="1"/>
            </p:cNvSpPr>
            <p:nvPr/>
          </p:nvSpPr>
          <p:spPr bwMode="auto">
            <a:xfrm>
              <a:off x="3740570" y="1311018"/>
              <a:ext cx="449263" cy="287338"/>
            </a:xfrm>
            <a:custGeom>
              <a:avLst/>
              <a:gdLst>
                <a:gd name="T0" fmla="*/ 275 w 308"/>
                <a:gd name="T1" fmla="*/ 1 h 197"/>
                <a:gd name="T2" fmla="*/ 4 w 308"/>
                <a:gd name="T3" fmla="*/ 141 h 197"/>
                <a:gd name="T4" fmla="*/ 1 w 308"/>
                <a:gd name="T5" fmla="*/ 149 h 197"/>
                <a:gd name="T6" fmla="*/ 24 w 308"/>
                <a:gd name="T7" fmla="*/ 193 h 197"/>
                <a:gd name="T8" fmla="*/ 33 w 308"/>
                <a:gd name="T9" fmla="*/ 196 h 197"/>
                <a:gd name="T10" fmla="*/ 303 w 308"/>
                <a:gd name="T11" fmla="*/ 56 h 197"/>
                <a:gd name="T12" fmla="*/ 306 w 308"/>
                <a:gd name="T13" fmla="*/ 48 h 197"/>
                <a:gd name="T14" fmla="*/ 284 w 308"/>
                <a:gd name="T15" fmla="*/ 4 h 197"/>
                <a:gd name="T16" fmla="*/ 275 w 308"/>
                <a:gd name="T17" fmla="*/ 1 h 197"/>
                <a:gd name="T18" fmla="*/ 31 w 308"/>
                <a:gd name="T19" fmla="*/ 166 h 197"/>
                <a:gd name="T20" fmla="*/ 26 w 308"/>
                <a:gd name="T21" fmla="*/ 164 h 197"/>
                <a:gd name="T22" fmla="*/ 28 w 308"/>
                <a:gd name="T23" fmla="*/ 159 h 197"/>
                <a:gd name="T24" fmla="*/ 33 w 308"/>
                <a:gd name="T25" fmla="*/ 161 h 197"/>
                <a:gd name="T26" fmla="*/ 31 w 308"/>
                <a:gd name="T27" fmla="*/ 16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8" h="197">
                  <a:moveTo>
                    <a:pt x="275" y="1"/>
                  </a:moveTo>
                  <a:cubicBezTo>
                    <a:pt x="4" y="141"/>
                    <a:pt x="4" y="141"/>
                    <a:pt x="4" y="141"/>
                  </a:cubicBezTo>
                  <a:cubicBezTo>
                    <a:pt x="1" y="142"/>
                    <a:pt x="0" y="146"/>
                    <a:pt x="1" y="149"/>
                  </a:cubicBezTo>
                  <a:cubicBezTo>
                    <a:pt x="24" y="193"/>
                    <a:pt x="24" y="193"/>
                    <a:pt x="24" y="193"/>
                  </a:cubicBezTo>
                  <a:cubicBezTo>
                    <a:pt x="25" y="196"/>
                    <a:pt x="29" y="197"/>
                    <a:pt x="33" y="196"/>
                  </a:cubicBezTo>
                  <a:cubicBezTo>
                    <a:pt x="303" y="56"/>
                    <a:pt x="303" y="56"/>
                    <a:pt x="303" y="56"/>
                  </a:cubicBezTo>
                  <a:cubicBezTo>
                    <a:pt x="306" y="55"/>
                    <a:pt x="308" y="51"/>
                    <a:pt x="306" y="48"/>
                  </a:cubicBezTo>
                  <a:cubicBezTo>
                    <a:pt x="284" y="4"/>
                    <a:pt x="284" y="4"/>
                    <a:pt x="284" y="4"/>
                  </a:cubicBezTo>
                  <a:cubicBezTo>
                    <a:pt x="282" y="1"/>
                    <a:pt x="278" y="0"/>
                    <a:pt x="275" y="1"/>
                  </a:cubicBezTo>
                  <a:close/>
                  <a:moveTo>
                    <a:pt x="31" y="166"/>
                  </a:moveTo>
                  <a:cubicBezTo>
                    <a:pt x="30" y="167"/>
                    <a:pt x="27" y="166"/>
                    <a:pt x="26" y="164"/>
                  </a:cubicBezTo>
                  <a:cubicBezTo>
                    <a:pt x="25" y="162"/>
                    <a:pt x="26" y="160"/>
                    <a:pt x="28" y="159"/>
                  </a:cubicBezTo>
                  <a:cubicBezTo>
                    <a:pt x="30" y="158"/>
                    <a:pt x="32" y="159"/>
                    <a:pt x="33" y="161"/>
                  </a:cubicBezTo>
                  <a:cubicBezTo>
                    <a:pt x="34" y="163"/>
                    <a:pt x="33" y="165"/>
                    <a:pt x="31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274"/>
            <p:cNvSpPr>
              <a:spLocks/>
            </p:cNvSpPr>
            <p:nvPr/>
          </p:nvSpPr>
          <p:spPr bwMode="auto">
            <a:xfrm>
              <a:off x="4081882" y="1312605"/>
              <a:ext cx="101600" cy="111125"/>
            </a:xfrm>
            <a:custGeom>
              <a:avLst/>
              <a:gdLst>
                <a:gd name="T0" fmla="*/ 26 w 64"/>
                <a:gd name="T1" fmla="*/ 70 h 70"/>
                <a:gd name="T2" fmla="*/ 64 w 64"/>
                <a:gd name="T3" fmla="*/ 51 h 70"/>
                <a:gd name="T4" fmla="*/ 38 w 64"/>
                <a:gd name="T5" fmla="*/ 0 h 70"/>
                <a:gd name="T6" fmla="*/ 0 w 64"/>
                <a:gd name="T7" fmla="*/ 19 h 70"/>
                <a:gd name="T8" fmla="*/ 26 w 64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0">
                  <a:moveTo>
                    <a:pt x="26" y="70"/>
                  </a:moveTo>
                  <a:lnTo>
                    <a:pt x="64" y="51"/>
                  </a:lnTo>
                  <a:lnTo>
                    <a:pt x="38" y="0"/>
                  </a:lnTo>
                  <a:lnTo>
                    <a:pt x="0" y="19"/>
                  </a:lnTo>
                  <a:lnTo>
                    <a:pt x="26" y="70"/>
                  </a:ln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275"/>
            <p:cNvSpPr>
              <a:spLocks/>
            </p:cNvSpPr>
            <p:nvPr/>
          </p:nvSpPr>
          <p:spPr bwMode="auto">
            <a:xfrm>
              <a:off x="4021557" y="1342768"/>
              <a:ext cx="103188" cy="112713"/>
            </a:xfrm>
            <a:custGeom>
              <a:avLst/>
              <a:gdLst>
                <a:gd name="T0" fmla="*/ 26 w 65"/>
                <a:gd name="T1" fmla="*/ 71 h 71"/>
                <a:gd name="T2" fmla="*/ 65 w 65"/>
                <a:gd name="T3" fmla="*/ 51 h 71"/>
                <a:gd name="T4" fmla="*/ 38 w 65"/>
                <a:gd name="T5" fmla="*/ 0 h 71"/>
                <a:gd name="T6" fmla="*/ 0 w 65"/>
                <a:gd name="T7" fmla="*/ 20 h 71"/>
                <a:gd name="T8" fmla="*/ 26 w 65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1">
                  <a:moveTo>
                    <a:pt x="26" y="71"/>
                  </a:moveTo>
                  <a:lnTo>
                    <a:pt x="65" y="51"/>
                  </a:lnTo>
                  <a:lnTo>
                    <a:pt x="38" y="0"/>
                  </a:lnTo>
                  <a:lnTo>
                    <a:pt x="0" y="20"/>
                  </a:lnTo>
                  <a:lnTo>
                    <a:pt x="26" y="71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276"/>
            <p:cNvSpPr>
              <a:spLocks/>
            </p:cNvSpPr>
            <p:nvPr/>
          </p:nvSpPr>
          <p:spPr bwMode="auto">
            <a:xfrm>
              <a:off x="3962820" y="1374518"/>
              <a:ext cx="100013" cy="111125"/>
            </a:xfrm>
            <a:custGeom>
              <a:avLst/>
              <a:gdLst>
                <a:gd name="T0" fmla="*/ 25 w 63"/>
                <a:gd name="T1" fmla="*/ 70 h 70"/>
                <a:gd name="T2" fmla="*/ 63 w 63"/>
                <a:gd name="T3" fmla="*/ 50 h 70"/>
                <a:gd name="T4" fmla="*/ 37 w 63"/>
                <a:gd name="T5" fmla="*/ 0 h 70"/>
                <a:gd name="T6" fmla="*/ 0 w 63"/>
                <a:gd name="T7" fmla="*/ 20 h 70"/>
                <a:gd name="T8" fmla="*/ 25 w 6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0">
                  <a:moveTo>
                    <a:pt x="25" y="70"/>
                  </a:moveTo>
                  <a:lnTo>
                    <a:pt x="63" y="50"/>
                  </a:lnTo>
                  <a:lnTo>
                    <a:pt x="37" y="0"/>
                  </a:lnTo>
                  <a:lnTo>
                    <a:pt x="0" y="20"/>
                  </a:lnTo>
                  <a:lnTo>
                    <a:pt x="25" y="70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277"/>
            <p:cNvSpPr>
              <a:spLocks/>
            </p:cNvSpPr>
            <p:nvPr/>
          </p:nvSpPr>
          <p:spPr bwMode="auto">
            <a:xfrm>
              <a:off x="3900907" y="1406268"/>
              <a:ext cx="101600" cy="111125"/>
            </a:xfrm>
            <a:custGeom>
              <a:avLst/>
              <a:gdLst>
                <a:gd name="T0" fmla="*/ 27 w 64"/>
                <a:gd name="T1" fmla="*/ 70 h 70"/>
                <a:gd name="T2" fmla="*/ 64 w 64"/>
                <a:gd name="T3" fmla="*/ 50 h 70"/>
                <a:gd name="T4" fmla="*/ 39 w 64"/>
                <a:gd name="T5" fmla="*/ 0 h 70"/>
                <a:gd name="T6" fmla="*/ 0 w 64"/>
                <a:gd name="T7" fmla="*/ 19 h 70"/>
                <a:gd name="T8" fmla="*/ 27 w 64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0">
                  <a:moveTo>
                    <a:pt x="27" y="70"/>
                  </a:moveTo>
                  <a:lnTo>
                    <a:pt x="64" y="50"/>
                  </a:lnTo>
                  <a:lnTo>
                    <a:pt x="39" y="0"/>
                  </a:lnTo>
                  <a:lnTo>
                    <a:pt x="0" y="19"/>
                  </a:lnTo>
                  <a:lnTo>
                    <a:pt x="27" y="70"/>
                  </a:lnTo>
                  <a:close/>
                </a:path>
              </a:pathLst>
            </a:custGeom>
            <a:solidFill>
              <a:srgbClr val="C1C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278"/>
            <p:cNvSpPr>
              <a:spLocks/>
            </p:cNvSpPr>
            <p:nvPr/>
          </p:nvSpPr>
          <p:spPr bwMode="auto">
            <a:xfrm>
              <a:off x="3842170" y="1436430"/>
              <a:ext cx="101600" cy="111125"/>
            </a:xfrm>
            <a:custGeom>
              <a:avLst/>
              <a:gdLst>
                <a:gd name="T0" fmla="*/ 26 w 64"/>
                <a:gd name="T1" fmla="*/ 70 h 70"/>
                <a:gd name="T2" fmla="*/ 64 w 64"/>
                <a:gd name="T3" fmla="*/ 51 h 70"/>
                <a:gd name="T4" fmla="*/ 38 w 64"/>
                <a:gd name="T5" fmla="*/ 0 h 70"/>
                <a:gd name="T6" fmla="*/ 0 w 64"/>
                <a:gd name="T7" fmla="*/ 19 h 70"/>
                <a:gd name="T8" fmla="*/ 26 w 64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0">
                  <a:moveTo>
                    <a:pt x="26" y="70"/>
                  </a:moveTo>
                  <a:lnTo>
                    <a:pt x="64" y="51"/>
                  </a:lnTo>
                  <a:lnTo>
                    <a:pt x="38" y="0"/>
                  </a:lnTo>
                  <a:lnTo>
                    <a:pt x="0" y="19"/>
                  </a:lnTo>
                  <a:lnTo>
                    <a:pt x="26" y="70"/>
                  </a:lnTo>
                  <a:close/>
                </a:path>
              </a:pathLst>
            </a:custGeom>
            <a:solidFill>
              <a:srgbClr val="AAB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279"/>
            <p:cNvSpPr>
              <a:spLocks/>
            </p:cNvSpPr>
            <p:nvPr/>
          </p:nvSpPr>
          <p:spPr bwMode="auto">
            <a:xfrm>
              <a:off x="3781845" y="1466593"/>
              <a:ext cx="101600" cy="112713"/>
            </a:xfrm>
            <a:custGeom>
              <a:avLst/>
              <a:gdLst>
                <a:gd name="T0" fmla="*/ 26 w 64"/>
                <a:gd name="T1" fmla="*/ 71 h 71"/>
                <a:gd name="T2" fmla="*/ 64 w 64"/>
                <a:gd name="T3" fmla="*/ 51 h 71"/>
                <a:gd name="T4" fmla="*/ 38 w 64"/>
                <a:gd name="T5" fmla="*/ 0 h 71"/>
                <a:gd name="T6" fmla="*/ 0 w 64"/>
                <a:gd name="T7" fmla="*/ 20 h 71"/>
                <a:gd name="T8" fmla="*/ 26 w 64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1">
                  <a:moveTo>
                    <a:pt x="26" y="71"/>
                  </a:moveTo>
                  <a:lnTo>
                    <a:pt x="64" y="51"/>
                  </a:lnTo>
                  <a:lnTo>
                    <a:pt x="38" y="0"/>
                  </a:lnTo>
                  <a:lnTo>
                    <a:pt x="0" y="20"/>
                  </a:lnTo>
                  <a:lnTo>
                    <a:pt x="26" y="71"/>
                  </a:lnTo>
                  <a:close/>
                </a:path>
              </a:pathLst>
            </a:custGeom>
            <a:solidFill>
              <a:srgbClr val="8D9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280"/>
            <p:cNvSpPr>
              <a:spLocks noEditPoints="1"/>
            </p:cNvSpPr>
            <p:nvPr/>
          </p:nvSpPr>
          <p:spPr bwMode="auto">
            <a:xfrm>
              <a:off x="3772320" y="1536443"/>
              <a:ext cx="22225" cy="22225"/>
            </a:xfrm>
            <a:custGeom>
              <a:avLst/>
              <a:gdLst>
                <a:gd name="T0" fmla="*/ 5 w 15"/>
                <a:gd name="T1" fmla="*/ 1 h 15"/>
                <a:gd name="T2" fmla="*/ 2 w 15"/>
                <a:gd name="T3" fmla="*/ 11 h 15"/>
                <a:gd name="T4" fmla="*/ 11 w 15"/>
                <a:gd name="T5" fmla="*/ 13 h 15"/>
                <a:gd name="T6" fmla="*/ 14 w 15"/>
                <a:gd name="T7" fmla="*/ 4 h 15"/>
                <a:gd name="T8" fmla="*/ 5 w 15"/>
                <a:gd name="T9" fmla="*/ 1 h 15"/>
                <a:gd name="T10" fmla="*/ 9 w 15"/>
                <a:gd name="T11" fmla="*/ 11 h 15"/>
                <a:gd name="T12" fmla="*/ 4 w 15"/>
                <a:gd name="T13" fmla="*/ 9 h 15"/>
                <a:gd name="T14" fmla="*/ 6 w 15"/>
                <a:gd name="T15" fmla="*/ 4 h 15"/>
                <a:gd name="T16" fmla="*/ 11 w 15"/>
                <a:gd name="T17" fmla="*/ 6 h 15"/>
                <a:gd name="T18" fmla="*/ 9 w 15"/>
                <a:gd name="T1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5" y="1"/>
                  </a:moveTo>
                  <a:cubicBezTo>
                    <a:pt x="1" y="3"/>
                    <a:pt x="0" y="7"/>
                    <a:pt x="2" y="11"/>
                  </a:cubicBezTo>
                  <a:cubicBezTo>
                    <a:pt x="3" y="14"/>
                    <a:pt x="7" y="15"/>
                    <a:pt x="11" y="13"/>
                  </a:cubicBezTo>
                  <a:cubicBezTo>
                    <a:pt x="14" y="12"/>
                    <a:pt x="15" y="8"/>
                    <a:pt x="14" y="4"/>
                  </a:cubicBezTo>
                  <a:cubicBezTo>
                    <a:pt x="12" y="1"/>
                    <a:pt x="8" y="0"/>
                    <a:pt x="5" y="1"/>
                  </a:cubicBezTo>
                  <a:close/>
                  <a:moveTo>
                    <a:pt x="9" y="11"/>
                  </a:moveTo>
                  <a:cubicBezTo>
                    <a:pt x="8" y="12"/>
                    <a:pt x="5" y="11"/>
                    <a:pt x="4" y="9"/>
                  </a:cubicBezTo>
                  <a:cubicBezTo>
                    <a:pt x="3" y="7"/>
                    <a:pt x="4" y="5"/>
                    <a:pt x="6" y="4"/>
                  </a:cubicBezTo>
                  <a:cubicBezTo>
                    <a:pt x="8" y="3"/>
                    <a:pt x="10" y="4"/>
                    <a:pt x="11" y="6"/>
                  </a:cubicBezTo>
                  <a:cubicBezTo>
                    <a:pt x="12" y="8"/>
                    <a:pt x="11" y="10"/>
                    <a:pt x="9" y="1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281"/>
            <p:cNvSpPr>
              <a:spLocks noEditPoints="1"/>
            </p:cNvSpPr>
            <p:nvPr/>
          </p:nvSpPr>
          <p:spPr bwMode="auto">
            <a:xfrm>
              <a:off x="3742157" y="1352293"/>
              <a:ext cx="461963" cy="247650"/>
            </a:xfrm>
            <a:custGeom>
              <a:avLst/>
              <a:gdLst>
                <a:gd name="T0" fmla="*/ 290 w 317"/>
                <a:gd name="T1" fmla="*/ 2 h 170"/>
                <a:gd name="T2" fmla="*/ 5 w 317"/>
                <a:gd name="T3" fmla="*/ 110 h 170"/>
                <a:gd name="T4" fmla="*/ 2 w 317"/>
                <a:gd name="T5" fmla="*/ 119 h 170"/>
                <a:gd name="T6" fmla="*/ 19 w 317"/>
                <a:gd name="T7" fmla="*/ 165 h 170"/>
                <a:gd name="T8" fmla="*/ 27 w 317"/>
                <a:gd name="T9" fmla="*/ 168 h 170"/>
                <a:gd name="T10" fmla="*/ 312 w 317"/>
                <a:gd name="T11" fmla="*/ 60 h 170"/>
                <a:gd name="T12" fmla="*/ 316 w 317"/>
                <a:gd name="T13" fmla="*/ 51 h 170"/>
                <a:gd name="T14" fmla="*/ 298 w 317"/>
                <a:gd name="T15" fmla="*/ 5 h 170"/>
                <a:gd name="T16" fmla="*/ 290 w 317"/>
                <a:gd name="T17" fmla="*/ 2 h 170"/>
                <a:gd name="T18" fmla="*/ 30 w 317"/>
                <a:gd name="T19" fmla="*/ 138 h 170"/>
                <a:gd name="T20" fmla="*/ 25 w 317"/>
                <a:gd name="T21" fmla="*/ 136 h 170"/>
                <a:gd name="T22" fmla="*/ 27 w 317"/>
                <a:gd name="T23" fmla="*/ 131 h 170"/>
                <a:gd name="T24" fmla="*/ 32 w 317"/>
                <a:gd name="T25" fmla="*/ 133 h 170"/>
                <a:gd name="T26" fmla="*/ 30 w 317"/>
                <a:gd name="T27" fmla="*/ 13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7" h="170">
                  <a:moveTo>
                    <a:pt x="290" y="2"/>
                  </a:moveTo>
                  <a:cubicBezTo>
                    <a:pt x="5" y="110"/>
                    <a:pt x="5" y="110"/>
                    <a:pt x="5" y="110"/>
                  </a:cubicBezTo>
                  <a:cubicBezTo>
                    <a:pt x="2" y="112"/>
                    <a:pt x="0" y="115"/>
                    <a:pt x="2" y="119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8"/>
                    <a:pt x="24" y="170"/>
                    <a:pt x="27" y="168"/>
                  </a:cubicBezTo>
                  <a:cubicBezTo>
                    <a:pt x="312" y="60"/>
                    <a:pt x="312" y="60"/>
                    <a:pt x="312" y="60"/>
                  </a:cubicBezTo>
                  <a:cubicBezTo>
                    <a:pt x="315" y="58"/>
                    <a:pt x="317" y="54"/>
                    <a:pt x="316" y="51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97" y="2"/>
                    <a:pt x="293" y="0"/>
                    <a:pt x="290" y="2"/>
                  </a:cubicBezTo>
                  <a:close/>
                  <a:moveTo>
                    <a:pt x="30" y="138"/>
                  </a:moveTo>
                  <a:cubicBezTo>
                    <a:pt x="28" y="139"/>
                    <a:pt x="26" y="138"/>
                    <a:pt x="25" y="136"/>
                  </a:cubicBezTo>
                  <a:cubicBezTo>
                    <a:pt x="24" y="134"/>
                    <a:pt x="25" y="132"/>
                    <a:pt x="27" y="131"/>
                  </a:cubicBezTo>
                  <a:cubicBezTo>
                    <a:pt x="29" y="131"/>
                    <a:pt x="31" y="132"/>
                    <a:pt x="32" y="133"/>
                  </a:cubicBezTo>
                  <a:cubicBezTo>
                    <a:pt x="32" y="135"/>
                    <a:pt x="31" y="137"/>
                    <a:pt x="30" y="1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282"/>
            <p:cNvSpPr>
              <a:spLocks/>
            </p:cNvSpPr>
            <p:nvPr/>
          </p:nvSpPr>
          <p:spPr bwMode="auto">
            <a:xfrm>
              <a:off x="4102520" y="1353880"/>
              <a:ext cx="95250" cy="109538"/>
            </a:xfrm>
            <a:custGeom>
              <a:avLst/>
              <a:gdLst>
                <a:gd name="T0" fmla="*/ 20 w 60"/>
                <a:gd name="T1" fmla="*/ 69 h 69"/>
                <a:gd name="T2" fmla="*/ 60 w 60"/>
                <a:gd name="T3" fmla="*/ 53 h 69"/>
                <a:gd name="T4" fmla="*/ 39 w 60"/>
                <a:gd name="T5" fmla="*/ 0 h 69"/>
                <a:gd name="T6" fmla="*/ 0 w 60"/>
                <a:gd name="T7" fmla="*/ 15 h 69"/>
                <a:gd name="T8" fmla="*/ 20 w 6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9">
                  <a:moveTo>
                    <a:pt x="20" y="69"/>
                  </a:moveTo>
                  <a:lnTo>
                    <a:pt x="60" y="53"/>
                  </a:lnTo>
                  <a:lnTo>
                    <a:pt x="39" y="0"/>
                  </a:lnTo>
                  <a:lnTo>
                    <a:pt x="0" y="15"/>
                  </a:lnTo>
                  <a:lnTo>
                    <a:pt x="20" y="69"/>
                  </a:lnTo>
                  <a:close/>
                </a:path>
              </a:pathLst>
            </a:custGeom>
            <a:solidFill>
              <a:srgbClr val="9EAE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283"/>
            <p:cNvSpPr>
              <a:spLocks/>
            </p:cNvSpPr>
            <p:nvPr/>
          </p:nvSpPr>
          <p:spPr bwMode="auto">
            <a:xfrm>
              <a:off x="4039020" y="1377693"/>
              <a:ext cx="95250" cy="107950"/>
            </a:xfrm>
            <a:custGeom>
              <a:avLst/>
              <a:gdLst>
                <a:gd name="T0" fmla="*/ 21 w 60"/>
                <a:gd name="T1" fmla="*/ 68 h 68"/>
                <a:gd name="T2" fmla="*/ 60 w 60"/>
                <a:gd name="T3" fmla="*/ 54 h 68"/>
                <a:gd name="T4" fmla="*/ 40 w 60"/>
                <a:gd name="T5" fmla="*/ 0 h 68"/>
                <a:gd name="T6" fmla="*/ 0 w 60"/>
                <a:gd name="T7" fmla="*/ 15 h 68"/>
                <a:gd name="T8" fmla="*/ 21 w 6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8">
                  <a:moveTo>
                    <a:pt x="21" y="68"/>
                  </a:moveTo>
                  <a:lnTo>
                    <a:pt x="60" y="54"/>
                  </a:lnTo>
                  <a:lnTo>
                    <a:pt x="40" y="0"/>
                  </a:lnTo>
                  <a:lnTo>
                    <a:pt x="0" y="15"/>
                  </a:lnTo>
                  <a:lnTo>
                    <a:pt x="21" y="68"/>
                  </a:lnTo>
                  <a:close/>
                </a:path>
              </a:pathLst>
            </a:custGeom>
            <a:solidFill>
              <a:srgbClr val="8A98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284"/>
            <p:cNvSpPr>
              <a:spLocks/>
            </p:cNvSpPr>
            <p:nvPr/>
          </p:nvSpPr>
          <p:spPr bwMode="auto">
            <a:xfrm>
              <a:off x="3975520" y="1401505"/>
              <a:ext cx="96838" cy="109538"/>
            </a:xfrm>
            <a:custGeom>
              <a:avLst/>
              <a:gdLst>
                <a:gd name="T0" fmla="*/ 20 w 61"/>
                <a:gd name="T1" fmla="*/ 69 h 69"/>
                <a:gd name="T2" fmla="*/ 61 w 61"/>
                <a:gd name="T3" fmla="*/ 53 h 69"/>
                <a:gd name="T4" fmla="*/ 40 w 61"/>
                <a:gd name="T5" fmla="*/ 0 h 69"/>
                <a:gd name="T6" fmla="*/ 0 w 61"/>
                <a:gd name="T7" fmla="*/ 16 h 69"/>
                <a:gd name="T8" fmla="*/ 20 w 61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9">
                  <a:moveTo>
                    <a:pt x="20" y="69"/>
                  </a:moveTo>
                  <a:lnTo>
                    <a:pt x="61" y="53"/>
                  </a:lnTo>
                  <a:lnTo>
                    <a:pt x="40" y="0"/>
                  </a:lnTo>
                  <a:lnTo>
                    <a:pt x="0" y="16"/>
                  </a:lnTo>
                  <a:lnTo>
                    <a:pt x="20" y="69"/>
                  </a:lnTo>
                  <a:close/>
                </a:path>
              </a:pathLst>
            </a:custGeom>
            <a:solidFill>
              <a:srgbClr val="758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1285"/>
            <p:cNvSpPr>
              <a:spLocks/>
            </p:cNvSpPr>
            <p:nvPr/>
          </p:nvSpPr>
          <p:spPr bwMode="auto">
            <a:xfrm>
              <a:off x="3913607" y="1426905"/>
              <a:ext cx="95250" cy="109538"/>
            </a:xfrm>
            <a:custGeom>
              <a:avLst/>
              <a:gdLst>
                <a:gd name="T0" fmla="*/ 20 w 60"/>
                <a:gd name="T1" fmla="*/ 69 h 69"/>
                <a:gd name="T2" fmla="*/ 60 w 60"/>
                <a:gd name="T3" fmla="*/ 53 h 69"/>
                <a:gd name="T4" fmla="*/ 40 w 60"/>
                <a:gd name="T5" fmla="*/ 0 h 69"/>
                <a:gd name="T6" fmla="*/ 0 w 60"/>
                <a:gd name="T7" fmla="*/ 15 h 69"/>
                <a:gd name="T8" fmla="*/ 20 w 6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9">
                  <a:moveTo>
                    <a:pt x="20" y="69"/>
                  </a:moveTo>
                  <a:lnTo>
                    <a:pt x="60" y="53"/>
                  </a:lnTo>
                  <a:lnTo>
                    <a:pt x="40" y="0"/>
                  </a:lnTo>
                  <a:lnTo>
                    <a:pt x="0" y="15"/>
                  </a:lnTo>
                  <a:lnTo>
                    <a:pt x="20" y="69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286"/>
            <p:cNvSpPr>
              <a:spLocks/>
            </p:cNvSpPr>
            <p:nvPr/>
          </p:nvSpPr>
          <p:spPr bwMode="auto">
            <a:xfrm>
              <a:off x="3850107" y="1450718"/>
              <a:ext cx="95250" cy="107950"/>
            </a:xfrm>
            <a:custGeom>
              <a:avLst/>
              <a:gdLst>
                <a:gd name="T0" fmla="*/ 20 w 60"/>
                <a:gd name="T1" fmla="*/ 68 h 68"/>
                <a:gd name="T2" fmla="*/ 60 w 60"/>
                <a:gd name="T3" fmla="*/ 53 h 68"/>
                <a:gd name="T4" fmla="*/ 40 w 60"/>
                <a:gd name="T5" fmla="*/ 0 h 68"/>
                <a:gd name="T6" fmla="*/ 0 w 60"/>
                <a:gd name="T7" fmla="*/ 15 h 68"/>
                <a:gd name="T8" fmla="*/ 20 w 6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8">
                  <a:moveTo>
                    <a:pt x="20" y="68"/>
                  </a:moveTo>
                  <a:lnTo>
                    <a:pt x="60" y="53"/>
                  </a:lnTo>
                  <a:lnTo>
                    <a:pt x="40" y="0"/>
                  </a:lnTo>
                  <a:lnTo>
                    <a:pt x="0" y="15"/>
                  </a:lnTo>
                  <a:lnTo>
                    <a:pt x="20" y="68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287"/>
            <p:cNvSpPr>
              <a:spLocks/>
            </p:cNvSpPr>
            <p:nvPr/>
          </p:nvSpPr>
          <p:spPr bwMode="auto">
            <a:xfrm>
              <a:off x="3786607" y="1474530"/>
              <a:ext cx="95250" cy="109538"/>
            </a:xfrm>
            <a:custGeom>
              <a:avLst/>
              <a:gdLst>
                <a:gd name="T0" fmla="*/ 20 w 60"/>
                <a:gd name="T1" fmla="*/ 69 h 69"/>
                <a:gd name="T2" fmla="*/ 60 w 60"/>
                <a:gd name="T3" fmla="*/ 53 h 69"/>
                <a:gd name="T4" fmla="*/ 40 w 60"/>
                <a:gd name="T5" fmla="*/ 0 h 69"/>
                <a:gd name="T6" fmla="*/ 0 w 60"/>
                <a:gd name="T7" fmla="*/ 16 h 69"/>
                <a:gd name="T8" fmla="*/ 20 w 6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9">
                  <a:moveTo>
                    <a:pt x="20" y="69"/>
                  </a:moveTo>
                  <a:lnTo>
                    <a:pt x="60" y="53"/>
                  </a:lnTo>
                  <a:lnTo>
                    <a:pt x="40" y="0"/>
                  </a:lnTo>
                  <a:lnTo>
                    <a:pt x="0" y="16"/>
                  </a:lnTo>
                  <a:lnTo>
                    <a:pt x="20" y="69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288"/>
            <p:cNvSpPr>
              <a:spLocks noEditPoints="1"/>
            </p:cNvSpPr>
            <p:nvPr/>
          </p:nvSpPr>
          <p:spPr bwMode="auto">
            <a:xfrm>
              <a:off x="3772320" y="1536443"/>
              <a:ext cx="22225" cy="22225"/>
            </a:xfrm>
            <a:custGeom>
              <a:avLst/>
              <a:gdLst>
                <a:gd name="T0" fmla="*/ 5 w 15"/>
                <a:gd name="T1" fmla="*/ 2 h 15"/>
                <a:gd name="T2" fmla="*/ 1 w 15"/>
                <a:gd name="T3" fmla="*/ 10 h 15"/>
                <a:gd name="T4" fmla="*/ 10 w 15"/>
                <a:gd name="T5" fmla="*/ 14 h 15"/>
                <a:gd name="T6" fmla="*/ 13 w 15"/>
                <a:gd name="T7" fmla="*/ 5 h 15"/>
                <a:gd name="T8" fmla="*/ 5 w 15"/>
                <a:gd name="T9" fmla="*/ 2 h 15"/>
                <a:gd name="T10" fmla="*/ 9 w 15"/>
                <a:gd name="T11" fmla="*/ 11 h 15"/>
                <a:gd name="T12" fmla="*/ 4 w 15"/>
                <a:gd name="T13" fmla="*/ 9 h 15"/>
                <a:gd name="T14" fmla="*/ 6 w 15"/>
                <a:gd name="T15" fmla="*/ 4 h 15"/>
                <a:gd name="T16" fmla="*/ 11 w 15"/>
                <a:gd name="T17" fmla="*/ 6 h 15"/>
                <a:gd name="T18" fmla="*/ 9 w 15"/>
                <a:gd name="T1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5" y="2"/>
                  </a:moveTo>
                  <a:cubicBezTo>
                    <a:pt x="1" y="3"/>
                    <a:pt x="0" y="7"/>
                    <a:pt x="1" y="10"/>
                  </a:cubicBezTo>
                  <a:cubicBezTo>
                    <a:pt x="2" y="14"/>
                    <a:pt x="6" y="15"/>
                    <a:pt x="10" y="14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2"/>
                    <a:pt x="8" y="0"/>
                    <a:pt x="5" y="2"/>
                  </a:cubicBezTo>
                  <a:close/>
                  <a:moveTo>
                    <a:pt x="9" y="11"/>
                  </a:moveTo>
                  <a:cubicBezTo>
                    <a:pt x="7" y="12"/>
                    <a:pt x="5" y="11"/>
                    <a:pt x="4" y="9"/>
                  </a:cubicBezTo>
                  <a:cubicBezTo>
                    <a:pt x="3" y="7"/>
                    <a:pt x="4" y="5"/>
                    <a:pt x="6" y="4"/>
                  </a:cubicBezTo>
                  <a:cubicBezTo>
                    <a:pt x="8" y="4"/>
                    <a:pt x="10" y="5"/>
                    <a:pt x="11" y="6"/>
                  </a:cubicBezTo>
                  <a:cubicBezTo>
                    <a:pt x="11" y="8"/>
                    <a:pt x="10" y="10"/>
                    <a:pt x="9" y="11"/>
                  </a:cubicBezTo>
                  <a:close/>
                </a:path>
              </a:pathLst>
            </a:cu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289"/>
            <p:cNvSpPr>
              <a:spLocks noEditPoints="1"/>
            </p:cNvSpPr>
            <p:nvPr/>
          </p:nvSpPr>
          <p:spPr bwMode="auto">
            <a:xfrm>
              <a:off x="3748507" y="1430080"/>
              <a:ext cx="469900" cy="166688"/>
            </a:xfrm>
            <a:custGeom>
              <a:avLst/>
              <a:gdLst>
                <a:gd name="T0" fmla="*/ 306 w 323"/>
                <a:gd name="T1" fmla="*/ 0 h 115"/>
                <a:gd name="T2" fmla="*/ 6 w 323"/>
                <a:gd name="T3" fmla="*/ 53 h 115"/>
                <a:gd name="T4" fmla="*/ 1 w 323"/>
                <a:gd name="T5" fmla="*/ 61 h 115"/>
                <a:gd name="T6" fmla="*/ 10 w 323"/>
                <a:gd name="T7" fmla="*/ 109 h 115"/>
                <a:gd name="T8" fmla="*/ 17 w 323"/>
                <a:gd name="T9" fmla="*/ 115 h 115"/>
                <a:gd name="T10" fmla="*/ 317 w 323"/>
                <a:gd name="T11" fmla="*/ 62 h 115"/>
                <a:gd name="T12" fmla="*/ 322 w 323"/>
                <a:gd name="T13" fmla="*/ 54 h 115"/>
                <a:gd name="T14" fmla="*/ 314 w 323"/>
                <a:gd name="T15" fmla="*/ 6 h 115"/>
                <a:gd name="T16" fmla="*/ 306 w 323"/>
                <a:gd name="T17" fmla="*/ 0 h 115"/>
                <a:gd name="T18" fmla="*/ 25 w 323"/>
                <a:gd name="T19" fmla="*/ 85 h 115"/>
                <a:gd name="T20" fmla="*/ 21 w 323"/>
                <a:gd name="T21" fmla="*/ 82 h 115"/>
                <a:gd name="T22" fmla="*/ 24 w 323"/>
                <a:gd name="T23" fmla="*/ 78 h 115"/>
                <a:gd name="T24" fmla="*/ 28 w 323"/>
                <a:gd name="T25" fmla="*/ 81 h 115"/>
                <a:gd name="T26" fmla="*/ 25 w 323"/>
                <a:gd name="T27" fmla="*/ 8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15">
                  <a:moveTo>
                    <a:pt x="306" y="0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3" y="54"/>
                    <a:pt x="0" y="57"/>
                    <a:pt x="1" y="61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10" y="113"/>
                    <a:pt x="14" y="115"/>
                    <a:pt x="17" y="115"/>
                  </a:cubicBezTo>
                  <a:cubicBezTo>
                    <a:pt x="317" y="62"/>
                    <a:pt x="317" y="62"/>
                    <a:pt x="317" y="62"/>
                  </a:cubicBezTo>
                  <a:cubicBezTo>
                    <a:pt x="321" y="61"/>
                    <a:pt x="323" y="58"/>
                    <a:pt x="322" y="54"/>
                  </a:cubicBezTo>
                  <a:cubicBezTo>
                    <a:pt x="314" y="6"/>
                    <a:pt x="314" y="6"/>
                    <a:pt x="314" y="6"/>
                  </a:cubicBezTo>
                  <a:cubicBezTo>
                    <a:pt x="313" y="2"/>
                    <a:pt x="310" y="0"/>
                    <a:pt x="306" y="0"/>
                  </a:cubicBezTo>
                  <a:close/>
                  <a:moveTo>
                    <a:pt x="25" y="85"/>
                  </a:moveTo>
                  <a:cubicBezTo>
                    <a:pt x="23" y="86"/>
                    <a:pt x="21" y="84"/>
                    <a:pt x="21" y="82"/>
                  </a:cubicBezTo>
                  <a:cubicBezTo>
                    <a:pt x="20" y="80"/>
                    <a:pt x="22" y="79"/>
                    <a:pt x="24" y="78"/>
                  </a:cubicBezTo>
                  <a:cubicBezTo>
                    <a:pt x="26" y="78"/>
                    <a:pt x="28" y="79"/>
                    <a:pt x="28" y="81"/>
                  </a:cubicBezTo>
                  <a:cubicBezTo>
                    <a:pt x="28" y="83"/>
                    <a:pt x="27" y="85"/>
                    <a:pt x="25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290"/>
            <p:cNvSpPr>
              <a:spLocks/>
            </p:cNvSpPr>
            <p:nvPr/>
          </p:nvSpPr>
          <p:spPr bwMode="auto">
            <a:xfrm>
              <a:off x="4127920" y="1430080"/>
              <a:ext cx="84138" cy="101600"/>
            </a:xfrm>
            <a:custGeom>
              <a:avLst/>
              <a:gdLst>
                <a:gd name="T0" fmla="*/ 10 w 53"/>
                <a:gd name="T1" fmla="*/ 64 h 64"/>
                <a:gd name="T2" fmla="*/ 53 w 53"/>
                <a:gd name="T3" fmla="*/ 56 h 64"/>
                <a:gd name="T4" fmla="*/ 43 w 53"/>
                <a:gd name="T5" fmla="*/ 0 h 64"/>
                <a:gd name="T6" fmla="*/ 0 w 53"/>
                <a:gd name="T7" fmla="*/ 7 h 64"/>
                <a:gd name="T8" fmla="*/ 10 w 53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4">
                  <a:moveTo>
                    <a:pt x="10" y="64"/>
                  </a:moveTo>
                  <a:lnTo>
                    <a:pt x="53" y="56"/>
                  </a:lnTo>
                  <a:lnTo>
                    <a:pt x="43" y="0"/>
                  </a:lnTo>
                  <a:lnTo>
                    <a:pt x="0" y="7"/>
                  </a:lnTo>
                  <a:lnTo>
                    <a:pt x="10" y="64"/>
                  </a:lnTo>
                  <a:close/>
                </a:path>
              </a:pathLst>
            </a:custGeom>
            <a:solidFill>
              <a:srgbClr val="FFA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291"/>
            <p:cNvSpPr>
              <a:spLocks/>
            </p:cNvSpPr>
            <p:nvPr/>
          </p:nvSpPr>
          <p:spPr bwMode="auto">
            <a:xfrm>
              <a:off x="4061245" y="1441193"/>
              <a:ext cx="82550" cy="101600"/>
            </a:xfrm>
            <a:custGeom>
              <a:avLst/>
              <a:gdLst>
                <a:gd name="T0" fmla="*/ 10 w 52"/>
                <a:gd name="T1" fmla="*/ 64 h 64"/>
                <a:gd name="T2" fmla="*/ 52 w 52"/>
                <a:gd name="T3" fmla="*/ 56 h 64"/>
                <a:gd name="T4" fmla="*/ 42 w 52"/>
                <a:gd name="T5" fmla="*/ 0 h 64"/>
                <a:gd name="T6" fmla="*/ 0 w 52"/>
                <a:gd name="T7" fmla="*/ 7 h 64"/>
                <a:gd name="T8" fmla="*/ 10 w 52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4">
                  <a:moveTo>
                    <a:pt x="10" y="64"/>
                  </a:moveTo>
                  <a:lnTo>
                    <a:pt x="52" y="56"/>
                  </a:lnTo>
                  <a:lnTo>
                    <a:pt x="42" y="0"/>
                  </a:lnTo>
                  <a:lnTo>
                    <a:pt x="0" y="7"/>
                  </a:lnTo>
                  <a:lnTo>
                    <a:pt x="10" y="64"/>
                  </a:lnTo>
                  <a:close/>
                </a:path>
              </a:pathLst>
            </a:custGeom>
            <a:solidFill>
              <a:srgbClr val="FF9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292"/>
            <p:cNvSpPr>
              <a:spLocks/>
            </p:cNvSpPr>
            <p:nvPr/>
          </p:nvSpPr>
          <p:spPr bwMode="auto">
            <a:xfrm>
              <a:off x="3996157" y="1452305"/>
              <a:ext cx="80963" cy="101600"/>
            </a:xfrm>
            <a:custGeom>
              <a:avLst/>
              <a:gdLst>
                <a:gd name="T0" fmla="*/ 9 w 51"/>
                <a:gd name="T1" fmla="*/ 64 h 64"/>
                <a:gd name="T2" fmla="*/ 51 w 51"/>
                <a:gd name="T3" fmla="*/ 57 h 64"/>
                <a:gd name="T4" fmla="*/ 42 w 51"/>
                <a:gd name="T5" fmla="*/ 0 h 64"/>
                <a:gd name="T6" fmla="*/ 0 w 51"/>
                <a:gd name="T7" fmla="*/ 8 h 64"/>
                <a:gd name="T8" fmla="*/ 9 w 51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4">
                  <a:moveTo>
                    <a:pt x="9" y="64"/>
                  </a:moveTo>
                  <a:lnTo>
                    <a:pt x="51" y="57"/>
                  </a:lnTo>
                  <a:lnTo>
                    <a:pt x="42" y="0"/>
                  </a:lnTo>
                  <a:lnTo>
                    <a:pt x="0" y="8"/>
                  </a:lnTo>
                  <a:lnTo>
                    <a:pt x="9" y="64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293"/>
            <p:cNvSpPr>
              <a:spLocks/>
            </p:cNvSpPr>
            <p:nvPr/>
          </p:nvSpPr>
          <p:spPr bwMode="auto">
            <a:xfrm>
              <a:off x="3929482" y="1465005"/>
              <a:ext cx="82550" cy="101600"/>
            </a:xfrm>
            <a:custGeom>
              <a:avLst/>
              <a:gdLst>
                <a:gd name="T0" fmla="*/ 10 w 52"/>
                <a:gd name="T1" fmla="*/ 64 h 64"/>
                <a:gd name="T2" fmla="*/ 52 w 52"/>
                <a:gd name="T3" fmla="*/ 56 h 64"/>
                <a:gd name="T4" fmla="*/ 42 w 52"/>
                <a:gd name="T5" fmla="*/ 0 h 64"/>
                <a:gd name="T6" fmla="*/ 0 w 52"/>
                <a:gd name="T7" fmla="*/ 8 h 64"/>
                <a:gd name="T8" fmla="*/ 10 w 52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4">
                  <a:moveTo>
                    <a:pt x="10" y="64"/>
                  </a:moveTo>
                  <a:lnTo>
                    <a:pt x="52" y="56"/>
                  </a:lnTo>
                  <a:lnTo>
                    <a:pt x="42" y="0"/>
                  </a:lnTo>
                  <a:lnTo>
                    <a:pt x="0" y="8"/>
                  </a:lnTo>
                  <a:lnTo>
                    <a:pt x="10" y="64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294"/>
            <p:cNvSpPr>
              <a:spLocks/>
            </p:cNvSpPr>
            <p:nvPr/>
          </p:nvSpPr>
          <p:spPr bwMode="auto">
            <a:xfrm>
              <a:off x="3861220" y="1477705"/>
              <a:ext cx="84138" cy="100013"/>
            </a:xfrm>
            <a:custGeom>
              <a:avLst/>
              <a:gdLst>
                <a:gd name="T0" fmla="*/ 10 w 53"/>
                <a:gd name="T1" fmla="*/ 63 h 63"/>
                <a:gd name="T2" fmla="*/ 53 w 53"/>
                <a:gd name="T3" fmla="*/ 56 h 63"/>
                <a:gd name="T4" fmla="*/ 43 w 53"/>
                <a:gd name="T5" fmla="*/ 0 h 63"/>
                <a:gd name="T6" fmla="*/ 0 w 53"/>
                <a:gd name="T7" fmla="*/ 7 h 63"/>
                <a:gd name="T8" fmla="*/ 10 w 53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10" y="63"/>
                  </a:moveTo>
                  <a:lnTo>
                    <a:pt x="53" y="56"/>
                  </a:lnTo>
                  <a:lnTo>
                    <a:pt x="43" y="0"/>
                  </a:lnTo>
                  <a:lnTo>
                    <a:pt x="0" y="7"/>
                  </a:lnTo>
                  <a:lnTo>
                    <a:pt x="10" y="63"/>
                  </a:lnTo>
                  <a:close/>
                </a:path>
              </a:pathLst>
            </a:custGeom>
            <a:solidFill>
              <a:srgbClr val="BD6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295"/>
            <p:cNvSpPr>
              <a:spLocks/>
            </p:cNvSpPr>
            <p:nvPr/>
          </p:nvSpPr>
          <p:spPr bwMode="auto">
            <a:xfrm>
              <a:off x="3796132" y="1488818"/>
              <a:ext cx="80963" cy="100013"/>
            </a:xfrm>
            <a:custGeom>
              <a:avLst/>
              <a:gdLst>
                <a:gd name="T0" fmla="*/ 9 w 51"/>
                <a:gd name="T1" fmla="*/ 63 h 63"/>
                <a:gd name="T2" fmla="*/ 51 w 51"/>
                <a:gd name="T3" fmla="*/ 56 h 63"/>
                <a:gd name="T4" fmla="*/ 42 w 51"/>
                <a:gd name="T5" fmla="*/ 0 h 63"/>
                <a:gd name="T6" fmla="*/ 0 w 51"/>
                <a:gd name="T7" fmla="*/ 8 h 63"/>
                <a:gd name="T8" fmla="*/ 9 w 51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9" y="63"/>
                  </a:moveTo>
                  <a:lnTo>
                    <a:pt x="51" y="56"/>
                  </a:lnTo>
                  <a:lnTo>
                    <a:pt x="42" y="0"/>
                  </a:lnTo>
                  <a:lnTo>
                    <a:pt x="0" y="8"/>
                  </a:lnTo>
                  <a:lnTo>
                    <a:pt x="9" y="63"/>
                  </a:lnTo>
                  <a:close/>
                </a:path>
              </a:pathLst>
            </a:custGeom>
            <a:solidFill>
              <a:srgbClr val="AA5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296"/>
            <p:cNvSpPr>
              <a:spLocks noEditPoints="1"/>
            </p:cNvSpPr>
            <p:nvPr/>
          </p:nvSpPr>
          <p:spPr bwMode="auto">
            <a:xfrm>
              <a:off x="3772320" y="1538030"/>
              <a:ext cx="20638" cy="20638"/>
            </a:xfrm>
            <a:custGeom>
              <a:avLst/>
              <a:gdLst>
                <a:gd name="T0" fmla="*/ 6 w 14"/>
                <a:gd name="T1" fmla="*/ 0 h 14"/>
                <a:gd name="T2" fmla="*/ 1 w 14"/>
                <a:gd name="T3" fmla="*/ 8 h 14"/>
                <a:gd name="T4" fmla="*/ 8 w 14"/>
                <a:gd name="T5" fmla="*/ 13 h 14"/>
                <a:gd name="T6" fmla="*/ 14 w 14"/>
                <a:gd name="T7" fmla="*/ 6 h 14"/>
                <a:gd name="T8" fmla="*/ 6 w 14"/>
                <a:gd name="T9" fmla="*/ 0 h 14"/>
                <a:gd name="T10" fmla="*/ 8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6 h 14"/>
                <a:gd name="T18" fmla="*/ 8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cubicBezTo>
                    <a:pt x="2" y="1"/>
                    <a:pt x="0" y="4"/>
                    <a:pt x="1" y="8"/>
                  </a:cubicBezTo>
                  <a:cubicBezTo>
                    <a:pt x="1" y="12"/>
                    <a:pt x="5" y="14"/>
                    <a:pt x="8" y="13"/>
                  </a:cubicBezTo>
                  <a:cubicBezTo>
                    <a:pt x="12" y="13"/>
                    <a:pt x="14" y="9"/>
                    <a:pt x="14" y="6"/>
                  </a:cubicBezTo>
                  <a:cubicBezTo>
                    <a:pt x="13" y="2"/>
                    <a:pt x="10" y="0"/>
                    <a:pt x="6" y="0"/>
                  </a:cubicBezTo>
                  <a:close/>
                  <a:moveTo>
                    <a:pt x="8" y="10"/>
                  </a:moveTo>
                  <a:cubicBezTo>
                    <a:pt x="6" y="11"/>
                    <a:pt x="4" y="9"/>
                    <a:pt x="4" y="7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9" y="3"/>
                    <a:pt x="11" y="4"/>
                    <a:pt x="11" y="6"/>
                  </a:cubicBezTo>
                  <a:cubicBezTo>
                    <a:pt x="11" y="8"/>
                    <a:pt x="10" y="10"/>
                    <a:pt x="8" y="1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297"/>
            <p:cNvSpPr>
              <a:spLocks noEditPoints="1"/>
            </p:cNvSpPr>
            <p:nvPr/>
          </p:nvSpPr>
          <p:spPr bwMode="auto">
            <a:xfrm>
              <a:off x="3750095" y="1501518"/>
              <a:ext cx="468313" cy="150813"/>
            </a:xfrm>
            <a:custGeom>
              <a:avLst/>
              <a:gdLst>
                <a:gd name="T0" fmla="*/ 316 w 322"/>
                <a:gd name="T1" fmla="*/ 43 h 104"/>
                <a:gd name="T2" fmla="*/ 15 w 322"/>
                <a:gd name="T3" fmla="*/ 0 h 104"/>
                <a:gd name="T4" fmla="*/ 7 w 322"/>
                <a:gd name="T5" fmla="*/ 6 h 104"/>
                <a:gd name="T6" fmla="*/ 0 w 322"/>
                <a:gd name="T7" fmla="*/ 54 h 104"/>
                <a:gd name="T8" fmla="*/ 6 w 322"/>
                <a:gd name="T9" fmla="*/ 62 h 104"/>
                <a:gd name="T10" fmla="*/ 307 w 322"/>
                <a:gd name="T11" fmla="*/ 104 h 104"/>
                <a:gd name="T12" fmla="*/ 315 w 322"/>
                <a:gd name="T13" fmla="*/ 98 h 104"/>
                <a:gd name="T14" fmla="*/ 322 w 322"/>
                <a:gd name="T15" fmla="*/ 50 h 104"/>
                <a:gd name="T16" fmla="*/ 316 w 322"/>
                <a:gd name="T17" fmla="*/ 43 h 104"/>
                <a:gd name="T18" fmla="*/ 22 w 322"/>
                <a:gd name="T19" fmla="*/ 36 h 104"/>
                <a:gd name="T20" fmla="*/ 19 w 322"/>
                <a:gd name="T21" fmla="*/ 32 h 104"/>
                <a:gd name="T22" fmla="*/ 23 w 322"/>
                <a:gd name="T23" fmla="*/ 29 h 104"/>
                <a:gd name="T24" fmla="*/ 26 w 322"/>
                <a:gd name="T25" fmla="*/ 33 h 104"/>
                <a:gd name="T26" fmla="*/ 22 w 322"/>
                <a:gd name="T27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4">
                  <a:moveTo>
                    <a:pt x="316" y="4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8" y="2"/>
                    <a:pt x="7" y="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2" y="61"/>
                    <a:pt x="6" y="62"/>
                  </a:cubicBezTo>
                  <a:cubicBezTo>
                    <a:pt x="307" y="104"/>
                    <a:pt x="307" y="104"/>
                    <a:pt x="307" y="104"/>
                  </a:cubicBezTo>
                  <a:cubicBezTo>
                    <a:pt x="311" y="104"/>
                    <a:pt x="314" y="102"/>
                    <a:pt x="315" y="98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6"/>
                    <a:pt x="320" y="43"/>
                    <a:pt x="316" y="43"/>
                  </a:cubicBezTo>
                  <a:close/>
                  <a:moveTo>
                    <a:pt x="22" y="36"/>
                  </a:moveTo>
                  <a:cubicBezTo>
                    <a:pt x="20" y="36"/>
                    <a:pt x="19" y="34"/>
                    <a:pt x="19" y="32"/>
                  </a:cubicBezTo>
                  <a:cubicBezTo>
                    <a:pt x="19" y="30"/>
                    <a:pt x="21" y="29"/>
                    <a:pt x="23" y="29"/>
                  </a:cubicBezTo>
                  <a:cubicBezTo>
                    <a:pt x="25" y="29"/>
                    <a:pt x="27" y="31"/>
                    <a:pt x="26" y="33"/>
                  </a:cubicBezTo>
                  <a:cubicBezTo>
                    <a:pt x="26" y="35"/>
                    <a:pt x="24" y="37"/>
                    <a:pt x="22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298"/>
            <p:cNvSpPr>
              <a:spLocks/>
            </p:cNvSpPr>
            <p:nvPr/>
          </p:nvSpPr>
          <p:spPr bwMode="auto">
            <a:xfrm>
              <a:off x="4131095" y="1553905"/>
              <a:ext cx="80963" cy="98425"/>
            </a:xfrm>
            <a:custGeom>
              <a:avLst/>
              <a:gdLst>
                <a:gd name="T0" fmla="*/ 0 w 51"/>
                <a:gd name="T1" fmla="*/ 56 h 62"/>
                <a:gd name="T2" fmla="*/ 42 w 51"/>
                <a:gd name="T3" fmla="*/ 62 h 62"/>
                <a:gd name="T4" fmla="*/ 51 w 51"/>
                <a:gd name="T5" fmla="*/ 6 h 62"/>
                <a:gd name="T6" fmla="*/ 8 w 51"/>
                <a:gd name="T7" fmla="*/ 0 h 62"/>
                <a:gd name="T8" fmla="*/ 0 w 51"/>
                <a:gd name="T9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0" y="56"/>
                  </a:moveTo>
                  <a:lnTo>
                    <a:pt x="42" y="62"/>
                  </a:lnTo>
                  <a:lnTo>
                    <a:pt x="51" y="6"/>
                  </a:lnTo>
                  <a:lnTo>
                    <a:pt x="8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96D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299"/>
            <p:cNvSpPr>
              <a:spLocks/>
            </p:cNvSpPr>
            <p:nvPr/>
          </p:nvSpPr>
          <p:spPr bwMode="auto">
            <a:xfrm>
              <a:off x="4064420" y="1544380"/>
              <a:ext cx="79375" cy="98425"/>
            </a:xfrm>
            <a:custGeom>
              <a:avLst/>
              <a:gdLst>
                <a:gd name="T0" fmla="*/ 0 w 50"/>
                <a:gd name="T1" fmla="*/ 56 h 62"/>
                <a:gd name="T2" fmla="*/ 42 w 50"/>
                <a:gd name="T3" fmla="*/ 62 h 62"/>
                <a:gd name="T4" fmla="*/ 50 w 50"/>
                <a:gd name="T5" fmla="*/ 6 h 62"/>
                <a:gd name="T6" fmla="*/ 8 w 50"/>
                <a:gd name="T7" fmla="*/ 0 h 62"/>
                <a:gd name="T8" fmla="*/ 0 w 50"/>
                <a:gd name="T9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2">
                  <a:moveTo>
                    <a:pt x="0" y="56"/>
                  </a:moveTo>
                  <a:lnTo>
                    <a:pt x="42" y="62"/>
                  </a:lnTo>
                  <a:lnTo>
                    <a:pt x="50" y="6"/>
                  </a:lnTo>
                  <a:lnTo>
                    <a:pt x="8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7C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300"/>
            <p:cNvSpPr>
              <a:spLocks/>
            </p:cNvSpPr>
            <p:nvPr/>
          </p:nvSpPr>
          <p:spPr bwMode="auto">
            <a:xfrm>
              <a:off x="3997745" y="1534855"/>
              <a:ext cx="79375" cy="98425"/>
            </a:xfrm>
            <a:custGeom>
              <a:avLst/>
              <a:gdLst>
                <a:gd name="T0" fmla="*/ 0 w 50"/>
                <a:gd name="T1" fmla="*/ 57 h 62"/>
                <a:gd name="T2" fmla="*/ 42 w 50"/>
                <a:gd name="T3" fmla="*/ 62 h 62"/>
                <a:gd name="T4" fmla="*/ 50 w 50"/>
                <a:gd name="T5" fmla="*/ 6 h 62"/>
                <a:gd name="T6" fmla="*/ 8 w 50"/>
                <a:gd name="T7" fmla="*/ 0 h 62"/>
                <a:gd name="T8" fmla="*/ 0 w 50"/>
                <a:gd name="T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2">
                  <a:moveTo>
                    <a:pt x="0" y="57"/>
                  </a:moveTo>
                  <a:lnTo>
                    <a:pt x="42" y="62"/>
                  </a:lnTo>
                  <a:lnTo>
                    <a:pt x="50" y="6"/>
                  </a:lnTo>
                  <a:lnTo>
                    <a:pt x="8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301"/>
            <p:cNvSpPr>
              <a:spLocks/>
            </p:cNvSpPr>
            <p:nvPr/>
          </p:nvSpPr>
          <p:spPr bwMode="auto">
            <a:xfrm>
              <a:off x="3931070" y="1525330"/>
              <a:ext cx="79375" cy="100013"/>
            </a:xfrm>
            <a:custGeom>
              <a:avLst/>
              <a:gdLst>
                <a:gd name="T0" fmla="*/ 0 w 50"/>
                <a:gd name="T1" fmla="*/ 56 h 63"/>
                <a:gd name="T2" fmla="*/ 42 w 50"/>
                <a:gd name="T3" fmla="*/ 63 h 63"/>
                <a:gd name="T4" fmla="*/ 50 w 50"/>
                <a:gd name="T5" fmla="*/ 6 h 63"/>
                <a:gd name="T6" fmla="*/ 8 w 50"/>
                <a:gd name="T7" fmla="*/ 0 h 63"/>
                <a:gd name="T8" fmla="*/ 0 w 50"/>
                <a:gd name="T9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0" y="56"/>
                  </a:moveTo>
                  <a:lnTo>
                    <a:pt x="42" y="63"/>
                  </a:lnTo>
                  <a:lnTo>
                    <a:pt x="50" y="6"/>
                  </a:lnTo>
                  <a:lnTo>
                    <a:pt x="8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BB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302"/>
            <p:cNvSpPr>
              <a:spLocks/>
            </p:cNvSpPr>
            <p:nvPr/>
          </p:nvSpPr>
          <p:spPr bwMode="auto">
            <a:xfrm>
              <a:off x="3862807" y="1515805"/>
              <a:ext cx="80963" cy="98425"/>
            </a:xfrm>
            <a:custGeom>
              <a:avLst/>
              <a:gdLst>
                <a:gd name="T0" fmla="*/ 0 w 51"/>
                <a:gd name="T1" fmla="*/ 57 h 62"/>
                <a:gd name="T2" fmla="*/ 43 w 51"/>
                <a:gd name="T3" fmla="*/ 62 h 62"/>
                <a:gd name="T4" fmla="*/ 51 w 51"/>
                <a:gd name="T5" fmla="*/ 6 h 62"/>
                <a:gd name="T6" fmla="*/ 9 w 51"/>
                <a:gd name="T7" fmla="*/ 0 h 62"/>
                <a:gd name="T8" fmla="*/ 0 w 51"/>
                <a:gd name="T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0" y="57"/>
                  </a:moveTo>
                  <a:lnTo>
                    <a:pt x="43" y="62"/>
                  </a:lnTo>
                  <a:lnTo>
                    <a:pt x="51" y="6"/>
                  </a:lnTo>
                  <a:lnTo>
                    <a:pt x="9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303"/>
            <p:cNvSpPr>
              <a:spLocks/>
            </p:cNvSpPr>
            <p:nvPr/>
          </p:nvSpPr>
          <p:spPr bwMode="auto">
            <a:xfrm>
              <a:off x="3796132" y="1506280"/>
              <a:ext cx="80963" cy="100013"/>
            </a:xfrm>
            <a:custGeom>
              <a:avLst/>
              <a:gdLst>
                <a:gd name="T0" fmla="*/ 0 w 51"/>
                <a:gd name="T1" fmla="*/ 56 h 63"/>
                <a:gd name="T2" fmla="*/ 43 w 51"/>
                <a:gd name="T3" fmla="*/ 63 h 63"/>
                <a:gd name="T4" fmla="*/ 51 w 51"/>
                <a:gd name="T5" fmla="*/ 6 h 63"/>
                <a:gd name="T6" fmla="*/ 8 w 51"/>
                <a:gd name="T7" fmla="*/ 0 h 63"/>
                <a:gd name="T8" fmla="*/ 0 w 51"/>
                <a:gd name="T9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0" y="56"/>
                  </a:moveTo>
                  <a:lnTo>
                    <a:pt x="43" y="63"/>
                  </a:lnTo>
                  <a:lnTo>
                    <a:pt x="51" y="6"/>
                  </a:lnTo>
                  <a:lnTo>
                    <a:pt x="8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538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304"/>
            <p:cNvSpPr>
              <a:spLocks noEditPoints="1"/>
            </p:cNvSpPr>
            <p:nvPr/>
          </p:nvSpPr>
          <p:spPr bwMode="auto">
            <a:xfrm>
              <a:off x="3772320" y="1538030"/>
              <a:ext cx="20638" cy="20638"/>
            </a:xfrm>
            <a:custGeom>
              <a:avLst/>
              <a:gdLst>
                <a:gd name="T0" fmla="*/ 8 w 14"/>
                <a:gd name="T1" fmla="*/ 0 h 14"/>
                <a:gd name="T2" fmla="*/ 0 w 14"/>
                <a:gd name="T3" fmla="*/ 6 h 14"/>
                <a:gd name="T4" fmla="*/ 6 w 14"/>
                <a:gd name="T5" fmla="*/ 13 h 14"/>
                <a:gd name="T6" fmla="*/ 13 w 14"/>
                <a:gd name="T7" fmla="*/ 8 h 14"/>
                <a:gd name="T8" fmla="*/ 8 w 14"/>
                <a:gd name="T9" fmla="*/ 0 h 14"/>
                <a:gd name="T10" fmla="*/ 6 w 14"/>
                <a:gd name="T11" fmla="*/ 10 h 14"/>
                <a:gd name="T12" fmla="*/ 3 w 14"/>
                <a:gd name="T13" fmla="*/ 6 h 14"/>
                <a:gd name="T14" fmla="*/ 7 w 14"/>
                <a:gd name="T15" fmla="*/ 3 h 14"/>
                <a:gd name="T16" fmla="*/ 10 w 14"/>
                <a:gd name="T17" fmla="*/ 7 h 14"/>
                <a:gd name="T18" fmla="*/ 6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cubicBezTo>
                    <a:pt x="4" y="0"/>
                    <a:pt x="1" y="2"/>
                    <a:pt x="0" y="6"/>
                  </a:cubicBezTo>
                  <a:cubicBezTo>
                    <a:pt x="0" y="9"/>
                    <a:pt x="2" y="13"/>
                    <a:pt x="6" y="13"/>
                  </a:cubicBezTo>
                  <a:cubicBezTo>
                    <a:pt x="10" y="14"/>
                    <a:pt x="13" y="11"/>
                    <a:pt x="13" y="8"/>
                  </a:cubicBezTo>
                  <a:cubicBezTo>
                    <a:pt x="14" y="4"/>
                    <a:pt x="11" y="1"/>
                    <a:pt x="8" y="0"/>
                  </a:cubicBezTo>
                  <a:close/>
                  <a:moveTo>
                    <a:pt x="6" y="10"/>
                  </a:moveTo>
                  <a:cubicBezTo>
                    <a:pt x="4" y="10"/>
                    <a:pt x="3" y="8"/>
                    <a:pt x="3" y="6"/>
                  </a:cubicBezTo>
                  <a:cubicBezTo>
                    <a:pt x="3" y="4"/>
                    <a:pt x="5" y="3"/>
                    <a:pt x="7" y="3"/>
                  </a:cubicBezTo>
                  <a:cubicBezTo>
                    <a:pt x="9" y="3"/>
                    <a:pt x="11" y="5"/>
                    <a:pt x="10" y="7"/>
                  </a:cubicBezTo>
                  <a:cubicBezTo>
                    <a:pt x="10" y="9"/>
                    <a:pt x="8" y="11"/>
                    <a:pt x="6" y="1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1" name="组合 1790"/>
          <p:cNvGrpSpPr/>
          <p:nvPr/>
        </p:nvGrpSpPr>
        <p:grpSpPr>
          <a:xfrm>
            <a:off x="3620897" y="3767090"/>
            <a:ext cx="844550" cy="747713"/>
            <a:chOff x="3265907" y="3776405"/>
            <a:chExt cx="844550" cy="747713"/>
          </a:xfrm>
        </p:grpSpPr>
        <p:sp>
          <p:nvSpPr>
            <p:cNvPr id="1580" name="Freeform 405"/>
            <p:cNvSpPr>
              <a:spLocks/>
            </p:cNvSpPr>
            <p:nvPr/>
          </p:nvSpPr>
          <p:spPr bwMode="auto">
            <a:xfrm>
              <a:off x="3392908" y="4384418"/>
              <a:ext cx="77788" cy="133350"/>
            </a:xfrm>
            <a:custGeom>
              <a:avLst/>
              <a:gdLst>
                <a:gd name="T0" fmla="*/ 0 w 54"/>
                <a:gd name="T1" fmla="*/ 49 h 92"/>
                <a:gd name="T2" fmla="*/ 23 w 54"/>
                <a:gd name="T3" fmla="*/ 92 h 92"/>
                <a:gd name="T4" fmla="*/ 26 w 54"/>
                <a:gd name="T5" fmla="*/ 92 h 92"/>
                <a:gd name="T6" fmla="*/ 26 w 54"/>
                <a:gd name="T7" fmla="*/ 91 h 92"/>
                <a:gd name="T8" fmla="*/ 26 w 54"/>
                <a:gd name="T9" fmla="*/ 44 h 92"/>
                <a:gd name="T10" fmla="*/ 22 w 54"/>
                <a:gd name="T11" fmla="*/ 40 h 92"/>
                <a:gd name="T12" fmla="*/ 27 w 54"/>
                <a:gd name="T13" fmla="*/ 35 h 92"/>
                <a:gd name="T14" fmla="*/ 31 w 54"/>
                <a:gd name="T15" fmla="*/ 40 h 92"/>
                <a:gd name="T16" fmla="*/ 28 w 54"/>
                <a:gd name="T17" fmla="*/ 44 h 92"/>
                <a:gd name="T18" fmla="*/ 28 w 54"/>
                <a:gd name="T19" fmla="*/ 91 h 92"/>
                <a:gd name="T20" fmla="*/ 28 w 54"/>
                <a:gd name="T21" fmla="*/ 92 h 92"/>
                <a:gd name="T22" fmla="*/ 31 w 54"/>
                <a:gd name="T23" fmla="*/ 92 h 92"/>
                <a:gd name="T24" fmla="*/ 54 w 54"/>
                <a:gd name="T25" fmla="*/ 48 h 92"/>
                <a:gd name="T26" fmla="*/ 50 w 54"/>
                <a:gd name="T27" fmla="*/ 24 h 92"/>
                <a:gd name="T28" fmla="*/ 49 w 54"/>
                <a:gd name="T29" fmla="*/ 0 h 92"/>
                <a:gd name="T30" fmla="*/ 27 w 54"/>
                <a:gd name="T31" fmla="*/ 2 h 92"/>
                <a:gd name="T32" fmla="*/ 5 w 54"/>
                <a:gd name="T33" fmla="*/ 0 h 92"/>
                <a:gd name="T34" fmla="*/ 4 w 54"/>
                <a:gd name="T35" fmla="*/ 24 h 92"/>
                <a:gd name="T36" fmla="*/ 0 w 54"/>
                <a:gd name="T37" fmla="*/ 4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92">
                  <a:moveTo>
                    <a:pt x="0" y="49"/>
                  </a:moveTo>
                  <a:cubicBezTo>
                    <a:pt x="12" y="52"/>
                    <a:pt x="21" y="70"/>
                    <a:pt x="23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4" y="44"/>
                    <a:pt x="22" y="42"/>
                    <a:pt x="22" y="40"/>
                  </a:cubicBezTo>
                  <a:cubicBezTo>
                    <a:pt x="22" y="37"/>
                    <a:pt x="24" y="35"/>
                    <a:pt x="27" y="35"/>
                  </a:cubicBezTo>
                  <a:cubicBezTo>
                    <a:pt x="29" y="35"/>
                    <a:pt x="31" y="37"/>
                    <a:pt x="31" y="40"/>
                  </a:cubicBezTo>
                  <a:cubicBezTo>
                    <a:pt x="32" y="42"/>
                    <a:pt x="30" y="44"/>
                    <a:pt x="28" y="44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3" y="70"/>
                    <a:pt x="42" y="52"/>
                    <a:pt x="54" y="48"/>
                  </a:cubicBezTo>
                  <a:cubicBezTo>
                    <a:pt x="52" y="41"/>
                    <a:pt x="50" y="33"/>
                    <a:pt x="50" y="24"/>
                  </a:cubicBezTo>
                  <a:cubicBezTo>
                    <a:pt x="49" y="16"/>
                    <a:pt x="48" y="7"/>
                    <a:pt x="49" y="0"/>
                  </a:cubicBezTo>
                  <a:cubicBezTo>
                    <a:pt x="42" y="1"/>
                    <a:pt x="35" y="2"/>
                    <a:pt x="27" y="2"/>
                  </a:cubicBezTo>
                  <a:cubicBezTo>
                    <a:pt x="19" y="2"/>
                    <a:pt x="11" y="1"/>
                    <a:pt x="5" y="0"/>
                  </a:cubicBezTo>
                  <a:cubicBezTo>
                    <a:pt x="5" y="8"/>
                    <a:pt x="5" y="16"/>
                    <a:pt x="4" y="24"/>
                  </a:cubicBezTo>
                  <a:cubicBezTo>
                    <a:pt x="3" y="33"/>
                    <a:pt x="2" y="41"/>
                    <a:pt x="0" y="49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Freeform 407"/>
            <p:cNvSpPr>
              <a:spLocks/>
            </p:cNvSpPr>
            <p:nvPr/>
          </p:nvSpPr>
          <p:spPr bwMode="auto">
            <a:xfrm>
              <a:off x="3400845" y="3904993"/>
              <a:ext cx="63500" cy="479425"/>
            </a:xfrm>
            <a:custGeom>
              <a:avLst/>
              <a:gdLst>
                <a:gd name="T0" fmla="*/ 40 w 44"/>
                <a:gd name="T1" fmla="*/ 42 h 329"/>
                <a:gd name="T2" fmla="*/ 2 w 44"/>
                <a:gd name="T3" fmla="*/ 42 h 329"/>
                <a:gd name="T4" fmla="*/ 0 w 44"/>
                <a:gd name="T5" fmla="*/ 329 h 329"/>
                <a:gd name="T6" fmla="*/ 44 w 44"/>
                <a:gd name="T7" fmla="*/ 329 h 329"/>
                <a:gd name="T8" fmla="*/ 40 w 44"/>
                <a:gd name="T9" fmla="*/ 42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29">
                  <a:moveTo>
                    <a:pt x="40" y="42"/>
                  </a:moveTo>
                  <a:cubicBezTo>
                    <a:pt x="40" y="0"/>
                    <a:pt x="2" y="0"/>
                    <a:pt x="2" y="42"/>
                  </a:cubicBezTo>
                  <a:cubicBezTo>
                    <a:pt x="1" y="113"/>
                    <a:pt x="1" y="259"/>
                    <a:pt x="0" y="329"/>
                  </a:cubicBezTo>
                  <a:cubicBezTo>
                    <a:pt x="15" y="329"/>
                    <a:pt x="29" y="329"/>
                    <a:pt x="44" y="329"/>
                  </a:cubicBezTo>
                  <a:cubicBezTo>
                    <a:pt x="42" y="258"/>
                    <a:pt x="41" y="112"/>
                    <a:pt x="40" y="42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Rectangle 408"/>
            <p:cNvSpPr>
              <a:spLocks noChangeArrowheads="1"/>
            </p:cNvSpPr>
            <p:nvPr/>
          </p:nvSpPr>
          <p:spPr bwMode="auto">
            <a:xfrm>
              <a:off x="3399257" y="4384418"/>
              <a:ext cx="65088" cy="9525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Freeform 409"/>
            <p:cNvSpPr>
              <a:spLocks/>
            </p:cNvSpPr>
            <p:nvPr/>
          </p:nvSpPr>
          <p:spPr bwMode="auto">
            <a:xfrm>
              <a:off x="3391320" y="3784343"/>
              <a:ext cx="79375" cy="258763"/>
            </a:xfrm>
            <a:custGeom>
              <a:avLst/>
              <a:gdLst>
                <a:gd name="T0" fmla="*/ 54 w 54"/>
                <a:gd name="T1" fmla="*/ 177 h 178"/>
                <a:gd name="T2" fmla="*/ 54 w 54"/>
                <a:gd name="T3" fmla="*/ 22 h 178"/>
                <a:gd name="T4" fmla="*/ 34 w 54"/>
                <a:gd name="T5" fmla="*/ 0 h 178"/>
                <a:gd name="T6" fmla="*/ 20 w 54"/>
                <a:gd name="T7" fmla="*/ 0 h 178"/>
                <a:gd name="T8" fmla="*/ 0 w 54"/>
                <a:gd name="T9" fmla="*/ 22 h 178"/>
                <a:gd name="T10" fmla="*/ 1 w 54"/>
                <a:gd name="T11" fmla="*/ 178 h 178"/>
                <a:gd name="T12" fmla="*/ 54 w 54"/>
                <a:gd name="T13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78">
                  <a:moveTo>
                    <a:pt x="54" y="177"/>
                  </a:moveTo>
                  <a:cubicBezTo>
                    <a:pt x="54" y="22"/>
                    <a:pt x="54" y="22"/>
                    <a:pt x="54" y="22"/>
                  </a:cubicBezTo>
                  <a:cubicBezTo>
                    <a:pt x="54" y="10"/>
                    <a:pt x="45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1" y="178"/>
                    <a:pt x="1" y="178"/>
                    <a:pt x="1" y="178"/>
                  </a:cubicBezTo>
                  <a:lnTo>
                    <a:pt x="54" y="177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Freeform 410"/>
            <p:cNvSpPr>
              <a:spLocks/>
            </p:cNvSpPr>
            <p:nvPr/>
          </p:nvSpPr>
          <p:spPr bwMode="auto">
            <a:xfrm>
              <a:off x="3373857" y="3819268"/>
              <a:ext cx="106363" cy="188913"/>
            </a:xfrm>
            <a:custGeom>
              <a:avLst/>
              <a:gdLst>
                <a:gd name="T0" fmla="*/ 68 w 73"/>
                <a:gd name="T1" fmla="*/ 1 h 130"/>
                <a:gd name="T2" fmla="*/ 18 w 73"/>
                <a:gd name="T3" fmla="*/ 0 h 130"/>
                <a:gd name="T4" fmla="*/ 0 w 73"/>
                <a:gd name="T5" fmla="*/ 18 h 130"/>
                <a:gd name="T6" fmla="*/ 0 w 73"/>
                <a:gd name="T7" fmla="*/ 101 h 130"/>
                <a:gd name="T8" fmla="*/ 0 w 73"/>
                <a:gd name="T9" fmla="*/ 110 h 130"/>
                <a:gd name="T10" fmla="*/ 0 w 73"/>
                <a:gd name="T11" fmla="*/ 130 h 130"/>
                <a:gd name="T12" fmla="*/ 9 w 73"/>
                <a:gd name="T13" fmla="*/ 117 h 130"/>
                <a:gd name="T14" fmla="*/ 6 w 73"/>
                <a:gd name="T15" fmla="*/ 111 h 130"/>
                <a:gd name="T16" fmla="*/ 6 w 73"/>
                <a:gd name="T17" fmla="*/ 19 h 130"/>
                <a:gd name="T18" fmla="*/ 15 w 73"/>
                <a:gd name="T19" fmla="*/ 9 h 130"/>
                <a:gd name="T20" fmla="*/ 68 w 73"/>
                <a:gd name="T21" fmla="*/ 9 h 130"/>
                <a:gd name="T22" fmla="*/ 73 w 73"/>
                <a:gd name="T23" fmla="*/ 5 h 130"/>
                <a:gd name="T24" fmla="*/ 68 w 73"/>
                <a:gd name="T25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130">
                  <a:moveTo>
                    <a:pt x="68" y="1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7" y="128"/>
                    <a:pt x="9" y="123"/>
                    <a:pt x="9" y="117"/>
                  </a:cubicBezTo>
                  <a:cubicBezTo>
                    <a:pt x="9" y="114"/>
                    <a:pt x="8" y="112"/>
                    <a:pt x="6" y="111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3"/>
                    <a:pt x="10" y="9"/>
                    <a:pt x="15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71" y="9"/>
                    <a:pt x="73" y="7"/>
                    <a:pt x="73" y="5"/>
                  </a:cubicBezTo>
                  <a:cubicBezTo>
                    <a:pt x="73" y="2"/>
                    <a:pt x="71" y="1"/>
                    <a:pt x="68" y="1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305"/>
            <p:cNvSpPr>
              <a:spLocks noEditPoints="1"/>
            </p:cNvSpPr>
            <p:nvPr/>
          </p:nvSpPr>
          <p:spPr bwMode="auto">
            <a:xfrm>
              <a:off x="3532607" y="3782755"/>
              <a:ext cx="134938" cy="728663"/>
            </a:xfrm>
            <a:custGeom>
              <a:avLst/>
              <a:gdLst>
                <a:gd name="T0" fmla="*/ 93 w 93"/>
                <a:gd name="T1" fmla="*/ 500 h 500"/>
                <a:gd name="T2" fmla="*/ 93 w 93"/>
                <a:gd name="T3" fmla="*/ 0 h 500"/>
                <a:gd name="T4" fmla="*/ 0 w 93"/>
                <a:gd name="T5" fmla="*/ 0 h 500"/>
                <a:gd name="T6" fmla="*/ 0 w 93"/>
                <a:gd name="T7" fmla="*/ 500 h 500"/>
                <a:gd name="T8" fmla="*/ 93 w 93"/>
                <a:gd name="T9" fmla="*/ 500 h 500"/>
                <a:gd name="T10" fmla="*/ 47 w 93"/>
                <a:gd name="T11" fmla="*/ 19 h 500"/>
                <a:gd name="T12" fmla="*/ 53 w 93"/>
                <a:gd name="T13" fmla="*/ 25 h 500"/>
                <a:gd name="T14" fmla="*/ 47 w 93"/>
                <a:gd name="T15" fmla="*/ 31 h 500"/>
                <a:gd name="T16" fmla="*/ 40 w 93"/>
                <a:gd name="T17" fmla="*/ 25 h 500"/>
                <a:gd name="T18" fmla="*/ 47 w 93"/>
                <a:gd name="T19" fmla="*/ 19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500">
                  <a:moveTo>
                    <a:pt x="93" y="50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0"/>
                    <a:pt x="0" y="500"/>
                    <a:pt x="0" y="500"/>
                  </a:cubicBezTo>
                  <a:lnTo>
                    <a:pt x="93" y="500"/>
                  </a:lnTo>
                  <a:close/>
                  <a:moveTo>
                    <a:pt x="47" y="19"/>
                  </a:moveTo>
                  <a:cubicBezTo>
                    <a:pt x="50" y="19"/>
                    <a:pt x="53" y="21"/>
                    <a:pt x="53" y="25"/>
                  </a:cubicBezTo>
                  <a:cubicBezTo>
                    <a:pt x="53" y="28"/>
                    <a:pt x="50" y="31"/>
                    <a:pt x="47" y="31"/>
                  </a:cubicBezTo>
                  <a:cubicBezTo>
                    <a:pt x="43" y="31"/>
                    <a:pt x="40" y="28"/>
                    <a:pt x="40" y="25"/>
                  </a:cubicBezTo>
                  <a:cubicBezTo>
                    <a:pt x="40" y="21"/>
                    <a:pt x="43" y="19"/>
                    <a:pt x="47" y="19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Rectangle 1306"/>
            <p:cNvSpPr>
              <a:spLocks noChangeArrowheads="1"/>
            </p:cNvSpPr>
            <p:nvPr/>
          </p:nvSpPr>
          <p:spPr bwMode="auto">
            <a:xfrm>
              <a:off x="3623095" y="3782755"/>
              <a:ext cx="44450" cy="72866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Rectangle 1307"/>
            <p:cNvSpPr>
              <a:spLocks noChangeArrowheads="1"/>
            </p:cNvSpPr>
            <p:nvPr/>
          </p:nvSpPr>
          <p:spPr bwMode="auto">
            <a:xfrm>
              <a:off x="3637382" y="3820855"/>
              <a:ext cx="3016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Rectangle 1308"/>
            <p:cNvSpPr>
              <a:spLocks noChangeArrowheads="1"/>
            </p:cNvSpPr>
            <p:nvPr/>
          </p:nvSpPr>
          <p:spPr bwMode="auto">
            <a:xfrm>
              <a:off x="3637382" y="3852605"/>
              <a:ext cx="3016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Rectangle 1309"/>
            <p:cNvSpPr>
              <a:spLocks noChangeArrowheads="1"/>
            </p:cNvSpPr>
            <p:nvPr/>
          </p:nvSpPr>
          <p:spPr bwMode="auto">
            <a:xfrm>
              <a:off x="3637382" y="3884355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Rectangle 1310"/>
            <p:cNvSpPr>
              <a:spLocks noChangeArrowheads="1"/>
            </p:cNvSpPr>
            <p:nvPr/>
          </p:nvSpPr>
          <p:spPr bwMode="auto">
            <a:xfrm>
              <a:off x="3637382" y="3917693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Rectangle 1311"/>
            <p:cNvSpPr>
              <a:spLocks noChangeArrowheads="1"/>
            </p:cNvSpPr>
            <p:nvPr/>
          </p:nvSpPr>
          <p:spPr bwMode="auto">
            <a:xfrm>
              <a:off x="3637382" y="3949443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Rectangle 1312"/>
            <p:cNvSpPr>
              <a:spLocks noChangeArrowheads="1"/>
            </p:cNvSpPr>
            <p:nvPr/>
          </p:nvSpPr>
          <p:spPr bwMode="auto">
            <a:xfrm>
              <a:off x="3637382" y="3981193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Rectangle 1313"/>
            <p:cNvSpPr>
              <a:spLocks noChangeArrowheads="1"/>
            </p:cNvSpPr>
            <p:nvPr/>
          </p:nvSpPr>
          <p:spPr bwMode="auto">
            <a:xfrm>
              <a:off x="3637382" y="4016118"/>
              <a:ext cx="3016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Rectangle 1314"/>
            <p:cNvSpPr>
              <a:spLocks noChangeArrowheads="1"/>
            </p:cNvSpPr>
            <p:nvPr/>
          </p:nvSpPr>
          <p:spPr bwMode="auto">
            <a:xfrm>
              <a:off x="3637382" y="4047868"/>
              <a:ext cx="3016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Rectangle 1315"/>
            <p:cNvSpPr>
              <a:spLocks noChangeArrowheads="1"/>
            </p:cNvSpPr>
            <p:nvPr/>
          </p:nvSpPr>
          <p:spPr bwMode="auto">
            <a:xfrm>
              <a:off x="3637382" y="4079618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Rectangle 1316"/>
            <p:cNvSpPr>
              <a:spLocks noChangeArrowheads="1"/>
            </p:cNvSpPr>
            <p:nvPr/>
          </p:nvSpPr>
          <p:spPr bwMode="auto">
            <a:xfrm>
              <a:off x="3637382" y="4112955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Rectangle 1317"/>
            <p:cNvSpPr>
              <a:spLocks noChangeArrowheads="1"/>
            </p:cNvSpPr>
            <p:nvPr/>
          </p:nvSpPr>
          <p:spPr bwMode="auto">
            <a:xfrm>
              <a:off x="3637382" y="4144705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Rectangle 1318"/>
            <p:cNvSpPr>
              <a:spLocks noChangeArrowheads="1"/>
            </p:cNvSpPr>
            <p:nvPr/>
          </p:nvSpPr>
          <p:spPr bwMode="auto">
            <a:xfrm>
              <a:off x="3637382" y="4176455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Rectangle 1319"/>
            <p:cNvSpPr>
              <a:spLocks noChangeArrowheads="1"/>
            </p:cNvSpPr>
            <p:nvPr/>
          </p:nvSpPr>
          <p:spPr bwMode="auto">
            <a:xfrm>
              <a:off x="3637382" y="4209793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Rectangle 1320"/>
            <p:cNvSpPr>
              <a:spLocks noChangeArrowheads="1"/>
            </p:cNvSpPr>
            <p:nvPr/>
          </p:nvSpPr>
          <p:spPr bwMode="auto">
            <a:xfrm>
              <a:off x="3637382" y="4243130"/>
              <a:ext cx="3016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Rectangle 1321"/>
            <p:cNvSpPr>
              <a:spLocks noChangeArrowheads="1"/>
            </p:cNvSpPr>
            <p:nvPr/>
          </p:nvSpPr>
          <p:spPr bwMode="auto">
            <a:xfrm>
              <a:off x="3637382" y="4274880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Rectangle 1322"/>
            <p:cNvSpPr>
              <a:spLocks noChangeArrowheads="1"/>
            </p:cNvSpPr>
            <p:nvPr/>
          </p:nvSpPr>
          <p:spPr bwMode="auto">
            <a:xfrm>
              <a:off x="3637382" y="4308218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Rectangle 1323"/>
            <p:cNvSpPr>
              <a:spLocks noChangeArrowheads="1"/>
            </p:cNvSpPr>
            <p:nvPr/>
          </p:nvSpPr>
          <p:spPr bwMode="auto">
            <a:xfrm>
              <a:off x="3637382" y="4339968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Rectangle 1324"/>
            <p:cNvSpPr>
              <a:spLocks noChangeArrowheads="1"/>
            </p:cNvSpPr>
            <p:nvPr/>
          </p:nvSpPr>
          <p:spPr bwMode="auto">
            <a:xfrm>
              <a:off x="3637382" y="4371718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Rectangle 1325"/>
            <p:cNvSpPr>
              <a:spLocks noChangeArrowheads="1"/>
            </p:cNvSpPr>
            <p:nvPr/>
          </p:nvSpPr>
          <p:spPr bwMode="auto">
            <a:xfrm>
              <a:off x="3637382" y="4405055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Rectangle 1326"/>
            <p:cNvSpPr>
              <a:spLocks noChangeArrowheads="1"/>
            </p:cNvSpPr>
            <p:nvPr/>
          </p:nvSpPr>
          <p:spPr bwMode="auto">
            <a:xfrm>
              <a:off x="3637382" y="4438393"/>
              <a:ext cx="3016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Rectangle 1327"/>
            <p:cNvSpPr>
              <a:spLocks noChangeArrowheads="1"/>
            </p:cNvSpPr>
            <p:nvPr/>
          </p:nvSpPr>
          <p:spPr bwMode="auto">
            <a:xfrm>
              <a:off x="3637382" y="4470143"/>
              <a:ext cx="30163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328"/>
            <p:cNvSpPr>
              <a:spLocks/>
            </p:cNvSpPr>
            <p:nvPr/>
          </p:nvSpPr>
          <p:spPr bwMode="auto">
            <a:xfrm>
              <a:off x="3735807" y="3809743"/>
              <a:ext cx="17463" cy="655638"/>
            </a:xfrm>
            <a:custGeom>
              <a:avLst/>
              <a:gdLst>
                <a:gd name="T0" fmla="*/ 0 w 12"/>
                <a:gd name="T1" fmla="*/ 0 h 450"/>
                <a:gd name="T2" fmla="*/ 0 w 12"/>
                <a:gd name="T3" fmla="*/ 450 h 450"/>
                <a:gd name="T4" fmla="*/ 12 w 12"/>
                <a:gd name="T5" fmla="*/ 438 h 450"/>
                <a:gd name="T6" fmla="*/ 12 w 12"/>
                <a:gd name="T7" fmla="*/ 0 h 450"/>
                <a:gd name="T8" fmla="*/ 0 w 12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50">
                  <a:moveTo>
                    <a:pt x="0" y="0"/>
                  </a:moveTo>
                  <a:cubicBezTo>
                    <a:pt x="0" y="450"/>
                    <a:pt x="0" y="450"/>
                    <a:pt x="0" y="450"/>
                  </a:cubicBezTo>
                  <a:cubicBezTo>
                    <a:pt x="6" y="449"/>
                    <a:pt x="11" y="444"/>
                    <a:pt x="12" y="438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329"/>
            <p:cNvSpPr>
              <a:spLocks/>
            </p:cNvSpPr>
            <p:nvPr/>
          </p:nvSpPr>
          <p:spPr bwMode="auto">
            <a:xfrm>
              <a:off x="3753270" y="3809743"/>
              <a:ext cx="41275" cy="657225"/>
            </a:xfrm>
            <a:custGeom>
              <a:avLst/>
              <a:gdLst>
                <a:gd name="T0" fmla="*/ 29 w 29"/>
                <a:gd name="T1" fmla="*/ 0 h 451"/>
                <a:gd name="T2" fmla="*/ 0 w 29"/>
                <a:gd name="T3" fmla="*/ 0 h 451"/>
                <a:gd name="T4" fmla="*/ 0 w 29"/>
                <a:gd name="T5" fmla="*/ 438 h 451"/>
                <a:gd name="T6" fmla="*/ 0 w 29"/>
                <a:gd name="T7" fmla="*/ 438 h 451"/>
                <a:gd name="T8" fmla="*/ 0 w 29"/>
                <a:gd name="T9" fmla="*/ 438 h 451"/>
                <a:gd name="T10" fmla="*/ 14 w 29"/>
                <a:gd name="T11" fmla="*/ 451 h 451"/>
                <a:gd name="T12" fmla="*/ 29 w 29"/>
                <a:gd name="T13" fmla="*/ 438 h 451"/>
                <a:gd name="T14" fmla="*/ 29 w 29"/>
                <a:gd name="T15" fmla="*/ 438 h 451"/>
                <a:gd name="T16" fmla="*/ 29 w 29"/>
                <a:gd name="T17" fmla="*/ 438 h 451"/>
                <a:gd name="T18" fmla="*/ 29 w 29"/>
                <a:gd name="T19" fmla="*/ 438 h 451"/>
                <a:gd name="T20" fmla="*/ 29 w 29"/>
                <a:gd name="T21" fmla="*/ 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51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1" y="445"/>
                    <a:pt x="7" y="451"/>
                    <a:pt x="14" y="451"/>
                  </a:cubicBezTo>
                  <a:cubicBezTo>
                    <a:pt x="22" y="451"/>
                    <a:pt x="28" y="445"/>
                    <a:pt x="29" y="438"/>
                  </a:cubicBezTo>
                  <a:cubicBezTo>
                    <a:pt x="29" y="438"/>
                    <a:pt x="29" y="438"/>
                    <a:pt x="29" y="438"/>
                  </a:cubicBezTo>
                  <a:cubicBezTo>
                    <a:pt x="29" y="438"/>
                    <a:pt x="29" y="438"/>
                    <a:pt x="29" y="438"/>
                  </a:cubicBezTo>
                  <a:cubicBezTo>
                    <a:pt x="29" y="438"/>
                    <a:pt x="29" y="438"/>
                    <a:pt x="29" y="43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330"/>
            <p:cNvSpPr>
              <a:spLocks/>
            </p:cNvSpPr>
            <p:nvPr/>
          </p:nvSpPr>
          <p:spPr bwMode="auto">
            <a:xfrm>
              <a:off x="3794545" y="3809743"/>
              <a:ext cx="17463" cy="655638"/>
            </a:xfrm>
            <a:custGeom>
              <a:avLst/>
              <a:gdLst>
                <a:gd name="T0" fmla="*/ 0 w 12"/>
                <a:gd name="T1" fmla="*/ 438 h 450"/>
                <a:gd name="T2" fmla="*/ 12 w 12"/>
                <a:gd name="T3" fmla="*/ 450 h 450"/>
                <a:gd name="T4" fmla="*/ 12 w 12"/>
                <a:gd name="T5" fmla="*/ 0 h 450"/>
                <a:gd name="T6" fmla="*/ 0 w 12"/>
                <a:gd name="T7" fmla="*/ 0 h 450"/>
                <a:gd name="T8" fmla="*/ 0 w 12"/>
                <a:gd name="T9" fmla="*/ 438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50">
                  <a:moveTo>
                    <a:pt x="0" y="438"/>
                  </a:moveTo>
                  <a:cubicBezTo>
                    <a:pt x="1" y="444"/>
                    <a:pt x="6" y="449"/>
                    <a:pt x="12" y="45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38"/>
                  </a:ln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331"/>
            <p:cNvSpPr>
              <a:spLocks/>
            </p:cNvSpPr>
            <p:nvPr/>
          </p:nvSpPr>
          <p:spPr bwMode="auto">
            <a:xfrm>
              <a:off x="3735807" y="4447918"/>
              <a:ext cx="76200" cy="66675"/>
            </a:xfrm>
            <a:custGeom>
              <a:avLst/>
              <a:gdLst>
                <a:gd name="T0" fmla="*/ 53 w 53"/>
                <a:gd name="T1" fmla="*/ 12 h 46"/>
                <a:gd name="T2" fmla="*/ 41 w 53"/>
                <a:gd name="T3" fmla="*/ 0 h 46"/>
                <a:gd name="T4" fmla="*/ 41 w 53"/>
                <a:gd name="T5" fmla="*/ 0 h 46"/>
                <a:gd name="T6" fmla="*/ 41 w 53"/>
                <a:gd name="T7" fmla="*/ 0 h 46"/>
                <a:gd name="T8" fmla="*/ 41 w 53"/>
                <a:gd name="T9" fmla="*/ 0 h 46"/>
                <a:gd name="T10" fmla="*/ 26 w 53"/>
                <a:gd name="T11" fmla="*/ 13 h 46"/>
                <a:gd name="T12" fmla="*/ 12 w 53"/>
                <a:gd name="T13" fmla="*/ 0 h 46"/>
                <a:gd name="T14" fmla="*/ 12 w 53"/>
                <a:gd name="T15" fmla="*/ 0 h 46"/>
                <a:gd name="T16" fmla="*/ 12 w 53"/>
                <a:gd name="T17" fmla="*/ 0 h 46"/>
                <a:gd name="T18" fmla="*/ 0 w 53"/>
                <a:gd name="T19" fmla="*/ 12 h 46"/>
                <a:gd name="T20" fmla="*/ 26 w 53"/>
                <a:gd name="T21" fmla="*/ 46 h 46"/>
                <a:gd name="T22" fmla="*/ 53 w 53"/>
                <a:gd name="T23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46">
                  <a:moveTo>
                    <a:pt x="53" y="12"/>
                  </a:moveTo>
                  <a:cubicBezTo>
                    <a:pt x="47" y="11"/>
                    <a:pt x="42" y="6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7"/>
                    <a:pt x="34" y="13"/>
                    <a:pt x="26" y="13"/>
                  </a:cubicBezTo>
                  <a:cubicBezTo>
                    <a:pt x="19" y="13"/>
                    <a:pt x="13" y="7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6"/>
                    <a:pt x="6" y="11"/>
                    <a:pt x="0" y="12"/>
                  </a:cubicBezTo>
                  <a:cubicBezTo>
                    <a:pt x="26" y="46"/>
                    <a:pt x="26" y="46"/>
                    <a:pt x="26" y="46"/>
                  </a:cubicBezTo>
                  <a:lnTo>
                    <a:pt x="53" y="12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332"/>
            <p:cNvSpPr>
              <a:spLocks/>
            </p:cNvSpPr>
            <p:nvPr/>
          </p:nvSpPr>
          <p:spPr bwMode="auto">
            <a:xfrm>
              <a:off x="3754857" y="4489193"/>
              <a:ext cx="38100" cy="25400"/>
            </a:xfrm>
            <a:custGeom>
              <a:avLst/>
              <a:gdLst>
                <a:gd name="T0" fmla="*/ 0 w 27"/>
                <a:gd name="T1" fmla="*/ 1 h 18"/>
                <a:gd name="T2" fmla="*/ 13 w 27"/>
                <a:gd name="T3" fmla="*/ 18 h 18"/>
                <a:gd name="T4" fmla="*/ 27 w 27"/>
                <a:gd name="T5" fmla="*/ 1 h 18"/>
                <a:gd name="T6" fmla="*/ 13 w 27"/>
                <a:gd name="T7" fmla="*/ 0 h 18"/>
                <a:gd name="T8" fmla="*/ 0 w 2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2" y="0"/>
                    <a:pt x="18" y="0"/>
                    <a:pt x="13" y="0"/>
                  </a:cubicBezTo>
                  <a:cubicBezTo>
                    <a:pt x="9" y="0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Rectangle 1333"/>
            <p:cNvSpPr>
              <a:spLocks noChangeArrowheads="1"/>
            </p:cNvSpPr>
            <p:nvPr/>
          </p:nvSpPr>
          <p:spPr bwMode="auto">
            <a:xfrm>
              <a:off x="3735807" y="3785930"/>
              <a:ext cx="17463" cy="23813"/>
            </a:xfrm>
            <a:prstGeom prst="rect">
              <a:avLst/>
            </a:pr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Rectangle 1334"/>
            <p:cNvSpPr>
              <a:spLocks noChangeArrowheads="1"/>
            </p:cNvSpPr>
            <p:nvPr/>
          </p:nvSpPr>
          <p:spPr bwMode="auto">
            <a:xfrm>
              <a:off x="3753270" y="3785930"/>
              <a:ext cx="41275" cy="23813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Rectangle 1335"/>
            <p:cNvSpPr>
              <a:spLocks noChangeArrowheads="1"/>
            </p:cNvSpPr>
            <p:nvPr/>
          </p:nvSpPr>
          <p:spPr bwMode="auto">
            <a:xfrm>
              <a:off x="3794545" y="3785930"/>
              <a:ext cx="17463" cy="23813"/>
            </a:xfrm>
            <a:prstGeom prst="rect">
              <a:avLst/>
            </a:pr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Rectangle 1336"/>
            <p:cNvSpPr>
              <a:spLocks noChangeArrowheads="1"/>
            </p:cNvSpPr>
            <p:nvPr/>
          </p:nvSpPr>
          <p:spPr bwMode="auto">
            <a:xfrm>
              <a:off x="3870745" y="4062155"/>
              <a:ext cx="123825" cy="338138"/>
            </a:xfrm>
            <a:prstGeom prst="rect">
              <a:avLst/>
            </a:pr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Rectangle 1337"/>
            <p:cNvSpPr>
              <a:spLocks noChangeArrowheads="1"/>
            </p:cNvSpPr>
            <p:nvPr/>
          </p:nvSpPr>
          <p:spPr bwMode="auto">
            <a:xfrm>
              <a:off x="3870745" y="4046280"/>
              <a:ext cx="123825" cy="15875"/>
            </a:xfrm>
            <a:prstGeom prst="rect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Rectangle 1338"/>
            <p:cNvSpPr>
              <a:spLocks noChangeArrowheads="1"/>
            </p:cNvSpPr>
            <p:nvPr/>
          </p:nvSpPr>
          <p:spPr bwMode="auto">
            <a:xfrm>
              <a:off x="3870745" y="4400293"/>
              <a:ext cx="123825" cy="22225"/>
            </a:xfrm>
            <a:prstGeom prst="rect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Rectangle 1339"/>
            <p:cNvSpPr>
              <a:spLocks noChangeArrowheads="1"/>
            </p:cNvSpPr>
            <p:nvPr/>
          </p:nvSpPr>
          <p:spPr bwMode="auto">
            <a:xfrm>
              <a:off x="3918370" y="4478080"/>
              <a:ext cx="28575" cy="22225"/>
            </a:xfrm>
            <a:prstGeom prst="rect">
              <a:avLst/>
            </a:pr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340"/>
            <p:cNvSpPr>
              <a:spLocks/>
            </p:cNvSpPr>
            <p:nvPr/>
          </p:nvSpPr>
          <p:spPr bwMode="auto">
            <a:xfrm>
              <a:off x="3918370" y="4498718"/>
              <a:ext cx="28575" cy="1587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18 w 18"/>
                <a:gd name="T7" fmla="*/ 5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8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341"/>
            <p:cNvSpPr>
              <a:spLocks/>
            </p:cNvSpPr>
            <p:nvPr/>
          </p:nvSpPr>
          <p:spPr bwMode="auto">
            <a:xfrm>
              <a:off x="3870745" y="4422518"/>
              <a:ext cx="123825" cy="69850"/>
            </a:xfrm>
            <a:custGeom>
              <a:avLst/>
              <a:gdLst>
                <a:gd name="T0" fmla="*/ 85 w 85"/>
                <a:gd name="T1" fmla="*/ 0 h 48"/>
                <a:gd name="T2" fmla="*/ 0 w 85"/>
                <a:gd name="T3" fmla="*/ 0 h 48"/>
                <a:gd name="T4" fmla="*/ 28 w 85"/>
                <a:gd name="T5" fmla="*/ 48 h 48"/>
                <a:gd name="T6" fmla="*/ 56 w 85"/>
                <a:gd name="T7" fmla="*/ 48 h 48"/>
                <a:gd name="T8" fmla="*/ 85 w 85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8">
                  <a:moveTo>
                    <a:pt x="85" y="0"/>
                  </a:moveTo>
                  <a:cubicBezTo>
                    <a:pt x="51" y="0"/>
                    <a:pt x="33" y="0"/>
                    <a:pt x="0" y="0"/>
                  </a:cubicBezTo>
                  <a:cubicBezTo>
                    <a:pt x="15" y="16"/>
                    <a:pt x="19" y="32"/>
                    <a:pt x="28" y="48"/>
                  </a:cubicBezTo>
                  <a:cubicBezTo>
                    <a:pt x="38" y="48"/>
                    <a:pt x="47" y="48"/>
                    <a:pt x="56" y="48"/>
                  </a:cubicBezTo>
                  <a:cubicBezTo>
                    <a:pt x="65" y="32"/>
                    <a:pt x="69" y="16"/>
                    <a:pt x="85" y="0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Rectangle 1342"/>
            <p:cNvSpPr>
              <a:spLocks noChangeArrowheads="1"/>
            </p:cNvSpPr>
            <p:nvPr/>
          </p:nvSpPr>
          <p:spPr bwMode="auto">
            <a:xfrm>
              <a:off x="3870745" y="4062155"/>
              <a:ext cx="61913" cy="338138"/>
            </a:xfrm>
            <a:prstGeom prst="rect">
              <a:avLst/>
            </a:prstGeom>
            <a:solidFill>
              <a:srgbClr val="96D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Rectangle 1343"/>
            <p:cNvSpPr>
              <a:spLocks noChangeArrowheads="1"/>
            </p:cNvSpPr>
            <p:nvPr/>
          </p:nvSpPr>
          <p:spPr bwMode="auto">
            <a:xfrm>
              <a:off x="3870745" y="4046280"/>
              <a:ext cx="61913" cy="15875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Rectangle 1344"/>
            <p:cNvSpPr>
              <a:spLocks noChangeArrowheads="1"/>
            </p:cNvSpPr>
            <p:nvPr/>
          </p:nvSpPr>
          <p:spPr bwMode="auto">
            <a:xfrm>
              <a:off x="3870745" y="4400293"/>
              <a:ext cx="61913" cy="22225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345"/>
            <p:cNvSpPr>
              <a:spLocks/>
            </p:cNvSpPr>
            <p:nvPr/>
          </p:nvSpPr>
          <p:spPr bwMode="auto">
            <a:xfrm>
              <a:off x="3267495" y="3863718"/>
              <a:ext cx="47625" cy="133350"/>
            </a:xfrm>
            <a:custGeom>
              <a:avLst/>
              <a:gdLst>
                <a:gd name="T0" fmla="*/ 8 w 33"/>
                <a:gd name="T1" fmla="*/ 15 h 91"/>
                <a:gd name="T2" fmla="*/ 25 w 33"/>
                <a:gd name="T3" fmla="*/ 15 h 91"/>
                <a:gd name="T4" fmla="*/ 33 w 33"/>
                <a:gd name="T5" fmla="*/ 89 h 91"/>
                <a:gd name="T6" fmla="*/ 0 w 33"/>
                <a:gd name="T7" fmla="*/ 89 h 91"/>
                <a:gd name="T8" fmla="*/ 8 w 33"/>
                <a:gd name="T9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91">
                  <a:moveTo>
                    <a:pt x="8" y="15"/>
                  </a:moveTo>
                  <a:cubicBezTo>
                    <a:pt x="10" y="0"/>
                    <a:pt x="23" y="0"/>
                    <a:pt x="25" y="15"/>
                  </a:cubicBezTo>
                  <a:cubicBezTo>
                    <a:pt x="28" y="43"/>
                    <a:pt x="30" y="61"/>
                    <a:pt x="33" y="89"/>
                  </a:cubicBezTo>
                  <a:cubicBezTo>
                    <a:pt x="22" y="91"/>
                    <a:pt x="11" y="91"/>
                    <a:pt x="0" y="89"/>
                  </a:cubicBezTo>
                  <a:cubicBezTo>
                    <a:pt x="3" y="61"/>
                    <a:pt x="5" y="43"/>
                    <a:pt x="8" y="15"/>
                  </a:cubicBez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346"/>
            <p:cNvSpPr>
              <a:spLocks/>
            </p:cNvSpPr>
            <p:nvPr/>
          </p:nvSpPr>
          <p:spPr bwMode="auto">
            <a:xfrm>
              <a:off x="3267495" y="3993893"/>
              <a:ext cx="47625" cy="530225"/>
            </a:xfrm>
            <a:custGeom>
              <a:avLst/>
              <a:gdLst>
                <a:gd name="T0" fmla="*/ 6 w 33"/>
                <a:gd name="T1" fmla="*/ 321 h 364"/>
                <a:gd name="T2" fmla="*/ 26 w 33"/>
                <a:gd name="T3" fmla="*/ 321 h 364"/>
                <a:gd name="T4" fmla="*/ 33 w 33"/>
                <a:gd name="T5" fmla="*/ 0 h 364"/>
                <a:gd name="T6" fmla="*/ 0 w 33"/>
                <a:gd name="T7" fmla="*/ 0 h 364"/>
                <a:gd name="T8" fmla="*/ 6 w 33"/>
                <a:gd name="T9" fmla="*/ 32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4">
                  <a:moveTo>
                    <a:pt x="6" y="321"/>
                  </a:moveTo>
                  <a:cubicBezTo>
                    <a:pt x="7" y="364"/>
                    <a:pt x="25" y="364"/>
                    <a:pt x="26" y="321"/>
                  </a:cubicBezTo>
                  <a:cubicBezTo>
                    <a:pt x="28" y="250"/>
                    <a:pt x="30" y="72"/>
                    <a:pt x="33" y="0"/>
                  </a:cubicBezTo>
                  <a:cubicBezTo>
                    <a:pt x="22" y="0"/>
                    <a:pt x="11" y="0"/>
                    <a:pt x="0" y="0"/>
                  </a:cubicBezTo>
                  <a:cubicBezTo>
                    <a:pt x="2" y="72"/>
                    <a:pt x="4" y="250"/>
                    <a:pt x="6" y="321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Rectangle 1347"/>
            <p:cNvSpPr>
              <a:spLocks noChangeArrowheads="1"/>
            </p:cNvSpPr>
            <p:nvPr/>
          </p:nvSpPr>
          <p:spPr bwMode="auto">
            <a:xfrm>
              <a:off x="3265907" y="3979605"/>
              <a:ext cx="50800" cy="14288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348"/>
            <p:cNvSpPr>
              <a:spLocks/>
            </p:cNvSpPr>
            <p:nvPr/>
          </p:nvSpPr>
          <p:spPr bwMode="auto">
            <a:xfrm>
              <a:off x="3294482" y="3892293"/>
              <a:ext cx="19050" cy="87313"/>
            </a:xfrm>
            <a:custGeom>
              <a:avLst/>
              <a:gdLst>
                <a:gd name="T0" fmla="*/ 0 w 14"/>
                <a:gd name="T1" fmla="*/ 0 h 60"/>
                <a:gd name="T2" fmla="*/ 0 w 14"/>
                <a:gd name="T3" fmla="*/ 60 h 60"/>
                <a:gd name="T4" fmla="*/ 14 w 14"/>
                <a:gd name="T5" fmla="*/ 60 h 60"/>
                <a:gd name="T6" fmla="*/ 8 w 14"/>
                <a:gd name="T7" fmla="*/ 4 h 60"/>
                <a:gd name="T8" fmla="*/ 0 w 1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0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2" y="40"/>
                    <a:pt x="8" y="4"/>
                    <a:pt x="8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349"/>
            <p:cNvSpPr>
              <a:spLocks/>
            </p:cNvSpPr>
            <p:nvPr/>
          </p:nvSpPr>
          <p:spPr bwMode="auto">
            <a:xfrm>
              <a:off x="3292895" y="3993893"/>
              <a:ext cx="22225" cy="514350"/>
            </a:xfrm>
            <a:custGeom>
              <a:avLst/>
              <a:gdLst>
                <a:gd name="T0" fmla="*/ 1 w 16"/>
                <a:gd name="T1" fmla="*/ 0 h 353"/>
                <a:gd name="T2" fmla="*/ 0 w 16"/>
                <a:gd name="T3" fmla="*/ 353 h 353"/>
                <a:gd name="T4" fmla="*/ 9 w 16"/>
                <a:gd name="T5" fmla="*/ 321 h 353"/>
                <a:gd name="T6" fmla="*/ 16 w 16"/>
                <a:gd name="T7" fmla="*/ 0 h 353"/>
                <a:gd name="T8" fmla="*/ 1 w 16"/>
                <a:gd name="T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53">
                  <a:moveTo>
                    <a:pt x="1" y="0"/>
                  </a:moveTo>
                  <a:cubicBezTo>
                    <a:pt x="0" y="353"/>
                    <a:pt x="0" y="353"/>
                    <a:pt x="0" y="353"/>
                  </a:cubicBezTo>
                  <a:cubicBezTo>
                    <a:pt x="5" y="352"/>
                    <a:pt x="9" y="341"/>
                    <a:pt x="9" y="321"/>
                  </a:cubicBezTo>
                  <a:cubicBezTo>
                    <a:pt x="12" y="250"/>
                    <a:pt x="13" y="72"/>
                    <a:pt x="16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350"/>
            <p:cNvSpPr>
              <a:spLocks/>
            </p:cNvSpPr>
            <p:nvPr/>
          </p:nvSpPr>
          <p:spPr bwMode="auto">
            <a:xfrm>
              <a:off x="3294482" y="3979605"/>
              <a:ext cx="22225" cy="14288"/>
            </a:xfrm>
            <a:custGeom>
              <a:avLst/>
              <a:gdLst>
                <a:gd name="T0" fmla="*/ 0 w 14"/>
                <a:gd name="T1" fmla="*/ 9 h 9"/>
                <a:gd name="T2" fmla="*/ 13 w 14"/>
                <a:gd name="T3" fmla="*/ 9 h 9"/>
                <a:gd name="T4" fmla="*/ 14 w 14"/>
                <a:gd name="T5" fmla="*/ 9 h 9"/>
                <a:gd name="T6" fmla="*/ 14 w 14"/>
                <a:gd name="T7" fmla="*/ 0 h 9"/>
                <a:gd name="T8" fmla="*/ 12 w 14"/>
                <a:gd name="T9" fmla="*/ 0 h 9"/>
                <a:gd name="T10" fmla="*/ 0 w 14"/>
                <a:gd name="T11" fmla="*/ 0 h 9"/>
                <a:gd name="T12" fmla="*/ 0 w 1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0" y="9"/>
                  </a:moveTo>
                  <a:lnTo>
                    <a:pt x="13" y="9"/>
                  </a:lnTo>
                  <a:lnTo>
                    <a:pt x="14" y="9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351"/>
            <p:cNvSpPr>
              <a:spLocks/>
            </p:cNvSpPr>
            <p:nvPr/>
          </p:nvSpPr>
          <p:spPr bwMode="auto">
            <a:xfrm>
              <a:off x="3267495" y="3776405"/>
              <a:ext cx="49213" cy="122238"/>
            </a:xfrm>
            <a:custGeom>
              <a:avLst/>
              <a:gdLst>
                <a:gd name="T0" fmla="*/ 8 w 34"/>
                <a:gd name="T1" fmla="*/ 84 h 84"/>
                <a:gd name="T2" fmla="*/ 26 w 34"/>
                <a:gd name="T3" fmla="*/ 84 h 84"/>
                <a:gd name="T4" fmla="*/ 33 w 34"/>
                <a:gd name="T5" fmla="*/ 52 h 84"/>
                <a:gd name="T6" fmla="*/ 31 w 34"/>
                <a:gd name="T7" fmla="*/ 36 h 84"/>
                <a:gd name="T8" fmla="*/ 23 w 34"/>
                <a:gd name="T9" fmla="*/ 0 h 84"/>
                <a:gd name="T10" fmla="*/ 1 w 34"/>
                <a:gd name="T11" fmla="*/ 39 h 84"/>
                <a:gd name="T12" fmla="*/ 0 w 34"/>
                <a:gd name="T13" fmla="*/ 57 h 84"/>
                <a:gd name="T14" fmla="*/ 8 w 34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84">
                  <a:moveTo>
                    <a:pt x="8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31" y="77"/>
                    <a:pt x="34" y="65"/>
                    <a:pt x="33" y="52"/>
                  </a:cubicBezTo>
                  <a:cubicBezTo>
                    <a:pt x="33" y="46"/>
                    <a:pt x="32" y="41"/>
                    <a:pt x="31" y="36"/>
                  </a:cubicBezTo>
                  <a:cubicBezTo>
                    <a:pt x="27" y="26"/>
                    <a:pt x="17" y="16"/>
                    <a:pt x="23" y="0"/>
                  </a:cubicBezTo>
                  <a:cubicBezTo>
                    <a:pt x="23" y="0"/>
                    <a:pt x="5" y="12"/>
                    <a:pt x="1" y="39"/>
                  </a:cubicBezTo>
                  <a:cubicBezTo>
                    <a:pt x="0" y="45"/>
                    <a:pt x="0" y="50"/>
                    <a:pt x="0" y="57"/>
                  </a:cubicBezTo>
                  <a:cubicBezTo>
                    <a:pt x="0" y="69"/>
                    <a:pt x="3" y="78"/>
                    <a:pt x="8" y="84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352"/>
            <p:cNvSpPr>
              <a:spLocks/>
            </p:cNvSpPr>
            <p:nvPr/>
          </p:nvSpPr>
          <p:spPr bwMode="auto">
            <a:xfrm>
              <a:off x="3284957" y="3776405"/>
              <a:ext cx="31750" cy="122238"/>
            </a:xfrm>
            <a:custGeom>
              <a:avLst/>
              <a:gdLst>
                <a:gd name="T0" fmla="*/ 8 w 22"/>
                <a:gd name="T1" fmla="*/ 84 h 84"/>
                <a:gd name="T2" fmla="*/ 14 w 22"/>
                <a:gd name="T3" fmla="*/ 84 h 84"/>
                <a:gd name="T4" fmla="*/ 14 w 22"/>
                <a:gd name="T5" fmla="*/ 83 h 84"/>
                <a:gd name="T6" fmla="*/ 21 w 22"/>
                <a:gd name="T7" fmla="*/ 52 h 84"/>
                <a:gd name="T8" fmla="*/ 19 w 22"/>
                <a:gd name="T9" fmla="*/ 36 h 84"/>
                <a:gd name="T10" fmla="*/ 11 w 22"/>
                <a:gd name="T11" fmla="*/ 0 h 84"/>
                <a:gd name="T12" fmla="*/ 8 w 22"/>
                <a:gd name="T13" fmla="*/ 39 h 84"/>
                <a:gd name="T14" fmla="*/ 8 w 22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84">
                  <a:moveTo>
                    <a:pt x="8" y="84"/>
                  </a:moveTo>
                  <a:cubicBezTo>
                    <a:pt x="14" y="84"/>
                    <a:pt x="14" y="84"/>
                    <a:pt x="14" y="84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9" y="77"/>
                    <a:pt x="22" y="65"/>
                    <a:pt x="21" y="52"/>
                  </a:cubicBezTo>
                  <a:cubicBezTo>
                    <a:pt x="21" y="46"/>
                    <a:pt x="20" y="41"/>
                    <a:pt x="19" y="36"/>
                  </a:cubicBezTo>
                  <a:cubicBezTo>
                    <a:pt x="15" y="26"/>
                    <a:pt x="5" y="16"/>
                    <a:pt x="11" y="0"/>
                  </a:cubicBezTo>
                  <a:cubicBezTo>
                    <a:pt x="11" y="0"/>
                    <a:pt x="0" y="7"/>
                    <a:pt x="8" y="39"/>
                  </a:cubicBezTo>
                  <a:cubicBezTo>
                    <a:pt x="14" y="61"/>
                    <a:pt x="11" y="76"/>
                    <a:pt x="8" y="8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353"/>
            <p:cNvSpPr>
              <a:spLocks/>
            </p:cNvSpPr>
            <p:nvPr/>
          </p:nvSpPr>
          <p:spPr bwMode="auto">
            <a:xfrm>
              <a:off x="4054895" y="3793868"/>
              <a:ext cx="49213" cy="204788"/>
            </a:xfrm>
            <a:custGeom>
              <a:avLst/>
              <a:gdLst>
                <a:gd name="T0" fmla="*/ 17 w 34"/>
                <a:gd name="T1" fmla="*/ 140 h 140"/>
                <a:gd name="T2" fmla="*/ 0 w 34"/>
                <a:gd name="T3" fmla="*/ 123 h 140"/>
                <a:gd name="T4" fmla="*/ 0 w 34"/>
                <a:gd name="T5" fmla="*/ 17 h 140"/>
                <a:gd name="T6" fmla="*/ 17 w 34"/>
                <a:gd name="T7" fmla="*/ 0 h 140"/>
                <a:gd name="T8" fmla="*/ 34 w 34"/>
                <a:gd name="T9" fmla="*/ 17 h 140"/>
                <a:gd name="T10" fmla="*/ 34 w 34"/>
                <a:gd name="T11" fmla="*/ 123 h 140"/>
                <a:gd name="T12" fmla="*/ 17 w 34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40">
                  <a:moveTo>
                    <a:pt x="17" y="140"/>
                  </a:moveTo>
                  <a:cubicBezTo>
                    <a:pt x="8" y="140"/>
                    <a:pt x="0" y="132"/>
                    <a:pt x="0" y="1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34" y="132"/>
                    <a:pt x="26" y="140"/>
                    <a:pt x="17" y="140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354"/>
            <p:cNvSpPr>
              <a:spLocks/>
            </p:cNvSpPr>
            <p:nvPr/>
          </p:nvSpPr>
          <p:spPr bwMode="auto">
            <a:xfrm>
              <a:off x="4067595" y="4422518"/>
              <a:ext cx="22225" cy="92075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355"/>
            <p:cNvSpPr>
              <a:spLocks/>
            </p:cNvSpPr>
            <p:nvPr/>
          </p:nvSpPr>
          <p:spPr bwMode="auto">
            <a:xfrm>
              <a:off x="4046957" y="3824030"/>
              <a:ext cx="63500" cy="631825"/>
            </a:xfrm>
            <a:custGeom>
              <a:avLst/>
              <a:gdLst>
                <a:gd name="T0" fmla="*/ 4 w 44"/>
                <a:gd name="T1" fmla="*/ 433 h 433"/>
                <a:gd name="T2" fmla="*/ 0 w 44"/>
                <a:gd name="T3" fmla="*/ 429 h 433"/>
                <a:gd name="T4" fmla="*/ 0 w 44"/>
                <a:gd name="T5" fmla="*/ 4 h 433"/>
                <a:gd name="T6" fmla="*/ 4 w 44"/>
                <a:gd name="T7" fmla="*/ 0 h 433"/>
                <a:gd name="T8" fmla="*/ 40 w 44"/>
                <a:gd name="T9" fmla="*/ 0 h 433"/>
                <a:gd name="T10" fmla="*/ 44 w 44"/>
                <a:gd name="T11" fmla="*/ 4 h 433"/>
                <a:gd name="T12" fmla="*/ 44 w 44"/>
                <a:gd name="T13" fmla="*/ 429 h 433"/>
                <a:gd name="T14" fmla="*/ 40 w 44"/>
                <a:gd name="T15" fmla="*/ 433 h 433"/>
                <a:gd name="T16" fmla="*/ 4 w 44"/>
                <a:gd name="T17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33">
                  <a:moveTo>
                    <a:pt x="4" y="433"/>
                  </a:moveTo>
                  <a:cubicBezTo>
                    <a:pt x="2" y="433"/>
                    <a:pt x="0" y="431"/>
                    <a:pt x="0" y="42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44" y="431"/>
                    <a:pt x="42" y="433"/>
                    <a:pt x="40" y="433"/>
                  </a:cubicBezTo>
                  <a:lnTo>
                    <a:pt x="4" y="433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356"/>
            <p:cNvSpPr>
              <a:spLocks/>
            </p:cNvSpPr>
            <p:nvPr/>
          </p:nvSpPr>
          <p:spPr bwMode="auto">
            <a:xfrm>
              <a:off x="4046957" y="3824030"/>
              <a:ext cx="63500" cy="55563"/>
            </a:xfrm>
            <a:custGeom>
              <a:avLst/>
              <a:gdLst>
                <a:gd name="T0" fmla="*/ 44 w 44"/>
                <a:gd name="T1" fmla="*/ 38 h 38"/>
                <a:gd name="T2" fmla="*/ 44 w 44"/>
                <a:gd name="T3" fmla="*/ 4 h 38"/>
                <a:gd name="T4" fmla="*/ 40 w 44"/>
                <a:gd name="T5" fmla="*/ 0 h 38"/>
                <a:gd name="T6" fmla="*/ 4 w 44"/>
                <a:gd name="T7" fmla="*/ 0 h 38"/>
                <a:gd name="T8" fmla="*/ 0 w 44"/>
                <a:gd name="T9" fmla="*/ 4 h 38"/>
                <a:gd name="T10" fmla="*/ 0 w 44"/>
                <a:gd name="T11" fmla="*/ 38 h 38"/>
                <a:gd name="T12" fmla="*/ 44 w 44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8">
                  <a:moveTo>
                    <a:pt x="44" y="38"/>
                  </a:move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44" y="38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357"/>
            <p:cNvSpPr>
              <a:spLocks/>
            </p:cNvSpPr>
            <p:nvPr/>
          </p:nvSpPr>
          <p:spPr bwMode="auto">
            <a:xfrm>
              <a:off x="4046957" y="4451093"/>
              <a:ext cx="63500" cy="46038"/>
            </a:xfrm>
            <a:custGeom>
              <a:avLst/>
              <a:gdLst>
                <a:gd name="T0" fmla="*/ 10 w 40"/>
                <a:gd name="T1" fmla="*/ 29 h 29"/>
                <a:gd name="T2" fmla="*/ 0 w 40"/>
                <a:gd name="T3" fmla="*/ 0 h 29"/>
                <a:gd name="T4" fmla="*/ 20 w 40"/>
                <a:gd name="T5" fmla="*/ 0 h 29"/>
                <a:gd name="T6" fmla="*/ 40 w 40"/>
                <a:gd name="T7" fmla="*/ 0 h 29"/>
                <a:gd name="T8" fmla="*/ 30 w 40"/>
                <a:gd name="T9" fmla="*/ 29 h 29"/>
                <a:gd name="T10" fmla="*/ 10 w 40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9">
                  <a:moveTo>
                    <a:pt x="10" y="29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40" y="0"/>
                  </a:lnTo>
                  <a:lnTo>
                    <a:pt x="30" y="29"/>
                  </a:lnTo>
                  <a:lnTo>
                    <a:pt x="10" y="29"/>
                  </a:ln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358"/>
            <p:cNvSpPr>
              <a:spLocks/>
            </p:cNvSpPr>
            <p:nvPr/>
          </p:nvSpPr>
          <p:spPr bwMode="auto">
            <a:xfrm>
              <a:off x="4067595" y="4285993"/>
              <a:ext cx="22225" cy="92075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7 h 63"/>
                <a:gd name="T6" fmla="*/ 8 w 16"/>
                <a:gd name="T7" fmla="*/ 0 h 63"/>
                <a:gd name="T8" fmla="*/ 16 w 16"/>
                <a:gd name="T9" fmla="*/ 7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59"/>
                    <a:pt x="0" y="5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6" y="3"/>
                    <a:pt x="16" y="7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9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359"/>
            <p:cNvSpPr>
              <a:spLocks/>
            </p:cNvSpPr>
            <p:nvPr/>
          </p:nvSpPr>
          <p:spPr bwMode="auto">
            <a:xfrm>
              <a:off x="4067595" y="4293930"/>
              <a:ext cx="22225" cy="57150"/>
            </a:xfrm>
            <a:custGeom>
              <a:avLst/>
              <a:gdLst>
                <a:gd name="T0" fmla="*/ 8 w 16"/>
                <a:gd name="T1" fmla="*/ 39 h 39"/>
                <a:gd name="T2" fmla="*/ 0 w 16"/>
                <a:gd name="T3" fmla="*/ 31 h 39"/>
                <a:gd name="T4" fmla="*/ 0 w 16"/>
                <a:gd name="T5" fmla="*/ 7 h 39"/>
                <a:gd name="T6" fmla="*/ 8 w 16"/>
                <a:gd name="T7" fmla="*/ 0 h 39"/>
                <a:gd name="T8" fmla="*/ 16 w 16"/>
                <a:gd name="T9" fmla="*/ 7 h 39"/>
                <a:gd name="T10" fmla="*/ 16 w 16"/>
                <a:gd name="T11" fmla="*/ 31 h 39"/>
                <a:gd name="T12" fmla="*/ 8 w 16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9">
                  <a:moveTo>
                    <a:pt x="8" y="39"/>
                  </a:moveTo>
                  <a:cubicBezTo>
                    <a:pt x="4" y="39"/>
                    <a:pt x="0" y="35"/>
                    <a:pt x="0" y="3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6" y="3"/>
                    <a:pt x="16" y="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5"/>
                    <a:pt x="12" y="39"/>
                    <a:pt x="8" y="39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360"/>
            <p:cNvSpPr>
              <a:spLocks/>
            </p:cNvSpPr>
            <p:nvPr/>
          </p:nvSpPr>
          <p:spPr bwMode="auto">
            <a:xfrm>
              <a:off x="3872332" y="3792280"/>
              <a:ext cx="125413" cy="198438"/>
            </a:xfrm>
            <a:custGeom>
              <a:avLst/>
              <a:gdLst>
                <a:gd name="T0" fmla="*/ 86 w 86"/>
                <a:gd name="T1" fmla="*/ 7 h 136"/>
                <a:gd name="T2" fmla="*/ 79 w 86"/>
                <a:gd name="T3" fmla="*/ 0 h 136"/>
                <a:gd name="T4" fmla="*/ 7 w 86"/>
                <a:gd name="T5" fmla="*/ 0 h 136"/>
                <a:gd name="T6" fmla="*/ 0 w 86"/>
                <a:gd name="T7" fmla="*/ 7 h 136"/>
                <a:gd name="T8" fmla="*/ 0 w 86"/>
                <a:gd name="T9" fmla="*/ 129 h 136"/>
                <a:gd name="T10" fmla="*/ 7 w 86"/>
                <a:gd name="T11" fmla="*/ 136 h 136"/>
                <a:gd name="T12" fmla="*/ 79 w 86"/>
                <a:gd name="T13" fmla="*/ 136 h 136"/>
                <a:gd name="T14" fmla="*/ 86 w 86"/>
                <a:gd name="T15" fmla="*/ 129 h 136"/>
                <a:gd name="T16" fmla="*/ 86 w 86"/>
                <a:gd name="T17" fmla="*/ 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36">
                  <a:moveTo>
                    <a:pt x="86" y="7"/>
                  </a:moveTo>
                  <a:cubicBezTo>
                    <a:pt x="86" y="3"/>
                    <a:pt x="83" y="0"/>
                    <a:pt x="7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3"/>
                    <a:pt x="3" y="136"/>
                    <a:pt x="7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3" y="136"/>
                    <a:pt x="86" y="133"/>
                    <a:pt x="86" y="129"/>
                  </a:cubicBezTo>
                  <a:lnTo>
                    <a:pt x="86" y="7"/>
                  </a:ln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361"/>
            <p:cNvSpPr>
              <a:spLocks/>
            </p:cNvSpPr>
            <p:nvPr/>
          </p:nvSpPr>
          <p:spPr bwMode="auto">
            <a:xfrm>
              <a:off x="3872332" y="3952618"/>
              <a:ext cx="125413" cy="38100"/>
            </a:xfrm>
            <a:custGeom>
              <a:avLst/>
              <a:gdLst>
                <a:gd name="T0" fmla="*/ 79 w 86"/>
                <a:gd name="T1" fmla="*/ 7 h 26"/>
                <a:gd name="T2" fmla="*/ 7 w 86"/>
                <a:gd name="T3" fmla="*/ 7 h 26"/>
                <a:gd name="T4" fmla="*/ 0 w 86"/>
                <a:gd name="T5" fmla="*/ 0 h 26"/>
                <a:gd name="T6" fmla="*/ 0 w 86"/>
                <a:gd name="T7" fmla="*/ 19 h 26"/>
                <a:gd name="T8" fmla="*/ 7 w 86"/>
                <a:gd name="T9" fmla="*/ 26 h 26"/>
                <a:gd name="T10" fmla="*/ 79 w 86"/>
                <a:gd name="T11" fmla="*/ 26 h 26"/>
                <a:gd name="T12" fmla="*/ 86 w 86"/>
                <a:gd name="T13" fmla="*/ 19 h 26"/>
                <a:gd name="T14" fmla="*/ 86 w 86"/>
                <a:gd name="T15" fmla="*/ 0 h 26"/>
                <a:gd name="T16" fmla="*/ 79 w 86"/>
                <a:gd name="T1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26">
                  <a:moveTo>
                    <a:pt x="79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4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3" y="26"/>
                    <a:pt x="86" y="23"/>
                    <a:pt x="86" y="19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4"/>
                    <a:pt x="83" y="7"/>
                    <a:pt x="79" y="7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362"/>
            <p:cNvSpPr>
              <a:spLocks/>
            </p:cNvSpPr>
            <p:nvPr/>
          </p:nvSpPr>
          <p:spPr bwMode="auto">
            <a:xfrm>
              <a:off x="3872332" y="3792280"/>
              <a:ext cx="125413" cy="98425"/>
            </a:xfrm>
            <a:custGeom>
              <a:avLst/>
              <a:gdLst>
                <a:gd name="T0" fmla="*/ 79 w 86"/>
                <a:gd name="T1" fmla="*/ 0 h 67"/>
                <a:gd name="T2" fmla="*/ 7 w 86"/>
                <a:gd name="T3" fmla="*/ 0 h 67"/>
                <a:gd name="T4" fmla="*/ 0 w 86"/>
                <a:gd name="T5" fmla="*/ 7 h 67"/>
                <a:gd name="T6" fmla="*/ 0 w 86"/>
                <a:gd name="T7" fmla="*/ 67 h 67"/>
                <a:gd name="T8" fmla="*/ 86 w 86"/>
                <a:gd name="T9" fmla="*/ 67 h 67"/>
                <a:gd name="T10" fmla="*/ 86 w 86"/>
                <a:gd name="T11" fmla="*/ 7 h 67"/>
                <a:gd name="T12" fmla="*/ 79 w 86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67">
                  <a:moveTo>
                    <a:pt x="7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3"/>
                    <a:pt x="83" y="0"/>
                    <a:pt x="79" y="0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7" name="组合 1786"/>
          <p:cNvGrpSpPr/>
          <p:nvPr/>
        </p:nvGrpSpPr>
        <p:grpSpPr>
          <a:xfrm>
            <a:off x="3520885" y="2287125"/>
            <a:ext cx="1093788" cy="744537"/>
            <a:chOff x="3165895" y="2311143"/>
            <a:chExt cx="1093788" cy="744537"/>
          </a:xfrm>
        </p:grpSpPr>
        <p:sp>
          <p:nvSpPr>
            <p:cNvPr id="1601" name="Freeform 25"/>
            <p:cNvSpPr>
              <a:spLocks/>
            </p:cNvSpPr>
            <p:nvPr/>
          </p:nvSpPr>
          <p:spPr bwMode="auto">
            <a:xfrm>
              <a:off x="4043783" y="2488943"/>
              <a:ext cx="155575" cy="119063"/>
            </a:xfrm>
            <a:custGeom>
              <a:avLst/>
              <a:gdLst>
                <a:gd name="T0" fmla="*/ 101 w 107"/>
                <a:gd name="T1" fmla="*/ 78 h 82"/>
                <a:gd name="T2" fmla="*/ 5 w 107"/>
                <a:gd name="T3" fmla="*/ 78 h 82"/>
                <a:gd name="T4" fmla="*/ 5 w 107"/>
                <a:gd name="T5" fmla="*/ 4 h 82"/>
                <a:gd name="T6" fmla="*/ 101 w 107"/>
                <a:gd name="T7" fmla="*/ 4 h 82"/>
                <a:gd name="T8" fmla="*/ 101 w 107"/>
                <a:gd name="T9" fmla="*/ 7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82">
                  <a:moveTo>
                    <a:pt x="101" y="78"/>
                  </a:moveTo>
                  <a:cubicBezTo>
                    <a:pt x="69" y="82"/>
                    <a:pt x="37" y="82"/>
                    <a:pt x="5" y="78"/>
                  </a:cubicBezTo>
                  <a:cubicBezTo>
                    <a:pt x="0" y="53"/>
                    <a:pt x="0" y="29"/>
                    <a:pt x="5" y="4"/>
                  </a:cubicBezTo>
                  <a:cubicBezTo>
                    <a:pt x="37" y="0"/>
                    <a:pt x="69" y="0"/>
                    <a:pt x="101" y="4"/>
                  </a:cubicBezTo>
                  <a:cubicBezTo>
                    <a:pt x="107" y="29"/>
                    <a:pt x="107" y="53"/>
                    <a:pt x="101" y="78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2" name="Freeform 26"/>
            <p:cNvSpPr>
              <a:spLocks/>
            </p:cNvSpPr>
            <p:nvPr/>
          </p:nvSpPr>
          <p:spPr bwMode="auto">
            <a:xfrm>
              <a:off x="4045370" y="2547681"/>
              <a:ext cx="150813" cy="60325"/>
            </a:xfrm>
            <a:custGeom>
              <a:avLst/>
              <a:gdLst>
                <a:gd name="T0" fmla="*/ 4 w 104"/>
                <a:gd name="T1" fmla="*/ 37 h 41"/>
                <a:gd name="T2" fmla="*/ 100 w 104"/>
                <a:gd name="T3" fmla="*/ 37 h 41"/>
                <a:gd name="T4" fmla="*/ 104 w 104"/>
                <a:gd name="T5" fmla="*/ 0 h 41"/>
                <a:gd name="T6" fmla="*/ 0 w 104"/>
                <a:gd name="T7" fmla="*/ 0 h 41"/>
                <a:gd name="T8" fmla="*/ 4 w 104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1">
                  <a:moveTo>
                    <a:pt x="4" y="37"/>
                  </a:moveTo>
                  <a:cubicBezTo>
                    <a:pt x="36" y="41"/>
                    <a:pt x="68" y="41"/>
                    <a:pt x="100" y="37"/>
                  </a:cubicBezTo>
                  <a:cubicBezTo>
                    <a:pt x="103" y="25"/>
                    <a:pt x="104" y="12"/>
                    <a:pt x="1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1" y="25"/>
                    <a:pt x="4" y="37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3" name="Freeform 27"/>
            <p:cNvSpPr>
              <a:spLocks/>
            </p:cNvSpPr>
            <p:nvPr/>
          </p:nvSpPr>
          <p:spPr bwMode="auto">
            <a:xfrm>
              <a:off x="4105695" y="2517518"/>
              <a:ext cx="47625" cy="61913"/>
            </a:xfrm>
            <a:custGeom>
              <a:avLst/>
              <a:gdLst>
                <a:gd name="T0" fmla="*/ 31 w 33"/>
                <a:gd name="T1" fmla="*/ 19 h 42"/>
                <a:gd name="T2" fmla="*/ 31 w 33"/>
                <a:gd name="T3" fmla="*/ 23 h 42"/>
                <a:gd name="T4" fmla="*/ 3 w 33"/>
                <a:gd name="T5" fmla="*/ 41 h 42"/>
                <a:gd name="T6" fmla="*/ 0 w 33"/>
                <a:gd name="T7" fmla="*/ 39 h 42"/>
                <a:gd name="T8" fmla="*/ 0 w 33"/>
                <a:gd name="T9" fmla="*/ 4 h 42"/>
                <a:gd name="T10" fmla="*/ 3 w 33"/>
                <a:gd name="T11" fmla="*/ 1 h 42"/>
                <a:gd name="T12" fmla="*/ 31 w 33"/>
                <a:gd name="T13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2">
                  <a:moveTo>
                    <a:pt x="31" y="19"/>
                  </a:moveTo>
                  <a:cubicBezTo>
                    <a:pt x="33" y="20"/>
                    <a:pt x="33" y="22"/>
                    <a:pt x="31" y="23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1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4" name="Freeform 28"/>
            <p:cNvSpPr>
              <a:spLocks/>
            </p:cNvSpPr>
            <p:nvPr/>
          </p:nvSpPr>
          <p:spPr bwMode="auto">
            <a:xfrm>
              <a:off x="4105695" y="2547681"/>
              <a:ext cx="46038" cy="31750"/>
            </a:xfrm>
            <a:custGeom>
              <a:avLst/>
              <a:gdLst>
                <a:gd name="T0" fmla="*/ 0 w 32"/>
                <a:gd name="T1" fmla="*/ 18 h 21"/>
                <a:gd name="T2" fmla="*/ 3 w 32"/>
                <a:gd name="T3" fmla="*/ 20 h 21"/>
                <a:gd name="T4" fmla="*/ 31 w 32"/>
                <a:gd name="T5" fmla="*/ 2 h 21"/>
                <a:gd name="T6" fmla="*/ 32 w 32"/>
                <a:gd name="T7" fmla="*/ 0 h 21"/>
                <a:gd name="T8" fmla="*/ 0 w 32"/>
                <a:gd name="T9" fmla="*/ 0 h 21"/>
                <a:gd name="T10" fmla="*/ 0 w 32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1">
                  <a:moveTo>
                    <a:pt x="0" y="18"/>
                  </a:moveTo>
                  <a:cubicBezTo>
                    <a:pt x="0" y="20"/>
                    <a:pt x="1" y="21"/>
                    <a:pt x="3" y="2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1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5" name="Freeform 29"/>
            <p:cNvSpPr>
              <a:spLocks/>
            </p:cNvSpPr>
            <p:nvPr/>
          </p:nvSpPr>
          <p:spPr bwMode="auto">
            <a:xfrm>
              <a:off x="3272258" y="2604831"/>
              <a:ext cx="155575" cy="119063"/>
            </a:xfrm>
            <a:custGeom>
              <a:avLst/>
              <a:gdLst>
                <a:gd name="T0" fmla="*/ 102 w 107"/>
                <a:gd name="T1" fmla="*/ 78 h 82"/>
                <a:gd name="T2" fmla="*/ 6 w 107"/>
                <a:gd name="T3" fmla="*/ 78 h 82"/>
                <a:gd name="T4" fmla="*/ 6 w 107"/>
                <a:gd name="T5" fmla="*/ 4 h 82"/>
                <a:gd name="T6" fmla="*/ 102 w 107"/>
                <a:gd name="T7" fmla="*/ 4 h 82"/>
                <a:gd name="T8" fmla="*/ 102 w 107"/>
                <a:gd name="T9" fmla="*/ 7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82">
                  <a:moveTo>
                    <a:pt x="102" y="78"/>
                  </a:moveTo>
                  <a:cubicBezTo>
                    <a:pt x="70" y="82"/>
                    <a:pt x="38" y="82"/>
                    <a:pt x="6" y="78"/>
                  </a:cubicBezTo>
                  <a:cubicBezTo>
                    <a:pt x="0" y="53"/>
                    <a:pt x="0" y="29"/>
                    <a:pt x="6" y="4"/>
                  </a:cubicBezTo>
                  <a:cubicBezTo>
                    <a:pt x="38" y="0"/>
                    <a:pt x="70" y="0"/>
                    <a:pt x="102" y="4"/>
                  </a:cubicBezTo>
                  <a:cubicBezTo>
                    <a:pt x="107" y="29"/>
                    <a:pt x="107" y="53"/>
                    <a:pt x="102" y="78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6" name="Freeform 30"/>
            <p:cNvSpPr>
              <a:spLocks/>
            </p:cNvSpPr>
            <p:nvPr/>
          </p:nvSpPr>
          <p:spPr bwMode="auto">
            <a:xfrm>
              <a:off x="3275433" y="2665156"/>
              <a:ext cx="150813" cy="58738"/>
            </a:xfrm>
            <a:custGeom>
              <a:avLst/>
              <a:gdLst>
                <a:gd name="T0" fmla="*/ 4 w 104"/>
                <a:gd name="T1" fmla="*/ 37 h 41"/>
                <a:gd name="T2" fmla="*/ 100 w 104"/>
                <a:gd name="T3" fmla="*/ 37 h 41"/>
                <a:gd name="T4" fmla="*/ 104 w 104"/>
                <a:gd name="T5" fmla="*/ 0 h 41"/>
                <a:gd name="T6" fmla="*/ 0 w 104"/>
                <a:gd name="T7" fmla="*/ 0 h 41"/>
                <a:gd name="T8" fmla="*/ 4 w 104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1">
                  <a:moveTo>
                    <a:pt x="4" y="37"/>
                  </a:moveTo>
                  <a:cubicBezTo>
                    <a:pt x="36" y="41"/>
                    <a:pt x="68" y="41"/>
                    <a:pt x="100" y="37"/>
                  </a:cubicBezTo>
                  <a:cubicBezTo>
                    <a:pt x="102" y="25"/>
                    <a:pt x="104" y="12"/>
                    <a:pt x="1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1" y="25"/>
                    <a:pt x="4" y="37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7" name="Freeform 31"/>
            <p:cNvSpPr>
              <a:spLocks/>
            </p:cNvSpPr>
            <p:nvPr/>
          </p:nvSpPr>
          <p:spPr bwMode="auto">
            <a:xfrm>
              <a:off x="3332583" y="2634993"/>
              <a:ext cx="49213" cy="60325"/>
            </a:xfrm>
            <a:custGeom>
              <a:avLst/>
              <a:gdLst>
                <a:gd name="T0" fmla="*/ 31 w 33"/>
                <a:gd name="T1" fmla="*/ 19 h 42"/>
                <a:gd name="T2" fmla="*/ 31 w 33"/>
                <a:gd name="T3" fmla="*/ 23 h 42"/>
                <a:gd name="T4" fmla="*/ 3 w 33"/>
                <a:gd name="T5" fmla="*/ 41 h 42"/>
                <a:gd name="T6" fmla="*/ 0 w 33"/>
                <a:gd name="T7" fmla="*/ 39 h 42"/>
                <a:gd name="T8" fmla="*/ 0 w 33"/>
                <a:gd name="T9" fmla="*/ 4 h 42"/>
                <a:gd name="T10" fmla="*/ 3 w 33"/>
                <a:gd name="T11" fmla="*/ 1 h 42"/>
                <a:gd name="T12" fmla="*/ 31 w 33"/>
                <a:gd name="T13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2">
                  <a:moveTo>
                    <a:pt x="31" y="19"/>
                  </a:moveTo>
                  <a:cubicBezTo>
                    <a:pt x="33" y="20"/>
                    <a:pt x="33" y="22"/>
                    <a:pt x="31" y="23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0" y="41"/>
                    <a:pt x="0" y="3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3" y="1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8" name="Freeform 32"/>
            <p:cNvSpPr>
              <a:spLocks/>
            </p:cNvSpPr>
            <p:nvPr/>
          </p:nvSpPr>
          <p:spPr bwMode="auto">
            <a:xfrm>
              <a:off x="3332583" y="2665156"/>
              <a:ext cx="49213" cy="30163"/>
            </a:xfrm>
            <a:custGeom>
              <a:avLst/>
              <a:gdLst>
                <a:gd name="T0" fmla="*/ 0 w 33"/>
                <a:gd name="T1" fmla="*/ 18 h 21"/>
                <a:gd name="T2" fmla="*/ 3 w 33"/>
                <a:gd name="T3" fmla="*/ 20 h 21"/>
                <a:gd name="T4" fmla="*/ 31 w 33"/>
                <a:gd name="T5" fmla="*/ 2 h 21"/>
                <a:gd name="T6" fmla="*/ 33 w 33"/>
                <a:gd name="T7" fmla="*/ 0 h 21"/>
                <a:gd name="T8" fmla="*/ 0 w 33"/>
                <a:gd name="T9" fmla="*/ 0 h 21"/>
                <a:gd name="T10" fmla="*/ 0 w 33"/>
                <a:gd name="T1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0" y="18"/>
                  </a:moveTo>
                  <a:cubicBezTo>
                    <a:pt x="0" y="20"/>
                    <a:pt x="2" y="21"/>
                    <a:pt x="3" y="2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3" y="1"/>
                    <a:pt x="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Rectangle 1119"/>
            <p:cNvSpPr>
              <a:spLocks noChangeArrowheads="1"/>
            </p:cNvSpPr>
            <p:nvPr/>
          </p:nvSpPr>
          <p:spPr bwMode="auto">
            <a:xfrm>
              <a:off x="3326233" y="2439731"/>
              <a:ext cx="752475" cy="37306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Rectangle 1120"/>
            <p:cNvSpPr>
              <a:spLocks noChangeArrowheads="1"/>
            </p:cNvSpPr>
            <p:nvPr/>
          </p:nvSpPr>
          <p:spPr bwMode="auto">
            <a:xfrm>
              <a:off x="3326233" y="2814381"/>
              <a:ext cx="752475" cy="841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Rectangle 1121"/>
            <p:cNvSpPr>
              <a:spLocks noChangeArrowheads="1"/>
            </p:cNvSpPr>
            <p:nvPr/>
          </p:nvSpPr>
          <p:spPr bwMode="auto">
            <a:xfrm>
              <a:off x="3386558" y="2850893"/>
              <a:ext cx="576263" cy="11113"/>
            </a:xfrm>
            <a:prstGeom prst="rect">
              <a:avLst/>
            </a:pr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Rectangle 1122"/>
            <p:cNvSpPr>
              <a:spLocks noChangeArrowheads="1"/>
            </p:cNvSpPr>
            <p:nvPr/>
          </p:nvSpPr>
          <p:spPr bwMode="auto">
            <a:xfrm>
              <a:off x="3386558" y="2850893"/>
              <a:ext cx="187325" cy="11113"/>
            </a:xfrm>
            <a:prstGeom prst="rect">
              <a:avLst/>
            </a:pr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1123"/>
            <p:cNvSpPr>
              <a:spLocks noEditPoints="1"/>
            </p:cNvSpPr>
            <p:nvPr/>
          </p:nvSpPr>
          <p:spPr bwMode="auto">
            <a:xfrm>
              <a:off x="3346870" y="2841368"/>
              <a:ext cx="25400" cy="28575"/>
            </a:xfrm>
            <a:custGeom>
              <a:avLst/>
              <a:gdLst>
                <a:gd name="T0" fmla="*/ 2 w 18"/>
                <a:gd name="T1" fmla="*/ 20 h 20"/>
                <a:gd name="T2" fmla="*/ 0 w 18"/>
                <a:gd name="T3" fmla="*/ 18 h 20"/>
                <a:gd name="T4" fmla="*/ 0 w 18"/>
                <a:gd name="T5" fmla="*/ 2 h 20"/>
                <a:gd name="T6" fmla="*/ 2 w 18"/>
                <a:gd name="T7" fmla="*/ 0 h 20"/>
                <a:gd name="T8" fmla="*/ 3 w 18"/>
                <a:gd name="T9" fmla="*/ 1 h 20"/>
                <a:gd name="T10" fmla="*/ 17 w 18"/>
                <a:gd name="T11" fmla="*/ 8 h 20"/>
                <a:gd name="T12" fmla="*/ 18 w 18"/>
                <a:gd name="T13" fmla="*/ 10 h 20"/>
                <a:gd name="T14" fmla="*/ 17 w 18"/>
                <a:gd name="T15" fmla="*/ 12 h 20"/>
                <a:gd name="T16" fmla="*/ 3 w 18"/>
                <a:gd name="T17" fmla="*/ 20 h 20"/>
                <a:gd name="T18" fmla="*/ 2 w 18"/>
                <a:gd name="T19" fmla="*/ 20 h 20"/>
                <a:gd name="T20" fmla="*/ 2 w 18"/>
                <a:gd name="T21" fmla="*/ 2 h 20"/>
                <a:gd name="T22" fmla="*/ 2 w 18"/>
                <a:gd name="T23" fmla="*/ 2 h 20"/>
                <a:gd name="T24" fmla="*/ 2 w 18"/>
                <a:gd name="T25" fmla="*/ 18 h 20"/>
                <a:gd name="T26" fmla="*/ 2 w 18"/>
                <a:gd name="T27" fmla="*/ 18 h 20"/>
                <a:gd name="T28" fmla="*/ 2 w 18"/>
                <a:gd name="T29" fmla="*/ 18 h 20"/>
                <a:gd name="T30" fmla="*/ 16 w 18"/>
                <a:gd name="T31" fmla="*/ 10 h 20"/>
                <a:gd name="T32" fmla="*/ 16 w 18"/>
                <a:gd name="T33" fmla="*/ 10 h 20"/>
                <a:gd name="T34" fmla="*/ 16 w 18"/>
                <a:gd name="T35" fmla="*/ 10 h 20"/>
                <a:gd name="T36" fmla="*/ 2 w 18"/>
                <a:gd name="T3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20">
                  <a:moveTo>
                    <a:pt x="2" y="20"/>
                  </a:move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8" y="9"/>
                    <a:pt x="18" y="10"/>
                  </a:cubicBezTo>
                  <a:cubicBezTo>
                    <a:pt x="18" y="11"/>
                    <a:pt x="17" y="12"/>
                    <a:pt x="17" y="1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Rectangle 1124"/>
            <p:cNvSpPr>
              <a:spLocks noChangeArrowheads="1"/>
            </p:cNvSpPr>
            <p:nvPr/>
          </p:nvSpPr>
          <p:spPr bwMode="auto">
            <a:xfrm>
              <a:off x="4004095" y="2841368"/>
              <a:ext cx="3175" cy="3016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Rectangle 1125"/>
            <p:cNvSpPr>
              <a:spLocks noChangeArrowheads="1"/>
            </p:cNvSpPr>
            <p:nvPr/>
          </p:nvSpPr>
          <p:spPr bwMode="auto">
            <a:xfrm>
              <a:off x="3997745" y="2846131"/>
              <a:ext cx="3175" cy="2540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Rectangle 1126"/>
            <p:cNvSpPr>
              <a:spLocks noChangeArrowheads="1"/>
            </p:cNvSpPr>
            <p:nvPr/>
          </p:nvSpPr>
          <p:spPr bwMode="auto">
            <a:xfrm>
              <a:off x="3988220" y="2852481"/>
              <a:ext cx="3175" cy="19050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Rectangle 1127"/>
            <p:cNvSpPr>
              <a:spLocks noChangeArrowheads="1"/>
            </p:cNvSpPr>
            <p:nvPr/>
          </p:nvSpPr>
          <p:spPr bwMode="auto">
            <a:xfrm>
              <a:off x="3981870" y="2860418"/>
              <a:ext cx="1588" cy="11113"/>
            </a:xfrm>
            <a:prstGeom prst="rect">
              <a:avLst/>
            </a:pr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1128"/>
            <p:cNvSpPr>
              <a:spLocks/>
            </p:cNvSpPr>
            <p:nvPr/>
          </p:nvSpPr>
          <p:spPr bwMode="auto">
            <a:xfrm>
              <a:off x="4024733" y="2841368"/>
              <a:ext cx="31750" cy="30163"/>
            </a:xfrm>
            <a:custGeom>
              <a:avLst/>
              <a:gdLst>
                <a:gd name="T0" fmla="*/ 21 w 22"/>
                <a:gd name="T1" fmla="*/ 21 h 21"/>
                <a:gd name="T2" fmla="*/ 1 w 22"/>
                <a:gd name="T3" fmla="*/ 21 h 21"/>
                <a:gd name="T4" fmla="*/ 0 w 22"/>
                <a:gd name="T5" fmla="*/ 20 h 21"/>
                <a:gd name="T6" fmla="*/ 0 w 22"/>
                <a:gd name="T7" fmla="*/ 1 h 21"/>
                <a:gd name="T8" fmla="*/ 1 w 22"/>
                <a:gd name="T9" fmla="*/ 0 h 21"/>
                <a:gd name="T10" fmla="*/ 11 w 22"/>
                <a:gd name="T11" fmla="*/ 0 h 21"/>
                <a:gd name="T12" fmla="*/ 12 w 22"/>
                <a:gd name="T13" fmla="*/ 1 h 21"/>
                <a:gd name="T14" fmla="*/ 11 w 22"/>
                <a:gd name="T15" fmla="*/ 2 h 21"/>
                <a:gd name="T16" fmla="*/ 2 w 22"/>
                <a:gd name="T17" fmla="*/ 2 h 21"/>
                <a:gd name="T18" fmla="*/ 2 w 22"/>
                <a:gd name="T19" fmla="*/ 19 h 21"/>
                <a:gd name="T20" fmla="*/ 20 w 22"/>
                <a:gd name="T21" fmla="*/ 19 h 21"/>
                <a:gd name="T22" fmla="*/ 20 w 22"/>
                <a:gd name="T23" fmla="*/ 10 h 21"/>
                <a:gd name="T24" fmla="*/ 21 w 22"/>
                <a:gd name="T25" fmla="*/ 10 h 21"/>
                <a:gd name="T26" fmla="*/ 22 w 22"/>
                <a:gd name="T27" fmla="*/ 10 h 21"/>
                <a:gd name="T28" fmla="*/ 22 w 22"/>
                <a:gd name="T29" fmla="*/ 20 h 21"/>
                <a:gd name="T30" fmla="*/ 21 w 22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1">
                  <a:moveTo>
                    <a:pt x="2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1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1"/>
                  </a:cubicBezTo>
                  <a:cubicBezTo>
                    <a:pt x="12" y="1"/>
                    <a:pt x="11" y="2"/>
                    <a:pt x="1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1"/>
                    <a:pt x="21" y="21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1129"/>
            <p:cNvSpPr>
              <a:spLocks/>
            </p:cNvSpPr>
            <p:nvPr/>
          </p:nvSpPr>
          <p:spPr bwMode="auto">
            <a:xfrm>
              <a:off x="4045370" y="2841368"/>
              <a:ext cx="11113" cy="9525"/>
            </a:xfrm>
            <a:custGeom>
              <a:avLst/>
              <a:gdLst>
                <a:gd name="T0" fmla="*/ 7 w 8"/>
                <a:gd name="T1" fmla="*/ 7 h 7"/>
                <a:gd name="T2" fmla="*/ 6 w 8"/>
                <a:gd name="T3" fmla="*/ 6 h 7"/>
                <a:gd name="T4" fmla="*/ 6 w 8"/>
                <a:gd name="T5" fmla="*/ 2 h 7"/>
                <a:gd name="T6" fmla="*/ 1 w 8"/>
                <a:gd name="T7" fmla="*/ 2 h 7"/>
                <a:gd name="T8" fmla="*/ 0 w 8"/>
                <a:gd name="T9" fmla="*/ 1 h 7"/>
                <a:gd name="T10" fmla="*/ 1 w 8"/>
                <a:gd name="T11" fmla="*/ 0 h 7"/>
                <a:gd name="T12" fmla="*/ 7 w 8"/>
                <a:gd name="T13" fmla="*/ 0 h 7"/>
                <a:gd name="T14" fmla="*/ 8 w 8"/>
                <a:gd name="T15" fmla="*/ 1 h 7"/>
                <a:gd name="T16" fmla="*/ 8 w 8"/>
                <a:gd name="T17" fmla="*/ 6 h 7"/>
                <a:gd name="T18" fmla="*/ 7 w 8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">
                  <a:moveTo>
                    <a:pt x="7" y="7"/>
                  </a:moveTo>
                  <a:cubicBezTo>
                    <a:pt x="6" y="7"/>
                    <a:pt x="6" y="6"/>
                    <a:pt x="6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1130"/>
            <p:cNvSpPr>
              <a:spLocks/>
            </p:cNvSpPr>
            <p:nvPr/>
          </p:nvSpPr>
          <p:spPr bwMode="auto">
            <a:xfrm>
              <a:off x="4042195" y="2842956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0 w 8"/>
                <a:gd name="T5" fmla="*/ 6 h 8"/>
                <a:gd name="T6" fmla="*/ 7 w 8"/>
                <a:gd name="T7" fmla="*/ 0 h 8"/>
                <a:gd name="T8" fmla="*/ 8 w 8"/>
                <a:gd name="T9" fmla="*/ 0 h 8"/>
                <a:gd name="T10" fmla="*/ 8 w 8"/>
                <a:gd name="T11" fmla="*/ 1 h 8"/>
                <a:gd name="T12" fmla="*/ 1 w 8"/>
                <a:gd name="T13" fmla="*/ 8 h 8"/>
                <a:gd name="T14" fmla="*/ 0 w 8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1"/>
                  </a:lnTo>
                  <a:lnTo>
                    <a:pt x="1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1131"/>
            <p:cNvSpPr>
              <a:spLocks noEditPoints="1"/>
            </p:cNvSpPr>
            <p:nvPr/>
          </p:nvSpPr>
          <p:spPr bwMode="auto">
            <a:xfrm>
              <a:off x="3658020" y="2574668"/>
              <a:ext cx="88900" cy="98425"/>
            </a:xfrm>
            <a:custGeom>
              <a:avLst/>
              <a:gdLst>
                <a:gd name="T0" fmla="*/ 7 w 61"/>
                <a:gd name="T1" fmla="*/ 68 h 68"/>
                <a:gd name="T2" fmla="*/ 0 w 61"/>
                <a:gd name="T3" fmla="*/ 60 h 68"/>
                <a:gd name="T4" fmla="*/ 0 w 61"/>
                <a:gd name="T5" fmla="*/ 7 h 68"/>
                <a:gd name="T6" fmla="*/ 7 w 61"/>
                <a:gd name="T7" fmla="*/ 0 h 68"/>
                <a:gd name="T8" fmla="*/ 11 w 61"/>
                <a:gd name="T9" fmla="*/ 1 h 68"/>
                <a:gd name="T10" fmla="*/ 57 w 61"/>
                <a:gd name="T11" fmla="*/ 28 h 68"/>
                <a:gd name="T12" fmla="*/ 61 w 61"/>
                <a:gd name="T13" fmla="*/ 34 h 68"/>
                <a:gd name="T14" fmla="*/ 57 w 61"/>
                <a:gd name="T15" fmla="*/ 40 h 68"/>
                <a:gd name="T16" fmla="*/ 11 w 61"/>
                <a:gd name="T17" fmla="*/ 66 h 68"/>
                <a:gd name="T18" fmla="*/ 7 w 61"/>
                <a:gd name="T19" fmla="*/ 68 h 68"/>
                <a:gd name="T20" fmla="*/ 7 w 61"/>
                <a:gd name="T21" fmla="*/ 6 h 68"/>
                <a:gd name="T22" fmla="*/ 7 w 61"/>
                <a:gd name="T23" fmla="*/ 7 h 68"/>
                <a:gd name="T24" fmla="*/ 7 w 61"/>
                <a:gd name="T25" fmla="*/ 60 h 68"/>
                <a:gd name="T26" fmla="*/ 7 w 61"/>
                <a:gd name="T27" fmla="*/ 61 h 68"/>
                <a:gd name="T28" fmla="*/ 8 w 61"/>
                <a:gd name="T29" fmla="*/ 61 h 68"/>
                <a:gd name="T30" fmla="*/ 54 w 61"/>
                <a:gd name="T31" fmla="*/ 34 h 68"/>
                <a:gd name="T32" fmla="*/ 55 w 61"/>
                <a:gd name="T33" fmla="*/ 34 h 68"/>
                <a:gd name="T34" fmla="*/ 54 w 61"/>
                <a:gd name="T35" fmla="*/ 33 h 68"/>
                <a:gd name="T36" fmla="*/ 8 w 61"/>
                <a:gd name="T37" fmla="*/ 6 h 68"/>
                <a:gd name="T38" fmla="*/ 7 w 61"/>
                <a:gd name="T39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68">
                  <a:moveTo>
                    <a:pt x="7" y="68"/>
                  </a:moveTo>
                  <a:cubicBezTo>
                    <a:pt x="3" y="68"/>
                    <a:pt x="0" y="65"/>
                    <a:pt x="0" y="6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8" y="0"/>
                    <a:pt x="9" y="0"/>
                    <a:pt x="11" y="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60" y="29"/>
                    <a:pt x="61" y="31"/>
                    <a:pt x="61" y="34"/>
                  </a:cubicBezTo>
                  <a:cubicBezTo>
                    <a:pt x="61" y="36"/>
                    <a:pt x="60" y="38"/>
                    <a:pt x="57" y="40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9" y="67"/>
                    <a:pt x="8" y="68"/>
                    <a:pt x="7" y="68"/>
                  </a:cubicBezTo>
                  <a:close/>
                  <a:moveTo>
                    <a:pt x="7" y="6"/>
                  </a:moveTo>
                  <a:cubicBezTo>
                    <a:pt x="7" y="6"/>
                    <a:pt x="7" y="6"/>
                    <a:pt x="7" y="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8" y="61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3"/>
                    <a:pt x="54" y="3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363"/>
            <p:cNvSpPr>
              <a:spLocks/>
            </p:cNvSpPr>
            <p:nvPr/>
          </p:nvSpPr>
          <p:spPr bwMode="auto">
            <a:xfrm>
              <a:off x="3948532" y="2311143"/>
              <a:ext cx="96838" cy="73025"/>
            </a:xfrm>
            <a:custGeom>
              <a:avLst/>
              <a:gdLst>
                <a:gd name="T0" fmla="*/ 63 w 66"/>
                <a:gd name="T1" fmla="*/ 48 h 50"/>
                <a:gd name="T2" fmla="*/ 4 w 66"/>
                <a:gd name="T3" fmla="*/ 48 h 50"/>
                <a:gd name="T4" fmla="*/ 4 w 66"/>
                <a:gd name="T5" fmla="*/ 2 h 50"/>
                <a:gd name="T6" fmla="*/ 63 w 66"/>
                <a:gd name="T7" fmla="*/ 2 h 50"/>
                <a:gd name="T8" fmla="*/ 63 w 66"/>
                <a:gd name="T9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0">
                  <a:moveTo>
                    <a:pt x="63" y="48"/>
                  </a:moveTo>
                  <a:cubicBezTo>
                    <a:pt x="43" y="50"/>
                    <a:pt x="23" y="50"/>
                    <a:pt x="4" y="48"/>
                  </a:cubicBezTo>
                  <a:cubicBezTo>
                    <a:pt x="0" y="33"/>
                    <a:pt x="0" y="17"/>
                    <a:pt x="4" y="2"/>
                  </a:cubicBezTo>
                  <a:cubicBezTo>
                    <a:pt x="23" y="0"/>
                    <a:pt x="43" y="0"/>
                    <a:pt x="63" y="2"/>
                  </a:cubicBezTo>
                  <a:cubicBezTo>
                    <a:pt x="66" y="17"/>
                    <a:pt x="66" y="33"/>
                    <a:pt x="63" y="48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364"/>
            <p:cNvSpPr>
              <a:spLocks/>
            </p:cNvSpPr>
            <p:nvPr/>
          </p:nvSpPr>
          <p:spPr bwMode="auto">
            <a:xfrm>
              <a:off x="3950120" y="2347655"/>
              <a:ext cx="93663" cy="36513"/>
            </a:xfrm>
            <a:custGeom>
              <a:avLst/>
              <a:gdLst>
                <a:gd name="T0" fmla="*/ 3 w 64"/>
                <a:gd name="T1" fmla="*/ 23 h 25"/>
                <a:gd name="T2" fmla="*/ 62 w 64"/>
                <a:gd name="T3" fmla="*/ 23 h 25"/>
                <a:gd name="T4" fmla="*/ 64 w 64"/>
                <a:gd name="T5" fmla="*/ 0 h 25"/>
                <a:gd name="T6" fmla="*/ 0 w 64"/>
                <a:gd name="T7" fmla="*/ 0 h 25"/>
                <a:gd name="T8" fmla="*/ 3 w 64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5">
                  <a:moveTo>
                    <a:pt x="3" y="23"/>
                  </a:moveTo>
                  <a:cubicBezTo>
                    <a:pt x="22" y="25"/>
                    <a:pt x="42" y="25"/>
                    <a:pt x="62" y="23"/>
                  </a:cubicBezTo>
                  <a:cubicBezTo>
                    <a:pt x="63" y="15"/>
                    <a:pt x="64" y="7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5"/>
                    <a:pt x="3" y="23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365"/>
            <p:cNvSpPr>
              <a:spLocks/>
            </p:cNvSpPr>
            <p:nvPr/>
          </p:nvSpPr>
          <p:spPr bwMode="auto">
            <a:xfrm>
              <a:off x="3986632" y="2328605"/>
              <a:ext cx="30163" cy="38100"/>
            </a:xfrm>
            <a:custGeom>
              <a:avLst/>
              <a:gdLst>
                <a:gd name="T0" fmla="*/ 19 w 20"/>
                <a:gd name="T1" fmla="*/ 12 h 26"/>
                <a:gd name="T2" fmla="*/ 19 w 20"/>
                <a:gd name="T3" fmla="*/ 14 h 26"/>
                <a:gd name="T4" fmla="*/ 2 w 20"/>
                <a:gd name="T5" fmla="*/ 25 h 26"/>
                <a:gd name="T6" fmla="*/ 0 w 20"/>
                <a:gd name="T7" fmla="*/ 24 h 26"/>
                <a:gd name="T8" fmla="*/ 0 w 20"/>
                <a:gd name="T9" fmla="*/ 2 h 26"/>
                <a:gd name="T10" fmla="*/ 2 w 20"/>
                <a:gd name="T11" fmla="*/ 1 h 26"/>
                <a:gd name="T12" fmla="*/ 19 w 20"/>
                <a:gd name="T1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6">
                  <a:moveTo>
                    <a:pt x="19" y="12"/>
                  </a:moveTo>
                  <a:cubicBezTo>
                    <a:pt x="20" y="12"/>
                    <a:pt x="20" y="14"/>
                    <a:pt x="19" y="1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366"/>
            <p:cNvSpPr>
              <a:spLocks/>
            </p:cNvSpPr>
            <p:nvPr/>
          </p:nvSpPr>
          <p:spPr bwMode="auto">
            <a:xfrm>
              <a:off x="3986632" y="2347655"/>
              <a:ext cx="30163" cy="19050"/>
            </a:xfrm>
            <a:custGeom>
              <a:avLst/>
              <a:gdLst>
                <a:gd name="T0" fmla="*/ 0 w 20"/>
                <a:gd name="T1" fmla="*/ 11 h 13"/>
                <a:gd name="T2" fmla="*/ 2 w 20"/>
                <a:gd name="T3" fmla="*/ 12 h 13"/>
                <a:gd name="T4" fmla="*/ 19 w 20"/>
                <a:gd name="T5" fmla="*/ 1 h 13"/>
                <a:gd name="T6" fmla="*/ 20 w 20"/>
                <a:gd name="T7" fmla="*/ 0 h 13"/>
                <a:gd name="T8" fmla="*/ 0 w 20"/>
                <a:gd name="T9" fmla="*/ 0 h 13"/>
                <a:gd name="T10" fmla="*/ 0 w 20"/>
                <a:gd name="T1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0" y="11"/>
                  </a:moveTo>
                  <a:cubicBezTo>
                    <a:pt x="0" y="12"/>
                    <a:pt x="1" y="13"/>
                    <a:pt x="2" y="1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367"/>
            <p:cNvSpPr>
              <a:spLocks/>
            </p:cNvSpPr>
            <p:nvPr/>
          </p:nvSpPr>
          <p:spPr bwMode="auto">
            <a:xfrm>
              <a:off x="3165895" y="2776280"/>
              <a:ext cx="95250" cy="73025"/>
            </a:xfrm>
            <a:custGeom>
              <a:avLst/>
              <a:gdLst>
                <a:gd name="T0" fmla="*/ 63 w 66"/>
                <a:gd name="T1" fmla="*/ 48 h 50"/>
                <a:gd name="T2" fmla="*/ 4 w 66"/>
                <a:gd name="T3" fmla="*/ 48 h 50"/>
                <a:gd name="T4" fmla="*/ 4 w 66"/>
                <a:gd name="T5" fmla="*/ 2 h 50"/>
                <a:gd name="T6" fmla="*/ 63 w 66"/>
                <a:gd name="T7" fmla="*/ 2 h 50"/>
                <a:gd name="T8" fmla="*/ 63 w 66"/>
                <a:gd name="T9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0">
                  <a:moveTo>
                    <a:pt x="63" y="48"/>
                  </a:moveTo>
                  <a:cubicBezTo>
                    <a:pt x="43" y="50"/>
                    <a:pt x="23" y="50"/>
                    <a:pt x="4" y="48"/>
                  </a:cubicBezTo>
                  <a:cubicBezTo>
                    <a:pt x="0" y="33"/>
                    <a:pt x="0" y="17"/>
                    <a:pt x="4" y="2"/>
                  </a:cubicBezTo>
                  <a:cubicBezTo>
                    <a:pt x="23" y="0"/>
                    <a:pt x="43" y="0"/>
                    <a:pt x="63" y="2"/>
                  </a:cubicBezTo>
                  <a:cubicBezTo>
                    <a:pt x="66" y="17"/>
                    <a:pt x="66" y="33"/>
                    <a:pt x="63" y="48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368"/>
            <p:cNvSpPr>
              <a:spLocks/>
            </p:cNvSpPr>
            <p:nvPr/>
          </p:nvSpPr>
          <p:spPr bwMode="auto">
            <a:xfrm>
              <a:off x="3167482" y="2812793"/>
              <a:ext cx="92075" cy="36513"/>
            </a:xfrm>
            <a:custGeom>
              <a:avLst/>
              <a:gdLst>
                <a:gd name="T0" fmla="*/ 3 w 64"/>
                <a:gd name="T1" fmla="*/ 23 h 25"/>
                <a:gd name="T2" fmla="*/ 62 w 64"/>
                <a:gd name="T3" fmla="*/ 23 h 25"/>
                <a:gd name="T4" fmla="*/ 64 w 64"/>
                <a:gd name="T5" fmla="*/ 0 h 25"/>
                <a:gd name="T6" fmla="*/ 0 w 64"/>
                <a:gd name="T7" fmla="*/ 0 h 25"/>
                <a:gd name="T8" fmla="*/ 3 w 64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5">
                  <a:moveTo>
                    <a:pt x="3" y="23"/>
                  </a:moveTo>
                  <a:cubicBezTo>
                    <a:pt x="22" y="25"/>
                    <a:pt x="42" y="25"/>
                    <a:pt x="62" y="23"/>
                  </a:cubicBezTo>
                  <a:cubicBezTo>
                    <a:pt x="63" y="15"/>
                    <a:pt x="64" y="7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5"/>
                    <a:pt x="3" y="23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369"/>
            <p:cNvSpPr>
              <a:spLocks/>
            </p:cNvSpPr>
            <p:nvPr/>
          </p:nvSpPr>
          <p:spPr bwMode="auto">
            <a:xfrm>
              <a:off x="3203995" y="2793743"/>
              <a:ext cx="28575" cy="38100"/>
            </a:xfrm>
            <a:custGeom>
              <a:avLst/>
              <a:gdLst>
                <a:gd name="T0" fmla="*/ 19 w 20"/>
                <a:gd name="T1" fmla="*/ 12 h 26"/>
                <a:gd name="T2" fmla="*/ 19 w 20"/>
                <a:gd name="T3" fmla="*/ 14 h 26"/>
                <a:gd name="T4" fmla="*/ 2 w 20"/>
                <a:gd name="T5" fmla="*/ 25 h 26"/>
                <a:gd name="T6" fmla="*/ 0 w 20"/>
                <a:gd name="T7" fmla="*/ 24 h 26"/>
                <a:gd name="T8" fmla="*/ 0 w 20"/>
                <a:gd name="T9" fmla="*/ 2 h 26"/>
                <a:gd name="T10" fmla="*/ 2 w 20"/>
                <a:gd name="T11" fmla="*/ 1 h 26"/>
                <a:gd name="T12" fmla="*/ 19 w 20"/>
                <a:gd name="T1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6">
                  <a:moveTo>
                    <a:pt x="19" y="12"/>
                  </a:moveTo>
                  <a:cubicBezTo>
                    <a:pt x="20" y="12"/>
                    <a:pt x="20" y="14"/>
                    <a:pt x="19" y="1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370"/>
            <p:cNvSpPr>
              <a:spLocks/>
            </p:cNvSpPr>
            <p:nvPr/>
          </p:nvSpPr>
          <p:spPr bwMode="auto">
            <a:xfrm>
              <a:off x="3203995" y="2812793"/>
              <a:ext cx="28575" cy="19050"/>
            </a:xfrm>
            <a:custGeom>
              <a:avLst/>
              <a:gdLst>
                <a:gd name="T0" fmla="*/ 0 w 20"/>
                <a:gd name="T1" fmla="*/ 11 h 13"/>
                <a:gd name="T2" fmla="*/ 2 w 20"/>
                <a:gd name="T3" fmla="*/ 12 h 13"/>
                <a:gd name="T4" fmla="*/ 19 w 20"/>
                <a:gd name="T5" fmla="*/ 1 h 13"/>
                <a:gd name="T6" fmla="*/ 20 w 20"/>
                <a:gd name="T7" fmla="*/ 0 h 13"/>
                <a:gd name="T8" fmla="*/ 0 w 20"/>
                <a:gd name="T9" fmla="*/ 0 h 13"/>
                <a:gd name="T10" fmla="*/ 0 w 20"/>
                <a:gd name="T1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0" y="11"/>
                  </a:moveTo>
                  <a:cubicBezTo>
                    <a:pt x="0" y="12"/>
                    <a:pt x="1" y="13"/>
                    <a:pt x="2" y="1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371"/>
            <p:cNvSpPr>
              <a:spLocks/>
            </p:cNvSpPr>
            <p:nvPr/>
          </p:nvSpPr>
          <p:spPr bwMode="auto">
            <a:xfrm>
              <a:off x="3643732" y="2939793"/>
              <a:ext cx="95250" cy="73025"/>
            </a:xfrm>
            <a:custGeom>
              <a:avLst/>
              <a:gdLst>
                <a:gd name="T0" fmla="*/ 63 w 66"/>
                <a:gd name="T1" fmla="*/ 48 h 50"/>
                <a:gd name="T2" fmla="*/ 4 w 66"/>
                <a:gd name="T3" fmla="*/ 48 h 50"/>
                <a:gd name="T4" fmla="*/ 4 w 66"/>
                <a:gd name="T5" fmla="*/ 2 h 50"/>
                <a:gd name="T6" fmla="*/ 63 w 66"/>
                <a:gd name="T7" fmla="*/ 2 h 50"/>
                <a:gd name="T8" fmla="*/ 63 w 66"/>
                <a:gd name="T9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0">
                  <a:moveTo>
                    <a:pt x="63" y="48"/>
                  </a:moveTo>
                  <a:cubicBezTo>
                    <a:pt x="43" y="50"/>
                    <a:pt x="23" y="50"/>
                    <a:pt x="4" y="48"/>
                  </a:cubicBezTo>
                  <a:cubicBezTo>
                    <a:pt x="0" y="33"/>
                    <a:pt x="0" y="17"/>
                    <a:pt x="4" y="2"/>
                  </a:cubicBezTo>
                  <a:cubicBezTo>
                    <a:pt x="23" y="0"/>
                    <a:pt x="43" y="0"/>
                    <a:pt x="63" y="2"/>
                  </a:cubicBezTo>
                  <a:cubicBezTo>
                    <a:pt x="66" y="17"/>
                    <a:pt x="66" y="33"/>
                    <a:pt x="63" y="48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372"/>
            <p:cNvSpPr>
              <a:spLocks/>
            </p:cNvSpPr>
            <p:nvPr/>
          </p:nvSpPr>
          <p:spPr bwMode="auto">
            <a:xfrm>
              <a:off x="3645320" y="2976305"/>
              <a:ext cx="92075" cy="36513"/>
            </a:xfrm>
            <a:custGeom>
              <a:avLst/>
              <a:gdLst>
                <a:gd name="T0" fmla="*/ 3 w 64"/>
                <a:gd name="T1" fmla="*/ 23 h 25"/>
                <a:gd name="T2" fmla="*/ 62 w 64"/>
                <a:gd name="T3" fmla="*/ 23 h 25"/>
                <a:gd name="T4" fmla="*/ 64 w 64"/>
                <a:gd name="T5" fmla="*/ 0 h 25"/>
                <a:gd name="T6" fmla="*/ 0 w 64"/>
                <a:gd name="T7" fmla="*/ 0 h 25"/>
                <a:gd name="T8" fmla="*/ 3 w 64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5">
                  <a:moveTo>
                    <a:pt x="3" y="23"/>
                  </a:moveTo>
                  <a:cubicBezTo>
                    <a:pt x="22" y="25"/>
                    <a:pt x="42" y="25"/>
                    <a:pt x="62" y="23"/>
                  </a:cubicBezTo>
                  <a:cubicBezTo>
                    <a:pt x="63" y="15"/>
                    <a:pt x="64" y="7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5"/>
                    <a:pt x="3" y="23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373"/>
            <p:cNvSpPr>
              <a:spLocks/>
            </p:cNvSpPr>
            <p:nvPr/>
          </p:nvSpPr>
          <p:spPr bwMode="auto">
            <a:xfrm>
              <a:off x="3681832" y="2957255"/>
              <a:ext cx="28575" cy="38100"/>
            </a:xfrm>
            <a:custGeom>
              <a:avLst/>
              <a:gdLst>
                <a:gd name="T0" fmla="*/ 19 w 20"/>
                <a:gd name="T1" fmla="*/ 12 h 26"/>
                <a:gd name="T2" fmla="*/ 19 w 20"/>
                <a:gd name="T3" fmla="*/ 14 h 26"/>
                <a:gd name="T4" fmla="*/ 2 w 20"/>
                <a:gd name="T5" fmla="*/ 25 h 26"/>
                <a:gd name="T6" fmla="*/ 0 w 20"/>
                <a:gd name="T7" fmla="*/ 24 h 26"/>
                <a:gd name="T8" fmla="*/ 0 w 20"/>
                <a:gd name="T9" fmla="*/ 2 h 26"/>
                <a:gd name="T10" fmla="*/ 2 w 20"/>
                <a:gd name="T11" fmla="*/ 1 h 26"/>
                <a:gd name="T12" fmla="*/ 19 w 20"/>
                <a:gd name="T1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6">
                  <a:moveTo>
                    <a:pt x="19" y="12"/>
                  </a:moveTo>
                  <a:cubicBezTo>
                    <a:pt x="20" y="12"/>
                    <a:pt x="20" y="14"/>
                    <a:pt x="19" y="1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374"/>
            <p:cNvSpPr>
              <a:spLocks/>
            </p:cNvSpPr>
            <p:nvPr/>
          </p:nvSpPr>
          <p:spPr bwMode="auto">
            <a:xfrm>
              <a:off x="3681832" y="2976305"/>
              <a:ext cx="28575" cy="19050"/>
            </a:xfrm>
            <a:custGeom>
              <a:avLst/>
              <a:gdLst>
                <a:gd name="T0" fmla="*/ 0 w 20"/>
                <a:gd name="T1" fmla="*/ 11 h 13"/>
                <a:gd name="T2" fmla="*/ 2 w 20"/>
                <a:gd name="T3" fmla="*/ 12 h 13"/>
                <a:gd name="T4" fmla="*/ 19 w 20"/>
                <a:gd name="T5" fmla="*/ 1 h 13"/>
                <a:gd name="T6" fmla="*/ 20 w 20"/>
                <a:gd name="T7" fmla="*/ 0 h 13"/>
                <a:gd name="T8" fmla="*/ 0 w 20"/>
                <a:gd name="T9" fmla="*/ 0 h 13"/>
                <a:gd name="T10" fmla="*/ 0 w 20"/>
                <a:gd name="T1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0" y="11"/>
                  </a:moveTo>
                  <a:cubicBezTo>
                    <a:pt x="0" y="12"/>
                    <a:pt x="1" y="13"/>
                    <a:pt x="2" y="1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375"/>
            <p:cNvSpPr>
              <a:spLocks/>
            </p:cNvSpPr>
            <p:nvPr/>
          </p:nvSpPr>
          <p:spPr bwMode="auto">
            <a:xfrm>
              <a:off x="4200945" y="2368293"/>
              <a:ext cx="58738" cy="44450"/>
            </a:xfrm>
            <a:custGeom>
              <a:avLst/>
              <a:gdLst>
                <a:gd name="T0" fmla="*/ 38 w 40"/>
                <a:gd name="T1" fmla="*/ 29 h 31"/>
                <a:gd name="T2" fmla="*/ 2 w 40"/>
                <a:gd name="T3" fmla="*/ 29 h 31"/>
                <a:gd name="T4" fmla="*/ 2 w 40"/>
                <a:gd name="T5" fmla="*/ 2 h 31"/>
                <a:gd name="T6" fmla="*/ 38 w 40"/>
                <a:gd name="T7" fmla="*/ 2 h 31"/>
                <a:gd name="T8" fmla="*/ 38 w 40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8" y="29"/>
                  </a:moveTo>
                  <a:cubicBezTo>
                    <a:pt x="26" y="31"/>
                    <a:pt x="14" y="31"/>
                    <a:pt x="2" y="29"/>
                  </a:cubicBezTo>
                  <a:cubicBezTo>
                    <a:pt x="0" y="20"/>
                    <a:pt x="0" y="11"/>
                    <a:pt x="2" y="2"/>
                  </a:cubicBezTo>
                  <a:cubicBezTo>
                    <a:pt x="14" y="0"/>
                    <a:pt x="26" y="0"/>
                    <a:pt x="38" y="2"/>
                  </a:cubicBezTo>
                  <a:cubicBezTo>
                    <a:pt x="40" y="11"/>
                    <a:pt x="40" y="20"/>
                    <a:pt x="38" y="29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376"/>
            <p:cNvSpPr>
              <a:spLocks/>
            </p:cNvSpPr>
            <p:nvPr/>
          </p:nvSpPr>
          <p:spPr bwMode="auto">
            <a:xfrm>
              <a:off x="4202532" y="2388930"/>
              <a:ext cx="57150" cy="23813"/>
            </a:xfrm>
            <a:custGeom>
              <a:avLst/>
              <a:gdLst>
                <a:gd name="T0" fmla="*/ 1 w 39"/>
                <a:gd name="T1" fmla="*/ 14 h 16"/>
                <a:gd name="T2" fmla="*/ 37 w 39"/>
                <a:gd name="T3" fmla="*/ 14 h 16"/>
                <a:gd name="T4" fmla="*/ 39 w 39"/>
                <a:gd name="T5" fmla="*/ 0 h 16"/>
                <a:gd name="T6" fmla="*/ 0 w 39"/>
                <a:gd name="T7" fmla="*/ 0 h 16"/>
                <a:gd name="T8" fmla="*/ 1 w 39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6">
                  <a:moveTo>
                    <a:pt x="1" y="14"/>
                  </a:moveTo>
                  <a:cubicBezTo>
                    <a:pt x="13" y="16"/>
                    <a:pt x="25" y="16"/>
                    <a:pt x="37" y="14"/>
                  </a:cubicBezTo>
                  <a:cubicBezTo>
                    <a:pt x="38" y="10"/>
                    <a:pt x="39" y="5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10"/>
                    <a:pt x="1" y="14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377"/>
            <p:cNvSpPr>
              <a:spLocks/>
            </p:cNvSpPr>
            <p:nvPr/>
          </p:nvSpPr>
          <p:spPr bwMode="auto">
            <a:xfrm>
              <a:off x="4224757" y="2379405"/>
              <a:ext cx="17463" cy="22225"/>
            </a:xfrm>
            <a:custGeom>
              <a:avLst/>
              <a:gdLst>
                <a:gd name="T0" fmla="*/ 12 w 12"/>
                <a:gd name="T1" fmla="*/ 7 h 15"/>
                <a:gd name="T2" fmla="*/ 12 w 12"/>
                <a:gd name="T3" fmla="*/ 8 h 15"/>
                <a:gd name="T4" fmla="*/ 1 w 12"/>
                <a:gd name="T5" fmla="*/ 15 h 15"/>
                <a:gd name="T6" fmla="*/ 0 w 12"/>
                <a:gd name="T7" fmla="*/ 14 h 15"/>
                <a:gd name="T8" fmla="*/ 0 w 12"/>
                <a:gd name="T9" fmla="*/ 1 h 15"/>
                <a:gd name="T10" fmla="*/ 1 w 12"/>
                <a:gd name="T11" fmla="*/ 0 h 15"/>
                <a:gd name="T12" fmla="*/ 12 w 12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12" y="7"/>
                  </a:moveTo>
                  <a:cubicBezTo>
                    <a:pt x="12" y="7"/>
                    <a:pt x="12" y="8"/>
                    <a:pt x="12" y="8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378"/>
            <p:cNvSpPr>
              <a:spLocks/>
            </p:cNvSpPr>
            <p:nvPr/>
          </p:nvSpPr>
          <p:spPr bwMode="auto">
            <a:xfrm>
              <a:off x="4224757" y="2388930"/>
              <a:ext cx="17463" cy="12700"/>
            </a:xfrm>
            <a:custGeom>
              <a:avLst/>
              <a:gdLst>
                <a:gd name="T0" fmla="*/ 0 w 12"/>
                <a:gd name="T1" fmla="*/ 7 h 8"/>
                <a:gd name="T2" fmla="*/ 1 w 12"/>
                <a:gd name="T3" fmla="*/ 8 h 8"/>
                <a:gd name="T4" fmla="*/ 12 w 12"/>
                <a:gd name="T5" fmla="*/ 1 h 8"/>
                <a:gd name="T6" fmla="*/ 12 w 12"/>
                <a:gd name="T7" fmla="*/ 0 h 8"/>
                <a:gd name="T8" fmla="*/ 0 w 12"/>
                <a:gd name="T9" fmla="*/ 0 h 8"/>
                <a:gd name="T10" fmla="*/ 0 w 12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379"/>
            <p:cNvSpPr>
              <a:spLocks/>
            </p:cNvSpPr>
            <p:nvPr/>
          </p:nvSpPr>
          <p:spPr bwMode="auto">
            <a:xfrm>
              <a:off x="3189707" y="2481005"/>
              <a:ext cx="58738" cy="46038"/>
            </a:xfrm>
            <a:custGeom>
              <a:avLst/>
              <a:gdLst>
                <a:gd name="T0" fmla="*/ 38 w 40"/>
                <a:gd name="T1" fmla="*/ 29 h 31"/>
                <a:gd name="T2" fmla="*/ 2 w 40"/>
                <a:gd name="T3" fmla="*/ 29 h 31"/>
                <a:gd name="T4" fmla="*/ 2 w 40"/>
                <a:gd name="T5" fmla="*/ 2 h 31"/>
                <a:gd name="T6" fmla="*/ 38 w 40"/>
                <a:gd name="T7" fmla="*/ 2 h 31"/>
                <a:gd name="T8" fmla="*/ 38 w 40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8" y="29"/>
                  </a:moveTo>
                  <a:cubicBezTo>
                    <a:pt x="26" y="31"/>
                    <a:pt x="14" y="31"/>
                    <a:pt x="2" y="29"/>
                  </a:cubicBezTo>
                  <a:cubicBezTo>
                    <a:pt x="0" y="20"/>
                    <a:pt x="0" y="11"/>
                    <a:pt x="2" y="2"/>
                  </a:cubicBezTo>
                  <a:cubicBezTo>
                    <a:pt x="14" y="0"/>
                    <a:pt x="26" y="0"/>
                    <a:pt x="38" y="2"/>
                  </a:cubicBezTo>
                  <a:cubicBezTo>
                    <a:pt x="40" y="11"/>
                    <a:pt x="40" y="20"/>
                    <a:pt x="38" y="29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380"/>
            <p:cNvSpPr>
              <a:spLocks/>
            </p:cNvSpPr>
            <p:nvPr/>
          </p:nvSpPr>
          <p:spPr bwMode="auto">
            <a:xfrm>
              <a:off x="3191295" y="2503230"/>
              <a:ext cx="57150" cy="23813"/>
            </a:xfrm>
            <a:custGeom>
              <a:avLst/>
              <a:gdLst>
                <a:gd name="T0" fmla="*/ 1 w 39"/>
                <a:gd name="T1" fmla="*/ 14 h 16"/>
                <a:gd name="T2" fmla="*/ 37 w 39"/>
                <a:gd name="T3" fmla="*/ 14 h 16"/>
                <a:gd name="T4" fmla="*/ 39 w 39"/>
                <a:gd name="T5" fmla="*/ 0 h 16"/>
                <a:gd name="T6" fmla="*/ 0 w 39"/>
                <a:gd name="T7" fmla="*/ 0 h 16"/>
                <a:gd name="T8" fmla="*/ 1 w 39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6">
                  <a:moveTo>
                    <a:pt x="1" y="14"/>
                  </a:moveTo>
                  <a:cubicBezTo>
                    <a:pt x="13" y="16"/>
                    <a:pt x="25" y="16"/>
                    <a:pt x="37" y="14"/>
                  </a:cubicBezTo>
                  <a:cubicBezTo>
                    <a:pt x="38" y="10"/>
                    <a:pt x="39" y="5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10"/>
                    <a:pt x="1" y="14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381"/>
            <p:cNvSpPr>
              <a:spLocks/>
            </p:cNvSpPr>
            <p:nvPr/>
          </p:nvSpPr>
          <p:spPr bwMode="auto">
            <a:xfrm>
              <a:off x="3213520" y="2492118"/>
              <a:ext cx="17463" cy="22225"/>
            </a:xfrm>
            <a:custGeom>
              <a:avLst/>
              <a:gdLst>
                <a:gd name="T0" fmla="*/ 12 w 12"/>
                <a:gd name="T1" fmla="*/ 7 h 15"/>
                <a:gd name="T2" fmla="*/ 12 w 12"/>
                <a:gd name="T3" fmla="*/ 8 h 15"/>
                <a:gd name="T4" fmla="*/ 1 w 12"/>
                <a:gd name="T5" fmla="*/ 15 h 15"/>
                <a:gd name="T6" fmla="*/ 0 w 12"/>
                <a:gd name="T7" fmla="*/ 14 h 15"/>
                <a:gd name="T8" fmla="*/ 0 w 12"/>
                <a:gd name="T9" fmla="*/ 1 h 15"/>
                <a:gd name="T10" fmla="*/ 1 w 12"/>
                <a:gd name="T11" fmla="*/ 0 h 15"/>
                <a:gd name="T12" fmla="*/ 12 w 12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12" y="7"/>
                  </a:moveTo>
                  <a:cubicBezTo>
                    <a:pt x="12" y="7"/>
                    <a:pt x="12" y="8"/>
                    <a:pt x="12" y="8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1382"/>
            <p:cNvSpPr>
              <a:spLocks/>
            </p:cNvSpPr>
            <p:nvPr/>
          </p:nvSpPr>
          <p:spPr bwMode="auto">
            <a:xfrm>
              <a:off x="3213520" y="2503230"/>
              <a:ext cx="17463" cy="11113"/>
            </a:xfrm>
            <a:custGeom>
              <a:avLst/>
              <a:gdLst>
                <a:gd name="T0" fmla="*/ 0 w 12"/>
                <a:gd name="T1" fmla="*/ 7 h 8"/>
                <a:gd name="T2" fmla="*/ 1 w 12"/>
                <a:gd name="T3" fmla="*/ 8 h 8"/>
                <a:gd name="T4" fmla="*/ 12 w 12"/>
                <a:gd name="T5" fmla="*/ 1 h 8"/>
                <a:gd name="T6" fmla="*/ 12 w 12"/>
                <a:gd name="T7" fmla="*/ 0 h 8"/>
                <a:gd name="T8" fmla="*/ 0 w 12"/>
                <a:gd name="T9" fmla="*/ 0 h 8"/>
                <a:gd name="T10" fmla="*/ 0 w 12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1383"/>
            <p:cNvSpPr>
              <a:spLocks/>
            </p:cNvSpPr>
            <p:nvPr/>
          </p:nvSpPr>
          <p:spPr bwMode="auto">
            <a:xfrm>
              <a:off x="3816770" y="3011230"/>
              <a:ext cx="58738" cy="44450"/>
            </a:xfrm>
            <a:custGeom>
              <a:avLst/>
              <a:gdLst>
                <a:gd name="T0" fmla="*/ 38 w 40"/>
                <a:gd name="T1" fmla="*/ 29 h 30"/>
                <a:gd name="T2" fmla="*/ 2 w 40"/>
                <a:gd name="T3" fmla="*/ 29 h 30"/>
                <a:gd name="T4" fmla="*/ 2 w 40"/>
                <a:gd name="T5" fmla="*/ 1 h 30"/>
                <a:gd name="T6" fmla="*/ 38 w 40"/>
                <a:gd name="T7" fmla="*/ 1 h 30"/>
                <a:gd name="T8" fmla="*/ 38 w 4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0">
                  <a:moveTo>
                    <a:pt x="38" y="29"/>
                  </a:moveTo>
                  <a:cubicBezTo>
                    <a:pt x="26" y="30"/>
                    <a:pt x="14" y="30"/>
                    <a:pt x="2" y="29"/>
                  </a:cubicBezTo>
                  <a:cubicBezTo>
                    <a:pt x="0" y="20"/>
                    <a:pt x="0" y="10"/>
                    <a:pt x="2" y="1"/>
                  </a:cubicBezTo>
                  <a:cubicBezTo>
                    <a:pt x="14" y="0"/>
                    <a:pt x="26" y="0"/>
                    <a:pt x="38" y="1"/>
                  </a:cubicBezTo>
                  <a:cubicBezTo>
                    <a:pt x="40" y="10"/>
                    <a:pt x="40" y="20"/>
                    <a:pt x="38" y="29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384"/>
            <p:cNvSpPr>
              <a:spLocks/>
            </p:cNvSpPr>
            <p:nvPr/>
          </p:nvSpPr>
          <p:spPr bwMode="auto">
            <a:xfrm>
              <a:off x="3816770" y="3033455"/>
              <a:ext cx="57150" cy="22225"/>
            </a:xfrm>
            <a:custGeom>
              <a:avLst/>
              <a:gdLst>
                <a:gd name="T0" fmla="*/ 2 w 39"/>
                <a:gd name="T1" fmla="*/ 14 h 15"/>
                <a:gd name="T2" fmla="*/ 38 w 39"/>
                <a:gd name="T3" fmla="*/ 14 h 15"/>
                <a:gd name="T4" fmla="*/ 39 w 39"/>
                <a:gd name="T5" fmla="*/ 0 h 15"/>
                <a:gd name="T6" fmla="*/ 0 w 39"/>
                <a:gd name="T7" fmla="*/ 0 h 15"/>
                <a:gd name="T8" fmla="*/ 2 w 3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5">
                  <a:moveTo>
                    <a:pt x="2" y="14"/>
                  </a:moveTo>
                  <a:cubicBezTo>
                    <a:pt x="14" y="15"/>
                    <a:pt x="26" y="15"/>
                    <a:pt x="38" y="14"/>
                  </a:cubicBezTo>
                  <a:cubicBezTo>
                    <a:pt x="39" y="9"/>
                    <a:pt x="39" y="5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1" y="9"/>
                    <a:pt x="2" y="14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385"/>
            <p:cNvSpPr>
              <a:spLocks/>
            </p:cNvSpPr>
            <p:nvPr/>
          </p:nvSpPr>
          <p:spPr bwMode="auto">
            <a:xfrm>
              <a:off x="3838995" y="3022343"/>
              <a:ext cx="19050" cy="22225"/>
            </a:xfrm>
            <a:custGeom>
              <a:avLst/>
              <a:gdLst>
                <a:gd name="T0" fmla="*/ 12 w 13"/>
                <a:gd name="T1" fmla="*/ 7 h 16"/>
                <a:gd name="T2" fmla="*/ 12 w 13"/>
                <a:gd name="T3" fmla="*/ 9 h 16"/>
                <a:gd name="T4" fmla="*/ 2 w 13"/>
                <a:gd name="T5" fmla="*/ 15 h 16"/>
                <a:gd name="T6" fmla="*/ 0 w 13"/>
                <a:gd name="T7" fmla="*/ 15 h 16"/>
                <a:gd name="T8" fmla="*/ 0 w 13"/>
                <a:gd name="T9" fmla="*/ 2 h 16"/>
                <a:gd name="T10" fmla="*/ 2 w 13"/>
                <a:gd name="T11" fmla="*/ 1 h 16"/>
                <a:gd name="T12" fmla="*/ 12 w 13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6">
                  <a:moveTo>
                    <a:pt x="12" y="7"/>
                  </a:moveTo>
                  <a:cubicBezTo>
                    <a:pt x="13" y="8"/>
                    <a:pt x="13" y="8"/>
                    <a:pt x="12" y="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386"/>
            <p:cNvSpPr>
              <a:spLocks/>
            </p:cNvSpPr>
            <p:nvPr/>
          </p:nvSpPr>
          <p:spPr bwMode="auto">
            <a:xfrm>
              <a:off x="3838995" y="3033455"/>
              <a:ext cx="19050" cy="11113"/>
            </a:xfrm>
            <a:custGeom>
              <a:avLst/>
              <a:gdLst>
                <a:gd name="T0" fmla="*/ 0 w 13"/>
                <a:gd name="T1" fmla="*/ 7 h 8"/>
                <a:gd name="T2" fmla="*/ 2 w 13"/>
                <a:gd name="T3" fmla="*/ 7 h 8"/>
                <a:gd name="T4" fmla="*/ 12 w 13"/>
                <a:gd name="T5" fmla="*/ 1 h 8"/>
                <a:gd name="T6" fmla="*/ 13 w 13"/>
                <a:gd name="T7" fmla="*/ 0 h 8"/>
                <a:gd name="T8" fmla="*/ 0 w 13"/>
                <a:gd name="T9" fmla="*/ 0 h 8"/>
                <a:gd name="T10" fmla="*/ 0 w 13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8">
                  <a:moveTo>
                    <a:pt x="0" y="7"/>
                  </a:moveTo>
                  <a:cubicBezTo>
                    <a:pt x="0" y="7"/>
                    <a:pt x="1" y="8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387"/>
            <p:cNvSpPr>
              <a:spLocks/>
            </p:cNvSpPr>
            <p:nvPr/>
          </p:nvSpPr>
          <p:spPr bwMode="auto">
            <a:xfrm>
              <a:off x="3740570" y="2317493"/>
              <a:ext cx="58738" cy="44450"/>
            </a:xfrm>
            <a:custGeom>
              <a:avLst/>
              <a:gdLst>
                <a:gd name="T0" fmla="*/ 38 w 40"/>
                <a:gd name="T1" fmla="*/ 29 h 30"/>
                <a:gd name="T2" fmla="*/ 2 w 40"/>
                <a:gd name="T3" fmla="*/ 29 h 30"/>
                <a:gd name="T4" fmla="*/ 2 w 40"/>
                <a:gd name="T5" fmla="*/ 1 h 30"/>
                <a:gd name="T6" fmla="*/ 38 w 40"/>
                <a:gd name="T7" fmla="*/ 1 h 30"/>
                <a:gd name="T8" fmla="*/ 38 w 40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0">
                  <a:moveTo>
                    <a:pt x="38" y="29"/>
                  </a:moveTo>
                  <a:cubicBezTo>
                    <a:pt x="26" y="30"/>
                    <a:pt x="14" y="30"/>
                    <a:pt x="2" y="29"/>
                  </a:cubicBezTo>
                  <a:cubicBezTo>
                    <a:pt x="0" y="20"/>
                    <a:pt x="0" y="10"/>
                    <a:pt x="2" y="1"/>
                  </a:cubicBezTo>
                  <a:cubicBezTo>
                    <a:pt x="14" y="0"/>
                    <a:pt x="26" y="0"/>
                    <a:pt x="38" y="1"/>
                  </a:cubicBezTo>
                  <a:cubicBezTo>
                    <a:pt x="40" y="10"/>
                    <a:pt x="40" y="20"/>
                    <a:pt x="38" y="29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388"/>
            <p:cNvSpPr>
              <a:spLocks/>
            </p:cNvSpPr>
            <p:nvPr/>
          </p:nvSpPr>
          <p:spPr bwMode="auto">
            <a:xfrm>
              <a:off x="3740570" y="2339718"/>
              <a:ext cx="57150" cy="22225"/>
            </a:xfrm>
            <a:custGeom>
              <a:avLst/>
              <a:gdLst>
                <a:gd name="T0" fmla="*/ 2 w 39"/>
                <a:gd name="T1" fmla="*/ 14 h 15"/>
                <a:gd name="T2" fmla="*/ 38 w 39"/>
                <a:gd name="T3" fmla="*/ 14 h 15"/>
                <a:gd name="T4" fmla="*/ 39 w 39"/>
                <a:gd name="T5" fmla="*/ 0 h 15"/>
                <a:gd name="T6" fmla="*/ 0 w 39"/>
                <a:gd name="T7" fmla="*/ 0 h 15"/>
                <a:gd name="T8" fmla="*/ 2 w 3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5">
                  <a:moveTo>
                    <a:pt x="2" y="14"/>
                  </a:moveTo>
                  <a:cubicBezTo>
                    <a:pt x="14" y="15"/>
                    <a:pt x="26" y="15"/>
                    <a:pt x="38" y="14"/>
                  </a:cubicBezTo>
                  <a:cubicBezTo>
                    <a:pt x="39" y="9"/>
                    <a:pt x="39" y="5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1" y="9"/>
                    <a:pt x="2" y="14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389"/>
            <p:cNvSpPr>
              <a:spLocks/>
            </p:cNvSpPr>
            <p:nvPr/>
          </p:nvSpPr>
          <p:spPr bwMode="auto">
            <a:xfrm>
              <a:off x="3762795" y="2328605"/>
              <a:ext cx="19050" cy="22225"/>
            </a:xfrm>
            <a:custGeom>
              <a:avLst/>
              <a:gdLst>
                <a:gd name="T0" fmla="*/ 12 w 13"/>
                <a:gd name="T1" fmla="*/ 7 h 16"/>
                <a:gd name="T2" fmla="*/ 12 w 13"/>
                <a:gd name="T3" fmla="*/ 9 h 16"/>
                <a:gd name="T4" fmla="*/ 2 w 13"/>
                <a:gd name="T5" fmla="*/ 15 h 16"/>
                <a:gd name="T6" fmla="*/ 0 w 13"/>
                <a:gd name="T7" fmla="*/ 15 h 16"/>
                <a:gd name="T8" fmla="*/ 0 w 13"/>
                <a:gd name="T9" fmla="*/ 2 h 16"/>
                <a:gd name="T10" fmla="*/ 2 w 13"/>
                <a:gd name="T11" fmla="*/ 1 h 16"/>
                <a:gd name="T12" fmla="*/ 12 w 13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6">
                  <a:moveTo>
                    <a:pt x="12" y="7"/>
                  </a:moveTo>
                  <a:cubicBezTo>
                    <a:pt x="13" y="8"/>
                    <a:pt x="13" y="8"/>
                    <a:pt x="12" y="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390"/>
            <p:cNvSpPr>
              <a:spLocks/>
            </p:cNvSpPr>
            <p:nvPr/>
          </p:nvSpPr>
          <p:spPr bwMode="auto">
            <a:xfrm>
              <a:off x="3762795" y="2339718"/>
              <a:ext cx="19050" cy="11113"/>
            </a:xfrm>
            <a:custGeom>
              <a:avLst/>
              <a:gdLst>
                <a:gd name="T0" fmla="*/ 0 w 13"/>
                <a:gd name="T1" fmla="*/ 7 h 8"/>
                <a:gd name="T2" fmla="*/ 2 w 13"/>
                <a:gd name="T3" fmla="*/ 7 h 8"/>
                <a:gd name="T4" fmla="*/ 12 w 13"/>
                <a:gd name="T5" fmla="*/ 1 h 8"/>
                <a:gd name="T6" fmla="*/ 13 w 13"/>
                <a:gd name="T7" fmla="*/ 0 h 8"/>
                <a:gd name="T8" fmla="*/ 0 w 13"/>
                <a:gd name="T9" fmla="*/ 0 h 8"/>
                <a:gd name="T10" fmla="*/ 0 w 13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8">
                  <a:moveTo>
                    <a:pt x="0" y="7"/>
                  </a:moveTo>
                  <a:cubicBezTo>
                    <a:pt x="0" y="7"/>
                    <a:pt x="1" y="8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7219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835316" y="845023"/>
            <a:ext cx="822958" cy="823465"/>
          </a:xfrm>
          <a:custGeom>
            <a:avLst/>
            <a:gdLst>
              <a:gd name="T0" fmla="*/ 687 w 687"/>
              <a:gd name="T1" fmla="*/ 624 h 687"/>
              <a:gd name="T2" fmla="*/ 625 w 687"/>
              <a:gd name="T3" fmla="*/ 687 h 687"/>
              <a:gd name="T4" fmla="*/ 63 w 687"/>
              <a:gd name="T5" fmla="*/ 687 h 687"/>
              <a:gd name="T6" fmla="*/ 0 w 687"/>
              <a:gd name="T7" fmla="*/ 624 h 687"/>
              <a:gd name="T8" fmla="*/ 0 w 687"/>
              <a:gd name="T9" fmla="*/ 62 h 687"/>
              <a:gd name="T10" fmla="*/ 63 w 687"/>
              <a:gd name="T11" fmla="*/ 0 h 687"/>
              <a:gd name="T12" fmla="*/ 625 w 687"/>
              <a:gd name="T13" fmla="*/ 0 h 687"/>
              <a:gd name="T14" fmla="*/ 687 w 687"/>
              <a:gd name="T15" fmla="*/ 62 h 687"/>
              <a:gd name="T16" fmla="*/ 687 w 687"/>
              <a:gd name="T17" fmla="*/ 624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4"/>
                </a:moveTo>
                <a:cubicBezTo>
                  <a:pt x="687" y="659"/>
                  <a:pt x="659" y="687"/>
                  <a:pt x="625" y="687"/>
                </a:cubicBezTo>
                <a:cubicBezTo>
                  <a:pt x="63" y="687"/>
                  <a:pt x="63" y="687"/>
                  <a:pt x="63" y="687"/>
                </a:cubicBezTo>
                <a:cubicBezTo>
                  <a:pt x="28" y="687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3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E74B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989462" y="925139"/>
            <a:ext cx="668812" cy="743350"/>
          </a:xfrm>
          <a:custGeom>
            <a:avLst/>
            <a:gdLst>
              <a:gd name="T0" fmla="*/ 558 w 558"/>
              <a:gd name="T1" fmla="*/ 557 h 620"/>
              <a:gd name="T2" fmla="*/ 558 w 558"/>
              <a:gd name="T3" fmla="*/ 321 h 620"/>
              <a:gd name="T4" fmla="*/ 237 w 558"/>
              <a:gd name="T5" fmla="*/ 0 h 620"/>
              <a:gd name="T6" fmla="*/ 185 w 558"/>
              <a:gd name="T7" fmla="*/ 51 h 620"/>
              <a:gd name="T8" fmla="*/ 171 w 558"/>
              <a:gd name="T9" fmla="*/ 160 h 620"/>
              <a:gd name="T10" fmla="*/ 134 w 558"/>
              <a:gd name="T11" fmla="*/ 244 h 620"/>
              <a:gd name="T12" fmla="*/ 117 w 558"/>
              <a:gd name="T13" fmla="*/ 227 h 620"/>
              <a:gd name="T14" fmla="*/ 30 w 558"/>
              <a:gd name="T15" fmla="*/ 315 h 620"/>
              <a:gd name="T16" fmla="*/ 21 w 558"/>
              <a:gd name="T17" fmla="*/ 366 h 620"/>
              <a:gd name="T18" fmla="*/ 11 w 558"/>
              <a:gd name="T19" fmla="*/ 415 h 620"/>
              <a:gd name="T20" fmla="*/ 125 w 558"/>
              <a:gd name="T21" fmla="*/ 528 h 620"/>
              <a:gd name="T22" fmla="*/ 0 w 558"/>
              <a:gd name="T23" fmla="*/ 489 h 620"/>
              <a:gd name="T24" fmla="*/ 131 w 558"/>
              <a:gd name="T25" fmla="*/ 620 h 620"/>
              <a:gd name="T26" fmla="*/ 496 w 558"/>
              <a:gd name="T27" fmla="*/ 620 h 620"/>
              <a:gd name="T28" fmla="*/ 558 w 558"/>
              <a:gd name="T29" fmla="*/ 557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8" h="620">
                <a:moveTo>
                  <a:pt x="558" y="557"/>
                </a:moveTo>
                <a:cubicBezTo>
                  <a:pt x="558" y="321"/>
                  <a:pt x="558" y="321"/>
                  <a:pt x="558" y="321"/>
                </a:cubicBezTo>
                <a:cubicBezTo>
                  <a:pt x="237" y="0"/>
                  <a:pt x="237" y="0"/>
                  <a:pt x="237" y="0"/>
                </a:cubicBezTo>
                <a:cubicBezTo>
                  <a:pt x="185" y="51"/>
                  <a:pt x="185" y="51"/>
                  <a:pt x="185" y="51"/>
                </a:cubicBezTo>
                <a:cubicBezTo>
                  <a:pt x="185" y="51"/>
                  <a:pt x="163" y="109"/>
                  <a:pt x="171" y="160"/>
                </a:cubicBezTo>
                <a:cubicBezTo>
                  <a:pt x="180" y="211"/>
                  <a:pt x="134" y="244"/>
                  <a:pt x="134" y="244"/>
                </a:cubicBezTo>
                <a:cubicBezTo>
                  <a:pt x="117" y="227"/>
                  <a:pt x="117" y="227"/>
                  <a:pt x="117" y="227"/>
                </a:cubicBezTo>
                <a:cubicBezTo>
                  <a:pt x="30" y="315"/>
                  <a:pt x="30" y="315"/>
                  <a:pt x="30" y="315"/>
                </a:cubicBezTo>
                <a:cubicBezTo>
                  <a:pt x="21" y="366"/>
                  <a:pt x="21" y="366"/>
                  <a:pt x="21" y="366"/>
                </a:cubicBezTo>
                <a:cubicBezTo>
                  <a:pt x="11" y="415"/>
                  <a:pt x="11" y="415"/>
                  <a:pt x="11" y="415"/>
                </a:cubicBezTo>
                <a:cubicBezTo>
                  <a:pt x="125" y="528"/>
                  <a:pt x="125" y="528"/>
                  <a:pt x="125" y="528"/>
                </a:cubicBezTo>
                <a:cubicBezTo>
                  <a:pt x="0" y="489"/>
                  <a:pt x="0" y="489"/>
                  <a:pt x="0" y="489"/>
                </a:cubicBezTo>
                <a:cubicBezTo>
                  <a:pt x="131" y="620"/>
                  <a:pt x="131" y="620"/>
                  <a:pt x="131" y="620"/>
                </a:cubicBezTo>
                <a:cubicBezTo>
                  <a:pt x="496" y="620"/>
                  <a:pt x="496" y="620"/>
                  <a:pt x="496" y="620"/>
                </a:cubicBezTo>
                <a:cubicBezTo>
                  <a:pt x="530" y="620"/>
                  <a:pt x="558" y="592"/>
                  <a:pt x="558" y="557"/>
                </a:cubicBezTo>
                <a:close/>
              </a:path>
            </a:pathLst>
          </a:custGeom>
          <a:solidFill>
            <a:srgbClr val="9638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309924" y="1037706"/>
            <a:ext cx="110032" cy="156174"/>
          </a:xfrm>
          <a:custGeom>
            <a:avLst/>
            <a:gdLst>
              <a:gd name="T0" fmla="*/ 0 w 92"/>
              <a:gd name="T1" fmla="*/ 32 h 130"/>
              <a:gd name="T2" fmla="*/ 92 w 92"/>
              <a:gd name="T3" fmla="*/ 120 h 130"/>
              <a:gd name="T4" fmla="*/ 0 w 92"/>
              <a:gd name="T5" fmla="*/ 3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2" h="130">
                <a:moveTo>
                  <a:pt x="0" y="32"/>
                </a:moveTo>
                <a:cubicBezTo>
                  <a:pt x="0" y="32"/>
                  <a:pt x="85" y="0"/>
                  <a:pt x="92" y="120"/>
                </a:cubicBezTo>
                <a:cubicBezTo>
                  <a:pt x="92" y="120"/>
                  <a:pt x="1" y="130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983885" y="1456030"/>
            <a:ext cx="442156" cy="120173"/>
          </a:xfrm>
          <a:custGeom>
            <a:avLst/>
            <a:gdLst>
              <a:gd name="T0" fmla="*/ 359 w 369"/>
              <a:gd name="T1" fmla="*/ 4 h 100"/>
              <a:gd name="T2" fmla="*/ 360 w 369"/>
              <a:gd name="T3" fmla="*/ 2 h 100"/>
              <a:gd name="T4" fmla="*/ 358 w 369"/>
              <a:gd name="T5" fmla="*/ 4 h 100"/>
              <a:gd name="T6" fmla="*/ 359 w 369"/>
              <a:gd name="T7" fmla="*/ 4 h 100"/>
              <a:gd name="T8" fmla="*/ 184 w 369"/>
              <a:gd name="T9" fmla="*/ 53 h 100"/>
              <a:gd name="T10" fmla="*/ 10 w 369"/>
              <a:gd name="T11" fmla="*/ 4 h 100"/>
              <a:gd name="T12" fmla="*/ 11 w 369"/>
              <a:gd name="T13" fmla="*/ 4 h 100"/>
              <a:gd name="T14" fmla="*/ 9 w 369"/>
              <a:gd name="T15" fmla="*/ 2 h 100"/>
              <a:gd name="T16" fmla="*/ 10 w 369"/>
              <a:gd name="T17" fmla="*/ 4 h 100"/>
              <a:gd name="T18" fmla="*/ 7 w 369"/>
              <a:gd name="T19" fmla="*/ 0 h 100"/>
              <a:gd name="T20" fmla="*/ 6 w 369"/>
              <a:gd name="T21" fmla="*/ 47 h 100"/>
              <a:gd name="T22" fmla="*/ 10 w 369"/>
              <a:gd name="T23" fmla="*/ 52 h 100"/>
              <a:gd name="T24" fmla="*/ 184 w 369"/>
              <a:gd name="T25" fmla="*/ 100 h 100"/>
              <a:gd name="T26" fmla="*/ 359 w 369"/>
              <a:gd name="T27" fmla="*/ 52 h 100"/>
              <a:gd name="T28" fmla="*/ 363 w 369"/>
              <a:gd name="T29" fmla="*/ 47 h 100"/>
              <a:gd name="T30" fmla="*/ 362 w 369"/>
              <a:gd name="T31" fmla="*/ 0 h 100"/>
              <a:gd name="T32" fmla="*/ 359 w 369"/>
              <a:gd name="T33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9" h="100">
                <a:moveTo>
                  <a:pt x="359" y="4"/>
                </a:moveTo>
                <a:cubicBezTo>
                  <a:pt x="359" y="3"/>
                  <a:pt x="359" y="3"/>
                  <a:pt x="360" y="2"/>
                </a:cubicBezTo>
                <a:cubicBezTo>
                  <a:pt x="358" y="4"/>
                  <a:pt x="358" y="4"/>
                  <a:pt x="358" y="4"/>
                </a:cubicBezTo>
                <a:cubicBezTo>
                  <a:pt x="358" y="4"/>
                  <a:pt x="359" y="4"/>
                  <a:pt x="359" y="4"/>
                </a:cubicBezTo>
                <a:cubicBezTo>
                  <a:pt x="335" y="33"/>
                  <a:pt x="265" y="53"/>
                  <a:pt x="184" y="53"/>
                </a:cubicBezTo>
                <a:cubicBezTo>
                  <a:pt x="103" y="53"/>
                  <a:pt x="34" y="33"/>
                  <a:pt x="10" y="4"/>
                </a:cubicBezTo>
                <a:cubicBezTo>
                  <a:pt x="10" y="4"/>
                  <a:pt x="11" y="4"/>
                  <a:pt x="11" y="4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10" y="3"/>
                  <a:pt x="10" y="4"/>
                </a:cubicBezTo>
                <a:cubicBezTo>
                  <a:pt x="10" y="3"/>
                  <a:pt x="8" y="1"/>
                  <a:pt x="7" y="0"/>
                </a:cubicBezTo>
                <a:cubicBezTo>
                  <a:pt x="1" y="20"/>
                  <a:pt x="0" y="38"/>
                  <a:pt x="6" y="47"/>
                </a:cubicBezTo>
                <a:cubicBezTo>
                  <a:pt x="7" y="49"/>
                  <a:pt x="9" y="51"/>
                  <a:pt x="10" y="52"/>
                </a:cubicBezTo>
                <a:cubicBezTo>
                  <a:pt x="31" y="80"/>
                  <a:pt x="101" y="100"/>
                  <a:pt x="184" y="100"/>
                </a:cubicBezTo>
                <a:cubicBezTo>
                  <a:pt x="268" y="100"/>
                  <a:pt x="338" y="80"/>
                  <a:pt x="359" y="52"/>
                </a:cubicBezTo>
                <a:cubicBezTo>
                  <a:pt x="360" y="51"/>
                  <a:pt x="362" y="49"/>
                  <a:pt x="363" y="47"/>
                </a:cubicBezTo>
                <a:cubicBezTo>
                  <a:pt x="369" y="38"/>
                  <a:pt x="368" y="20"/>
                  <a:pt x="362" y="0"/>
                </a:cubicBezTo>
                <a:cubicBezTo>
                  <a:pt x="360" y="2"/>
                  <a:pt x="359" y="3"/>
                  <a:pt x="35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3989462" y="1296814"/>
            <a:ext cx="430494" cy="192683"/>
          </a:xfrm>
          <a:custGeom>
            <a:avLst/>
            <a:gdLst>
              <a:gd name="T0" fmla="*/ 338 w 359"/>
              <a:gd name="T1" fmla="*/ 37 h 161"/>
              <a:gd name="T2" fmla="*/ 313 w 359"/>
              <a:gd name="T3" fmla="*/ 0 h 161"/>
              <a:gd name="T4" fmla="*/ 322 w 359"/>
              <a:gd name="T5" fmla="*/ 16 h 161"/>
              <a:gd name="T6" fmla="*/ 328 w 359"/>
              <a:gd name="T7" fmla="*/ 59 h 161"/>
              <a:gd name="T8" fmla="*/ 275 w 359"/>
              <a:gd name="T9" fmla="*/ 48 h 161"/>
              <a:gd name="T10" fmla="*/ 223 w 359"/>
              <a:gd name="T11" fmla="*/ 27 h 161"/>
              <a:gd name="T12" fmla="*/ 195 w 359"/>
              <a:gd name="T13" fmla="*/ 57 h 161"/>
              <a:gd name="T14" fmla="*/ 162 w 359"/>
              <a:gd name="T15" fmla="*/ 86 h 161"/>
              <a:gd name="T16" fmla="*/ 135 w 359"/>
              <a:gd name="T17" fmla="*/ 67 h 161"/>
              <a:gd name="T18" fmla="*/ 135 w 359"/>
              <a:gd name="T19" fmla="*/ 65 h 161"/>
              <a:gd name="T20" fmla="*/ 53 w 359"/>
              <a:gd name="T21" fmla="*/ 45 h 161"/>
              <a:gd name="T22" fmla="*/ 27 w 359"/>
              <a:gd name="T23" fmla="*/ 40 h 161"/>
              <a:gd name="T24" fmla="*/ 27 w 359"/>
              <a:gd name="T25" fmla="*/ 25 h 161"/>
              <a:gd name="T26" fmla="*/ 20 w 359"/>
              <a:gd name="T27" fmla="*/ 37 h 161"/>
              <a:gd name="T28" fmla="*/ 8 w 359"/>
              <a:gd name="T29" fmla="*/ 110 h 161"/>
              <a:gd name="T30" fmla="*/ 13 w 359"/>
              <a:gd name="T31" fmla="*/ 115 h 161"/>
              <a:gd name="T32" fmla="*/ 179 w 359"/>
              <a:gd name="T33" fmla="*/ 161 h 161"/>
              <a:gd name="T34" fmla="*/ 346 w 359"/>
              <a:gd name="T35" fmla="*/ 115 h 161"/>
              <a:gd name="T36" fmla="*/ 351 w 359"/>
              <a:gd name="T37" fmla="*/ 110 h 161"/>
              <a:gd name="T38" fmla="*/ 338 w 359"/>
              <a:gd name="T39" fmla="*/ 3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59" h="161">
                <a:moveTo>
                  <a:pt x="338" y="37"/>
                </a:moveTo>
                <a:cubicBezTo>
                  <a:pt x="334" y="28"/>
                  <a:pt x="325" y="14"/>
                  <a:pt x="313" y="0"/>
                </a:cubicBezTo>
                <a:cubicBezTo>
                  <a:pt x="317" y="5"/>
                  <a:pt x="320" y="10"/>
                  <a:pt x="322" y="16"/>
                </a:cubicBezTo>
                <a:cubicBezTo>
                  <a:pt x="333" y="37"/>
                  <a:pt x="335" y="53"/>
                  <a:pt x="328" y="59"/>
                </a:cubicBezTo>
                <a:cubicBezTo>
                  <a:pt x="317" y="69"/>
                  <a:pt x="289" y="61"/>
                  <a:pt x="275" y="48"/>
                </a:cubicBezTo>
                <a:cubicBezTo>
                  <a:pt x="254" y="30"/>
                  <a:pt x="237" y="23"/>
                  <a:pt x="223" y="27"/>
                </a:cubicBezTo>
                <a:cubicBezTo>
                  <a:pt x="211" y="30"/>
                  <a:pt x="202" y="40"/>
                  <a:pt x="195" y="57"/>
                </a:cubicBezTo>
                <a:cubicBezTo>
                  <a:pt x="188" y="75"/>
                  <a:pt x="176" y="86"/>
                  <a:pt x="162" y="86"/>
                </a:cubicBezTo>
                <a:cubicBezTo>
                  <a:pt x="151" y="86"/>
                  <a:pt x="140" y="79"/>
                  <a:pt x="135" y="67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20" y="32"/>
                  <a:pt x="114" y="24"/>
                  <a:pt x="53" y="45"/>
                </a:cubicBezTo>
                <a:cubicBezTo>
                  <a:pt x="45" y="47"/>
                  <a:pt x="31" y="50"/>
                  <a:pt x="27" y="40"/>
                </a:cubicBezTo>
                <a:cubicBezTo>
                  <a:pt x="26" y="37"/>
                  <a:pt x="26" y="31"/>
                  <a:pt x="27" y="25"/>
                </a:cubicBezTo>
                <a:cubicBezTo>
                  <a:pt x="24" y="30"/>
                  <a:pt x="22" y="34"/>
                  <a:pt x="20" y="37"/>
                </a:cubicBezTo>
                <a:cubicBezTo>
                  <a:pt x="7" y="67"/>
                  <a:pt x="0" y="97"/>
                  <a:pt x="8" y="110"/>
                </a:cubicBezTo>
                <a:cubicBezTo>
                  <a:pt x="10" y="112"/>
                  <a:pt x="11" y="114"/>
                  <a:pt x="13" y="115"/>
                </a:cubicBezTo>
                <a:cubicBezTo>
                  <a:pt x="33" y="142"/>
                  <a:pt x="100" y="161"/>
                  <a:pt x="179" y="161"/>
                </a:cubicBezTo>
                <a:cubicBezTo>
                  <a:pt x="259" y="161"/>
                  <a:pt x="326" y="142"/>
                  <a:pt x="346" y="115"/>
                </a:cubicBezTo>
                <a:cubicBezTo>
                  <a:pt x="348" y="114"/>
                  <a:pt x="349" y="112"/>
                  <a:pt x="351" y="110"/>
                </a:cubicBezTo>
                <a:cubicBezTo>
                  <a:pt x="359" y="97"/>
                  <a:pt x="352" y="67"/>
                  <a:pt x="338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3995547" y="1195909"/>
            <a:ext cx="414775" cy="220571"/>
          </a:xfrm>
          <a:custGeom>
            <a:avLst/>
            <a:gdLst>
              <a:gd name="T0" fmla="*/ 329 w 346"/>
              <a:gd name="T1" fmla="*/ 93 h 184"/>
              <a:gd name="T2" fmla="*/ 233 w 346"/>
              <a:gd name="T3" fmla="*/ 5 h 184"/>
              <a:gd name="T4" fmla="*/ 228 w 346"/>
              <a:gd name="T5" fmla="*/ 19 h 184"/>
              <a:gd name="T6" fmla="*/ 316 w 346"/>
              <a:gd name="T7" fmla="*/ 101 h 184"/>
              <a:gd name="T8" fmla="*/ 321 w 346"/>
              <a:gd name="T9" fmla="*/ 142 h 184"/>
              <a:gd name="T10" fmla="*/ 271 w 346"/>
              <a:gd name="T11" fmla="*/ 131 h 184"/>
              <a:gd name="T12" fmla="*/ 218 w 346"/>
              <a:gd name="T13" fmla="*/ 109 h 184"/>
              <a:gd name="T14" fmla="*/ 189 w 346"/>
              <a:gd name="T15" fmla="*/ 141 h 184"/>
              <a:gd name="T16" fmla="*/ 157 w 346"/>
              <a:gd name="T17" fmla="*/ 168 h 184"/>
              <a:gd name="T18" fmla="*/ 132 w 346"/>
              <a:gd name="T19" fmla="*/ 150 h 184"/>
              <a:gd name="T20" fmla="*/ 131 w 346"/>
              <a:gd name="T21" fmla="*/ 148 h 184"/>
              <a:gd name="T22" fmla="*/ 47 w 346"/>
              <a:gd name="T23" fmla="*/ 127 h 184"/>
              <a:gd name="T24" fmla="*/ 24 w 346"/>
              <a:gd name="T25" fmla="*/ 124 h 184"/>
              <a:gd name="T26" fmla="*/ 102 w 346"/>
              <a:gd name="T27" fmla="*/ 23 h 184"/>
              <a:gd name="T28" fmla="*/ 118 w 346"/>
              <a:gd name="T29" fmla="*/ 15 h 184"/>
              <a:gd name="T30" fmla="*/ 113 w 346"/>
              <a:gd name="T31" fmla="*/ 0 h 184"/>
              <a:gd name="T32" fmla="*/ 95 w 346"/>
              <a:gd name="T33" fmla="*/ 8 h 184"/>
              <a:gd name="T34" fmla="*/ 10 w 346"/>
              <a:gd name="T35" fmla="*/ 129 h 184"/>
              <a:gd name="T36" fmla="*/ 51 w 346"/>
              <a:gd name="T37" fmla="*/ 142 h 184"/>
              <a:gd name="T38" fmla="*/ 118 w 346"/>
              <a:gd name="T39" fmla="*/ 155 h 184"/>
              <a:gd name="T40" fmla="*/ 119 w 346"/>
              <a:gd name="T41" fmla="*/ 157 h 184"/>
              <a:gd name="T42" fmla="*/ 158 w 346"/>
              <a:gd name="T43" fmla="*/ 184 h 184"/>
              <a:gd name="T44" fmla="*/ 202 w 346"/>
              <a:gd name="T45" fmla="*/ 147 h 184"/>
              <a:gd name="T46" fmla="*/ 221 w 346"/>
              <a:gd name="T47" fmla="*/ 125 h 184"/>
              <a:gd name="T48" fmla="*/ 262 w 346"/>
              <a:gd name="T49" fmla="*/ 143 h 184"/>
              <a:gd name="T50" fmla="*/ 331 w 346"/>
              <a:gd name="T51" fmla="*/ 154 h 184"/>
              <a:gd name="T52" fmla="*/ 329 w 346"/>
              <a:gd name="T53" fmla="*/ 93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6" h="184">
                <a:moveTo>
                  <a:pt x="329" y="93"/>
                </a:moveTo>
                <a:cubicBezTo>
                  <a:pt x="310" y="55"/>
                  <a:pt x="274" y="22"/>
                  <a:pt x="233" y="5"/>
                </a:cubicBezTo>
                <a:cubicBezTo>
                  <a:pt x="232" y="10"/>
                  <a:pt x="230" y="15"/>
                  <a:pt x="228" y="19"/>
                </a:cubicBezTo>
                <a:cubicBezTo>
                  <a:pt x="266" y="35"/>
                  <a:pt x="298" y="65"/>
                  <a:pt x="316" y="101"/>
                </a:cubicBezTo>
                <a:cubicBezTo>
                  <a:pt x="326" y="121"/>
                  <a:pt x="328" y="136"/>
                  <a:pt x="321" y="142"/>
                </a:cubicBezTo>
                <a:cubicBezTo>
                  <a:pt x="312" y="151"/>
                  <a:pt x="285" y="143"/>
                  <a:pt x="271" y="131"/>
                </a:cubicBezTo>
                <a:cubicBezTo>
                  <a:pt x="250" y="112"/>
                  <a:pt x="233" y="105"/>
                  <a:pt x="218" y="109"/>
                </a:cubicBezTo>
                <a:cubicBezTo>
                  <a:pt x="205" y="112"/>
                  <a:pt x="196" y="123"/>
                  <a:pt x="189" y="141"/>
                </a:cubicBezTo>
                <a:cubicBezTo>
                  <a:pt x="182" y="158"/>
                  <a:pt x="170" y="168"/>
                  <a:pt x="157" y="168"/>
                </a:cubicBezTo>
                <a:cubicBezTo>
                  <a:pt x="147" y="168"/>
                  <a:pt x="137" y="161"/>
                  <a:pt x="132" y="150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16" y="113"/>
                  <a:pt x="107" y="107"/>
                  <a:pt x="47" y="127"/>
                </a:cubicBezTo>
                <a:cubicBezTo>
                  <a:pt x="41" y="129"/>
                  <a:pt x="27" y="132"/>
                  <a:pt x="24" y="124"/>
                </a:cubicBezTo>
                <a:cubicBezTo>
                  <a:pt x="18" y="106"/>
                  <a:pt x="43" y="55"/>
                  <a:pt x="102" y="23"/>
                </a:cubicBezTo>
                <a:cubicBezTo>
                  <a:pt x="107" y="20"/>
                  <a:pt x="112" y="18"/>
                  <a:pt x="118" y="15"/>
                </a:cubicBezTo>
                <a:cubicBezTo>
                  <a:pt x="116" y="11"/>
                  <a:pt x="114" y="6"/>
                  <a:pt x="113" y="0"/>
                </a:cubicBezTo>
                <a:cubicBezTo>
                  <a:pt x="107" y="3"/>
                  <a:pt x="101" y="5"/>
                  <a:pt x="95" y="8"/>
                </a:cubicBezTo>
                <a:cubicBezTo>
                  <a:pt x="34" y="42"/>
                  <a:pt x="0" y="100"/>
                  <a:pt x="10" y="129"/>
                </a:cubicBezTo>
                <a:cubicBezTo>
                  <a:pt x="13" y="137"/>
                  <a:pt x="22" y="152"/>
                  <a:pt x="51" y="142"/>
                </a:cubicBezTo>
                <a:cubicBezTo>
                  <a:pt x="105" y="124"/>
                  <a:pt x="106" y="128"/>
                  <a:pt x="118" y="155"/>
                </a:cubicBezTo>
                <a:cubicBezTo>
                  <a:pt x="119" y="157"/>
                  <a:pt x="119" y="157"/>
                  <a:pt x="119" y="157"/>
                </a:cubicBezTo>
                <a:cubicBezTo>
                  <a:pt x="126" y="174"/>
                  <a:pt x="141" y="184"/>
                  <a:pt x="158" y="184"/>
                </a:cubicBezTo>
                <a:cubicBezTo>
                  <a:pt x="176" y="184"/>
                  <a:pt x="193" y="170"/>
                  <a:pt x="202" y="147"/>
                </a:cubicBezTo>
                <a:cubicBezTo>
                  <a:pt x="207" y="134"/>
                  <a:pt x="213" y="127"/>
                  <a:pt x="221" y="125"/>
                </a:cubicBezTo>
                <a:cubicBezTo>
                  <a:pt x="231" y="122"/>
                  <a:pt x="245" y="128"/>
                  <a:pt x="262" y="143"/>
                </a:cubicBezTo>
                <a:cubicBezTo>
                  <a:pt x="279" y="158"/>
                  <a:pt x="314" y="170"/>
                  <a:pt x="331" y="154"/>
                </a:cubicBezTo>
                <a:cubicBezTo>
                  <a:pt x="339" y="146"/>
                  <a:pt x="346" y="129"/>
                  <a:pt x="329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4153750" y="932238"/>
            <a:ext cx="117638" cy="220571"/>
          </a:xfrm>
          <a:custGeom>
            <a:avLst/>
            <a:gdLst>
              <a:gd name="T0" fmla="*/ 91 w 98"/>
              <a:gd name="T1" fmla="*/ 1 h 184"/>
              <a:gd name="T2" fmla="*/ 36 w 98"/>
              <a:gd name="T3" fmla="*/ 180 h 184"/>
              <a:gd name="T4" fmla="*/ 41 w 98"/>
              <a:gd name="T5" fmla="*/ 183 h 184"/>
              <a:gd name="T6" fmla="*/ 44 w 98"/>
              <a:gd name="T7" fmla="*/ 178 h 184"/>
              <a:gd name="T8" fmla="*/ 94 w 98"/>
              <a:gd name="T9" fmla="*/ 9 h 184"/>
              <a:gd name="T10" fmla="*/ 97 w 98"/>
              <a:gd name="T11" fmla="*/ 3 h 184"/>
              <a:gd name="T12" fmla="*/ 91 w 98"/>
              <a:gd name="T13" fmla="*/ 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184">
                <a:moveTo>
                  <a:pt x="91" y="1"/>
                </a:moveTo>
                <a:cubicBezTo>
                  <a:pt x="0" y="42"/>
                  <a:pt x="35" y="179"/>
                  <a:pt x="36" y="180"/>
                </a:cubicBezTo>
                <a:cubicBezTo>
                  <a:pt x="36" y="183"/>
                  <a:pt x="39" y="184"/>
                  <a:pt x="41" y="183"/>
                </a:cubicBezTo>
                <a:cubicBezTo>
                  <a:pt x="44" y="183"/>
                  <a:pt x="45" y="180"/>
                  <a:pt x="44" y="178"/>
                </a:cubicBezTo>
                <a:cubicBezTo>
                  <a:pt x="44" y="177"/>
                  <a:pt x="10" y="47"/>
                  <a:pt x="94" y="9"/>
                </a:cubicBezTo>
                <a:cubicBezTo>
                  <a:pt x="97" y="8"/>
                  <a:pt x="98" y="5"/>
                  <a:pt x="97" y="3"/>
                </a:cubicBezTo>
                <a:cubicBezTo>
                  <a:pt x="96" y="1"/>
                  <a:pt x="93" y="0"/>
                  <a:pt x="9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4221189" y="919054"/>
            <a:ext cx="62368" cy="51720"/>
          </a:xfrm>
          <a:custGeom>
            <a:avLst/>
            <a:gdLst>
              <a:gd name="T0" fmla="*/ 18 w 52"/>
              <a:gd name="T1" fmla="*/ 40 h 43"/>
              <a:gd name="T2" fmla="*/ 4 w 52"/>
              <a:gd name="T3" fmla="*/ 37 h 43"/>
              <a:gd name="T4" fmla="*/ 4 w 52"/>
              <a:gd name="T5" fmla="*/ 37 h 43"/>
              <a:gd name="T6" fmla="*/ 6 w 52"/>
              <a:gd name="T7" fmla="*/ 22 h 43"/>
              <a:gd name="T8" fmla="*/ 34 w 52"/>
              <a:gd name="T9" fmla="*/ 4 h 43"/>
              <a:gd name="T10" fmla="*/ 48 w 52"/>
              <a:gd name="T11" fmla="*/ 7 h 43"/>
              <a:gd name="T12" fmla="*/ 48 w 52"/>
              <a:gd name="T13" fmla="*/ 7 h 43"/>
              <a:gd name="T14" fmla="*/ 46 w 52"/>
              <a:gd name="T15" fmla="*/ 21 h 43"/>
              <a:gd name="T16" fmla="*/ 18 w 52"/>
              <a:gd name="T17" fmla="*/ 4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43">
                <a:moveTo>
                  <a:pt x="18" y="40"/>
                </a:moveTo>
                <a:cubicBezTo>
                  <a:pt x="13" y="43"/>
                  <a:pt x="7" y="42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0" y="32"/>
                  <a:pt x="2" y="26"/>
                  <a:pt x="6" y="22"/>
                </a:cubicBezTo>
                <a:cubicBezTo>
                  <a:pt x="34" y="4"/>
                  <a:pt x="34" y="4"/>
                  <a:pt x="34" y="4"/>
                </a:cubicBezTo>
                <a:cubicBezTo>
                  <a:pt x="39" y="0"/>
                  <a:pt x="45" y="2"/>
                  <a:pt x="48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52" y="11"/>
                  <a:pt x="50" y="18"/>
                  <a:pt x="46" y="21"/>
                </a:cubicBezTo>
                <a:lnTo>
                  <a:pt x="18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219667" y="947957"/>
            <a:ext cx="103440" cy="136906"/>
          </a:xfrm>
          <a:custGeom>
            <a:avLst/>
            <a:gdLst>
              <a:gd name="T0" fmla="*/ 18 w 86"/>
              <a:gd name="T1" fmla="*/ 4 h 114"/>
              <a:gd name="T2" fmla="*/ 80 w 86"/>
              <a:gd name="T3" fmla="*/ 113 h 114"/>
              <a:gd name="T4" fmla="*/ 86 w 86"/>
              <a:gd name="T5" fmla="*/ 110 h 114"/>
              <a:gd name="T6" fmla="*/ 82 w 86"/>
              <a:gd name="T7" fmla="*/ 105 h 114"/>
              <a:gd name="T8" fmla="*/ 26 w 86"/>
              <a:gd name="T9" fmla="*/ 6 h 114"/>
              <a:gd name="T10" fmla="*/ 23 w 86"/>
              <a:gd name="T11" fmla="*/ 1 h 114"/>
              <a:gd name="T12" fmla="*/ 18 w 86"/>
              <a:gd name="T13" fmla="*/ 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4">
                <a:moveTo>
                  <a:pt x="18" y="4"/>
                </a:moveTo>
                <a:cubicBezTo>
                  <a:pt x="17" y="5"/>
                  <a:pt x="0" y="92"/>
                  <a:pt x="80" y="113"/>
                </a:cubicBezTo>
                <a:cubicBezTo>
                  <a:pt x="82" y="114"/>
                  <a:pt x="85" y="112"/>
                  <a:pt x="86" y="110"/>
                </a:cubicBezTo>
                <a:cubicBezTo>
                  <a:pt x="86" y="108"/>
                  <a:pt x="85" y="105"/>
                  <a:pt x="82" y="105"/>
                </a:cubicBezTo>
                <a:cubicBezTo>
                  <a:pt x="11" y="86"/>
                  <a:pt x="26" y="9"/>
                  <a:pt x="26" y="6"/>
                </a:cubicBezTo>
                <a:cubicBezTo>
                  <a:pt x="27" y="4"/>
                  <a:pt x="25" y="1"/>
                  <a:pt x="23" y="1"/>
                </a:cubicBezTo>
                <a:cubicBezTo>
                  <a:pt x="21" y="0"/>
                  <a:pt x="18" y="2"/>
                  <a:pt x="18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4126368" y="1101596"/>
            <a:ext cx="155667" cy="155667"/>
          </a:xfrm>
          <a:custGeom>
            <a:avLst/>
            <a:gdLst>
              <a:gd name="T0" fmla="*/ 65 w 130"/>
              <a:gd name="T1" fmla="*/ 0 h 130"/>
              <a:gd name="T2" fmla="*/ 0 w 130"/>
              <a:gd name="T3" fmla="*/ 65 h 130"/>
              <a:gd name="T4" fmla="*/ 65 w 130"/>
              <a:gd name="T5" fmla="*/ 130 h 130"/>
              <a:gd name="T6" fmla="*/ 130 w 130"/>
              <a:gd name="T7" fmla="*/ 65 h 130"/>
              <a:gd name="T8" fmla="*/ 65 w 130"/>
              <a:gd name="T9" fmla="*/ 0 h 130"/>
              <a:gd name="T10" fmla="*/ 80 w 130"/>
              <a:gd name="T11" fmla="*/ 115 h 130"/>
              <a:gd name="T12" fmla="*/ 72 w 130"/>
              <a:gd name="T13" fmla="*/ 110 h 130"/>
              <a:gd name="T14" fmla="*/ 77 w 130"/>
              <a:gd name="T15" fmla="*/ 102 h 130"/>
              <a:gd name="T16" fmla="*/ 104 w 130"/>
              <a:gd name="T17" fmla="*/ 60 h 130"/>
              <a:gd name="T18" fmla="*/ 109 w 130"/>
              <a:gd name="T19" fmla="*/ 52 h 130"/>
              <a:gd name="T20" fmla="*/ 117 w 130"/>
              <a:gd name="T21" fmla="*/ 57 h 130"/>
              <a:gd name="T22" fmla="*/ 80 w 130"/>
              <a:gd name="T23" fmla="*/ 11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30">
                <a:moveTo>
                  <a:pt x="65" y="0"/>
                </a:moveTo>
                <a:cubicBezTo>
                  <a:pt x="29" y="0"/>
                  <a:pt x="0" y="29"/>
                  <a:pt x="0" y="65"/>
                </a:cubicBezTo>
                <a:cubicBezTo>
                  <a:pt x="0" y="101"/>
                  <a:pt x="29" y="130"/>
                  <a:pt x="65" y="130"/>
                </a:cubicBezTo>
                <a:cubicBezTo>
                  <a:pt x="101" y="130"/>
                  <a:pt x="130" y="101"/>
                  <a:pt x="130" y="65"/>
                </a:cubicBezTo>
                <a:cubicBezTo>
                  <a:pt x="130" y="29"/>
                  <a:pt x="101" y="0"/>
                  <a:pt x="65" y="0"/>
                </a:cubicBezTo>
                <a:close/>
                <a:moveTo>
                  <a:pt x="80" y="115"/>
                </a:moveTo>
                <a:cubicBezTo>
                  <a:pt x="77" y="116"/>
                  <a:pt x="73" y="114"/>
                  <a:pt x="72" y="110"/>
                </a:cubicBezTo>
                <a:cubicBezTo>
                  <a:pt x="71" y="107"/>
                  <a:pt x="73" y="103"/>
                  <a:pt x="77" y="102"/>
                </a:cubicBezTo>
                <a:cubicBezTo>
                  <a:pt x="110" y="93"/>
                  <a:pt x="104" y="64"/>
                  <a:pt x="104" y="60"/>
                </a:cubicBezTo>
                <a:cubicBezTo>
                  <a:pt x="103" y="57"/>
                  <a:pt x="105" y="53"/>
                  <a:pt x="109" y="52"/>
                </a:cubicBezTo>
                <a:cubicBezTo>
                  <a:pt x="112" y="51"/>
                  <a:pt x="116" y="54"/>
                  <a:pt x="117" y="57"/>
                </a:cubicBezTo>
                <a:cubicBezTo>
                  <a:pt x="121" y="73"/>
                  <a:pt x="118" y="105"/>
                  <a:pt x="80" y="1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965552" y="845023"/>
            <a:ext cx="822958" cy="823465"/>
          </a:xfrm>
          <a:custGeom>
            <a:avLst/>
            <a:gdLst>
              <a:gd name="T0" fmla="*/ 687 w 687"/>
              <a:gd name="T1" fmla="*/ 624 h 687"/>
              <a:gd name="T2" fmla="*/ 625 w 687"/>
              <a:gd name="T3" fmla="*/ 687 h 687"/>
              <a:gd name="T4" fmla="*/ 63 w 687"/>
              <a:gd name="T5" fmla="*/ 687 h 687"/>
              <a:gd name="T6" fmla="*/ 0 w 687"/>
              <a:gd name="T7" fmla="*/ 624 h 687"/>
              <a:gd name="T8" fmla="*/ 0 w 687"/>
              <a:gd name="T9" fmla="*/ 62 h 687"/>
              <a:gd name="T10" fmla="*/ 63 w 687"/>
              <a:gd name="T11" fmla="*/ 0 h 687"/>
              <a:gd name="T12" fmla="*/ 625 w 687"/>
              <a:gd name="T13" fmla="*/ 0 h 687"/>
              <a:gd name="T14" fmla="*/ 687 w 687"/>
              <a:gd name="T15" fmla="*/ 62 h 687"/>
              <a:gd name="T16" fmla="*/ 687 w 687"/>
              <a:gd name="T17" fmla="*/ 624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4"/>
                </a:moveTo>
                <a:cubicBezTo>
                  <a:pt x="687" y="659"/>
                  <a:pt x="659" y="687"/>
                  <a:pt x="625" y="687"/>
                </a:cubicBezTo>
                <a:cubicBezTo>
                  <a:pt x="63" y="687"/>
                  <a:pt x="63" y="687"/>
                  <a:pt x="63" y="687"/>
                </a:cubicBezTo>
                <a:cubicBezTo>
                  <a:pt x="28" y="687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3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DAA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5219589" y="935787"/>
            <a:ext cx="568921" cy="732701"/>
          </a:xfrm>
          <a:custGeom>
            <a:avLst/>
            <a:gdLst>
              <a:gd name="T0" fmla="*/ 251 w 475"/>
              <a:gd name="T1" fmla="*/ 14 h 611"/>
              <a:gd name="T2" fmla="*/ 237 w 475"/>
              <a:gd name="T3" fmla="*/ 7 h 611"/>
              <a:gd name="T4" fmla="*/ 205 w 475"/>
              <a:gd name="T5" fmla="*/ 140 h 611"/>
              <a:gd name="T6" fmla="*/ 182 w 475"/>
              <a:gd name="T7" fmla="*/ 116 h 611"/>
              <a:gd name="T8" fmla="*/ 147 w 475"/>
              <a:gd name="T9" fmla="*/ 127 h 611"/>
              <a:gd name="T10" fmla="*/ 26 w 475"/>
              <a:gd name="T11" fmla="*/ 138 h 611"/>
              <a:gd name="T12" fmla="*/ 31 w 475"/>
              <a:gd name="T13" fmla="*/ 492 h 611"/>
              <a:gd name="T14" fmla="*/ 150 w 475"/>
              <a:gd name="T15" fmla="*/ 611 h 611"/>
              <a:gd name="T16" fmla="*/ 413 w 475"/>
              <a:gd name="T17" fmla="*/ 611 h 611"/>
              <a:gd name="T18" fmla="*/ 475 w 475"/>
              <a:gd name="T19" fmla="*/ 548 h 611"/>
              <a:gd name="T20" fmla="*/ 475 w 475"/>
              <a:gd name="T21" fmla="*/ 240 h 611"/>
              <a:gd name="T22" fmla="*/ 251 w 475"/>
              <a:gd name="T23" fmla="*/ 1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5" h="611">
                <a:moveTo>
                  <a:pt x="251" y="14"/>
                </a:moveTo>
                <a:cubicBezTo>
                  <a:pt x="251" y="14"/>
                  <a:pt x="245" y="0"/>
                  <a:pt x="237" y="7"/>
                </a:cubicBezTo>
                <a:cubicBezTo>
                  <a:pt x="223" y="19"/>
                  <a:pt x="205" y="140"/>
                  <a:pt x="205" y="140"/>
                </a:cubicBezTo>
                <a:cubicBezTo>
                  <a:pt x="182" y="116"/>
                  <a:pt x="182" y="116"/>
                  <a:pt x="182" y="116"/>
                </a:cubicBezTo>
                <a:cubicBezTo>
                  <a:pt x="147" y="127"/>
                  <a:pt x="147" y="127"/>
                  <a:pt x="147" y="127"/>
                </a:cubicBezTo>
                <a:cubicBezTo>
                  <a:pt x="147" y="127"/>
                  <a:pt x="52" y="107"/>
                  <a:pt x="26" y="138"/>
                </a:cubicBezTo>
                <a:cubicBezTo>
                  <a:pt x="0" y="169"/>
                  <a:pt x="31" y="492"/>
                  <a:pt x="31" y="492"/>
                </a:cubicBezTo>
                <a:cubicBezTo>
                  <a:pt x="150" y="611"/>
                  <a:pt x="150" y="611"/>
                  <a:pt x="150" y="611"/>
                </a:cubicBezTo>
                <a:cubicBezTo>
                  <a:pt x="413" y="611"/>
                  <a:pt x="413" y="611"/>
                  <a:pt x="413" y="611"/>
                </a:cubicBezTo>
                <a:cubicBezTo>
                  <a:pt x="447" y="611"/>
                  <a:pt x="475" y="583"/>
                  <a:pt x="475" y="548"/>
                </a:cubicBezTo>
                <a:cubicBezTo>
                  <a:pt x="475" y="240"/>
                  <a:pt x="475" y="240"/>
                  <a:pt x="475" y="240"/>
                </a:cubicBezTo>
                <a:lnTo>
                  <a:pt x="251" y="14"/>
                </a:lnTo>
                <a:close/>
              </a:path>
            </a:pathLst>
          </a:custGeom>
          <a:solidFill>
            <a:srgbClr val="CD81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5390975" y="1157879"/>
            <a:ext cx="66932" cy="118652"/>
          </a:xfrm>
          <a:custGeom>
            <a:avLst/>
            <a:gdLst>
              <a:gd name="T0" fmla="*/ 31 w 56"/>
              <a:gd name="T1" fmla="*/ 4 h 99"/>
              <a:gd name="T2" fmla="*/ 18 w 56"/>
              <a:gd name="T3" fmla="*/ 44 h 99"/>
              <a:gd name="T4" fmla="*/ 11 w 56"/>
              <a:gd name="T5" fmla="*/ 65 h 99"/>
              <a:gd name="T6" fmla="*/ 0 w 56"/>
              <a:gd name="T7" fmla="*/ 99 h 99"/>
              <a:gd name="T8" fmla="*/ 25 w 56"/>
              <a:gd name="T9" fmla="*/ 98 h 99"/>
              <a:gd name="T10" fmla="*/ 34 w 56"/>
              <a:gd name="T11" fmla="*/ 67 h 99"/>
              <a:gd name="T12" fmla="*/ 41 w 56"/>
              <a:gd name="T13" fmla="*/ 46 h 99"/>
              <a:gd name="T14" fmla="*/ 56 w 56"/>
              <a:gd name="T15" fmla="*/ 0 h 99"/>
              <a:gd name="T16" fmla="*/ 31 w 56"/>
              <a:gd name="T17" fmla="*/ 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99">
                <a:moveTo>
                  <a:pt x="31" y="4"/>
                </a:moveTo>
                <a:cubicBezTo>
                  <a:pt x="18" y="44"/>
                  <a:pt x="18" y="44"/>
                  <a:pt x="18" y="44"/>
                </a:cubicBezTo>
                <a:cubicBezTo>
                  <a:pt x="11" y="65"/>
                  <a:pt x="11" y="65"/>
                  <a:pt x="11" y="65"/>
                </a:cubicBezTo>
                <a:cubicBezTo>
                  <a:pt x="0" y="99"/>
                  <a:pt x="0" y="99"/>
                  <a:pt x="0" y="99"/>
                </a:cubicBezTo>
                <a:cubicBezTo>
                  <a:pt x="9" y="99"/>
                  <a:pt x="17" y="98"/>
                  <a:pt x="25" y="98"/>
                </a:cubicBezTo>
                <a:cubicBezTo>
                  <a:pt x="34" y="67"/>
                  <a:pt x="34" y="67"/>
                  <a:pt x="34" y="67"/>
                </a:cubicBezTo>
                <a:cubicBezTo>
                  <a:pt x="41" y="46"/>
                  <a:pt x="41" y="46"/>
                  <a:pt x="41" y="46"/>
                </a:cubicBezTo>
                <a:cubicBezTo>
                  <a:pt x="56" y="0"/>
                  <a:pt x="56" y="0"/>
                  <a:pt x="56" y="0"/>
                </a:cubicBezTo>
                <a:cubicBezTo>
                  <a:pt x="47" y="2"/>
                  <a:pt x="39" y="3"/>
                  <a:pt x="3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5436104" y="937308"/>
            <a:ext cx="88735" cy="198767"/>
          </a:xfrm>
          <a:custGeom>
            <a:avLst/>
            <a:gdLst>
              <a:gd name="T0" fmla="*/ 64 w 74"/>
              <a:gd name="T1" fmla="*/ 2 h 166"/>
              <a:gd name="T2" fmla="*/ 50 w 74"/>
              <a:gd name="T3" fmla="*/ 9 h 166"/>
              <a:gd name="T4" fmla="*/ 15 w 74"/>
              <a:gd name="T5" fmla="*/ 117 h 166"/>
              <a:gd name="T6" fmla="*/ 8 w 74"/>
              <a:gd name="T7" fmla="*/ 138 h 166"/>
              <a:gd name="T8" fmla="*/ 0 w 74"/>
              <a:gd name="T9" fmla="*/ 166 h 166"/>
              <a:gd name="T10" fmla="*/ 25 w 74"/>
              <a:gd name="T11" fmla="*/ 161 h 166"/>
              <a:gd name="T12" fmla="*/ 31 w 74"/>
              <a:gd name="T13" fmla="*/ 143 h 166"/>
              <a:gd name="T14" fmla="*/ 37 w 74"/>
              <a:gd name="T15" fmla="*/ 122 h 166"/>
              <a:gd name="T16" fmla="*/ 72 w 74"/>
              <a:gd name="T17" fmla="*/ 15 h 166"/>
              <a:gd name="T18" fmla="*/ 64 w 74"/>
              <a:gd name="T19" fmla="*/ 2 h 166"/>
              <a:gd name="T20" fmla="*/ 70 w 74"/>
              <a:gd name="T21" fmla="*/ 12 h 166"/>
              <a:gd name="T22" fmla="*/ 60 w 74"/>
              <a:gd name="T23" fmla="*/ 14 h 166"/>
              <a:gd name="T24" fmla="*/ 54 w 74"/>
              <a:gd name="T25" fmla="*/ 6 h 166"/>
              <a:gd name="T26" fmla="*/ 64 w 74"/>
              <a:gd name="T27" fmla="*/ 5 h 166"/>
              <a:gd name="T28" fmla="*/ 70 w 74"/>
              <a:gd name="T29" fmla="*/ 1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" h="166">
                <a:moveTo>
                  <a:pt x="64" y="2"/>
                </a:moveTo>
                <a:cubicBezTo>
                  <a:pt x="58" y="0"/>
                  <a:pt x="51" y="3"/>
                  <a:pt x="50" y="9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8" y="138"/>
                  <a:pt x="8" y="138"/>
                  <a:pt x="8" y="138"/>
                </a:cubicBezTo>
                <a:cubicBezTo>
                  <a:pt x="0" y="166"/>
                  <a:pt x="0" y="166"/>
                  <a:pt x="0" y="166"/>
                </a:cubicBezTo>
                <a:cubicBezTo>
                  <a:pt x="10" y="165"/>
                  <a:pt x="18" y="163"/>
                  <a:pt x="25" y="161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72" y="15"/>
                  <a:pt x="72" y="15"/>
                  <a:pt x="72" y="15"/>
                </a:cubicBezTo>
                <a:cubicBezTo>
                  <a:pt x="74" y="9"/>
                  <a:pt x="70" y="3"/>
                  <a:pt x="64" y="2"/>
                </a:cubicBezTo>
                <a:close/>
                <a:moveTo>
                  <a:pt x="70" y="12"/>
                </a:moveTo>
                <a:cubicBezTo>
                  <a:pt x="69" y="14"/>
                  <a:pt x="64" y="15"/>
                  <a:pt x="60" y="14"/>
                </a:cubicBezTo>
                <a:cubicBezTo>
                  <a:pt x="56" y="12"/>
                  <a:pt x="53" y="9"/>
                  <a:pt x="54" y="6"/>
                </a:cubicBezTo>
                <a:cubicBezTo>
                  <a:pt x="55" y="4"/>
                  <a:pt x="60" y="3"/>
                  <a:pt x="64" y="5"/>
                </a:cubicBezTo>
                <a:cubicBezTo>
                  <a:pt x="68" y="6"/>
                  <a:pt x="71" y="10"/>
                  <a:pt x="7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5330635" y="1301377"/>
            <a:ext cx="81637" cy="172907"/>
          </a:xfrm>
          <a:custGeom>
            <a:avLst/>
            <a:gdLst>
              <a:gd name="T0" fmla="*/ 43 w 68"/>
              <a:gd name="T1" fmla="*/ 0 h 144"/>
              <a:gd name="T2" fmla="*/ 9 w 68"/>
              <a:gd name="T3" fmla="*/ 107 h 144"/>
              <a:gd name="T4" fmla="*/ 2 w 68"/>
              <a:gd name="T5" fmla="*/ 129 h 144"/>
              <a:gd name="T6" fmla="*/ 1 w 68"/>
              <a:gd name="T7" fmla="*/ 133 h 144"/>
              <a:gd name="T8" fmla="*/ 1 w 68"/>
              <a:gd name="T9" fmla="*/ 139 h 144"/>
              <a:gd name="T10" fmla="*/ 21 w 68"/>
              <a:gd name="T11" fmla="*/ 143 h 144"/>
              <a:gd name="T12" fmla="*/ 23 w 68"/>
              <a:gd name="T13" fmla="*/ 139 h 144"/>
              <a:gd name="T14" fmla="*/ 27 w 68"/>
              <a:gd name="T15" fmla="*/ 127 h 144"/>
              <a:gd name="T16" fmla="*/ 34 w 68"/>
              <a:gd name="T17" fmla="*/ 106 h 144"/>
              <a:gd name="T18" fmla="*/ 68 w 68"/>
              <a:gd name="T19" fmla="*/ 0 h 144"/>
              <a:gd name="T20" fmla="*/ 43 w 68"/>
              <a:gd name="T21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144">
                <a:moveTo>
                  <a:pt x="43" y="0"/>
                </a:moveTo>
                <a:cubicBezTo>
                  <a:pt x="9" y="107"/>
                  <a:pt x="9" y="107"/>
                  <a:pt x="9" y="107"/>
                </a:cubicBezTo>
                <a:cubicBezTo>
                  <a:pt x="2" y="129"/>
                  <a:pt x="2" y="129"/>
                  <a:pt x="2" y="129"/>
                </a:cubicBezTo>
                <a:cubicBezTo>
                  <a:pt x="1" y="133"/>
                  <a:pt x="1" y="133"/>
                  <a:pt x="1" y="133"/>
                </a:cubicBezTo>
                <a:cubicBezTo>
                  <a:pt x="0" y="135"/>
                  <a:pt x="0" y="137"/>
                  <a:pt x="1" y="139"/>
                </a:cubicBezTo>
                <a:cubicBezTo>
                  <a:pt x="4" y="142"/>
                  <a:pt x="10" y="144"/>
                  <a:pt x="21" y="143"/>
                </a:cubicBezTo>
                <a:cubicBezTo>
                  <a:pt x="22" y="142"/>
                  <a:pt x="23" y="141"/>
                  <a:pt x="23" y="139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68" y="0"/>
                  <a:pt x="68" y="0"/>
                  <a:pt x="68" y="0"/>
                </a:cubicBezTo>
                <a:cubicBezTo>
                  <a:pt x="59" y="0"/>
                  <a:pt x="51" y="0"/>
                  <a:pt x="4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5289056" y="1374901"/>
            <a:ext cx="24846" cy="2383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5458921" y="1406846"/>
            <a:ext cx="24339" cy="2281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5441174" y="1333829"/>
            <a:ext cx="25353" cy="2281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5305789" y="1311011"/>
            <a:ext cx="22818" cy="2028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5338241" y="1340928"/>
            <a:ext cx="16733" cy="1571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5399088" y="1388084"/>
            <a:ext cx="16733" cy="1419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5387426" y="1471749"/>
            <a:ext cx="15212" cy="1318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5233787" y="1072693"/>
            <a:ext cx="291052" cy="497426"/>
          </a:xfrm>
          <a:custGeom>
            <a:avLst/>
            <a:gdLst>
              <a:gd name="T0" fmla="*/ 217 w 243"/>
              <a:gd name="T1" fmla="*/ 13 h 415"/>
              <a:gd name="T2" fmla="*/ 219 w 243"/>
              <a:gd name="T3" fmla="*/ 38 h 415"/>
              <a:gd name="T4" fmla="*/ 169 w 243"/>
              <a:gd name="T5" fmla="*/ 53 h 415"/>
              <a:gd name="T6" fmla="*/ 24 w 243"/>
              <a:gd name="T7" fmla="*/ 38 h 415"/>
              <a:gd name="T8" fmla="*/ 167 w 243"/>
              <a:gd name="T9" fmla="*/ 24 h 415"/>
              <a:gd name="T10" fmla="*/ 121 w 243"/>
              <a:gd name="T11" fmla="*/ 0 h 415"/>
              <a:gd name="T12" fmla="*/ 0 w 243"/>
              <a:gd name="T13" fmla="*/ 38 h 415"/>
              <a:gd name="T14" fmla="*/ 15 w 243"/>
              <a:gd name="T15" fmla="*/ 393 h 415"/>
              <a:gd name="T16" fmla="*/ 228 w 243"/>
              <a:gd name="T17" fmla="*/ 393 h 415"/>
              <a:gd name="T18" fmla="*/ 243 w 243"/>
              <a:gd name="T19" fmla="*/ 38 h 415"/>
              <a:gd name="T20" fmla="*/ 23 w 243"/>
              <a:gd name="T21" fmla="*/ 62 h 415"/>
              <a:gd name="T22" fmla="*/ 150 w 243"/>
              <a:gd name="T23" fmla="*/ 76 h 415"/>
              <a:gd name="T24" fmla="*/ 161 w 243"/>
              <a:gd name="T25" fmla="*/ 75 h 415"/>
              <a:gd name="T26" fmla="*/ 187 w 243"/>
              <a:gd name="T27" fmla="*/ 71 h 415"/>
              <a:gd name="T28" fmla="*/ 219 w 243"/>
              <a:gd name="T29" fmla="*/ 129 h 415"/>
              <a:gd name="T30" fmla="*/ 182 w 243"/>
              <a:gd name="T31" fmla="*/ 120 h 415"/>
              <a:gd name="T32" fmla="*/ 219 w 243"/>
              <a:gd name="T33" fmla="*/ 153 h 415"/>
              <a:gd name="T34" fmla="*/ 131 w 243"/>
              <a:gd name="T35" fmla="*/ 170 h 415"/>
              <a:gd name="T36" fmla="*/ 24 w 243"/>
              <a:gd name="T37" fmla="*/ 153 h 415"/>
              <a:gd name="T38" fmla="*/ 131 w 243"/>
              <a:gd name="T39" fmla="*/ 136 h 415"/>
              <a:gd name="T40" fmla="*/ 138 w 243"/>
              <a:gd name="T41" fmla="*/ 115 h 415"/>
              <a:gd name="T42" fmla="*/ 23 w 243"/>
              <a:gd name="T43" fmla="*/ 129 h 415"/>
              <a:gd name="T44" fmla="*/ 23 w 243"/>
              <a:gd name="T45" fmla="*/ 311 h 415"/>
              <a:gd name="T46" fmla="*/ 121 w 243"/>
              <a:gd name="T47" fmla="*/ 191 h 415"/>
              <a:gd name="T48" fmla="*/ 149 w 243"/>
              <a:gd name="T49" fmla="*/ 191 h 415"/>
              <a:gd name="T50" fmla="*/ 219 w 243"/>
              <a:gd name="T51" fmla="*/ 311 h 415"/>
              <a:gd name="T52" fmla="*/ 115 w 243"/>
              <a:gd name="T53" fmla="*/ 297 h 415"/>
              <a:gd name="T54" fmla="*/ 121 w 243"/>
              <a:gd name="T55" fmla="*/ 318 h 415"/>
              <a:gd name="T56" fmla="*/ 121 w 243"/>
              <a:gd name="T57" fmla="*/ 353 h 415"/>
              <a:gd name="T58" fmla="*/ 83 w 243"/>
              <a:gd name="T59" fmla="*/ 320 h 415"/>
              <a:gd name="T60" fmla="*/ 23 w 243"/>
              <a:gd name="T61" fmla="*/ 311 h 415"/>
              <a:gd name="T62" fmla="*/ 89 w 243"/>
              <a:gd name="T63" fmla="*/ 387 h 415"/>
              <a:gd name="T64" fmla="*/ 91 w 243"/>
              <a:gd name="T65" fmla="*/ 377 h 415"/>
              <a:gd name="T66" fmla="*/ 225 w 243"/>
              <a:gd name="T67" fmla="*/ 36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3" h="415">
                <a:moveTo>
                  <a:pt x="242" y="38"/>
                </a:moveTo>
                <a:cubicBezTo>
                  <a:pt x="242" y="27"/>
                  <a:pt x="232" y="19"/>
                  <a:pt x="217" y="13"/>
                </a:cubicBezTo>
                <a:cubicBezTo>
                  <a:pt x="210" y="33"/>
                  <a:pt x="210" y="33"/>
                  <a:pt x="210" y="33"/>
                </a:cubicBezTo>
                <a:cubicBezTo>
                  <a:pt x="214" y="35"/>
                  <a:pt x="217" y="37"/>
                  <a:pt x="219" y="38"/>
                </a:cubicBezTo>
                <a:cubicBezTo>
                  <a:pt x="216" y="41"/>
                  <a:pt x="208" y="45"/>
                  <a:pt x="194" y="48"/>
                </a:cubicBezTo>
                <a:cubicBezTo>
                  <a:pt x="187" y="50"/>
                  <a:pt x="179" y="52"/>
                  <a:pt x="169" y="53"/>
                </a:cubicBezTo>
                <a:cubicBezTo>
                  <a:pt x="155" y="54"/>
                  <a:pt x="140" y="56"/>
                  <a:pt x="121" y="56"/>
                </a:cubicBezTo>
                <a:cubicBezTo>
                  <a:pt x="62" y="56"/>
                  <a:pt x="30" y="44"/>
                  <a:pt x="24" y="38"/>
                </a:cubicBezTo>
                <a:cubicBezTo>
                  <a:pt x="30" y="32"/>
                  <a:pt x="62" y="21"/>
                  <a:pt x="121" y="21"/>
                </a:cubicBezTo>
                <a:cubicBezTo>
                  <a:pt x="139" y="21"/>
                  <a:pt x="154" y="22"/>
                  <a:pt x="167" y="24"/>
                </a:cubicBezTo>
                <a:cubicBezTo>
                  <a:pt x="174" y="3"/>
                  <a:pt x="174" y="3"/>
                  <a:pt x="174" y="3"/>
                </a:cubicBezTo>
                <a:cubicBezTo>
                  <a:pt x="156" y="1"/>
                  <a:pt x="137" y="0"/>
                  <a:pt x="121" y="0"/>
                </a:cubicBezTo>
                <a:cubicBezTo>
                  <a:pt x="77" y="0"/>
                  <a:pt x="1" y="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377"/>
                  <a:pt x="6" y="387"/>
                  <a:pt x="15" y="393"/>
                </a:cubicBezTo>
                <a:cubicBezTo>
                  <a:pt x="25" y="406"/>
                  <a:pt x="69" y="415"/>
                  <a:pt x="121" y="415"/>
                </a:cubicBezTo>
                <a:cubicBezTo>
                  <a:pt x="174" y="415"/>
                  <a:pt x="218" y="406"/>
                  <a:pt x="228" y="393"/>
                </a:cubicBezTo>
                <a:cubicBezTo>
                  <a:pt x="237" y="387"/>
                  <a:pt x="243" y="377"/>
                  <a:pt x="243" y="366"/>
                </a:cubicBezTo>
                <a:cubicBezTo>
                  <a:pt x="243" y="38"/>
                  <a:pt x="243" y="38"/>
                  <a:pt x="243" y="38"/>
                </a:cubicBezTo>
                <a:lnTo>
                  <a:pt x="242" y="38"/>
                </a:lnTo>
                <a:close/>
                <a:moveTo>
                  <a:pt x="23" y="62"/>
                </a:moveTo>
                <a:cubicBezTo>
                  <a:pt x="50" y="73"/>
                  <a:pt x="92" y="77"/>
                  <a:pt x="121" y="77"/>
                </a:cubicBezTo>
                <a:cubicBezTo>
                  <a:pt x="130" y="77"/>
                  <a:pt x="140" y="77"/>
                  <a:pt x="150" y="76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61" y="75"/>
                  <a:pt x="161" y="75"/>
                  <a:pt x="161" y="75"/>
                </a:cubicBezTo>
                <a:cubicBezTo>
                  <a:pt x="161" y="75"/>
                  <a:pt x="161" y="75"/>
                  <a:pt x="162" y="75"/>
                </a:cubicBezTo>
                <a:cubicBezTo>
                  <a:pt x="170" y="74"/>
                  <a:pt x="178" y="73"/>
                  <a:pt x="187" y="71"/>
                </a:cubicBezTo>
                <a:cubicBezTo>
                  <a:pt x="199" y="69"/>
                  <a:pt x="210" y="66"/>
                  <a:pt x="219" y="62"/>
                </a:cubicBezTo>
                <a:cubicBezTo>
                  <a:pt x="219" y="129"/>
                  <a:pt x="219" y="129"/>
                  <a:pt x="219" y="129"/>
                </a:cubicBezTo>
                <a:cubicBezTo>
                  <a:pt x="209" y="124"/>
                  <a:pt x="196" y="121"/>
                  <a:pt x="182" y="119"/>
                </a:cubicBezTo>
                <a:cubicBezTo>
                  <a:pt x="182" y="120"/>
                  <a:pt x="182" y="120"/>
                  <a:pt x="182" y="120"/>
                </a:cubicBezTo>
                <a:cubicBezTo>
                  <a:pt x="176" y="139"/>
                  <a:pt x="176" y="139"/>
                  <a:pt x="176" y="139"/>
                </a:cubicBezTo>
                <a:cubicBezTo>
                  <a:pt x="201" y="143"/>
                  <a:pt x="215" y="149"/>
                  <a:pt x="219" y="153"/>
                </a:cubicBezTo>
                <a:cubicBezTo>
                  <a:pt x="214" y="157"/>
                  <a:pt x="193" y="165"/>
                  <a:pt x="156" y="169"/>
                </a:cubicBezTo>
                <a:cubicBezTo>
                  <a:pt x="148" y="169"/>
                  <a:pt x="140" y="170"/>
                  <a:pt x="131" y="170"/>
                </a:cubicBezTo>
                <a:cubicBezTo>
                  <a:pt x="128" y="170"/>
                  <a:pt x="125" y="170"/>
                  <a:pt x="121" y="170"/>
                </a:cubicBezTo>
                <a:cubicBezTo>
                  <a:pt x="62" y="170"/>
                  <a:pt x="30" y="159"/>
                  <a:pt x="24" y="153"/>
                </a:cubicBezTo>
                <a:cubicBezTo>
                  <a:pt x="30" y="147"/>
                  <a:pt x="62" y="135"/>
                  <a:pt x="121" y="135"/>
                </a:cubicBezTo>
                <a:cubicBezTo>
                  <a:pt x="125" y="135"/>
                  <a:pt x="128" y="136"/>
                  <a:pt x="131" y="136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38" y="115"/>
                  <a:pt x="138" y="115"/>
                  <a:pt x="138" y="115"/>
                </a:cubicBezTo>
                <a:cubicBezTo>
                  <a:pt x="132" y="114"/>
                  <a:pt x="127" y="114"/>
                  <a:pt x="121" y="114"/>
                </a:cubicBezTo>
                <a:cubicBezTo>
                  <a:pt x="92" y="114"/>
                  <a:pt x="50" y="118"/>
                  <a:pt x="23" y="129"/>
                </a:cubicBezTo>
                <a:lnTo>
                  <a:pt x="23" y="62"/>
                </a:lnTo>
                <a:close/>
                <a:moveTo>
                  <a:pt x="23" y="311"/>
                </a:moveTo>
                <a:cubicBezTo>
                  <a:pt x="23" y="177"/>
                  <a:pt x="23" y="177"/>
                  <a:pt x="23" y="177"/>
                </a:cubicBezTo>
                <a:cubicBezTo>
                  <a:pt x="50" y="188"/>
                  <a:pt x="92" y="191"/>
                  <a:pt x="121" y="191"/>
                </a:cubicBezTo>
                <a:cubicBezTo>
                  <a:pt x="122" y="191"/>
                  <a:pt x="123" y="191"/>
                  <a:pt x="124" y="191"/>
                </a:cubicBezTo>
                <a:cubicBezTo>
                  <a:pt x="132" y="191"/>
                  <a:pt x="140" y="191"/>
                  <a:pt x="149" y="191"/>
                </a:cubicBezTo>
                <a:cubicBezTo>
                  <a:pt x="173" y="189"/>
                  <a:pt x="201" y="185"/>
                  <a:pt x="219" y="177"/>
                </a:cubicBezTo>
                <a:cubicBezTo>
                  <a:pt x="219" y="311"/>
                  <a:pt x="219" y="311"/>
                  <a:pt x="219" y="311"/>
                </a:cubicBezTo>
                <a:cubicBezTo>
                  <a:pt x="193" y="300"/>
                  <a:pt x="151" y="297"/>
                  <a:pt x="121" y="297"/>
                </a:cubicBezTo>
                <a:cubicBezTo>
                  <a:pt x="119" y="297"/>
                  <a:pt x="117" y="297"/>
                  <a:pt x="115" y="297"/>
                </a:cubicBezTo>
                <a:cubicBezTo>
                  <a:pt x="108" y="318"/>
                  <a:pt x="108" y="318"/>
                  <a:pt x="108" y="318"/>
                </a:cubicBezTo>
                <a:cubicBezTo>
                  <a:pt x="112" y="318"/>
                  <a:pt x="117" y="318"/>
                  <a:pt x="121" y="318"/>
                </a:cubicBezTo>
                <a:cubicBezTo>
                  <a:pt x="181" y="318"/>
                  <a:pt x="213" y="330"/>
                  <a:pt x="219" y="335"/>
                </a:cubicBezTo>
                <a:cubicBezTo>
                  <a:pt x="213" y="341"/>
                  <a:pt x="181" y="353"/>
                  <a:pt x="121" y="353"/>
                </a:cubicBezTo>
                <a:cubicBezTo>
                  <a:pt x="62" y="353"/>
                  <a:pt x="30" y="341"/>
                  <a:pt x="24" y="335"/>
                </a:cubicBezTo>
                <a:cubicBezTo>
                  <a:pt x="29" y="331"/>
                  <a:pt x="48" y="323"/>
                  <a:pt x="83" y="320"/>
                </a:cubicBezTo>
                <a:cubicBezTo>
                  <a:pt x="90" y="298"/>
                  <a:pt x="90" y="298"/>
                  <a:pt x="90" y="298"/>
                </a:cubicBezTo>
                <a:cubicBezTo>
                  <a:pt x="67" y="300"/>
                  <a:pt x="41" y="304"/>
                  <a:pt x="23" y="311"/>
                </a:cubicBezTo>
                <a:close/>
                <a:moveTo>
                  <a:pt x="224" y="368"/>
                </a:moveTo>
                <a:cubicBezTo>
                  <a:pt x="177" y="402"/>
                  <a:pt x="92" y="388"/>
                  <a:pt x="89" y="387"/>
                </a:cubicBezTo>
                <a:cubicBezTo>
                  <a:pt x="86" y="387"/>
                  <a:pt x="84" y="384"/>
                  <a:pt x="84" y="381"/>
                </a:cubicBezTo>
                <a:cubicBezTo>
                  <a:pt x="85" y="378"/>
                  <a:pt x="88" y="376"/>
                  <a:pt x="91" y="377"/>
                </a:cubicBezTo>
                <a:cubicBezTo>
                  <a:pt x="92" y="377"/>
                  <a:pt x="174" y="391"/>
                  <a:pt x="217" y="359"/>
                </a:cubicBezTo>
                <a:cubicBezTo>
                  <a:pt x="220" y="357"/>
                  <a:pt x="223" y="358"/>
                  <a:pt x="225" y="360"/>
                </a:cubicBezTo>
                <a:cubicBezTo>
                  <a:pt x="227" y="362"/>
                  <a:pt x="227" y="366"/>
                  <a:pt x="224" y="3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2705080" y="1950921"/>
            <a:ext cx="822958" cy="823465"/>
          </a:xfrm>
          <a:custGeom>
            <a:avLst/>
            <a:gdLst>
              <a:gd name="T0" fmla="*/ 687 w 687"/>
              <a:gd name="T1" fmla="*/ 625 h 687"/>
              <a:gd name="T2" fmla="*/ 625 w 687"/>
              <a:gd name="T3" fmla="*/ 687 h 687"/>
              <a:gd name="T4" fmla="*/ 62 w 687"/>
              <a:gd name="T5" fmla="*/ 687 h 687"/>
              <a:gd name="T6" fmla="*/ 0 w 687"/>
              <a:gd name="T7" fmla="*/ 625 h 687"/>
              <a:gd name="T8" fmla="*/ 0 w 687"/>
              <a:gd name="T9" fmla="*/ 63 h 687"/>
              <a:gd name="T10" fmla="*/ 62 w 687"/>
              <a:gd name="T11" fmla="*/ 0 h 687"/>
              <a:gd name="T12" fmla="*/ 625 w 687"/>
              <a:gd name="T13" fmla="*/ 0 h 687"/>
              <a:gd name="T14" fmla="*/ 687 w 687"/>
              <a:gd name="T15" fmla="*/ 63 h 687"/>
              <a:gd name="T16" fmla="*/ 687 w 687"/>
              <a:gd name="T17" fmla="*/ 62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5"/>
                </a:moveTo>
                <a:cubicBezTo>
                  <a:pt x="687" y="659"/>
                  <a:pt x="659" y="687"/>
                  <a:pt x="625" y="687"/>
                </a:cubicBezTo>
                <a:cubicBezTo>
                  <a:pt x="62" y="687"/>
                  <a:pt x="62" y="687"/>
                  <a:pt x="62" y="687"/>
                </a:cubicBezTo>
                <a:cubicBezTo>
                  <a:pt x="28" y="687"/>
                  <a:pt x="0" y="659"/>
                  <a:pt x="0" y="625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8"/>
                  <a:pt x="28" y="0"/>
                  <a:pt x="62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3"/>
                </a:cubicBezTo>
                <a:lnTo>
                  <a:pt x="687" y="625"/>
                </a:lnTo>
                <a:close/>
              </a:path>
            </a:pathLst>
          </a:custGeom>
          <a:solidFill>
            <a:srgbClr val="03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2949483" y="2071094"/>
            <a:ext cx="578555" cy="703292"/>
          </a:xfrm>
          <a:custGeom>
            <a:avLst/>
            <a:gdLst>
              <a:gd name="T0" fmla="*/ 483 w 483"/>
              <a:gd name="T1" fmla="*/ 525 h 587"/>
              <a:gd name="T2" fmla="*/ 483 w 483"/>
              <a:gd name="T3" fmla="*/ 249 h 587"/>
              <a:gd name="T4" fmla="*/ 234 w 483"/>
              <a:gd name="T5" fmla="*/ 0 h 587"/>
              <a:gd name="T6" fmla="*/ 207 w 483"/>
              <a:gd name="T7" fmla="*/ 27 h 587"/>
              <a:gd name="T8" fmla="*/ 184 w 483"/>
              <a:gd name="T9" fmla="*/ 3 h 587"/>
              <a:gd name="T10" fmla="*/ 153 w 483"/>
              <a:gd name="T11" fmla="*/ 34 h 587"/>
              <a:gd name="T12" fmla="*/ 121 w 483"/>
              <a:gd name="T13" fmla="*/ 1 h 587"/>
              <a:gd name="T14" fmla="*/ 93 w 483"/>
              <a:gd name="T15" fmla="*/ 29 h 587"/>
              <a:gd name="T16" fmla="*/ 65 w 483"/>
              <a:gd name="T17" fmla="*/ 1 h 587"/>
              <a:gd name="T18" fmla="*/ 34 w 483"/>
              <a:gd name="T19" fmla="*/ 100 h 587"/>
              <a:gd name="T20" fmla="*/ 75 w 483"/>
              <a:gd name="T21" fmla="*/ 165 h 587"/>
              <a:gd name="T22" fmla="*/ 63 w 483"/>
              <a:gd name="T23" fmla="*/ 259 h 587"/>
              <a:gd name="T24" fmla="*/ 43 w 483"/>
              <a:gd name="T25" fmla="*/ 279 h 587"/>
              <a:gd name="T26" fmla="*/ 110 w 483"/>
              <a:gd name="T27" fmla="*/ 346 h 587"/>
              <a:gd name="T28" fmla="*/ 0 w 483"/>
              <a:gd name="T29" fmla="*/ 456 h 587"/>
              <a:gd name="T30" fmla="*/ 131 w 483"/>
              <a:gd name="T31" fmla="*/ 587 h 587"/>
              <a:gd name="T32" fmla="*/ 421 w 483"/>
              <a:gd name="T33" fmla="*/ 587 h 587"/>
              <a:gd name="T34" fmla="*/ 483 w 483"/>
              <a:gd name="T35" fmla="*/ 525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3" h="587">
                <a:moveTo>
                  <a:pt x="483" y="525"/>
                </a:moveTo>
                <a:cubicBezTo>
                  <a:pt x="483" y="249"/>
                  <a:pt x="483" y="249"/>
                  <a:pt x="483" y="249"/>
                </a:cubicBezTo>
                <a:cubicBezTo>
                  <a:pt x="234" y="0"/>
                  <a:pt x="234" y="0"/>
                  <a:pt x="234" y="0"/>
                </a:cubicBezTo>
                <a:cubicBezTo>
                  <a:pt x="207" y="27"/>
                  <a:pt x="207" y="27"/>
                  <a:pt x="207" y="27"/>
                </a:cubicBezTo>
                <a:cubicBezTo>
                  <a:pt x="184" y="3"/>
                  <a:pt x="184" y="3"/>
                  <a:pt x="184" y="3"/>
                </a:cubicBezTo>
                <a:cubicBezTo>
                  <a:pt x="153" y="34"/>
                  <a:pt x="153" y="34"/>
                  <a:pt x="153" y="34"/>
                </a:cubicBezTo>
                <a:cubicBezTo>
                  <a:pt x="121" y="1"/>
                  <a:pt x="121" y="1"/>
                  <a:pt x="121" y="1"/>
                </a:cubicBezTo>
                <a:cubicBezTo>
                  <a:pt x="93" y="29"/>
                  <a:pt x="93" y="29"/>
                  <a:pt x="93" y="29"/>
                </a:cubicBezTo>
                <a:cubicBezTo>
                  <a:pt x="65" y="1"/>
                  <a:pt x="65" y="1"/>
                  <a:pt x="65" y="1"/>
                </a:cubicBezTo>
                <a:cubicBezTo>
                  <a:pt x="65" y="1"/>
                  <a:pt x="37" y="31"/>
                  <a:pt x="34" y="100"/>
                </a:cubicBezTo>
                <a:cubicBezTo>
                  <a:pt x="34" y="114"/>
                  <a:pt x="49" y="137"/>
                  <a:pt x="75" y="165"/>
                </a:cubicBezTo>
                <a:cubicBezTo>
                  <a:pt x="86" y="178"/>
                  <a:pt x="63" y="259"/>
                  <a:pt x="63" y="259"/>
                </a:cubicBezTo>
                <a:cubicBezTo>
                  <a:pt x="43" y="279"/>
                  <a:pt x="43" y="279"/>
                  <a:pt x="43" y="279"/>
                </a:cubicBezTo>
                <a:cubicBezTo>
                  <a:pt x="110" y="346"/>
                  <a:pt x="110" y="346"/>
                  <a:pt x="110" y="346"/>
                </a:cubicBezTo>
                <a:cubicBezTo>
                  <a:pt x="0" y="456"/>
                  <a:pt x="0" y="456"/>
                  <a:pt x="0" y="456"/>
                </a:cubicBezTo>
                <a:cubicBezTo>
                  <a:pt x="131" y="587"/>
                  <a:pt x="131" y="587"/>
                  <a:pt x="131" y="587"/>
                </a:cubicBezTo>
                <a:cubicBezTo>
                  <a:pt x="421" y="587"/>
                  <a:pt x="421" y="587"/>
                  <a:pt x="421" y="587"/>
                </a:cubicBezTo>
                <a:cubicBezTo>
                  <a:pt x="455" y="587"/>
                  <a:pt x="483" y="559"/>
                  <a:pt x="483" y="525"/>
                </a:cubicBezTo>
                <a:close/>
              </a:path>
            </a:pathLst>
          </a:custGeom>
          <a:solidFill>
            <a:srgbClr val="03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2953032" y="2066023"/>
            <a:ext cx="122201" cy="350378"/>
          </a:xfrm>
          <a:custGeom>
            <a:avLst/>
            <a:gdLst>
              <a:gd name="T0" fmla="*/ 40 w 102"/>
              <a:gd name="T1" fmla="*/ 141 h 292"/>
              <a:gd name="T2" fmla="*/ 46 w 102"/>
              <a:gd name="T3" fmla="*/ 148 h 292"/>
              <a:gd name="T4" fmla="*/ 51 w 102"/>
              <a:gd name="T5" fmla="*/ 155 h 292"/>
              <a:gd name="T6" fmla="*/ 36 w 102"/>
              <a:gd name="T7" fmla="*/ 283 h 292"/>
              <a:gd name="T8" fmla="*/ 46 w 102"/>
              <a:gd name="T9" fmla="*/ 292 h 292"/>
              <a:gd name="T10" fmla="*/ 60 w 102"/>
              <a:gd name="T11" fmla="*/ 147 h 292"/>
              <a:gd name="T12" fmla="*/ 56 w 102"/>
              <a:gd name="T13" fmla="*/ 140 h 292"/>
              <a:gd name="T14" fmla="*/ 50 w 102"/>
              <a:gd name="T15" fmla="*/ 132 h 292"/>
              <a:gd name="T16" fmla="*/ 65 w 102"/>
              <a:gd name="T17" fmla="*/ 9 h 292"/>
              <a:gd name="T18" fmla="*/ 55 w 102"/>
              <a:gd name="T19" fmla="*/ 0 h 292"/>
              <a:gd name="T20" fmla="*/ 40 w 102"/>
              <a:gd name="T21" fmla="*/ 141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" h="292">
                <a:moveTo>
                  <a:pt x="40" y="141"/>
                </a:moveTo>
                <a:cubicBezTo>
                  <a:pt x="46" y="148"/>
                  <a:pt x="46" y="148"/>
                  <a:pt x="46" y="148"/>
                </a:cubicBezTo>
                <a:cubicBezTo>
                  <a:pt x="51" y="155"/>
                  <a:pt x="51" y="155"/>
                  <a:pt x="51" y="155"/>
                </a:cubicBezTo>
                <a:cubicBezTo>
                  <a:pt x="69" y="182"/>
                  <a:pt x="87" y="207"/>
                  <a:pt x="36" y="283"/>
                </a:cubicBezTo>
                <a:cubicBezTo>
                  <a:pt x="46" y="292"/>
                  <a:pt x="46" y="292"/>
                  <a:pt x="46" y="292"/>
                </a:cubicBezTo>
                <a:cubicBezTo>
                  <a:pt x="102" y="207"/>
                  <a:pt x="80" y="175"/>
                  <a:pt x="60" y="147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50" y="132"/>
                  <a:pt x="50" y="132"/>
                  <a:pt x="50" y="132"/>
                </a:cubicBezTo>
                <a:cubicBezTo>
                  <a:pt x="31" y="106"/>
                  <a:pt x="15" y="83"/>
                  <a:pt x="65" y="9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83"/>
                  <a:pt x="21" y="112"/>
                  <a:pt x="40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3022499" y="2066023"/>
            <a:ext cx="122201" cy="350378"/>
          </a:xfrm>
          <a:custGeom>
            <a:avLst/>
            <a:gdLst>
              <a:gd name="T0" fmla="*/ 40 w 102"/>
              <a:gd name="T1" fmla="*/ 141 h 292"/>
              <a:gd name="T2" fmla="*/ 46 w 102"/>
              <a:gd name="T3" fmla="*/ 148 h 292"/>
              <a:gd name="T4" fmla="*/ 50 w 102"/>
              <a:gd name="T5" fmla="*/ 155 h 292"/>
              <a:gd name="T6" fmla="*/ 36 w 102"/>
              <a:gd name="T7" fmla="*/ 283 h 292"/>
              <a:gd name="T8" fmla="*/ 46 w 102"/>
              <a:gd name="T9" fmla="*/ 292 h 292"/>
              <a:gd name="T10" fmla="*/ 60 w 102"/>
              <a:gd name="T11" fmla="*/ 147 h 292"/>
              <a:gd name="T12" fmla="*/ 55 w 102"/>
              <a:gd name="T13" fmla="*/ 140 h 292"/>
              <a:gd name="T14" fmla="*/ 50 w 102"/>
              <a:gd name="T15" fmla="*/ 132 h 292"/>
              <a:gd name="T16" fmla="*/ 65 w 102"/>
              <a:gd name="T17" fmla="*/ 9 h 292"/>
              <a:gd name="T18" fmla="*/ 55 w 102"/>
              <a:gd name="T19" fmla="*/ 0 h 292"/>
              <a:gd name="T20" fmla="*/ 40 w 102"/>
              <a:gd name="T21" fmla="*/ 141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" h="292">
                <a:moveTo>
                  <a:pt x="40" y="141"/>
                </a:moveTo>
                <a:cubicBezTo>
                  <a:pt x="46" y="148"/>
                  <a:pt x="46" y="148"/>
                  <a:pt x="46" y="148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69" y="182"/>
                  <a:pt x="87" y="207"/>
                  <a:pt x="36" y="283"/>
                </a:cubicBezTo>
                <a:cubicBezTo>
                  <a:pt x="46" y="292"/>
                  <a:pt x="46" y="292"/>
                  <a:pt x="46" y="292"/>
                </a:cubicBezTo>
                <a:cubicBezTo>
                  <a:pt x="102" y="207"/>
                  <a:pt x="80" y="175"/>
                  <a:pt x="60" y="147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50" y="132"/>
                  <a:pt x="50" y="132"/>
                  <a:pt x="50" y="132"/>
                </a:cubicBezTo>
                <a:cubicBezTo>
                  <a:pt x="31" y="106"/>
                  <a:pt x="15" y="83"/>
                  <a:pt x="65" y="9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83"/>
                  <a:pt x="20" y="112"/>
                  <a:pt x="40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3091966" y="2066023"/>
            <a:ext cx="122201" cy="350378"/>
          </a:xfrm>
          <a:custGeom>
            <a:avLst/>
            <a:gdLst>
              <a:gd name="T0" fmla="*/ 40 w 102"/>
              <a:gd name="T1" fmla="*/ 141 h 292"/>
              <a:gd name="T2" fmla="*/ 46 w 102"/>
              <a:gd name="T3" fmla="*/ 148 h 292"/>
              <a:gd name="T4" fmla="*/ 50 w 102"/>
              <a:gd name="T5" fmla="*/ 155 h 292"/>
              <a:gd name="T6" fmla="*/ 36 w 102"/>
              <a:gd name="T7" fmla="*/ 283 h 292"/>
              <a:gd name="T8" fmla="*/ 46 w 102"/>
              <a:gd name="T9" fmla="*/ 292 h 292"/>
              <a:gd name="T10" fmla="*/ 60 w 102"/>
              <a:gd name="T11" fmla="*/ 147 h 292"/>
              <a:gd name="T12" fmla="*/ 55 w 102"/>
              <a:gd name="T13" fmla="*/ 140 h 292"/>
              <a:gd name="T14" fmla="*/ 50 w 102"/>
              <a:gd name="T15" fmla="*/ 132 h 292"/>
              <a:gd name="T16" fmla="*/ 65 w 102"/>
              <a:gd name="T17" fmla="*/ 9 h 292"/>
              <a:gd name="T18" fmla="*/ 55 w 102"/>
              <a:gd name="T19" fmla="*/ 0 h 292"/>
              <a:gd name="T20" fmla="*/ 40 w 102"/>
              <a:gd name="T21" fmla="*/ 141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" h="292">
                <a:moveTo>
                  <a:pt x="40" y="141"/>
                </a:moveTo>
                <a:cubicBezTo>
                  <a:pt x="46" y="148"/>
                  <a:pt x="46" y="148"/>
                  <a:pt x="46" y="148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69" y="182"/>
                  <a:pt x="87" y="207"/>
                  <a:pt x="36" y="283"/>
                </a:cubicBezTo>
                <a:cubicBezTo>
                  <a:pt x="46" y="292"/>
                  <a:pt x="46" y="292"/>
                  <a:pt x="46" y="292"/>
                </a:cubicBezTo>
                <a:cubicBezTo>
                  <a:pt x="102" y="207"/>
                  <a:pt x="80" y="175"/>
                  <a:pt x="60" y="147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50" y="132"/>
                  <a:pt x="50" y="132"/>
                  <a:pt x="50" y="132"/>
                </a:cubicBezTo>
                <a:cubicBezTo>
                  <a:pt x="31" y="106"/>
                  <a:pt x="15" y="83"/>
                  <a:pt x="65" y="9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83"/>
                  <a:pt x="20" y="112"/>
                  <a:pt x="40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3161434" y="2066023"/>
            <a:ext cx="122201" cy="350378"/>
          </a:xfrm>
          <a:custGeom>
            <a:avLst/>
            <a:gdLst>
              <a:gd name="T0" fmla="*/ 40 w 102"/>
              <a:gd name="T1" fmla="*/ 141 h 292"/>
              <a:gd name="T2" fmla="*/ 45 w 102"/>
              <a:gd name="T3" fmla="*/ 148 h 292"/>
              <a:gd name="T4" fmla="*/ 50 w 102"/>
              <a:gd name="T5" fmla="*/ 155 h 292"/>
              <a:gd name="T6" fmla="*/ 36 w 102"/>
              <a:gd name="T7" fmla="*/ 283 h 292"/>
              <a:gd name="T8" fmla="*/ 46 w 102"/>
              <a:gd name="T9" fmla="*/ 292 h 292"/>
              <a:gd name="T10" fmla="*/ 60 w 102"/>
              <a:gd name="T11" fmla="*/ 147 h 292"/>
              <a:gd name="T12" fmla="*/ 55 w 102"/>
              <a:gd name="T13" fmla="*/ 140 h 292"/>
              <a:gd name="T14" fmla="*/ 49 w 102"/>
              <a:gd name="T15" fmla="*/ 132 h 292"/>
              <a:gd name="T16" fmla="*/ 65 w 102"/>
              <a:gd name="T17" fmla="*/ 9 h 292"/>
              <a:gd name="T18" fmla="*/ 55 w 102"/>
              <a:gd name="T19" fmla="*/ 0 h 292"/>
              <a:gd name="T20" fmla="*/ 40 w 102"/>
              <a:gd name="T21" fmla="*/ 141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" h="292">
                <a:moveTo>
                  <a:pt x="40" y="141"/>
                </a:moveTo>
                <a:cubicBezTo>
                  <a:pt x="45" y="148"/>
                  <a:pt x="45" y="148"/>
                  <a:pt x="45" y="148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69" y="182"/>
                  <a:pt x="86" y="207"/>
                  <a:pt x="36" y="283"/>
                </a:cubicBezTo>
                <a:cubicBezTo>
                  <a:pt x="46" y="292"/>
                  <a:pt x="46" y="292"/>
                  <a:pt x="46" y="292"/>
                </a:cubicBezTo>
                <a:cubicBezTo>
                  <a:pt x="102" y="207"/>
                  <a:pt x="79" y="175"/>
                  <a:pt x="60" y="147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49" y="132"/>
                  <a:pt x="49" y="132"/>
                  <a:pt x="49" y="132"/>
                </a:cubicBezTo>
                <a:cubicBezTo>
                  <a:pt x="31" y="106"/>
                  <a:pt x="15" y="83"/>
                  <a:pt x="65" y="9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83"/>
                  <a:pt x="20" y="112"/>
                  <a:pt x="40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 noEditPoints="1"/>
          </p:cNvSpPr>
          <p:nvPr/>
        </p:nvSpPr>
        <p:spPr bwMode="auto">
          <a:xfrm>
            <a:off x="2840465" y="2471164"/>
            <a:ext cx="551174" cy="157189"/>
          </a:xfrm>
          <a:custGeom>
            <a:avLst/>
            <a:gdLst>
              <a:gd name="T0" fmla="*/ 460 w 460"/>
              <a:gd name="T1" fmla="*/ 16 h 131"/>
              <a:gd name="T2" fmla="*/ 411 w 460"/>
              <a:gd name="T3" fmla="*/ 0 h 131"/>
              <a:gd name="T4" fmla="*/ 49 w 460"/>
              <a:gd name="T5" fmla="*/ 0 h 131"/>
              <a:gd name="T6" fmla="*/ 0 w 460"/>
              <a:gd name="T7" fmla="*/ 16 h 131"/>
              <a:gd name="T8" fmla="*/ 85 w 460"/>
              <a:gd name="T9" fmla="*/ 87 h 131"/>
              <a:gd name="T10" fmla="*/ 76 w 460"/>
              <a:gd name="T11" fmla="*/ 107 h 131"/>
              <a:gd name="T12" fmla="*/ 97 w 460"/>
              <a:gd name="T13" fmla="*/ 131 h 131"/>
              <a:gd name="T14" fmla="*/ 362 w 460"/>
              <a:gd name="T15" fmla="*/ 131 h 131"/>
              <a:gd name="T16" fmla="*/ 384 w 460"/>
              <a:gd name="T17" fmla="*/ 107 h 131"/>
              <a:gd name="T18" fmla="*/ 375 w 460"/>
              <a:gd name="T19" fmla="*/ 87 h 131"/>
              <a:gd name="T20" fmla="*/ 460 w 460"/>
              <a:gd name="T21" fmla="*/ 16 h 131"/>
              <a:gd name="T22" fmla="*/ 244 w 460"/>
              <a:gd name="T23" fmla="*/ 34 h 131"/>
              <a:gd name="T24" fmla="*/ 238 w 460"/>
              <a:gd name="T25" fmla="*/ 27 h 131"/>
              <a:gd name="T26" fmla="*/ 244 w 460"/>
              <a:gd name="T27" fmla="*/ 20 h 131"/>
              <a:gd name="T28" fmla="*/ 415 w 460"/>
              <a:gd name="T29" fmla="*/ 20 h 131"/>
              <a:gd name="T30" fmla="*/ 421 w 460"/>
              <a:gd name="T31" fmla="*/ 27 h 131"/>
              <a:gd name="T32" fmla="*/ 415 w 460"/>
              <a:gd name="T33" fmla="*/ 34 h 131"/>
              <a:gd name="T34" fmla="*/ 244 w 460"/>
              <a:gd name="T3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0" h="131">
                <a:moveTo>
                  <a:pt x="460" y="16"/>
                </a:moveTo>
                <a:cubicBezTo>
                  <a:pt x="460" y="7"/>
                  <a:pt x="438" y="0"/>
                  <a:pt x="41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7"/>
                  <a:pt x="0" y="16"/>
                </a:cubicBezTo>
                <a:cubicBezTo>
                  <a:pt x="0" y="16"/>
                  <a:pt x="49" y="64"/>
                  <a:pt x="85" y="87"/>
                </a:cubicBezTo>
                <a:cubicBezTo>
                  <a:pt x="80" y="92"/>
                  <a:pt x="76" y="99"/>
                  <a:pt x="76" y="107"/>
                </a:cubicBezTo>
                <a:cubicBezTo>
                  <a:pt x="76" y="120"/>
                  <a:pt x="86" y="131"/>
                  <a:pt x="97" y="131"/>
                </a:cubicBezTo>
                <a:cubicBezTo>
                  <a:pt x="362" y="131"/>
                  <a:pt x="362" y="131"/>
                  <a:pt x="362" y="131"/>
                </a:cubicBezTo>
                <a:cubicBezTo>
                  <a:pt x="374" y="131"/>
                  <a:pt x="384" y="120"/>
                  <a:pt x="384" y="107"/>
                </a:cubicBezTo>
                <a:cubicBezTo>
                  <a:pt x="384" y="99"/>
                  <a:pt x="380" y="92"/>
                  <a:pt x="375" y="87"/>
                </a:cubicBezTo>
                <a:cubicBezTo>
                  <a:pt x="410" y="64"/>
                  <a:pt x="460" y="16"/>
                  <a:pt x="460" y="16"/>
                </a:cubicBezTo>
                <a:close/>
                <a:moveTo>
                  <a:pt x="244" y="34"/>
                </a:moveTo>
                <a:cubicBezTo>
                  <a:pt x="241" y="34"/>
                  <a:pt x="238" y="31"/>
                  <a:pt x="238" y="27"/>
                </a:cubicBezTo>
                <a:cubicBezTo>
                  <a:pt x="238" y="23"/>
                  <a:pt x="241" y="20"/>
                  <a:pt x="244" y="20"/>
                </a:cubicBezTo>
                <a:cubicBezTo>
                  <a:pt x="415" y="20"/>
                  <a:pt x="415" y="20"/>
                  <a:pt x="415" y="20"/>
                </a:cubicBezTo>
                <a:cubicBezTo>
                  <a:pt x="418" y="20"/>
                  <a:pt x="421" y="23"/>
                  <a:pt x="421" y="27"/>
                </a:cubicBezTo>
                <a:cubicBezTo>
                  <a:pt x="421" y="31"/>
                  <a:pt x="418" y="34"/>
                  <a:pt x="415" y="34"/>
                </a:cubicBezTo>
                <a:lnTo>
                  <a:pt x="244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1574337" y="845023"/>
            <a:ext cx="823465" cy="823465"/>
          </a:xfrm>
          <a:custGeom>
            <a:avLst/>
            <a:gdLst>
              <a:gd name="T0" fmla="*/ 687 w 687"/>
              <a:gd name="T1" fmla="*/ 624 h 687"/>
              <a:gd name="T2" fmla="*/ 624 w 687"/>
              <a:gd name="T3" fmla="*/ 687 h 687"/>
              <a:gd name="T4" fmla="*/ 62 w 687"/>
              <a:gd name="T5" fmla="*/ 687 h 687"/>
              <a:gd name="T6" fmla="*/ 0 w 687"/>
              <a:gd name="T7" fmla="*/ 624 h 687"/>
              <a:gd name="T8" fmla="*/ 0 w 687"/>
              <a:gd name="T9" fmla="*/ 62 h 687"/>
              <a:gd name="T10" fmla="*/ 62 w 687"/>
              <a:gd name="T11" fmla="*/ 0 h 687"/>
              <a:gd name="T12" fmla="*/ 624 w 687"/>
              <a:gd name="T13" fmla="*/ 0 h 687"/>
              <a:gd name="T14" fmla="*/ 687 w 687"/>
              <a:gd name="T15" fmla="*/ 62 h 687"/>
              <a:gd name="T16" fmla="*/ 687 w 687"/>
              <a:gd name="T17" fmla="*/ 624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4"/>
                </a:moveTo>
                <a:cubicBezTo>
                  <a:pt x="687" y="659"/>
                  <a:pt x="659" y="687"/>
                  <a:pt x="624" y="687"/>
                </a:cubicBezTo>
                <a:cubicBezTo>
                  <a:pt x="62" y="687"/>
                  <a:pt x="62" y="687"/>
                  <a:pt x="62" y="687"/>
                </a:cubicBezTo>
                <a:cubicBezTo>
                  <a:pt x="28" y="687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03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1574337" y="845023"/>
            <a:ext cx="823465" cy="823465"/>
          </a:xfrm>
          <a:custGeom>
            <a:avLst/>
            <a:gdLst>
              <a:gd name="T0" fmla="*/ 687 w 687"/>
              <a:gd name="T1" fmla="*/ 624 h 687"/>
              <a:gd name="T2" fmla="*/ 624 w 687"/>
              <a:gd name="T3" fmla="*/ 687 h 687"/>
              <a:gd name="T4" fmla="*/ 62 w 687"/>
              <a:gd name="T5" fmla="*/ 687 h 687"/>
              <a:gd name="T6" fmla="*/ 0 w 687"/>
              <a:gd name="T7" fmla="*/ 624 h 687"/>
              <a:gd name="T8" fmla="*/ 0 w 687"/>
              <a:gd name="T9" fmla="*/ 62 h 687"/>
              <a:gd name="T10" fmla="*/ 62 w 687"/>
              <a:gd name="T11" fmla="*/ 0 h 687"/>
              <a:gd name="T12" fmla="*/ 624 w 687"/>
              <a:gd name="T13" fmla="*/ 0 h 687"/>
              <a:gd name="T14" fmla="*/ 687 w 687"/>
              <a:gd name="T15" fmla="*/ 62 h 687"/>
              <a:gd name="T16" fmla="*/ 687 w 687"/>
              <a:gd name="T17" fmla="*/ 624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4"/>
                </a:moveTo>
                <a:cubicBezTo>
                  <a:pt x="687" y="659"/>
                  <a:pt x="659" y="687"/>
                  <a:pt x="624" y="687"/>
                </a:cubicBezTo>
                <a:cubicBezTo>
                  <a:pt x="62" y="687"/>
                  <a:pt x="62" y="687"/>
                  <a:pt x="62" y="687"/>
                </a:cubicBezTo>
                <a:cubicBezTo>
                  <a:pt x="28" y="687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E46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/>
          </p:cNvSpPr>
          <p:nvPr/>
        </p:nvSpPr>
        <p:spPr bwMode="auto">
          <a:xfrm>
            <a:off x="1671692" y="1012860"/>
            <a:ext cx="726110" cy="655628"/>
          </a:xfrm>
          <a:custGeom>
            <a:avLst/>
            <a:gdLst>
              <a:gd name="T0" fmla="*/ 464 w 606"/>
              <a:gd name="T1" fmla="*/ 86 h 547"/>
              <a:gd name="T2" fmla="*/ 296 w 606"/>
              <a:gd name="T3" fmla="*/ 86 h 547"/>
              <a:gd name="T4" fmla="*/ 38 w 606"/>
              <a:gd name="T5" fmla="*/ 162 h 547"/>
              <a:gd name="T6" fmla="*/ 68 w 606"/>
              <a:gd name="T7" fmla="*/ 314 h 547"/>
              <a:gd name="T8" fmla="*/ 300 w 606"/>
              <a:gd name="T9" fmla="*/ 547 h 547"/>
              <a:gd name="T10" fmla="*/ 543 w 606"/>
              <a:gd name="T11" fmla="*/ 547 h 547"/>
              <a:gd name="T12" fmla="*/ 606 w 606"/>
              <a:gd name="T13" fmla="*/ 484 h 547"/>
              <a:gd name="T14" fmla="*/ 606 w 606"/>
              <a:gd name="T15" fmla="*/ 227 h 547"/>
              <a:gd name="T16" fmla="*/ 464 w 606"/>
              <a:gd name="T17" fmla="*/ 86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6" h="547">
                <a:moveTo>
                  <a:pt x="464" y="86"/>
                </a:moveTo>
                <a:cubicBezTo>
                  <a:pt x="464" y="86"/>
                  <a:pt x="386" y="172"/>
                  <a:pt x="296" y="86"/>
                </a:cubicBezTo>
                <a:cubicBezTo>
                  <a:pt x="206" y="0"/>
                  <a:pt x="76" y="77"/>
                  <a:pt x="38" y="162"/>
                </a:cubicBezTo>
                <a:cubicBezTo>
                  <a:pt x="0" y="246"/>
                  <a:pt x="68" y="314"/>
                  <a:pt x="68" y="314"/>
                </a:cubicBezTo>
                <a:cubicBezTo>
                  <a:pt x="300" y="547"/>
                  <a:pt x="300" y="547"/>
                  <a:pt x="300" y="547"/>
                </a:cubicBezTo>
                <a:cubicBezTo>
                  <a:pt x="543" y="547"/>
                  <a:pt x="543" y="547"/>
                  <a:pt x="543" y="547"/>
                </a:cubicBezTo>
                <a:cubicBezTo>
                  <a:pt x="578" y="547"/>
                  <a:pt x="606" y="519"/>
                  <a:pt x="606" y="484"/>
                </a:cubicBezTo>
                <a:cubicBezTo>
                  <a:pt x="606" y="227"/>
                  <a:pt x="606" y="227"/>
                  <a:pt x="606" y="227"/>
                </a:cubicBezTo>
                <a:lnTo>
                  <a:pt x="464" y="86"/>
                </a:lnTo>
                <a:close/>
              </a:path>
            </a:pathLst>
          </a:custGeom>
          <a:solidFill>
            <a:srgbClr val="A13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9"/>
          <p:cNvSpPr>
            <a:spLocks noEditPoints="1"/>
          </p:cNvSpPr>
          <p:nvPr/>
        </p:nvSpPr>
        <p:spPr bwMode="auto">
          <a:xfrm>
            <a:off x="1691974" y="1045312"/>
            <a:ext cx="598331" cy="419338"/>
          </a:xfrm>
          <a:custGeom>
            <a:avLst/>
            <a:gdLst>
              <a:gd name="T0" fmla="*/ 490 w 499"/>
              <a:gd name="T1" fmla="*/ 143 h 350"/>
              <a:gd name="T2" fmla="*/ 457 w 499"/>
              <a:gd name="T3" fmla="*/ 116 h 350"/>
              <a:gd name="T4" fmla="*/ 461 w 499"/>
              <a:gd name="T5" fmla="*/ 64 h 350"/>
              <a:gd name="T6" fmla="*/ 412 w 499"/>
              <a:gd name="T7" fmla="*/ 42 h 350"/>
              <a:gd name="T8" fmla="*/ 393 w 499"/>
              <a:gd name="T9" fmla="*/ 94 h 350"/>
              <a:gd name="T10" fmla="*/ 172 w 499"/>
              <a:gd name="T11" fmla="*/ 7 h 350"/>
              <a:gd name="T12" fmla="*/ 0 w 499"/>
              <a:gd name="T13" fmla="*/ 178 h 350"/>
              <a:gd name="T14" fmla="*/ 172 w 499"/>
              <a:gd name="T15" fmla="*/ 350 h 350"/>
              <a:gd name="T16" fmla="*/ 302 w 499"/>
              <a:gd name="T17" fmla="*/ 313 h 350"/>
              <a:gd name="T18" fmla="*/ 407 w 499"/>
              <a:gd name="T19" fmla="*/ 170 h 350"/>
              <a:gd name="T20" fmla="*/ 422 w 499"/>
              <a:gd name="T21" fmla="*/ 162 h 350"/>
              <a:gd name="T22" fmla="*/ 426 w 499"/>
              <a:gd name="T23" fmla="*/ 188 h 350"/>
              <a:gd name="T24" fmla="*/ 474 w 499"/>
              <a:gd name="T25" fmla="*/ 210 h 350"/>
              <a:gd name="T26" fmla="*/ 490 w 499"/>
              <a:gd name="T27" fmla="*/ 143 h 350"/>
              <a:gd name="T28" fmla="*/ 31 w 499"/>
              <a:gd name="T29" fmla="*/ 178 h 350"/>
              <a:gd name="T30" fmla="*/ 172 w 499"/>
              <a:gd name="T31" fmla="*/ 37 h 350"/>
              <a:gd name="T32" fmla="*/ 299 w 499"/>
              <a:gd name="T33" fmla="*/ 118 h 350"/>
              <a:gd name="T34" fmla="*/ 303 w 499"/>
              <a:gd name="T35" fmla="*/ 144 h 350"/>
              <a:gd name="T36" fmla="*/ 303 w 499"/>
              <a:gd name="T37" fmla="*/ 146 h 350"/>
              <a:gd name="T38" fmla="*/ 265 w 499"/>
              <a:gd name="T39" fmla="*/ 236 h 350"/>
              <a:gd name="T40" fmla="*/ 196 w 499"/>
              <a:gd name="T41" fmla="*/ 265 h 350"/>
              <a:gd name="T42" fmla="*/ 126 w 499"/>
              <a:gd name="T43" fmla="*/ 236 h 350"/>
              <a:gd name="T44" fmla="*/ 104 w 499"/>
              <a:gd name="T45" fmla="*/ 182 h 350"/>
              <a:gd name="T46" fmla="*/ 126 w 499"/>
              <a:gd name="T47" fmla="*/ 129 h 350"/>
              <a:gd name="T48" fmla="*/ 167 w 499"/>
              <a:gd name="T49" fmla="*/ 112 h 350"/>
              <a:gd name="T50" fmla="*/ 208 w 499"/>
              <a:gd name="T51" fmla="*/ 129 h 350"/>
              <a:gd name="T52" fmla="*/ 220 w 499"/>
              <a:gd name="T53" fmla="*/ 159 h 350"/>
              <a:gd name="T54" fmla="*/ 208 w 499"/>
              <a:gd name="T55" fmla="*/ 190 h 350"/>
              <a:gd name="T56" fmla="*/ 163 w 499"/>
              <a:gd name="T57" fmla="*/ 190 h 350"/>
              <a:gd name="T58" fmla="*/ 142 w 499"/>
              <a:gd name="T59" fmla="*/ 190 h 350"/>
              <a:gd name="T60" fmla="*/ 142 w 499"/>
              <a:gd name="T61" fmla="*/ 211 h 350"/>
              <a:gd name="T62" fmla="*/ 229 w 499"/>
              <a:gd name="T63" fmla="*/ 211 h 350"/>
              <a:gd name="T64" fmla="*/ 251 w 499"/>
              <a:gd name="T65" fmla="*/ 159 h 350"/>
              <a:gd name="T66" fmla="*/ 229 w 499"/>
              <a:gd name="T67" fmla="*/ 107 h 350"/>
              <a:gd name="T68" fmla="*/ 105 w 499"/>
              <a:gd name="T69" fmla="*/ 107 h 350"/>
              <a:gd name="T70" fmla="*/ 73 w 499"/>
              <a:gd name="T71" fmla="*/ 182 h 350"/>
              <a:gd name="T72" fmla="*/ 105 w 499"/>
              <a:gd name="T73" fmla="*/ 258 h 350"/>
              <a:gd name="T74" fmla="*/ 196 w 499"/>
              <a:gd name="T75" fmla="*/ 296 h 350"/>
              <a:gd name="T76" fmla="*/ 283 w 499"/>
              <a:gd name="T77" fmla="*/ 262 h 350"/>
              <a:gd name="T78" fmla="*/ 278 w 499"/>
              <a:gd name="T79" fmla="*/ 271 h 350"/>
              <a:gd name="T80" fmla="*/ 172 w 499"/>
              <a:gd name="T81" fmla="*/ 319 h 350"/>
              <a:gd name="T82" fmla="*/ 31 w 499"/>
              <a:gd name="T83" fmla="*/ 178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99" h="350">
                <a:moveTo>
                  <a:pt x="490" y="143"/>
                </a:moveTo>
                <a:cubicBezTo>
                  <a:pt x="483" y="126"/>
                  <a:pt x="471" y="116"/>
                  <a:pt x="457" y="116"/>
                </a:cubicBezTo>
                <a:cubicBezTo>
                  <a:pt x="465" y="102"/>
                  <a:pt x="467" y="82"/>
                  <a:pt x="461" y="64"/>
                </a:cubicBezTo>
                <a:cubicBezTo>
                  <a:pt x="452" y="40"/>
                  <a:pt x="430" y="30"/>
                  <a:pt x="412" y="42"/>
                </a:cubicBezTo>
                <a:cubicBezTo>
                  <a:pt x="398" y="52"/>
                  <a:pt x="391" y="73"/>
                  <a:pt x="393" y="94"/>
                </a:cubicBezTo>
                <a:cubicBezTo>
                  <a:pt x="357" y="37"/>
                  <a:pt x="260" y="13"/>
                  <a:pt x="172" y="7"/>
                </a:cubicBezTo>
                <a:cubicBezTo>
                  <a:pt x="84" y="0"/>
                  <a:pt x="0" y="84"/>
                  <a:pt x="0" y="178"/>
                </a:cubicBezTo>
                <a:cubicBezTo>
                  <a:pt x="0" y="273"/>
                  <a:pt x="77" y="350"/>
                  <a:pt x="172" y="350"/>
                </a:cubicBezTo>
                <a:cubicBezTo>
                  <a:pt x="213" y="350"/>
                  <a:pt x="263" y="337"/>
                  <a:pt x="302" y="313"/>
                </a:cubicBezTo>
                <a:cubicBezTo>
                  <a:pt x="342" y="289"/>
                  <a:pt x="402" y="232"/>
                  <a:pt x="407" y="170"/>
                </a:cubicBezTo>
                <a:cubicBezTo>
                  <a:pt x="422" y="162"/>
                  <a:pt x="422" y="162"/>
                  <a:pt x="422" y="162"/>
                </a:cubicBezTo>
                <a:cubicBezTo>
                  <a:pt x="421" y="171"/>
                  <a:pt x="422" y="180"/>
                  <a:pt x="426" y="188"/>
                </a:cubicBezTo>
                <a:cubicBezTo>
                  <a:pt x="435" y="212"/>
                  <a:pt x="456" y="222"/>
                  <a:pt x="474" y="210"/>
                </a:cubicBezTo>
                <a:cubicBezTo>
                  <a:pt x="492" y="198"/>
                  <a:pt x="499" y="168"/>
                  <a:pt x="490" y="143"/>
                </a:cubicBezTo>
                <a:close/>
                <a:moveTo>
                  <a:pt x="31" y="178"/>
                </a:moveTo>
                <a:cubicBezTo>
                  <a:pt x="31" y="101"/>
                  <a:pt x="94" y="37"/>
                  <a:pt x="172" y="37"/>
                </a:cubicBezTo>
                <a:cubicBezTo>
                  <a:pt x="228" y="37"/>
                  <a:pt x="277" y="70"/>
                  <a:pt x="299" y="118"/>
                </a:cubicBezTo>
                <a:cubicBezTo>
                  <a:pt x="301" y="126"/>
                  <a:pt x="302" y="135"/>
                  <a:pt x="303" y="144"/>
                </a:cubicBezTo>
                <a:cubicBezTo>
                  <a:pt x="303" y="145"/>
                  <a:pt x="303" y="146"/>
                  <a:pt x="303" y="146"/>
                </a:cubicBezTo>
                <a:cubicBezTo>
                  <a:pt x="303" y="180"/>
                  <a:pt x="289" y="212"/>
                  <a:pt x="265" y="236"/>
                </a:cubicBezTo>
                <a:cubicBezTo>
                  <a:pt x="247" y="255"/>
                  <a:pt x="222" y="265"/>
                  <a:pt x="196" y="265"/>
                </a:cubicBezTo>
                <a:cubicBezTo>
                  <a:pt x="170" y="265"/>
                  <a:pt x="145" y="254"/>
                  <a:pt x="126" y="236"/>
                </a:cubicBezTo>
                <a:cubicBezTo>
                  <a:pt x="112" y="222"/>
                  <a:pt x="104" y="203"/>
                  <a:pt x="104" y="182"/>
                </a:cubicBezTo>
                <a:cubicBezTo>
                  <a:pt x="104" y="162"/>
                  <a:pt x="112" y="143"/>
                  <a:pt x="126" y="129"/>
                </a:cubicBezTo>
                <a:cubicBezTo>
                  <a:pt x="137" y="118"/>
                  <a:pt x="152" y="112"/>
                  <a:pt x="167" y="112"/>
                </a:cubicBezTo>
                <a:cubicBezTo>
                  <a:pt x="182" y="112"/>
                  <a:pt x="197" y="118"/>
                  <a:pt x="208" y="129"/>
                </a:cubicBezTo>
                <a:cubicBezTo>
                  <a:pt x="216" y="137"/>
                  <a:pt x="220" y="148"/>
                  <a:pt x="220" y="159"/>
                </a:cubicBezTo>
                <a:cubicBezTo>
                  <a:pt x="220" y="171"/>
                  <a:pt x="216" y="181"/>
                  <a:pt x="208" y="190"/>
                </a:cubicBezTo>
                <a:cubicBezTo>
                  <a:pt x="195" y="202"/>
                  <a:pt x="176" y="202"/>
                  <a:pt x="163" y="190"/>
                </a:cubicBezTo>
                <a:cubicBezTo>
                  <a:pt x="157" y="184"/>
                  <a:pt x="148" y="184"/>
                  <a:pt x="142" y="190"/>
                </a:cubicBezTo>
                <a:cubicBezTo>
                  <a:pt x="136" y="196"/>
                  <a:pt x="136" y="205"/>
                  <a:pt x="142" y="211"/>
                </a:cubicBezTo>
                <a:cubicBezTo>
                  <a:pt x="166" y="235"/>
                  <a:pt x="205" y="236"/>
                  <a:pt x="229" y="211"/>
                </a:cubicBezTo>
                <a:cubicBezTo>
                  <a:pt x="243" y="197"/>
                  <a:pt x="251" y="179"/>
                  <a:pt x="251" y="159"/>
                </a:cubicBezTo>
                <a:cubicBezTo>
                  <a:pt x="251" y="140"/>
                  <a:pt x="243" y="121"/>
                  <a:pt x="229" y="107"/>
                </a:cubicBezTo>
                <a:cubicBezTo>
                  <a:pt x="195" y="73"/>
                  <a:pt x="139" y="73"/>
                  <a:pt x="105" y="107"/>
                </a:cubicBezTo>
                <a:cubicBezTo>
                  <a:pt x="85" y="127"/>
                  <a:pt x="73" y="154"/>
                  <a:pt x="73" y="182"/>
                </a:cubicBezTo>
                <a:cubicBezTo>
                  <a:pt x="73" y="211"/>
                  <a:pt x="84" y="237"/>
                  <a:pt x="105" y="258"/>
                </a:cubicBezTo>
                <a:cubicBezTo>
                  <a:pt x="129" y="282"/>
                  <a:pt x="161" y="296"/>
                  <a:pt x="196" y="296"/>
                </a:cubicBezTo>
                <a:cubicBezTo>
                  <a:pt x="228" y="296"/>
                  <a:pt x="259" y="284"/>
                  <a:pt x="283" y="262"/>
                </a:cubicBezTo>
                <a:cubicBezTo>
                  <a:pt x="281" y="265"/>
                  <a:pt x="279" y="268"/>
                  <a:pt x="278" y="271"/>
                </a:cubicBezTo>
                <a:cubicBezTo>
                  <a:pt x="252" y="301"/>
                  <a:pt x="214" y="319"/>
                  <a:pt x="172" y="319"/>
                </a:cubicBezTo>
                <a:cubicBezTo>
                  <a:pt x="94" y="319"/>
                  <a:pt x="31" y="256"/>
                  <a:pt x="31" y="1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/>
          </p:cNvSpPr>
          <p:nvPr/>
        </p:nvSpPr>
        <p:spPr bwMode="auto">
          <a:xfrm>
            <a:off x="444100" y="3058846"/>
            <a:ext cx="822451" cy="821944"/>
          </a:xfrm>
          <a:custGeom>
            <a:avLst/>
            <a:gdLst>
              <a:gd name="T0" fmla="*/ 686 w 686"/>
              <a:gd name="T1" fmla="*/ 624 h 686"/>
              <a:gd name="T2" fmla="*/ 624 w 686"/>
              <a:gd name="T3" fmla="*/ 686 h 686"/>
              <a:gd name="T4" fmla="*/ 62 w 686"/>
              <a:gd name="T5" fmla="*/ 686 h 686"/>
              <a:gd name="T6" fmla="*/ 0 w 686"/>
              <a:gd name="T7" fmla="*/ 624 h 686"/>
              <a:gd name="T8" fmla="*/ 0 w 686"/>
              <a:gd name="T9" fmla="*/ 62 h 686"/>
              <a:gd name="T10" fmla="*/ 62 w 686"/>
              <a:gd name="T11" fmla="*/ 0 h 686"/>
              <a:gd name="T12" fmla="*/ 624 w 686"/>
              <a:gd name="T13" fmla="*/ 0 h 686"/>
              <a:gd name="T14" fmla="*/ 686 w 686"/>
              <a:gd name="T15" fmla="*/ 62 h 686"/>
              <a:gd name="T16" fmla="*/ 686 w 686"/>
              <a:gd name="T17" fmla="*/ 624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6" h="686">
                <a:moveTo>
                  <a:pt x="686" y="624"/>
                </a:moveTo>
                <a:cubicBezTo>
                  <a:pt x="686" y="659"/>
                  <a:pt x="659" y="686"/>
                  <a:pt x="624" y="686"/>
                </a:cubicBezTo>
                <a:cubicBezTo>
                  <a:pt x="62" y="686"/>
                  <a:pt x="62" y="686"/>
                  <a:pt x="62" y="686"/>
                </a:cubicBezTo>
                <a:cubicBezTo>
                  <a:pt x="28" y="686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59" y="0"/>
                  <a:pt x="686" y="28"/>
                  <a:pt x="686" y="62"/>
                </a:cubicBezTo>
                <a:lnTo>
                  <a:pt x="686" y="624"/>
                </a:lnTo>
                <a:close/>
              </a:path>
            </a:pathLst>
          </a:custGeom>
          <a:solidFill>
            <a:srgbClr val="F36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606360" y="3245444"/>
            <a:ext cx="660192" cy="635346"/>
          </a:xfrm>
          <a:custGeom>
            <a:avLst/>
            <a:gdLst>
              <a:gd name="T0" fmla="*/ 370 w 551"/>
              <a:gd name="T1" fmla="*/ 0 h 530"/>
              <a:gd name="T2" fmla="*/ 281 w 551"/>
              <a:gd name="T3" fmla="*/ 90 h 530"/>
              <a:gd name="T4" fmla="*/ 226 w 551"/>
              <a:gd name="T5" fmla="*/ 35 h 530"/>
              <a:gd name="T6" fmla="*/ 96 w 551"/>
              <a:gd name="T7" fmla="*/ 165 h 530"/>
              <a:gd name="T8" fmla="*/ 126 w 551"/>
              <a:gd name="T9" fmla="*/ 194 h 530"/>
              <a:gd name="T10" fmla="*/ 0 w 551"/>
              <a:gd name="T11" fmla="*/ 320 h 530"/>
              <a:gd name="T12" fmla="*/ 211 w 551"/>
              <a:gd name="T13" fmla="*/ 530 h 530"/>
              <a:gd name="T14" fmla="*/ 489 w 551"/>
              <a:gd name="T15" fmla="*/ 530 h 530"/>
              <a:gd name="T16" fmla="*/ 551 w 551"/>
              <a:gd name="T17" fmla="*/ 468 h 530"/>
              <a:gd name="T18" fmla="*/ 551 w 551"/>
              <a:gd name="T19" fmla="*/ 181 h 530"/>
              <a:gd name="T20" fmla="*/ 370 w 551"/>
              <a:gd name="T21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1" h="530">
                <a:moveTo>
                  <a:pt x="370" y="0"/>
                </a:moveTo>
                <a:cubicBezTo>
                  <a:pt x="281" y="90"/>
                  <a:pt x="281" y="90"/>
                  <a:pt x="281" y="90"/>
                </a:cubicBezTo>
                <a:cubicBezTo>
                  <a:pt x="226" y="35"/>
                  <a:pt x="226" y="35"/>
                  <a:pt x="226" y="35"/>
                </a:cubicBezTo>
                <a:cubicBezTo>
                  <a:pt x="96" y="165"/>
                  <a:pt x="96" y="165"/>
                  <a:pt x="96" y="165"/>
                </a:cubicBezTo>
                <a:cubicBezTo>
                  <a:pt x="126" y="194"/>
                  <a:pt x="126" y="194"/>
                  <a:pt x="126" y="194"/>
                </a:cubicBezTo>
                <a:cubicBezTo>
                  <a:pt x="0" y="320"/>
                  <a:pt x="0" y="320"/>
                  <a:pt x="0" y="320"/>
                </a:cubicBezTo>
                <a:cubicBezTo>
                  <a:pt x="211" y="530"/>
                  <a:pt x="211" y="530"/>
                  <a:pt x="211" y="530"/>
                </a:cubicBezTo>
                <a:cubicBezTo>
                  <a:pt x="489" y="530"/>
                  <a:pt x="489" y="530"/>
                  <a:pt x="489" y="530"/>
                </a:cubicBezTo>
                <a:cubicBezTo>
                  <a:pt x="524" y="530"/>
                  <a:pt x="551" y="503"/>
                  <a:pt x="551" y="468"/>
                </a:cubicBezTo>
                <a:cubicBezTo>
                  <a:pt x="551" y="181"/>
                  <a:pt x="551" y="181"/>
                  <a:pt x="551" y="181"/>
                </a:cubicBezTo>
                <a:lnTo>
                  <a:pt x="370" y="0"/>
                </a:lnTo>
                <a:close/>
              </a:path>
            </a:pathLst>
          </a:custGeom>
          <a:solidFill>
            <a:srgbClr val="BF5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590641" y="3254064"/>
            <a:ext cx="587175" cy="516694"/>
          </a:xfrm>
          <a:custGeom>
            <a:avLst/>
            <a:gdLst>
              <a:gd name="T0" fmla="*/ 444 w 490"/>
              <a:gd name="T1" fmla="*/ 249 h 431"/>
              <a:gd name="T2" fmla="*/ 380 w 490"/>
              <a:gd name="T3" fmla="*/ 160 h 431"/>
              <a:gd name="T4" fmla="*/ 340 w 490"/>
              <a:gd name="T5" fmla="*/ 231 h 431"/>
              <a:gd name="T6" fmla="*/ 221 w 490"/>
              <a:gd name="T7" fmla="*/ 311 h 431"/>
              <a:gd name="T8" fmla="*/ 172 w 490"/>
              <a:gd name="T9" fmla="*/ 287 h 431"/>
              <a:gd name="T10" fmla="*/ 213 w 490"/>
              <a:gd name="T11" fmla="*/ 75 h 431"/>
              <a:gd name="T12" fmla="*/ 253 w 490"/>
              <a:gd name="T13" fmla="*/ 32 h 431"/>
              <a:gd name="T14" fmla="*/ 19 w 490"/>
              <a:gd name="T15" fmla="*/ 271 h 431"/>
              <a:gd name="T16" fmla="*/ 4 w 490"/>
              <a:gd name="T17" fmla="*/ 304 h 431"/>
              <a:gd name="T18" fmla="*/ 67 w 490"/>
              <a:gd name="T19" fmla="*/ 335 h 431"/>
              <a:gd name="T20" fmla="*/ 419 w 490"/>
              <a:gd name="T21" fmla="*/ 323 h 431"/>
              <a:gd name="T22" fmla="*/ 471 w 490"/>
              <a:gd name="T23" fmla="*/ 283 h 431"/>
              <a:gd name="T24" fmla="*/ 444 w 490"/>
              <a:gd name="T25" fmla="*/ 249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0" h="431">
                <a:moveTo>
                  <a:pt x="444" y="249"/>
                </a:moveTo>
                <a:cubicBezTo>
                  <a:pt x="436" y="252"/>
                  <a:pt x="413" y="209"/>
                  <a:pt x="380" y="160"/>
                </a:cubicBezTo>
                <a:cubicBezTo>
                  <a:pt x="371" y="185"/>
                  <a:pt x="357" y="209"/>
                  <a:pt x="340" y="231"/>
                </a:cubicBezTo>
                <a:cubicBezTo>
                  <a:pt x="303" y="281"/>
                  <a:pt x="259" y="311"/>
                  <a:pt x="221" y="311"/>
                </a:cubicBezTo>
                <a:cubicBezTo>
                  <a:pt x="201" y="311"/>
                  <a:pt x="184" y="303"/>
                  <a:pt x="172" y="287"/>
                </a:cubicBezTo>
                <a:cubicBezTo>
                  <a:pt x="139" y="243"/>
                  <a:pt x="157" y="150"/>
                  <a:pt x="213" y="75"/>
                </a:cubicBezTo>
                <a:cubicBezTo>
                  <a:pt x="226" y="58"/>
                  <a:pt x="239" y="43"/>
                  <a:pt x="253" y="32"/>
                </a:cubicBezTo>
                <a:cubicBezTo>
                  <a:pt x="182" y="0"/>
                  <a:pt x="99" y="39"/>
                  <a:pt x="19" y="271"/>
                </a:cubicBezTo>
                <a:cubicBezTo>
                  <a:pt x="17" y="277"/>
                  <a:pt x="0" y="267"/>
                  <a:pt x="4" y="304"/>
                </a:cubicBezTo>
                <a:cubicBezTo>
                  <a:pt x="8" y="341"/>
                  <a:pt x="26" y="320"/>
                  <a:pt x="67" y="335"/>
                </a:cubicBezTo>
                <a:cubicBezTo>
                  <a:pt x="109" y="350"/>
                  <a:pt x="328" y="431"/>
                  <a:pt x="419" y="323"/>
                </a:cubicBezTo>
                <a:cubicBezTo>
                  <a:pt x="419" y="323"/>
                  <a:pt x="452" y="283"/>
                  <a:pt x="471" y="283"/>
                </a:cubicBezTo>
                <a:cubicBezTo>
                  <a:pt x="490" y="283"/>
                  <a:pt x="473" y="237"/>
                  <a:pt x="444" y="2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787380" y="3220598"/>
            <a:ext cx="300686" cy="405141"/>
          </a:xfrm>
          <a:custGeom>
            <a:avLst/>
            <a:gdLst>
              <a:gd name="T0" fmla="*/ 208 w 251"/>
              <a:gd name="T1" fmla="*/ 99 h 338"/>
              <a:gd name="T2" fmla="*/ 219 w 251"/>
              <a:gd name="T3" fmla="*/ 85 h 338"/>
              <a:gd name="T4" fmla="*/ 243 w 251"/>
              <a:gd name="T5" fmla="*/ 82 h 338"/>
              <a:gd name="T6" fmla="*/ 243 w 251"/>
              <a:gd name="T7" fmla="*/ 44 h 338"/>
              <a:gd name="T8" fmla="*/ 224 w 251"/>
              <a:gd name="T9" fmla="*/ 38 h 338"/>
              <a:gd name="T10" fmla="*/ 219 w 251"/>
              <a:gd name="T11" fmla="*/ 11 h 338"/>
              <a:gd name="T12" fmla="*/ 191 w 251"/>
              <a:gd name="T13" fmla="*/ 11 h 338"/>
              <a:gd name="T14" fmla="*/ 188 w 251"/>
              <a:gd name="T15" fmla="*/ 44 h 338"/>
              <a:gd name="T16" fmla="*/ 178 w 251"/>
              <a:gd name="T17" fmla="*/ 58 h 338"/>
              <a:gd name="T18" fmla="*/ 65 w 251"/>
              <a:gd name="T19" fmla="*/ 125 h 338"/>
              <a:gd name="T20" fmla="*/ 26 w 251"/>
              <a:gd name="T21" fmla="*/ 304 h 338"/>
              <a:gd name="T22" fmla="*/ 159 w 251"/>
              <a:gd name="T23" fmla="*/ 251 h 338"/>
              <a:gd name="T24" fmla="*/ 208 w 251"/>
              <a:gd name="T25" fmla="*/ 99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1" h="338">
                <a:moveTo>
                  <a:pt x="208" y="99"/>
                </a:moveTo>
                <a:cubicBezTo>
                  <a:pt x="219" y="85"/>
                  <a:pt x="219" y="85"/>
                  <a:pt x="219" y="85"/>
                </a:cubicBezTo>
                <a:cubicBezTo>
                  <a:pt x="226" y="92"/>
                  <a:pt x="237" y="91"/>
                  <a:pt x="243" y="82"/>
                </a:cubicBezTo>
                <a:cubicBezTo>
                  <a:pt x="251" y="71"/>
                  <a:pt x="251" y="54"/>
                  <a:pt x="243" y="44"/>
                </a:cubicBezTo>
                <a:cubicBezTo>
                  <a:pt x="238" y="37"/>
                  <a:pt x="230" y="35"/>
                  <a:pt x="224" y="38"/>
                </a:cubicBezTo>
                <a:cubicBezTo>
                  <a:pt x="226" y="28"/>
                  <a:pt x="224" y="18"/>
                  <a:pt x="219" y="11"/>
                </a:cubicBezTo>
                <a:cubicBezTo>
                  <a:pt x="211" y="0"/>
                  <a:pt x="198" y="0"/>
                  <a:pt x="191" y="11"/>
                </a:cubicBezTo>
                <a:cubicBezTo>
                  <a:pt x="184" y="20"/>
                  <a:pt x="183" y="34"/>
                  <a:pt x="188" y="44"/>
                </a:cubicBezTo>
                <a:cubicBezTo>
                  <a:pt x="178" y="58"/>
                  <a:pt x="178" y="58"/>
                  <a:pt x="178" y="58"/>
                </a:cubicBezTo>
                <a:cubicBezTo>
                  <a:pt x="148" y="49"/>
                  <a:pt x="103" y="74"/>
                  <a:pt x="65" y="125"/>
                </a:cubicBezTo>
                <a:cubicBezTo>
                  <a:pt x="17" y="189"/>
                  <a:pt x="0" y="269"/>
                  <a:pt x="26" y="304"/>
                </a:cubicBezTo>
                <a:cubicBezTo>
                  <a:pt x="52" y="338"/>
                  <a:pt x="111" y="315"/>
                  <a:pt x="159" y="251"/>
                </a:cubicBezTo>
                <a:cubicBezTo>
                  <a:pt x="196" y="200"/>
                  <a:pt x="215" y="139"/>
                  <a:pt x="208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4965552" y="3058846"/>
            <a:ext cx="822958" cy="821944"/>
          </a:xfrm>
          <a:custGeom>
            <a:avLst/>
            <a:gdLst>
              <a:gd name="T0" fmla="*/ 687 w 687"/>
              <a:gd name="T1" fmla="*/ 624 h 686"/>
              <a:gd name="T2" fmla="*/ 625 w 687"/>
              <a:gd name="T3" fmla="*/ 686 h 686"/>
              <a:gd name="T4" fmla="*/ 63 w 687"/>
              <a:gd name="T5" fmla="*/ 686 h 686"/>
              <a:gd name="T6" fmla="*/ 0 w 687"/>
              <a:gd name="T7" fmla="*/ 624 h 686"/>
              <a:gd name="T8" fmla="*/ 0 w 687"/>
              <a:gd name="T9" fmla="*/ 62 h 686"/>
              <a:gd name="T10" fmla="*/ 63 w 687"/>
              <a:gd name="T11" fmla="*/ 0 h 686"/>
              <a:gd name="T12" fmla="*/ 625 w 687"/>
              <a:gd name="T13" fmla="*/ 0 h 686"/>
              <a:gd name="T14" fmla="*/ 687 w 687"/>
              <a:gd name="T15" fmla="*/ 62 h 686"/>
              <a:gd name="T16" fmla="*/ 687 w 687"/>
              <a:gd name="T17" fmla="*/ 624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6">
                <a:moveTo>
                  <a:pt x="687" y="624"/>
                </a:moveTo>
                <a:cubicBezTo>
                  <a:pt x="687" y="659"/>
                  <a:pt x="659" y="686"/>
                  <a:pt x="625" y="686"/>
                </a:cubicBezTo>
                <a:cubicBezTo>
                  <a:pt x="63" y="686"/>
                  <a:pt x="63" y="686"/>
                  <a:pt x="63" y="686"/>
                </a:cubicBezTo>
                <a:cubicBezTo>
                  <a:pt x="28" y="686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3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E74B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5053781" y="3281446"/>
            <a:ext cx="734730" cy="599345"/>
          </a:xfrm>
          <a:custGeom>
            <a:avLst/>
            <a:gdLst>
              <a:gd name="T0" fmla="*/ 613 w 613"/>
              <a:gd name="T1" fmla="*/ 438 h 500"/>
              <a:gd name="T2" fmla="*/ 613 w 613"/>
              <a:gd name="T3" fmla="*/ 182 h 500"/>
              <a:gd name="T4" fmla="*/ 507 w 613"/>
              <a:gd name="T5" fmla="*/ 76 h 500"/>
              <a:gd name="T6" fmla="*/ 434 w 613"/>
              <a:gd name="T7" fmla="*/ 19 h 500"/>
              <a:gd name="T8" fmla="*/ 319 w 613"/>
              <a:gd name="T9" fmla="*/ 3 h 500"/>
              <a:gd name="T10" fmla="*/ 303 w 613"/>
              <a:gd name="T11" fmla="*/ 19 h 500"/>
              <a:gd name="T12" fmla="*/ 473 w 613"/>
              <a:gd name="T13" fmla="*/ 190 h 500"/>
              <a:gd name="T14" fmla="*/ 461 w 613"/>
              <a:gd name="T15" fmla="*/ 190 h 500"/>
              <a:gd name="T16" fmla="*/ 461 w 613"/>
              <a:gd name="T17" fmla="*/ 196 h 500"/>
              <a:gd name="T18" fmla="*/ 285 w 613"/>
              <a:gd name="T19" fmla="*/ 21 h 500"/>
              <a:gd name="T20" fmla="*/ 276 w 613"/>
              <a:gd name="T21" fmla="*/ 31 h 500"/>
              <a:gd name="T22" fmla="*/ 262 w 613"/>
              <a:gd name="T23" fmla="*/ 17 h 500"/>
              <a:gd name="T24" fmla="*/ 163 w 613"/>
              <a:gd name="T25" fmla="*/ 91 h 500"/>
              <a:gd name="T26" fmla="*/ 2 w 613"/>
              <a:gd name="T27" fmla="*/ 275 h 500"/>
              <a:gd name="T28" fmla="*/ 218 w 613"/>
              <a:gd name="T29" fmla="*/ 500 h 500"/>
              <a:gd name="T30" fmla="*/ 551 w 613"/>
              <a:gd name="T31" fmla="*/ 500 h 500"/>
              <a:gd name="T32" fmla="*/ 613 w 613"/>
              <a:gd name="T33" fmla="*/ 438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3" h="500">
                <a:moveTo>
                  <a:pt x="613" y="438"/>
                </a:moveTo>
                <a:cubicBezTo>
                  <a:pt x="613" y="182"/>
                  <a:pt x="613" y="182"/>
                  <a:pt x="613" y="182"/>
                </a:cubicBezTo>
                <a:cubicBezTo>
                  <a:pt x="507" y="76"/>
                  <a:pt x="507" y="76"/>
                  <a:pt x="507" y="76"/>
                </a:cubicBezTo>
                <a:cubicBezTo>
                  <a:pt x="507" y="76"/>
                  <a:pt x="481" y="38"/>
                  <a:pt x="434" y="19"/>
                </a:cubicBezTo>
                <a:cubicBezTo>
                  <a:pt x="388" y="0"/>
                  <a:pt x="319" y="3"/>
                  <a:pt x="319" y="3"/>
                </a:cubicBezTo>
                <a:cubicBezTo>
                  <a:pt x="303" y="19"/>
                  <a:pt x="303" y="19"/>
                  <a:pt x="303" y="19"/>
                </a:cubicBezTo>
                <a:cubicBezTo>
                  <a:pt x="473" y="190"/>
                  <a:pt x="473" y="190"/>
                  <a:pt x="473" y="190"/>
                </a:cubicBezTo>
                <a:cubicBezTo>
                  <a:pt x="461" y="190"/>
                  <a:pt x="461" y="190"/>
                  <a:pt x="461" y="190"/>
                </a:cubicBezTo>
                <a:cubicBezTo>
                  <a:pt x="461" y="196"/>
                  <a:pt x="461" y="196"/>
                  <a:pt x="461" y="196"/>
                </a:cubicBezTo>
                <a:cubicBezTo>
                  <a:pt x="285" y="21"/>
                  <a:pt x="285" y="21"/>
                  <a:pt x="285" y="21"/>
                </a:cubicBezTo>
                <a:cubicBezTo>
                  <a:pt x="276" y="31"/>
                  <a:pt x="276" y="31"/>
                  <a:pt x="276" y="31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14" y="70"/>
                  <a:pt x="163" y="91"/>
                </a:cubicBezTo>
                <a:cubicBezTo>
                  <a:pt x="118" y="109"/>
                  <a:pt x="26" y="240"/>
                  <a:pt x="2" y="275"/>
                </a:cubicBezTo>
                <a:cubicBezTo>
                  <a:pt x="0" y="277"/>
                  <a:pt x="105" y="385"/>
                  <a:pt x="218" y="500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85" y="500"/>
                  <a:pt x="613" y="473"/>
                  <a:pt x="613" y="438"/>
                </a:cubicBezTo>
                <a:close/>
              </a:path>
            </a:pathLst>
          </a:custGeom>
          <a:solidFill>
            <a:srgbClr val="9638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46"/>
          <p:cNvSpPr>
            <a:spLocks noChangeArrowheads="1"/>
          </p:cNvSpPr>
          <p:nvPr/>
        </p:nvSpPr>
        <p:spPr bwMode="auto">
          <a:xfrm>
            <a:off x="5582644" y="3369167"/>
            <a:ext cx="39551" cy="476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 noEditPoints="1"/>
          </p:cNvSpPr>
          <p:nvPr/>
        </p:nvSpPr>
        <p:spPr bwMode="auto">
          <a:xfrm>
            <a:off x="5404159" y="3191696"/>
            <a:ext cx="299672" cy="362041"/>
          </a:xfrm>
          <a:custGeom>
            <a:avLst/>
            <a:gdLst>
              <a:gd name="T0" fmla="*/ 131 w 250"/>
              <a:gd name="T1" fmla="*/ 124 h 302"/>
              <a:gd name="T2" fmla="*/ 125 w 250"/>
              <a:gd name="T3" fmla="*/ 125 h 302"/>
              <a:gd name="T4" fmla="*/ 104 w 250"/>
              <a:gd name="T5" fmla="*/ 181 h 302"/>
              <a:gd name="T6" fmla="*/ 112 w 250"/>
              <a:gd name="T7" fmla="*/ 189 h 302"/>
              <a:gd name="T8" fmla="*/ 132 w 250"/>
              <a:gd name="T9" fmla="*/ 130 h 302"/>
              <a:gd name="T10" fmla="*/ 131 w 250"/>
              <a:gd name="T11" fmla="*/ 124 h 302"/>
              <a:gd name="T12" fmla="*/ 249 w 250"/>
              <a:gd name="T13" fmla="*/ 183 h 302"/>
              <a:gd name="T14" fmla="*/ 131 w 250"/>
              <a:gd name="T15" fmla="*/ 79 h 302"/>
              <a:gd name="T16" fmla="*/ 45 w 250"/>
              <a:gd name="T17" fmla="*/ 50 h 302"/>
              <a:gd name="T18" fmla="*/ 37 w 250"/>
              <a:gd name="T19" fmla="*/ 73 h 302"/>
              <a:gd name="T20" fmla="*/ 0 w 250"/>
              <a:gd name="T21" fmla="*/ 84 h 302"/>
              <a:gd name="T22" fmla="*/ 13 w 250"/>
              <a:gd name="T23" fmla="*/ 97 h 302"/>
              <a:gd name="T24" fmla="*/ 82 w 250"/>
              <a:gd name="T25" fmla="*/ 86 h 302"/>
              <a:gd name="T26" fmla="*/ 230 w 250"/>
              <a:gd name="T27" fmla="*/ 188 h 302"/>
              <a:gd name="T28" fmla="*/ 140 w 250"/>
              <a:gd name="T29" fmla="*/ 273 h 302"/>
              <a:gd name="T30" fmla="*/ 115 w 250"/>
              <a:gd name="T31" fmla="*/ 302 h 302"/>
              <a:gd name="T32" fmla="*/ 249 w 250"/>
              <a:gd name="T33" fmla="*/ 192 h 302"/>
              <a:gd name="T34" fmla="*/ 249 w 250"/>
              <a:gd name="T35" fmla="*/ 183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0" h="302">
                <a:moveTo>
                  <a:pt x="131" y="124"/>
                </a:moveTo>
                <a:cubicBezTo>
                  <a:pt x="129" y="123"/>
                  <a:pt x="126" y="123"/>
                  <a:pt x="125" y="125"/>
                </a:cubicBezTo>
                <a:cubicBezTo>
                  <a:pt x="125" y="126"/>
                  <a:pt x="107" y="151"/>
                  <a:pt x="104" y="181"/>
                </a:cubicBezTo>
                <a:cubicBezTo>
                  <a:pt x="106" y="183"/>
                  <a:pt x="109" y="186"/>
                  <a:pt x="112" y="189"/>
                </a:cubicBezTo>
                <a:cubicBezTo>
                  <a:pt x="112" y="159"/>
                  <a:pt x="131" y="132"/>
                  <a:pt x="132" y="130"/>
                </a:cubicBezTo>
                <a:cubicBezTo>
                  <a:pt x="133" y="128"/>
                  <a:pt x="133" y="126"/>
                  <a:pt x="131" y="124"/>
                </a:cubicBezTo>
                <a:close/>
                <a:moveTo>
                  <a:pt x="249" y="183"/>
                </a:moveTo>
                <a:cubicBezTo>
                  <a:pt x="246" y="180"/>
                  <a:pt x="198" y="107"/>
                  <a:pt x="131" y="79"/>
                </a:cubicBezTo>
                <a:cubicBezTo>
                  <a:pt x="115" y="54"/>
                  <a:pt x="75" y="0"/>
                  <a:pt x="45" y="50"/>
                </a:cubicBezTo>
                <a:cubicBezTo>
                  <a:pt x="40" y="59"/>
                  <a:pt x="37" y="67"/>
                  <a:pt x="37" y="73"/>
                </a:cubicBezTo>
                <a:cubicBezTo>
                  <a:pt x="24" y="76"/>
                  <a:pt x="11" y="80"/>
                  <a:pt x="0" y="84"/>
                </a:cubicBezTo>
                <a:cubicBezTo>
                  <a:pt x="4" y="88"/>
                  <a:pt x="9" y="93"/>
                  <a:pt x="13" y="97"/>
                </a:cubicBezTo>
                <a:cubicBezTo>
                  <a:pt x="33" y="90"/>
                  <a:pt x="57" y="86"/>
                  <a:pt x="82" y="86"/>
                </a:cubicBezTo>
                <a:cubicBezTo>
                  <a:pt x="154" y="86"/>
                  <a:pt x="216" y="168"/>
                  <a:pt x="230" y="188"/>
                </a:cubicBezTo>
                <a:cubicBezTo>
                  <a:pt x="220" y="202"/>
                  <a:pt x="185" y="248"/>
                  <a:pt x="140" y="273"/>
                </a:cubicBezTo>
                <a:cubicBezTo>
                  <a:pt x="133" y="281"/>
                  <a:pt x="125" y="291"/>
                  <a:pt x="115" y="302"/>
                </a:cubicBezTo>
                <a:cubicBezTo>
                  <a:pt x="190" y="281"/>
                  <a:pt x="246" y="196"/>
                  <a:pt x="249" y="192"/>
                </a:cubicBezTo>
                <a:cubicBezTo>
                  <a:pt x="250" y="190"/>
                  <a:pt x="250" y="186"/>
                  <a:pt x="249" y="1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 noEditPoints="1"/>
          </p:cNvSpPr>
          <p:nvPr/>
        </p:nvSpPr>
        <p:spPr bwMode="auto">
          <a:xfrm>
            <a:off x="5046682" y="3237331"/>
            <a:ext cx="528863" cy="468523"/>
          </a:xfrm>
          <a:custGeom>
            <a:avLst/>
            <a:gdLst>
              <a:gd name="T0" fmla="*/ 439 w 441"/>
              <a:gd name="T1" fmla="*/ 204 h 391"/>
              <a:gd name="T2" fmla="*/ 327 w 441"/>
              <a:gd name="T3" fmla="*/ 103 h 391"/>
              <a:gd name="T4" fmla="*/ 227 w 441"/>
              <a:gd name="T5" fmla="*/ 61 h 391"/>
              <a:gd name="T6" fmla="*/ 220 w 441"/>
              <a:gd name="T7" fmla="*/ 96 h 391"/>
              <a:gd name="T8" fmla="*/ 115 w 441"/>
              <a:gd name="T9" fmla="*/ 166 h 391"/>
              <a:gd name="T10" fmla="*/ 111 w 441"/>
              <a:gd name="T11" fmla="*/ 164 h 391"/>
              <a:gd name="T12" fmla="*/ 59 w 441"/>
              <a:gd name="T13" fmla="*/ 129 h 391"/>
              <a:gd name="T14" fmla="*/ 20 w 441"/>
              <a:gd name="T15" fmla="*/ 102 h 391"/>
              <a:gd name="T16" fmla="*/ 7 w 441"/>
              <a:gd name="T17" fmla="*/ 116 h 391"/>
              <a:gd name="T18" fmla="*/ 35 w 441"/>
              <a:gd name="T19" fmla="*/ 181 h 391"/>
              <a:gd name="T20" fmla="*/ 34 w 441"/>
              <a:gd name="T21" fmla="*/ 243 h 391"/>
              <a:gd name="T22" fmla="*/ 8 w 441"/>
              <a:gd name="T23" fmla="*/ 301 h 391"/>
              <a:gd name="T24" fmla="*/ 20 w 441"/>
              <a:gd name="T25" fmla="*/ 314 h 391"/>
              <a:gd name="T26" fmla="*/ 59 w 441"/>
              <a:gd name="T27" fmla="*/ 288 h 391"/>
              <a:gd name="T28" fmla="*/ 111 w 441"/>
              <a:gd name="T29" fmla="*/ 252 h 391"/>
              <a:gd name="T30" fmla="*/ 115 w 441"/>
              <a:gd name="T31" fmla="*/ 250 h 391"/>
              <a:gd name="T32" fmla="*/ 175 w 441"/>
              <a:gd name="T33" fmla="*/ 304 h 391"/>
              <a:gd name="T34" fmla="*/ 161 w 441"/>
              <a:gd name="T35" fmla="*/ 358 h 391"/>
              <a:gd name="T36" fmla="*/ 222 w 441"/>
              <a:gd name="T37" fmla="*/ 320 h 391"/>
              <a:gd name="T38" fmla="*/ 272 w 441"/>
              <a:gd name="T39" fmla="*/ 326 h 391"/>
              <a:gd name="T40" fmla="*/ 303 w 441"/>
              <a:gd name="T41" fmla="*/ 322 h 391"/>
              <a:gd name="T42" fmla="*/ 310 w 441"/>
              <a:gd name="T43" fmla="*/ 332 h 391"/>
              <a:gd name="T44" fmla="*/ 374 w 441"/>
              <a:gd name="T45" fmla="*/ 284 h 391"/>
              <a:gd name="T46" fmla="*/ 373 w 441"/>
              <a:gd name="T47" fmla="*/ 284 h 391"/>
              <a:gd name="T48" fmla="*/ 439 w 441"/>
              <a:gd name="T49" fmla="*/ 213 h 391"/>
              <a:gd name="T50" fmla="*/ 439 w 441"/>
              <a:gd name="T51" fmla="*/ 204 h 391"/>
              <a:gd name="T52" fmla="*/ 275 w 441"/>
              <a:gd name="T53" fmla="*/ 314 h 391"/>
              <a:gd name="T54" fmla="*/ 138 w 441"/>
              <a:gd name="T55" fmla="*/ 255 h 391"/>
              <a:gd name="T56" fmla="*/ 130 w 441"/>
              <a:gd name="T57" fmla="*/ 240 h 391"/>
              <a:gd name="T58" fmla="*/ 124 w 441"/>
              <a:gd name="T59" fmla="*/ 211 h 391"/>
              <a:gd name="T60" fmla="*/ 129 w 441"/>
              <a:gd name="T61" fmla="*/ 176 h 391"/>
              <a:gd name="T62" fmla="*/ 229 w 441"/>
              <a:gd name="T63" fmla="*/ 112 h 391"/>
              <a:gd name="T64" fmla="*/ 230 w 441"/>
              <a:gd name="T65" fmla="*/ 112 h 391"/>
              <a:gd name="T66" fmla="*/ 275 w 441"/>
              <a:gd name="T67" fmla="*/ 107 h 391"/>
              <a:gd name="T68" fmla="*/ 426 w 441"/>
              <a:gd name="T69" fmla="*/ 211 h 391"/>
              <a:gd name="T70" fmla="*/ 275 w 441"/>
              <a:gd name="T71" fmla="*/ 314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1" h="391">
                <a:moveTo>
                  <a:pt x="439" y="204"/>
                </a:moveTo>
                <a:cubicBezTo>
                  <a:pt x="437" y="200"/>
                  <a:pt x="391" y="132"/>
                  <a:pt x="327" y="103"/>
                </a:cubicBezTo>
                <a:cubicBezTo>
                  <a:pt x="317" y="85"/>
                  <a:pt x="264" y="0"/>
                  <a:pt x="227" y="61"/>
                </a:cubicBezTo>
                <a:cubicBezTo>
                  <a:pt x="219" y="75"/>
                  <a:pt x="217" y="87"/>
                  <a:pt x="220" y="96"/>
                </a:cubicBezTo>
                <a:cubicBezTo>
                  <a:pt x="172" y="107"/>
                  <a:pt x="133" y="133"/>
                  <a:pt x="115" y="16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97" y="154"/>
                  <a:pt x="74" y="138"/>
                  <a:pt x="59" y="129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5" y="92"/>
                  <a:pt x="0" y="98"/>
                  <a:pt x="7" y="116"/>
                </a:cubicBezTo>
                <a:cubicBezTo>
                  <a:pt x="35" y="181"/>
                  <a:pt x="35" y="181"/>
                  <a:pt x="35" y="181"/>
                </a:cubicBezTo>
                <a:cubicBezTo>
                  <a:pt x="42" y="198"/>
                  <a:pt x="42" y="226"/>
                  <a:pt x="34" y="243"/>
                </a:cubicBezTo>
                <a:cubicBezTo>
                  <a:pt x="8" y="301"/>
                  <a:pt x="8" y="301"/>
                  <a:pt x="8" y="301"/>
                </a:cubicBezTo>
                <a:cubicBezTo>
                  <a:pt x="0" y="318"/>
                  <a:pt x="5" y="324"/>
                  <a:pt x="20" y="314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74" y="278"/>
                  <a:pt x="97" y="262"/>
                  <a:pt x="111" y="252"/>
                </a:cubicBezTo>
                <a:cubicBezTo>
                  <a:pt x="115" y="250"/>
                  <a:pt x="115" y="250"/>
                  <a:pt x="115" y="250"/>
                </a:cubicBezTo>
                <a:cubicBezTo>
                  <a:pt x="127" y="272"/>
                  <a:pt x="148" y="290"/>
                  <a:pt x="175" y="304"/>
                </a:cubicBezTo>
                <a:cubicBezTo>
                  <a:pt x="156" y="312"/>
                  <a:pt x="134" y="330"/>
                  <a:pt x="161" y="358"/>
                </a:cubicBezTo>
                <a:cubicBezTo>
                  <a:pt x="193" y="391"/>
                  <a:pt x="214" y="342"/>
                  <a:pt x="222" y="320"/>
                </a:cubicBezTo>
                <a:cubicBezTo>
                  <a:pt x="238" y="324"/>
                  <a:pt x="254" y="326"/>
                  <a:pt x="272" y="326"/>
                </a:cubicBezTo>
                <a:cubicBezTo>
                  <a:pt x="283" y="326"/>
                  <a:pt x="293" y="324"/>
                  <a:pt x="303" y="322"/>
                </a:cubicBezTo>
                <a:cubicBezTo>
                  <a:pt x="305" y="325"/>
                  <a:pt x="307" y="328"/>
                  <a:pt x="310" y="332"/>
                </a:cubicBezTo>
                <a:cubicBezTo>
                  <a:pt x="350" y="373"/>
                  <a:pt x="374" y="284"/>
                  <a:pt x="374" y="284"/>
                </a:cubicBezTo>
                <a:cubicBezTo>
                  <a:pt x="374" y="284"/>
                  <a:pt x="374" y="284"/>
                  <a:pt x="373" y="284"/>
                </a:cubicBezTo>
                <a:cubicBezTo>
                  <a:pt x="412" y="253"/>
                  <a:pt x="437" y="215"/>
                  <a:pt x="439" y="213"/>
                </a:cubicBezTo>
                <a:cubicBezTo>
                  <a:pt x="441" y="210"/>
                  <a:pt x="441" y="206"/>
                  <a:pt x="439" y="204"/>
                </a:cubicBezTo>
                <a:close/>
                <a:moveTo>
                  <a:pt x="275" y="314"/>
                </a:moveTo>
                <a:cubicBezTo>
                  <a:pt x="215" y="314"/>
                  <a:pt x="163" y="290"/>
                  <a:pt x="138" y="255"/>
                </a:cubicBezTo>
                <a:cubicBezTo>
                  <a:pt x="135" y="250"/>
                  <a:pt x="130" y="240"/>
                  <a:pt x="130" y="240"/>
                </a:cubicBezTo>
                <a:cubicBezTo>
                  <a:pt x="126" y="230"/>
                  <a:pt x="124" y="221"/>
                  <a:pt x="124" y="211"/>
                </a:cubicBezTo>
                <a:cubicBezTo>
                  <a:pt x="124" y="199"/>
                  <a:pt x="129" y="176"/>
                  <a:pt x="129" y="176"/>
                </a:cubicBezTo>
                <a:cubicBezTo>
                  <a:pt x="145" y="145"/>
                  <a:pt x="182" y="121"/>
                  <a:pt x="229" y="112"/>
                </a:cubicBezTo>
                <a:cubicBezTo>
                  <a:pt x="229" y="112"/>
                  <a:pt x="229" y="112"/>
                  <a:pt x="230" y="112"/>
                </a:cubicBezTo>
                <a:cubicBezTo>
                  <a:pt x="244" y="109"/>
                  <a:pt x="259" y="107"/>
                  <a:pt x="275" y="107"/>
                </a:cubicBezTo>
                <a:cubicBezTo>
                  <a:pt x="359" y="107"/>
                  <a:pt x="426" y="211"/>
                  <a:pt x="426" y="211"/>
                </a:cubicBezTo>
                <a:cubicBezTo>
                  <a:pt x="426" y="211"/>
                  <a:pt x="359" y="314"/>
                  <a:pt x="275" y="3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49"/>
          <p:cNvSpPr>
            <a:spLocks noChangeArrowheads="1"/>
          </p:cNvSpPr>
          <p:nvPr/>
        </p:nvSpPr>
        <p:spPr bwMode="auto">
          <a:xfrm>
            <a:off x="5450808" y="3439648"/>
            <a:ext cx="43100" cy="5273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5362073" y="3409732"/>
            <a:ext cx="80115" cy="144005"/>
          </a:xfrm>
          <a:custGeom>
            <a:avLst/>
            <a:gdLst>
              <a:gd name="T0" fmla="*/ 52 w 67"/>
              <a:gd name="T1" fmla="*/ 2 h 120"/>
              <a:gd name="T2" fmla="*/ 60 w 67"/>
              <a:gd name="T3" fmla="*/ 119 h 120"/>
              <a:gd name="T4" fmla="*/ 66 w 67"/>
              <a:gd name="T5" fmla="*/ 118 h 120"/>
              <a:gd name="T6" fmla="*/ 65 w 67"/>
              <a:gd name="T7" fmla="*/ 112 h 120"/>
              <a:gd name="T8" fmla="*/ 60 w 67"/>
              <a:gd name="T9" fmla="*/ 7 h 120"/>
              <a:gd name="T10" fmla="*/ 58 w 67"/>
              <a:gd name="T11" fmla="*/ 1 h 120"/>
              <a:gd name="T12" fmla="*/ 52 w 67"/>
              <a:gd name="T13" fmla="*/ 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120">
                <a:moveTo>
                  <a:pt x="52" y="2"/>
                </a:moveTo>
                <a:cubicBezTo>
                  <a:pt x="52" y="3"/>
                  <a:pt x="0" y="76"/>
                  <a:pt x="60" y="119"/>
                </a:cubicBezTo>
                <a:cubicBezTo>
                  <a:pt x="61" y="120"/>
                  <a:pt x="64" y="120"/>
                  <a:pt x="66" y="118"/>
                </a:cubicBezTo>
                <a:cubicBezTo>
                  <a:pt x="67" y="116"/>
                  <a:pt x="67" y="114"/>
                  <a:pt x="65" y="112"/>
                </a:cubicBezTo>
                <a:cubicBezTo>
                  <a:pt x="12" y="74"/>
                  <a:pt x="58" y="10"/>
                  <a:pt x="60" y="7"/>
                </a:cubicBezTo>
                <a:cubicBezTo>
                  <a:pt x="61" y="5"/>
                  <a:pt x="60" y="2"/>
                  <a:pt x="58" y="1"/>
                </a:cubicBezTo>
                <a:cubicBezTo>
                  <a:pt x="56" y="0"/>
                  <a:pt x="54" y="0"/>
                  <a:pt x="5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444100" y="845023"/>
            <a:ext cx="822451" cy="823465"/>
          </a:xfrm>
          <a:custGeom>
            <a:avLst/>
            <a:gdLst>
              <a:gd name="T0" fmla="*/ 686 w 686"/>
              <a:gd name="T1" fmla="*/ 624 h 687"/>
              <a:gd name="T2" fmla="*/ 624 w 686"/>
              <a:gd name="T3" fmla="*/ 687 h 687"/>
              <a:gd name="T4" fmla="*/ 62 w 686"/>
              <a:gd name="T5" fmla="*/ 687 h 687"/>
              <a:gd name="T6" fmla="*/ 0 w 686"/>
              <a:gd name="T7" fmla="*/ 624 h 687"/>
              <a:gd name="T8" fmla="*/ 0 w 686"/>
              <a:gd name="T9" fmla="*/ 62 h 687"/>
              <a:gd name="T10" fmla="*/ 62 w 686"/>
              <a:gd name="T11" fmla="*/ 0 h 687"/>
              <a:gd name="T12" fmla="*/ 624 w 686"/>
              <a:gd name="T13" fmla="*/ 0 h 687"/>
              <a:gd name="T14" fmla="*/ 686 w 686"/>
              <a:gd name="T15" fmla="*/ 62 h 687"/>
              <a:gd name="T16" fmla="*/ 686 w 686"/>
              <a:gd name="T17" fmla="*/ 624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6" h="687">
                <a:moveTo>
                  <a:pt x="686" y="624"/>
                </a:moveTo>
                <a:cubicBezTo>
                  <a:pt x="686" y="659"/>
                  <a:pt x="659" y="687"/>
                  <a:pt x="624" y="687"/>
                </a:cubicBezTo>
                <a:cubicBezTo>
                  <a:pt x="62" y="687"/>
                  <a:pt x="62" y="687"/>
                  <a:pt x="62" y="687"/>
                </a:cubicBezTo>
                <a:cubicBezTo>
                  <a:pt x="28" y="687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59" y="0"/>
                  <a:pt x="686" y="28"/>
                  <a:pt x="686" y="62"/>
                </a:cubicBezTo>
                <a:lnTo>
                  <a:pt x="686" y="624"/>
                </a:lnTo>
                <a:close/>
              </a:path>
            </a:pathLst>
          </a:custGeom>
          <a:solidFill>
            <a:srgbClr val="03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/>
          </p:cNvSpPr>
          <p:nvPr/>
        </p:nvSpPr>
        <p:spPr bwMode="auto">
          <a:xfrm>
            <a:off x="561738" y="952520"/>
            <a:ext cx="704813" cy="715968"/>
          </a:xfrm>
          <a:custGeom>
            <a:avLst/>
            <a:gdLst>
              <a:gd name="T0" fmla="*/ 588 w 588"/>
              <a:gd name="T1" fmla="*/ 252 h 597"/>
              <a:gd name="T2" fmla="*/ 341 w 588"/>
              <a:gd name="T3" fmla="*/ 4 h 597"/>
              <a:gd name="T4" fmla="*/ 314 w 588"/>
              <a:gd name="T5" fmla="*/ 50 h 597"/>
              <a:gd name="T6" fmla="*/ 315 w 588"/>
              <a:gd name="T7" fmla="*/ 104 h 597"/>
              <a:gd name="T8" fmla="*/ 235 w 588"/>
              <a:gd name="T9" fmla="*/ 24 h 597"/>
              <a:gd name="T10" fmla="*/ 214 w 588"/>
              <a:gd name="T11" fmla="*/ 58 h 597"/>
              <a:gd name="T12" fmla="*/ 208 w 588"/>
              <a:gd name="T13" fmla="*/ 92 h 597"/>
              <a:gd name="T14" fmla="*/ 117 w 588"/>
              <a:gd name="T15" fmla="*/ 0 h 597"/>
              <a:gd name="T16" fmla="*/ 94 w 588"/>
              <a:gd name="T17" fmla="*/ 94 h 597"/>
              <a:gd name="T18" fmla="*/ 82 w 588"/>
              <a:gd name="T19" fmla="*/ 188 h 597"/>
              <a:gd name="T20" fmla="*/ 20 w 588"/>
              <a:gd name="T21" fmla="*/ 211 h 597"/>
              <a:gd name="T22" fmla="*/ 20 w 588"/>
              <a:gd name="T23" fmla="*/ 399 h 597"/>
              <a:gd name="T24" fmla="*/ 218 w 588"/>
              <a:gd name="T25" fmla="*/ 597 h 597"/>
              <a:gd name="T26" fmla="*/ 526 w 588"/>
              <a:gd name="T27" fmla="*/ 597 h 597"/>
              <a:gd name="T28" fmla="*/ 588 w 588"/>
              <a:gd name="T29" fmla="*/ 534 h 597"/>
              <a:gd name="T30" fmla="*/ 588 w 588"/>
              <a:gd name="T31" fmla="*/ 252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8" h="597">
                <a:moveTo>
                  <a:pt x="588" y="252"/>
                </a:moveTo>
                <a:cubicBezTo>
                  <a:pt x="341" y="4"/>
                  <a:pt x="341" y="4"/>
                  <a:pt x="341" y="4"/>
                </a:cubicBezTo>
                <a:cubicBezTo>
                  <a:pt x="314" y="50"/>
                  <a:pt x="314" y="50"/>
                  <a:pt x="314" y="50"/>
                </a:cubicBezTo>
                <a:cubicBezTo>
                  <a:pt x="315" y="104"/>
                  <a:pt x="315" y="104"/>
                  <a:pt x="315" y="104"/>
                </a:cubicBezTo>
                <a:cubicBezTo>
                  <a:pt x="235" y="24"/>
                  <a:pt x="235" y="24"/>
                  <a:pt x="235" y="24"/>
                </a:cubicBezTo>
                <a:cubicBezTo>
                  <a:pt x="214" y="58"/>
                  <a:pt x="214" y="58"/>
                  <a:pt x="214" y="58"/>
                </a:cubicBezTo>
                <a:cubicBezTo>
                  <a:pt x="208" y="92"/>
                  <a:pt x="208" y="92"/>
                  <a:pt x="208" y="92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82" y="44"/>
                  <a:pt x="94" y="94"/>
                </a:cubicBezTo>
                <a:cubicBezTo>
                  <a:pt x="98" y="110"/>
                  <a:pt x="92" y="146"/>
                  <a:pt x="82" y="188"/>
                </a:cubicBezTo>
                <a:cubicBezTo>
                  <a:pt x="68" y="194"/>
                  <a:pt x="40" y="186"/>
                  <a:pt x="20" y="211"/>
                </a:cubicBezTo>
                <a:cubicBezTo>
                  <a:pt x="0" y="254"/>
                  <a:pt x="20" y="399"/>
                  <a:pt x="20" y="399"/>
                </a:cubicBezTo>
                <a:cubicBezTo>
                  <a:pt x="218" y="597"/>
                  <a:pt x="218" y="597"/>
                  <a:pt x="218" y="597"/>
                </a:cubicBezTo>
                <a:cubicBezTo>
                  <a:pt x="526" y="597"/>
                  <a:pt x="526" y="597"/>
                  <a:pt x="526" y="597"/>
                </a:cubicBezTo>
                <a:cubicBezTo>
                  <a:pt x="561" y="597"/>
                  <a:pt x="588" y="569"/>
                  <a:pt x="588" y="534"/>
                </a:cubicBezTo>
                <a:lnTo>
                  <a:pt x="588" y="252"/>
                </a:lnTo>
                <a:close/>
              </a:path>
            </a:pathLst>
          </a:custGeom>
          <a:solidFill>
            <a:srgbClr val="03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3"/>
          <p:cNvSpPr>
            <a:spLocks noEditPoints="1"/>
          </p:cNvSpPr>
          <p:nvPr/>
        </p:nvSpPr>
        <p:spPr bwMode="auto">
          <a:xfrm>
            <a:off x="566809" y="1165992"/>
            <a:ext cx="528356" cy="299672"/>
          </a:xfrm>
          <a:custGeom>
            <a:avLst/>
            <a:gdLst>
              <a:gd name="T0" fmla="*/ 89 w 441"/>
              <a:gd name="T1" fmla="*/ 0 h 250"/>
              <a:gd name="T2" fmla="*/ 0 w 441"/>
              <a:gd name="T3" fmla="*/ 65 h 250"/>
              <a:gd name="T4" fmla="*/ 0 w 441"/>
              <a:gd name="T5" fmla="*/ 186 h 250"/>
              <a:gd name="T6" fmla="*/ 89 w 441"/>
              <a:gd name="T7" fmla="*/ 250 h 250"/>
              <a:gd name="T8" fmla="*/ 352 w 441"/>
              <a:gd name="T9" fmla="*/ 250 h 250"/>
              <a:gd name="T10" fmla="*/ 441 w 441"/>
              <a:gd name="T11" fmla="*/ 186 h 250"/>
              <a:gd name="T12" fmla="*/ 441 w 441"/>
              <a:gd name="T13" fmla="*/ 65 h 250"/>
              <a:gd name="T14" fmla="*/ 352 w 441"/>
              <a:gd name="T15" fmla="*/ 0 h 250"/>
              <a:gd name="T16" fmla="*/ 89 w 441"/>
              <a:gd name="T17" fmla="*/ 0 h 250"/>
              <a:gd name="T18" fmla="*/ 12 w 441"/>
              <a:gd name="T19" fmla="*/ 186 h 250"/>
              <a:gd name="T20" fmla="*/ 12 w 441"/>
              <a:gd name="T21" fmla="*/ 65 h 250"/>
              <a:gd name="T22" fmla="*/ 89 w 441"/>
              <a:gd name="T23" fmla="*/ 12 h 250"/>
              <a:gd name="T24" fmla="*/ 352 w 441"/>
              <a:gd name="T25" fmla="*/ 12 h 250"/>
              <a:gd name="T26" fmla="*/ 430 w 441"/>
              <a:gd name="T27" fmla="*/ 65 h 250"/>
              <a:gd name="T28" fmla="*/ 430 w 441"/>
              <a:gd name="T29" fmla="*/ 186 h 250"/>
              <a:gd name="T30" fmla="*/ 352 w 441"/>
              <a:gd name="T31" fmla="*/ 239 h 250"/>
              <a:gd name="T32" fmla="*/ 89 w 441"/>
              <a:gd name="T33" fmla="*/ 239 h 250"/>
              <a:gd name="T34" fmla="*/ 12 w 441"/>
              <a:gd name="T35" fmla="*/ 18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41" h="250">
                <a:moveTo>
                  <a:pt x="89" y="0"/>
                </a:moveTo>
                <a:cubicBezTo>
                  <a:pt x="40" y="0"/>
                  <a:pt x="0" y="29"/>
                  <a:pt x="0" y="65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221"/>
                  <a:pt x="40" y="250"/>
                  <a:pt x="89" y="250"/>
                </a:cubicBezTo>
                <a:cubicBezTo>
                  <a:pt x="352" y="250"/>
                  <a:pt x="352" y="250"/>
                  <a:pt x="352" y="250"/>
                </a:cubicBezTo>
                <a:cubicBezTo>
                  <a:pt x="401" y="250"/>
                  <a:pt x="441" y="221"/>
                  <a:pt x="441" y="186"/>
                </a:cubicBezTo>
                <a:cubicBezTo>
                  <a:pt x="441" y="65"/>
                  <a:pt x="441" y="65"/>
                  <a:pt x="441" y="65"/>
                </a:cubicBezTo>
                <a:cubicBezTo>
                  <a:pt x="441" y="29"/>
                  <a:pt x="401" y="0"/>
                  <a:pt x="352" y="0"/>
                </a:cubicBezTo>
                <a:lnTo>
                  <a:pt x="89" y="0"/>
                </a:lnTo>
                <a:close/>
                <a:moveTo>
                  <a:pt x="12" y="186"/>
                </a:moveTo>
                <a:cubicBezTo>
                  <a:pt x="12" y="65"/>
                  <a:pt x="12" y="65"/>
                  <a:pt x="12" y="65"/>
                </a:cubicBezTo>
                <a:cubicBezTo>
                  <a:pt x="12" y="36"/>
                  <a:pt x="47" y="12"/>
                  <a:pt x="89" y="12"/>
                </a:cubicBezTo>
                <a:cubicBezTo>
                  <a:pt x="352" y="12"/>
                  <a:pt x="352" y="12"/>
                  <a:pt x="352" y="12"/>
                </a:cubicBezTo>
                <a:cubicBezTo>
                  <a:pt x="395" y="12"/>
                  <a:pt x="430" y="36"/>
                  <a:pt x="430" y="65"/>
                </a:cubicBezTo>
                <a:cubicBezTo>
                  <a:pt x="430" y="186"/>
                  <a:pt x="430" y="186"/>
                  <a:pt x="430" y="186"/>
                </a:cubicBezTo>
                <a:cubicBezTo>
                  <a:pt x="430" y="215"/>
                  <a:pt x="395" y="239"/>
                  <a:pt x="352" y="239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47" y="239"/>
                  <a:pt x="12" y="215"/>
                  <a:pt x="12" y="1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Rectangle 54"/>
          <p:cNvSpPr>
            <a:spLocks noChangeArrowheads="1"/>
          </p:cNvSpPr>
          <p:nvPr/>
        </p:nvSpPr>
        <p:spPr bwMode="auto">
          <a:xfrm>
            <a:off x="581007" y="1354111"/>
            <a:ext cx="504524" cy="6743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5"/>
          <p:cNvSpPr>
            <a:spLocks/>
          </p:cNvSpPr>
          <p:nvPr/>
        </p:nvSpPr>
        <p:spPr bwMode="auto">
          <a:xfrm>
            <a:off x="661122" y="1080806"/>
            <a:ext cx="87721" cy="92285"/>
          </a:xfrm>
          <a:custGeom>
            <a:avLst/>
            <a:gdLst>
              <a:gd name="T0" fmla="*/ 73 w 73"/>
              <a:gd name="T1" fmla="*/ 69 h 77"/>
              <a:gd name="T2" fmla="*/ 60 w 73"/>
              <a:gd name="T3" fmla="*/ 77 h 77"/>
              <a:gd name="T4" fmla="*/ 13 w 73"/>
              <a:gd name="T5" fmla="*/ 77 h 77"/>
              <a:gd name="T6" fmla="*/ 0 w 73"/>
              <a:gd name="T7" fmla="*/ 69 h 77"/>
              <a:gd name="T8" fmla="*/ 0 w 73"/>
              <a:gd name="T9" fmla="*/ 8 h 77"/>
              <a:gd name="T10" fmla="*/ 13 w 73"/>
              <a:gd name="T11" fmla="*/ 0 h 77"/>
              <a:gd name="T12" fmla="*/ 60 w 73"/>
              <a:gd name="T13" fmla="*/ 0 h 77"/>
              <a:gd name="T14" fmla="*/ 73 w 73"/>
              <a:gd name="T15" fmla="*/ 8 h 77"/>
              <a:gd name="T16" fmla="*/ 73 w 73"/>
              <a:gd name="T17" fmla="*/ 6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77">
                <a:moveTo>
                  <a:pt x="73" y="69"/>
                </a:moveTo>
                <a:cubicBezTo>
                  <a:pt x="73" y="73"/>
                  <a:pt x="67" y="77"/>
                  <a:pt x="60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6" y="77"/>
                  <a:pt x="0" y="73"/>
                  <a:pt x="0" y="69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6" y="0"/>
                  <a:pt x="1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3" y="3"/>
                  <a:pt x="73" y="8"/>
                </a:cubicBezTo>
                <a:lnTo>
                  <a:pt x="73" y="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 noEditPoints="1"/>
          </p:cNvSpPr>
          <p:nvPr/>
        </p:nvSpPr>
        <p:spPr bwMode="auto">
          <a:xfrm>
            <a:off x="650474" y="946942"/>
            <a:ext cx="109018" cy="129300"/>
          </a:xfrm>
          <a:custGeom>
            <a:avLst/>
            <a:gdLst>
              <a:gd name="T0" fmla="*/ 41 w 91"/>
              <a:gd name="T1" fmla="*/ 7 h 108"/>
              <a:gd name="T2" fmla="*/ 14 w 91"/>
              <a:gd name="T3" fmla="*/ 93 h 108"/>
              <a:gd name="T4" fmla="*/ 45 w 91"/>
              <a:gd name="T5" fmla="*/ 108 h 108"/>
              <a:gd name="T6" fmla="*/ 77 w 91"/>
              <a:gd name="T7" fmla="*/ 93 h 108"/>
              <a:gd name="T8" fmla="*/ 50 w 91"/>
              <a:gd name="T9" fmla="*/ 7 h 108"/>
              <a:gd name="T10" fmla="*/ 45 w 91"/>
              <a:gd name="T11" fmla="*/ 0 h 108"/>
              <a:gd name="T12" fmla="*/ 41 w 91"/>
              <a:gd name="T13" fmla="*/ 7 h 108"/>
              <a:gd name="T14" fmla="*/ 24 w 91"/>
              <a:gd name="T15" fmla="*/ 88 h 108"/>
              <a:gd name="T16" fmla="*/ 22 w 91"/>
              <a:gd name="T17" fmla="*/ 78 h 108"/>
              <a:gd name="T18" fmla="*/ 45 w 91"/>
              <a:gd name="T19" fmla="*/ 20 h 108"/>
              <a:gd name="T20" fmla="*/ 69 w 91"/>
              <a:gd name="T21" fmla="*/ 78 h 108"/>
              <a:gd name="T22" fmla="*/ 67 w 91"/>
              <a:gd name="T23" fmla="*/ 88 h 108"/>
              <a:gd name="T24" fmla="*/ 45 w 91"/>
              <a:gd name="T25" fmla="*/ 96 h 108"/>
              <a:gd name="T26" fmla="*/ 24 w 91"/>
              <a:gd name="T27" fmla="*/ 8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1" h="108">
                <a:moveTo>
                  <a:pt x="41" y="7"/>
                </a:moveTo>
                <a:cubicBezTo>
                  <a:pt x="37" y="13"/>
                  <a:pt x="0" y="66"/>
                  <a:pt x="14" y="93"/>
                </a:cubicBezTo>
                <a:cubicBezTo>
                  <a:pt x="19" y="103"/>
                  <a:pt x="30" y="108"/>
                  <a:pt x="45" y="108"/>
                </a:cubicBezTo>
                <a:cubicBezTo>
                  <a:pt x="61" y="108"/>
                  <a:pt x="72" y="103"/>
                  <a:pt x="77" y="93"/>
                </a:cubicBezTo>
                <a:cubicBezTo>
                  <a:pt x="91" y="66"/>
                  <a:pt x="54" y="13"/>
                  <a:pt x="50" y="7"/>
                </a:cubicBezTo>
                <a:cubicBezTo>
                  <a:pt x="45" y="0"/>
                  <a:pt x="45" y="0"/>
                  <a:pt x="45" y="0"/>
                </a:cubicBezTo>
                <a:lnTo>
                  <a:pt x="41" y="7"/>
                </a:lnTo>
                <a:close/>
                <a:moveTo>
                  <a:pt x="24" y="88"/>
                </a:moveTo>
                <a:cubicBezTo>
                  <a:pt x="23" y="85"/>
                  <a:pt x="22" y="82"/>
                  <a:pt x="22" y="78"/>
                </a:cubicBezTo>
                <a:cubicBezTo>
                  <a:pt x="22" y="61"/>
                  <a:pt x="36" y="35"/>
                  <a:pt x="45" y="20"/>
                </a:cubicBezTo>
                <a:cubicBezTo>
                  <a:pt x="55" y="35"/>
                  <a:pt x="69" y="61"/>
                  <a:pt x="69" y="78"/>
                </a:cubicBezTo>
                <a:cubicBezTo>
                  <a:pt x="69" y="82"/>
                  <a:pt x="68" y="85"/>
                  <a:pt x="67" y="88"/>
                </a:cubicBezTo>
                <a:cubicBezTo>
                  <a:pt x="64" y="94"/>
                  <a:pt x="57" y="96"/>
                  <a:pt x="45" y="96"/>
                </a:cubicBezTo>
                <a:cubicBezTo>
                  <a:pt x="34" y="96"/>
                  <a:pt x="27" y="94"/>
                  <a:pt x="24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7"/>
          <p:cNvSpPr>
            <a:spLocks/>
          </p:cNvSpPr>
          <p:nvPr/>
        </p:nvSpPr>
        <p:spPr bwMode="auto">
          <a:xfrm>
            <a:off x="801578" y="1089426"/>
            <a:ext cx="74031" cy="79101"/>
          </a:xfrm>
          <a:custGeom>
            <a:avLst/>
            <a:gdLst>
              <a:gd name="T0" fmla="*/ 62 w 62"/>
              <a:gd name="T1" fmla="*/ 59 h 66"/>
              <a:gd name="T2" fmla="*/ 51 w 62"/>
              <a:gd name="T3" fmla="*/ 66 h 66"/>
              <a:gd name="T4" fmla="*/ 11 w 62"/>
              <a:gd name="T5" fmla="*/ 66 h 66"/>
              <a:gd name="T6" fmla="*/ 0 w 62"/>
              <a:gd name="T7" fmla="*/ 59 h 66"/>
              <a:gd name="T8" fmla="*/ 0 w 62"/>
              <a:gd name="T9" fmla="*/ 8 h 66"/>
              <a:gd name="T10" fmla="*/ 11 w 62"/>
              <a:gd name="T11" fmla="*/ 0 h 66"/>
              <a:gd name="T12" fmla="*/ 51 w 62"/>
              <a:gd name="T13" fmla="*/ 0 h 66"/>
              <a:gd name="T14" fmla="*/ 62 w 62"/>
              <a:gd name="T15" fmla="*/ 8 h 66"/>
              <a:gd name="T16" fmla="*/ 62 w 62"/>
              <a:gd name="T17" fmla="*/ 5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6">
                <a:moveTo>
                  <a:pt x="62" y="59"/>
                </a:moveTo>
                <a:cubicBezTo>
                  <a:pt x="62" y="63"/>
                  <a:pt x="57" y="66"/>
                  <a:pt x="51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5" y="66"/>
                  <a:pt x="0" y="63"/>
                  <a:pt x="0" y="59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4"/>
                  <a:pt x="62" y="8"/>
                </a:cubicBezTo>
                <a:lnTo>
                  <a:pt x="62" y="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 noEditPoints="1"/>
          </p:cNvSpPr>
          <p:nvPr/>
        </p:nvSpPr>
        <p:spPr bwMode="auto">
          <a:xfrm>
            <a:off x="790929" y="974324"/>
            <a:ext cx="95834" cy="112567"/>
          </a:xfrm>
          <a:custGeom>
            <a:avLst/>
            <a:gdLst>
              <a:gd name="T0" fmla="*/ 35 w 80"/>
              <a:gd name="T1" fmla="*/ 7 h 94"/>
              <a:gd name="T2" fmla="*/ 13 w 80"/>
              <a:gd name="T3" fmla="*/ 81 h 94"/>
              <a:gd name="T4" fmla="*/ 40 w 80"/>
              <a:gd name="T5" fmla="*/ 94 h 94"/>
              <a:gd name="T6" fmla="*/ 68 w 80"/>
              <a:gd name="T7" fmla="*/ 81 h 94"/>
              <a:gd name="T8" fmla="*/ 45 w 80"/>
              <a:gd name="T9" fmla="*/ 7 h 94"/>
              <a:gd name="T10" fmla="*/ 40 w 80"/>
              <a:gd name="T11" fmla="*/ 0 h 94"/>
              <a:gd name="T12" fmla="*/ 35 w 80"/>
              <a:gd name="T13" fmla="*/ 7 h 94"/>
              <a:gd name="T14" fmla="*/ 23 w 80"/>
              <a:gd name="T15" fmla="*/ 76 h 94"/>
              <a:gd name="T16" fmla="*/ 21 w 80"/>
              <a:gd name="T17" fmla="*/ 68 h 94"/>
              <a:gd name="T18" fmla="*/ 40 w 80"/>
              <a:gd name="T19" fmla="*/ 20 h 94"/>
              <a:gd name="T20" fmla="*/ 59 w 80"/>
              <a:gd name="T21" fmla="*/ 68 h 94"/>
              <a:gd name="T22" fmla="*/ 57 w 80"/>
              <a:gd name="T23" fmla="*/ 76 h 94"/>
              <a:gd name="T24" fmla="*/ 40 w 80"/>
              <a:gd name="T25" fmla="*/ 83 h 94"/>
              <a:gd name="T26" fmla="*/ 23 w 80"/>
              <a:gd name="T27" fmla="*/ 7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0" h="94">
                <a:moveTo>
                  <a:pt x="35" y="7"/>
                </a:moveTo>
                <a:cubicBezTo>
                  <a:pt x="32" y="12"/>
                  <a:pt x="0" y="57"/>
                  <a:pt x="13" y="81"/>
                </a:cubicBezTo>
                <a:cubicBezTo>
                  <a:pt x="17" y="90"/>
                  <a:pt x="26" y="94"/>
                  <a:pt x="40" y="94"/>
                </a:cubicBezTo>
                <a:cubicBezTo>
                  <a:pt x="54" y="94"/>
                  <a:pt x="63" y="90"/>
                  <a:pt x="68" y="81"/>
                </a:cubicBezTo>
                <a:cubicBezTo>
                  <a:pt x="80" y="57"/>
                  <a:pt x="48" y="12"/>
                  <a:pt x="45" y="7"/>
                </a:cubicBezTo>
                <a:cubicBezTo>
                  <a:pt x="40" y="0"/>
                  <a:pt x="40" y="0"/>
                  <a:pt x="40" y="0"/>
                </a:cubicBezTo>
                <a:lnTo>
                  <a:pt x="35" y="7"/>
                </a:lnTo>
                <a:close/>
                <a:moveTo>
                  <a:pt x="23" y="76"/>
                </a:moveTo>
                <a:cubicBezTo>
                  <a:pt x="22" y="74"/>
                  <a:pt x="21" y="71"/>
                  <a:pt x="21" y="68"/>
                </a:cubicBezTo>
                <a:cubicBezTo>
                  <a:pt x="21" y="55"/>
                  <a:pt x="31" y="35"/>
                  <a:pt x="40" y="20"/>
                </a:cubicBezTo>
                <a:cubicBezTo>
                  <a:pt x="49" y="35"/>
                  <a:pt x="59" y="55"/>
                  <a:pt x="59" y="68"/>
                </a:cubicBezTo>
                <a:cubicBezTo>
                  <a:pt x="59" y="71"/>
                  <a:pt x="59" y="74"/>
                  <a:pt x="57" y="76"/>
                </a:cubicBezTo>
                <a:cubicBezTo>
                  <a:pt x="55" y="80"/>
                  <a:pt x="49" y="83"/>
                  <a:pt x="40" y="83"/>
                </a:cubicBezTo>
                <a:cubicBezTo>
                  <a:pt x="31" y="83"/>
                  <a:pt x="25" y="80"/>
                  <a:pt x="23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/>
          </p:cNvSpPr>
          <p:nvPr/>
        </p:nvSpPr>
        <p:spPr bwMode="auto">
          <a:xfrm>
            <a:off x="926314" y="1080806"/>
            <a:ext cx="87214" cy="92285"/>
          </a:xfrm>
          <a:custGeom>
            <a:avLst/>
            <a:gdLst>
              <a:gd name="T0" fmla="*/ 73 w 73"/>
              <a:gd name="T1" fmla="*/ 69 h 77"/>
              <a:gd name="T2" fmla="*/ 60 w 73"/>
              <a:gd name="T3" fmla="*/ 77 h 77"/>
              <a:gd name="T4" fmla="*/ 13 w 73"/>
              <a:gd name="T5" fmla="*/ 77 h 77"/>
              <a:gd name="T6" fmla="*/ 0 w 73"/>
              <a:gd name="T7" fmla="*/ 69 h 77"/>
              <a:gd name="T8" fmla="*/ 0 w 73"/>
              <a:gd name="T9" fmla="*/ 8 h 77"/>
              <a:gd name="T10" fmla="*/ 13 w 73"/>
              <a:gd name="T11" fmla="*/ 0 h 77"/>
              <a:gd name="T12" fmla="*/ 60 w 73"/>
              <a:gd name="T13" fmla="*/ 0 h 77"/>
              <a:gd name="T14" fmla="*/ 73 w 73"/>
              <a:gd name="T15" fmla="*/ 8 h 77"/>
              <a:gd name="T16" fmla="*/ 73 w 73"/>
              <a:gd name="T17" fmla="*/ 6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77">
                <a:moveTo>
                  <a:pt x="73" y="69"/>
                </a:moveTo>
                <a:cubicBezTo>
                  <a:pt x="73" y="73"/>
                  <a:pt x="67" y="77"/>
                  <a:pt x="60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6" y="77"/>
                  <a:pt x="0" y="73"/>
                  <a:pt x="0" y="69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6" y="0"/>
                  <a:pt x="1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3" y="3"/>
                  <a:pt x="73" y="8"/>
                </a:cubicBezTo>
                <a:lnTo>
                  <a:pt x="73" y="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 noEditPoints="1"/>
          </p:cNvSpPr>
          <p:nvPr/>
        </p:nvSpPr>
        <p:spPr bwMode="auto">
          <a:xfrm>
            <a:off x="915159" y="946942"/>
            <a:ext cx="109525" cy="129300"/>
          </a:xfrm>
          <a:custGeom>
            <a:avLst/>
            <a:gdLst>
              <a:gd name="T0" fmla="*/ 41 w 91"/>
              <a:gd name="T1" fmla="*/ 7 h 108"/>
              <a:gd name="T2" fmla="*/ 14 w 91"/>
              <a:gd name="T3" fmla="*/ 93 h 108"/>
              <a:gd name="T4" fmla="*/ 45 w 91"/>
              <a:gd name="T5" fmla="*/ 108 h 108"/>
              <a:gd name="T6" fmla="*/ 77 w 91"/>
              <a:gd name="T7" fmla="*/ 93 h 108"/>
              <a:gd name="T8" fmla="*/ 50 w 91"/>
              <a:gd name="T9" fmla="*/ 7 h 108"/>
              <a:gd name="T10" fmla="*/ 45 w 91"/>
              <a:gd name="T11" fmla="*/ 0 h 108"/>
              <a:gd name="T12" fmla="*/ 41 w 91"/>
              <a:gd name="T13" fmla="*/ 7 h 108"/>
              <a:gd name="T14" fmla="*/ 24 w 91"/>
              <a:gd name="T15" fmla="*/ 88 h 108"/>
              <a:gd name="T16" fmla="*/ 22 w 91"/>
              <a:gd name="T17" fmla="*/ 78 h 108"/>
              <a:gd name="T18" fmla="*/ 45 w 91"/>
              <a:gd name="T19" fmla="*/ 20 h 108"/>
              <a:gd name="T20" fmla="*/ 69 w 91"/>
              <a:gd name="T21" fmla="*/ 78 h 108"/>
              <a:gd name="T22" fmla="*/ 67 w 91"/>
              <a:gd name="T23" fmla="*/ 88 h 108"/>
              <a:gd name="T24" fmla="*/ 45 w 91"/>
              <a:gd name="T25" fmla="*/ 96 h 108"/>
              <a:gd name="T26" fmla="*/ 24 w 91"/>
              <a:gd name="T27" fmla="*/ 8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1" h="108">
                <a:moveTo>
                  <a:pt x="41" y="7"/>
                </a:moveTo>
                <a:cubicBezTo>
                  <a:pt x="37" y="13"/>
                  <a:pt x="0" y="66"/>
                  <a:pt x="14" y="93"/>
                </a:cubicBezTo>
                <a:cubicBezTo>
                  <a:pt x="19" y="103"/>
                  <a:pt x="30" y="108"/>
                  <a:pt x="45" y="108"/>
                </a:cubicBezTo>
                <a:cubicBezTo>
                  <a:pt x="61" y="108"/>
                  <a:pt x="72" y="103"/>
                  <a:pt x="77" y="93"/>
                </a:cubicBezTo>
                <a:cubicBezTo>
                  <a:pt x="91" y="66"/>
                  <a:pt x="54" y="13"/>
                  <a:pt x="50" y="7"/>
                </a:cubicBezTo>
                <a:cubicBezTo>
                  <a:pt x="45" y="0"/>
                  <a:pt x="45" y="0"/>
                  <a:pt x="45" y="0"/>
                </a:cubicBezTo>
                <a:lnTo>
                  <a:pt x="41" y="7"/>
                </a:lnTo>
                <a:close/>
                <a:moveTo>
                  <a:pt x="24" y="88"/>
                </a:moveTo>
                <a:cubicBezTo>
                  <a:pt x="23" y="85"/>
                  <a:pt x="22" y="82"/>
                  <a:pt x="22" y="78"/>
                </a:cubicBezTo>
                <a:cubicBezTo>
                  <a:pt x="22" y="61"/>
                  <a:pt x="36" y="35"/>
                  <a:pt x="45" y="20"/>
                </a:cubicBezTo>
                <a:cubicBezTo>
                  <a:pt x="55" y="35"/>
                  <a:pt x="69" y="61"/>
                  <a:pt x="69" y="78"/>
                </a:cubicBezTo>
                <a:cubicBezTo>
                  <a:pt x="69" y="82"/>
                  <a:pt x="68" y="85"/>
                  <a:pt x="67" y="88"/>
                </a:cubicBezTo>
                <a:cubicBezTo>
                  <a:pt x="64" y="94"/>
                  <a:pt x="56" y="96"/>
                  <a:pt x="45" y="96"/>
                </a:cubicBezTo>
                <a:cubicBezTo>
                  <a:pt x="34" y="96"/>
                  <a:pt x="27" y="94"/>
                  <a:pt x="24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>
            <a:off x="578471" y="1248643"/>
            <a:ext cx="515680" cy="72002"/>
          </a:xfrm>
          <a:custGeom>
            <a:avLst/>
            <a:gdLst>
              <a:gd name="T0" fmla="*/ 426 w 430"/>
              <a:gd name="T1" fmla="*/ 0 h 60"/>
              <a:gd name="T2" fmla="*/ 384 w 430"/>
              <a:gd name="T3" fmla="*/ 25 h 60"/>
              <a:gd name="T4" fmla="*/ 347 w 430"/>
              <a:gd name="T5" fmla="*/ 7 h 60"/>
              <a:gd name="T6" fmla="*/ 302 w 430"/>
              <a:gd name="T7" fmla="*/ 18 h 60"/>
              <a:gd name="T8" fmla="*/ 250 w 430"/>
              <a:gd name="T9" fmla="*/ 2 h 60"/>
              <a:gd name="T10" fmla="*/ 210 w 430"/>
              <a:gd name="T11" fmla="*/ 23 h 60"/>
              <a:gd name="T12" fmla="*/ 169 w 430"/>
              <a:gd name="T13" fmla="*/ 2 h 60"/>
              <a:gd name="T14" fmla="*/ 136 w 430"/>
              <a:gd name="T15" fmla="*/ 16 h 60"/>
              <a:gd name="T16" fmla="*/ 102 w 430"/>
              <a:gd name="T17" fmla="*/ 2 h 60"/>
              <a:gd name="T18" fmla="*/ 51 w 430"/>
              <a:gd name="T19" fmla="*/ 23 h 60"/>
              <a:gd name="T20" fmla="*/ 0 w 430"/>
              <a:gd name="T21" fmla="*/ 3 h 60"/>
              <a:gd name="T22" fmla="*/ 0 w 430"/>
              <a:gd name="T23" fmla="*/ 60 h 60"/>
              <a:gd name="T24" fmla="*/ 430 w 430"/>
              <a:gd name="T25" fmla="*/ 60 h 60"/>
              <a:gd name="T26" fmla="*/ 430 w 430"/>
              <a:gd name="T27" fmla="*/ 0 h 60"/>
              <a:gd name="T28" fmla="*/ 426 w 430"/>
              <a:gd name="T2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0" h="60">
                <a:moveTo>
                  <a:pt x="426" y="0"/>
                </a:moveTo>
                <a:cubicBezTo>
                  <a:pt x="420" y="14"/>
                  <a:pt x="404" y="25"/>
                  <a:pt x="384" y="25"/>
                </a:cubicBezTo>
                <a:cubicBezTo>
                  <a:pt x="368" y="25"/>
                  <a:pt x="354" y="18"/>
                  <a:pt x="347" y="7"/>
                </a:cubicBezTo>
                <a:cubicBezTo>
                  <a:pt x="335" y="14"/>
                  <a:pt x="320" y="18"/>
                  <a:pt x="302" y="18"/>
                </a:cubicBezTo>
                <a:cubicBezTo>
                  <a:pt x="281" y="18"/>
                  <a:pt x="261" y="11"/>
                  <a:pt x="250" y="2"/>
                </a:cubicBezTo>
                <a:cubicBezTo>
                  <a:pt x="243" y="14"/>
                  <a:pt x="228" y="23"/>
                  <a:pt x="210" y="23"/>
                </a:cubicBezTo>
                <a:cubicBezTo>
                  <a:pt x="192" y="23"/>
                  <a:pt x="177" y="14"/>
                  <a:pt x="169" y="2"/>
                </a:cubicBezTo>
                <a:cubicBezTo>
                  <a:pt x="162" y="10"/>
                  <a:pt x="150" y="16"/>
                  <a:pt x="136" y="16"/>
                </a:cubicBezTo>
                <a:cubicBezTo>
                  <a:pt x="122" y="16"/>
                  <a:pt x="109" y="10"/>
                  <a:pt x="102" y="2"/>
                </a:cubicBezTo>
                <a:cubicBezTo>
                  <a:pt x="93" y="14"/>
                  <a:pt x="73" y="23"/>
                  <a:pt x="51" y="23"/>
                </a:cubicBezTo>
                <a:cubicBezTo>
                  <a:pt x="29" y="23"/>
                  <a:pt x="10" y="15"/>
                  <a:pt x="0" y="3"/>
                </a:cubicBezTo>
                <a:cubicBezTo>
                  <a:pt x="0" y="60"/>
                  <a:pt x="0" y="60"/>
                  <a:pt x="0" y="60"/>
                </a:cubicBezTo>
                <a:cubicBezTo>
                  <a:pt x="430" y="60"/>
                  <a:pt x="430" y="60"/>
                  <a:pt x="430" y="60"/>
                </a:cubicBezTo>
                <a:cubicBezTo>
                  <a:pt x="430" y="0"/>
                  <a:pt x="430" y="0"/>
                  <a:pt x="430" y="0"/>
                </a:cubicBezTo>
                <a:lnTo>
                  <a:pt x="42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2"/>
          <p:cNvSpPr>
            <a:spLocks/>
          </p:cNvSpPr>
          <p:nvPr/>
        </p:nvSpPr>
        <p:spPr bwMode="auto">
          <a:xfrm>
            <a:off x="1574337" y="3058846"/>
            <a:ext cx="823465" cy="821944"/>
          </a:xfrm>
          <a:custGeom>
            <a:avLst/>
            <a:gdLst>
              <a:gd name="T0" fmla="*/ 687 w 687"/>
              <a:gd name="T1" fmla="*/ 624 h 686"/>
              <a:gd name="T2" fmla="*/ 624 w 687"/>
              <a:gd name="T3" fmla="*/ 686 h 686"/>
              <a:gd name="T4" fmla="*/ 62 w 687"/>
              <a:gd name="T5" fmla="*/ 686 h 686"/>
              <a:gd name="T6" fmla="*/ 0 w 687"/>
              <a:gd name="T7" fmla="*/ 624 h 686"/>
              <a:gd name="T8" fmla="*/ 0 w 687"/>
              <a:gd name="T9" fmla="*/ 62 h 686"/>
              <a:gd name="T10" fmla="*/ 62 w 687"/>
              <a:gd name="T11" fmla="*/ 0 h 686"/>
              <a:gd name="T12" fmla="*/ 624 w 687"/>
              <a:gd name="T13" fmla="*/ 0 h 686"/>
              <a:gd name="T14" fmla="*/ 687 w 687"/>
              <a:gd name="T15" fmla="*/ 62 h 686"/>
              <a:gd name="T16" fmla="*/ 687 w 687"/>
              <a:gd name="T17" fmla="*/ 624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6">
                <a:moveTo>
                  <a:pt x="687" y="624"/>
                </a:moveTo>
                <a:cubicBezTo>
                  <a:pt x="687" y="659"/>
                  <a:pt x="659" y="686"/>
                  <a:pt x="624" y="686"/>
                </a:cubicBezTo>
                <a:cubicBezTo>
                  <a:pt x="62" y="686"/>
                  <a:pt x="62" y="686"/>
                  <a:pt x="62" y="686"/>
                </a:cubicBezTo>
                <a:cubicBezTo>
                  <a:pt x="28" y="686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E74B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1652424" y="3353448"/>
            <a:ext cx="745378" cy="527342"/>
          </a:xfrm>
          <a:custGeom>
            <a:avLst/>
            <a:gdLst>
              <a:gd name="T0" fmla="*/ 510 w 622"/>
              <a:gd name="T1" fmla="*/ 78 h 440"/>
              <a:gd name="T2" fmla="*/ 478 w 622"/>
              <a:gd name="T3" fmla="*/ 110 h 440"/>
              <a:gd name="T4" fmla="*/ 374 w 622"/>
              <a:gd name="T5" fmla="*/ 6 h 440"/>
              <a:gd name="T6" fmla="*/ 326 w 622"/>
              <a:gd name="T7" fmla="*/ 54 h 440"/>
              <a:gd name="T8" fmla="*/ 110 w 622"/>
              <a:gd name="T9" fmla="*/ 11 h 440"/>
              <a:gd name="T10" fmla="*/ 45 w 622"/>
              <a:gd name="T11" fmla="*/ 217 h 440"/>
              <a:gd name="T12" fmla="*/ 268 w 622"/>
              <a:gd name="T13" fmla="*/ 440 h 440"/>
              <a:gd name="T14" fmla="*/ 559 w 622"/>
              <a:gd name="T15" fmla="*/ 440 h 440"/>
              <a:gd name="T16" fmla="*/ 622 w 622"/>
              <a:gd name="T17" fmla="*/ 378 h 440"/>
              <a:gd name="T18" fmla="*/ 622 w 622"/>
              <a:gd name="T19" fmla="*/ 189 h 440"/>
              <a:gd name="T20" fmla="*/ 510 w 622"/>
              <a:gd name="T21" fmla="*/ 7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440">
                <a:moveTo>
                  <a:pt x="510" y="78"/>
                </a:moveTo>
                <a:cubicBezTo>
                  <a:pt x="478" y="110"/>
                  <a:pt x="478" y="110"/>
                  <a:pt x="478" y="110"/>
                </a:cubicBezTo>
                <a:cubicBezTo>
                  <a:pt x="374" y="6"/>
                  <a:pt x="374" y="6"/>
                  <a:pt x="374" y="6"/>
                </a:cubicBezTo>
                <a:cubicBezTo>
                  <a:pt x="326" y="54"/>
                  <a:pt x="326" y="54"/>
                  <a:pt x="326" y="54"/>
                </a:cubicBezTo>
                <a:cubicBezTo>
                  <a:pt x="326" y="54"/>
                  <a:pt x="221" y="0"/>
                  <a:pt x="110" y="11"/>
                </a:cubicBezTo>
                <a:cubicBezTo>
                  <a:pt x="0" y="22"/>
                  <a:pt x="45" y="217"/>
                  <a:pt x="45" y="217"/>
                </a:cubicBezTo>
                <a:cubicBezTo>
                  <a:pt x="268" y="440"/>
                  <a:pt x="268" y="440"/>
                  <a:pt x="268" y="440"/>
                </a:cubicBezTo>
                <a:cubicBezTo>
                  <a:pt x="559" y="440"/>
                  <a:pt x="559" y="440"/>
                  <a:pt x="559" y="440"/>
                </a:cubicBezTo>
                <a:cubicBezTo>
                  <a:pt x="594" y="440"/>
                  <a:pt x="622" y="413"/>
                  <a:pt x="622" y="378"/>
                </a:cubicBezTo>
                <a:cubicBezTo>
                  <a:pt x="622" y="189"/>
                  <a:pt x="622" y="189"/>
                  <a:pt x="622" y="189"/>
                </a:cubicBezTo>
                <a:lnTo>
                  <a:pt x="510" y="78"/>
                </a:lnTo>
                <a:close/>
              </a:path>
            </a:pathLst>
          </a:custGeom>
          <a:solidFill>
            <a:srgbClr val="9638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4"/>
          <p:cNvSpPr>
            <a:spLocks noEditPoints="1"/>
          </p:cNvSpPr>
          <p:nvPr/>
        </p:nvSpPr>
        <p:spPr bwMode="auto">
          <a:xfrm>
            <a:off x="1688425" y="3345335"/>
            <a:ext cx="473594" cy="331617"/>
          </a:xfrm>
          <a:custGeom>
            <a:avLst/>
            <a:gdLst>
              <a:gd name="T0" fmla="*/ 300 w 395"/>
              <a:gd name="T1" fmla="*/ 0 h 277"/>
              <a:gd name="T2" fmla="*/ 96 w 395"/>
              <a:gd name="T3" fmla="*/ 0 h 277"/>
              <a:gd name="T4" fmla="*/ 0 w 395"/>
              <a:gd name="T5" fmla="*/ 138 h 277"/>
              <a:gd name="T6" fmla="*/ 96 w 395"/>
              <a:gd name="T7" fmla="*/ 277 h 277"/>
              <a:gd name="T8" fmla="*/ 300 w 395"/>
              <a:gd name="T9" fmla="*/ 277 h 277"/>
              <a:gd name="T10" fmla="*/ 395 w 395"/>
              <a:gd name="T11" fmla="*/ 138 h 277"/>
              <a:gd name="T12" fmla="*/ 300 w 395"/>
              <a:gd name="T13" fmla="*/ 0 h 277"/>
              <a:gd name="T14" fmla="*/ 112 w 395"/>
              <a:gd name="T15" fmla="*/ 263 h 277"/>
              <a:gd name="T16" fmla="*/ 16 w 395"/>
              <a:gd name="T17" fmla="*/ 139 h 277"/>
              <a:gd name="T18" fmla="*/ 112 w 395"/>
              <a:gd name="T19" fmla="*/ 15 h 277"/>
              <a:gd name="T20" fmla="*/ 209 w 395"/>
              <a:gd name="T21" fmla="*/ 139 h 277"/>
              <a:gd name="T22" fmla="*/ 112 w 395"/>
              <a:gd name="T23" fmla="*/ 263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5" h="277">
                <a:moveTo>
                  <a:pt x="300" y="0"/>
                </a:moveTo>
                <a:cubicBezTo>
                  <a:pt x="96" y="0"/>
                  <a:pt x="96" y="0"/>
                  <a:pt x="96" y="0"/>
                </a:cubicBezTo>
                <a:cubicBezTo>
                  <a:pt x="43" y="0"/>
                  <a:pt x="0" y="62"/>
                  <a:pt x="0" y="138"/>
                </a:cubicBezTo>
                <a:cubicBezTo>
                  <a:pt x="0" y="215"/>
                  <a:pt x="43" y="277"/>
                  <a:pt x="96" y="277"/>
                </a:cubicBezTo>
                <a:cubicBezTo>
                  <a:pt x="300" y="277"/>
                  <a:pt x="300" y="277"/>
                  <a:pt x="300" y="277"/>
                </a:cubicBezTo>
                <a:cubicBezTo>
                  <a:pt x="353" y="277"/>
                  <a:pt x="395" y="215"/>
                  <a:pt x="395" y="138"/>
                </a:cubicBezTo>
                <a:cubicBezTo>
                  <a:pt x="395" y="62"/>
                  <a:pt x="353" y="0"/>
                  <a:pt x="300" y="0"/>
                </a:cubicBezTo>
                <a:close/>
                <a:moveTo>
                  <a:pt x="112" y="263"/>
                </a:moveTo>
                <a:cubicBezTo>
                  <a:pt x="59" y="263"/>
                  <a:pt x="16" y="207"/>
                  <a:pt x="16" y="139"/>
                </a:cubicBezTo>
                <a:cubicBezTo>
                  <a:pt x="16" y="70"/>
                  <a:pt x="59" y="15"/>
                  <a:pt x="112" y="15"/>
                </a:cubicBezTo>
                <a:cubicBezTo>
                  <a:pt x="166" y="15"/>
                  <a:pt x="209" y="70"/>
                  <a:pt x="209" y="139"/>
                </a:cubicBezTo>
                <a:cubicBezTo>
                  <a:pt x="209" y="207"/>
                  <a:pt x="166" y="263"/>
                  <a:pt x="112" y="2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 noEditPoints="1"/>
          </p:cNvSpPr>
          <p:nvPr/>
        </p:nvSpPr>
        <p:spPr bwMode="auto">
          <a:xfrm>
            <a:off x="2132102" y="3431535"/>
            <a:ext cx="152118" cy="159217"/>
          </a:xfrm>
          <a:custGeom>
            <a:avLst/>
            <a:gdLst>
              <a:gd name="T0" fmla="*/ 99 w 127"/>
              <a:gd name="T1" fmla="*/ 3 h 133"/>
              <a:gd name="T2" fmla="*/ 6 w 127"/>
              <a:gd name="T3" fmla="*/ 56 h 133"/>
              <a:gd name="T4" fmla="*/ 0 w 127"/>
              <a:gd name="T5" fmla="*/ 67 h 133"/>
              <a:gd name="T6" fmla="*/ 6 w 127"/>
              <a:gd name="T7" fmla="*/ 77 h 133"/>
              <a:gd name="T8" fmla="*/ 99 w 127"/>
              <a:gd name="T9" fmla="*/ 130 h 133"/>
              <a:gd name="T10" fmla="*/ 114 w 127"/>
              <a:gd name="T11" fmla="*/ 128 h 133"/>
              <a:gd name="T12" fmla="*/ 115 w 127"/>
              <a:gd name="T13" fmla="*/ 113 h 133"/>
              <a:gd name="T14" fmla="*/ 112 w 127"/>
              <a:gd name="T15" fmla="*/ 107 h 133"/>
              <a:gd name="T16" fmla="*/ 118 w 127"/>
              <a:gd name="T17" fmla="*/ 98 h 133"/>
              <a:gd name="T18" fmla="*/ 127 w 127"/>
              <a:gd name="T19" fmla="*/ 87 h 133"/>
              <a:gd name="T20" fmla="*/ 118 w 127"/>
              <a:gd name="T21" fmla="*/ 75 h 133"/>
              <a:gd name="T22" fmla="*/ 112 w 127"/>
              <a:gd name="T23" fmla="*/ 67 h 133"/>
              <a:gd name="T24" fmla="*/ 118 w 127"/>
              <a:gd name="T25" fmla="*/ 58 h 133"/>
              <a:gd name="T26" fmla="*/ 127 w 127"/>
              <a:gd name="T27" fmla="*/ 46 h 133"/>
              <a:gd name="T28" fmla="*/ 118 w 127"/>
              <a:gd name="T29" fmla="*/ 35 h 133"/>
              <a:gd name="T30" fmla="*/ 112 w 127"/>
              <a:gd name="T31" fmla="*/ 26 h 133"/>
              <a:gd name="T32" fmla="*/ 115 w 127"/>
              <a:gd name="T33" fmla="*/ 20 h 133"/>
              <a:gd name="T34" fmla="*/ 114 w 127"/>
              <a:gd name="T35" fmla="*/ 5 h 133"/>
              <a:gd name="T36" fmla="*/ 99 w 127"/>
              <a:gd name="T37" fmla="*/ 3 h 133"/>
              <a:gd name="T38" fmla="*/ 90 w 127"/>
              <a:gd name="T39" fmla="*/ 35 h 133"/>
              <a:gd name="T40" fmla="*/ 95 w 127"/>
              <a:gd name="T41" fmla="*/ 46 h 133"/>
              <a:gd name="T42" fmla="*/ 89 w 127"/>
              <a:gd name="T43" fmla="*/ 67 h 133"/>
              <a:gd name="T44" fmla="*/ 89 w 127"/>
              <a:gd name="T45" fmla="*/ 67 h 133"/>
              <a:gd name="T46" fmla="*/ 95 w 127"/>
              <a:gd name="T47" fmla="*/ 87 h 133"/>
              <a:gd name="T48" fmla="*/ 90 w 127"/>
              <a:gd name="T49" fmla="*/ 98 h 133"/>
              <a:gd name="T50" fmla="*/ 35 w 127"/>
              <a:gd name="T51" fmla="*/ 67 h 133"/>
              <a:gd name="T52" fmla="*/ 90 w 127"/>
              <a:gd name="T53" fmla="*/ 3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" h="133">
                <a:moveTo>
                  <a:pt x="99" y="3"/>
                </a:moveTo>
                <a:cubicBezTo>
                  <a:pt x="6" y="56"/>
                  <a:pt x="6" y="56"/>
                  <a:pt x="6" y="56"/>
                </a:cubicBezTo>
                <a:cubicBezTo>
                  <a:pt x="2" y="58"/>
                  <a:pt x="0" y="62"/>
                  <a:pt x="0" y="67"/>
                </a:cubicBezTo>
                <a:cubicBezTo>
                  <a:pt x="0" y="71"/>
                  <a:pt x="2" y="75"/>
                  <a:pt x="6" y="77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104" y="133"/>
                  <a:pt x="110" y="132"/>
                  <a:pt x="114" y="128"/>
                </a:cubicBezTo>
                <a:cubicBezTo>
                  <a:pt x="118" y="124"/>
                  <a:pt x="118" y="117"/>
                  <a:pt x="115" y="113"/>
                </a:cubicBezTo>
                <a:cubicBezTo>
                  <a:pt x="114" y="112"/>
                  <a:pt x="112" y="110"/>
                  <a:pt x="112" y="107"/>
                </a:cubicBezTo>
                <a:cubicBezTo>
                  <a:pt x="112" y="102"/>
                  <a:pt x="115" y="99"/>
                  <a:pt x="118" y="98"/>
                </a:cubicBezTo>
                <a:cubicBezTo>
                  <a:pt x="123" y="97"/>
                  <a:pt x="127" y="92"/>
                  <a:pt x="127" y="87"/>
                </a:cubicBezTo>
                <a:cubicBezTo>
                  <a:pt x="127" y="81"/>
                  <a:pt x="123" y="76"/>
                  <a:pt x="118" y="75"/>
                </a:cubicBezTo>
                <a:cubicBezTo>
                  <a:pt x="115" y="74"/>
                  <a:pt x="112" y="71"/>
                  <a:pt x="112" y="67"/>
                </a:cubicBezTo>
                <a:cubicBezTo>
                  <a:pt x="112" y="62"/>
                  <a:pt x="115" y="59"/>
                  <a:pt x="118" y="58"/>
                </a:cubicBezTo>
                <a:cubicBezTo>
                  <a:pt x="123" y="57"/>
                  <a:pt x="127" y="52"/>
                  <a:pt x="127" y="46"/>
                </a:cubicBezTo>
                <a:cubicBezTo>
                  <a:pt x="127" y="41"/>
                  <a:pt x="123" y="36"/>
                  <a:pt x="118" y="35"/>
                </a:cubicBezTo>
                <a:cubicBezTo>
                  <a:pt x="115" y="34"/>
                  <a:pt x="112" y="31"/>
                  <a:pt x="112" y="26"/>
                </a:cubicBezTo>
                <a:cubicBezTo>
                  <a:pt x="112" y="23"/>
                  <a:pt x="114" y="21"/>
                  <a:pt x="115" y="20"/>
                </a:cubicBezTo>
                <a:cubicBezTo>
                  <a:pt x="118" y="16"/>
                  <a:pt x="118" y="9"/>
                  <a:pt x="114" y="5"/>
                </a:cubicBezTo>
                <a:cubicBezTo>
                  <a:pt x="110" y="1"/>
                  <a:pt x="104" y="0"/>
                  <a:pt x="99" y="3"/>
                </a:cubicBezTo>
                <a:close/>
                <a:moveTo>
                  <a:pt x="90" y="35"/>
                </a:moveTo>
                <a:cubicBezTo>
                  <a:pt x="91" y="39"/>
                  <a:pt x="93" y="43"/>
                  <a:pt x="95" y="46"/>
                </a:cubicBezTo>
                <a:cubicBezTo>
                  <a:pt x="91" y="52"/>
                  <a:pt x="89" y="59"/>
                  <a:pt x="89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9" y="74"/>
                  <a:pt x="91" y="81"/>
                  <a:pt x="95" y="87"/>
                </a:cubicBezTo>
                <a:cubicBezTo>
                  <a:pt x="93" y="90"/>
                  <a:pt x="91" y="94"/>
                  <a:pt x="90" y="98"/>
                </a:cubicBezTo>
                <a:cubicBezTo>
                  <a:pt x="81" y="93"/>
                  <a:pt x="51" y="76"/>
                  <a:pt x="35" y="67"/>
                </a:cubicBezTo>
                <a:cubicBezTo>
                  <a:pt x="51" y="57"/>
                  <a:pt x="81" y="41"/>
                  <a:pt x="90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66"/>
          <p:cNvSpPr>
            <a:spLocks noChangeArrowheads="1"/>
          </p:cNvSpPr>
          <p:nvPr/>
        </p:nvSpPr>
        <p:spPr bwMode="auto">
          <a:xfrm>
            <a:off x="1753329" y="3433564"/>
            <a:ext cx="49185" cy="6389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67"/>
          <p:cNvSpPr>
            <a:spLocks noChangeArrowheads="1"/>
          </p:cNvSpPr>
          <p:nvPr/>
        </p:nvSpPr>
        <p:spPr bwMode="auto">
          <a:xfrm>
            <a:off x="1850177" y="3469565"/>
            <a:ext cx="50199" cy="6743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68"/>
          <p:cNvSpPr>
            <a:spLocks noChangeArrowheads="1"/>
          </p:cNvSpPr>
          <p:nvPr/>
        </p:nvSpPr>
        <p:spPr bwMode="auto">
          <a:xfrm>
            <a:off x="1771076" y="3553737"/>
            <a:ext cx="36001" cy="4563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9"/>
          <p:cNvSpPr>
            <a:spLocks/>
          </p:cNvSpPr>
          <p:nvPr/>
        </p:nvSpPr>
        <p:spPr bwMode="auto">
          <a:xfrm>
            <a:off x="4965552" y="1950921"/>
            <a:ext cx="822958" cy="823465"/>
          </a:xfrm>
          <a:custGeom>
            <a:avLst/>
            <a:gdLst>
              <a:gd name="T0" fmla="*/ 687 w 687"/>
              <a:gd name="T1" fmla="*/ 625 h 687"/>
              <a:gd name="T2" fmla="*/ 625 w 687"/>
              <a:gd name="T3" fmla="*/ 687 h 687"/>
              <a:gd name="T4" fmla="*/ 63 w 687"/>
              <a:gd name="T5" fmla="*/ 687 h 687"/>
              <a:gd name="T6" fmla="*/ 0 w 687"/>
              <a:gd name="T7" fmla="*/ 625 h 687"/>
              <a:gd name="T8" fmla="*/ 0 w 687"/>
              <a:gd name="T9" fmla="*/ 63 h 687"/>
              <a:gd name="T10" fmla="*/ 63 w 687"/>
              <a:gd name="T11" fmla="*/ 0 h 687"/>
              <a:gd name="T12" fmla="*/ 625 w 687"/>
              <a:gd name="T13" fmla="*/ 0 h 687"/>
              <a:gd name="T14" fmla="*/ 687 w 687"/>
              <a:gd name="T15" fmla="*/ 63 h 687"/>
              <a:gd name="T16" fmla="*/ 687 w 687"/>
              <a:gd name="T17" fmla="*/ 62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5"/>
                </a:moveTo>
                <a:cubicBezTo>
                  <a:pt x="687" y="659"/>
                  <a:pt x="659" y="687"/>
                  <a:pt x="625" y="687"/>
                </a:cubicBezTo>
                <a:cubicBezTo>
                  <a:pt x="63" y="687"/>
                  <a:pt x="63" y="687"/>
                  <a:pt x="63" y="687"/>
                </a:cubicBezTo>
                <a:cubicBezTo>
                  <a:pt x="28" y="687"/>
                  <a:pt x="0" y="659"/>
                  <a:pt x="0" y="625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8"/>
                  <a:pt x="28" y="0"/>
                  <a:pt x="63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3"/>
                </a:cubicBezTo>
                <a:lnTo>
                  <a:pt x="687" y="625"/>
                </a:lnTo>
                <a:close/>
              </a:path>
            </a:pathLst>
          </a:custGeom>
          <a:solidFill>
            <a:srgbClr val="2FC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>
            <a:off x="5145051" y="2115208"/>
            <a:ext cx="643459" cy="659178"/>
          </a:xfrm>
          <a:custGeom>
            <a:avLst/>
            <a:gdLst>
              <a:gd name="T0" fmla="*/ 382 w 537"/>
              <a:gd name="T1" fmla="*/ 17 h 550"/>
              <a:gd name="T2" fmla="*/ 323 w 537"/>
              <a:gd name="T3" fmla="*/ 79 h 550"/>
              <a:gd name="T4" fmla="*/ 290 w 537"/>
              <a:gd name="T5" fmla="*/ 46 h 550"/>
              <a:gd name="T6" fmla="*/ 0 w 537"/>
              <a:gd name="T7" fmla="*/ 59 h 550"/>
              <a:gd name="T8" fmla="*/ 138 w 537"/>
              <a:gd name="T9" fmla="*/ 274 h 550"/>
              <a:gd name="T10" fmla="*/ 35 w 537"/>
              <a:gd name="T11" fmla="*/ 351 h 550"/>
              <a:gd name="T12" fmla="*/ 234 w 537"/>
              <a:gd name="T13" fmla="*/ 550 h 550"/>
              <a:gd name="T14" fmla="*/ 475 w 537"/>
              <a:gd name="T15" fmla="*/ 550 h 550"/>
              <a:gd name="T16" fmla="*/ 537 w 537"/>
              <a:gd name="T17" fmla="*/ 488 h 550"/>
              <a:gd name="T18" fmla="*/ 537 w 537"/>
              <a:gd name="T19" fmla="*/ 102 h 550"/>
              <a:gd name="T20" fmla="*/ 462 w 537"/>
              <a:gd name="T21" fmla="*/ 27 h 550"/>
              <a:gd name="T22" fmla="*/ 382 w 537"/>
              <a:gd name="T23" fmla="*/ 17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7" h="550">
                <a:moveTo>
                  <a:pt x="382" y="17"/>
                </a:moveTo>
                <a:cubicBezTo>
                  <a:pt x="351" y="34"/>
                  <a:pt x="323" y="79"/>
                  <a:pt x="323" y="79"/>
                </a:cubicBezTo>
                <a:cubicBezTo>
                  <a:pt x="290" y="46"/>
                  <a:pt x="290" y="46"/>
                  <a:pt x="290" y="46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151" y="207"/>
                  <a:pt x="138" y="274"/>
                </a:cubicBezTo>
                <a:cubicBezTo>
                  <a:pt x="125" y="341"/>
                  <a:pt x="35" y="351"/>
                  <a:pt x="35" y="351"/>
                </a:cubicBezTo>
                <a:cubicBezTo>
                  <a:pt x="234" y="550"/>
                  <a:pt x="234" y="550"/>
                  <a:pt x="234" y="550"/>
                </a:cubicBezTo>
                <a:cubicBezTo>
                  <a:pt x="475" y="550"/>
                  <a:pt x="475" y="550"/>
                  <a:pt x="475" y="550"/>
                </a:cubicBezTo>
                <a:cubicBezTo>
                  <a:pt x="509" y="550"/>
                  <a:pt x="537" y="522"/>
                  <a:pt x="537" y="488"/>
                </a:cubicBezTo>
                <a:cubicBezTo>
                  <a:pt x="537" y="102"/>
                  <a:pt x="537" y="102"/>
                  <a:pt x="537" y="102"/>
                </a:cubicBezTo>
                <a:cubicBezTo>
                  <a:pt x="462" y="27"/>
                  <a:pt x="462" y="27"/>
                  <a:pt x="462" y="27"/>
                </a:cubicBezTo>
                <a:cubicBezTo>
                  <a:pt x="462" y="27"/>
                  <a:pt x="413" y="0"/>
                  <a:pt x="382" y="17"/>
                </a:cubicBezTo>
                <a:close/>
              </a:path>
            </a:pathLst>
          </a:custGeom>
          <a:solidFill>
            <a:srgbClr val="348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1"/>
          <p:cNvSpPr>
            <a:spLocks noEditPoints="1"/>
          </p:cNvSpPr>
          <p:nvPr/>
        </p:nvSpPr>
        <p:spPr bwMode="auto">
          <a:xfrm>
            <a:off x="5523825" y="2114194"/>
            <a:ext cx="234769" cy="234769"/>
          </a:xfrm>
          <a:custGeom>
            <a:avLst/>
            <a:gdLst>
              <a:gd name="T0" fmla="*/ 0 w 196"/>
              <a:gd name="T1" fmla="*/ 98 h 196"/>
              <a:gd name="T2" fmla="*/ 0 w 196"/>
              <a:gd name="T3" fmla="*/ 111 h 196"/>
              <a:gd name="T4" fmla="*/ 82 w 196"/>
              <a:gd name="T5" fmla="*/ 111 h 196"/>
              <a:gd name="T6" fmla="*/ 25 w 196"/>
              <a:gd name="T7" fmla="*/ 165 h 196"/>
              <a:gd name="T8" fmla="*/ 36 w 196"/>
              <a:gd name="T9" fmla="*/ 174 h 196"/>
              <a:gd name="T10" fmla="*/ 98 w 196"/>
              <a:gd name="T11" fmla="*/ 196 h 196"/>
              <a:gd name="T12" fmla="*/ 196 w 196"/>
              <a:gd name="T13" fmla="*/ 98 h 196"/>
              <a:gd name="T14" fmla="*/ 98 w 196"/>
              <a:gd name="T15" fmla="*/ 0 h 196"/>
              <a:gd name="T16" fmla="*/ 0 w 196"/>
              <a:gd name="T17" fmla="*/ 98 h 196"/>
              <a:gd name="T18" fmla="*/ 98 w 196"/>
              <a:gd name="T19" fmla="*/ 26 h 196"/>
              <a:gd name="T20" fmla="*/ 170 w 196"/>
              <a:gd name="T21" fmla="*/ 98 h 196"/>
              <a:gd name="T22" fmla="*/ 98 w 196"/>
              <a:gd name="T23" fmla="*/ 170 h 196"/>
              <a:gd name="T24" fmla="*/ 66 w 196"/>
              <a:gd name="T25" fmla="*/ 162 h 196"/>
              <a:gd name="T26" fmla="*/ 105 w 196"/>
              <a:gd name="T27" fmla="*/ 126 h 196"/>
              <a:gd name="T28" fmla="*/ 115 w 196"/>
              <a:gd name="T29" fmla="*/ 106 h 196"/>
              <a:gd name="T30" fmla="*/ 114 w 196"/>
              <a:gd name="T31" fmla="*/ 99 h 196"/>
              <a:gd name="T32" fmla="*/ 89 w 196"/>
              <a:gd name="T33" fmla="*/ 85 h 196"/>
              <a:gd name="T34" fmla="*/ 27 w 196"/>
              <a:gd name="T35" fmla="*/ 85 h 196"/>
              <a:gd name="T36" fmla="*/ 98 w 196"/>
              <a:gd name="T37" fmla="*/ 2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96">
                <a:moveTo>
                  <a:pt x="0" y="98"/>
                </a:moveTo>
                <a:cubicBezTo>
                  <a:pt x="0" y="111"/>
                  <a:pt x="0" y="111"/>
                  <a:pt x="0" y="111"/>
                </a:cubicBezTo>
                <a:cubicBezTo>
                  <a:pt x="0" y="111"/>
                  <a:pt x="70" y="111"/>
                  <a:pt x="82" y="111"/>
                </a:cubicBezTo>
                <a:cubicBezTo>
                  <a:pt x="74" y="119"/>
                  <a:pt x="25" y="165"/>
                  <a:pt x="25" y="165"/>
                </a:cubicBezTo>
                <a:cubicBezTo>
                  <a:pt x="36" y="174"/>
                  <a:pt x="36" y="174"/>
                  <a:pt x="36" y="174"/>
                </a:cubicBezTo>
                <a:cubicBezTo>
                  <a:pt x="54" y="188"/>
                  <a:pt x="76" y="196"/>
                  <a:pt x="98" y="196"/>
                </a:cubicBezTo>
                <a:cubicBezTo>
                  <a:pt x="152" y="196"/>
                  <a:pt x="196" y="152"/>
                  <a:pt x="196" y="98"/>
                </a:cubicBezTo>
                <a:cubicBezTo>
                  <a:pt x="196" y="44"/>
                  <a:pt x="152" y="0"/>
                  <a:pt x="98" y="0"/>
                </a:cubicBezTo>
                <a:cubicBezTo>
                  <a:pt x="44" y="0"/>
                  <a:pt x="0" y="44"/>
                  <a:pt x="0" y="98"/>
                </a:cubicBezTo>
                <a:close/>
                <a:moveTo>
                  <a:pt x="98" y="26"/>
                </a:moveTo>
                <a:cubicBezTo>
                  <a:pt x="138" y="26"/>
                  <a:pt x="170" y="59"/>
                  <a:pt x="170" y="98"/>
                </a:cubicBezTo>
                <a:cubicBezTo>
                  <a:pt x="170" y="138"/>
                  <a:pt x="138" y="170"/>
                  <a:pt x="98" y="170"/>
                </a:cubicBezTo>
                <a:cubicBezTo>
                  <a:pt x="87" y="170"/>
                  <a:pt x="76" y="167"/>
                  <a:pt x="66" y="162"/>
                </a:cubicBezTo>
                <a:cubicBezTo>
                  <a:pt x="75" y="153"/>
                  <a:pt x="105" y="126"/>
                  <a:pt x="105" y="126"/>
                </a:cubicBezTo>
                <a:cubicBezTo>
                  <a:pt x="113" y="118"/>
                  <a:pt x="115" y="111"/>
                  <a:pt x="115" y="106"/>
                </a:cubicBezTo>
                <a:cubicBezTo>
                  <a:pt x="115" y="103"/>
                  <a:pt x="114" y="100"/>
                  <a:pt x="114" y="99"/>
                </a:cubicBezTo>
                <a:cubicBezTo>
                  <a:pt x="112" y="94"/>
                  <a:pt x="106" y="85"/>
                  <a:pt x="89" y="85"/>
                </a:cubicBezTo>
                <a:cubicBezTo>
                  <a:pt x="89" y="85"/>
                  <a:pt x="46" y="85"/>
                  <a:pt x="27" y="85"/>
                </a:cubicBezTo>
                <a:cubicBezTo>
                  <a:pt x="34" y="52"/>
                  <a:pt x="63" y="26"/>
                  <a:pt x="98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2"/>
          <p:cNvSpPr>
            <a:spLocks noEditPoints="1"/>
          </p:cNvSpPr>
          <p:nvPr/>
        </p:nvSpPr>
        <p:spPr bwMode="auto">
          <a:xfrm>
            <a:off x="5247985" y="2219662"/>
            <a:ext cx="401591" cy="384858"/>
          </a:xfrm>
          <a:custGeom>
            <a:avLst/>
            <a:gdLst>
              <a:gd name="T0" fmla="*/ 27 w 335"/>
              <a:gd name="T1" fmla="*/ 0 h 321"/>
              <a:gd name="T2" fmla="*/ 2 w 335"/>
              <a:gd name="T3" fmla="*/ 14 h 321"/>
              <a:gd name="T4" fmla="*/ 0 w 335"/>
              <a:gd name="T5" fmla="*/ 21 h 321"/>
              <a:gd name="T6" fmla="*/ 11 w 335"/>
              <a:gd name="T7" fmla="*/ 41 h 321"/>
              <a:gd name="T8" fmla="*/ 135 w 335"/>
              <a:gd name="T9" fmla="*/ 157 h 321"/>
              <a:gd name="T10" fmla="*/ 135 w 335"/>
              <a:gd name="T11" fmla="*/ 259 h 321"/>
              <a:gd name="T12" fmla="*/ 78 w 335"/>
              <a:gd name="T13" fmla="*/ 285 h 321"/>
              <a:gd name="T14" fmla="*/ 61 w 335"/>
              <a:gd name="T15" fmla="*/ 304 h 321"/>
              <a:gd name="T16" fmla="*/ 61 w 335"/>
              <a:gd name="T17" fmla="*/ 307 h 321"/>
              <a:gd name="T18" fmla="*/ 86 w 335"/>
              <a:gd name="T19" fmla="*/ 321 h 321"/>
              <a:gd name="T20" fmla="*/ 250 w 335"/>
              <a:gd name="T21" fmla="*/ 321 h 321"/>
              <a:gd name="T22" fmla="*/ 274 w 335"/>
              <a:gd name="T23" fmla="*/ 307 h 321"/>
              <a:gd name="T24" fmla="*/ 275 w 335"/>
              <a:gd name="T25" fmla="*/ 304 h 321"/>
              <a:gd name="T26" fmla="*/ 258 w 335"/>
              <a:gd name="T27" fmla="*/ 285 h 321"/>
              <a:gd name="T28" fmla="*/ 201 w 335"/>
              <a:gd name="T29" fmla="*/ 259 h 321"/>
              <a:gd name="T30" fmla="*/ 201 w 335"/>
              <a:gd name="T31" fmla="*/ 157 h 321"/>
              <a:gd name="T32" fmla="*/ 325 w 335"/>
              <a:gd name="T33" fmla="*/ 41 h 321"/>
              <a:gd name="T34" fmla="*/ 335 w 335"/>
              <a:gd name="T35" fmla="*/ 21 h 321"/>
              <a:gd name="T36" fmla="*/ 334 w 335"/>
              <a:gd name="T37" fmla="*/ 14 h 321"/>
              <a:gd name="T38" fmla="*/ 309 w 335"/>
              <a:gd name="T39" fmla="*/ 0 h 321"/>
              <a:gd name="T40" fmla="*/ 27 w 335"/>
              <a:gd name="T41" fmla="*/ 0 h 321"/>
              <a:gd name="T42" fmla="*/ 302 w 335"/>
              <a:gd name="T43" fmla="*/ 27 h 321"/>
              <a:gd name="T44" fmla="*/ 179 w 335"/>
              <a:gd name="T45" fmla="*/ 142 h 321"/>
              <a:gd name="T46" fmla="*/ 174 w 335"/>
              <a:gd name="T47" fmla="*/ 152 h 321"/>
              <a:gd name="T48" fmla="*/ 174 w 335"/>
              <a:gd name="T49" fmla="*/ 268 h 321"/>
              <a:gd name="T50" fmla="*/ 183 w 335"/>
              <a:gd name="T51" fmla="*/ 280 h 321"/>
              <a:gd name="T52" fmla="*/ 186 w 335"/>
              <a:gd name="T53" fmla="*/ 281 h 321"/>
              <a:gd name="T54" fmla="*/ 216 w 335"/>
              <a:gd name="T55" fmla="*/ 295 h 321"/>
              <a:gd name="T56" fmla="*/ 120 w 335"/>
              <a:gd name="T57" fmla="*/ 295 h 321"/>
              <a:gd name="T58" fmla="*/ 149 w 335"/>
              <a:gd name="T59" fmla="*/ 281 h 321"/>
              <a:gd name="T60" fmla="*/ 152 w 335"/>
              <a:gd name="T61" fmla="*/ 280 h 321"/>
              <a:gd name="T62" fmla="*/ 161 w 335"/>
              <a:gd name="T63" fmla="*/ 268 h 321"/>
              <a:gd name="T64" fmla="*/ 161 w 335"/>
              <a:gd name="T65" fmla="*/ 152 h 321"/>
              <a:gd name="T66" fmla="*/ 157 w 335"/>
              <a:gd name="T67" fmla="*/ 142 h 321"/>
              <a:gd name="T68" fmla="*/ 34 w 335"/>
              <a:gd name="T69" fmla="*/ 27 h 321"/>
              <a:gd name="T70" fmla="*/ 302 w 335"/>
              <a:gd name="T71" fmla="*/ 27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5" h="321">
                <a:moveTo>
                  <a:pt x="27" y="0"/>
                </a:moveTo>
                <a:cubicBezTo>
                  <a:pt x="10" y="0"/>
                  <a:pt x="4" y="9"/>
                  <a:pt x="2" y="14"/>
                </a:cubicBezTo>
                <a:cubicBezTo>
                  <a:pt x="1" y="16"/>
                  <a:pt x="0" y="18"/>
                  <a:pt x="0" y="21"/>
                </a:cubicBezTo>
                <a:cubicBezTo>
                  <a:pt x="0" y="26"/>
                  <a:pt x="3" y="33"/>
                  <a:pt x="11" y="41"/>
                </a:cubicBezTo>
                <a:cubicBezTo>
                  <a:pt x="11" y="41"/>
                  <a:pt x="128" y="151"/>
                  <a:pt x="135" y="157"/>
                </a:cubicBezTo>
                <a:cubicBezTo>
                  <a:pt x="135" y="167"/>
                  <a:pt x="135" y="245"/>
                  <a:pt x="135" y="259"/>
                </a:cubicBezTo>
                <a:cubicBezTo>
                  <a:pt x="134" y="260"/>
                  <a:pt x="78" y="285"/>
                  <a:pt x="78" y="285"/>
                </a:cubicBezTo>
                <a:cubicBezTo>
                  <a:pt x="67" y="290"/>
                  <a:pt x="61" y="296"/>
                  <a:pt x="61" y="304"/>
                </a:cubicBezTo>
                <a:cubicBezTo>
                  <a:pt x="61" y="305"/>
                  <a:pt x="61" y="306"/>
                  <a:pt x="61" y="307"/>
                </a:cubicBezTo>
                <a:cubicBezTo>
                  <a:pt x="63" y="316"/>
                  <a:pt x="72" y="321"/>
                  <a:pt x="86" y="321"/>
                </a:cubicBezTo>
                <a:cubicBezTo>
                  <a:pt x="250" y="321"/>
                  <a:pt x="250" y="321"/>
                  <a:pt x="250" y="321"/>
                </a:cubicBezTo>
                <a:cubicBezTo>
                  <a:pt x="264" y="321"/>
                  <a:pt x="272" y="316"/>
                  <a:pt x="274" y="307"/>
                </a:cubicBezTo>
                <a:cubicBezTo>
                  <a:pt x="275" y="306"/>
                  <a:pt x="275" y="305"/>
                  <a:pt x="275" y="304"/>
                </a:cubicBezTo>
                <a:cubicBezTo>
                  <a:pt x="275" y="296"/>
                  <a:pt x="269" y="290"/>
                  <a:pt x="258" y="285"/>
                </a:cubicBezTo>
                <a:cubicBezTo>
                  <a:pt x="258" y="285"/>
                  <a:pt x="202" y="260"/>
                  <a:pt x="201" y="259"/>
                </a:cubicBezTo>
                <a:cubicBezTo>
                  <a:pt x="201" y="245"/>
                  <a:pt x="201" y="167"/>
                  <a:pt x="201" y="157"/>
                </a:cubicBezTo>
                <a:cubicBezTo>
                  <a:pt x="207" y="151"/>
                  <a:pt x="325" y="41"/>
                  <a:pt x="325" y="41"/>
                </a:cubicBezTo>
                <a:cubicBezTo>
                  <a:pt x="333" y="33"/>
                  <a:pt x="335" y="26"/>
                  <a:pt x="335" y="21"/>
                </a:cubicBezTo>
                <a:cubicBezTo>
                  <a:pt x="335" y="18"/>
                  <a:pt x="335" y="16"/>
                  <a:pt x="334" y="14"/>
                </a:cubicBezTo>
                <a:cubicBezTo>
                  <a:pt x="332" y="9"/>
                  <a:pt x="326" y="0"/>
                  <a:pt x="309" y="0"/>
                </a:cubicBezTo>
                <a:lnTo>
                  <a:pt x="27" y="0"/>
                </a:lnTo>
                <a:close/>
                <a:moveTo>
                  <a:pt x="302" y="27"/>
                </a:moveTo>
                <a:cubicBezTo>
                  <a:pt x="294" y="34"/>
                  <a:pt x="179" y="142"/>
                  <a:pt x="179" y="142"/>
                </a:cubicBezTo>
                <a:cubicBezTo>
                  <a:pt x="176" y="145"/>
                  <a:pt x="174" y="148"/>
                  <a:pt x="174" y="152"/>
                </a:cubicBezTo>
                <a:cubicBezTo>
                  <a:pt x="174" y="268"/>
                  <a:pt x="174" y="268"/>
                  <a:pt x="174" y="268"/>
                </a:cubicBezTo>
                <a:cubicBezTo>
                  <a:pt x="174" y="273"/>
                  <a:pt x="178" y="278"/>
                  <a:pt x="183" y="280"/>
                </a:cubicBezTo>
                <a:cubicBezTo>
                  <a:pt x="186" y="281"/>
                  <a:pt x="186" y="281"/>
                  <a:pt x="186" y="281"/>
                </a:cubicBezTo>
                <a:cubicBezTo>
                  <a:pt x="186" y="281"/>
                  <a:pt x="211" y="292"/>
                  <a:pt x="216" y="295"/>
                </a:cubicBezTo>
                <a:cubicBezTo>
                  <a:pt x="184" y="295"/>
                  <a:pt x="152" y="295"/>
                  <a:pt x="120" y="295"/>
                </a:cubicBezTo>
                <a:cubicBezTo>
                  <a:pt x="132" y="289"/>
                  <a:pt x="149" y="281"/>
                  <a:pt x="149" y="281"/>
                </a:cubicBezTo>
                <a:cubicBezTo>
                  <a:pt x="149" y="281"/>
                  <a:pt x="152" y="280"/>
                  <a:pt x="152" y="280"/>
                </a:cubicBezTo>
                <a:cubicBezTo>
                  <a:pt x="157" y="278"/>
                  <a:pt x="161" y="273"/>
                  <a:pt x="161" y="268"/>
                </a:cubicBezTo>
                <a:cubicBezTo>
                  <a:pt x="161" y="152"/>
                  <a:pt x="161" y="152"/>
                  <a:pt x="161" y="152"/>
                </a:cubicBezTo>
                <a:cubicBezTo>
                  <a:pt x="161" y="148"/>
                  <a:pt x="160" y="145"/>
                  <a:pt x="157" y="142"/>
                </a:cubicBezTo>
                <a:cubicBezTo>
                  <a:pt x="157" y="142"/>
                  <a:pt x="42" y="34"/>
                  <a:pt x="34" y="27"/>
                </a:cubicBezTo>
                <a:cubicBezTo>
                  <a:pt x="47" y="27"/>
                  <a:pt x="289" y="27"/>
                  <a:pt x="302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>
            <a:off x="5104487" y="2160844"/>
            <a:ext cx="400070" cy="384858"/>
          </a:xfrm>
          <a:custGeom>
            <a:avLst/>
            <a:gdLst>
              <a:gd name="T0" fmla="*/ 183 w 334"/>
              <a:gd name="T1" fmla="*/ 319 h 321"/>
              <a:gd name="T2" fmla="*/ 232 w 334"/>
              <a:gd name="T3" fmla="*/ 296 h 321"/>
              <a:gd name="T4" fmla="*/ 232 w 334"/>
              <a:gd name="T5" fmla="*/ 274 h 321"/>
              <a:gd name="T6" fmla="*/ 200 w 334"/>
              <a:gd name="T7" fmla="*/ 259 h 321"/>
              <a:gd name="T8" fmla="*/ 200 w 334"/>
              <a:gd name="T9" fmla="*/ 178 h 321"/>
              <a:gd name="T10" fmla="*/ 112 w 334"/>
              <a:gd name="T11" fmla="*/ 96 h 321"/>
              <a:gd name="T12" fmla="*/ 98 w 334"/>
              <a:gd name="T13" fmla="*/ 67 h 321"/>
              <a:gd name="T14" fmla="*/ 100 w 334"/>
              <a:gd name="T15" fmla="*/ 55 h 321"/>
              <a:gd name="T16" fmla="*/ 137 w 334"/>
              <a:gd name="T17" fmla="*/ 33 h 321"/>
              <a:gd name="T18" fmla="*/ 330 w 334"/>
              <a:gd name="T19" fmla="*/ 33 h 321"/>
              <a:gd name="T20" fmla="*/ 334 w 334"/>
              <a:gd name="T21" fmla="*/ 21 h 321"/>
              <a:gd name="T22" fmla="*/ 333 w 334"/>
              <a:gd name="T23" fmla="*/ 14 h 321"/>
              <a:gd name="T24" fmla="*/ 308 w 334"/>
              <a:gd name="T25" fmla="*/ 0 h 321"/>
              <a:gd name="T26" fmla="*/ 26 w 334"/>
              <a:gd name="T27" fmla="*/ 0 h 321"/>
              <a:gd name="T28" fmla="*/ 1 w 334"/>
              <a:gd name="T29" fmla="*/ 14 h 321"/>
              <a:gd name="T30" fmla="*/ 0 w 334"/>
              <a:gd name="T31" fmla="*/ 21 h 321"/>
              <a:gd name="T32" fmla="*/ 10 w 334"/>
              <a:gd name="T33" fmla="*/ 41 h 321"/>
              <a:gd name="T34" fmla="*/ 134 w 334"/>
              <a:gd name="T35" fmla="*/ 157 h 321"/>
              <a:gd name="T36" fmla="*/ 134 w 334"/>
              <a:gd name="T37" fmla="*/ 259 h 321"/>
              <a:gd name="T38" fmla="*/ 77 w 334"/>
              <a:gd name="T39" fmla="*/ 285 h 321"/>
              <a:gd name="T40" fmla="*/ 60 w 334"/>
              <a:gd name="T41" fmla="*/ 304 h 321"/>
              <a:gd name="T42" fmla="*/ 60 w 334"/>
              <a:gd name="T43" fmla="*/ 307 h 321"/>
              <a:gd name="T44" fmla="*/ 85 w 334"/>
              <a:gd name="T45" fmla="*/ 321 h 321"/>
              <a:gd name="T46" fmla="*/ 179 w 334"/>
              <a:gd name="T47" fmla="*/ 321 h 321"/>
              <a:gd name="T48" fmla="*/ 183 w 334"/>
              <a:gd name="T49" fmla="*/ 319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34" h="321">
                <a:moveTo>
                  <a:pt x="183" y="319"/>
                </a:moveTo>
                <a:cubicBezTo>
                  <a:pt x="183" y="319"/>
                  <a:pt x="221" y="302"/>
                  <a:pt x="232" y="296"/>
                </a:cubicBezTo>
                <a:cubicBezTo>
                  <a:pt x="232" y="274"/>
                  <a:pt x="232" y="274"/>
                  <a:pt x="232" y="274"/>
                </a:cubicBezTo>
                <a:cubicBezTo>
                  <a:pt x="217" y="267"/>
                  <a:pt x="200" y="259"/>
                  <a:pt x="200" y="259"/>
                </a:cubicBezTo>
                <a:cubicBezTo>
                  <a:pt x="200" y="178"/>
                  <a:pt x="200" y="178"/>
                  <a:pt x="200" y="178"/>
                </a:cubicBezTo>
                <a:cubicBezTo>
                  <a:pt x="163" y="144"/>
                  <a:pt x="112" y="96"/>
                  <a:pt x="112" y="96"/>
                </a:cubicBezTo>
                <a:cubicBezTo>
                  <a:pt x="100" y="85"/>
                  <a:pt x="98" y="74"/>
                  <a:pt x="98" y="67"/>
                </a:cubicBezTo>
                <a:cubicBezTo>
                  <a:pt x="98" y="67"/>
                  <a:pt x="100" y="55"/>
                  <a:pt x="100" y="55"/>
                </a:cubicBezTo>
                <a:cubicBezTo>
                  <a:pt x="102" y="48"/>
                  <a:pt x="111" y="33"/>
                  <a:pt x="137" y="33"/>
                </a:cubicBezTo>
                <a:cubicBezTo>
                  <a:pt x="330" y="33"/>
                  <a:pt x="330" y="33"/>
                  <a:pt x="330" y="33"/>
                </a:cubicBezTo>
                <a:cubicBezTo>
                  <a:pt x="333" y="28"/>
                  <a:pt x="334" y="24"/>
                  <a:pt x="334" y="21"/>
                </a:cubicBezTo>
                <a:cubicBezTo>
                  <a:pt x="334" y="18"/>
                  <a:pt x="334" y="16"/>
                  <a:pt x="333" y="14"/>
                </a:cubicBezTo>
                <a:cubicBezTo>
                  <a:pt x="331" y="9"/>
                  <a:pt x="325" y="0"/>
                  <a:pt x="30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9" y="0"/>
                  <a:pt x="3" y="9"/>
                  <a:pt x="1" y="14"/>
                </a:cubicBezTo>
                <a:cubicBezTo>
                  <a:pt x="0" y="16"/>
                  <a:pt x="0" y="18"/>
                  <a:pt x="0" y="21"/>
                </a:cubicBezTo>
                <a:cubicBezTo>
                  <a:pt x="0" y="26"/>
                  <a:pt x="2" y="33"/>
                  <a:pt x="10" y="41"/>
                </a:cubicBezTo>
                <a:cubicBezTo>
                  <a:pt x="10" y="41"/>
                  <a:pt x="127" y="151"/>
                  <a:pt x="134" y="157"/>
                </a:cubicBezTo>
                <a:cubicBezTo>
                  <a:pt x="134" y="259"/>
                  <a:pt x="134" y="259"/>
                  <a:pt x="134" y="259"/>
                </a:cubicBezTo>
                <a:cubicBezTo>
                  <a:pt x="133" y="260"/>
                  <a:pt x="77" y="285"/>
                  <a:pt x="77" y="285"/>
                </a:cubicBezTo>
                <a:cubicBezTo>
                  <a:pt x="66" y="290"/>
                  <a:pt x="60" y="296"/>
                  <a:pt x="60" y="304"/>
                </a:cubicBezTo>
                <a:cubicBezTo>
                  <a:pt x="60" y="305"/>
                  <a:pt x="60" y="306"/>
                  <a:pt x="60" y="307"/>
                </a:cubicBezTo>
                <a:cubicBezTo>
                  <a:pt x="62" y="316"/>
                  <a:pt x="71" y="321"/>
                  <a:pt x="85" y="321"/>
                </a:cubicBezTo>
                <a:cubicBezTo>
                  <a:pt x="179" y="321"/>
                  <a:pt x="179" y="321"/>
                  <a:pt x="179" y="321"/>
                </a:cubicBezTo>
                <a:cubicBezTo>
                  <a:pt x="180" y="320"/>
                  <a:pt x="181" y="319"/>
                  <a:pt x="183" y="3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4"/>
          <p:cNvSpPr>
            <a:spLocks/>
          </p:cNvSpPr>
          <p:nvPr/>
        </p:nvSpPr>
        <p:spPr bwMode="auto">
          <a:xfrm>
            <a:off x="1574337" y="5272162"/>
            <a:ext cx="823465" cy="822451"/>
          </a:xfrm>
          <a:custGeom>
            <a:avLst/>
            <a:gdLst>
              <a:gd name="T0" fmla="*/ 687 w 687"/>
              <a:gd name="T1" fmla="*/ 624 h 686"/>
              <a:gd name="T2" fmla="*/ 624 w 687"/>
              <a:gd name="T3" fmla="*/ 686 h 686"/>
              <a:gd name="T4" fmla="*/ 62 w 687"/>
              <a:gd name="T5" fmla="*/ 686 h 686"/>
              <a:gd name="T6" fmla="*/ 0 w 687"/>
              <a:gd name="T7" fmla="*/ 624 h 686"/>
              <a:gd name="T8" fmla="*/ 0 w 687"/>
              <a:gd name="T9" fmla="*/ 62 h 686"/>
              <a:gd name="T10" fmla="*/ 62 w 687"/>
              <a:gd name="T11" fmla="*/ 0 h 686"/>
              <a:gd name="T12" fmla="*/ 624 w 687"/>
              <a:gd name="T13" fmla="*/ 0 h 686"/>
              <a:gd name="T14" fmla="*/ 687 w 687"/>
              <a:gd name="T15" fmla="*/ 62 h 686"/>
              <a:gd name="T16" fmla="*/ 687 w 687"/>
              <a:gd name="T17" fmla="*/ 624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6">
                <a:moveTo>
                  <a:pt x="687" y="624"/>
                </a:moveTo>
                <a:cubicBezTo>
                  <a:pt x="687" y="659"/>
                  <a:pt x="659" y="686"/>
                  <a:pt x="624" y="686"/>
                </a:cubicBezTo>
                <a:cubicBezTo>
                  <a:pt x="62" y="686"/>
                  <a:pt x="62" y="686"/>
                  <a:pt x="62" y="686"/>
                </a:cubicBezTo>
                <a:cubicBezTo>
                  <a:pt x="28" y="686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F36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5"/>
          <p:cNvSpPr>
            <a:spLocks/>
          </p:cNvSpPr>
          <p:nvPr/>
        </p:nvSpPr>
        <p:spPr bwMode="auto">
          <a:xfrm>
            <a:off x="1684876" y="5491719"/>
            <a:ext cx="712926" cy="602894"/>
          </a:xfrm>
          <a:custGeom>
            <a:avLst/>
            <a:gdLst>
              <a:gd name="T0" fmla="*/ 404 w 595"/>
              <a:gd name="T1" fmla="*/ 23 h 503"/>
              <a:gd name="T2" fmla="*/ 365 w 595"/>
              <a:gd name="T3" fmla="*/ 29 h 503"/>
              <a:gd name="T4" fmla="*/ 339 w 595"/>
              <a:gd name="T5" fmla="*/ 3 h 503"/>
              <a:gd name="T6" fmla="*/ 119 w 595"/>
              <a:gd name="T7" fmla="*/ 0 h 503"/>
              <a:gd name="T8" fmla="*/ 48 w 595"/>
              <a:gd name="T9" fmla="*/ 71 h 503"/>
              <a:gd name="T10" fmla="*/ 146 w 595"/>
              <a:gd name="T11" fmla="*/ 170 h 503"/>
              <a:gd name="T12" fmla="*/ 43 w 595"/>
              <a:gd name="T13" fmla="*/ 112 h 503"/>
              <a:gd name="T14" fmla="*/ 0 w 595"/>
              <a:gd name="T15" fmla="*/ 155 h 503"/>
              <a:gd name="T16" fmla="*/ 73 w 595"/>
              <a:gd name="T17" fmla="*/ 228 h 503"/>
              <a:gd name="T18" fmla="*/ 42 w 595"/>
              <a:gd name="T19" fmla="*/ 259 h 503"/>
              <a:gd name="T20" fmla="*/ 95 w 595"/>
              <a:gd name="T21" fmla="*/ 312 h 503"/>
              <a:gd name="T22" fmla="*/ 72 w 595"/>
              <a:gd name="T23" fmla="*/ 335 h 503"/>
              <a:gd name="T24" fmla="*/ 240 w 595"/>
              <a:gd name="T25" fmla="*/ 503 h 503"/>
              <a:gd name="T26" fmla="*/ 532 w 595"/>
              <a:gd name="T27" fmla="*/ 503 h 503"/>
              <a:gd name="T28" fmla="*/ 595 w 595"/>
              <a:gd name="T29" fmla="*/ 441 h 503"/>
              <a:gd name="T30" fmla="*/ 595 w 595"/>
              <a:gd name="T31" fmla="*/ 213 h 503"/>
              <a:gd name="T32" fmla="*/ 404 w 595"/>
              <a:gd name="T33" fmla="*/ 2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5" h="503">
                <a:moveTo>
                  <a:pt x="404" y="23"/>
                </a:moveTo>
                <a:cubicBezTo>
                  <a:pt x="365" y="29"/>
                  <a:pt x="365" y="29"/>
                  <a:pt x="365" y="29"/>
                </a:cubicBezTo>
                <a:cubicBezTo>
                  <a:pt x="339" y="3"/>
                  <a:pt x="339" y="3"/>
                  <a:pt x="339" y="3"/>
                </a:cubicBezTo>
                <a:cubicBezTo>
                  <a:pt x="119" y="0"/>
                  <a:pt x="119" y="0"/>
                  <a:pt x="119" y="0"/>
                </a:cubicBezTo>
                <a:cubicBezTo>
                  <a:pt x="48" y="71"/>
                  <a:pt x="48" y="71"/>
                  <a:pt x="48" y="71"/>
                </a:cubicBezTo>
                <a:cubicBezTo>
                  <a:pt x="146" y="170"/>
                  <a:pt x="146" y="170"/>
                  <a:pt x="146" y="170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0" y="155"/>
                  <a:pt x="0" y="155"/>
                  <a:pt x="0" y="155"/>
                </a:cubicBezTo>
                <a:cubicBezTo>
                  <a:pt x="73" y="228"/>
                  <a:pt x="73" y="228"/>
                  <a:pt x="73" y="228"/>
                </a:cubicBezTo>
                <a:cubicBezTo>
                  <a:pt x="42" y="259"/>
                  <a:pt x="42" y="259"/>
                  <a:pt x="42" y="259"/>
                </a:cubicBezTo>
                <a:cubicBezTo>
                  <a:pt x="95" y="312"/>
                  <a:pt x="95" y="312"/>
                  <a:pt x="95" y="312"/>
                </a:cubicBezTo>
                <a:cubicBezTo>
                  <a:pt x="72" y="335"/>
                  <a:pt x="72" y="335"/>
                  <a:pt x="72" y="335"/>
                </a:cubicBezTo>
                <a:cubicBezTo>
                  <a:pt x="240" y="503"/>
                  <a:pt x="240" y="503"/>
                  <a:pt x="240" y="503"/>
                </a:cubicBezTo>
                <a:cubicBezTo>
                  <a:pt x="532" y="503"/>
                  <a:pt x="532" y="503"/>
                  <a:pt x="532" y="503"/>
                </a:cubicBezTo>
                <a:cubicBezTo>
                  <a:pt x="567" y="503"/>
                  <a:pt x="595" y="476"/>
                  <a:pt x="595" y="441"/>
                </a:cubicBezTo>
                <a:cubicBezTo>
                  <a:pt x="595" y="213"/>
                  <a:pt x="595" y="213"/>
                  <a:pt x="595" y="213"/>
                </a:cubicBezTo>
                <a:lnTo>
                  <a:pt x="404" y="23"/>
                </a:lnTo>
                <a:close/>
              </a:path>
            </a:pathLst>
          </a:custGeom>
          <a:solidFill>
            <a:srgbClr val="BF5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6"/>
          <p:cNvSpPr>
            <a:spLocks/>
          </p:cNvSpPr>
          <p:nvPr/>
        </p:nvSpPr>
        <p:spPr bwMode="auto">
          <a:xfrm>
            <a:off x="1724426" y="5847675"/>
            <a:ext cx="499961" cy="85186"/>
          </a:xfrm>
          <a:custGeom>
            <a:avLst/>
            <a:gdLst>
              <a:gd name="T0" fmla="*/ 417 w 417"/>
              <a:gd name="T1" fmla="*/ 0 h 71"/>
              <a:gd name="T2" fmla="*/ 417 w 417"/>
              <a:gd name="T3" fmla="*/ 0 h 71"/>
              <a:gd name="T4" fmla="*/ 302 w 417"/>
              <a:gd name="T5" fmla="*/ 71 h 71"/>
              <a:gd name="T6" fmla="*/ 115 w 417"/>
              <a:gd name="T7" fmla="*/ 71 h 71"/>
              <a:gd name="T8" fmla="*/ 0 w 417"/>
              <a:gd name="T9" fmla="*/ 0 h 71"/>
              <a:gd name="T10" fmla="*/ 0 w 417"/>
              <a:gd name="T11" fmla="*/ 0 h 71"/>
              <a:gd name="T12" fmla="*/ 417 w 417"/>
              <a:gd name="T13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7" h="71">
                <a:moveTo>
                  <a:pt x="417" y="0"/>
                </a:moveTo>
                <a:cubicBezTo>
                  <a:pt x="417" y="0"/>
                  <a:pt x="417" y="0"/>
                  <a:pt x="417" y="0"/>
                </a:cubicBezTo>
                <a:cubicBezTo>
                  <a:pt x="417" y="39"/>
                  <a:pt x="365" y="71"/>
                  <a:pt x="302" y="71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51" y="71"/>
                  <a:pt x="0" y="39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41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7"/>
          <p:cNvSpPr>
            <a:spLocks/>
          </p:cNvSpPr>
          <p:nvPr/>
        </p:nvSpPr>
        <p:spPr bwMode="auto">
          <a:xfrm>
            <a:off x="1714792" y="5736122"/>
            <a:ext cx="519229" cy="76566"/>
          </a:xfrm>
          <a:custGeom>
            <a:avLst/>
            <a:gdLst>
              <a:gd name="T0" fmla="*/ 403 w 433"/>
              <a:gd name="T1" fmla="*/ 0 h 64"/>
              <a:gd name="T2" fmla="*/ 339 w 433"/>
              <a:gd name="T3" fmla="*/ 0 h 64"/>
              <a:gd name="T4" fmla="*/ 251 w 433"/>
              <a:gd name="T5" fmla="*/ 47 h 64"/>
              <a:gd name="T6" fmla="*/ 239 w 433"/>
              <a:gd name="T7" fmla="*/ 52 h 64"/>
              <a:gd name="T8" fmla="*/ 45 w 433"/>
              <a:gd name="T9" fmla="*/ 0 h 64"/>
              <a:gd name="T10" fmla="*/ 30 w 433"/>
              <a:gd name="T11" fmla="*/ 0 h 64"/>
              <a:gd name="T12" fmla="*/ 0 w 433"/>
              <a:gd name="T13" fmla="*/ 32 h 64"/>
              <a:gd name="T14" fmla="*/ 30 w 433"/>
              <a:gd name="T15" fmla="*/ 64 h 64"/>
              <a:gd name="T16" fmla="*/ 403 w 433"/>
              <a:gd name="T17" fmla="*/ 64 h 64"/>
              <a:gd name="T18" fmla="*/ 433 w 433"/>
              <a:gd name="T19" fmla="*/ 32 h 64"/>
              <a:gd name="T20" fmla="*/ 403 w 433"/>
              <a:gd name="T2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3" h="64">
                <a:moveTo>
                  <a:pt x="403" y="0"/>
                </a:moveTo>
                <a:cubicBezTo>
                  <a:pt x="339" y="0"/>
                  <a:pt x="339" y="0"/>
                  <a:pt x="339" y="0"/>
                </a:cubicBezTo>
                <a:cubicBezTo>
                  <a:pt x="300" y="10"/>
                  <a:pt x="264" y="25"/>
                  <a:pt x="251" y="47"/>
                </a:cubicBezTo>
                <a:cubicBezTo>
                  <a:pt x="248" y="51"/>
                  <a:pt x="244" y="53"/>
                  <a:pt x="239" y="52"/>
                </a:cubicBezTo>
                <a:cubicBezTo>
                  <a:pt x="233" y="51"/>
                  <a:pt x="127" y="27"/>
                  <a:pt x="4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4"/>
                  <a:pt x="0" y="32"/>
                </a:cubicBezTo>
                <a:cubicBezTo>
                  <a:pt x="0" y="49"/>
                  <a:pt x="13" y="64"/>
                  <a:pt x="30" y="64"/>
                </a:cubicBezTo>
                <a:cubicBezTo>
                  <a:pt x="403" y="64"/>
                  <a:pt x="403" y="64"/>
                  <a:pt x="403" y="64"/>
                </a:cubicBezTo>
                <a:cubicBezTo>
                  <a:pt x="419" y="64"/>
                  <a:pt x="433" y="49"/>
                  <a:pt x="433" y="32"/>
                </a:cubicBezTo>
                <a:cubicBezTo>
                  <a:pt x="433" y="14"/>
                  <a:pt x="419" y="0"/>
                  <a:pt x="40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8"/>
          <p:cNvSpPr>
            <a:spLocks/>
          </p:cNvSpPr>
          <p:nvPr/>
        </p:nvSpPr>
        <p:spPr bwMode="auto">
          <a:xfrm>
            <a:off x="1676256" y="5606822"/>
            <a:ext cx="604415" cy="165301"/>
          </a:xfrm>
          <a:custGeom>
            <a:avLst/>
            <a:gdLst>
              <a:gd name="T0" fmla="*/ 486 w 504"/>
              <a:gd name="T1" fmla="*/ 9 h 138"/>
              <a:gd name="T2" fmla="*/ 454 w 504"/>
              <a:gd name="T3" fmla="*/ 6 h 138"/>
              <a:gd name="T4" fmla="*/ 374 w 504"/>
              <a:gd name="T5" fmla="*/ 44 h 138"/>
              <a:gd name="T6" fmla="*/ 331 w 504"/>
              <a:gd name="T7" fmla="*/ 31 h 138"/>
              <a:gd name="T8" fmla="*/ 257 w 504"/>
              <a:gd name="T9" fmla="*/ 6 h 138"/>
              <a:gd name="T10" fmla="*/ 254 w 504"/>
              <a:gd name="T11" fmla="*/ 6 h 138"/>
              <a:gd name="T12" fmla="*/ 252 w 504"/>
              <a:gd name="T13" fmla="*/ 6 h 138"/>
              <a:gd name="T14" fmla="*/ 251 w 504"/>
              <a:gd name="T15" fmla="*/ 6 h 138"/>
              <a:gd name="T16" fmla="*/ 248 w 504"/>
              <a:gd name="T17" fmla="*/ 6 h 138"/>
              <a:gd name="T18" fmla="*/ 174 w 504"/>
              <a:gd name="T19" fmla="*/ 31 h 138"/>
              <a:gd name="T20" fmla="*/ 131 w 504"/>
              <a:gd name="T21" fmla="*/ 44 h 138"/>
              <a:gd name="T22" fmla="*/ 51 w 504"/>
              <a:gd name="T23" fmla="*/ 6 h 138"/>
              <a:gd name="T24" fmla="*/ 19 w 504"/>
              <a:gd name="T25" fmla="*/ 9 h 138"/>
              <a:gd name="T26" fmla="*/ 4 w 504"/>
              <a:gd name="T27" fmla="*/ 55 h 138"/>
              <a:gd name="T28" fmla="*/ 273 w 504"/>
              <a:gd name="T29" fmla="*/ 138 h 138"/>
              <a:gd name="T30" fmla="*/ 497 w 504"/>
              <a:gd name="T31" fmla="*/ 56 h 138"/>
              <a:gd name="T32" fmla="*/ 486 w 504"/>
              <a:gd name="T33" fmla="*/ 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4" h="138">
                <a:moveTo>
                  <a:pt x="486" y="9"/>
                </a:moveTo>
                <a:cubicBezTo>
                  <a:pt x="478" y="1"/>
                  <a:pt x="464" y="0"/>
                  <a:pt x="454" y="6"/>
                </a:cubicBezTo>
                <a:cubicBezTo>
                  <a:pt x="433" y="19"/>
                  <a:pt x="392" y="40"/>
                  <a:pt x="374" y="44"/>
                </a:cubicBezTo>
                <a:cubicBezTo>
                  <a:pt x="359" y="48"/>
                  <a:pt x="350" y="42"/>
                  <a:pt x="331" y="31"/>
                </a:cubicBezTo>
                <a:cubicBezTo>
                  <a:pt x="313" y="21"/>
                  <a:pt x="291" y="7"/>
                  <a:pt x="257" y="6"/>
                </a:cubicBezTo>
                <a:cubicBezTo>
                  <a:pt x="256" y="6"/>
                  <a:pt x="255" y="6"/>
                  <a:pt x="254" y="6"/>
                </a:cubicBezTo>
                <a:cubicBezTo>
                  <a:pt x="254" y="6"/>
                  <a:pt x="253" y="6"/>
                  <a:pt x="252" y="6"/>
                </a:cubicBezTo>
                <a:cubicBezTo>
                  <a:pt x="252" y="6"/>
                  <a:pt x="251" y="6"/>
                  <a:pt x="251" y="6"/>
                </a:cubicBezTo>
                <a:cubicBezTo>
                  <a:pt x="250" y="6"/>
                  <a:pt x="249" y="6"/>
                  <a:pt x="248" y="6"/>
                </a:cubicBezTo>
                <a:cubicBezTo>
                  <a:pt x="214" y="7"/>
                  <a:pt x="192" y="21"/>
                  <a:pt x="174" y="31"/>
                </a:cubicBezTo>
                <a:cubicBezTo>
                  <a:pt x="155" y="42"/>
                  <a:pt x="146" y="48"/>
                  <a:pt x="131" y="44"/>
                </a:cubicBezTo>
                <a:cubicBezTo>
                  <a:pt x="113" y="40"/>
                  <a:pt x="72" y="19"/>
                  <a:pt x="51" y="6"/>
                </a:cubicBezTo>
                <a:cubicBezTo>
                  <a:pt x="41" y="0"/>
                  <a:pt x="27" y="1"/>
                  <a:pt x="19" y="9"/>
                </a:cubicBezTo>
                <a:cubicBezTo>
                  <a:pt x="12" y="17"/>
                  <a:pt x="0" y="52"/>
                  <a:pt x="4" y="55"/>
                </a:cubicBezTo>
                <a:cubicBezTo>
                  <a:pt x="64" y="92"/>
                  <a:pt x="273" y="138"/>
                  <a:pt x="273" y="138"/>
                </a:cubicBezTo>
                <a:cubicBezTo>
                  <a:pt x="309" y="78"/>
                  <a:pt x="478" y="72"/>
                  <a:pt x="497" y="56"/>
                </a:cubicBezTo>
                <a:cubicBezTo>
                  <a:pt x="504" y="49"/>
                  <a:pt x="493" y="17"/>
                  <a:pt x="486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9"/>
          <p:cNvSpPr>
            <a:spLocks noEditPoints="1"/>
          </p:cNvSpPr>
          <p:nvPr/>
        </p:nvSpPr>
        <p:spPr bwMode="auto">
          <a:xfrm>
            <a:off x="1734060" y="5484620"/>
            <a:ext cx="480693" cy="142484"/>
          </a:xfrm>
          <a:custGeom>
            <a:avLst/>
            <a:gdLst>
              <a:gd name="T0" fmla="*/ 401 w 401"/>
              <a:gd name="T1" fmla="*/ 77 h 119"/>
              <a:gd name="T2" fmla="*/ 294 w 401"/>
              <a:gd name="T3" fmla="*/ 0 h 119"/>
              <a:gd name="T4" fmla="*/ 107 w 401"/>
              <a:gd name="T5" fmla="*/ 0 h 119"/>
              <a:gd name="T6" fmla="*/ 0 w 401"/>
              <a:gd name="T7" fmla="*/ 77 h 119"/>
              <a:gd name="T8" fmla="*/ 6 w 401"/>
              <a:gd name="T9" fmla="*/ 80 h 119"/>
              <a:gd name="T10" fmla="*/ 81 w 401"/>
              <a:gd name="T11" fmla="*/ 117 h 119"/>
              <a:gd name="T12" fmla="*/ 115 w 401"/>
              <a:gd name="T13" fmla="*/ 106 h 119"/>
              <a:gd name="T14" fmla="*/ 195 w 401"/>
              <a:gd name="T15" fmla="*/ 78 h 119"/>
              <a:gd name="T16" fmla="*/ 195 w 401"/>
              <a:gd name="T17" fmla="*/ 78 h 119"/>
              <a:gd name="T18" fmla="*/ 195 w 401"/>
              <a:gd name="T19" fmla="*/ 78 h 119"/>
              <a:gd name="T20" fmla="*/ 195 w 401"/>
              <a:gd name="T21" fmla="*/ 78 h 119"/>
              <a:gd name="T22" fmla="*/ 199 w 401"/>
              <a:gd name="T23" fmla="*/ 78 h 119"/>
              <a:gd name="T24" fmla="*/ 200 w 401"/>
              <a:gd name="T25" fmla="*/ 78 h 119"/>
              <a:gd name="T26" fmla="*/ 202 w 401"/>
              <a:gd name="T27" fmla="*/ 78 h 119"/>
              <a:gd name="T28" fmla="*/ 206 w 401"/>
              <a:gd name="T29" fmla="*/ 78 h 119"/>
              <a:gd name="T30" fmla="*/ 206 w 401"/>
              <a:gd name="T31" fmla="*/ 78 h 119"/>
              <a:gd name="T32" fmla="*/ 206 w 401"/>
              <a:gd name="T33" fmla="*/ 78 h 119"/>
              <a:gd name="T34" fmla="*/ 206 w 401"/>
              <a:gd name="T35" fmla="*/ 78 h 119"/>
              <a:gd name="T36" fmla="*/ 286 w 401"/>
              <a:gd name="T37" fmla="*/ 106 h 119"/>
              <a:gd name="T38" fmla="*/ 319 w 401"/>
              <a:gd name="T39" fmla="*/ 117 h 119"/>
              <a:gd name="T40" fmla="*/ 395 w 401"/>
              <a:gd name="T41" fmla="*/ 80 h 119"/>
              <a:gd name="T42" fmla="*/ 401 w 401"/>
              <a:gd name="T43" fmla="*/ 77 h 119"/>
              <a:gd name="T44" fmla="*/ 130 w 401"/>
              <a:gd name="T45" fmla="*/ 41 h 119"/>
              <a:gd name="T46" fmla="*/ 119 w 401"/>
              <a:gd name="T47" fmla="*/ 30 h 119"/>
              <a:gd name="T48" fmla="*/ 130 w 401"/>
              <a:gd name="T49" fmla="*/ 19 h 119"/>
              <a:gd name="T50" fmla="*/ 140 w 401"/>
              <a:gd name="T51" fmla="*/ 30 h 119"/>
              <a:gd name="T52" fmla="*/ 130 w 401"/>
              <a:gd name="T53" fmla="*/ 41 h 119"/>
              <a:gd name="T54" fmla="*/ 178 w 401"/>
              <a:gd name="T55" fmla="*/ 54 h 119"/>
              <a:gd name="T56" fmla="*/ 167 w 401"/>
              <a:gd name="T57" fmla="*/ 43 h 119"/>
              <a:gd name="T58" fmla="*/ 178 w 401"/>
              <a:gd name="T59" fmla="*/ 32 h 119"/>
              <a:gd name="T60" fmla="*/ 189 w 401"/>
              <a:gd name="T61" fmla="*/ 43 h 119"/>
              <a:gd name="T62" fmla="*/ 178 w 401"/>
              <a:gd name="T63" fmla="*/ 54 h 119"/>
              <a:gd name="T64" fmla="*/ 221 w 401"/>
              <a:gd name="T65" fmla="*/ 31 h 119"/>
              <a:gd name="T66" fmla="*/ 211 w 401"/>
              <a:gd name="T67" fmla="*/ 20 h 119"/>
              <a:gd name="T68" fmla="*/ 221 w 401"/>
              <a:gd name="T69" fmla="*/ 8 h 119"/>
              <a:gd name="T70" fmla="*/ 232 w 401"/>
              <a:gd name="T71" fmla="*/ 20 h 119"/>
              <a:gd name="T72" fmla="*/ 221 w 401"/>
              <a:gd name="T73" fmla="*/ 31 h 119"/>
              <a:gd name="T74" fmla="*/ 259 w 401"/>
              <a:gd name="T75" fmla="*/ 55 h 119"/>
              <a:gd name="T76" fmla="*/ 249 w 401"/>
              <a:gd name="T77" fmla="*/ 44 h 119"/>
              <a:gd name="T78" fmla="*/ 259 w 401"/>
              <a:gd name="T79" fmla="*/ 33 h 119"/>
              <a:gd name="T80" fmla="*/ 270 w 401"/>
              <a:gd name="T81" fmla="*/ 44 h 119"/>
              <a:gd name="T82" fmla="*/ 259 w 401"/>
              <a:gd name="T83" fmla="*/ 5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01" h="119">
                <a:moveTo>
                  <a:pt x="401" y="77"/>
                </a:moveTo>
                <a:cubicBezTo>
                  <a:pt x="385" y="32"/>
                  <a:pt x="343" y="0"/>
                  <a:pt x="294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58" y="0"/>
                  <a:pt x="16" y="32"/>
                  <a:pt x="0" y="77"/>
                </a:cubicBezTo>
                <a:cubicBezTo>
                  <a:pt x="2" y="78"/>
                  <a:pt x="4" y="79"/>
                  <a:pt x="6" y="80"/>
                </a:cubicBezTo>
                <a:cubicBezTo>
                  <a:pt x="32" y="95"/>
                  <a:pt x="68" y="114"/>
                  <a:pt x="81" y="117"/>
                </a:cubicBezTo>
                <a:cubicBezTo>
                  <a:pt x="91" y="119"/>
                  <a:pt x="97" y="116"/>
                  <a:pt x="115" y="106"/>
                </a:cubicBezTo>
                <a:cubicBezTo>
                  <a:pt x="133" y="95"/>
                  <a:pt x="158" y="80"/>
                  <a:pt x="195" y="78"/>
                </a:cubicBezTo>
                <a:cubicBezTo>
                  <a:pt x="195" y="78"/>
                  <a:pt x="195" y="78"/>
                  <a:pt x="195" y="78"/>
                </a:cubicBezTo>
                <a:cubicBezTo>
                  <a:pt x="195" y="78"/>
                  <a:pt x="195" y="78"/>
                  <a:pt x="195" y="78"/>
                </a:cubicBezTo>
                <a:cubicBezTo>
                  <a:pt x="195" y="78"/>
                  <a:pt x="195" y="78"/>
                  <a:pt x="195" y="78"/>
                </a:cubicBezTo>
                <a:cubicBezTo>
                  <a:pt x="196" y="78"/>
                  <a:pt x="199" y="78"/>
                  <a:pt x="199" y="78"/>
                </a:cubicBezTo>
                <a:cubicBezTo>
                  <a:pt x="199" y="78"/>
                  <a:pt x="200" y="78"/>
                  <a:pt x="200" y="78"/>
                </a:cubicBezTo>
                <a:cubicBezTo>
                  <a:pt x="201" y="78"/>
                  <a:pt x="202" y="78"/>
                  <a:pt x="202" y="78"/>
                </a:cubicBezTo>
                <a:cubicBezTo>
                  <a:pt x="202" y="78"/>
                  <a:pt x="205" y="78"/>
                  <a:pt x="206" y="78"/>
                </a:cubicBezTo>
                <a:cubicBezTo>
                  <a:pt x="206" y="78"/>
                  <a:pt x="206" y="78"/>
                  <a:pt x="206" y="78"/>
                </a:cubicBezTo>
                <a:cubicBezTo>
                  <a:pt x="206" y="78"/>
                  <a:pt x="206" y="78"/>
                  <a:pt x="206" y="78"/>
                </a:cubicBezTo>
                <a:cubicBezTo>
                  <a:pt x="206" y="78"/>
                  <a:pt x="206" y="78"/>
                  <a:pt x="206" y="78"/>
                </a:cubicBezTo>
                <a:cubicBezTo>
                  <a:pt x="243" y="80"/>
                  <a:pt x="268" y="95"/>
                  <a:pt x="286" y="106"/>
                </a:cubicBezTo>
                <a:cubicBezTo>
                  <a:pt x="304" y="116"/>
                  <a:pt x="310" y="119"/>
                  <a:pt x="319" y="117"/>
                </a:cubicBezTo>
                <a:cubicBezTo>
                  <a:pt x="333" y="114"/>
                  <a:pt x="369" y="95"/>
                  <a:pt x="395" y="80"/>
                </a:cubicBezTo>
                <a:cubicBezTo>
                  <a:pt x="397" y="79"/>
                  <a:pt x="399" y="78"/>
                  <a:pt x="401" y="77"/>
                </a:cubicBezTo>
                <a:close/>
                <a:moveTo>
                  <a:pt x="130" y="41"/>
                </a:moveTo>
                <a:cubicBezTo>
                  <a:pt x="124" y="41"/>
                  <a:pt x="119" y="36"/>
                  <a:pt x="119" y="30"/>
                </a:cubicBezTo>
                <a:cubicBezTo>
                  <a:pt x="119" y="24"/>
                  <a:pt x="124" y="19"/>
                  <a:pt x="130" y="19"/>
                </a:cubicBezTo>
                <a:cubicBezTo>
                  <a:pt x="136" y="19"/>
                  <a:pt x="140" y="24"/>
                  <a:pt x="140" y="30"/>
                </a:cubicBezTo>
                <a:cubicBezTo>
                  <a:pt x="140" y="36"/>
                  <a:pt x="136" y="41"/>
                  <a:pt x="130" y="41"/>
                </a:cubicBezTo>
                <a:close/>
                <a:moveTo>
                  <a:pt x="178" y="54"/>
                </a:moveTo>
                <a:cubicBezTo>
                  <a:pt x="172" y="54"/>
                  <a:pt x="167" y="49"/>
                  <a:pt x="167" y="43"/>
                </a:cubicBezTo>
                <a:cubicBezTo>
                  <a:pt x="167" y="37"/>
                  <a:pt x="172" y="32"/>
                  <a:pt x="178" y="32"/>
                </a:cubicBezTo>
                <a:cubicBezTo>
                  <a:pt x="184" y="32"/>
                  <a:pt x="189" y="37"/>
                  <a:pt x="189" y="43"/>
                </a:cubicBezTo>
                <a:cubicBezTo>
                  <a:pt x="189" y="49"/>
                  <a:pt x="184" y="54"/>
                  <a:pt x="178" y="54"/>
                </a:cubicBezTo>
                <a:close/>
                <a:moveTo>
                  <a:pt x="221" y="31"/>
                </a:moveTo>
                <a:cubicBezTo>
                  <a:pt x="216" y="31"/>
                  <a:pt x="211" y="26"/>
                  <a:pt x="211" y="20"/>
                </a:cubicBezTo>
                <a:cubicBezTo>
                  <a:pt x="211" y="13"/>
                  <a:pt x="216" y="8"/>
                  <a:pt x="221" y="8"/>
                </a:cubicBezTo>
                <a:cubicBezTo>
                  <a:pt x="227" y="8"/>
                  <a:pt x="232" y="13"/>
                  <a:pt x="232" y="20"/>
                </a:cubicBezTo>
                <a:cubicBezTo>
                  <a:pt x="232" y="26"/>
                  <a:pt x="227" y="31"/>
                  <a:pt x="221" y="31"/>
                </a:cubicBezTo>
                <a:close/>
                <a:moveTo>
                  <a:pt x="259" y="55"/>
                </a:moveTo>
                <a:cubicBezTo>
                  <a:pt x="253" y="55"/>
                  <a:pt x="249" y="50"/>
                  <a:pt x="249" y="44"/>
                </a:cubicBezTo>
                <a:cubicBezTo>
                  <a:pt x="249" y="38"/>
                  <a:pt x="253" y="33"/>
                  <a:pt x="259" y="33"/>
                </a:cubicBezTo>
                <a:cubicBezTo>
                  <a:pt x="265" y="33"/>
                  <a:pt x="270" y="38"/>
                  <a:pt x="270" y="44"/>
                </a:cubicBezTo>
                <a:cubicBezTo>
                  <a:pt x="270" y="50"/>
                  <a:pt x="265" y="55"/>
                  <a:pt x="25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0"/>
          <p:cNvSpPr>
            <a:spLocks/>
          </p:cNvSpPr>
          <p:nvPr/>
        </p:nvSpPr>
        <p:spPr bwMode="auto">
          <a:xfrm>
            <a:off x="444100" y="4164744"/>
            <a:ext cx="822451" cy="823465"/>
          </a:xfrm>
          <a:custGeom>
            <a:avLst/>
            <a:gdLst>
              <a:gd name="T0" fmla="*/ 686 w 686"/>
              <a:gd name="T1" fmla="*/ 625 h 687"/>
              <a:gd name="T2" fmla="*/ 624 w 686"/>
              <a:gd name="T3" fmla="*/ 687 h 687"/>
              <a:gd name="T4" fmla="*/ 62 w 686"/>
              <a:gd name="T5" fmla="*/ 687 h 687"/>
              <a:gd name="T6" fmla="*/ 0 w 686"/>
              <a:gd name="T7" fmla="*/ 625 h 687"/>
              <a:gd name="T8" fmla="*/ 0 w 686"/>
              <a:gd name="T9" fmla="*/ 62 h 687"/>
              <a:gd name="T10" fmla="*/ 62 w 686"/>
              <a:gd name="T11" fmla="*/ 0 h 687"/>
              <a:gd name="T12" fmla="*/ 624 w 686"/>
              <a:gd name="T13" fmla="*/ 0 h 687"/>
              <a:gd name="T14" fmla="*/ 686 w 686"/>
              <a:gd name="T15" fmla="*/ 62 h 687"/>
              <a:gd name="T16" fmla="*/ 686 w 686"/>
              <a:gd name="T17" fmla="*/ 62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6" h="687">
                <a:moveTo>
                  <a:pt x="686" y="625"/>
                </a:moveTo>
                <a:cubicBezTo>
                  <a:pt x="686" y="659"/>
                  <a:pt x="659" y="687"/>
                  <a:pt x="624" y="687"/>
                </a:cubicBezTo>
                <a:cubicBezTo>
                  <a:pt x="62" y="687"/>
                  <a:pt x="62" y="687"/>
                  <a:pt x="62" y="687"/>
                </a:cubicBezTo>
                <a:cubicBezTo>
                  <a:pt x="28" y="687"/>
                  <a:pt x="0" y="659"/>
                  <a:pt x="0" y="62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59" y="0"/>
                  <a:pt x="686" y="28"/>
                  <a:pt x="686" y="62"/>
                </a:cubicBezTo>
                <a:lnTo>
                  <a:pt x="686" y="625"/>
                </a:lnTo>
                <a:close/>
              </a:path>
            </a:pathLst>
          </a:custGeom>
          <a:solidFill>
            <a:srgbClr val="DAA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1"/>
          <p:cNvSpPr>
            <a:spLocks/>
          </p:cNvSpPr>
          <p:nvPr/>
        </p:nvSpPr>
        <p:spPr bwMode="auto">
          <a:xfrm>
            <a:off x="660108" y="4209365"/>
            <a:ext cx="606443" cy="778844"/>
          </a:xfrm>
          <a:custGeom>
            <a:avLst/>
            <a:gdLst>
              <a:gd name="T0" fmla="*/ 305 w 506"/>
              <a:gd name="T1" fmla="*/ 58 h 650"/>
              <a:gd name="T2" fmla="*/ 222 w 506"/>
              <a:gd name="T3" fmla="*/ 36 h 650"/>
              <a:gd name="T4" fmla="*/ 186 w 506"/>
              <a:gd name="T5" fmla="*/ 0 h 650"/>
              <a:gd name="T6" fmla="*/ 176 w 506"/>
              <a:gd name="T7" fmla="*/ 11 h 650"/>
              <a:gd name="T8" fmla="*/ 180 w 506"/>
              <a:gd name="T9" fmla="*/ 24 h 650"/>
              <a:gd name="T10" fmla="*/ 163 w 506"/>
              <a:gd name="T11" fmla="*/ 6 h 650"/>
              <a:gd name="T12" fmla="*/ 157 w 506"/>
              <a:gd name="T13" fmla="*/ 12 h 650"/>
              <a:gd name="T14" fmla="*/ 158 w 506"/>
              <a:gd name="T15" fmla="*/ 13 h 650"/>
              <a:gd name="T16" fmla="*/ 157 w 506"/>
              <a:gd name="T17" fmla="*/ 13 h 650"/>
              <a:gd name="T18" fmla="*/ 157 w 506"/>
              <a:gd name="T19" fmla="*/ 27 h 650"/>
              <a:gd name="T20" fmla="*/ 141 w 506"/>
              <a:gd name="T21" fmla="*/ 26 h 650"/>
              <a:gd name="T22" fmla="*/ 157 w 506"/>
              <a:gd name="T23" fmla="*/ 42 h 650"/>
              <a:gd name="T24" fmla="*/ 157 w 506"/>
              <a:gd name="T25" fmla="*/ 55 h 650"/>
              <a:gd name="T26" fmla="*/ 147 w 506"/>
              <a:gd name="T27" fmla="*/ 46 h 650"/>
              <a:gd name="T28" fmla="*/ 131 w 506"/>
              <a:gd name="T29" fmla="*/ 46 h 650"/>
              <a:gd name="T30" fmla="*/ 147 w 506"/>
              <a:gd name="T31" fmla="*/ 62 h 650"/>
              <a:gd name="T32" fmla="*/ 140 w 506"/>
              <a:gd name="T33" fmla="*/ 63 h 650"/>
              <a:gd name="T34" fmla="*/ 124 w 506"/>
              <a:gd name="T35" fmla="*/ 62 h 650"/>
              <a:gd name="T36" fmla="*/ 148 w 506"/>
              <a:gd name="T37" fmla="*/ 87 h 650"/>
              <a:gd name="T38" fmla="*/ 134 w 506"/>
              <a:gd name="T39" fmla="*/ 171 h 650"/>
              <a:gd name="T40" fmla="*/ 0 w 506"/>
              <a:gd name="T41" fmla="*/ 217 h 650"/>
              <a:gd name="T42" fmla="*/ 52 w 506"/>
              <a:gd name="T43" fmla="*/ 570 h 650"/>
              <a:gd name="T44" fmla="*/ 132 w 506"/>
              <a:gd name="T45" fmla="*/ 650 h 650"/>
              <a:gd name="T46" fmla="*/ 444 w 506"/>
              <a:gd name="T47" fmla="*/ 650 h 650"/>
              <a:gd name="T48" fmla="*/ 506 w 506"/>
              <a:gd name="T49" fmla="*/ 588 h 650"/>
              <a:gd name="T50" fmla="*/ 506 w 506"/>
              <a:gd name="T51" fmla="*/ 259 h 650"/>
              <a:gd name="T52" fmla="*/ 305 w 506"/>
              <a:gd name="T53" fmla="*/ 58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06" h="650">
                <a:moveTo>
                  <a:pt x="305" y="58"/>
                </a:moveTo>
                <a:cubicBezTo>
                  <a:pt x="222" y="36"/>
                  <a:pt x="222" y="36"/>
                  <a:pt x="222" y="36"/>
                </a:cubicBezTo>
                <a:cubicBezTo>
                  <a:pt x="186" y="0"/>
                  <a:pt x="186" y="0"/>
                  <a:pt x="186" y="0"/>
                </a:cubicBezTo>
                <a:cubicBezTo>
                  <a:pt x="176" y="11"/>
                  <a:pt x="176" y="11"/>
                  <a:pt x="176" y="11"/>
                </a:cubicBezTo>
                <a:cubicBezTo>
                  <a:pt x="180" y="24"/>
                  <a:pt x="180" y="24"/>
                  <a:pt x="180" y="24"/>
                </a:cubicBezTo>
                <a:cubicBezTo>
                  <a:pt x="163" y="6"/>
                  <a:pt x="163" y="6"/>
                  <a:pt x="163" y="6"/>
                </a:cubicBezTo>
                <a:cubicBezTo>
                  <a:pt x="157" y="12"/>
                  <a:pt x="157" y="12"/>
                  <a:pt x="157" y="12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41" y="26"/>
                  <a:pt x="141" y="26"/>
                  <a:pt x="141" y="26"/>
                </a:cubicBezTo>
                <a:cubicBezTo>
                  <a:pt x="157" y="42"/>
                  <a:pt x="157" y="42"/>
                  <a:pt x="157" y="42"/>
                </a:cubicBezTo>
                <a:cubicBezTo>
                  <a:pt x="157" y="55"/>
                  <a:pt x="157" y="55"/>
                  <a:pt x="157" y="55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31" y="46"/>
                  <a:pt x="131" y="46"/>
                  <a:pt x="131" y="46"/>
                </a:cubicBezTo>
                <a:cubicBezTo>
                  <a:pt x="147" y="62"/>
                  <a:pt x="147" y="62"/>
                  <a:pt x="147" y="62"/>
                </a:cubicBezTo>
                <a:cubicBezTo>
                  <a:pt x="140" y="63"/>
                  <a:pt x="140" y="63"/>
                  <a:pt x="140" y="63"/>
                </a:cubicBezTo>
                <a:cubicBezTo>
                  <a:pt x="124" y="62"/>
                  <a:pt x="124" y="62"/>
                  <a:pt x="124" y="62"/>
                </a:cubicBezTo>
                <a:cubicBezTo>
                  <a:pt x="148" y="87"/>
                  <a:pt x="148" y="87"/>
                  <a:pt x="148" y="87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1"/>
                  <a:pt x="0" y="218"/>
                  <a:pt x="0" y="217"/>
                </a:cubicBezTo>
                <a:cubicBezTo>
                  <a:pt x="0" y="215"/>
                  <a:pt x="52" y="570"/>
                  <a:pt x="52" y="570"/>
                </a:cubicBezTo>
                <a:cubicBezTo>
                  <a:pt x="132" y="650"/>
                  <a:pt x="132" y="650"/>
                  <a:pt x="132" y="650"/>
                </a:cubicBezTo>
                <a:cubicBezTo>
                  <a:pt x="444" y="650"/>
                  <a:pt x="444" y="650"/>
                  <a:pt x="444" y="650"/>
                </a:cubicBezTo>
                <a:cubicBezTo>
                  <a:pt x="479" y="650"/>
                  <a:pt x="506" y="622"/>
                  <a:pt x="506" y="588"/>
                </a:cubicBezTo>
                <a:cubicBezTo>
                  <a:pt x="506" y="259"/>
                  <a:pt x="506" y="259"/>
                  <a:pt x="506" y="259"/>
                </a:cubicBezTo>
                <a:lnTo>
                  <a:pt x="305" y="58"/>
                </a:lnTo>
                <a:close/>
              </a:path>
            </a:pathLst>
          </a:custGeom>
          <a:solidFill>
            <a:srgbClr val="CD81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2"/>
          <p:cNvSpPr>
            <a:spLocks noEditPoints="1"/>
          </p:cNvSpPr>
          <p:nvPr/>
        </p:nvSpPr>
        <p:spPr bwMode="auto">
          <a:xfrm>
            <a:off x="651488" y="4427401"/>
            <a:ext cx="333645" cy="484242"/>
          </a:xfrm>
          <a:custGeom>
            <a:avLst/>
            <a:gdLst>
              <a:gd name="T0" fmla="*/ 30 w 278"/>
              <a:gd name="T1" fmla="*/ 0 h 404"/>
              <a:gd name="T2" fmla="*/ 8 w 278"/>
              <a:gd name="T3" fmla="*/ 9 h 404"/>
              <a:gd name="T4" fmla="*/ 1 w 278"/>
              <a:gd name="T5" fmla="*/ 33 h 404"/>
              <a:gd name="T6" fmla="*/ 45 w 278"/>
              <a:gd name="T7" fmla="*/ 373 h 404"/>
              <a:gd name="T8" fmla="*/ 81 w 278"/>
              <a:gd name="T9" fmla="*/ 404 h 404"/>
              <a:gd name="T10" fmla="*/ 197 w 278"/>
              <a:gd name="T11" fmla="*/ 404 h 404"/>
              <a:gd name="T12" fmla="*/ 233 w 278"/>
              <a:gd name="T13" fmla="*/ 373 h 404"/>
              <a:gd name="T14" fmla="*/ 277 w 278"/>
              <a:gd name="T15" fmla="*/ 33 h 404"/>
              <a:gd name="T16" fmla="*/ 270 w 278"/>
              <a:gd name="T17" fmla="*/ 9 h 404"/>
              <a:gd name="T18" fmla="*/ 248 w 278"/>
              <a:gd name="T19" fmla="*/ 0 h 404"/>
              <a:gd name="T20" fmla="*/ 30 w 278"/>
              <a:gd name="T21" fmla="*/ 0 h 404"/>
              <a:gd name="T22" fmla="*/ 60 w 278"/>
              <a:gd name="T23" fmla="*/ 371 h 404"/>
              <a:gd name="T24" fmla="*/ 16 w 278"/>
              <a:gd name="T25" fmla="*/ 31 h 404"/>
              <a:gd name="T26" fmla="*/ 19 w 278"/>
              <a:gd name="T27" fmla="*/ 19 h 404"/>
              <a:gd name="T28" fmla="*/ 30 w 278"/>
              <a:gd name="T29" fmla="*/ 15 h 404"/>
              <a:gd name="T30" fmla="*/ 248 w 278"/>
              <a:gd name="T31" fmla="*/ 15 h 404"/>
              <a:gd name="T32" fmla="*/ 259 w 278"/>
              <a:gd name="T33" fmla="*/ 19 h 404"/>
              <a:gd name="T34" fmla="*/ 262 w 278"/>
              <a:gd name="T35" fmla="*/ 31 h 404"/>
              <a:gd name="T36" fmla="*/ 218 w 278"/>
              <a:gd name="T37" fmla="*/ 371 h 404"/>
              <a:gd name="T38" fmla="*/ 197 w 278"/>
              <a:gd name="T39" fmla="*/ 389 h 404"/>
              <a:gd name="T40" fmla="*/ 81 w 278"/>
              <a:gd name="T41" fmla="*/ 389 h 404"/>
              <a:gd name="T42" fmla="*/ 60 w 278"/>
              <a:gd name="T43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8" h="404">
                <a:moveTo>
                  <a:pt x="30" y="0"/>
                </a:moveTo>
                <a:cubicBezTo>
                  <a:pt x="21" y="0"/>
                  <a:pt x="13" y="3"/>
                  <a:pt x="8" y="9"/>
                </a:cubicBezTo>
                <a:cubicBezTo>
                  <a:pt x="2" y="16"/>
                  <a:pt x="0" y="24"/>
                  <a:pt x="1" y="33"/>
                </a:cubicBezTo>
                <a:cubicBezTo>
                  <a:pt x="45" y="373"/>
                  <a:pt x="45" y="373"/>
                  <a:pt x="45" y="373"/>
                </a:cubicBezTo>
                <a:cubicBezTo>
                  <a:pt x="48" y="390"/>
                  <a:pt x="64" y="404"/>
                  <a:pt x="81" y="404"/>
                </a:cubicBezTo>
                <a:cubicBezTo>
                  <a:pt x="197" y="404"/>
                  <a:pt x="197" y="404"/>
                  <a:pt x="197" y="404"/>
                </a:cubicBezTo>
                <a:cubicBezTo>
                  <a:pt x="214" y="404"/>
                  <a:pt x="230" y="390"/>
                  <a:pt x="233" y="373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78" y="24"/>
                  <a:pt x="276" y="16"/>
                  <a:pt x="270" y="9"/>
                </a:cubicBezTo>
                <a:cubicBezTo>
                  <a:pt x="265" y="3"/>
                  <a:pt x="257" y="0"/>
                  <a:pt x="248" y="0"/>
                </a:cubicBezTo>
                <a:lnTo>
                  <a:pt x="30" y="0"/>
                </a:lnTo>
                <a:close/>
                <a:moveTo>
                  <a:pt x="60" y="371"/>
                </a:moveTo>
                <a:cubicBezTo>
                  <a:pt x="16" y="31"/>
                  <a:pt x="16" y="31"/>
                  <a:pt x="16" y="31"/>
                </a:cubicBezTo>
                <a:cubicBezTo>
                  <a:pt x="15" y="26"/>
                  <a:pt x="16" y="22"/>
                  <a:pt x="19" y="19"/>
                </a:cubicBezTo>
                <a:cubicBezTo>
                  <a:pt x="22" y="16"/>
                  <a:pt x="25" y="15"/>
                  <a:pt x="30" y="15"/>
                </a:cubicBezTo>
                <a:cubicBezTo>
                  <a:pt x="248" y="15"/>
                  <a:pt x="248" y="15"/>
                  <a:pt x="248" y="15"/>
                </a:cubicBezTo>
                <a:cubicBezTo>
                  <a:pt x="253" y="15"/>
                  <a:pt x="256" y="16"/>
                  <a:pt x="259" y="19"/>
                </a:cubicBezTo>
                <a:cubicBezTo>
                  <a:pt x="262" y="22"/>
                  <a:pt x="263" y="26"/>
                  <a:pt x="262" y="31"/>
                </a:cubicBezTo>
                <a:cubicBezTo>
                  <a:pt x="218" y="371"/>
                  <a:pt x="218" y="371"/>
                  <a:pt x="218" y="371"/>
                </a:cubicBezTo>
                <a:cubicBezTo>
                  <a:pt x="216" y="381"/>
                  <a:pt x="207" y="389"/>
                  <a:pt x="197" y="389"/>
                </a:cubicBezTo>
                <a:cubicBezTo>
                  <a:pt x="81" y="389"/>
                  <a:pt x="81" y="389"/>
                  <a:pt x="81" y="389"/>
                </a:cubicBezTo>
                <a:cubicBezTo>
                  <a:pt x="71" y="389"/>
                  <a:pt x="62" y="381"/>
                  <a:pt x="60" y="3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3"/>
          <p:cNvSpPr>
            <a:spLocks/>
          </p:cNvSpPr>
          <p:nvPr/>
        </p:nvSpPr>
        <p:spPr bwMode="auto">
          <a:xfrm>
            <a:off x="623092" y="4400019"/>
            <a:ext cx="390436" cy="87214"/>
          </a:xfrm>
          <a:custGeom>
            <a:avLst/>
            <a:gdLst>
              <a:gd name="T0" fmla="*/ 16 w 326"/>
              <a:gd name="T1" fmla="*/ 73 h 73"/>
              <a:gd name="T2" fmla="*/ 10 w 326"/>
              <a:gd name="T3" fmla="*/ 51 h 73"/>
              <a:gd name="T4" fmla="*/ 37 w 326"/>
              <a:gd name="T5" fmla="*/ 21 h 73"/>
              <a:gd name="T6" fmla="*/ 82 w 326"/>
              <a:gd name="T7" fmla="*/ 0 h 73"/>
              <a:gd name="T8" fmla="*/ 244 w 326"/>
              <a:gd name="T9" fmla="*/ 0 h 73"/>
              <a:gd name="T10" fmla="*/ 289 w 326"/>
              <a:gd name="T11" fmla="*/ 21 h 73"/>
              <a:gd name="T12" fmla="*/ 316 w 326"/>
              <a:gd name="T13" fmla="*/ 51 h 73"/>
              <a:gd name="T14" fmla="*/ 310 w 326"/>
              <a:gd name="T15" fmla="*/ 73 h 73"/>
              <a:gd name="T16" fmla="*/ 16 w 326"/>
              <a:gd name="T1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6" h="73">
                <a:moveTo>
                  <a:pt x="16" y="73"/>
                </a:moveTo>
                <a:cubicBezTo>
                  <a:pt x="2" y="73"/>
                  <a:pt x="0" y="63"/>
                  <a:pt x="10" y="51"/>
                </a:cubicBezTo>
                <a:cubicBezTo>
                  <a:pt x="37" y="21"/>
                  <a:pt x="37" y="21"/>
                  <a:pt x="37" y="21"/>
                </a:cubicBezTo>
                <a:cubicBezTo>
                  <a:pt x="48" y="9"/>
                  <a:pt x="68" y="0"/>
                  <a:pt x="8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8" y="0"/>
                  <a:pt x="278" y="9"/>
                  <a:pt x="289" y="21"/>
                </a:cubicBezTo>
                <a:cubicBezTo>
                  <a:pt x="316" y="51"/>
                  <a:pt x="316" y="51"/>
                  <a:pt x="316" y="51"/>
                </a:cubicBezTo>
                <a:cubicBezTo>
                  <a:pt x="326" y="63"/>
                  <a:pt x="324" y="73"/>
                  <a:pt x="310" y="73"/>
                </a:cubicBezTo>
                <a:lnTo>
                  <a:pt x="16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84"/>
          <p:cNvSpPr>
            <a:spLocks noChangeArrowheads="1"/>
          </p:cNvSpPr>
          <p:nvPr/>
        </p:nvSpPr>
        <p:spPr bwMode="auto">
          <a:xfrm>
            <a:off x="733124" y="4525770"/>
            <a:ext cx="75552" cy="7555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85"/>
          <p:cNvSpPr>
            <a:spLocks noChangeArrowheads="1"/>
          </p:cNvSpPr>
          <p:nvPr/>
        </p:nvSpPr>
        <p:spPr bwMode="auto">
          <a:xfrm>
            <a:off x="851776" y="4645436"/>
            <a:ext cx="48171" cy="46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86"/>
          <p:cNvSpPr>
            <a:spLocks noChangeArrowheads="1"/>
          </p:cNvSpPr>
          <p:nvPr/>
        </p:nvSpPr>
        <p:spPr bwMode="auto">
          <a:xfrm>
            <a:off x="748843" y="4755975"/>
            <a:ext cx="65918" cy="6591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7"/>
          <p:cNvSpPr>
            <a:spLocks/>
          </p:cNvSpPr>
          <p:nvPr/>
        </p:nvSpPr>
        <p:spPr bwMode="auto">
          <a:xfrm>
            <a:off x="804113" y="4301650"/>
            <a:ext cx="36001" cy="136399"/>
          </a:xfrm>
          <a:custGeom>
            <a:avLst/>
            <a:gdLst>
              <a:gd name="T0" fmla="*/ 30 w 30"/>
              <a:gd name="T1" fmla="*/ 99 h 114"/>
              <a:gd name="T2" fmla="*/ 15 w 30"/>
              <a:gd name="T3" fmla="*/ 114 h 114"/>
              <a:gd name="T4" fmla="*/ 15 w 30"/>
              <a:gd name="T5" fmla="*/ 114 h 114"/>
              <a:gd name="T6" fmla="*/ 0 w 30"/>
              <a:gd name="T7" fmla="*/ 99 h 114"/>
              <a:gd name="T8" fmla="*/ 0 w 30"/>
              <a:gd name="T9" fmla="*/ 9 h 114"/>
              <a:gd name="T10" fmla="*/ 15 w 30"/>
              <a:gd name="T11" fmla="*/ 0 h 114"/>
              <a:gd name="T12" fmla="*/ 15 w 30"/>
              <a:gd name="T13" fmla="*/ 0 h 114"/>
              <a:gd name="T14" fmla="*/ 30 w 30"/>
              <a:gd name="T15" fmla="*/ 9 h 114"/>
              <a:gd name="T16" fmla="*/ 30 w 30"/>
              <a:gd name="T17" fmla="*/ 9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114">
                <a:moveTo>
                  <a:pt x="30" y="99"/>
                </a:moveTo>
                <a:cubicBezTo>
                  <a:pt x="30" y="108"/>
                  <a:pt x="24" y="114"/>
                  <a:pt x="15" y="114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7" y="114"/>
                  <a:pt x="0" y="108"/>
                  <a:pt x="0" y="99"/>
                </a:cubicBezTo>
                <a:cubicBezTo>
                  <a:pt x="0" y="9"/>
                  <a:pt x="0" y="9"/>
                  <a:pt x="0" y="9"/>
                </a:cubicBezTo>
                <a:cubicBezTo>
                  <a:pt x="0" y="1"/>
                  <a:pt x="7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24" y="0"/>
                  <a:pt x="30" y="1"/>
                  <a:pt x="30" y="9"/>
                </a:cubicBezTo>
                <a:lnTo>
                  <a:pt x="30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8"/>
          <p:cNvSpPr>
            <a:spLocks/>
          </p:cNvSpPr>
          <p:nvPr/>
        </p:nvSpPr>
        <p:spPr bwMode="auto">
          <a:xfrm>
            <a:off x="907046" y="4217478"/>
            <a:ext cx="130821" cy="95834"/>
          </a:xfrm>
          <a:custGeom>
            <a:avLst/>
            <a:gdLst>
              <a:gd name="T0" fmla="*/ 99 w 109"/>
              <a:gd name="T1" fmla="*/ 50 h 80"/>
              <a:gd name="T2" fmla="*/ 105 w 109"/>
              <a:gd name="T3" fmla="*/ 71 h 80"/>
              <a:gd name="T4" fmla="*/ 105 w 109"/>
              <a:gd name="T5" fmla="*/ 71 h 80"/>
              <a:gd name="T6" fmla="*/ 84 w 109"/>
              <a:gd name="T7" fmla="*/ 76 h 80"/>
              <a:gd name="T8" fmla="*/ 7 w 109"/>
              <a:gd name="T9" fmla="*/ 30 h 80"/>
              <a:gd name="T10" fmla="*/ 6 w 109"/>
              <a:gd name="T11" fmla="*/ 12 h 80"/>
              <a:gd name="T12" fmla="*/ 6 w 109"/>
              <a:gd name="T13" fmla="*/ 12 h 80"/>
              <a:gd name="T14" fmla="*/ 22 w 109"/>
              <a:gd name="T15" fmla="*/ 4 h 80"/>
              <a:gd name="T16" fmla="*/ 99 w 109"/>
              <a:gd name="T17" fmla="*/ 5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80">
                <a:moveTo>
                  <a:pt x="99" y="50"/>
                </a:moveTo>
                <a:cubicBezTo>
                  <a:pt x="107" y="55"/>
                  <a:pt x="109" y="64"/>
                  <a:pt x="105" y="71"/>
                </a:cubicBezTo>
                <a:cubicBezTo>
                  <a:pt x="105" y="71"/>
                  <a:pt x="105" y="71"/>
                  <a:pt x="105" y="71"/>
                </a:cubicBezTo>
                <a:cubicBezTo>
                  <a:pt x="100" y="78"/>
                  <a:pt x="91" y="80"/>
                  <a:pt x="84" y="76"/>
                </a:cubicBezTo>
                <a:cubicBezTo>
                  <a:pt x="7" y="30"/>
                  <a:pt x="7" y="30"/>
                  <a:pt x="7" y="30"/>
                </a:cubicBezTo>
                <a:cubicBezTo>
                  <a:pt x="0" y="26"/>
                  <a:pt x="2" y="19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11" y="5"/>
                  <a:pt x="15" y="0"/>
                  <a:pt x="22" y="4"/>
                </a:cubicBezTo>
                <a:lnTo>
                  <a:pt x="9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9"/>
          <p:cNvSpPr>
            <a:spLocks/>
          </p:cNvSpPr>
          <p:nvPr/>
        </p:nvSpPr>
        <p:spPr bwMode="auto">
          <a:xfrm>
            <a:off x="807662" y="4276297"/>
            <a:ext cx="32452" cy="15719"/>
          </a:xfrm>
          <a:custGeom>
            <a:avLst/>
            <a:gdLst>
              <a:gd name="T0" fmla="*/ 27 w 27"/>
              <a:gd name="T1" fmla="*/ 9 h 13"/>
              <a:gd name="T2" fmla="*/ 22 w 27"/>
              <a:gd name="T3" fmla="*/ 12 h 13"/>
              <a:gd name="T4" fmla="*/ 4 w 27"/>
              <a:gd name="T5" fmla="*/ 11 h 13"/>
              <a:gd name="T6" fmla="*/ 0 w 27"/>
              <a:gd name="T7" fmla="*/ 5 h 13"/>
              <a:gd name="T8" fmla="*/ 0 w 27"/>
              <a:gd name="T9" fmla="*/ 5 h 13"/>
              <a:gd name="T10" fmla="*/ 6 w 27"/>
              <a:gd name="T11" fmla="*/ 1 h 13"/>
              <a:gd name="T12" fmla="*/ 23 w 27"/>
              <a:gd name="T13" fmla="*/ 4 h 13"/>
              <a:gd name="T14" fmla="*/ 27 w 27"/>
              <a:gd name="T15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13">
                <a:moveTo>
                  <a:pt x="27" y="9"/>
                </a:moveTo>
                <a:cubicBezTo>
                  <a:pt x="27" y="11"/>
                  <a:pt x="24" y="13"/>
                  <a:pt x="22" y="12"/>
                </a:cubicBezTo>
                <a:cubicBezTo>
                  <a:pt x="4" y="11"/>
                  <a:pt x="4" y="11"/>
                  <a:pt x="4" y="11"/>
                </a:cubicBezTo>
                <a:cubicBezTo>
                  <a:pt x="2" y="11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2"/>
                  <a:pt x="3" y="0"/>
                  <a:pt x="6" y="1"/>
                </a:cubicBezTo>
                <a:cubicBezTo>
                  <a:pt x="23" y="4"/>
                  <a:pt x="23" y="4"/>
                  <a:pt x="23" y="4"/>
                </a:cubicBezTo>
                <a:cubicBezTo>
                  <a:pt x="26" y="5"/>
                  <a:pt x="27" y="7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0"/>
          <p:cNvSpPr>
            <a:spLocks/>
          </p:cNvSpPr>
          <p:nvPr/>
        </p:nvSpPr>
        <p:spPr bwMode="auto">
          <a:xfrm>
            <a:off x="813747" y="4253479"/>
            <a:ext cx="31945" cy="20282"/>
          </a:xfrm>
          <a:custGeom>
            <a:avLst/>
            <a:gdLst>
              <a:gd name="T0" fmla="*/ 26 w 27"/>
              <a:gd name="T1" fmla="*/ 14 h 17"/>
              <a:gd name="T2" fmla="*/ 20 w 27"/>
              <a:gd name="T3" fmla="*/ 16 h 17"/>
              <a:gd name="T4" fmla="*/ 3 w 27"/>
              <a:gd name="T5" fmla="*/ 10 h 17"/>
              <a:gd name="T6" fmla="*/ 1 w 27"/>
              <a:gd name="T7" fmla="*/ 4 h 17"/>
              <a:gd name="T8" fmla="*/ 1 w 27"/>
              <a:gd name="T9" fmla="*/ 4 h 17"/>
              <a:gd name="T10" fmla="*/ 7 w 27"/>
              <a:gd name="T11" fmla="*/ 1 h 17"/>
              <a:gd name="T12" fmla="*/ 23 w 27"/>
              <a:gd name="T13" fmla="*/ 8 h 17"/>
              <a:gd name="T14" fmla="*/ 26 w 27"/>
              <a:gd name="T15" fmla="*/ 1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17">
                <a:moveTo>
                  <a:pt x="26" y="14"/>
                </a:moveTo>
                <a:cubicBezTo>
                  <a:pt x="25" y="16"/>
                  <a:pt x="23" y="17"/>
                  <a:pt x="20" y="16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7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1"/>
                  <a:pt x="5" y="0"/>
                  <a:pt x="7" y="1"/>
                </a:cubicBezTo>
                <a:cubicBezTo>
                  <a:pt x="23" y="8"/>
                  <a:pt x="23" y="8"/>
                  <a:pt x="23" y="8"/>
                </a:cubicBezTo>
                <a:cubicBezTo>
                  <a:pt x="26" y="9"/>
                  <a:pt x="27" y="12"/>
                  <a:pt x="2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91"/>
          <p:cNvSpPr>
            <a:spLocks/>
          </p:cNvSpPr>
          <p:nvPr/>
        </p:nvSpPr>
        <p:spPr bwMode="auto">
          <a:xfrm>
            <a:off x="825409" y="4230661"/>
            <a:ext cx="28902" cy="26367"/>
          </a:xfrm>
          <a:custGeom>
            <a:avLst/>
            <a:gdLst>
              <a:gd name="T0" fmla="*/ 23 w 24"/>
              <a:gd name="T1" fmla="*/ 20 h 22"/>
              <a:gd name="T2" fmla="*/ 17 w 24"/>
              <a:gd name="T3" fmla="*/ 21 h 22"/>
              <a:gd name="T4" fmla="*/ 2 w 24"/>
              <a:gd name="T5" fmla="*/ 11 h 22"/>
              <a:gd name="T6" fmla="*/ 2 w 24"/>
              <a:gd name="T7" fmla="*/ 4 h 22"/>
              <a:gd name="T8" fmla="*/ 2 w 24"/>
              <a:gd name="T9" fmla="*/ 4 h 22"/>
              <a:gd name="T10" fmla="*/ 9 w 24"/>
              <a:gd name="T11" fmla="*/ 2 h 22"/>
              <a:gd name="T12" fmla="*/ 22 w 24"/>
              <a:gd name="T13" fmla="*/ 15 h 22"/>
              <a:gd name="T14" fmla="*/ 23 w 24"/>
              <a:gd name="T15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22">
                <a:moveTo>
                  <a:pt x="23" y="20"/>
                </a:moveTo>
                <a:cubicBezTo>
                  <a:pt x="22" y="22"/>
                  <a:pt x="19" y="22"/>
                  <a:pt x="17" y="21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10"/>
                  <a:pt x="0" y="6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4" y="1"/>
                  <a:pt x="7" y="0"/>
                  <a:pt x="9" y="2"/>
                </a:cubicBezTo>
                <a:cubicBezTo>
                  <a:pt x="22" y="15"/>
                  <a:pt x="22" y="15"/>
                  <a:pt x="22" y="15"/>
                </a:cubicBezTo>
                <a:cubicBezTo>
                  <a:pt x="23" y="16"/>
                  <a:pt x="24" y="19"/>
                  <a:pt x="23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92"/>
          <p:cNvSpPr>
            <a:spLocks/>
          </p:cNvSpPr>
          <p:nvPr/>
        </p:nvSpPr>
        <p:spPr bwMode="auto">
          <a:xfrm>
            <a:off x="844678" y="4215450"/>
            <a:ext cx="21804" cy="30931"/>
          </a:xfrm>
          <a:custGeom>
            <a:avLst/>
            <a:gdLst>
              <a:gd name="T0" fmla="*/ 16 w 18"/>
              <a:gd name="T1" fmla="*/ 25 h 26"/>
              <a:gd name="T2" fmla="*/ 11 w 18"/>
              <a:gd name="T3" fmla="*/ 23 h 26"/>
              <a:gd name="T4" fmla="*/ 1 w 18"/>
              <a:gd name="T5" fmla="*/ 9 h 26"/>
              <a:gd name="T6" fmla="*/ 4 w 18"/>
              <a:gd name="T7" fmla="*/ 1 h 26"/>
              <a:gd name="T8" fmla="*/ 4 w 18"/>
              <a:gd name="T9" fmla="*/ 1 h 26"/>
              <a:gd name="T10" fmla="*/ 11 w 18"/>
              <a:gd name="T11" fmla="*/ 3 h 26"/>
              <a:gd name="T12" fmla="*/ 18 w 18"/>
              <a:gd name="T13" fmla="*/ 20 h 26"/>
              <a:gd name="T14" fmla="*/ 16 w 18"/>
              <a:gd name="T15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26">
                <a:moveTo>
                  <a:pt x="16" y="25"/>
                </a:moveTo>
                <a:cubicBezTo>
                  <a:pt x="15" y="26"/>
                  <a:pt x="12" y="25"/>
                  <a:pt x="11" y="23"/>
                </a:cubicBezTo>
                <a:cubicBezTo>
                  <a:pt x="1" y="9"/>
                  <a:pt x="1" y="9"/>
                  <a:pt x="1" y="9"/>
                </a:cubicBezTo>
                <a:cubicBezTo>
                  <a:pt x="0" y="6"/>
                  <a:pt x="1" y="3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7" y="0"/>
                  <a:pt x="10" y="1"/>
                  <a:pt x="11" y="3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2"/>
                  <a:pt x="18" y="25"/>
                  <a:pt x="16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3"/>
          <p:cNvSpPr>
            <a:spLocks/>
          </p:cNvSpPr>
          <p:nvPr/>
        </p:nvSpPr>
        <p:spPr bwMode="auto">
          <a:xfrm>
            <a:off x="870031" y="4209365"/>
            <a:ext cx="13184" cy="32452"/>
          </a:xfrm>
          <a:custGeom>
            <a:avLst/>
            <a:gdLst>
              <a:gd name="T0" fmla="*/ 7 w 11"/>
              <a:gd name="T1" fmla="*/ 27 h 27"/>
              <a:gd name="T2" fmla="*/ 3 w 11"/>
              <a:gd name="T3" fmla="*/ 23 h 27"/>
              <a:gd name="T4" fmla="*/ 0 w 11"/>
              <a:gd name="T5" fmla="*/ 6 h 27"/>
              <a:gd name="T6" fmla="*/ 5 w 11"/>
              <a:gd name="T7" fmla="*/ 0 h 27"/>
              <a:gd name="T8" fmla="*/ 5 w 11"/>
              <a:gd name="T9" fmla="*/ 0 h 27"/>
              <a:gd name="T10" fmla="*/ 11 w 11"/>
              <a:gd name="T11" fmla="*/ 5 h 27"/>
              <a:gd name="T12" fmla="*/ 11 w 11"/>
              <a:gd name="T13" fmla="*/ 22 h 27"/>
              <a:gd name="T14" fmla="*/ 7 w 11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27">
                <a:moveTo>
                  <a:pt x="7" y="27"/>
                </a:moveTo>
                <a:cubicBezTo>
                  <a:pt x="6" y="27"/>
                  <a:pt x="4" y="25"/>
                  <a:pt x="3" y="23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9" y="0"/>
                  <a:pt x="11" y="2"/>
                  <a:pt x="11" y="5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5"/>
                  <a:pt x="9" y="27"/>
                  <a:pt x="7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4"/>
          <p:cNvSpPr>
            <a:spLocks/>
          </p:cNvSpPr>
          <p:nvPr/>
        </p:nvSpPr>
        <p:spPr bwMode="auto">
          <a:xfrm>
            <a:off x="891327" y="4210379"/>
            <a:ext cx="16733" cy="33466"/>
          </a:xfrm>
          <a:custGeom>
            <a:avLst/>
            <a:gdLst>
              <a:gd name="T0" fmla="*/ 4 w 14"/>
              <a:gd name="T1" fmla="*/ 27 h 28"/>
              <a:gd name="T2" fmla="*/ 1 w 14"/>
              <a:gd name="T3" fmla="*/ 22 h 28"/>
              <a:gd name="T4" fmla="*/ 3 w 14"/>
              <a:gd name="T5" fmla="*/ 5 h 28"/>
              <a:gd name="T6" fmla="*/ 9 w 14"/>
              <a:gd name="T7" fmla="*/ 1 h 28"/>
              <a:gd name="T8" fmla="*/ 9 w 14"/>
              <a:gd name="T9" fmla="*/ 1 h 28"/>
              <a:gd name="T10" fmla="*/ 13 w 14"/>
              <a:gd name="T11" fmla="*/ 7 h 28"/>
              <a:gd name="T12" fmla="*/ 9 w 14"/>
              <a:gd name="T13" fmla="*/ 24 h 28"/>
              <a:gd name="T14" fmla="*/ 4 w 14"/>
              <a:gd name="T15" fmla="*/ 2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28">
                <a:moveTo>
                  <a:pt x="4" y="27"/>
                </a:moveTo>
                <a:cubicBezTo>
                  <a:pt x="2" y="27"/>
                  <a:pt x="0" y="25"/>
                  <a:pt x="1" y="22"/>
                </a:cubicBezTo>
                <a:cubicBezTo>
                  <a:pt x="3" y="5"/>
                  <a:pt x="3" y="5"/>
                  <a:pt x="3" y="5"/>
                </a:cubicBezTo>
                <a:cubicBezTo>
                  <a:pt x="3" y="2"/>
                  <a:pt x="6" y="0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2" y="2"/>
                  <a:pt x="14" y="4"/>
                  <a:pt x="13" y="7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6"/>
                  <a:pt x="6" y="28"/>
                  <a:pt x="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5"/>
          <p:cNvSpPr>
            <a:spLocks/>
          </p:cNvSpPr>
          <p:nvPr/>
        </p:nvSpPr>
        <p:spPr bwMode="auto">
          <a:xfrm>
            <a:off x="3835316" y="1950921"/>
            <a:ext cx="822958" cy="823465"/>
          </a:xfrm>
          <a:custGeom>
            <a:avLst/>
            <a:gdLst>
              <a:gd name="T0" fmla="*/ 687 w 687"/>
              <a:gd name="T1" fmla="*/ 625 h 687"/>
              <a:gd name="T2" fmla="*/ 625 w 687"/>
              <a:gd name="T3" fmla="*/ 687 h 687"/>
              <a:gd name="T4" fmla="*/ 63 w 687"/>
              <a:gd name="T5" fmla="*/ 687 h 687"/>
              <a:gd name="T6" fmla="*/ 0 w 687"/>
              <a:gd name="T7" fmla="*/ 625 h 687"/>
              <a:gd name="T8" fmla="*/ 0 w 687"/>
              <a:gd name="T9" fmla="*/ 63 h 687"/>
              <a:gd name="T10" fmla="*/ 63 w 687"/>
              <a:gd name="T11" fmla="*/ 0 h 687"/>
              <a:gd name="T12" fmla="*/ 625 w 687"/>
              <a:gd name="T13" fmla="*/ 0 h 687"/>
              <a:gd name="T14" fmla="*/ 687 w 687"/>
              <a:gd name="T15" fmla="*/ 63 h 687"/>
              <a:gd name="T16" fmla="*/ 687 w 687"/>
              <a:gd name="T17" fmla="*/ 62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5"/>
                </a:moveTo>
                <a:cubicBezTo>
                  <a:pt x="687" y="659"/>
                  <a:pt x="659" y="687"/>
                  <a:pt x="625" y="687"/>
                </a:cubicBezTo>
                <a:cubicBezTo>
                  <a:pt x="63" y="687"/>
                  <a:pt x="63" y="687"/>
                  <a:pt x="63" y="687"/>
                </a:cubicBezTo>
                <a:cubicBezTo>
                  <a:pt x="28" y="687"/>
                  <a:pt x="0" y="659"/>
                  <a:pt x="0" y="625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8"/>
                  <a:pt x="28" y="0"/>
                  <a:pt x="63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3"/>
                </a:cubicBezTo>
                <a:lnTo>
                  <a:pt x="687" y="625"/>
                </a:lnTo>
                <a:close/>
              </a:path>
            </a:pathLst>
          </a:custGeom>
          <a:solidFill>
            <a:srgbClr val="A45B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6"/>
          <p:cNvSpPr>
            <a:spLocks/>
          </p:cNvSpPr>
          <p:nvPr/>
        </p:nvSpPr>
        <p:spPr bwMode="auto">
          <a:xfrm>
            <a:off x="4049802" y="2102025"/>
            <a:ext cx="608472" cy="672361"/>
          </a:xfrm>
          <a:custGeom>
            <a:avLst/>
            <a:gdLst>
              <a:gd name="T0" fmla="*/ 508 w 508"/>
              <a:gd name="T1" fmla="*/ 221 h 561"/>
              <a:gd name="T2" fmla="*/ 287 w 508"/>
              <a:gd name="T3" fmla="*/ 0 h 561"/>
              <a:gd name="T4" fmla="*/ 47 w 508"/>
              <a:gd name="T5" fmla="*/ 7 h 561"/>
              <a:gd name="T6" fmla="*/ 12 w 508"/>
              <a:gd name="T7" fmla="*/ 186 h 561"/>
              <a:gd name="T8" fmla="*/ 14 w 508"/>
              <a:gd name="T9" fmla="*/ 416 h 561"/>
              <a:gd name="T10" fmla="*/ 159 w 508"/>
              <a:gd name="T11" fmla="*/ 561 h 561"/>
              <a:gd name="T12" fmla="*/ 446 w 508"/>
              <a:gd name="T13" fmla="*/ 561 h 561"/>
              <a:gd name="T14" fmla="*/ 508 w 508"/>
              <a:gd name="T15" fmla="*/ 499 h 561"/>
              <a:gd name="T16" fmla="*/ 508 w 508"/>
              <a:gd name="T17" fmla="*/ 221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8" h="561">
                <a:moveTo>
                  <a:pt x="508" y="221"/>
                </a:moveTo>
                <a:cubicBezTo>
                  <a:pt x="287" y="0"/>
                  <a:pt x="287" y="0"/>
                  <a:pt x="287" y="0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7"/>
                  <a:pt x="24" y="92"/>
                  <a:pt x="12" y="186"/>
                </a:cubicBezTo>
                <a:cubicBezTo>
                  <a:pt x="0" y="280"/>
                  <a:pt x="14" y="416"/>
                  <a:pt x="14" y="416"/>
                </a:cubicBezTo>
                <a:cubicBezTo>
                  <a:pt x="159" y="561"/>
                  <a:pt x="159" y="561"/>
                  <a:pt x="159" y="561"/>
                </a:cubicBezTo>
                <a:cubicBezTo>
                  <a:pt x="446" y="561"/>
                  <a:pt x="446" y="561"/>
                  <a:pt x="446" y="561"/>
                </a:cubicBezTo>
                <a:cubicBezTo>
                  <a:pt x="480" y="561"/>
                  <a:pt x="508" y="533"/>
                  <a:pt x="508" y="499"/>
                </a:cubicBezTo>
                <a:lnTo>
                  <a:pt x="508" y="221"/>
                </a:lnTo>
                <a:close/>
              </a:path>
            </a:pathLst>
          </a:custGeom>
          <a:solidFill>
            <a:srgbClr val="7642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7"/>
          <p:cNvSpPr>
            <a:spLocks noEditPoints="1"/>
          </p:cNvSpPr>
          <p:nvPr/>
        </p:nvSpPr>
        <p:spPr bwMode="auto">
          <a:xfrm>
            <a:off x="4038647" y="2086813"/>
            <a:ext cx="469030" cy="558273"/>
          </a:xfrm>
          <a:custGeom>
            <a:avLst/>
            <a:gdLst>
              <a:gd name="T0" fmla="*/ 362 w 391"/>
              <a:gd name="T1" fmla="*/ 224 h 466"/>
              <a:gd name="T2" fmla="*/ 305 w 391"/>
              <a:gd name="T3" fmla="*/ 16 h 466"/>
              <a:gd name="T4" fmla="*/ 304 w 391"/>
              <a:gd name="T5" fmla="*/ 14 h 466"/>
              <a:gd name="T6" fmla="*/ 183 w 391"/>
              <a:gd name="T7" fmla="*/ 6 h 466"/>
              <a:gd name="T8" fmla="*/ 75 w 391"/>
              <a:gd name="T9" fmla="*/ 14 h 466"/>
              <a:gd name="T10" fmla="*/ 75 w 391"/>
              <a:gd name="T11" fmla="*/ 14 h 466"/>
              <a:gd name="T12" fmla="*/ 71 w 391"/>
              <a:gd name="T13" fmla="*/ 14 h 466"/>
              <a:gd name="T14" fmla="*/ 40 w 391"/>
              <a:gd name="T15" fmla="*/ 41 h 466"/>
              <a:gd name="T16" fmla="*/ 27 w 391"/>
              <a:gd name="T17" fmla="*/ 104 h 466"/>
              <a:gd name="T18" fmla="*/ 14 w 391"/>
              <a:gd name="T19" fmla="*/ 229 h 466"/>
              <a:gd name="T20" fmla="*/ 10 w 391"/>
              <a:gd name="T21" fmla="*/ 426 h 466"/>
              <a:gd name="T22" fmla="*/ 128 w 391"/>
              <a:gd name="T23" fmla="*/ 458 h 466"/>
              <a:gd name="T24" fmla="*/ 131 w 391"/>
              <a:gd name="T25" fmla="*/ 457 h 466"/>
              <a:gd name="T26" fmla="*/ 134 w 391"/>
              <a:gd name="T27" fmla="*/ 458 h 466"/>
              <a:gd name="T28" fmla="*/ 237 w 391"/>
              <a:gd name="T29" fmla="*/ 455 h 466"/>
              <a:gd name="T30" fmla="*/ 359 w 391"/>
              <a:gd name="T31" fmla="*/ 431 h 466"/>
              <a:gd name="T32" fmla="*/ 363 w 391"/>
              <a:gd name="T33" fmla="*/ 225 h 466"/>
              <a:gd name="T34" fmla="*/ 362 w 391"/>
              <a:gd name="T35" fmla="*/ 224 h 466"/>
              <a:gd name="T36" fmla="*/ 22 w 391"/>
              <a:gd name="T37" fmla="*/ 417 h 466"/>
              <a:gd name="T38" fmla="*/ 20 w 391"/>
              <a:gd name="T39" fmla="*/ 403 h 466"/>
              <a:gd name="T40" fmla="*/ 28 w 391"/>
              <a:gd name="T41" fmla="*/ 233 h 466"/>
              <a:gd name="T42" fmla="*/ 48 w 391"/>
              <a:gd name="T43" fmla="*/ 66 h 466"/>
              <a:gd name="T44" fmla="*/ 96 w 391"/>
              <a:gd name="T45" fmla="*/ 232 h 466"/>
              <a:gd name="T46" fmla="*/ 131 w 391"/>
              <a:gd name="T47" fmla="*/ 408 h 466"/>
              <a:gd name="T48" fmla="*/ 128 w 391"/>
              <a:gd name="T49" fmla="*/ 440 h 466"/>
              <a:gd name="T50" fmla="*/ 126 w 391"/>
              <a:gd name="T51" fmla="*/ 442 h 466"/>
              <a:gd name="T52" fmla="*/ 22 w 391"/>
              <a:gd name="T53" fmla="*/ 417 h 466"/>
              <a:gd name="T54" fmla="*/ 348 w 391"/>
              <a:gd name="T55" fmla="*/ 421 h 466"/>
              <a:gd name="T56" fmla="*/ 143 w 391"/>
              <a:gd name="T57" fmla="*/ 442 h 466"/>
              <a:gd name="T58" fmla="*/ 108 w 391"/>
              <a:gd name="T59" fmla="*/ 220 h 466"/>
              <a:gd name="T60" fmla="*/ 56 w 391"/>
              <a:gd name="T61" fmla="*/ 43 h 466"/>
              <a:gd name="T62" fmla="*/ 72 w 391"/>
              <a:gd name="T63" fmla="*/ 30 h 466"/>
              <a:gd name="T64" fmla="*/ 169 w 391"/>
              <a:gd name="T65" fmla="*/ 121 h 466"/>
              <a:gd name="T66" fmla="*/ 167 w 391"/>
              <a:gd name="T67" fmla="*/ 245 h 466"/>
              <a:gd name="T68" fmla="*/ 156 w 391"/>
              <a:gd name="T69" fmla="*/ 245 h 466"/>
              <a:gd name="T70" fmla="*/ 127 w 391"/>
              <a:gd name="T71" fmla="*/ 196 h 466"/>
              <a:gd name="T72" fmla="*/ 136 w 391"/>
              <a:gd name="T73" fmla="*/ 133 h 466"/>
              <a:gd name="T74" fmla="*/ 141 w 391"/>
              <a:gd name="T75" fmla="*/ 133 h 466"/>
              <a:gd name="T76" fmla="*/ 158 w 391"/>
              <a:gd name="T77" fmla="*/ 162 h 466"/>
              <a:gd name="T78" fmla="*/ 160 w 391"/>
              <a:gd name="T79" fmla="*/ 178 h 466"/>
              <a:gd name="T80" fmla="*/ 156 w 391"/>
              <a:gd name="T81" fmla="*/ 193 h 466"/>
              <a:gd name="T82" fmla="*/ 148 w 391"/>
              <a:gd name="T83" fmla="*/ 172 h 466"/>
              <a:gd name="T84" fmla="*/ 148 w 391"/>
              <a:gd name="T85" fmla="*/ 165 h 466"/>
              <a:gd name="T86" fmla="*/ 148 w 391"/>
              <a:gd name="T87" fmla="*/ 164 h 466"/>
              <a:gd name="T88" fmla="*/ 141 w 391"/>
              <a:gd name="T89" fmla="*/ 157 h 466"/>
              <a:gd name="T90" fmla="*/ 133 w 391"/>
              <a:gd name="T91" fmla="*/ 163 h 466"/>
              <a:gd name="T92" fmla="*/ 148 w 391"/>
              <a:gd name="T93" fmla="*/ 206 h 466"/>
              <a:gd name="T94" fmla="*/ 162 w 391"/>
              <a:gd name="T95" fmla="*/ 208 h 466"/>
              <a:gd name="T96" fmla="*/ 172 w 391"/>
              <a:gd name="T97" fmla="*/ 159 h 466"/>
              <a:gd name="T98" fmla="*/ 147 w 391"/>
              <a:gd name="T99" fmla="*/ 118 h 466"/>
              <a:gd name="T100" fmla="*/ 129 w 391"/>
              <a:gd name="T101" fmla="*/ 118 h 466"/>
              <a:gd name="T102" fmla="*/ 113 w 391"/>
              <a:gd name="T103" fmla="*/ 200 h 466"/>
              <a:gd name="T104" fmla="*/ 150 w 391"/>
              <a:gd name="T105" fmla="*/ 260 h 466"/>
              <a:gd name="T106" fmla="*/ 349 w 391"/>
              <a:gd name="T107" fmla="*/ 237 h 466"/>
              <a:gd name="T108" fmla="*/ 348 w 391"/>
              <a:gd name="T109" fmla="*/ 421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91" h="466">
                <a:moveTo>
                  <a:pt x="362" y="224"/>
                </a:moveTo>
                <a:cubicBezTo>
                  <a:pt x="391" y="182"/>
                  <a:pt x="339" y="76"/>
                  <a:pt x="305" y="16"/>
                </a:cubicBezTo>
                <a:cubicBezTo>
                  <a:pt x="304" y="14"/>
                  <a:pt x="304" y="14"/>
                  <a:pt x="304" y="14"/>
                </a:cubicBezTo>
                <a:cubicBezTo>
                  <a:pt x="301" y="8"/>
                  <a:pt x="296" y="0"/>
                  <a:pt x="183" y="6"/>
                </a:cubicBezTo>
                <a:cubicBezTo>
                  <a:pt x="129" y="9"/>
                  <a:pt x="76" y="14"/>
                  <a:pt x="75" y="14"/>
                </a:cubicBezTo>
                <a:cubicBezTo>
                  <a:pt x="75" y="14"/>
                  <a:pt x="75" y="14"/>
                  <a:pt x="75" y="14"/>
                </a:cubicBezTo>
                <a:cubicBezTo>
                  <a:pt x="74" y="14"/>
                  <a:pt x="72" y="14"/>
                  <a:pt x="71" y="14"/>
                </a:cubicBezTo>
                <a:cubicBezTo>
                  <a:pt x="56" y="15"/>
                  <a:pt x="45" y="25"/>
                  <a:pt x="40" y="41"/>
                </a:cubicBezTo>
                <a:cubicBezTo>
                  <a:pt x="37" y="46"/>
                  <a:pt x="33" y="59"/>
                  <a:pt x="27" y="104"/>
                </a:cubicBezTo>
                <a:cubicBezTo>
                  <a:pt x="22" y="138"/>
                  <a:pt x="18" y="182"/>
                  <a:pt x="14" y="229"/>
                </a:cubicBezTo>
                <a:cubicBezTo>
                  <a:pt x="8" y="296"/>
                  <a:pt x="0" y="411"/>
                  <a:pt x="10" y="426"/>
                </a:cubicBezTo>
                <a:cubicBezTo>
                  <a:pt x="27" y="453"/>
                  <a:pt x="78" y="466"/>
                  <a:pt x="128" y="458"/>
                </a:cubicBezTo>
                <a:cubicBezTo>
                  <a:pt x="129" y="458"/>
                  <a:pt x="130" y="457"/>
                  <a:pt x="131" y="457"/>
                </a:cubicBezTo>
                <a:cubicBezTo>
                  <a:pt x="132" y="458"/>
                  <a:pt x="133" y="458"/>
                  <a:pt x="134" y="458"/>
                </a:cubicBezTo>
                <a:cubicBezTo>
                  <a:pt x="134" y="458"/>
                  <a:pt x="185" y="458"/>
                  <a:pt x="237" y="455"/>
                </a:cubicBezTo>
                <a:cubicBezTo>
                  <a:pt x="334" y="450"/>
                  <a:pt x="353" y="439"/>
                  <a:pt x="359" y="431"/>
                </a:cubicBezTo>
                <a:cubicBezTo>
                  <a:pt x="379" y="405"/>
                  <a:pt x="365" y="254"/>
                  <a:pt x="363" y="225"/>
                </a:cubicBezTo>
                <a:cubicBezTo>
                  <a:pt x="363" y="224"/>
                  <a:pt x="363" y="224"/>
                  <a:pt x="362" y="224"/>
                </a:cubicBezTo>
                <a:close/>
                <a:moveTo>
                  <a:pt x="22" y="417"/>
                </a:moveTo>
                <a:cubicBezTo>
                  <a:pt x="21" y="415"/>
                  <a:pt x="21" y="411"/>
                  <a:pt x="20" y="403"/>
                </a:cubicBezTo>
                <a:cubicBezTo>
                  <a:pt x="19" y="377"/>
                  <a:pt x="21" y="317"/>
                  <a:pt x="28" y="233"/>
                </a:cubicBezTo>
                <a:cubicBezTo>
                  <a:pt x="35" y="154"/>
                  <a:pt x="42" y="94"/>
                  <a:pt x="48" y="66"/>
                </a:cubicBezTo>
                <a:cubicBezTo>
                  <a:pt x="58" y="97"/>
                  <a:pt x="78" y="162"/>
                  <a:pt x="96" y="232"/>
                </a:cubicBezTo>
                <a:cubicBezTo>
                  <a:pt x="121" y="328"/>
                  <a:pt x="129" y="380"/>
                  <a:pt x="131" y="408"/>
                </a:cubicBezTo>
                <a:cubicBezTo>
                  <a:pt x="132" y="428"/>
                  <a:pt x="130" y="436"/>
                  <a:pt x="128" y="440"/>
                </a:cubicBezTo>
                <a:cubicBezTo>
                  <a:pt x="127" y="442"/>
                  <a:pt x="126" y="442"/>
                  <a:pt x="126" y="442"/>
                </a:cubicBezTo>
                <a:cubicBezTo>
                  <a:pt x="76" y="450"/>
                  <a:pt x="34" y="436"/>
                  <a:pt x="22" y="417"/>
                </a:cubicBezTo>
                <a:close/>
                <a:moveTo>
                  <a:pt x="348" y="421"/>
                </a:moveTo>
                <a:cubicBezTo>
                  <a:pt x="338" y="434"/>
                  <a:pt x="236" y="442"/>
                  <a:pt x="143" y="442"/>
                </a:cubicBezTo>
                <a:cubicBezTo>
                  <a:pt x="152" y="414"/>
                  <a:pt x="140" y="339"/>
                  <a:pt x="108" y="220"/>
                </a:cubicBezTo>
                <a:cubicBezTo>
                  <a:pt x="88" y="143"/>
                  <a:pt x="61" y="57"/>
                  <a:pt x="56" y="43"/>
                </a:cubicBezTo>
                <a:cubicBezTo>
                  <a:pt x="59" y="35"/>
                  <a:pt x="65" y="30"/>
                  <a:pt x="72" y="30"/>
                </a:cubicBezTo>
                <a:cubicBezTo>
                  <a:pt x="101" y="27"/>
                  <a:pt x="149" y="72"/>
                  <a:pt x="169" y="121"/>
                </a:cubicBezTo>
                <a:cubicBezTo>
                  <a:pt x="198" y="190"/>
                  <a:pt x="185" y="235"/>
                  <a:pt x="167" y="245"/>
                </a:cubicBezTo>
                <a:cubicBezTo>
                  <a:pt x="164" y="247"/>
                  <a:pt x="160" y="247"/>
                  <a:pt x="156" y="245"/>
                </a:cubicBezTo>
                <a:cubicBezTo>
                  <a:pt x="144" y="240"/>
                  <a:pt x="133" y="220"/>
                  <a:pt x="127" y="196"/>
                </a:cubicBezTo>
                <a:cubicBezTo>
                  <a:pt x="120" y="165"/>
                  <a:pt x="126" y="138"/>
                  <a:pt x="136" y="133"/>
                </a:cubicBezTo>
                <a:cubicBezTo>
                  <a:pt x="137" y="132"/>
                  <a:pt x="138" y="132"/>
                  <a:pt x="141" y="133"/>
                </a:cubicBezTo>
                <a:cubicBezTo>
                  <a:pt x="146" y="136"/>
                  <a:pt x="154" y="146"/>
                  <a:pt x="158" y="162"/>
                </a:cubicBezTo>
                <a:cubicBezTo>
                  <a:pt x="159" y="168"/>
                  <a:pt x="160" y="174"/>
                  <a:pt x="160" y="178"/>
                </a:cubicBezTo>
                <a:cubicBezTo>
                  <a:pt x="161" y="186"/>
                  <a:pt x="159" y="191"/>
                  <a:pt x="156" y="193"/>
                </a:cubicBezTo>
                <a:cubicBezTo>
                  <a:pt x="154" y="191"/>
                  <a:pt x="148" y="183"/>
                  <a:pt x="148" y="172"/>
                </a:cubicBezTo>
                <a:cubicBezTo>
                  <a:pt x="148" y="170"/>
                  <a:pt x="148" y="168"/>
                  <a:pt x="148" y="165"/>
                </a:cubicBezTo>
                <a:cubicBezTo>
                  <a:pt x="148" y="165"/>
                  <a:pt x="148" y="164"/>
                  <a:pt x="148" y="164"/>
                </a:cubicBezTo>
                <a:cubicBezTo>
                  <a:pt x="148" y="160"/>
                  <a:pt x="145" y="157"/>
                  <a:pt x="141" y="157"/>
                </a:cubicBezTo>
                <a:cubicBezTo>
                  <a:pt x="137" y="156"/>
                  <a:pt x="134" y="159"/>
                  <a:pt x="133" y="163"/>
                </a:cubicBezTo>
                <a:cubicBezTo>
                  <a:pt x="131" y="183"/>
                  <a:pt x="139" y="199"/>
                  <a:pt x="148" y="206"/>
                </a:cubicBezTo>
                <a:cubicBezTo>
                  <a:pt x="152" y="210"/>
                  <a:pt x="158" y="210"/>
                  <a:pt x="162" y="208"/>
                </a:cubicBezTo>
                <a:cubicBezTo>
                  <a:pt x="171" y="203"/>
                  <a:pt x="180" y="191"/>
                  <a:pt x="172" y="159"/>
                </a:cubicBezTo>
                <a:cubicBezTo>
                  <a:pt x="167" y="139"/>
                  <a:pt x="158" y="124"/>
                  <a:pt x="147" y="118"/>
                </a:cubicBezTo>
                <a:cubicBezTo>
                  <a:pt x="141" y="115"/>
                  <a:pt x="135" y="115"/>
                  <a:pt x="129" y="118"/>
                </a:cubicBezTo>
                <a:cubicBezTo>
                  <a:pt x="111" y="128"/>
                  <a:pt x="104" y="163"/>
                  <a:pt x="113" y="200"/>
                </a:cubicBezTo>
                <a:cubicBezTo>
                  <a:pt x="120" y="229"/>
                  <a:pt x="133" y="252"/>
                  <a:pt x="150" y="260"/>
                </a:cubicBezTo>
                <a:cubicBezTo>
                  <a:pt x="158" y="264"/>
                  <a:pt x="301" y="270"/>
                  <a:pt x="349" y="237"/>
                </a:cubicBezTo>
                <a:cubicBezTo>
                  <a:pt x="355" y="309"/>
                  <a:pt x="359" y="406"/>
                  <a:pt x="348" y="4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8"/>
          <p:cNvSpPr>
            <a:spLocks/>
          </p:cNvSpPr>
          <p:nvPr/>
        </p:nvSpPr>
        <p:spPr bwMode="auto">
          <a:xfrm>
            <a:off x="2705080" y="4164744"/>
            <a:ext cx="822958" cy="823465"/>
          </a:xfrm>
          <a:custGeom>
            <a:avLst/>
            <a:gdLst>
              <a:gd name="T0" fmla="*/ 687 w 687"/>
              <a:gd name="T1" fmla="*/ 625 h 687"/>
              <a:gd name="T2" fmla="*/ 625 w 687"/>
              <a:gd name="T3" fmla="*/ 687 h 687"/>
              <a:gd name="T4" fmla="*/ 62 w 687"/>
              <a:gd name="T5" fmla="*/ 687 h 687"/>
              <a:gd name="T6" fmla="*/ 0 w 687"/>
              <a:gd name="T7" fmla="*/ 625 h 687"/>
              <a:gd name="T8" fmla="*/ 0 w 687"/>
              <a:gd name="T9" fmla="*/ 62 h 687"/>
              <a:gd name="T10" fmla="*/ 62 w 687"/>
              <a:gd name="T11" fmla="*/ 0 h 687"/>
              <a:gd name="T12" fmla="*/ 625 w 687"/>
              <a:gd name="T13" fmla="*/ 0 h 687"/>
              <a:gd name="T14" fmla="*/ 687 w 687"/>
              <a:gd name="T15" fmla="*/ 62 h 687"/>
              <a:gd name="T16" fmla="*/ 687 w 687"/>
              <a:gd name="T17" fmla="*/ 62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5"/>
                </a:moveTo>
                <a:cubicBezTo>
                  <a:pt x="687" y="659"/>
                  <a:pt x="659" y="687"/>
                  <a:pt x="625" y="687"/>
                </a:cubicBezTo>
                <a:cubicBezTo>
                  <a:pt x="62" y="687"/>
                  <a:pt x="62" y="687"/>
                  <a:pt x="62" y="687"/>
                </a:cubicBezTo>
                <a:cubicBezTo>
                  <a:pt x="28" y="687"/>
                  <a:pt x="0" y="659"/>
                  <a:pt x="0" y="62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5"/>
                </a:lnTo>
                <a:close/>
              </a:path>
            </a:pathLst>
          </a:custGeom>
          <a:solidFill>
            <a:srgbClr val="99B2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9"/>
          <p:cNvSpPr>
            <a:spLocks/>
          </p:cNvSpPr>
          <p:nvPr/>
        </p:nvSpPr>
        <p:spPr bwMode="auto">
          <a:xfrm>
            <a:off x="2779111" y="4272747"/>
            <a:ext cx="748927" cy="715461"/>
          </a:xfrm>
          <a:custGeom>
            <a:avLst/>
            <a:gdLst>
              <a:gd name="T0" fmla="*/ 625 w 625"/>
              <a:gd name="T1" fmla="*/ 535 h 597"/>
              <a:gd name="T2" fmla="*/ 625 w 625"/>
              <a:gd name="T3" fmla="*/ 245 h 597"/>
              <a:gd name="T4" fmla="*/ 408 w 625"/>
              <a:gd name="T5" fmla="*/ 29 h 597"/>
              <a:gd name="T6" fmla="*/ 319 w 625"/>
              <a:gd name="T7" fmla="*/ 9 h 597"/>
              <a:gd name="T8" fmla="*/ 191 w 625"/>
              <a:gd name="T9" fmla="*/ 43 h 597"/>
              <a:gd name="T10" fmla="*/ 169 w 625"/>
              <a:gd name="T11" fmla="*/ 202 h 597"/>
              <a:gd name="T12" fmla="*/ 236 w 625"/>
              <a:gd name="T13" fmla="*/ 269 h 597"/>
              <a:gd name="T14" fmla="*/ 81 w 625"/>
              <a:gd name="T15" fmla="*/ 268 h 597"/>
              <a:gd name="T16" fmla="*/ 63 w 625"/>
              <a:gd name="T17" fmla="*/ 442 h 597"/>
              <a:gd name="T18" fmla="*/ 217 w 625"/>
              <a:gd name="T19" fmla="*/ 597 h 597"/>
              <a:gd name="T20" fmla="*/ 563 w 625"/>
              <a:gd name="T21" fmla="*/ 597 h 597"/>
              <a:gd name="T22" fmla="*/ 625 w 625"/>
              <a:gd name="T23" fmla="*/ 535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5" h="597">
                <a:moveTo>
                  <a:pt x="625" y="535"/>
                </a:moveTo>
                <a:cubicBezTo>
                  <a:pt x="625" y="245"/>
                  <a:pt x="625" y="245"/>
                  <a:pt x="625" y="245"/>
                </a:cubicBezTo>
                <a:cubicBezTo>
                  <a:pt x="408" y="29"/>
                  <a:pt x="408" y="29"/>
                  <a:pt x="408" y="29"/>
                </a:cubicBezTo>
                <a:cubicBezTo>
                  <a:pt x="408" y="29"/>
                  <a:pt x="326" y="18"/>
                  <a:pt x="319" y="9"/>
                </a:cubicBezTo>
                <a:cubicBezTo>
                  <a:pt x="313" y="0"/>
                  <a:pt x="224" y="14"/>
                  <a:pt x="191" y="43"/>
                </a:cubicBezTo>
                <a:cubicBezTo>
                  <a:pt x="157" y="72"/>
                  <a:pt x="169" y="202"/>
                  <a:pt x="169" y="202"/>
                </a:cubicBezTo>
                <a:cubicBezTo>
                  <a:pt x="236" y="269"/>
                  <a:pt x="236" y="269"/>
                  <a:pt x="236" y="269"/>
                </a:cubicBezTo>
                <a:cubicBezTo>
                  <a:pt x="236" y="269"/>
                  <a:pt x="162" y="201"/>
                  <a:pt x="81" y="268"/>
                </a:cubicBezTo>
                <a:cubicBezTo>
                  <a:pt x="0" y="335"/>
                  <a:pt x="63" y="442"/>
                  <a:pt x="63" y="442"/>
                </a:cubicBezTo>
                <a:cubicBezTo>
                  <a:pt x="217" y="597"/>
                  <a:pt x="217" y="597"/>
                  <a:pt x="217" y="597"/>
                </a:cubicBezTo>
                <a:cubicBezTo>
                  <a:pt x="563" y="597"/>
                  <a:pt x="563" y="597"/>
                  <a:pt x="563" y="597"/>
                </a:cubicBezTo>
                <a:cubicBezTo>
                  <a:pt x="597" y="597"/>
                  <a:pt x="625" y="569"/>
                  <a:pt x="625" y="535"/>
                </a:cubicBezTo>
                <a:close/>
              </a:path>
            </a:pathLst>
          </a:custGeom>
          <a:solidFill>
            <a:srgbClr val="738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00"/>
          <p:cNvSpPr>
            <a:spLocks noEditPoints="1"/>
          </p:cNvSpPr>
          <p:nvPr/>
        </p:nvSpPr>
        <p:spPr bwMode="auto">
          <a:xfrm>
            <a:off x="2981934" y="4270212"/>
            <a:ext cx="311335" cy="574499"/>
          </a:xfrm>
          <a:custGeom>
            <a:avLst/>
            <a:gdLst>
              <a:gd name="T0" fmla="*/ 260 w 260"/>
              <a:gd name="T1" fmla="*/ 53 h 479"/>
              <a:gd name="T2" fmla="*/ 130 w 260"/>
              <a:gd name="T3" fmla="*/ 0 h 479"/>
              <a:gd name="T4" fmla="*/ 0 w 260"/>
              <a:gd name="T5" fmla="*/ 59 h 479"/>
              <a:gd name="T6" fmla="*/ 0 w 260"/>
              <a:gd name="T7" fmla="*/ 60 h 479"/>
              <a:gd name="T8" fmla="*/ 0 w 260"/>
              <a:gd name="T9" fmla="*/ 60 h 479"/>
              <a:gd name="T10" fmla="*/ 0 w 260"/>
              <a:gd name="T11" fmla="*/ 204 h 479"/>
              <a:gd name="T12" fmla="*/ 25 w 260"/>
              <a:gd name="T13" fmla="*/ 208 h 479"/>
              <a:gd name="T14" fmla="*/ 25 w 260"/>
              <a:gd name="T15" fmla="*/ 95 h 479"/>
              <a:gd name="T16" fmla="*/ 130 w 260"/>
              <a:gd name="T17" fmla="*/ 118 h 479"/>
              <a:gd name="T18" fmla="*/ 235 w 260"/>
              <a:gd name="T19" fmla="*/ 95 h 479"/>
              <a:gd name="T20" fmla="*/ 235 w 260"/>
              <a:gd name="T21" fmla="*/ 213 h 479"/>
              <a:gd name="T22" fmla="*/ 130 w 260"/>
              <a:gd name="T23" fmla="*/ 190 h 479"/>
              <a:gd name="T24" fmla="*/ 32 w 260"/>
              <a:gd name="T25" fmla="*/ 209 h 479"/>
              <a:gd name="T26" fmla="*/ 66 w 260"/>
              <a:gd name="T27" fmla="*/ 223 h 479"/>
              <a:gd name="T28" fmla="*/ 130 w 260"/>
              <a:gd name="T29" fmla="*/ 215 h 479"/>
              <a:gd name="T30" fmla="*/ 235 w 260"/>
              <a:gd name="T31" fmla="*/ 249 h 479"/>
              <a:gd name="T32" fmla="*/ 130 w 260"/>
              <a:gd name="T33" fmla="*/ 283 h 479"/>
              <a:gd name="T34" fmla="*/ 125 w 260"/>
              <a:gd name="T35" fmla="*/ 283 h 479"/>
              <a:gd name="T36" fmla="*/ 137 w 260"/>
              <a:gd name="T37" fmla="*/ 308 h 479"/>
              <a:gd name="T38" fmla="*/ 235 w 260"/>
              <a:gd name="T39" fmla="*/ 285 h 479"/>
              <a:gd name="T40" fmla="*/ 235 w 260"/>
              <a:gd name="T41" fmla="*/ 361 h 479"/>
              <a:gd name="T42" fmla="*/ 144 w 260"/>
              <a:gd name="T43" fmla="*/ 338 h 479"/>
              <a:gd name="T44" fmla="*/ 145 w 260"/>
              <a:gd name="T45" fmla="*/ 359 h 479"/>
              <a:gd name="T46" fmla="*/ 91 w 260"/>
              <a:gd name="T47" fmla="*/ 476 h 479"/>
              <a:gd name="T48" fmla="*/ 130 w 260"/>
              <a:gd name="T49" fmla="*/ 479 h 479"/>
              <a:gd name="T50" fmla="*/ 260 w 260"/>
              <a:gd name="T51" fmla="*/ 425 h 479"/>
              <a:gd name="T52" fmla="*/ 260 w 260"/>
              <a:gd name="T53" fmla="*/ 425 h 479"/>
              <a:gd name="T54" fmla="*/ 260 w 260"/>
              <a:gd name="T55" fmla="*/ 53 h 479"/>
              <a:gd name="T56" fmla="*/ 130 w 260"/>
              <a:gd name="T57" fmla="*/ 93 h 479"/>
              <a:gd name="T58" fmla="*/ 25 w 260"/>
              <a:gd name="T59" fmla="*/ 59 h 479"/>
              <a:gd name="T60" fmla="*/ 130 w 260"/>
              <a:gd name="T61" fmla="*/ 25 h 479"/>
              <a:gd name="T62" fmla="*/ 235 w 260"/>
              <a:gd name="T63" fmla="*/ 59 h 479"/>
              <a:gd name="T64" fmla="*/ 130 w 260"/>
              <a:gd name="T65" fmla="*/ 9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0" h="479">
                <a:moveTo>
                  <a:pt x="260" y="53"/>
                </a:moveTo>
                <a:cubicBezTo>
                  <a:pt x="253" y="18"/>
                  <a:pt x="191" y="0"/>
                  <a:pt x="130" y="0"/>
                </a:cubicBezTo>
                <a:cubicBezTo>
                  <a:pt x="66" y="0"/>
                  <a:pt x="0" y="21"/>
                  <a:pt x="0" y="59"/>
                </a:cubicBezTo>
                <a:cubicBezTo>
                  <a:pt x="0" y="59"/>
                  <a:pt x="0" y="59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204"/>
                  <a:pt x="0" y="204"/>
                  <a:pt x="0" y="204"/>
                </a:cubicBezTo>
                <a:cubicBezTo>
                  <a:pt x="9" y="205"/>
                  <a:pt x="17" y="206"/>
                  <a:pt x="25" y="208"/>
                </a:cubicBezTo>
                <a:cubicBezTo>
                  <a:pt x="25" y="95"/>
                  <a:pt x="25" y="95"/>
                  <a:pt x="25" y="95"/>
                </a:cubicBezTo>
                <a:cubicBezTo>
                  <a:pt x="50" y="110"/>
                  <a:pt x="90" y="118"/>
                  <a:pt x="130" y="118"/>
                </a:cubicBezTo>
                <a:cubicBezTo>
                  <a:pt x="170" y="118"/>
                  <a:pt x="210" y="110"/>
                  <a:pt x="235" y="95"/>
                </a:cubicBezTo>
                <a:cubicBezTo>
                  <a:pt x="235" y="213"/>
                  <a:pt x="235" y="213"/>
                  <a:pt x="235" y="213"/>
                </a:cubicBezTo>
                <a:cubicBezTo>
                  <a:pt x="210" y="198"/>
                  <a:pt x="170" y="190"/>
                  <a:pt x="130" y="190"/>
                </a:cubicBezTo>
                <a:cubicBezTo>
                  <a:pt x="94" y="190"/>
                  <a:pt x="57" y="197"/>
                  <a:pt x="32" y="209"/>
                </a:cubicBezTo>
                <a:cubicBezTo>
                  <a:pt x="44" y="213"/>
                  <a:pt x="55" y="218"/>
                  <a:pt x="66" y="223"/>
                </a:cubicBezTo>
                <a:cubicBezTo>
                  <a:pt x="83" y="219"/>
                  <a:pt x="105" y="215"/>
                  <a:pt x="130" y="215"/>
                </a:cubicBezTo>
                <a:cubicBezTo>
                  <a:pt x="193" y="215"/>
                  <a:pt x="235" y="236"/>
                  <a:pt x="235" y="249"/>
                </a:cubicBezTo>
                <a:cubicBezTo>
                  <a:pt x="235" y="263"/>
                  <a:pt x="193" y="283"/>
                  <a:pt x="130" y="283"/>
                </a:cubicBezTo>
                <a:cubicBezTo>
                  <a:pt x="128" y="283"/>
                  <a:pt x="127" y="283"/>
                  <a:pt x="125" y="283"/>
                </a:cubicBezTo>
                <a:cubicBezTo>
                  <a:pt x="130" y="291"/>
                  <a:pt x="134" y="299"/>
                  <a:pt x="137" y="308"/>
                </a:cubicBezTo>
                <a:cubicBezTo>
                  <a:pt x="174" y="307"/>
                  <a:pt x="212" y="299"/>
                  <a:pt x="235" y="285"/>
                </a:cubicBezTo>
                <a:cubicBezTo>
                  <a:pt x="235" y="361"/>
                  <a:pt x="235" y="361"/>
                  <a:pt x="235" y="361"/>
                </a:cubicBezTo>
                <a:cubicBezTo>
                  <a:pt x="213" y="347"/>
                  <a:pt x="179" y="340"/>
                  <a:pt x="144" y="338"/>
                </a:cubicBezTo>
                <a:cubicBezTo>
                  <a:pt x="145" y="345"/>
                  <a:pt x="145" y="352"/>
                  <a:pt x="145" y="359"/>
                </a:cubicBezTo>
                <a:cubicBezTo>
                  <a:pt x="145" y="406"/>
                  <a:pt x="124" y="448"/>
                  <a:pt x="91" y="476"/>
                </a:cubicBezTo>
                <a:cubicBezTo>
                  <a:pt x="104" y="478"/>
                  <a:pt x="117" y="479"/>
                  <a:pt x="130" y="479"/>
                </a:cubicBezTo>
                <a:cubicBezTo>
                  <a:pt x="192" y="479"/>
                  <a:pt x="254" y="460"/>
                  <a:pt x="260" y="425"/>
                </a:cubicBezTo>
                <a:cubicBezTo>
                  <a:pt x="260" y="425"/>
                  <a:pt x="260" y="425"/>
                  <a:pt x="260" y="425"/>
                </a:cubicBezTo>
                <a:cubicBezTo>
                  <a:pt x="260" y="53"/>
                  <a:pt x="260" y="53"/>
                  <a:pt x="260" y="53"/>
                </a:cubicBezTo>
                <a:close/>
                <a:moveTo>
                  <a:pt x="130" y="93"/>
                </a:moveTo>
                <a:cubicBezTo>
                  <a:pt x="67" y="93"/>
                  <a:pt x="25" y="73"/>
                  <a:pt x="25" y="59"/>
                </a:cubicBezTo>
                <a:cubicBezTo>
                  <a:pt x="25" y="46"/>
                  <a:pt x="67" y="25"/>
                  <a:pt x="130" y="25"/>
                </a:cubicBezTo>
                <a:cubicBezTo>
                  <a:pt x="193" y="25"/>
                  <a:pt x="235" y="46"/>
                  <a:pt x="235" y="59"/>
                </a:cubicBezTo>
                <a:cubicBezTo>
                  <a:pt x="235" y="73"/>
                  <a:pt x="193" y="93"/>
                  <a:pt x="130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01"/>
          <p:cNvSpPr>
            <a:spLocks/>
          </p:cNvSpPr>
          <p:nvPr/>
        </p:nvSpPr>
        <p:spPr bwMode="auto">
          <a:xfrm>
            <a:off x="2936299" y="4726059"/>
            <a:ext cx="67946" cy="83665"/>
          </a:xfrm>
          <a:custGeom>
            <a:avLst/>
            <a:gdLst>
              <a:gd name="T0" fmla="*/ 29 w 57"/>
              <a:gd name="T1" fmla="*/ 0 h 70"/>
              <a:gd name="T2" fmla="*/ 0 w 57"/>
              <a:gd name="T3" fmla="*/ 60 h 70"/>
              <a:gd name="T4" fmla="*/ 9 w 57"/>
              <a:gd name="T5" fmla="*/ 70 h 70"/>
              <a:gd name="T6" fmla="*/ 47 w 57"/>
              <a:gd name="T7" fmla="*/ 70 h 70"/>
              <a:gd name="T8" fmla="*/ 57 w 57"/>
              <a:gd name="T9" fmla="*/ 60 h 70"/>
              <a:gd name="T10" fmla="*/ 29 w 57"/>
              <a:gd name="T1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70">
                <a:moveTo>
                  <a:pt x="29" y="0"/>
                </a:moveTo>
                <a:cubicBezTo>
                  <a:pt x="14" y="0"/>
                  <a:pt x="0" y="60"/>
                  <a:pt x="0" y="60"/>
                </a:cubicBezTo>
                <a:cubicBezTo>
                  <a:pt x="0" y="65"/>
                  <a:pt x="4" y="70"/>
                  <a:pt x="9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52" y="70"/>
                  <a:pt x="57" y="65"/>
                  <a:pt x="57" y="60"/>
                </a:cubicBezTo>
                <a:cubicBezTo>
                  <a:pt x="57" y="60"/>
                  <a:pt x="43" y="0"/>
                  <a:pt x="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02"/>
          <p:cNvSpPr>
            <a:spLocks/>
          </p:cNvSpPr>
          <p:nvPr/>
        </p:nvSpPr>
        <p:spPr bwMode="auto">
          <a:xfrm>
            <a:off x="2936299" y="4591688"/>
            <a:ext cx="67946" cy="82651"/>
          </a:xfrm>
          <a:custGeom>
            <a:avLst/>
            <a:gdLst>
              <a:gd name="T0" fmla="*/ 29 w 57"/>
              <a:gd name="T1" fmla="*/ 69 h 69"/>
              <a:gd name="T2" fmla="*/ 0 w 57"/>
              <a:gd name="T3" fmla="*/ 9 h 69"/>
              <a:gd name="T4" fmla="*/ 9 w 57"/>
              <a:gd name="T5" fmla="*/ 0 h 69"/>
              <a:gd name="T6" fmla="*/ 47 w 57"/>
              <a:gd name="T7" fmla="*/ 0 h 69"/>
              <a:gd name="T8" fmla="*/ 57 w 57"/>
              <a:gd name="T9" fmla="*/ 9 h 69"/>
              <a:gd name="T10" fmla="*/ 29 w 57"/>
              <a:gd name="T1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69">
                <a:moveTo>
                  <a:pt x="29" y="69"/>
                </a:moveTo>
                <a:cubicBezTo>
                  <a:pt x="14" y="6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2" y="0"/>
                  <a:pt x="57" y="4"/>
                  <a:pt x="57" y="9"/>
                </a:cubicBezTo>
                <a:cubicBezTo>
                  <a:pt x="57" y="9"/>
                  <a:pt x="43" y="69"/>
                  <a:pt x="29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3"/>
          <p:cNvSpPr>
            <a:spLocks/>
          </p:cNvSpPr>
          <p:nvPr/>
        </p:nvSpPr>
        <p:spPr bwMode="auto">
          <a:xfrm>
            <a:off x="2983963" y="4697156"/>
            <a:ext cx="93806" cy="85186"/>
          </a:xfrm>
          <a:custGeom>
            <a:avLst/>
            <a:gdLst>
              <a:gd name="T0" fmla="*/ 7 w 78"/>
              <a:gd name="T1" fmla="*/ 13 h 71"/>
              <a:gd name="T2" fmla="*/ 43 w 78"/>
              <a:gd name="T3" fmla="*/ 68 h 71"/>
              <a:gd name="T4" fmla="*/ 57 w 78"/>
              <a:gd name="T5" fmla="*/ 65 h 71"/>
              <a:gd name="T6" fmla="*/ 75 w 78"/>
              <a:gd name="T7" fmla="*/ 32 h 71"/>
              <a:gd name="T8" fmla="*/ 72 w 78"/>
              <a:gd name="T9" fmla="*/ 18 h 71"/>
              <a:gd name="T10" fmla="*/ 7 w 78"/>
              <a:gd name="T11" fmla="*/ 1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71">
                <a:moveTo>
                  <a:pt x="7" y="13"/>
                </a:moveTo>
                <a:cubicBezTo>
                  <a:pt x="0" y="26"/>
                  <a:pt x="43" y="68"/>
                  <a:pt x="43" y="68"/>
                </a:cubicBezTo>
                <a:cubicBezTo>
                  <a:pt x="48" y="71"/>
                  <a:pt x="54" y="70"/>
                  <a:pt x="57" y="65"/>
                </a:cubicBezTo>
                <a:cubicBezTo>
                  <a:pt x="75" y="32"/>
                  <a:pt x="75" y="32"/>
                  <a:pt x="75" y="32"/>
                </a:cubicBezTo>
                <a:cubicBezTo>
                  <a:pt x="78" y="27"/>
                  <a:pt x="77" y="21"/>
                  <a:pt x="72" y="18"/>
                </a:cubicBezTo>
                <a:cubicBezTo>
                  <a:pt x="72" y="18"/>
                  <a:pt x="14" y="0"/>
                  <a:pt x="7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4"/>
          <p:cNvSpPr>
            <a:spLocks/>
          </p:cNvSpPr>
          <p:nvPr/>
        </p:nvSpPr>
        <p:spPr bwMode="auto">
          <a:xfrm>
            <a:off x="2861761" y="4618055"/>
            <a:ext cx="94820" cy="83665"/>
          </a:xfrm>
          <a:custGeom>
            <a:avLst/>
            <a:gdLst>
              <a:gd name="T0" fmla="*/ 72 w 79"/>
              <a:gd name="T1" fmla="*/ 57 h 70"/>
              <a:gd name="T2" fmla="*/ 6 w 79"/>
              <a:gd name="T3" fmla="*/ 53 h 70"/>
              <a:gd name="T4" fmla="*/ 3 w 79"/>
              <a:gd name="T5" fmla="*/ 40 h 70"/>
              <a:gd name="T6" fmla="*/ 22 w 79"/>
              <a:gd name="T7" fmla="*/ 7 h 70"/>
              <a:gd name="T8" fmla="*/ 35 w 79"/>
              <a:gd name="T9" fmla="*/ 3 h 70"/>
              <a:gd name="T10" fmla="*/ 72 w 79"/>
              <a:gd name="T11" fmla="*/ 5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" h="70">
                <a:moveTo>
                  <a:pt x="72" y="57"/>
                </a:moveTo>
                <a:cubicBezTo>
                  <a:pt x="65" y="70"/>
                  <a:pt x="6" y="53"/>
                  <a:pt x="6" y="53"/>
                </a:cubicBezTo>
                <a:cubicBezTo>
                  <a:pt x="2" y="50"/>
                  <a:pt x="0" y="44"/>
                  <a:pt x="3" y="40"/>
                </a:cubicBezTo>
                <a:cubicBezTo>
                  <a:pt x="22" y="7"/>
                  <a:pt x="22" y="7"/>
                  <a:pt x="22" y="7"/>
                </a:cubicBezTo>
                <a:cubicBezTo>
                  <a:pt x="24" y="2"/>
                  <a:pt x="30" y="0"/>
                  <a:pt x="35" y="3"/>
                </a:cubicBezTo>
                <a:cubicBezTo>
                  <a:pt x="35" y="3"/>
                  <a:pt x="79" y="44"/>
                  <a:pt x="72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5"/>
          <p:cNvSpPr>
            <a:spLocks/>
          </p:cNvSpPr>
          <p:nvPr/>
        </p:nvSpPr>
        <p:spPr bwMode="auto">
          <a:xfrm>
            <a:off x="2982949" y="4618055"/>
            <a:ext cx="94820" cy="83665"/>
          </a:xfrm>
          <a:custGeom>
            <a:avLst/>
            <a:gdLst>
              <a:gd name="T0" fmla="*/ 7 w 79"/>
              <a:gd name="T1" fmla="*/ 57 h 70"/>
              <a:gd name="T2" fmla="*/ 73 w 79"/>
              <a:gd name="T3" fmla="*/ 53 h 70"/>
              <a:gd name="T4" fmla="*/ 76 w 79"/>
              <a:gd name="T5" fmla="*/ 40 h 70"/>
              <a:gd name="T6" fmla="*/ 58 w 79"/>
              <a:gd name="T7" fmla="*/ 7 h 70"/>
              <a:gd name="T8" fmla="*/ 44 w 79"/>
              <a:gd name="T9" fmla="*/ 3 h 70"/>
              <a:gd name="T10" fmla="*/ 7 w 79"/>
              <a:gd name="T11" fmla="*/ 5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" h="70">
                <a:moveTo>
                  <a:pt x="7" y="57"/>
                </a:moveTo>
                <a:cubicBezTo>
                  <a:pt x="15" y="70"/>
                  <a:pt x="73" y="53"/>
                  <a:pt x="73" y="53"/>
                </a:cubicBezTo>
                <a:cubicBezTo>
                  <a:pt x="78" y="50"/>
                  <a:pt x="79" y="44"/>
                  <a:pt x="76" y="40"/>
                </a:cubicBezTo>
                <a:cubicBezTo>
                  <a:pt x="58" y="7"/>
                  <a:pt x="58" y="7"/>
                  <a:pt x="58" y="7"/>
                </a:cubicBezTo>
                <a:cubicBezTo>
                  <a:pt x="55" y="2"/>
                  <a:pt x="49" y="0"/>
                  <a:pt x="44" y="3"/>
                </a:cubicBezTo>
                <a:cubicBezTo>
                  <a:pt x="44" y="3"/>
                  <a:pt x="0" y="44"/>
                  <a:pt x="7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6"/>
          <p:cNvSpPr>
            <a:spLocks/>
          </p:cNvSpPr>
          <p:nvPr/>
        </p:nvSpPr>
        <p:spPr bwMode="auto">
          <a:xfrm>
            <a:off x="2861761" y="4697156"/>
            <a:ext cx="94820" cy="85186"/>
          </a:xfrm>
          <a:custGeom>
            <a:avLst/>
            <a:gdLst>
              <a:gd name="T0" fmla="*/ 71 w 79"/>
              <a:gd name="T1" fmla="*/ 13 h 71"/>
              <a:gd name="T2" fmla="*/ 35 w 79"/>
              <a:gd name="T3" fmla="*/ 68 h 71"/>
              <a:gd name="T4" fmla="*/ 22 w 79"/>
              <a:gd name="T5" fmla="*/ 65 h 71"/>
              <a:gd name="T6" fmla="*/ 3 w 79"/>
              <a:gd name="T7" fmla="*/ 32 h 71"/>
              <a:gd name="T8" fmla="*/ 6 w 79"/>
              <a:gd name="T9" fmla="*/ 18 h 71"/>
              <a:gd name="T10" fmla="*/ 71 w 79"/>
              <a:gd name="T11" fmla="*/ 1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" h="71">
                <a:moveTo>
                  <a:pt x="71" y="13"/>
                </a:moveTo>
                <a:cubicBezTo>
                  <a:pt x="79" y="26"/>
                  <a:pt x="35" y="68"/>
                  <a:pt x="35" y="68"/>
                </a:cubicBezTo>
                <a:cubicBezTo>
                  <a:pt x="30" y="71"/>
                  <a:pt x="24" y="70"/>
                  <a:pt x="22" y="65"/>
                </a:cubicBezTo>
                <a:cubicBezTo>
                  <a:pt x="3" y="32"/>
                  <a:pt x="3" y="32"/>
                  <a:pt x="3" y="32"/>
                </a:cubicBezTo>
                <a:cubicBezTo>
                  <a:pt x="0" y="27"/>
                  <a:pt x="2" y="21"/>
                  <a:pt x="6" y="18"/>
                </a:cubicBezTo>
                <a:cubicBezTo>
                  <a:pt x="6" y="18"/>
                  <a:pt x="64" y="0"/>
                  <a:pt x="71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7"/>
          <p:cNvSpPr>
            <a:spLocks noEditPoints="1"/>
          </p:cNvSpPr>
          <p:nvPr/>
        </p:nvSpPr>
        <p:spPr bwMode="auto">
          <a:xfrm>
            <a:off x="2816126" y="4543517"/>
            <a:ext cx="308292" cy="312856"/>
          </a:xfrm>
          <a:custGeom>
            <a:avLst/>
            <a:gdLst>
              <a:gd name="T0" fmla="*/ 0 w 257"/>
              <a:gd name="T1" fmla="*/ 131 h 261"/>
              <a:gd name="T2" fmla="*/ 128 w 257"/>
              <a:gd name="T3" fmla="*/ 261 h 261"/>
              <a:gd name="T4" fmla="*/ 257 w 257"/>
              <a:gd name="T5" fmla="*/ 131 h 261"/>
              <a:gd name="T6" fmla="*/ 128 w 257"/>
              <a:gd name="T7" fmla="*/ 0 h 261"/>
              <a:gd name="T8" fmla="*/ 0 w 257"/>
              <a:gd name="T9" fmla="*/ 131 h 261"/>
              <a:gd name="T10" fmla="*/ 23 w 257"/>
              <a:gd name="T11" fmla="*/ 131 h 261"/>
              <a:gd name="T12" fmla="*/ 128 w 257"/>
              <a:gd name="T13" fmla="*/ 24 h 261"/>
              <a:gd name="T14" fmla="*/ 234 w 257"/>
              <a:gd name="T15" fmla="*/ 131 h 261"/>
              <a:gd name="T16" fmla="*/ 128 w 257"/>
              <a:gd name="T17" fmla="*/ 238 h 261"/>
              <a:gd name="T18" fmla="*/ 23 w 257"/>
              <a:gd name="T19" fmla="*/ 13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7" h="261">
                <a:moveTo>
                  <a:pt x="0" y="131"/>
                </a:moveTo>
                <a:cubicBezTo>
                  <a:pt x="0" y="203"/>
                  <a:pt x="57" y="261"/>
                  <a:pt x="128" y="261"/>
                </a:cubicBezTo>
                <a:cubicBezTo>
                  <a:pt x="199" y="261"/>
                  <a:pt x="257" y="203"/>
                  <a:pt x="257" y="131"/>
                </a:cubicBezTo>
                <a:cubicBezTo>
                  <a:pt x="257" y="59"/>
                  <a:pt x="199" y="0"/>
                  <a:pt x="128" y="0"/>
                </a:cubicBezTo>
                <a:cubicBezTo>
                  <a:pt x="57" y="0"/>
                  <a:pt x="0" y="59"/>
                  <a:pt x="0" y="131"/>
                </a:cubicBezTo>
                <a:close/>
                <a:moveTo>
                  <a:pt x="23" y="131"/>
                </a:moveTo>
                <a:cubicBezTo>
                  <a:pt x="23" y="72"/>
                  <a:pt x="70" y="24"/>
                  <a:pt x="128" y="24"/>
                </a:cubicBezTo>
                <a:cubicBezTo>
                  <a:pt x="186" y="24"/>
                  <a:pt x="234" y="72"/>
                  <a:pt x="234" y="131"/>
                </a:cubicBezTo>
                <a:cubicBezTo>
                  <a:pt x="234" y="190"/>
                  <a:pt x="186" y="238"/>
                  <a:pt x="128" y="238"/>
                </a:cubicBezTo>
                <a:cubicBezTo>
                  <a:pt x="70" y="238"/>
                  <a:pt x="23" y="190"/>
                  <a:pt x="23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Oval 108"/>
          <p:cNvSpPr>
            <a:spLocks noChangeArrowheads="1"/>
          </p:cNvSpPr>
          <p:nvPr/>
        </p:nvSpPr>
        <p:spPr bwMode="auto">
          <a:xfrm>
            <a:off x="2957596" y="4687522"/>
            <a:ext cx="25353" cy="2535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9"/>
          <p:cNvSpPr>
            <a:spLocks/>
          </p:cNvSpPr>
          <p:nvPr/>
        </p:nvSpPr>
        <p:spPr bwMode="auto">
          <a:xfrm>
            <a:off x="2705080" y="5272162"/>
            <a:ext cx="822958" cy="822451"/>
          </a:xfrm>
          <a:custGeom>
            <a:avLst/>
            <a:gdLst>
              <a:gd name="T0" fmla="*/ 687 w 687"/>
              <a:gd name="T1" fmla="*/ 624 h 686"/>
              <a:gd name="T2" fmla="*/ 625 w 687"/>
              <a:gd name="T3" fmla="*/ 686 h 686"/>
              <a:gd name="T4" fmla="*/ 62 w 687"/>
              <a:gd name="T5" fmla="*/ 686 h 686"/>
              <a:gd name="T6" fmla="*/ 0 w 687"/>
              <a:gd name="T7" fmla="*/ 624 h 686"/>
              <a:gd name="T8" fmla="*/ 0 w 687"/>
              <a:gd name="T9" fmla="*/ 62 h 686"/>
              <a:gd name="T10" fmla="*/ 62 w 687"/>
              <a:gd name="T11" fmla="*/ 0 h 686"/>
              <a:gd name="T12" fmla="*/ 625 w 687"/>
              <a:gd name="T13" fmla="*/ 0 h 686"/>
              <a:gd name="T14" fmla="*/ 687 w 687"/>
              <a:gd name="T15" fmla="*/ 62 h 686"/>
              <a:gd name="T16" fmla="*/ 687 w 687"/>
              <a:gd name="T17" fmla="*/ 624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6">
                <a:moveTo>
                  <a:pt x="687" y="624"/>
                </a:moveTo>
                <a:cubicBezTo>
                  <a:pt x="687" y="659"/>
                  <a:pt x="659" y="686"/>
                  <a:pt x="625" y="686"/>
                </a:cubicBezTo>
                <a:cubicBezTo>
                  <a:pt x="62" y="686"/>
                  <a:pt x="62" y="686"/>
                  <a:pt x="62" y="686"/>
                </a:cubicBezTo>
                <a:cubicBezTo>
                  <a:pt x="28" y="686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2FC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10"/>
          <p:cNvSpPr>
            <a:spLocks/>
          </p:cNvSpPr>
          <p:nvPr/>
        </p:nvSpPr>
        <p:spPr bwMode="auto">
          <a:xfrm>
            <a:off x="2810548" y="5415153"/>
            <a:ext cx="717490" cy="679460"/>
          </a:xfrm>
          <a:custGeom>
            <a:avLst/>
            <a:gdLst>
              <a:gd name="T0" fmla="*/ 599 w 599"/>
              <a:gd name="T1" fmla="*/ 505 h 567"/>
              <a:gd name="T2" fmla="*/ 599 w 599"/>
              <a:gd name="T3" fmla="*/ 131 h 567"/>
              <a:gd name="T4" fmla="*/ 485 w 599"/>
              <a:gd name="T5" fmla="*/ 17 h 567"/>
              <a:gd name="T6" fmla="*/ 82 w 599"/>
              <a:gd name="T7" fmla="*/ 5 h 567"/>
              <a:gd name="T8" fmla="*/ 51 w 599"/>
              <a:gd name="T9" fmla="*/ 99 h 567"/>
              <a:gd name="T10" fmla="*/ 251 w 599"/>
              <a:gd name="T11" fmla="*/ 300 h 567"/>
              <a:gd name="T12" fmla="*/ 264 w 599"/>
              <a:gd name="T13" fmla="*/ 457 h 567"/>
              <a:gd name="T14" fmla="*/ 217 w 599"/>
              <a:gd name="T15" fmla="*/ 483 h 567"/>
              <a:gd name="T16" fmla="*/ 301 w 599"/>
              <a:gd name="T17" fmla="*/ 567 h 567"/>
              <a:gd name="T18" fmla="*/ 537 w 599"/>
              <a:gd name="T19" fmla="*/ 567 h 567"/>
              <a:gd name="T20" fmla="*/ 599 w 599"/>
              <a:gd name="T21" fmla="*/ 505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9" h="567">
                <a:moveTo>
                  <a:pt x="599" y="505"/>
                </a:moveTo>
                <a:cubicBezTo>
                  <a:pt x="599" y="131"/>
                  <a:pt x="599" y="131"/>
                  <a:pt x="599" y="131"/>
                </a:cubicBezTo>
                <a:cubicBezTo>
                  <a:pt x="485" y="17"/>
                  <a:pt x="485" y="17"/>
                  <a:pt x="485" y="17"/>
                </a:cubicBezTo>
                <a:cubicBezTo>
                  <a:pt x="485" y="17"/>
                  <a:pt x="109" y="0"/>
                  <a:pt x="82" y="5"/>
                </a:cubicBezTo>
                <a:cubicBezTo>
                  <a:pt x="0" y="19"/>
                  <a:pt x="51" y="99"/>
                  <a:pt x="51" y="99"/>
                </a:cubicBezTo>
                <a:cubicBezTo>
                  <a:pt x="251" y="300"/>
                  <a:pt x="251" y="300"/>
                  <a:pt x="251" y="300"/>
                </a:cubicBezTo>
                <a:cubicBezTo>
                  <a:pt x="264" y="457"/>
                  <a:pt x="264" y="457"/>
                  <a:pt x="264" y="457"/>
                </a:cubicBezTo>
                <a:cubicBezTo>
                  <a:pt x="217" y="483"/>
                  <a:pt x="217" y="483"/>
                  <a:pt x="217" y="483"/>
                </a:cubicBezTo>
                <a:cubicBezTo>
                  <a:pt x="301" y="567"/>
                  <a:pt x="301" y="567"/>
                  <a:pt x="301" y="567"/>
                </a:cubicBezTo>
                <a:cubicBezTo>
                  <a:pt x="537" y="567"/>
                  <a:pt x="537" y="567"/>
                  <a:pt x="537" y="567"/>
                </a:cubicBezTo>
                <a:cubicBezTo>
                  <a:pt x="571" y="567"/>
                  <a:pt x="599" y="540"/>
                  <a:pt x="599" y="505"/>
                </a:cubicBezTo>
                <a:close/>
              </a:path>
            </a:pathLst>
          </a:custGeom>
          <a:solidFill>
            <a:srgbClr val="348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11"/>
          <p:cNvSpPr>
            <a:spLocks/>
          </p:cNvSpPr>
          <p:nvPr/>
        </p:nvSpPr>
        <p:spPr bwMode="auto">
          <a:xfrm>
            <a:off x="3058501" y="5571835"/>
            <a:ext cx="145019" cy="227670"/>
          </a:xfrm>
          <a:custGeom>
            <a:avLst/>
            <a:gdLst>
              <a:gd name="T0" fmla="*/ 109 w 121"/>
              <a:gd name="T1" fmla="*/ 0 h 190"/>
              <a:gd name="T2" fmla="*/ 96 w 121"/>
              <a:gd name="T3" fmla="*/ 9 h 190"/>
              <a:gd name="T4" fmla="*/ 96 w 121"/>
              <a:gd name="T5" fmla="*/ 122 h 190"/>
              <a:gd name="T6" fmla="*/ 96 w 121"/>
              <a:gd name="T7" fmla="*/ 122 h 190"/>
              <a:gd name="T8" fmla="*/ 84 w 121"/>
              <a:gd name="T9" fmla="*/ 131 h 190"/>
              <a:gd name="T10" fmla="*/ 72 w 121"/>
              <a:gd name="T11" fmla="*/ 122 h 190"/>
              <a:gd name="T12" fmla="*/ 73 w 121"/>
              <a:gd name="T13" fmla="*/ 9 h 190"/>
              <a:gd name="T14" fmla="*/ 60 w 121"/>
              <a:gd name="T15" fmla="*/ 0 h 190"/>
              <a:gd name="T16" fmla="*/ 48 w 121"/>
              <a:gd name="T17" fmla="*/ 9 h 190"/>
              <a:gd name="T18" fmla="*/ 48 w 121"/>
              <a:gd name="T19" fmla="*/ 122 h 190"/>
              <a:gd name="T20" fmla="*/ 36 w 121"/>
              <a:gd name="T21" fmla="*/ 131 h 190"/>
              <a:gd name="T22" fmla="*/ 24 w 121"/>
              <a:gd name="T23" fmla="*/ 122 h 190"/>
              <a:gd name="T24" fmla="*/ 24 w 121"/>
              <a:gd name="T25" fmla="*/ 122 h 190"/>
              <a:gd name="T26" fmla="*/ 24 w 121"/>
              <a:gd name="T27" fmla="*/ 122 h 190"/>
              <a:gd name="T28" fmla="*/ 24 w 121"/>
              <a:gd name="T29" fmla="*/ 9 h 190"/>
              <a:gd name="T30" fmla="*/ 12 w 121"/>
              <a:gd name="T31" fmla="*/ 0 h 190"/>
              <a:gd name="T32" fmla="*/ 0 w 121"/>
              <a:gd name="T33" fmla="*/ 9 h 190"/>
              <a:gd name="T34" fmla="*/ 0 w 121"/>
              <a:gd name="T35" fmla="*/ 146 h 190"/>
              <a:gd name="T36" fmla="*/ 1 w 121"/>
              <a:gd name="T37" fmla="*/ 149 h 190"/>
              <a:gd name="T38" fmla="*/ 60 w 121"/>
              <a:gd name="T39" fmla="*/ 190 h 190"/>
              <a:gd name="T40" fmla="*/ 120 w 121"/>
              <a:gd name="T41" fmla="*/ 149 h 190"/>
              <a:gd name="T42" fmla="*/ 121 w 121"/>
              <a:gd name="T43" fmla="*/ 146 h 190"/>
              <a:gd name="T44" fmla="*/ 121 w 121"/>
              <a:gd name="T45" fmla="*/ 9 h 190"/>
              <a:gd name="T46" fmla="*/ 109 w 121"/>
              <a:gd name="T47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1" h="190">
                <a:moveTo>
                  <a:pt x="109" y="0"/>
                </a:moveTo>
                <a:cubicBezTo>
                  <a:pt x="102" y="0"/>
                  <a:pt x="96" y="4"/>
                  <a:pt x="96" y="9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6" y="127"/>
                  <a:pt x="91" y="131"/>
                  <a:pt x="84" y="131"/>
                </a:cubicBezTo>
                <a:cubicBezTo>
                  <a:pt x="78" y="131"/>
                  <a:pt x="72" y="127"/>
                  <a:pt x="72" y="122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7" y="0"/>
                  <a:pt x="60" y="0"/>
                </a:cubicBezTo>
                <a:cubicBezTo>
                  <a:pt x="54" y="0"/>
                  <a:pt x="48" y="4"/>
                  <a:pt x="48" y="9"/>
                </a:cubicBezTo>
                <a:cubicBezTo>
                  <a:pt x="48" y="122"/>
                  <a:pt x="48" y="122"/>
                  <a:pt x="48" y="122"/>
                </a:cubicBezTo>
                <a:cubicBezTo>
                  <a:pt x="48" y="127"/>
                  <a:pt x="43" y="131"/>
                  <a:pt x="36" y="131"/>
                </a:cubicBezTo>
                <a:cubicBezTo>
                  <a:pt x="30" y="131"/>
                  <a:pt x="24" y="127"/>
                  <a:pt x="24" y="122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4"/>
                  <a:pt x="19" y="0"/>
                  <a:pt x="12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8"/>
                  <a:pt x="1" y="149"/>
                </a:cubicBezTo>
                <a:cubicBezTo>
                  <a:pt x="5" y="172"/>
                  <a:pt x="30" y="190"/>
                  <a:pt x="60" y="190"/>
                </a:cubicBezTo>
                <a:cubicBezTo>
                  <a:pt x="91" y="190"/>
                  <a:pt x="116" y="172"/>
                  <a:pt x="120" y="149"/>
                </a:cubicBezTo>
                <a:cubicBezTo>
                  <a:pt x="121" y="148"/>
                  <a:pt x="121" y="147"/>
                  <a:pt x="121" y="146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4"/>
                  <a:pt x="115" y="0"/>
                  <a:pt x="10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2"/>
          <p:cNvSpPr>
            <a:spLocks/>
          </p:cNvSpPr>
          <p:nvPr/>
        </p:nvSpPr>
        <p:spPr bwMode="auto">
          <a:xfrm>
            <a:off x="3107685" y="5764010"/>
            <a:ext cx="45635" cy="182034"/>
          </a:xfrm>
          <a:custGeom>
            <a:avLst/>
            <a:gdLst>
              <a:gd name="T0" fmla="*/ 38 w 38"/>
              <a:gd name="T1" fmla="*/ 137 h 152"/>
              <a:gd name="T2" fmla="*/ 19 w 38"/>
              <a:gd name="T3" fmla="*/ 152 h 152"/>
              <a:gd name="T4" fmla="*/ 19 w 38"/>
              <a:gd name="T5" fmla="*/ 152 h 152"/>
              <a:gd name="T6" fmla="*/ 0 w 38"/>
              <a:gd name="T7" fmla="*/ 137 h 152"/>
              <a:gd name="T8" fmla="*/ 0 w 38"/>
              <a:gd name="T9" fmla="*/ 15 h 152"/>
              <a:gd name="T10" fmla="*/ 19 w 38"/>
              <a:gd name="T11" fmla="*/ 0 h 152"/>
              <a:gd name="T12" fmla="*/ 19 w 38"/>
              <a:gd name="T13" fmla="*/ 0 h 152"/>
              <a:gd name="T14" fmla="*/ 38 w 38"/>
              <a:gd name="T15" fmla="*/ 15 h 152"/>
              <a:gd name="T16" fmla="*/ 38 w 38"/>
              <a:gd name="T17" fmla="*/ 13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152">
                <a:moveTo>
                  <a:pt x="38" y="137"/>
                </a:moveTo>
                <a:cubicBezTo>
                  <a:pt x="38" y="145"/>
                  <a:pt x="30" y="152"/>
                  <a:pt x="19" y="152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9" y="152"/>
                  <a:pt x="0" y="145"/>
                  <a:pt x="0" y="1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30" y="0"/>
                  <a:pt x="38" y="7"/>
                  <a:pt x="38" y="15"/>
                </a:cubicBezTo>
                <a:lnTo>
                  <a:pt x="38" y="1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3"/>
          <p:cNvSpPr>
            <a:spLocks/>
          </p:cNvSpPr>
          <p:nvPr/>
        </p:nvSpPr>
        <p:spPr bwMode="auto">
          <a:xfrm>
            <a:off x="3070163" y="5925762"/>
            <a:ext cx="120173" cy="92285"/>
          </a:xfrm>
          <a:custGeom>
            <a:avLst/>
            <a:gdLst>
              <a:gd name="T0" fmla="*/ 100 w 100"/>
              <a:gd name="T1" fmla="*/ 77 h 77"/>
              <a:gd name="T2" fmla="*/ 100 w 100"/>
              <a:gd name="T3" fmla="*/ 28 h 77"/>
              <a:gd name="T4" fmla="*/ 64 w 100"/>
              <a:gd name="T5" fmla="*/ 0 h 77"/>
              <a:gd name="T6" fmla="*/ 37 w 100"/>
              <a:gd name="T7" fmla="*/ 0 h 77"/>
              <a:gd name="T8" fmla="*/ 0 w 100"/>
              <a:gd name="T9" fmla="*/ 28 h 77"/>
              <a:gd name="T10" fmla="*/ 0 w 100"/>
              <a:gd name="T11" fmla="*/ 77 h 77"/>
              <a:gd name="T12" fmla="*/ 100 w 100"/>
              <a:gd name="T13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77">
                <a:moveTo>
                  <a:pt x="100" y="77"/>
                </a:moveTo>
                <a:cubicBezTo>
                  <a:pt x="100" y="28"/>
                  <a:pt x="100" y="28"/>
                  <a:pt x="100" y="28"/>
                </a:cubicBezTo>
                <a:cubicBezTo>
                  <a:pt x="100" y="13"/>
                  <a:pt x="84" y="0"/>
                  <a:pt x="6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7" y="0"/>
                  <a:pt x="0" y="13"/>
                  <a:pt x="0" y="28"/>
                </a:cubicBezTo>
                <a:cubicBezTo>
                  <a:pt x="0" y="77"/>
                  <a:pt x="0" y="77"/>
                  <a:pt x="0" y="77"/>
                </a:cubicBezTo>
                <a:lnTo>
                  <a:pt x="100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4"/>
          <p:cNvSpPr>
            <a:spLocks noEditPoints="1"/>
          </p:cNvSpPr>
          <p:nvPr/>
        </p:nvSpPr>
        <p:spPr bwMode="auto">
          <a:xfrm>
            <a:off x="2842493" y="5416167"/>
            <a:ext cx="576527" cy="135385"/>
          </a:xfrm>
          <a:custGeom>
            <a:avLst/>
            <a:gdLst>
              <a:gd name="T0" fmla="*/ 424 w 481"/>
              <a:gd name="T1" fmla="*/ 0 h 113"/>
              <a:gd name="T2" fmla="*/ 56 w 481"/>
              <a:gd name="T3" fmla="*/ 0 h 113"/>
              <a:gd name="T4" fmla="*/ 0 w 481"/>
              <a:gd name="T5" fmla="*/ 56 h 113"/>
              <a:gd name="T6" fmla="*/ 56 w 481"/>
              <a:gd name="T7" fmla="*/ 113 h 113"/>
              <a:gd name="T8" fmla="*/ 424 w 481"/>
              <a:gd name="T9" fmla="*/ 113 h 113"/>
              <a:gd name="T10" fmla="*/ 481 w 481"/>
              <a:gd name="T11" fmla="*/ 56 h 113"/>
              <a:gd name="T12" fmla="*/ 424 w 481"/>
              <a:gd name="T13" fmla="*/ 0 h 113"/>
              <a:gd name="T14" fmla="*/ 72 w 481"/>
              <a:gd name="T15" fmla="*/ 27 h 113"/>
              <a:gd name="T16" fmla="*/ 43 w 481"/>
              <a:gd name="T17" fmla="*/ 34 h 113"/>
              <a:gd name="T18" fmla="*/ 32 w 481"/>
              <a:gd name="T19" fmla="*/ 57 h 113"/>
              <a:gd name="T20" fmla="*/ 25 w 481"/>
              <a:gd name="T21" fmla="*/ 63 h 113"/>
              <a:gd name="T22" fmla="*/ 19 w 481"/>
              <a:gd name="T23" fmla="*/ 56 h 113"/>
              <a:gd name="T24" fmla="*/ 35 w 481"/>
              <a:gd name="T25" fmla="*/ 24 h 113"/>
              <a:gd name="T26" fmla="*/ 73 w 481"/>
              <a:gd name="T27" fmla="*/ 13 h 113"/>
              <a:gd name="T28" fmla="*/ 79 w 481"/>
              <a:gd name="T29" fmla="*/ 20 h 113"/>
              <a:gd name="T30" fmla="*/ 72 w 481"/>
              <a:gd name="T31" fmla="*/ 27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1" h="113">
                <a:moveTo>
                  <a:pt x="424" y="0"/>
                </a:move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3"/>
                  <a:pt x="56" y="113"/>
                </a:cubicBezTo>
                <a:cubicBezTo>
                  <a:pt x="424" y="113"/>
                  <a:pt x="424" y="113"/>
                  <a:pt x="424" y="113"/>
                </a:cubicBezTo>
                <a:cubicBezTo>
                  <a:pt x="456" y="113"/>
                  <a:pt x="481" y="87"/>
                  <a:pt x="481" y="56"/>
                </a:cubicBezTo>
                <a:cubicBezTo>
                  <a:pt x="481" y="25"/>
                  <a:pt x="456" y="0"/>
                  <a:pt x="424" y="0"/>
                </a:cubicBezTo>
                <a:close/>
                <a:moveTo>
                  <a:pt x="72" y="27"/>
                </a:moveTo>
                <a:cubicBezTo>
                  <a:pt x="60" y="25"/>
                  <a:pt x="50" y="28"/>
                  <a:pt x="43" y="34"/>
                </a:cubicBezTo>
                <a:cubicBezTo>
                  <a:pt x="33" y="43"/>
                  <a:pt x="32" y="57"/>
                  <a:pt x="32" y="57"/>
                </a:cubicBezTo>
                <a:cubicBezTo>
                  <a:pt x="32" y="61"/>
                  <a:pt x="28" y="64"/>
                  <a:pt x="25" y="63"/>
                </a:cubicBezTo>
                <a:cubicBezTo>
                  <a:pt x="21" y="63"/>
                  <a:pt x="19" y="60"/>
                  <a:pt x="19" y="56"/>
                </a:cubicBezTo>
                <a:cubicBezTo>
                  <a:pt x="19" y="55"/>
                  <a:pt x="21" y="36"/>
                  <a:pt x="35" y="24"/>
                </a:cubicBezTo>
                <a:cubicBezTo>
                  <a:pt x="44" y="15"/>
                  <a:pt x="57" y="11"/>
                  <a:pt x="73" y="13"/>
                </a:cubicBezTo>
                <a:cubicBezTo>
                  <a:pt x="77" y="13"/>
                  <a:pt x="79" y="17"/>
                  <a:pt x="79" y="20"/>
                </a:cubicBezTo>
                <a:cubicBezTo>
                  <a:pt x="79" y="24"/>
                  <a:pt x="75" y="27"/>
                  <a:pt x="72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5"/>
          <p:cNvSpPr>
            <a:spLocks/>
          </p:cNvSpPr>
          <p:nvPr/>
        </p:nvSpPr>
        <p:spPr bwMode="auto">
          <a:xfrm>
            <a:off x="1574337" y="1950921"/>
            <a:ext cx="823465" cy="823465"/>
          </a:xfrm>
          <a:custGeom>
            <a:avLst/>
            <a:gdLst>
              <a:gd name="T0" fmla="*/ 687 w 687"/>
              <a:gd name="T1" fmla="*/ 625 h 687"/>
              <a:gd name="T2" fmla="*/ 624 w 687"/>
              <a:gd name="T3" fmla="*/ 687 h 687"/>
              <a:gd name="T4" fmla="*/ 62 w 687"/>
              <a:gd name="T5" fmla="*/ 687 h 687"/>
              <a:gd name="T6" fmla="*/ 0 w 687"/>
              <a:gd name="T7" fmla="*/ 625 h 687"/>
              <a:gd name="T8" fmla="*/ 0 w 687"/>
              <a:gd name="T9" fmla="*/ 63 h 687"/>
              <a:gd name="T10" fmla="*/ 62 w 687"/>
              <a:gd name="T11" fmla="*/ 0 h 687"/>
              <a:gd name="T12" fmla="*/ 624 w 687"/>
              <a:gd name="T13" fmla="*/ 0 h 687"/>
              <a:gd name="T14" fmla="*/ 687 w 687"/>
              <a:gd name="T15" fmla="*/ 63 h 687"/>
              <a:gd name="T16" fmla="*/ 687 w 687"/>
              <a:gd name="T17" fmla="*/ 62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5"/>
                </a:moveTo>
                <a:cubicBezTo>
                  <a:pt x="687" y="659"/>
                  <a:pt x="659" y="687"/>
                  <a:pt x="624" y="687"/>
                </a:cubicBezTo>
                <a:cubicBezTo>
                  <a:pt x="62" y="687"/>
                  <a:pt x="62" y="687"/>
                  <a:pt x="62" y="687"/>
                </a:cubicBezTo>
                <a:cubicBezTo>
                  <a:pt x="28" y="687"/>
                  <a:pt x="0" y="659"/>
                  <a:pt x="0" y="625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8"/>
                  <a:pt x="28" y="0"/>
                  <a:pt x="6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59" y="0"/>
                  <a:pt x="687" y="28"/>
                  <a:pt x="687" y="63"/>
                </a:cubicBezTo>
                <a:lnTo>
                  <a:pt x="687" y="625"/>
                </a:lnTo>
                <a:close/>
              </a:path>
            </a:pathLst>
          </a:custGeom>
          <a:solidFill>
            <a:srgbClr val="A45B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6"/>
          <p:cNvSpPr>
            <a:spLocks/>
          </p:cNvSpPr>
          <p:nvPr/>
        </p:nvSpPr>
        <p:spPr bwMode="auto">
          <a:xfrm>
            <a:off x="1754343" y="2124842"/>
            <a:ext cx="643459" cy="649544"/>
          </a:xfrm>
          <a:custGeom>
            <a:avLst/>
            <a:gdLst>
              <a:gd name="T0" fmla="*/ 537 w 537"/>
              <a:gd name="T1" fmla="*/ 480 h 542"/>
              <a:gd name="T2" fmla="*/ 537 w 537"/>
              <a:gd name="T3" fmla="*/ 130 h 542"/>
              <a:gd name="T4" fmla="*/ 407 w 537"/>
              <a:gd name="T5" fmla="*/ 0 h 542"/>
              <a:gd name="T6" fmla="*/ 307 w 537"/>
              <a:gd name="T7" fmla="*/ 100 h 542"/>
              <a:gd name="T8" fmla="*/ 212 w 537"/>
              <a:gd name="T9" fmla="*/ 6 h 542"/>
              <a:gd name="T10" fmla="*/ 163 w 537"/>
              <a:gd name="T11" fmla="*/ 102 h 542"/>
              <a:gd name="T12" fmla="*/ 77 w 537"/>
              <a:gd name="T13" fmla="*/ 15 h 542"/>
              <a:gd name="T14" fmla="*/ 0 w 537"/>
              <a:gd name="T15" fmla="*/ 91 h 542"/>
              <a:gd name="T16" fmla="*/ 63 w 537"/>
              <a:gd name="T17" fmla="*/ 154 h 542"/>
              <a:gd name="T18" fmla="*/ 11 w 537"/>
              <a:gd name="T19" fmla="*/ 159 h 542"/>
              <a:gd name="T20" fmla="*/ 31 w 537"/>
              <a:gd name="T21" fmla="*/ 251 h 542"/>
              <a:gd name="T22" fmla="*/ 57 w 537"/>
              <a:gd name="T23" fmla="*/ 349 h 542"/>
              <a:gd name="T24" fmla="*/ 62 w 537"/>
              <a:gd name="T25" fmla="*/ 354 h 542"/>
              <a:gd name="T26" fmla="*/ 0 w 537"/>
              <a:gd name="T27" fmla="*/ 416 h 542"/>
              <a:gd name="T28" fmla="*/ 126 w 537"/>
              <a:gd name="T29" fmla="*/ 542 h 542"/>
              <a:gd name="T30" fmla="*/ 474 w 537"/>
              <a:gd name="T31" fmla="*/ 542 h 542"/>
              <a:gd name="T32" fmla="*/ 537 w 537"/>
              <a:gd name="T33" fmla="*/ 48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7" h="542">
                <a:moveTo>
                  <a:pt x="537" y="480"/>
                </a:moveTo>
                <a:cubicBezTo>
                  <a:pt x="537" y="130"/>
                  <a:pt x="537" y="130"/>
                  <a:pt x="537" y="130"/>
                </a:cubicBezTo>
                <a:cubicBezTo>
                  <a:pt x="407" y="0"/>
                  <a:pt x="407" y="0"/>
                  <a:pt x="407" y="0"/>
                </a:cubicBezTo>
                <a:cubicBezTo>
                  <a:pt x="307" y="100"/>
                  <a:pt x="307" y="100"/>
                  <a:pt x="307" y="100"/>
                </a:cubicBezTo>
                <a:cubicBezTo>
                  <a:pt x="212" y="6"/>
                  <a:pt x="212" y="6"/>
                  <a:pt x="212" y="6"/>
                </a:cubicBezTo>
                <a:cubicBezTo>
                  <a:pt x="163" y="102"/>
                  <a:pt x="163" y="102"/>
                  <a:pt x="163" y="102"/>
                </a:cubicBezTo>
                <a:cubicBezTo>
                  <a:pt x="77" y="15"/>
                  <a:pt x="77" y="15"/>
                  <a:pt x="77" y="15"/>
                </a:cubicBezTo>
                <a:cubicBezTo>
                  <a:pt x="0" y="91"/>
                  <a:pt x="0" y="91"/>
                  <a:pt x="0" y="91"/>
                </a:cubicBezTo>
                <a:cubicBezTo>
                  <a:pt x="63" y="154"/>
                  <a:pt x="63" y="154"/>
                  <a:pt x="63" y="154"/>
                </a:cubicBezTo>
                <a:cubicBezTo>
                  <a:pt x="11" y="159"/>
                  <a:pt x="11" y="159"/>
                  <a:pt x="11" y="159"/>
                </a:cubicBezTo>
                <a:cubicBezTo>
                  <a:pt x="31" y="251"/>
                  <a:pt x="31" y="251"/>
                  <a:pt x="31" y="251"/>
                </a:cubicBezTo>
                <a:cubicBezTo>
                  <a:pt x="57" y="349"/>
                  <a:pt x="57" y="349"/>
                  <a:pt x="57" y="349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0" y="416"/>
                  <a:pt x="0" y="416"/>
                  <a:pt x="0" y="416"/>
                </a:cubicBezTo>
                <a:cubicBezTo>
                  <a:pt x="126" y="542"/>
                  <a:pt x="126" y="542"/>
                  <a:pt x="126" y="542"/>
                </a:cubicBezTo>
                <a:cubicBezTo>
                  <a:pt x="474" y="542"/>
                  <a:pt x="474" y="542"/>
                  <a:pt x="474" y="542"/>
                </a:cubicBezTo>
                <a:cubicBezTo>
                  <a:pt x="509" y="542"/>
                  <a:pt x="537" y="514"/>
                  <a:pt x="537" y="480"/>
                </a:cubicBezTo>
                <a:close/>
              </a:path>
            </a:pathLst>
          </a:custGeom>
          <a:solidFill>
            <a:srgbClr val="7642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7"/>
          <p:cNvSpPr>
            <a:spLocks/>
          </p:cNvSpPr>
          <p:nvPr/>
        </p:nvSpPr>
        <p:spPr bwMode="auto">
          <a:xfrm>
            <a:off x="2119933" y="2124842"/>
            <a:ext cx="127272" cy="253023"/>
          </a:xfrm>
          <a:custGeom>
            <a:avLst/>
            <a:gdLst>
              <a:gd name="T0" fmla="*/ 96 w 106"/>
              <a:gd name="T1" fmla="*/ 0 h 211"/>
              <a:gd name="T2" fmla="*/ 85 w 106"/>
              <a:gd name="T3" fmla="*/ 10 h 211"/>
              <a:gd name="T4" fmla="*/ 85 w 106"/>
              <a:gd name="T5" fmla="*/ 136 h 211"/>
              <a:gd name="T6" fmla="*/ 85 w 106"/>
              <a:gd name="T7" fmla="*/ 136 h 211"/>
              <a:gd name="T8" fmla="*/ 74 w 106"/>
              <a:gd name="T9" fmla="*/ 147 h 211"/>
              <a:gd name="T10" fmla="*/ 64 w 106"/>
              <a:gd name="T11" fmla="*/ 136 h 211"/>
              <a:gd name="T12" fmla="*/ 64 w 106"/>
              <a:gd name="T13" fmla="*/ 10 h 211"/>
              <a:gd name="T14" fmla="*/ 53 w 106"/>
              <a:gd name="T15" fmla="*/ 0 h 211"/>
              <a:gd name="T16" fmla="*/ 42 w 106"/>
              <a:gd name="T17" fmla="*/ 10 h 211"/>
              <a:gd name="T18" fmla="*/ 42 w 106"/>
              <a:gd name="T19" fmla="*/ 136 h 211"/>
              <a:gd name="T20" fmla="*/ 32 w 106"/>
              <a:gd name="T21" fmla="*/ 147 h 211"/>
              <a:gd name="T22" fmla="*/ 21 w 106"/>
              <a:gd name="T23" fmla="*/ 136 h 211"/>
              <a:gd name="T24" fmla="*/ 21 w 106"/>
              <a:gd name="T25" fmla="*/ 136 h 211"/>
              <a:gd name="T26" fmla="*/ 21 w 106"/>
              <a:gd name="T27" fmla="*/ 136 h 211"/>
              <a:gd name="T28" fmla="*/ 21 w 106"/>
              <a:gd name="T29" fmla="*/ 10 h 211"/>
              <a:gd name="T30" fmla="*/ 11 w 106"/>
              <a:gd name="T31" fmla="*/ 0 h 211"/>
              <a:gd name="T32" fmla="*/ 0 w 106"/>
              <a:gd name="T33" fmla="*/ 10 h 211"/>
              <a:gd name="T34" fmla="*/ 0 w 106"/>
              <a:gd name="T35" fmla="*/ 163 h 211"/>
              <a:gd name="T36" fmla="*/ 0 w 106"/>
              <a:gd name="T37" fmla="*/ 166 h 211"/>
              <a:gd name="T38" fmla="*/ 53 w 106"/>
              <a:gd name="T39" fmla="*/ 211 h 211"/>
              <a:gd name="T40" fmla="*/ 106 w 106"/>
              <a:gd name="T41" fmla="*/ 166 h 211"/>
              <a:gd name="T42" fmla="*/ 106 w 106"/>
              <a:gd name="T43" fmla="*/ 163 h 211"/>
              <a:gd name="T44" fmla="*/ 106 w 106"/>
              <a:gd name="T45" fmla="*/ 10 h 211"/>
              <a:gd name="T46" fmla="*/ 96 w 106"/>
              <a:gd name="T4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6" h="211">
                <a:moveTo>
                  <a:pt x="96" y="0"/>
                </a:moveTo>
                <a:cubicBezTo>
                  <a:pt x="90" y="0"/>
                  <a:pt x="85" y="5"/>
                  <a:pt x="85" y="10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85" y="142"/>
                  <a:pt x="80" y="147"/>
                  <a:pt x="74" y="147"/>
                </a:cubicBezTo>
                <a:cubicBezTo>
                  <a:pt x="68" y="147"/>
                  <a:pt x="64" y="142"/>
                  <a:pt x="64" y="136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5"/>
                  <a:pt x="59" y="0"/>
                  <a:pt x="53" y="0"/>
                </a:cubicBezTo>
                <a:cubicBezTo>
                  <a:pt x="47" y="0"/>
                  <a:pt x="42" y="5"/>
                  <a:pt x="42" y="10"/>
                </a:cubicBezTo>
                <a:cubicBezTo>
                  <a:pt x="42" y="136"/>
                  <a:pt x="42" y="136"/>
                  <a:pt x="42" y="136"/>
                </a:cubicBezTo>
                <a:cubicBezTo>
                  <a:pt x="42" y="142"/>
                  <a:pt x="38" y="147"/>
                  <a:pt x="32" y="147"/>
                </a:cubicBezTo>
                <a:cubicBezTo>
                  <a:pt x="26" y="147"/>
                  <a:pt x="21" y="142"/>
                  <a:pt x="21" y="136"/>
                </a:cubicBezTo>
                <a:cubicBezTo>
                  <a:pt x="21" y="136"/>
                  <a:pt x="21" y="136"/>
                  <a:pt x="21" y="136"/>
                </a:cubicBezTo>
                <a:cubicBezTo>
                  <a:pt x="21" y="136"/>
                  <a:pt x="21" y="136"/>
                  <a:pt x="21" y="136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5"/>
                  <a:pt x="17" y="0"/>
                  <a:pt x="11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64"/>
                  <a:pt x="0" y="165"/>
                  <a:pt x="0" y="166"/>
                </a:cubicBezTo>
                <a:cubicBezTo>
                  <a:pt x="4" y="192"/>
                  <a:pt x="26" y="211"/>
                  <a:pt x="53" y="211"/>
                </a:cubicBezTo>
                <a:cubicBezTo>
                  <a:pt x="80" y="211"/>
                  <a:pt x="102" y="192"/>
                  <a:pt x="106" y="166"/>
                </a:cubicBezTo>
                <a:cubicBezTo>
                  <a:pt x="106" y="165"/>
                  <a:pt x="106" y="164"/>
                  <a:pt x="106" y="163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5"/>
                  <a:pt x="102" y="0"/>
                  <a:pt x="9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8"/>
          <p:cNvSpPr>
            <a:spLocks/>
          </p:cNvSpPr>
          <p:nvPr/>
        </p:nvSpPr>
        <p:spPr bwMode="auto">
          <a:xfrm>
            <a:off x="2163033" y="2345413"/>
            <a:ext cx="40565" cy="202824"/>
          </a:xfrm>
          <a:custGeom>
            <a:avLst/>
            <a:gdLst>
              <a:gd name="T0" fmla="*/ 34 w 34"/>
              <a:gd name="T1" fmla="*/ 153 h 169"/>
              <a:gd name="T2" fmla="*/ 17 w 34"/>
              <a:gd name="T3" fmla="*/ 169 h 169"/>
              <a:gd name="T4" fmla="*/ 17 w 34"/>
              <a:gd name="T5" fmla="*/ 169 h 169"/>
              <a:gd name="T6" fmla="*/ 0 w 34"/>
              <a:gd name="T7" fmla="*/ 153 h 169"/>
              <a:gd name="T8" fmla="*/ 0 w 34"/>
              <a:gd name="T9" fmla="*/ 17 h 169"/>
              <a:gd name="T10" fmla="*/ 17 w 34"/>
              <a:gd name="T11" fmla="*/ 0 h 169"/>
              <a:gd name="T12" fmla="*/ 17 w 34"/>
              <a:gd name="T13" fmla="*/ 0 h 169"/>
              <a:gd name="T14" fmla="*/ 34 w 34"/>
              <a:gd name="T15" fmla="*/ 17 h 169"/>
              <a:gd name="T16" fmla="*/ 34 w 34"/>
              <a:gd name="T17" fmla="*/ 153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169">
                <a:moveTo>
                  <a:pt x="34" y="153"/>
                </a:moveTo>
                <a:cubicBezTo>
                  <a:pt x="34" y="162"/>
                  <a:pt x="26" y="169"/>
                  <a:pt x="17" y="169"/>
                </a:cubicBezTo>
                <a:cubicBezTo>
                  <a:pt x="17" y="169"/>
                  <a:pt x="17" y="169"/>
                  <a:pt x="17" y="169"/>
                </a:cubicBezTo>
                <a:cubicBezTo>
                  <a:pt x="8" y="169"/>
                  <a:pt x="0" y="162"/>
                  <a:pt x="0" y="15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"/>
                  <a:pt x="8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6" y="0"/>
                  <a:pt x="34" y="7"/>
                  <a:pt x="34" y="17"/>
                </a:cubicBezTo>
                <a:lnTo>
                  <a:pt x="34" y="1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9"/>
          <p:cNvSpPr>
            <a:spLocks/>
          </p:cNvSpPr>
          <p:nvPr/>
        </p:nvSpPr>
        <p:spPr bwMode="auto">
          <a:xfrm>
            <a:off x="2130581" y="2525420"/>
            <a:ext cx="105468" cy="102933"/>
          </a:xfrm>
          <a:custGeom>
            <a:avLst/>
            <a:gdLst>
              <a:gd name="T0" fmla="*/ 88 w 88"/>
              <a:gd name="T1" fmla="*/ 86 h 86"/>
              <a:gd name="T2" fmla="*/ 88 w 88"/>
              <a:gd name="T3" fmla="*/ 32 h 86"/>
              <a:gd name="T4" fmla="*/ 56 w 88"/>
              <a:gd name="T5" fmla="*/ 0 h 86"/>
              <a:gd name="T6" fmla="*/ 32 w 88"/>
              <a:gd name="T7" fmla="*/ 0 h 86"/>
              <a:gd name="T8" fmla="*/ 0 w 88"/>
              <a:gd name="T9" fmla="*/ 32 h 86"/>
              <a:gd name="T10" fmla="*/ 0 w 88"/>
              <a:gd name="T11" fmla="*/ 86 h 86"/>
              <a:gd name="T12" fmla="*/ 88 w 88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86">
                <a:moveTo>
                  <a:pt x="88" y="86"/>
                </a:moveTo>
                <a:cubicBezTo>
                  <a:pt x="88" y="32"/>
                  <a:pt x="88" y="32"/>
                  <a:pt x="88" y="32"/>
                </a:cubicBezTo>
                <a:cubicBezTo>
                  <a:pt x="88" y="14"/>
                  <a:pt x="74" y="0"/>
                  <a:pt x="5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86"/>
                  <a:pt x="0" y="86"/>
                  <a:pt x="0" y="86"/>
                </a:cubicBezTo>
                <a:lnTo>
                  <a:pt x="88" y="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20"/>
          <p:cNvSpPr>
            <a:spLocks/>
          </p:cNvSpPr>
          <p:nvPr/>
        </p:nvSpPr>
        <p:spPr bwMode="auto">
          <a:xfrm>
            <a:off x="1778175" y="2367217"/>
            <a:ext cx="39551" cy="182034"/>
          </a:xfrm>
          <a:custGeom>
            <a:avLst/>
            <a:gdLst>
              <a:gd name="T0" fmla="*/ 33 w 33"/>
              <a:gd name="T1" fmla="*/ 137 h 152"/>
              <a:gd name="T2" fmla="*/ 17 w 33"/>
              <a:gd name="T3" fmla="*/ 152 h 152"/>
              <a:gd name="T4" fmla="*/ 17 w 33"/>
              <a:gd name="T5" fmla="*/ 152 h 152"/>
              <a:gd name="T6" fmla="*/ 0 w 33"/>
              <a:gd name="T7" fmla="*/ 137 h 152"/>
              <a:gd name="T8" fmla="*/ 0 w 33"/>
              <a:gd name="T9" fmla="*/ 15 h 152"/>
              <a:gd name="T10" fmla="*/ 17 w 33"/>
              <a:gd name="T11" fmla="*/ 0 h 152"/>
              <a:gd name="T12" fmla="*/ 17 w 33"/>
              <a:gd name="T13" fmla="*/ 0 h 152"/>
              <a:gd name="T14" fmla="*/ 33 w 33"/>
              <a:gd name="T15" fmla="*/ 15 h 152"/>
              <a:gd name="T16" fmla="*/ 33 w 33"/>
              <a:gd name="T17" fmla="*/ 13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152">
                <a:moveTo>
                  <a:pt x="33" y="137"/>
                </a:moveTo>
                <a:cubicBezTo>
                  <a:pt x="33" y="145"/>
                  <a:pt x="26" y="152"/>
                  <a:pt x="17" y="152"/>
                </a:cubicBezTo>
                <a:cubicBezTo>
                  <a:pt x="17" y="152"/>
                  <a:pt x="17" y="152"/>
                  <a:pt x="17" y="152"/>
                </a:cubicBezTo>
                <a:cubicBezTo>
                  <a:pt x="8" y="152"/>
                  <a:pt x="0" y="145"/>
                  <a:pt x="0" y="1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8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6" y="0"/>
                  <a:pt x="33" y="7"/>
                  <a:pt x="33" y="15"/>
                </a:cubicBezTo>
                <a:lnTo>
                  <a:pt x="33" y="1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1"/>
          <p:cNvSpPr>
            <a:spLocks/>
          </p:cNvSpPr>
          <p:nvPr/>
        </p:nvSpPr>
        <p:spPr bwMode="auto">
          <a:xfrm>
            <a:off x="1746230" y="2526434"/>
            <a:ext cx="105468" cy="101919"/>
          </a:xfrm>
          <a:custGeom>
            <a:avLst/>
            <a:gdLst>
              <a:gd name="T0" fmla="*/ 88 w 88"/>
              <a:gd name="T1" fmla="*/ 85 h 85"/>
              <a:gd name="T2" fmla="*/ 88 w 88"/>
              <a:gd name="T3" fmla="*/ 31 h 85"/>
              <a:gd name="T4" fmla="*/ 56 w 88"/>
              <a:gd name="T5" fmla="*/ 0 h 85"/>
              <a:gd name="T6" fmla="*/ 32 w 88"/>
              <a:gd name="T7" fmla="*/ 0 h 85"/>
              <a:gd name="T8" fmla="*/ 0 w 88"/>
              <a:gd name="T9" fmla="*/ 31 h 85"/>
              <a:gd name="T10" fmla="*/ 0 w 88"/>
              <a:gd name="T11" fmla="*/ 85 h 85"/>
              <a:gd name="T12" fmla="*/ 88 w 88"/>
              <a:gd name="T1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85">
                <a:moveTo>
                  <a:pt x="88" y="85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14"/>
                  <a:pt x="74" y="0"/>
                  <a:pt x="5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1"/>
                </a:cubicBezTo>
                <a:cubicBezTo>
                  <a:pt x="0" y="85"/>
                  <a:pt x="0" y="85"/>
                  <a:pt x="0" y="85"/>
                </a:cubicBezTo>
                <a:lnTo>
                  <a:pt x="88" y="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22"/>
          <p:cNvSpPr>
            <a:spLocks noEditPoints="1"/>
          </p:cNvSpPr>
          <p:nvPr/>
        </p:nvSpPr>
        <p:spPr bwMode="auto">
          <a:xfrm>
            <a:off x="1712257" y="2116729"/>
            <a:ext cx="174936" cy="264685"/>
          </a:xfrm>
          <a:custGeom>
            <a:avLst/>
            <a:gdLst>
              <a:gd name="T0" fmla="*/ 73 w 146"/>
              <a:gd name="T1" fmla="*/ 0 h 221"/>
              <a:gd name="T2" fmla="*/ 0 w 146"/>
              <a:gd name="T3" fmla="*/ 111 h 221"/>
              <a:gd name="T4" fmla="*/ 73 w 146"/>
              <a:gd name="T5" fmla="*/ 221 h 221"/>
              <a:gd name="T6" fmla="*/ 146 w 146"/>
              <a:gd name="T7" fmla="*/ 111 h 221"/>
              <a:gd name="T8" fmla="*/ 73 w 146"/>
              <a:gd name="T9" fmla="*/ 0 h 221"/>
              <a:gd name="T10" fmla="*/ 74 w 146"/>
              <a:gd name="T11" fmla="*/ 197 h 221"/>
              <a:gd name="T12" fmla="*/ 65 w 146"/>
              <a:gd name="T13" fmla="*/ 190 h 221"/>
              <a:gd name="T14" fmla="*/ 72 w 146"/>
              <a:gd name="T15" fmla="*/ 181 h 221"/>
              <a:gd name="T16" fmla="*/ 112 w 146"/>
              <a:gd name="T17" fmla="*/ 88 h 221"/>
              <a:gd name="T18" fmla="*/ 120 w 146"/>
              <a:gd name="T19" fmla="*/ 80 h 221"/>
              <a:gd name="T20" fmla="*/ 128 w 146"/>
              <a:gd name="T21" fmla="*/ 87 h 221"/>
              <a:gd name="T22" fmla="*/ 74 w 146"/>
              <a:gd name="T23" fmla="*/ 197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" h="221">
                <a:moveTo>
                  <a:pt x="73" y="0"/>
                </a:moveTo>
                <a:cubicBezTo>
                  <a:pt x="33" y="0"/>
                  <a:pt x="0" y="49"/>
                  <a:pt x="0" y="111"/>
                </a:cubicBezTo>
                <a:cubicBezTo>
                  <a:pt x="0" y="172"/>
                  <a:pt x="33" y="221"/>
                  <a:pt x="73" y="221"/>
                </a:cubicBezTo>
                <a:cubicBezTo>
                  <a:pt x="114" y="221"/>
                  <a:pt x="146" y="172"/>
                  <a:pt x="146" y="111"/>
                </a:cubicBezTo>
                <a:cubicBezTo>
                  <a:pt x="146" y="49"/>
                  <a:pt x="114" y="0"/>
                  <a:pt x="73" y="0"/>
                </a:cubicBezTo>
                <a:close/>
                <a:moveTo>
                  <a:pt x="74" y="197"/>
                </a:moveTo>
                <a:cubicBezTo>
                  <a:pt x="70" y="197"/>
                  <a:pt x="66" y="194"/>
                  <a:pt x="65" y="190"/>
                </a:cubicBezTo>
                <a:cubicBezTo>
                  <a:pt x="65" y="185"/>
                  <a:pt x="68" y="181"/>
                  <a:pt x="72" y="181"/>
                </a:cubicBezTo>
                <a:cubicBezTo>
                  <a:pt x="115" y="177"/>
                  <a:pt x="112" y="89"/>
                  <a:pt x="112" y="88"/>
                </a:cubicBezTo>
                <a:cubicBezTo>
                  <a:pt x="112" y="84"/>
                  <a:pt x="115" y="80"/>
                  <a:pt x="120" y="80"/>
                </a:cubicBezTo>
                <a:cubicBezTo>
                  <a:pt x="124" y="80"/>
                  <a:pt x="128" y="83"/>
                  <a:pt x="128" y="87"/>
                </a:cubicBezTo>
                <a:cubicBezTo>
                  <a:pt x="128" y="91"/>
                  <a:pt x="132" y="191"/>
                  <a:pt x="7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3"/>
          <p:cNvSpPr>
            <a:spLocks/>
          </p:cNvSpPr>
          <p:nvPr/>
        </p:nvSpPr>
        <p:spPr bwMode="auto">
          <a:xfrm>
            <a:off x="1960716" y="2526434"/>
            <a:ext cx="76566" cy="101919"/>
          </a:xfrm>
          <a:custGeom>
            <a:avLst/>
            <a:gdLst>
              <a:gd name="T0" fmla="*/ 64 w 64"/>
              <a:gd name="T1" fmla="*/ 85 h 85"/>
              <a:gd name="T2" fmla="*/ 64 w 64"/>
              <a:gd name="T3" fmla="*/ 31 h 85"/>
              <a:gd name="T4" fmla="*/ 41 w 64"/>
              <a:gd name="T5" fmla="*/ 0 h 85"/>
              <a:gd name="T6" fmla="*/ 23 w 64"/>
              <a:gd name="T7" fmla="*/ 0 h 85"/>
              <a:gd name="T8" fmla="*/ 0 w 64"/>
              <a:gd name="T9" fmla="*/ 31 h 85"/>
              <a:gd name="T10" fmla="*/ 0 w 64"/>
              <a:gd name="T11" fmla="*/ 85 h 85"/>
              <a:gd name="T12" fmla="*/ 64 w 64"/>
              <a:gd name="T1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5">
                <a:moveTo>
                  <a:pt x="64" y="85"/>
                </a:moveTo>
                <a:cubicBezTo>
                  <a:pt x="64" y="31"/>
                  <a:pt x="64" y="31"/>
                  <a:pt x="64" y="31"/>
                </a:cubicBezTo>
                <a:cubicBezTo>
                  <a:pt x="64" y="14"/>
                  <a:pt x="54" y="0"/>
                  <a:pt x="41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4"/>
                  <a:pt x="0" y="31"/>
                </a:cubicBezTo>
                <a:cubicBezTo>
                  <a:pt x="0" y="85"/>
                  <a:pt x="0" y="85"/>
                  <a:pt x="0" y="85"/>
                </a:cubicBezTo>
                <a:lnTo>
                  <a:pt x="64" y="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4"/>
          <p:cNvSpPr>
            <a:spLocks noEditPoints="1"/>
          </p:cNvSpPr>
          <p:nvPr/>
        </p:nvSpPr>
        <p:spPr bwMode="auto">
          <a:xfrm>
            <a:off x="1946011" y="2118758"/>
            <a:ext cx="77073" cy="503510"/>
          </a:xfrm>
          <a:custGeom>
            <a:avLst/>
            <a:gdLst>
              <a:gd name="T0" fmla="*/ 32 w 64"/>
              <a:gd name="T1" fmla="*/ 0 h 420"/>
              <a:gd name="T2" fmla="*/ 0 w 64"/>
              <a:gd name="T3" fmla="*/ 32 h 420"/>
              <a:gd name="T4" fmla="*/ 0 w 64"/>
              <a:gd name="T5" fmla="*/ 252 h 420"/>
              <a:gd name="T6" fmla="*/ 29 w 64"/>
              <a:gd name="T7" fmla="*/ 283 h 420"/>
              <a:gd name="T8" fmla="*/ 29 w 64"/>
              <a:gd name="T9" fmla="*/ 402 h 420"/>
              <a:gd name="T10" fmla="*/ 46 w 64"/>
              <a:gd name="T11" fmla="*/ 420 h 420"/>
              <a:gd name="T12" fmla="*/ 64 w 64"/>
              <a:gd name="T13" fmla="*/ 402 h 420"/>
              <a:gd name="T14" fmla="*/ 64 w 64"/>
              <a:gd name="T15" fmla="*/ 32 h 420"/>
              <a:gd name="T16" fmla="*/ 32 w 64"/>
              <a:gd name="T17" fmla="*/ 0 h 420"/>
              <a:gd name="T18" fmla="*/ 54 w 64"/>
              <a:gd name="T19" fmla="*/ 235 h 420"/>
              <a:gd name="T20" fmla="*/ 49 w 64"/>
              <a:gd name="T21" fmla="*/ 240 h 420"/>
              <a:gd name="T22" fmla="*/ 43 w 64"/>
              <a:gd name="T23" fmla="*/ 235 h 420"/>
              <a:gd name="T24" fmla="*/ 43 w 64"/>
              <a:gd name="T25" fmla="*/ 28 h 420"/>
              <a:gd name="T26" fmla="*/ 49 w 64"/>
              <a:gd name="T27" fmla="*/ 23 h 420"/>
              <a:gd name="T28" fmla="*/ 54 w 64"/>
              <a:gd name="T29" fmla="*/ 28 h 420"/>
              <a:gd name="T30" fmla="*/ 54 w 64"/>
              <a:gd name="T31" fmla="*/ 235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420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252"/>
                  <a:pt x="0" y="252"/>
                  <a:pt x="0" y="252"/>
                </a:cubicBezTo>
                <a:cubicBezTo>
                  <a:pt x="0" y="268"/>
                  <a:pt x="13" y="281"/>
                  <a:pt x="29" y="283"/>
                </a:cubicBezTo>
                <a:cubicBezTo>
                  <a:pt x="29" y="402"/>
                  <a:pt x="29" y="402"/>
                  <a:pt x="29" y="402"/>
                </a:cubicBezTo>
                <a:cubicBezTo>
                  <a:pt x="29" y="412"/>
                  <a:pt x="37" y="420"/>
                  <a:pt x="46" y="420"/>
                </a:cubicBezTo>
                <a:cubicBezTo>
                  <a:pt x="56" y="420"/>
                  <a:pt x="64" y="412"/>
                  <a:pt x="64" y="40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54" y="235"/>
                </a:moveTo>
                <a:cubicBezTo>
                  <a:pt x="54" y="238"/>
                  <a:pt x="51" y="240"/>
                  <a:pt x="49" y="240"/>
                </a:cubicBezTo>
                <a:cubicBezTo>
                  <a:pt x="46" y="240"/>
                  <a:pt x="43" y="238"/>
                  <a:pt x="43" y="235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5"/>
                  <a:pt x="46" y="23"/>
                  <a:pt x="49" y="23"/>
                </a:cubicBezTo>
                <a:cubicBezTo>
                  <a:pt x="51" y="23"/>
                  <a:pt x="54" y="25"/>
                  <a:pt x="54" y="28"/>
                </a:cubicBezTo>
                <a:lnTo>
                  <a:pt x="54" y="2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5"/>
          <p:cNvSpPr>
            <a:spLocks/>
          </p:cNvSpPr>
          <p:nvPr/>
        </p:nvSpPr>
        <p:spPr bwMode="auto">
          <a:xfrm>
            <a:off x="4965552" y="4164744"/>
            <a:ext cx="822958" cy="823465"/>
          </a:xfrm>
          <a:custGeom>
            <a:avLst/>
            <a:gdLst>
              <a:gd name="T0" fmla="*/ 687 w 687"/>
              <a:gd name="T1" fmla="*/ 625 h 687"/>
              <a:gd name="T2" fmla="*/ 625 w 687"/>
              <a:gd name="T3" fmla="*/ 687 h 687"/>
              <a:gd name="T4" fmla="*/ 63 w 687"/>
              <a:gd name="T5" fmla="*/ 687 h 687"/>
              <a:gd name="T6" fmla="*/ 0 w 687"/>
              <a:gd name="T7" fmla="*/ 625 h 687"/>
              <a:gd name="T8" fmla="*/ 0 w 687"/>
              <a:gd name="T9" fmla="*/ 62 h 687"/>
              <a:gd name="T10" fmla="*/ 63 w 687"/>
              <a:gd name="T11" fmla="*/ 0 h 687"/>
              <a:gd name="T12" fmla="*/ 625 w 687"/>
              <a:gd name="T13" fmla="*/ 0 h 687"/>
              <a:gd name="T14" fmla="*/ 687 w 687"/>
              <a:gd name="T15" fmla="*/ 62 h 687"/>
              <a:gd name="T16" fmla="*/ 687 w 687"/>
              <a:gd name="T17" fmla="*/ 62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5"/>
                </a:moveTo>
                <a:cubicBezTo>
                  <a:pt x="687" y="659"/>
                  <a:pt x="659" y="687"/>
                  <a:pt x="625" y="687"/>
                </a:cubicBezTo>
                <a:cubicBezTo>
                  <a:pt x="63" y="687"/>
                  <a:pt x="63" y="687"/>
                  <a:pt x="63" y="687"/>
                </a:cubicBezTo>
                <a:cubicBezTo>
                  <a:pt x="28" y="687"/>
                  <a:pt x="0" y="659"/>
                  <a:pt x="0" y="62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3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5"/>
                </a:lnTo>
                <a:close/>
              </a:path>
            </a:pathLst>
          </a:custGeom>
          <a:solidFill>
            <a:srgbClr val="F36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6"/>
          <p:cNvSpPr>
            <a:spLocks/>
          </p:cNvSpPr>
          <p:nvPr/>
        </p:nvSpPr>
        <p:spPr bwMode="auto">
          <a:xfrm>
            <a:off x="5112600" y="4232183"/>
            <a:ext cx="675911" cy="756026"/>
          </a:xfrm>
          <a:custGeom>
            <a:avLst/>
            <a:gdLst>
              <a:gd name="T0" fmla="*/ 467 w 564"/>
              <a:gd name="T1" fmla="*/ 94 h 631"/>
              <a:gd name="T2" fmla="*/ 375 w 564"/>
              <a:gd name="T3" fmla="*/ 16 h 631"/>
              <a:gd name="T4" fmla="*/ 340 w 564"/>
              <a:gd name="T5" fmla="*/ 62 h 631"/>
              <a:gd name="T6" fmla="*/ 313 w 564"/>
              <a:gd name="T7" fmla="*/ 35 h 631"/>
              <a:gd name="T8" fmla="*/ 108 w 564"/>
              <a:gd name="T9" fmla="*/ 74 h 631"/>
              <a:gd name="T10" fmla="*/ 8 w 564"/>
              <a:gd name="T11" fmla="*/ 259 h 631"/>
              <a:gd name="T12" fmla="*/ 73 w 564"/>
              <a:gd name="T13" fmla="*/ 414 h 631"/>
              <a:gd name="T14" fmla="*/ 290 w 564"/>
              <a:gd name="T15" fmla="*/ 631 h 631"/>
              <a:gd name="T16" fmla="*/ 502 w 564"/>
              <a:gd name="T17" fmla="*/ 631 h 631"/>
              <a:gd name="T18" fmla="*/ 564 w 564"/>
              <a:gd name="T19" fmla="*/ 569 h 631"/>
              <a:gd name="T20" fmla="*/ 564 w 564"/>
              <a:gd name="T21" fmla="*/ 190 h 631"/>
              <a:gd name="T22" fmla="*/ 467 w 564"/>
              <a:gd name="T23" fmla="*/ 94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4" h="631">
                <a:moveTo>
                  <a:pt x="467" y="94"/>
                </a:moveTo>
                <a:cubicBezTo>
                  <a:pt x="467" y="94"/>
                  <a:pt x="378" y="20"/>
                  <a:pt x="375" y="16"/>
                </a:cubicBezTo>
                <a:cubicBezTo>
                  <a:pt x="373" y="13"/>
                  <a:pt x="340" y="62"/>
                  <a:pt x="340" y="62"/>
                </a:cubicBezTo>
                <a:cubicBezTo>
                  <a:pt x="313" y="35"/>
                  <a:pt x="313" y="35"/>
                  <a:pt x="313" y="35"/>
                </a:cubicBezTo>
                <a:cubicBezTo>
                  <a:pt x="313" y="35"/>
                  <a:pt x="174" y="0"/>
                  <a:pt x="108" y="74"/>
                </a:cubicBezTo>
                <a:cubicBezTo>
                  <a:pt x="42" y="149"/>
                  <a:pt x="0" y="199"/>
                  <a:pt x="8" y="259"/>
                </a:cubicBezTo>
                <a:cubicBezTo>
                  <a:pt x="16" y="319"/>
                  <a:pt x="73" y="414"/>
                  <a:pt x="73" y="414"/>
                </a:cubicBezTo>
                <a:cubicBezTo>
                  <a:pt x="290" y="631"/>
                  <a:pt x="290" y="631"/>
                  <a:pt x="290" y="631"/>
                </a:cubicBezTo>
                <a:cubicBezTo>
                  <a:pt x="502" y="631"/>
                  <a:pt x="502" y="631"/>
                  <a:pt x="502" y="631"/>
                </a:cubicBezTo>
                <a:cubicBezTo>
                  <a:pt x="536" y="631"/>
                  <a:pt x="564" y="603"/>
                  <a:pt x="564" y="569"/>
                </a:cubicBezTo>
                <a:cubicBezTo>
                  <a:pt x="564" y="190"/>
                  <a:pt x="564" y="190"/>
                  <a:pt x="564" y="190"/>
                </a:cubicBezTo>
                <a:lnTo>
                  <a:pt x="467" y="94"/>
                </a:lnTo>
                <a:close/>
              </a:path>
            </a:pathLst>
          </a:custGeom>
          <a:solidFill>
            <a:srgbClr val="BF5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7"/>
          <p:cNvSpPr>
            <a:spLocks/>
          </p:cNvSpPr>
          <p:nvPr/>
        </p:nvSpPr>
        <p:spPr bwMode="auto">
          <a:xfrm>
            <a:off x="5198800" y="4492304"/>
            <a:ext cx="100905" cy="101919"/>
          </a:xfrm>
          <a:custGeom>
            <a:avLst/>
            <a:gdLst>
              <a:gd name="T0" fmla="*/ 69 w 84"/>
              <a:gd name="T1" fmla="*/ 70 h 85"/>
              <a:gd name="T2" fmla="*/ 15 w 84"/>
              <a:gd name="T3" fmla="*/ 70 h 85"/>
              <a:gd name="T4" fmla="*/ 15 w 84"/>
              <a:gd name="T5" fmla="*/ 15 h 85"/>
              <a:gd name="T6" fmla="*/ 69 w 84"/>
              <a:gd name="T7" fmla="*/ 15 h 85"/>
              <a:gd name="T8" fmla="*/ 69 w 84"/>
              <a:gd name="T9" fmla="*/ 7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5">
                <a:moveTo>
                  <a:pt x="69" y="70"/>
                </a:moveTo>
                <a:cubicBezTo>
                  <a:pt x="54" y="85"/>
                  <a:pt x="30" y="85"/>
                  <a:pt x="15" y="70"/>
                </a:cubicBezTo>
                <a:cubicBezTo>
                  <a:pt x="0" y="55"/>
                  <a:pt x="0" y="30"/>
                  <a:pt x="15" y="15"/>
                </a:cubicBezTo>
                <a:cubicBezTo>
                  <a:pt x="30" y="0"/>
                  <a:pt x="54" y="0"/>
                  <a:pt x="69" y="15"/>
                </a:cubicBezTo>
                <a:cubicBezTo>
                  <a:pt x="84" y="30"/>
                  <a:pt x="84" y="55"/>
                  <a:pt x="69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8"/>
          <p:cNvSpPr>
            <a:spLocks/>
          </p:cNvSpPr>
          <p:nvPr/>
        </p:nvSpPr>
        <p:spPr bwMode="auto">
          <a:xfrm>
            <a:off x="5316438" y="4605886"/>
            <a:ext cx="112567" cy="112567"/>
          </a:xfrm>
          <a:custGeom>
            <a:avLst/>
            <a:gdLst>
              <a:gd name="T0" fmla="*/ 77 w 94"/>
              <a:gd name="T1" fmla="*/ 77 h 94"/>
              <a:gd name="T2" fmla="*/ 17 w 94"/>
              <a:gd name="T3" fmla="*/ 77 h 94"/>
              <a:gd name="T4" fmla="*/ 17 w 94"/>
              <a:gd name="T5" fmla="*/ 17 h 94"/>
              <a:gd name="T6" fmla="*/ 77 w 94"/>
              <a:gd name="T7" fmla="*/ 17 h 94"/>
              <a:gd name="T8" fmla="*/ 77 w 94"/>
              <a:gd name="T9" fmla="*/ 7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94">
                <a:moveTo>
                  <a:pt x="77" y="77"/>
                </a:moveTo>
                <a:cubicBezTo>
                  <a:pt x="60" y="94"/>
                  <a:pt x="34" y="94"/>
                  <a:pt x="17" y="77"/>
                </a:cubicBezTo>
                <a:cubicBezTo>
                  <a:pt x="0" y="60"/>
                  <a:pt x="0" y="34"/>
                  <a:pt x="17" y="17"/>
                </a:cubicBezTo>
                <a:cubicBezTo>
                  <a:pt x="34" y="0"/>
                  <a:pt x="60" y="0"/>
                  <a:pt x="77" y="17"/>
                </a:cubicBezTo>
                <a:cubicBezTo>
                  <a:pt x="94" y="34"/>
                  <a:pt x="94" y="60"/>
                  <a:pt x="77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9"/>
          <p:cNvSpPr>
            <a:spLocks/>
          </p:cNvSpPr>
          <p:nvPr/>
        </p:nvSpPr>
        <p:spPr bwMode="auto">
          <a:xfrm>
            <a:off x="5283986" y="4324468"/>
            <a:ext cx="116624" cy="116117"/>
          </a:xfrm>
          <a:custGeom>
            <a:avLst/>
            <a:gdLst>
              <a:gd name="T0" fmla="*/ 80 w 97"/>
              <a:gd name="T1" fmla="*/ 80 h 97"/>
              <a:gd name="T2" fmla="*/ 18 w 97"/>
              <a:gd name="T3" fmla="*/ 80 h 97"/>
              <a:gd name="T4" fmla="*/ 18 w 97"/>
              <a:gd name="T5" fmla="*/ 18 h 97"/>
              <a:gd name="T6" fmla="*/ 80 w 97"/>
              <a:gd name="T7" fmla="*/ 18 h 97"/>
              <a:gd name="T8" fmla="*/ 80 w 97"/>
              <a:gd name="T9" fmla="*/ 8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80" y="80"/>
                </a:moveTo>
                <a:cubicBezTo>
                  <a:pt x="63" y="97"/>
                  <a:pt x="35" y="97"/>
                  <a:pt x="18" y="80"/>
                </a:cubicBezTo>
                <a:cubicBezTo>
                  <a:pt x="0" y="63"/>
                  <a:pt x="0" y="35"/>
                  <a:pt x="18" y="18"/>
                </a:cubicBezTo>
                <a:cubicBezTo>
                  <a:pt x="35" y="0"/>
                  <a:pt x="63" y="0"/>
                  <a:pt x="80" y="18"/>
                </a:cubicBezTo>
                <a:cubicBezTo>
                  <a:pt x="97" y="35"/>
                  <a:pt x="97" y="63"/>
                  <a:pt x="80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/>
          </p:cNvSpPr>
          <p:nvPr/>
        </p:nvSpPr>
        <p:spPr bwMode="auto">
          <a:xfrm>
            <a:off x="5463992" y="4648986"/>
            <a:ext cx="52734" cy="52734"/>
          </a:xfrm>
          <a:custGeom>
            <a:avLst/>
            <a:gdLst>
              <a:gd name="T0" fmla="*/ 36 w 44"/>
              <a:gd name="T1" fmla="*/ 37 h 44"/>
              <a:gd name="T2" fmla="*/ 7 w 44"/>
              <a:gd name="T3" fmla="*/ 37 h 44"/>
              <a:gd name="T4" fmla="*/ 7 w 44"/>
              <a:gd name="T5" fmla="*/ 8 h 44"/>
              <a:gd name="T6" fmla="*/ 36 w 44"/>
              <a:gd name="T7" fmla="*/ 8 h 44"/>
              <a:gd name="T8" fmla="*/ 36 w 44"/>
              <a:gd name="T9" fmla="*/ 3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44">
                <a:moveTo>
                  <a:pt x="36" y="37"/>
                </a:moveTo>
                <a:cubicBezTo>
                  <a:pt x="28" y="44"/>
                  <a:pt x="15" y="44"/>
                  <a:pt x="7" y="37"/>
                </a:cubicBezTo>
                <a:cubicBezTo>
                  <a:pt x="0" y="29"/>
                  <a:pt x="0" y="16"/>
                  <a:pt x="7" y="8"/>
                </a:cubicBezTo>
                <a:cubicBezTo>
                  <a:pt x="15" y="0"/>
                  <a:pt x="28" y="0"/>
                  <a:pt x="36" y="8"/>
                </a:cubicBezTo>
                <a:cubicBezTo>
                  <a:pt x="44" y="16"/>
                  <a:pt x="44" y="29"/>
                  <a:pt x="36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31"/>
          <p:cNvSpPr>
            <a:spLocks/>
          </p:cNvSpPr>
          <p:nvPr/>
        </p:nvSpPr>
        <p:spPr bwMode="auto">
          <a:xfrm>
            <a:off x="5494923" y="4518671"/>
            <a:ext cx="106990" cy="107497"/>
          </a:xfrm>
          <a:custGeom>
            <a:avLst/>
            <a:gdLst>
              <a:gd name="T0" fmla="*/ 74 w 89"/>
              <a:gd name="T1" fmla="*/ 74 h 90"/>
              <a:gd name="T2" fmla="*/ 16 w 89"/>
              <a:gd name="T3" fmla="*/ 74 h 90"/>
              <a:gd name="T4" fmla="*/ 16 w 89"/>
              <a:gd name="T5" fmla="*/ 16 h 90"/>
              <a:gd name="T6" fmla="*/ 74 w 89"/>
              <a:gd name="T7" fmla="*/ 16 h 90"/>
              <a:gd name="T8" fmla="*/ 74 w 89"/>
              <a:gd name="T9" fmla="*/ 7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90">
                <a:moveTo>
                  <a:pt x="74" y="74"/>
                </a:moveTo>
                <a:cubicBezTo>
                  <a:pt x="58" y="90"/>
                  <a:pt x="32" y="90"/>
                  <a:pt x="16" y="74"/>
                </a:cubicBezTo>
                <a:cubicBezTo>
                  <a:pt x="0" y="58"/>
                  <a:pt x="0" y="32"/>
                  <a:pt x="16" y="16"/>
                </a:cubicBezTo>
                <a:cubicBezTo>
                  <a:pt x="32" y="0"/>
                  <a:pt x="58" y="0"/>
                  <a:pt x="74" y="16"/>
                </a:cubicBezTo>
                <a:cubicBezTo>
                  <a:pt x="89" y="32"/>
                  <a:pt x="89" y="58"/>
                  <a:pt x="74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2"/>
          <p:cNvSpPr>
            <a:spLocks/>
          </p:cNvSpPr>
          <p:nvPr/>
        </p:nvSpPr>
        <p:spPr bwMode="auto">
          <a:xfrm>
            <a:off x="5530924" y="4222549"/>
            <a:ext cx="160738" cy="160738"/>
          </a:xfrm>
          <a:custGeom>
            <a:avLst/>
            <a:gdLst>
              <a:gd name="T0" fmla="*/ 58 w 134"/>
              <a:gd name="T1" fmla="*/ 76 h 134"/>
              <a:gd name="T2" fmla="*/ 99 w 134"/>
              <a:gd name="T3" fmla="*/ 134 h 134"/>
              <a:gd name="T4" fmla="*/ 134 w 134"/>
              <a:gd name="T5" fmla="*/ 119 h 134"/>
              <a:gd name="T6" fmla="*/ 97 w 134"/>
              <a:gd name="T7" fmla="*/ 61 h 134"/>
              <a:gd name="T8" fmla="*/ 85 w 134"/>
              <a:gd name="T9" fmla="*/ 49 h 134"/>
              <a:gd name="T10" fmla="*/ 73 w 134"/>
              <a:gd name="T11" fmla="*/ 37 h 134"/>
              <a:gd name="T12" fmla="*/ 15 w 134"/>
              <a:gd name="T13" fmla="*/ 0 h 134"/>
              <a:gd name="T14" fmla="*/ 0 w 134"/>
              <a:gd name="T15" fmla="*/ 35 h 134"/>
              <a:gd name="T16" fmla="*/ 58 w 134"/>
              <a:gd name="T17" fmla="*/ 76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134">
                <a:moveTo>
                  <a:pt x="58" y="76"/>
                </a:moveTo>
                <a:cubicBezTo>
                  <a:pt x="76" y="93"/>
                  <a:pt x="89" y="113"/>
                  <a:pt x="99" y="134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25" y="99"/>
                  <a:pt x="113" y="79"/>
                  <a:pt x="97" y="61"/>
                </a:cubicBezTo>
                <a:cubicBezTo>
                  <a:pt x="85" y="49"/>
                  <a:pt x="85" y="49"/>
                  <a:pt x="85" y="49"/>
                </a:cubicBezTo>
                <a:cubicBezTo>
                  <a:pt x="73" y="37"/>
                  <a:pt x="73" y="37"/>
                  <a:pt x="73" y="37"/>
                </a:cubicBezTo>
                <a:cubicBezTo>
                  <a:pt x="55" y="21"/>
                  <a:pt x="35" y="9"/>
                  <a:pt x="15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21" y="45"/>
                  <a:pt x="41" y="58"/>
                  <a:pt x="58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3"/>
          <p:cNvSpPr>
            <a:spLocks noEditPoints="1"/>
          </p:cNvSpPr>
          <p:nvPr/>
        </p:nvSpPr>
        <p:spPr bwMode="auto">
          <a:xfrm>
            <a:off x="5445738" y="4218999"/>
            <a:ext cx="249473" cy="248966"/>
          </a:xfrm>
          <a:custGeom>
            <a:avLst/>
            <a:gdLst>
              <a:gd name="T0" fmla="*/ 83 w 208"/>
              <a:gd name="T1" fmla="*/ 1 h 208"/>
              <a:gd name="T2" fmla="*/ 76 w 208"/>
              <a:gd name="T3" fmla="*/ 8 h 208"/>
              <a:gd name="T4" fmla="*/ 1 w 208"/>
              <a:gd name="T5" fmla="*/ 191 h 208"/>
              <a:gd name="T6" fmla="*/ 4 w 208"/>
              <a:gd name="T7" fmla="*/ 204 h 208"/>
              <a:gd name="T8" fmla="*/ 17 w 208"/>
              <a:gd name="T9" fmla="*/ 207 h 208"/>
              <a:gd name="T10" fmla="*/ 200 w 208"/>
              <a:gd name="T11" fmla="*/ 132 h 208"/>
              <a:gd name="T12" fmla="*/ 207 w 208"/>
              <a:gd name="T13" fmla="*/ 125 h 208"/>
              <a:gd name="T14" fmla="*/ 208 w 208"/>
              <a:gd name="T15" fmla="*/ 121 h 208"/>
              <a:gd name="T16" fmla="*/ 207 w 208"/>
              <a:gd name="T17" fmla="*/ 116 h 208"/>
              <a:gd name="T18" fmla="*/ 171 w 208"/>
              <a:gd name="T19" fmla="*/ 60 h 208"/>
              <a:gd name="T20" fmla="*/ 160 w 208"/>
              <a:gd name="T21" fmla="*/ 48 h 208"/>
              <a:gd name="T22" fmla="*/ 148 w 208"/>
              <a:gd name="T23" fmla="*/ 37 h 208"/>
              <a:gd name="T24" fmla="*/ 92 w 208"/>
              <a:gd name="T25" fmla="*/ 1 h 208"/>
              <a:gd name="T26" fmla="*/ 83 w 208"/>
              <a:gd name="T27" fmla="*/ 1 h 208"/>
              <a:gd name="T28" fmla="*/ 94 w 208"/>
              <a:gd name="T29" fmla="*/ 28 h 208"/>
              <a:gd name="T30" fmla="*/ 132 w 208"/>
              <a:gd name="T31" fmla="*/ 55 h 208"/>
              <a:gd name="T32" fmla="*/ 143 w 208"/>
              <a:gd name="T33" fmla="*/ 65 h 208"/>
              <a:gd name="T34" fmla="*/ 153 w 208"/>
              <a:gd name="T35" fmla="*/ 76 h 208"/>
              <a:gd name="T36" fmla="*/ 153 w 208"/>
              <a:gd name="T37" fmla="*/ 76 h 208"/>
              <a:gd name="T38" fmla="*/ 153 w 208"/>
              <a:gd name="T39" fmla="*/ 76 h 208"/>
              <a:gd name="T40" fmla="*/ 179 w 208"/>
              <a:gd name="T41" fmla="*/ 114 h 208"/>
              <a:gd name="T42" fmla="*/ 34 w 208"/>
              <a:gd name="T43" fmla="*/ 174 h 208"/>
              <a:gd name="T44" fmla="*/ 94 w 208"/>
              <a:gd name="T45" fmla="*/ 28 h 208"/>
              <a:gd name="T46" fmla="*/ 171 w 208"/>
              <a:gd name="T47" fmla="*/ 60 h 208"/>
              <a:gd name="T48" fmla="*/ 171 w 208"/>
              <a:gd name="T49" fmla="*/ 60 h 208"/>
              <a:gd name="T50" fmla="*/ 171 w 208"/>
              <a:gd name="T51" fmla="*/ 6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8" h="208">
                <a:moveTo>
                  <a:pt x="83" y="1"/>
                </a:moveTo>
                <a:cubicBezTo>
                  <a:pt x="80" y="3"/>
                  <a:pt x="78" y="5"/>
                  <a:pt x="76" y="8"/>
                </a:cubicBezTo>
                <a:cubicBezTo>
                  <a:pt x="1" y="191"/>
                  <a:pt x="1" y="191"/>
                  <a:pt x="1" y="191"/>
                </a:cubicBezTo>
                <a:cubicBezTo>
                  <a:pt x="0" y="196"/>
                  <a:pt x="1" y="201"/>
                  <a:pt x="4" y="204"/>
                </a:cubicBezTo>
                <a:cubicBezTo>
                  <a:pt x="7" y="207"/>
                  <a:pt x="12" y="208"/>
                  <a:pt x="17" y="207"/>
                </a:cubicBezTo>
                <a:cubicBezTo>
                  <a:pt x="200" y="132"/>
                  <a:pt x="200" y="132"/>
                  <a:pt x="200" y="132"/>
                </a:cubicBezTo>
                <a:cubicBezTo>
                  <a:pt x="203" y="130"/>
                  <a:pt x="205" y="128"/>
                  <a:pt x="207" y="125"/>
                </a:cubicBezTo>
                <a:cubicBezTo>
                  <a:pt x="207" y="124"/>
                  <a:pt x="208" y="122"/>
                  <a:pt x="208" y="121"/>
                </a:cubicBezTo>
                <a:cubicBezTo>
                  <a:pt x="208" y="119"/>
                  <a:pt x="207" y="117"/>
                  <a:pt x="207" y="116"/>
                </a:cubicBezTo>
                <a:cubicBezTo>
                  <a:pt x="198" y="96"/>
                  <a:pt x="186" y="77"/>
                  <a:pt x="171" y="60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31" y="22"/>
                  <a:pt x="112" y="10"/>
                  <a:pt x="92" y="1"/>
                </a:cubicBezTo>
                <a:cubicBezTo>
                  <a:pt x="89" y="0"/>
                  <a:pt x="86" y="0"/>
                  <a:pt x="83" y="1"/>
                </a:cubicBezTo>
                <a:close/>
                <a:moveTo>
                  <a:pt x="94" y="28"/>
                </a:moveTo>
                <a:cubicBezTo>
                  <a:pt x="107" y="36"/>
                  <a:pt x="121" y="44"/>
                  <a:pt x="132" y="55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43" y="65"/>
                  <a:pt x="153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64" y="88"/>
                  <a:pt x="172" y="101"/>
                  <a:pt x="179" y="114"/>
                </a:cubicBezTo>
                <a:cubicBezTo>
                  <a:pt x="170" y="118"/>
                  <a:pt x="62" y="162"/>
                  <a:pt x="34" y="174"/>
                </a:cubicBezTo>
                <a:cubicBezTo>
                  <a:pt x="46" y="146"/>
                  <a:pt x="90" y="38"/>
                  <a:pt x="94" y="28"/>
                </a:cubicBezTo>
                <a:close/>
                <a:moveTo>
                  <a:pt x="171" y="60"/>
                </a:moveTo>
                <a:cubicBezTo>
                  <a:pt x="171" y="60"/>
                  <a:pt x="171" y="60"/>
                  <a:pt x="171" y="60"/>
                </a:cubicBezTo>
                <a:cubicBezTo>
                  <a:pt x="171" y="60"/>
                  <a:pt x="171" y="60"/>
                  <a:pt x="171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4"/>
          <p:cNvSpPr>
            <a:spLocks/>
          </p:cNvSpPr>
          <p:nvPr/>
        </p:nvSpPr>
        <p:spPr bwMode="auto">
          <a:xfrm>
            <a:off x="5206406" y="4401034"/>
            <a:ext cx="70481" cy="69467"/>
          </a:xfrm>
          <a:custGeom>
            <a:avLst/>
            <a:gdLst>
              <a:gd name="T0" fmla="*/ 85 w 139"/>
              <a:gd name="T1" fmla="*/ 137 h 137"/>
              <a:gd name="T2" fmla="*/ 0 w 139"/>
              <a:gd name="T3" fmla="*/ 85 h 137"/>
              <a:gd name="T4" fmla="*/ 54 w 139"/>
              <a:gd name="T5" fmla="*/ 0 h 137"/>
              <a:gd name="T6" fmla="*/ 139 w 139"/>
              <a:gd name="T7" fmla="*/ 52 h 137"/>
              <a:gd name="T8" fmla="*/ 85 w 139"/>
              <a:gd name="T9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137">
                <a:moveTo>
                  <a:pt x="85" y="137"/>
                </a:moveTo>
                <a:lnTo>
                  <a:pt x="0" y="85"/>
                </a:lnTo>
                <a:lnTo>
                  <a:pt x="54" y="0"/>
                </a:lnTo>
                <a:lnTo>
                  <a:pt x="139" y="52"/>
                </a:lnTo>
                <a:lnTo>
                  <a:pt x="85" y="1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5"/>
          <p:cNvSpPr>
            <a:spLocks/>
          </p:cNvSpPr>
          <p:nvPr/>
        </p:nvSpPr>
        <p:spPr bwMode="auto">
          <a:xfrm>
            <a:off x="5242407" y="4626168"/>
            <a:ext cx="53748" cy="54255"/>
          </a:xfrm>
          <a:custGeom>
            <a:avLst/>
            <a:gdLst>
              <a:gd name="T0" fmla="*/ 101 w 106"/>
              <a:gd name="T1" fmla="*/ 107 h 107"/>
              <a:gd name="T2" fmla="*/ 0 w 106"/>
              <a:gd name="T3" fmla="*/ 102 h 107"/>
              <a:gd name="T4" fmla="*/ 4 w 106"/>
              <a:gd name="T5" fmla="*/ 0 h 107"/>
              <a:gd name="T6" fmla="*/ 106 w 106"/>
              <a:gd name="T7" fmla="*/ 5 h 107"/>
              <a:gd name="T8" fmla="*/ 101 w 106"/>
              <a:gd name="T9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07">
                <a:moveTo>
                  <a:pt x="101" y="107"/>
                </a:moveTo>
                <a:lnTo>
                  <a:pt x="0" y="102"/>
                </a:lnTo>
                <a:lnTo>
                  <a:pt x="4" y="0"/>
                </a:lnTo>
                <a:lnTo>
                  <a:pt x="106" y="5"/>
                </a:lnTo>
                <a:lnTo>
                  <a:pt x="101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6"/>
          <p:cNvSpPr>
            <a:spLocks/>
          </p:cNvSpPr>
          <p:nvPr/>
        </p:nvSpPr>
        <p:spPr bwMode="auto">
          <a:xfrm>
            <a:off x="5422920" y="4558222"/>
            <a:ext cx="57805" cy="57298"/>
          </a:xfrm>
          <a:custGeom>
            <a:avLst/>
            <a:gdLst>
              <a:gd name="T0" fmla="*/ 109 w 114"/>
              <a:gd name="T1" fmla="*/ 113 h 113"/>
              <a:gd name="T2" fmla="*/ 0 w 114"/>
              <a:gd name="T3" fmla="*/ 108 h 113"/>
              <a:gd name="T4" fmla="*/ 5 w 114"/>
              <a:gd name="T5" fmla="*/ 0 h 113"/>
              <a:gd name="T6" fmla="*/ 114 w 114"/>
              <a:gd name="T7" fmla="*/ 4 h 113"/>
              <a:gd name="T8" fmla="*/ 109 w 114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13">
                <a:moveTo>
                  <a:pt x="109" y="113"/>
                </a:moveTo>
                <a:lnTo>
                  <a:pt x="0" y="108"/>
                </a:lnTo>
                <a:lnTo>
                  <a:pt x="5" y="0"/>
                </a:lnTo>
                <a:lnTo>
                  <a:pt x="114" y="4"/>
                </a:lnTo>
                <a:lnTo>
                  <a:pt x="109" y="1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7"/>
          <p:cNvSpPr>
            <a:spLocks/>
          </p:cNvSpPr>
          <p:nvPr/>
        </p:nvSpPr>
        <p:spPr bwMode="auto">
          <a:xfrm>
            <a:off x="5551206" y="4324468"/>
            <a:ext cx="37522" cy="36001"/>
          </a:xfrm>
          <a:custGeom>
            <a:avLst/>
            <a:gdLst>
              <a:gd name="T0" fmla="*/ 71 w 74"/>
              <a:gd name="T1" fmla="*/ 71 h 71"/>
              <a:gd name="T2" fmla="*/ 0 w 74"/>
              <a:gd name="T3" fmla="*/ 68 h 71"/>
              <a:gd name="T4" fmla="*/ 5 w 74"/>
              <a:gd name="T5" fmla="*/ 0 h 71"/>
              <a:gd name="T6" fmla="*/ 74 w 74"/>
              <a:gd name="T7" fmla="*/ 2 h 71"/>
              <a:gd name="T8" fmla="*/ 71 w 74"/>
              <a:gd name="T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71">
                <a:moveTo>
                  <a:pt x="71" y="71"/>
                </a:moveTo>
                <a:lnTo>
                  <a:pt x="0" y="68"/>
                </a:lnTo>
                <a:lnTo>
                  <a:pt x="5" y="0"/>
                </a:lnTo>
                <a:lnTo>
                  <a:pt x="74" y="2"/>
                </a:lnTo>
                <a:lnTo>
                  <a:pt x="71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8"/>
          <p:cNvSpPr>
            <a:spLocks noEditPoints="1"/>
          </p:cNvSpPr>
          <p:nvPr/>
        </p:nvSpPr>
        <p:spPr bwMode="auto">
          <a:xfrm>
            <a:off x="5078120" y="4229647"/>
            <a:ext cx="604922" cy="605429"/>
          </a:xfrm>
          <a:custGeom>
            <a:avLst/>
            <a:gdLst>
              <a:gd name="T0" fmla="*/ 468 w 505"/>
              <a:gd name="T1" fmla="*/ 157 h 505"/>
              <a:gd name="T2" fmla="*/ 262 w 505"/>
              <a:gd name="T3" fmla="*/ 248 h 505"/>
              <a:gd name="T4" fmla="*/ 348 w 505"/>
              <a:gd name="T5" fmla="*/ 37 h 505"/>
              <a:gd name="T6" fmla="*/ 90 w 505"/>
              <a:gd name="T7" fmla="*/ 86 h 505"/>
              <a:gd name="T8" fmla="*/ 90 w 505"/>
              <a:gd name="T9" fmla="*/ 414 h 505"/>
              <a:gd name="T10" fmla="*/ 419 w 505"/>
              <a:gd name="T11" fmla="*/ 414 h 505"/>
              <a:gd name="T12" fmla="*/ 468 w 505"/>
              <a:gd name="T13" fmla="*/ 157 h 505"/>
              <a:gd name="T14" fmla="*/ 392 w 505"/>
              <a:gd name="T15" fmla="*/ 387 h 505"/>
              <a:gd name="T16" fmla="*/ 117 w 505"/>
              <a:gd name="T17" fmla="*/ 387 h 505"/>
              <a:gd name="T18" fmla="*/ 117 w 505"/>
              <a:gd name="T19" fmla="*/ 113 h 505"/>
              <a:gd name="T20" fmla="*/ 318 w 505"/>
              <a:gd name="T21" fmla="*/ 67 h 505"/>
              <a:gd name="T22" fmla="*/ 241 w 505"/>
              <a:gd name="T23" fmla="*/ 259 h 505"/>
              <a:gd name="T24" fmla="*/ 245 w 505"/>
              <a:gd name="T25" fmla="*/ 270 h 505"/>
              <a:gd name="T26" fmla="*/ 251 w 505"/>
              <a:gd name="T27" fmla="*/ 269 h 505"/>
              <a:gd name="T28" fmla="*/ 439 w 505"/>
              <a:gd name="T29" fmla="*/ 188 h 505"/>
              <a:gd name="T30" fmla="*/ 392 w 505"/>
              <a:gd name="T31" fmla="*/ 387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05" h="505">
                <a:moveTo>
                  <a:pt x="468" y="157"/>
                </a:moveTo>
                <a:cubicBezTo>
                  <a:pt x="262" y="248"/>
                  <a:pt x="262" y="248"/>
                  <a:pt x="262" y="248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263" y="0"/>
                  <a:pt x="160" y="16"/>
                  <a:pt x="90" y="86"/>
                </a:cubicBezTo>
                <a:cubicBezTo>
                  <a:pt x="0" y="176"/>
                  <a:pt x="0" y="324"/>
                  <a:pt x="90" y="414"/>
                </a:cubicBezTo>
                <a:cubicBezTo>
                  <a:pt x="181" y="505"/>
                  <a:pt x="328" y="505"/>
                  <a:pt x="419" y="414"/>
                </a:cubicBezTo>
                <a:cubicBezTo>
                  <a:pt x="489" y="345"/>
                  <a:pt x="505" y="242"/>
                  <a:pt x="468" y="157"/>
                </a:cubicBezTo>
                <a:close/>
                <a:moveTo>
                  <a:pt x="392" y="387"/>
                </a:moveTo>
                <a:cubicBezTo>
                  <a:pt x="316" y="463"/>
                  <a:pt x="193" y="463"/>
                  <a:pt x="117" y="387"/>
                </a:cubicBezTo>
                <a:cubicBezTo>
                  <a:pt x="42" y="312"/>
                  <a:pt x="42" y="189"/>
                  <a:pt x="117" y="113"/>
                </a:cubicBezTo>
                <a:cubicBezTo>
                  <a:pt x="172" y="59"/>
                  <a:pt x="250" y="43"/>
                  <a:pt x="318" y="67"/>
                </a:cubicBezTo>
                <a:cubicBezTo>
                  <a:pt x="241" y="259"/>
                  <a:pt x="241" y="259"/>
                  <a:pt x="241" y="259"/>
                </a:cubicBezTo>
                <a:cubicBezTo>
                  <a:pt x="239" y="263"/>
                  <a:pt x="241" y="268"/>
                  <a:pt x="245" y="270"/>
                </a:cubicBezTo>
                <a:cubicBezTo>
                  <a:pt x="247" y="270"/>
                  <a:pt x="249" y="270"/>
                  <a:pt x="251" y="269"/>
                </a:cubicBezTo>
                <a:cubicBezTo>
                  <a:pt x="252" y="269"/>
                  <a:pt x="381" y="213"/>
                  <a:pt x="439" y="188"/>
                </a:cubicBezTo>
                <a:cubicBezTo>
                  <a:pt x="461" y="256"/>
                  <a:pt x="446" y="333"/>
                  <a:pt x="392" y="3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9"/>
          <p:cNvSpPr>
            <a:spLocks/>
          </p:cNvSpPr>
          <p:nvPr/>
        </p:nvSpPr>
        <p:spPr bwMode="auto">
          <a:xfrm>
            <a:off x="2705080" y="3058846"/>
            <a:ext cx="822958" cy="821944"/>
          </a:xfrm>
          <a:custGeom>
            <a:avLst/>
            <a:gdLst>
              <a:gd name="T0" fmla="*/ 687 w 687"/>
              <a:gd name="T1" fmla="*/ 624 h 686"/>
              <a:gd name="T2" fmla="*/ 625 w 687"/>
              <a:gd name="T3" fmla="*/ 686 h 686"/>
              <a:gd name="T4" fmla="*/ 62 w 687"/>
              <a:gd name="T5" fmla="*/ 686 h 686"/>
              <a:gd name="T6" fmla="*/ 0 w 687"/>
              <a:gd name="T7" fmla="*/ 624 h 686"/>
              <a:gd name="T8" fmla="*/ 0 w 687"/>
              <a:gd name="T9" fmla="*/ 62 h 686"/>
              <a:gd name="T10" fmla="*/ 62 w 687"/>
              <a:gd name="T11" fmla="*/ 0 h 686"/>
              <a:gd name="T12" fmla="*/ 625 w 687"/>
              <a:gd name="T13" fmla="*/ 0 h 686"/>
              <a:gd name="T14" fmla="*/ 687 w 687"/>
              <a:gd name="T15" fmla="*/ 62 h 686"/>
              <a:gd name="T16" fmla="*/ 687 w 687"/>
              <a:gd name="T17" fmla="*/ 624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6">
                <a:moveTo>
                  <a:pt x="687" y="624"/>
                </a:moveTo>
                <a:cubicBezTo>
                  <a:pt x="687" y="659"/>
                  <a:pt x="659" y="686"/>
                  <a:pt x="625" y="686"/>
                </a:cubicBezTo>
                <a:cubicBezTo>
                  <a:pt x="62" y="686"/>
                  <a:pt x="62" y="686"/>
                  <a:pt x="62" y="686"/>
                </a:cubicBezTo>
                <a:cubicBezTo>
                  <a:pt x="28" y="686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DAA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40"/>
          <p:cNvSpPr>
            <a:spLocks/>
          </p:cNvSpPr>
          <p:nvPr/>
        </p:nvSpPr>
        <p:spPr bwMode="auto">
          <a:xfrm>
            <a:off x="2878494" y="3141497"/>
            <a:ext cx="649544" cy="739293"/>
          </a:xfrm>
          <a:custGeom>
            <a:avLst/>
            <a:gdLst>
              <a:gd name="T0" fmla="*/ 542 w 542"/>
              <a:gd name="T1" fmla="*/ 356 h 617"/>
              <a:gd name="T2" fmla="*/ 215 w 542"/>
              <a:gd name="T3" fmla="*/ 30 h 617"/>
              <a:gd name="T4" fmla="*/ 150 w 542"/>
              <a:gd name="T5" fmla="*/ 32 h 617"/>
              <a:gd name="T6" fmla="*/ 145 w 542"/>
              <a:gd name="T7" fmla="*/ 99 h 617"/>
              <a:gd name="T8" fmla="*/ 174 w 542"/>
              <a:gd name="T9" fmla="*/ 128 h 617"/>
              <a:gd name="T10" fmla="*/ 65 w 542"/>
              <a:gd name="T11" fmla="*/ 151 h 617"/>
              <a:gd name="T12" fmla="*/ 5 w 542"/>
              <a:gd name="T13" fmla="*/ 216 h 617"/>
              <a:gd name="T14" fmla="*/ 7 w 542"/>
              <a:gd name="T15" fmla="*/ 283 h 617"/>
              <a:gd name="T16" fmla="*/ 117 w 542"/>
              <a:gd name="T17" fmla="*/ 394 h 617"/>
              <a:gd name="T18" fmla="*/ 63 w 542"/>
              <a:gd name="T19" fmla="*/ 449 h 617"/>
              <a:gd name="T20" fmla="*/ 130 w 542"/>
              <a:gd name="T21" fmla="*/ 516 h 617"/>
              <a:gd name="T22" fmla="*/ 47 w 542"/>
              <a:gd name="T23" fmla="*/ 518 h 617"/>
              <a:gd name="T24" fmla="*/ 146 w 542"/>
              <a:gd name="T25" fmla="*/ 617 h 617"/>
              <a:gd name="T26" fmla="*/ 480 w 542"/>
              <a:gd name="T27" fmla="*/ 617 h 617"/>
              <a:gd name="T28" fmla="*/ 542 w 542"/>
              <a:gd name="T29" fmla="*/ 555 h 617"/>
              <a:gd name="T30" fmla="*/ 542 w 542"/>
              <a:gd name="T31" fmla="*/ 35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617">
                <a:moveTo>
                  <a:pt x="542" y="356"/>
                </a:moveTo>
                <a:cubicBezTo>
                  <a:pt x="215" y="30"/>
                  <a:pt x="215" y="30"/>
                  <a:pt x="215" y="30"/>
                </a:cubicBezTo>
                <a:cubicBezTo>
                  <a:pt x="215" y="30"/>
                  <a:pt x="182" y="0"/>
                  <a:pt x="150" y="32"/>
                </a:cubicBezTo>
                <a:cubicBezTo>
                  <a:pt x="118" y="64"/>
                  <a:pt x="145" y="99"/>
                  <a:pt x="145" y="99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74" y="128"/>
                  <a:pt x="97" y="125"/>
                  <a:pt x="65" y="151"/>
                </a:cubicBezTo>
                <a:cubicBezTo>
                  <a:pt x="33" y="176"/>
                  <a:pt x="10" y="180"/>
                  <a:pt x="5" y="216"/>
                </a:cubicBezTo>
                <a:cubicBezTo>
                  <a:pt x="0" y="252"/>
                  <a:pt x="7" y="283"/>
                  <a:pt x="7" y="283"/>
                </a:cubicBezTo>
                <a:cubicBezTo>
                  <a:pt x="117" y="394"/>
                  <a:pt x="117" y="394"/>
                  <a:pt x="117" y="394"/>
                </a:cubicBezTo>
                <a:cubicBezTo>
                  <a:pt x="63" y="449"/>
                  <a:pt x="63" y="449"/>
                  <a:pt x="63" y="449"/>
                </a:cubicBezTo>
                <a:cubicBezTo>
                  <a:pt x="130" y="516"/>
                  <a:pt x="130" y="516"/>
                  <a:pt x="130" y="516"/>
                </a:cubicBezTo>
                <a:cubicBezTo>
                  <a:pt x="47" y="518"/>
                  <a:pt x="47" y="518"/>
                  <a:pt x="47" y="518"/>
                </a:cubicBezTo>
                <a:cubicBezTo>
                  <a:pt x="146" y="617"/>
                  <a:pt x="146" y="617"/>
                  <a:pt x="146" y="617"/>
                </a:cubicBezTo>
                <a:cubicBezTo>
                  <a:pt x="480" y="617"/>
                  <a:pt x="480" y="617"/>
                  <a:pt x="480" y="617"/>
                </a:cubicBezTo>
                <a:cubicBezTo>
                  <a:pt x="514" y="617"/>
                  <a:pt x="542" y="590"/>
                  <a:pt x="542" y="555"/>
                </a:cubicBezTo>
                <a:lnTo>
                  <a:pt x="542" y="356"/>
                </a:lnTo>
                <a:close/>
              </a:path>
            </a:pathLst>
          </a:custGeom>
          <a:solidFill>
            <a:srgbClr val="CD81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41"/>
          <p:cNvSpPr>
            <a:spLocks/>
          </p:cNvSpPr>
          <p:nvPr/>
        </p:nvSpPr>
        <p:spPr bwMode="auto">
          <a:xfrm>
            <a:off x="2901312" y="3463987"/>
            <a:ext cx="378774" cy="242882"/>
          </a:xfrm>
          <a:custGeom>
            <a:avLst/>
            <a:gdLst>
              <a:gd name="T0" fmla="*/ 245 w 316"/>
              <a:gd name="T1" fmla="*/ 20 h 203"/>
              <a:gd name="T2" fmla="*/ 217 w 316"/>
              <a:gd name="T3" fmla="*/ 1 h 203"/>
              <a:gd name="T4" fmla="*/ 193 w 316"/>
              <a:gd name="T5" fmla="*/ 17 h 203"/>
              <a:gd name="T6" fmla="*/ 134 w 316"/>
              <a:gd name="T7" fmla="*/ 47 h 203"/>
              <a:gd name="T8" fmla="*/ 83 w 316"/>
              <a:gd name="T9" fmla="*/ 24 h 203"/>
              <a:gd name="T10" fmla="*/ 48 w 316"/>
              <a:gd name="T11" fmla="*/ 23 h 203"/>
              <a:gd name="T12" fmla="*/ 42 w 316"/>
              <a:gd name="T13" fmla="*/ 30 h 203"/>
              <a:gd name="T14" fmla="*/ 0 w 316"/>
              <a:gd name="T15" fmla="*/ 52 h 203"/>
              <a:gd name="T16" fmla="*/ 39 w 316"/>
              <a:gd name="T17" fmla="*/ 175 h 203"/>
              <a:gd name="T18" fmla="*/ 74 w 316"/>
              <a:gd name="T19" fmla="*/ 201 h 203"/>
              <a:gd name="T20" fmla="*/ 238 w 316"/>
              <a:gd name="T21" fmla="*/ 203 h 203"/>
              <a:gd name="T22" fmla="*/ 274 w 316"/>
              <a:gd name="T23" fmla="*/ 177 h 203"/>
              <a:gd name="T24" fmla="*/ 316 w 316"/>
              <a:gd name="T25" fmla="*/ 53 h 203"/>
              <a:gd name="T26" fmla="*/ 245 w 316"/>
              <a:gd name="T27" fmla="*/ 2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6" h="203">
                <a:moveTo>
                  <a:pt x="245" y="20"/>
                </a:moveTo>
                <a:cubicBezTo>
                  <a:pt x="235" y="11"/>
                  <a:pt x="225" y="0"/>
                  <a:pt x="217" y="1"/>
                </a:cubicBezTo>
                <a:cubicBezTo>
                  <a:pt x="209" y="1"/>
                  <a:pt x="203" y="7"/>
                  <a:pt x="193" y="17"/>
                </a:cubicBezTo>
                <a:cubicBezTo>
                  <a:pt x="181" y="30"/>
                  <a:pt x="164" y="48"/>
                  <a:pt x="134" y="47"/>
                </a:cubicBezTo>
                <a:cubicBezTo>
                  <a:pt x="112" y="46"/>
                  <a:pt x="95" y="34"/>
                  <a:pt x="83" y="24"/>
                </a:cubicBezTo>
                <a:cubicBezTo>
                  <a:pt x="65" y="10"/>
                  <a:pt x="62" y="7"/>
                  <a:pt x="48" y="23"/>
                </a:cubicBezTo>
                <a:cubicBezTo>
                  <a:pt x="42" y="30"/>
                  <a:pt x="42" y="30"/>
                  <a:pt x="42" y="30"/>
                </a:cubicBezTo>
                <a:cubicBezTo>
                  <a:pt x="33" y="41"/>
                  <a:pt x="21" y="55"/>
                  <a:pt x="0" y="52"/>
                </a:cubicBezTo>
                <a:cubicBezTo>
                  <a:pt x="39" y="175"/>
                  <a:pt x="39" y="175"/>
                  <a:pt x="39" y="175"/>
                </a:cubicBezTo>
                <a:cubicBezTo>
                  <a:pt x="43" y="189"/>
                  <a:pt x="59" y="201"/>
                  <a:pt x="74" y="201"/>
                </a:cubicBezTo>
                <a:cubicBezTo>
                  <a:pt x="238" y="203"/>
                  <a:pt x="238" y="203"/>
                  <a:pt x="238" y="203"/>
                </a:cubicBezTo>
                <a:cubicBezTo>
                  <a:pt x="253" y="203"/>
                  <a:pt x="269" y="192"/>
                  <a:pt x="274" y="177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284" y="60"/>
                  <a:pt x="262" y="37"/>
                  <a:pt x="2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2"/>
          <p:cNvSpPr>
            <a:spLocks noEditPoints="1"/>
          </p:cNvSpPr>
          <p:nvPr/>
        </p:nvSpPr>
        <p:spPr bwMode="auto">
          <a:xfrm>
            <a:off x="2859226" y="3279417"/>
            <a:ext cx="465481" cy="226149"/>
          </a:xfrm>
          <a:custGeom>
            <a:avLst/>
            <a:gdLst>
              <a:gd name="T0" fmla="*/ 24 w 388"/>
              <a:gd name="T1" fmla="*/ 76 h 189"/>
              <a:gd name="T2" fmla="*/ 6 w 388"/>
              <a:gd name="T3" fmla="*/ 153 h 189"/>
              <a:gd name="T4" fmla="*/ 25 w 388"/>
              <a:gd name="T5" fmla="*/ 176 h 189"/>
              <a:gd name="T6" fmla="*/ 72 w 388"/>
              <a:gd name="T7" fmla="*/ 160 h 189"/>
              <a:gd name="T8" fmla="*/ 78 w 388"/>
              <a:gd name="T9" fmla="*/ 153 h 189"/>
              <a:gd name="T10" fmla="*/ 122 w 388"/>
              <a:gd name="T11" fmla="*/ 153 h 189"/>
              <a:gd name="T12" fmla="*/ 169 w 388"/>
              <a:gd name="T13" fmla="*/ 175 h 189"/>
              <a:gd name="T14" fmla="*/ 223 w 388"/>
              <a:gd name="T15" fmla="*/ 147 h 189"/>
              <a:gd name="T16" fmla="*/ 252 w 388"/>
              <a:gd name="T17" fmla="*/ 128 h 189"/>
              <a:gd name="T18" fmla="*/ 285 w 388"/>
              <a:gd name="T19" fmla="*/ 150 h 189"/>
              <a:gd name="T20" fmla="*/ 356 w 388"/>
              <a:gd name="T21" fmla="*/ 179 h 189"/>
              <a:gd name="T22" fmla="*/ 382 w 388"/>
              <a:gd name="T23" fmla="*/ 152 h 189"/>
              <a:gd name="T24" fmla="*/ 337 w 388"/>
              <a:gd name="T25" fmla="*/ 60 h 189"/>
              <a:gd name="T26" fmla="*/ 331 w 388"/>
              <a:gd name="T27" fmla="*/ 55 h 189"/>
              <a:gd name="T28" fmla="*/ 198 w 388"/>
              <a:gd name="T29" fmla="*/ 6 h 189"/>
              <a:gd name="T30" fmla="*/ 198 w 388"/>
              <a:gd name="T31" fmla="*/ 6 h 189"/>
              <a:gd name="T32" fmla="*/ 24 w 388"/>
              <a:gd name="T33" fmla="*/ 76 h 189"/>
              <a:gd name="T34" fmla="*/ 31 w 388"/>
              <a:gd name="T35" fmla="*/ 161 h 189"/>
              <a:gd name="T36" fmla="*/ 22 w 388"/>
              <a:gd name="T37" fmla="*/ 148 h 189"/>
              <a:gd name="T38" fmla="*/ 38 w 388"/>
              <a:gd name="T39" fmla="*/ 86 h 189"/>
              <a:gd name="T40" fmla="*/ 197 w 388"/>
              <a:gd name="T41" fmla="*/ 22 h 189"/>
              <a:gd name="T42" fmla="*/ 320 w 388"/>
              <a:gd name="T43" fmla="*/ 68 h 189"/>
              <a:gd name="T44" fmla="*/ 326 w 388"/>
              <a:gd name="T45" fmla="*/ 72 h 189"/>
              <a:gd name="T46" fmla="*/ 366 w 388"/>
              <a:gd name="T47" fmla="*/ 144 h 189"/>
              <a:gd name="T48" fmla="*/ 365 w 388"/>
              <a:gd name="T49" fmla="*/ 149 h 189"/>
              <a:gd name="T50" fmla="*/ 351 w 388"/>
              <a:gd name="T51" fmla="*/ 163 h 189"/>
              <a:gd name="T52" fmla="*/ 296 w 388"/>
              <a:gd name="T53" fmla="*/ 138 h 189"/>
              <a:gd name="T54" fmla="*/ 252 w 388"/>
              <a:gd name="T55" fmla="*/ 112 h 189"/>
              <a:gd name="T56" fmla="*/ 211 w 388"/>
              <a:gd name="T57" fmla="*/ 136 h 189"/>
              <a:gd name="T58" fmla="*/ 170 w 388"/>
              <a:gd name="T59" fmla="*/ 158 h 189"/>
              <a:gd name="T60" fmla="*/ 133 w 388"/>
              <a:gd name="T61" fmla="*/ 140 h 189"/>
              <a:gd name="T62" fmla="*/ 65 w 388"/>
              <a:gd name="T63" fmla="*/ 142 h 189"/>
              <a:gd name="T64" fmla="*/ 60 w 388"/>
              <a:gd name="T65" fmla="*/ 149 h 189"/>
              <a:gd name="T66" fmla="*/ 31 w 388"/>
              <a:gd name="T67" fmla="*/ 16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8" h="189">
                <a:moveTo>
                  <a:pt x="24" y="76"/>
                </a:moveTo>
                <a:cubicBezTo>
                  <a:pt x="8" y="98"/>
                  <a:pt x="0" y="130"/>
                  <a:pt x="6" y="153"/>
                </a:cubicBezTo>
                <a:cubicBezTo>
                  <a:pt x="9" y="164"/>
                  <a:pt x="16" y="172"/>
                  <a:pt x="25" y="176"/>
                </a:cubicBezTo>
                <a:cubicBezTo>
                  <a:pt x="50" y="186"/>
                  <a:pt x="61" y="173"/>
                  <a:pt x="72" y="160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96" y="132"/>
                  <a:pt x="105" y="139"/>
                  <a:pt x="122" y="153"/>
                </a:cubicBezTo>
                <a:cubicBezTo>
                  <a:pt x="134" y="162"/>
                  <a:pt x="149" y="174"/>
                  <a:pt x="169" y="175"/>
                </a:cubicBezTo>
                <a:cubicBezTo>
                  <a:pt x="196" y="176"/>
                  <a:pt x="211" y="160"/>
                  <a:pt x="223" y="147"/>
                </a:cubicBezTo>
                <a:cubicBezTo>
                  <a:pt x="233" y="137"/>
                  <a:pt x="240" y="128"/>
                  <a:pt x="252" y="128"/>
                </a:cubicBezTo>
                <a:cubicBezTo>
                  <a:pt x="263" y="128"/>
                  <a:pt x="273" y="139"/>
                  <a:pt x="285" y="150"/>
                </a:cubicBezTo>
                <a:cubicBezTo>
                  <a:pt x="302" y="168"/>
                  <a:pt x="324" y="189"/>
                  <a:pt x="356" y="179"/>
                </a:cubicBezTo>
                <a:cubicBezTo>
                  <a:pt x="374" y="173"/>
                  <a:pt x="380" y="161"/>
                  <a:pt x="382" y="152"/>
                </a:cubicBezTo>
                <a:cubicBezTo>
                  <a:pt x="388" y="121"/>
                  <a:pt x="355" y="76"/>
                  <a:pt x="337" y="60"/>
                </a:cubicBezTo>
                <a:cubicBezTo>
                  <a:pt x="331" y="55"/>
                  <a:pt x="331" y="55"/>
                  <a:pt x="331" y="55"/>
                </a:cubicBezTo>
                <a:cubicBezTo>
                  <a:pt x="309" y="35"/>
                  <a:pt x="282" y="11"/>
                  <a:pt x="198" y="6"/>
                </a:cubicBezTo>
                <a:cubicBezTo>
                  <a:pt x="198" y="6"/>
                  <a:pt x="198" y="6"/>
                  <a:pt x="198" y="6"/>
                </a:cubicBezTo>
                <a:cubicBezTo>
                  <a:pt x="114" y="0"/>
                  <a:pt x="53" y="39"/>
                  <a:pt x="24" y="76"/>
                </a:cubicBezTo>
                <a:close/>
                <a:moveTo>
                  <a:pt x="31" y="161"/>
                </a:moveTo>
                <a:cubicBezTo>
                  <a:pt x="26" y="159"/>
                  <a:pt x="23" y="153"/>
                  <a:pt x="22" y="148"/>
                </a:cubicBezTo>
                <a:cubicBezTo>
                  <a:pt x="17" y="131"/>
                  <a:pt x="24" y="104"/>
                  <a:pt x="38" y="86"/>
                </a:cubicBezTo>
                <a:cubicBezTo>
                  <a:pt x="64" y="52"/>
                  <a:pt x="120" y="17"/>
                  <a:pt x="197" y="22"/>
                </a:cubicBezTo>
                <a:cubicBezTo>
                  <a:pt x="275" y="27"/>
                  <a:pt x="299" y="49"/>
                  <a:pt x="320" y="68"/>
                </a:cubicBezTo>
                <a:cubicBezTo>
                  <a:pt x="326" y="72"/>
                  <a:pt x="326" y="72"/>
                  <a:pt x="326" y="72"/>
                </a:cubicBezTo>
                <a:cubicBezTo>
                  <a:pt x="343" y="88"/>
                  <a:pt x="366" y="122"/>
                  <a:pt x="366" y="144"/>
                </a:cubicBezTo>
                <a:cubicBezTo>
                  <a:pt x="366" y="146"/>
                  <a:pt x="366" y="147"/>
                  <a:pt x="365" y="149"/>
                </a:cubicBezTo>
                <a:cubicBezTo>
                  <a:pt x="364" y="153"/>
                  <a:pt x="362" y="160"/>
                  <a:pt x="351" y="163"/>
                </a:cubicBezTo>
                <a:cubicBezTo>
                  <a:pt x="328" y="171"/>
                  <a:pt x="313" y="155"/>
                  <a:pt x="296" y="138"/>
                </a:cubicBezTo>
                <a:cubicBezTo>
                  <a:pt x="283" y="125"/>
                  <a:pt x="269" y="111"/>
                  <a:pt x="252" y="112"/>
                </a:cubicBezTo>
                <a:cubicBezTo>
                  <a:pt x="233" y="112"/>
                  <a:pt x="221" y="125"/>
                  <a:pt x="211" y="136"/>
                </a:cubicBezTo>
                <a:cubicBezTo>
                  <a:pt x="200" y="148"/>
                  <a:pt x="189" y="159"/>
                  <a:pt x="170" y="158"/>
                </a:cubicBezTo>
                <a:cubicBezTo>
                  <a:pt x="155" y="158"/>
                  <a:pt x="144" y="149"/>
                  <a:pt x="133" y="140"/>
                </a:cubicBezTo>
                <a:cubicBezTo>
                  <a:pt x="116" y="126"/>
                  <a:pt x="94" y="109"/>
                  <a:pt x="65" y="14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48" y="162"/>
                  <a:pt x="45" y="166"/>
                  <a:pt x="31" y="1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3"/>
          <p:cNvSpPr>
            <a:spLocks noEditPoints="1"/>
          </p:cNvSpPr>
          <p:nvPr/>
        </p:nvSpPr>
        <p:spPr bwMode="auto">
          <a:xfrm>
            <a:off x="3032133" y="3154681"/>
            <a:ext cx="118652" cy="119666"/>
          </a:xfrm>
          <a:custGeom>
            <a:avLst/>
            <a:gdLst>
              <a:gd name="T0" fmla="*/ 49 w 99"/>
              <a:gd name="T1" fmla="*/ 0 h 100"/>
              <a:gd name="T2" fmla="*/ 0 w 99"/>
              <a:gd name="T3" fmla="*/ 50 h 100"/>
              <a:gd name="T4" fmla="*/ 49 w 99"/>
              <a:gd name="T5" fmla="*/ 100 h 100"/>
              <a:gd name="T6" fmla="*/ 99 w 99"/>
              <a:gd name="T7" fmla="*/ 50 h 100"/>
              <a:gd name="T8" fmla="*/ 49 w 99"/>
              <a:gd name="T9" fmla="*/ 0 h 100"/>
              <a:gd name="T10" fmla="*/ 58 w 99"/>
              <a:gd name="T11" fmla="*/ 20 h 100"/>
              <a:gd name="T12" fmla="*/ 22 w 99"/>
              <a:gd name="T13" fmla="*/ 51 h 100"/>
              <a:gd name="T14" fmla="*/ 16 w 99"/>
              <a:gd name="T15" fmla="*/ 56 h 100"/>
              <a:gd name="T16" fmla="*/ 11 w 99"/>
              <a:gd name="T17" fmla="*/ 51 h 100"/>
              <a:gd name="T18" fmla="*/ 58 w 99"/>
              <a:gd name="T19" fmla="*/ 9 h 100"/>
              <a:gd name="T20" fmla="*/ 64 w 99"/>
              <a:gd name="T21" fmla="*/ 14 h 100"/>
              <a:gd name="T22" fmla="*/ 58 w 99"/>
              <a:gd name="T23" fmla="*/ 2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" h="100">
                <a:moveTo>
                  <a:pt x="49" y="0"/>
                </a:moveTo>
                <a:cubicBezTo>
                  <a:pt x="22" y="0"/>
                  <a:pt x="0" y="23"/>
                  <a:pt x="0" y="50"/>
                </a:cubicBezTo>
                <a:cubicBezTo>
                  <a:pt x="0" y="77"/>
                  <a:pt x="22" y="100"/>
                  <a:pt x="49" y="100"/>
                </a:cubicBezTo>
                <a:cubicBezTo>
                  <a:pt x="77" y="100"/>
                  <a:pt x="99" y="77"/>
                  <a:pt x="99" y="50"/>
                </a:cubicBezTo>
                <a:cubicBezTo>
                  <a:pt x="99" y="23"/>
                  <a:pt x="77" y="0"/>
                  <a:pt x="49" y="0"/>
                </a:cubicBezTo>
                <a:close/>
                <a:moveTo>
                  <a:pt x="58" y="20"/>
                </a:moveTo>
                <a:cubicBezTo>
                  <a:pt x="24" y="19"/>
                  <a:pt x="22" y="50"/>
                  <a:pt x="22" y="51"/>
                </a:cubicBezTo>
                <a:cubicBezTo>
                  <a:pt x="22" y="54"/>
                  <a:pt x="19" y="56"/>
                  <a:pt x="16" y="56"/>
                </a:cubicBezTo>
                <a:cubicBezTo>
                  <a:pt x="13" y="56"/>
                  <a:pt x="11" y="54"/>
                  <a:pt x="11" y="51"/>
                </a:cubicBezTo>
                <a:cubicBezTo>
                  <a:pt x="11" y="36"/>
                  <a:pt x="22" y="8"/>
                  <a:pt x="58" y="9"/>
                </a:cubicBezTo>
                <a:cubicBezTo>
                  <a:pt x="61" y="9"/>
                  <a:pt x="64" y="11"/>
                  <a:pt x="64" y="14"/>
                </a:cubicBezTo>
                <a:cubicBezTo>
                  <a:pt x="63" y="17"/>
                  <a:pt x="61" y="20"/>
                  <a:pt x="58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4"/>
          <p:cNvSpPr>
            <a:spLocks/>
          </p:cNvSpPr>
          <p:nvPr/>
        </p:nvSpPr>
        <p:spPr bwMode="auto">
          <a:xfrm>
            <a:off x="2911960" y="3733236"/>
            <a:ext cx="358491" cy="42086"/>
          </a:xfrm>
          <a:custGeom>
            <a:avLst/>
            <a:gdLst>
              <a:gd name="T0" fmla="*/ 299 w 299"/>
              <a:gd name="T1" fmla="*/ 17 h 35"/>
              <a:gd name="T2" fmla="*/ 281 w 299"/>
              <a:gd name="T3" fmla="*/ 35 h 35"/>
              <a:gd name="T4" fmla="*/ 17 w 299"/>
              <a:gd name="T5" fmla="*/ 35 h 35"/>
              <a:gd name="T6" fmla="*/ 0 w 299"/>
              <a:gd name="T7" fmla="*/ 17 h 35"/>
              <a:gd name="T8" fmla="*/ 0 w 299"/>
              <a:gd name="T9" fmla="*/ 17 h 35"/>
              <a:gd name="T10" fmla="*/ 17 w 299"/>
              <a:gd name="T11" fmla="*/ 0 h 35"/>
              <a:gd name="T12" fmla="*/ 281 w 299"/>
              <a:gd name="T13" fmla="*/ 0 h 35"/>
              <a:gd name="T14" fmla="*/ 299 w 299"/>
              <a:gd name="T15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" h="35">
                <a:moveTo>
                  <a:pt x="299" y="17"/>
                </a:moveTo>
                <a:cubicBezTo>
                  <a:pt x="299" y="27"/>
                  <a:pt x="291" y="35"/>
                  <a:pt x="281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7" y="35"/>
                  <a:pt x="0" y="2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291" y="0"/>
                  <a:pt x="299" y="8"/>
                  <a:pt x="299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5"/>
          <p:cNvSpPr>
            <a:spLocks/>
          </p:cNvSpPr>
          <p:nvPr/>
        </p:nvSpPr>
        <p:spPr bwMode="auto">
          <a:xfrm>
            <a:off x="3835316" y="3058846"/>
            <a:ext cx="822958" cy="821944"/>
          </a:xfrm>
          <a:custGeom>
            <a:avLst/>
            <a:gdLst>
              <a:gd name="T0" fmla="*/ 687 w 687"/>
              <a:gd name="T1" fmla="*/ 624 h 686"/>
              <a:gd name="T2" fmla="*/ 625 w 687"/>
              <a:gd name="T3" fmla="*/ 686 h 686"/>
              <a:gd name="T4" fmla="*/ 63 w 687"/>
              <a:gd name="T5" fmla="*/ 686 h 686"/>
              <a:gd name="T6" fmla="*/ 0 w 687"/>
              <a:gd name="T7" fmla="*/ 624 h 686"/>
              <a:gd name="T8" fmla="*/ 0 w 687"/>
              <a:gd name="T9" fmla="*/ 62 h 686"/>
              <a:gd name="T10" fmla="*/ 63 w 687"/>
              <a:gd name="T11" fmla="*/ 0 h 686"/>
              <a:gd name="T12" fmla="*/ 625 w 687"/>
              <a:gd name="T13" fmla="*/ 0 h 686"/>
              <a:gd name="T14" fmla="*/ 687 w 687"/>
              <a:gd name="T15" fmla="*/ 62 h 686"/>
              <a:gd name="T16" fmla="*/ 687 w 687"/>
              <a:gd name="T17" fmla="*/ 624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6">
                <a:moveTo>
                  <a:pt x="687" y="624"/>
                </a:moveTo>
                <a:cubicBezTo>
                  <a:pt x="687" y="659"/>
                  <a:pt x="659" y="686"/>
                  <a:pt x="625" y="686"/>
                </a:cubicBezTo>
                <a:cubicBezTo>
                  <a:pt x="63" y="686"/>
                  <a:pt x="63" y="686"/>
                  <a:pt x="63" y="686"/>
                </a:cubicBezTo>
                <a:cubicBezTo>
                  <a:pt x="28" y="686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3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E46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3919995" y="3626753"/>
            <a:ext cx="365590" cy="254037"/>
          </a:xfrm>
          <a:custGeom>
            <a:avLst/>
            <a:gdLst>
              <a:gd name="T0" fmla="*/ 96 w 305"/>
              <a:gd name="T1" fmla="*/ 3 h 212"/>
              <a:gd name="T2" fmla="*/ 64 w 305"/>
              <a:gd name="T3" fmla="*/ 6 h 212"/>
              <a:gd name="T4" fmla="*/ 20 w 305"/>
              <a:gd name="T5" fmla="*/ 30 h 212"/>
              <a:gd name="T6" fmla="*/ 3 w 305"/>
              <a:gd name="T7" fmla="*/ 81 h 212"/>
              <a:gd name="T8" fmla="*/ 134 w 305"/>
              <a:gd name="T9" fmla="*/ 212 h 212"/>
              <a:gd name="T10" fmla="*/ 305 w 305"/>
              <a:gd name="T11" fmla="*/ 212 h 212"/>
              <a:gd name="T12" fmla="*/ 96 w 305"/>
              <a:gd name="T13" fmla="*/ 3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5" h="212">
                <a:moveTo>
                  <a:pt x="96" y="3"/>
                </a:moveTo>
                <a:cubicBezTo>
                  <a:pt x="96" y="3"/>
                  <a:pt x="80" y="0"/>
                  <a:pt x="64" y="6"/>
                </a:cubicBezTo>
                <a:cubicBezTo>
                  <a:pt x="48" y="11"/>
                  <a:pt x="39" y="30"/>
                  <a:pt x="20" y="30"/>
                </a:cubicBezTo>
                <a:cubicBezTo>
                  <a:pt x="0" y="30"/>
                  <a:pt x="3" y="81"/>
                  <a:pt x="3" y="81"/>
                </a:cubicBezTo>
                <a:cubicBezTo>
                  <a:pt x="134" y="212"/>
                  <a:pt x="134" y="212"/>
                  <a:pt x="134" y="212"/>
                </a:cubicBezTo>
                <a:cubicBezTo>
                  <a:pt x="305" y="212"/>
                  <a:pt x="305" y="212"/>
                  <a:pt x="305" y="212"/>
                </a:cubicBezTo>
                <a:lnTo>
                  <a:pt x="96" y="3"/>
                </a:lnTo>
                <a:close/>
              </a:path>
            </a:pathLst>
          </a:custGeom>
          <a:solidFill>
            <a:srgbClr val="A13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7"/>
          <p:cNvSpPr>
            <a:spLocks/>
          </p:cNvSpPr>
          <p:nvPr/>
        </p:nvSpPr>
        <p:spPr bwMode="auto">
          <a:xfrm>
            <a:off x="4017351" y="3217049"/>
            <a:ext cx="640924" cy="663741"/>
          </a:xfrm>
          <a:custGeom>
            <a:avLst/>
            <a:gdLst>
              <a:gd name="T0" fmla="*/ 535 w 535"/>
              <a:gd name="T1" fmla="*/ 492 h 554"/>
              <a:gd name="T2" fmla="*/ 535 w 535"/>
              <a:gd name="T3" fmla="*/ 242 h 554"/>
              <a:gd name="T4" fmla="*/ 348 w 535"/>
              <a:gd name="T5" fmla="*/ 55 h 554"/>
              <a:gd name="T6" fmla="*/ 318 w 535"/>
              <a:gd name="T7" fmla="*/ 26 h 554"/>
              <a:gd name="T8" fmla="*/ 280 w 535"/>
              <a:gd name="T9" fmla="*/ 44 h 554"/>
              <a:gd name="T10" fmla="*/ 239 w 535"/>
              <a:gd name="T11" fmla="*/ 28 h 554"/>
              <a:gd name="T12" fmla="*/ 211 w 535"/>
              <a:gd name="T13" fmla="*/ 52 h 554"/>
              <a:gd name="T14" fmla="*/ 151 w 535"/>
              <a:gd name="T15" fmla="*/ 7 h 554"/>
              <a:gd name="T16" fmla="*/ 108 w 535"/>
              <a:gd name="T17" fmla="*/ 97 h 554"/>
              <a:gd name="T18" fmla="*/ 72 w 535"/>
              <a:gd name="T19" fmla="*/ 56 h 554"/>
              <a:gd name="T20" fmla="*/ 21 w 535"/>
              <a:gd name="T21" fmla="*/ 129 h 554"/>
              <a:gd name="T22" fmla="*/ 4 w 535"/>
              <a:gd name="T23" fmla="*/ 167 h 554"/>
              <a:gd name="T24" fmla="*/ 71 w 535"/>
              <a:gd name="T25" fmla="*/ 233 h 554"/>
              <a:gd name="T26" fmla="*/ 89 w 535"/>
              <a:gd name="T27" fmla="*/ 389 h 554"/>
              <a:gd name="T28" fmla="*/ 255 w 535"/>
              <a:gd name="T29" fmla="*/ 554 h 554"/>
              <a:gd name="T30" fmla="*/ 473 w 535"/>
              <a:gd name="T31" fmla="*/ 554 h 554"/>
              <a:gd name="T32" fmla="*/ 535 w 535"/>
              <a:gd name="T33" fmla="*/ 492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5" h="554">
                <a:moveTo>
                  <a:pt x="535" y="492"/>
                </a:moveTo>
                <a:cubicBezTo>
                  <a:pt x="535" y="242"/>
                  <a:pt x="535" y="242"/>
                  <a:pt x="535" y="242"/>
                </a:cubicBezTo>
                <a:cubicBezTo>
                  <a:pt x="348" y="55"/>
                  <a:pt x="348" y="55"/>
                  <a:pt x="348" y="55"/>
                </a:cubicBezTo>
                <a:cubicBezTo>
                  <a:pt x="348" y="55"/>
                  <a:pt x="348" y="28"/>
                  <a:pt x="318" y="26"/>
                </a:cubicBezTo>
                <a:cubicBezTo>
                  <a:pt x="287" y="25"/>
                  <a:pt x="301" y="44"/>
                  <a:pt x="280" y="44"/>
                </a:cubicBezTo>
                <a:cubicBezTo>
                  <a:pt x="267" y="44"/>
                  <a:pt x="252" y="25"/>
                  <a:pt x="239" y="28"/>
                </a:cubicBezTo>
                <a:cubicBezTo>
                  <a:pt x="224" y="31"/>
                  <a:pt x="228" y="53"/>
                  <a:pt x="211" y="52"/>
                </a:cubicBezTo>
                <a:cubicBezTo>
                  <a:pt x="189" y="50"/>
                  <a:pt x="174" y="0"/>
                  <a:pt x="151" y="7"/>
                </a:cubicBezTo>
                <a:cubicBezTo>
                  <a:pt x="134" y="13"/>
                  <a:pt x="124" y="91"/>
                  <a:pt x="108" y="97"/>
                </a:cubicBezTo>
                <a:cubicBezTo>
                  <a:pt x="92" y="102"/>
                  <a:pt x="85" y="52"/>
                  <a:pt x="72" y="56"/>
                </a:cubicBezTo>
                <a:cubicBezTo>
                  <a:pt x="49" y="64"/>
                  <a:pt x="25" y="127"/>
                  <a:pt x="21" y="129"/>
                </a:cubicBezTo>
                <a:cubicBezTo>
                  <a:pt x="0" y="141"/>
                  <a:pt x="4" y="167"/>
                  <a:pt x="4" y="167"/>
                </a:cubicBezTo>
                <a:cubicBezTo>
                  <a:pt x="71" y="233"/>
                  <a:pt x="71" y="233"/>
                  <a:pt x="71" y="233"/>
                </a:cubicBezTo>
                <a:cubicBezTo>
                  <a:pt x="89" y="389"/>
                  <a:pt x="89" y="389"/>
                  <a:pt x="89" y="389"/>
                </a:cubicBezTo>
                <a:cubicBezTo>
                  <a:pt x="255" y="554"/>
                  <a:pt x="255" y="554"/>
                  <a:pt x="255" y="554"/>
                </a:cubicBezTo>
                <a:cubicBezTo>
                  <a:pt x="473" y="554"/>
                  <a:pt x="473" y="554"/>
                  <a:pt x="473" y="554"/>
                </a:cubicBezTo>
                <a:cubicBezTo>
                  <a:pt x="507" y="554"/>
                  <a:pt x="535" y="527"/>
                  <a:pt x="535" y="492"/>
                </a:cubicBezTo>
                <a:close/>
              </a:path>
            </a:pathLst>
          </a:custGeom>
          <a:solidFill>
            <a:srgbClr val="A13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8"/>
          <p:cNvSpPr>
            <a:spLocks noEditPoints="1"/>
          </p:cNvSpPr>
          <p:nvPr/>
        </p:nvSpPr>
        <p:spPr bwMode="auto">
          <a:xfrm>
            <a:off x="4046253" y="3279417"/>
            <a:ext cx="118652" cy="120680"/>
          </a:xfrm>
          <a:custGeom>
            <a:avLst/>
            <a:gdLst>
              <a:gd name="T0" fmla="*/ 21 w 99"/>
              <a:gd name="T1" fmla="*/ 28 h 101"/>
              <a:gd name="T2" fmla="*/ 21 w 99"/>
              <a:gd name="T3" fmla="*/ 31 h 101"/>
              <a:gd name="T4" fmla="*/ 21 w 99"/>
              <a:gd name="T5" fmla="*/ 33 h 101"/>
              <a:gd name="T6" fmla="*/ 0 w 99"/>
              <a:gd name="T7" fmla="*/ 57 h 101"/>
              <a:gd name="T8" fmla="*/ 0 w 99"/>
              <a:gd name="T9" fmla="*/ 61 h 101"/>
              <a:gd name="T10" fmla="*/ 27 w 99"/>
              <a:gd name="T11" fmla="*/ 90 h 101"/>
              <a:gd name="T12" fmla="*/ 40 w 99"/>
              <a:gd name="T13" fmla="*/ 89 h 101"/>
              <a:gd name="T14" fmla="*/ 62 w 99"/>
              <a:gd name="T15" fmla="*/ 100 h 101"/>
              <a:gd name="T16" fmla="*/ 62 w 99"/>
              <a:gd name="T17" fmla="*/ 100 h 101"/>
              <a:gd name="T18" fmla="*/ 87 w 99"/>
              <a:gd name="T19" fmla="*/ 93 h 101"/>
              <a:gd name="T20" fmla="*/ 99 w 99"/>
              <a:gd name="T21" fmla="*/ 70 h 101"/>
              <a:gd name="T22" fmla="*/ 99 w 99"/>
              <a:gd name="T23" fmla="*/ 66 h 101"/>
              <a:gd name="T24" fmla="*/ 80 w 99"/>
              <a:gd name="T25" fmla="*/ 36 h 101"/>
              <a:gd name="T26" fmla="*/ 80 w 99"/>
              <a:gd name="T27" fmla="*/ 35 h 101"/>
              <a:gd name="T28" fmla="*/ 80 w 99"/>
              <a:gd name="T29" fmla="*/ 31 h 101"/>
              <a:gd name="T30" fmla="*/ 54 w 99"/>
              <a:gd name="T31" fmla="*/ 2 h 101"/>
              <a:gd name="T32" fmla="*/ 21 w 99"/>
              <a:gd name="T33" fmla="*/ 28 h 101"/>
              <a:gd name="T34" fmla="*/ 28 w 99"/>
              <a:gd name="T35" fmla="*/ 77 h 101"/>
              <a:gd name="T36" fmla="*/ 14 w 99"/>
              <a:gd name="T37" fmla="*/ 59 h 101"/>
              <a:gd name="T38" fmla="*/ 29 w 99"/>
              <a:gd name="T39" fmla="*/ 45 h 101"/>
              <a:gd name="T40" fmla="*/ 34 w 99"/>
              <a:gd name="T41" fmla="*/ 42 h 101"/>
              <a:gd name="T42" fmla="*/ 35 w 99"/>
              <a:gd name="T43" fmla="*/ 36 h 101"/>
              <a:gd name="T44" fmla="*/ 34 w 99"/>
              <a:gd name="T45" fmla="*/ 30 h 101"/>
              <a:gd name="T46" fmla="*/ 52 w 99"/>
              <a:gd name="T47" fmla="*/ 15 h 101"/>
              <a:gd name="T48" fmla="*/ 66 w 99"/>
              <a:gd name="T49" fmla="*/ 33 h 101"/>
              <a:gd name="T50" fmla="*/ 65 w 99"/>
              <a:gd name="T51" fmla="*/ 37 h 101"/>
              <a:gd name="T52" fmla="*/ 66 w 99"/>
              <a:gd name="T53" fmla="*/ 43 h 101"/>
              <a:gd name="T54" fmla="*/ 70 w 99"/>
              <a:gd name="T55" fmla="*/ 47 h 101"/>
              <a:gd name="T56" fmla="*/ 85 w 99"/>
              <a:gd name="T57" fmla="*/ 69 h 101"/>
              <a:gd name="T58" fmla="*/ 78 w 99"/>
              <a:gd name="T59" fmla="*/ 82 h 101"/>
              <a:gd name="T60" fmla="*/ 63 w 99"/>
              <a:gd name="T61" fmla="*/ 86 h 101"/>
              <a:gd name="T62" fmla="*/ 48 w 99"/>
              <a:gd name="T63" fmla="*/ 77 h 101"/>
              <a:gd name="T64" fmla="*/ 44 w 99"/>
              <a:gd name="T65" fmla="*/ 74 h 101"/>
              <a:gd name="T66" fmla="*/ 38 w 99"/>
              <a:gd name="T67" fmla="*/ 74 h 101"/>
              <a:gd name="T68" fmla="*/ 28 w 99"/>
              <a:gd name="T69" fmla="*/ 7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9" h="101">
                <a:moveTo>
                  <a:pt x="21" y="28"/>
                </a:moveTo>
                <a:cubicBezTo>
                  <a:pt x="21" y="29"/>
                  <a:pt x="21" y="30"/>
                  <a:pt x="21" y="31"/>
                </a:cubicBezTo>
                <a:cubicBezTo>
                  <a:pt x="21" y="32"/>
                  <a:pt x="21" y="32"/>
                  <a:pt x="21" y="33"/>
                </a:cubicBezTo>
                <a:cubicBezTo>
                  <a:pt x="10" y="36"/>
                  <a:pt x="2" y="46"/>
                  <a:pt x="0" y="57"/>
                </a:cubicBezTo>
                <a:cubicBezTo>
                  <a:pt x="0" y="58"/>
                  <a:pt x="0" y="60"/>
                  <a:pt x="0" y="61"/>
                </a:cubicBezTo>
                <a:cubicBezTo>
                  <a:pt x="0" y="76"/>
                  <a:pt x="12" y="89"/>
                  <a:pt x="27" y="90"/>
                </a:cubicBezTo>
                <a:cubicBezTo>
                  <a:pt x="31" y="91"/>
                  <a:pt x="36" y="90"/>
                  <a:pt x="40" y="89"/>
                </a:cubicBezTo>
                <a:cubicBezTo>
                  <a:pt x="45" y="95"/>
                  <a:pt x="53" y="99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71" y="101"/>
                  <a:pt x="80" y="99"/>
                  <a:pt x="87" y="93"/>
                </a:cubicBezTo>
                <a:cubicBezTo>
                  <a:pt x="94" y="87"/>
                  <a:pt x="98" y="79"/>
                  <a:pt x="99" y="70"/>
                </a:cubicBezTo>
                <a:cubicBezTo>
                  <a:pt x="99" y="69"/>
                  <a:pt x="99" y="68"/>
                  <a:pt x="99" y="66"/>
                </a:cubicBezTo>
                <a:cubicBezTo>
                  <a:pt x="99" y="53"/>
                  <a:pt x="92" y="42"/>
                  <a:pt x="80" y="36"/>
                </a:cubicBezTo>
                <a:cubicBezTo>
                  <a:pt x="80" y="36"/>
                  <a:pt x="80" y="35"/>
                  <a:pt x="80" y="35"/>
                </a:cubicBezTo>
                <a:cubicBezTo>
                  <a:pt x="80" y="33"/>
                  <a:pt x="80" y="32"/>
                  <a:pt x="80" y="31"/>
                </a:cubicBezTo>
                <a:cubicBezTo>
                  <a:pt x="80" y="16"/>
                  <a:pt x="69" y="3"/>
                  <a:pt x="54" y="2"/>
                </a:cubicBezTo>
                <a:cubicBezTo>
                  <a:pt x="37" y="0"/>
                  <a:pt x="22" y="12"/>
                  <a:pt x="21" y="28"/>
                </a:cubicBezTo>
                <a:close/>
                <a:moveTo>
                  <a:pt x="28" y="77"/>
                </a:moveTo>
                <a:cubicBezTo>
                  <a:pt x="20" y="76"/>
                  <a:pt x="13" y="68"/>
                  <a:pt x="14" y="59"/>
                </a:cubicBezTo>
                <a:cubicBezTo>
                  <a:pt x="15" y="51"/>
                  <a:pt x="21" y="45"/>
                  <a:pt x="29" y="45"/>
                </a:cubicBezTo>
                <a:cubicBezTo>
                  <a:pt x="31" y="45"/>
                  <a:pt x="33" y="43"/>
                  <a:pt x="34" y="42"/>
                </a:cubicBezTo>
                <a:cubicBezTo>
                  <a:pt x="35" y="40"/>
                  <a:pt x="36" y="38"/>
                  <a:pt x="35" y="36"/>
                </a:cubicBezTo>
                <a:cubicBezTo>
                  <a:pt x="34" y="34"/>
                  <a:pt x="34" y="32"/>
                  <a:pt x="34" y="30"/>
                </a:cubicBezTo>
                <a:cubicBezTo>
                  <a:pt x="35" y="21"/>
                  <a:pt x="43" y="14"/>
                  <a:pt x="52" y="15"/>
                </a:cubicBezTo>
                <a:cubicBezTo>
                  <a:pt x="61" y="16"/>
                  <a:pt x="67" y="24"/>
                  <a:pt x="66" y="33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39"/>
                  <a:pt x="65" y="42"/>
                  <a:pt x="66" y="43"/>
                </a:cubicBezTo>
                <a:cubicBezTo>
                  <a:pt x="67" y="45"/>
                  <a:pt x="68" y="46"/>
                  <a:pt x="70" y="47"/>
                </a:cubicBezTo>
                <a:cubicBezTo>
                  <a:pt x="80" y="49"/>
                  <a:pt x="87" y="58"/>
                  <a:pt x="85" y="69"/>
                </a:cubicBezTo>
                <a:cubicBezTo>
                  <a:pt x="85" y="74"/>
                  <a:pt x="82" y="79"/>
                  <a:pt x="78" y="82"/>
                </a:cubicBezTo>
                <a:cubicBezTo>
                  <a:pt x="74" y="86"/>
                  <a:pt x="68" y="87"/>
                  <a:pt x="63" y="86"/>
                </a:cubicBezTo>
                <a:cubicBezTo>
                  <a:pt x="57" y="86"/>
                  <a:pt x="51" y="82"/>
                  <a:pt x="48" y="77"/>
                </a:cubicBezTo>
                <a:cubicBezTo>
                  <a:pt x="47" y="75"/>
                  <a:pt x="45" y="74"/>
                  <a:pt x="44" y="74"/>
                </a:cubicBezTo>
                <a:cubicBezTo>
                  <a:pt x="42" y="73"/>
                  <a:pt x="40" y="73"/>
                  <a:pt x="38" y="74"/>
                </a:cubicBezTo>
                <a:cubicBezTo>
                  <a:pt x="35" y="76"/>
                  <a:pt x="32" y="77"/>
                  <a:pt x="28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9"/>
          <p:cNvSpPr>
            <a:spLocks noEditPoints="1"/>
          </p:cNvSpPr>
          <p:nvPr/>
        </p:nvSpPr>
        <p:spPr bwMode="auto">
          <a:xfrm>
            <a:off x="3915431" y="3619654"/>
            <a:ext cx="139948" cy="145019"/>
          </a:xfrm>
          <a:custGeom>
            <a:avLst/>
            <a:gdLst>
              <a:gd name="T0" fmla="*/ 38 w 117"/>
              <a:gd name="T1" fmla="*/ 29 h 121"/>
              <a:gd name="T2" fmla="*/ 35 w 117"/>
              <a:gd name="T3" fmla="*/ 29 h 121"/>
              <a:gd name="T4" fmla="*/ 0 w 117"/>
              <a:gd name="T5" fmla="*/ 64 h 121"/>
              <a:gd name="T6" fmla="*/ 35 w 117"/>
              <a:gd name="T7" fmla="*/ 100 h 121"/>
              <a:gd name="T8" fmla="*/ 42 w 117"/>
              <a:gd name="T9" fmla="*/ 99 h 121"/>
              <a:gd name="T10" fmla="*/ 74 w 117"/>
              <a:gd name="T11" fmla="*/ 121 h 121"/>
              <a:gd name="T12" fmla="*/ 110 w 117"/>
              <a:gd name="T13" fmla="*/ 85 h 121"/>
              <a:gd name="T14" fmla="*/ 106 w 117"/>
              <a:gd name="T15" fmla="*/ 69 h 121"/>
              <a:gd name="T16" fmla="*/ 117 w 117"/>
              <a:gd name="T17" fmla="*/ 41 h 121"/>
              <a:gd name="T18" fmla="*/ 77 w 117"/>
              <a:gd name="T19" fmla="*/ 0 h 121"/>
              <a:gd name="T20" fmla="*/ 38 w 117"/>
              <a:gd name="T21" fmla="*/ 29 h 121"/>
              <a:gd name="T22" fmla="*/ 47 w 117"/>
              <a:gd name="T23" fmla="*/ 43 h 121"/>
              <a:gd name="T24" fmla="*/ 50 w 117"/>
              <a:gd name="T25" fmla="*/ 38 h 121"/>
              <a:gd name="T26" fmla="*/ 77 w 117"/>
              <a:gd name="T27" fmla="*/ 14 h 121"/>
              <a:gd name="T28" fmla="*/ 104 w 117"/>
              <a:gd name="T29" fmla="*/ 41 h 121"/>
              <a:gd name="T30" fmla="*/ 93 w 117"/>
              <a:gd name="T31" fmla="*/ 62 h 121"/>
              <a:gd name="T32" fmla="*/ 90 w 117"/>
              <a:gd name="T33" fmla="*/ 67 h 121"/>
              <a:gd name="T34" fmla="*/ 92 w 117"/>
              <a:gd name="T35" fmla="*/ 72 h 121"/>
              <a:gd name="T36" fmla="*/ 96 w 117"/>
              <a:gd name="T37" fmla="*/ 85 h 121"/>
              <a:gd name="T38" fmla="*/ 74 w 117"/>
              <a:gd name="T39" fmla="*/ 107 h 121"/>
              <a:gd name="T40" fmla="*/ 53 w 117"/>
              <a:gd name="T41" fmla="*/ 89 h 121"/>
              <a:gd name="T42" fmla="*/ 50 w 117"/>
              <a:gd name="T43" fmla="*/ 84 h 121"/>
              <a:gd name="T44" fmla="*/ 44 w 117"/>
              <a:gd name="T45" fmla="*/ 84 h 121"/>
              <a:gd name="T46" fmla="*/ 35 w 117"/>
              <a:gd name="T47" fmla="*/ 86 h 121"/>
              <a:gd name="T48" fmla="*/ 14 w 117"/>
              <a:gd name="T49" fmla="*/ 64 h 121"/>
              <a:gd name="T50" fmla="*/ 35 w 117"/>
              <a:gd name="T51" fmla="*/ 43 h 121"/>
              <a:gd name="T52" fmla="*/ 41 w 117"/>
              <a:gd name="T53" fmla="*/ 44 h 121"/>
              <a:gd name="T54" fmla="*/ 47 w 117"/>
              <a:gd name="T55" fmla="*/ 4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7" h="121">
                <a:moveTo>
                  <a:pt x="38" y="29"/>
                </a:moveTo>
                <a:cubicBezTo>
                  <a:pt x="37" y="29"/>
                  <a:pt x="36" y="29"/>
                  <a:pt x="35" y="29"/>
                </a:cubicBezTo>
                <a:cubicBezTo>
                  <a:pt x="16" y="29"/>
                  <a:pt x="0" y="45"/>
                  <a:pt x="0" y="64"/>
                </a:cubicBezTo>
                <a:cubicBezTo>
                  <a:pt x="0" y="84"/>
                  <a:pt x="16" y="100"/>
                  <a:pt x="35" y="100"/>
                </a:cubicBezTo>
                <a:cubicBezTo>
                  <a:pt x="38" y="100"/>
                  <a:pt x="40" y="99"/>
                  <a:pt x="42" y="99"/>
                </a:cubicBezTo>
                <a:cubicBezTo>
                  <a:pt x="47" y="112"/>
                  <a:pt x="60" y="121"/>
                  <a:pt x="74" y="121"/>
                </a:cubicBezTo>
                <a:cubicBezTo>
                  <a:pt x="94" y="121"/>
                  <a:pt x="110" y="105"/>
                  <a:pt x="110" y="85"/>
                </a:cubicBezTo>
                <a:cubicBezTo>
                  <a:pt x="110" y="80"/>
                  <a:pt x="108" y="74"/>
                  <a:pt x="106" y="69"/>
                </a:cubicBezTo>
                <a:cubicBezTo>
                  <a:pt x="113" y="62"/>
                  <a:pt x="117" y="52"/>
                  <a:pt x="117" y="41"/>
                </a:cubicBezTo>
                <a:cubicBezTo>
                  <a:pt x="117" y="19"/>
                  <a:pt x="99" y="0"/>
                  <a:pt x="77" y="0"/>
                </a:cubicBezTo>
                <a:cubicBezTo>
                  <a:pt x="59" y="0"/>
                  <a:pt x="43" y="12"/>
                  <a:pt x="38" y="29"/>
                </a:cubicBezTo>
                <a:close/>
                <a:moveTo>
                  <a:pt x="47" y="43"/>
                </a:moveTo>
                <a:cubicBezTo>
                  <a:pt x="49" y="42"/>
                  <a:pt x="50" y="40"/>
                  <a:pt x="50" y="38"/>
                </a:cubicBezTo>
                <a:cubicBezTo>
                  <a:pt x="52" y="24"/>
                  <a:pt x="63" y="14"/>
                  <a:pt x="77" y="14"/>
                </a:cubicBezTo>
                <a:cubicBezTo>
                  <a:pt x="91" y="14"/>
                  <a:pt x="104" y="26"/>
                  <a:pt x="104" y="41"/>
                </a:cubicBezTo>
                <a:cubicBezTo>
                  <a:pt x="104" y="49"/>
                  <a:pt x="100" y="57"/>
                  <a:pt x="93" y="62"/>
                </a:cubicBezTo>
                <a:cubicBezTo>
                  <a:pt x="91" y="63"/>
                  <a:pt x="90" y="65"/>
                  <a:pt x="90" y="67"/>
                </a:cubicBezTo>
                <a:cubicBezTo>
                  <a:pt x="90" y="69"/>
                  <a:pt x="90" y="71"/>
                  <a:pt x="92" y="72"/>
                </a:cubicBezTo>
                <a:cubicBezTo>
                  <a:pt x="94" y="76"/>
                  <a:pt x="96" y="80"/>
                  <a:pt x="96" y="85"/>
                </a:cubicBezTo>
                <a:cubicBezTo>
                  <a:pt x="96" y="97"/>
                  <a:pt x="86" y="107"/>
                  <a:pt x="74" y="107"/>
                </a:cubicBezTo>
                <a:cubicBezTo>
                  <a:pt x="64" y="107"/>
                  <a:pt x="55" y="99"/>
                  <a:pt x="53" y="89"/>
                </a:cubicBezTo>
                <a:cubicBezTo>
                  <a:pt x="53" y="87"/>
                  <a:pt x="52" y="85"/>
                  <a:pt x="50" y="84"/>
                </a:cubicBezTo>
                <a:cubicBezTo>
                  <a:pt x="48" y="83"/>
                  <a:pt x="46" y="83"/>
                  <a:pt x="44" y="84"/>
                </a:cubicBezTo>
                <a:cubicBezTo>
                  <a:pt x="41" y="85"/>
                  <a:pt x="38" y="86"/>
                  <a:pt x="35" y="86"/>
                </a:cubicBezTo>
                <a:cubicBezTo>
                  <a:pt x="24" y="86"/>
                  <a:pt x="14" y="76"/>
                  <a:pt x="14" y="64"/>
                </a:cubicBezTo>
                <a:cubicBezTo>
                  <a:pt x="14" y="52"/>
                  <a:pt x="24" y="43"/>
                  <a:pt x="35" y="43"/>
                </a:cubicBezTo>
                <a:cubicBezTo>
                  <a:pt x="37" y="43"/>
                  <a:pt x="39" y="43"/>
                  <a:pt x="41" y="44"/>
                </a:cubicBezTo>
                <a:cubicBezTo>
                  <a:pt x="43" y="44"/>
                  <a:pt x="45" y="44"/>
                  <a:pt x="47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50"/>
          <p:cNvSpPr>
            <a:spLocks noEditPoints="1"/>
          </p:cNvSpPr>
          <p:nvPr/>
        </p:nvSpPr>
        <p:spPr bwMode="auto">
          <a:xfrm>
            <a:off x="4010252" y="3220598"/>
            <a:ext cx="268235" cy="258600"/>
          </a:xfrm>
          <a:custGeom>
            <a:avLst/>
            <a:gdLst>
              <a:gd name="T0" fmla="*/ 210 w 224"/>
              <a:gd name="T1" fmla="*/ 55 h 216"/>
              <a:gd name="T2" fmla="*/ 209 w 224"/>
              <a:gd name="T3" fmla="*/ 24 h 216"/>
              <a:gd name="T4" fmla="*/ 155 w 224"/>
              <a:gd name="T5" fmla="*/ 5 h 216"/>
              <a:gd name="T6" fmla="*/ 132 w 224"/>
              <a:gd name="T7" fmla="*/ 47 h 216"/>
              <a:gd name="T8" fmla="*/ 109 w 224"/>
              <a:gd name="T9" fmla="*/ 80 h 216"/>
              <a:gd name="T10" fmla="*/ 121 w 224"/>
              <a:gd name="T11" fmla="*/ 107 h 216"/>
              <a:gd name="T12" fmla="*/ 153 w 224"/>
              <a:gd name="T13" fmla="*/ 113 h 216"/>
              <a:gd name="T14" fmla="*/ 164 w 224"/>
              <a:gd name="T15" fmla="*/ 114 h 216"/>
              <a:gd name="T16" fmla="*/ 173 w 224"/>
              <a:gd name="T17" fmla="*/ 97 h 216"/>
              <a:gd name="T18" fmla="*/ 165 w 224"/>
              <a:gd name="T19" fmla="*/ 107 h 216"/>
              <a:gd name="T20" fmla="*/ 132 w 224"/>
              <a:gd name="T21" fmla="*/ 98 h 216"/>
              <a:gd name="T22" fmla="*/ 135 w 224"/>
              <a:gd name="T23" fmla="*/ 61 h 216"/>
              <a:gd name="T24" fmla="*/ 146 w 224"/>
              <a:gd name="T25" fmla="*/ 56 h 216"/>
              <a:gd name="T26" fmla="*/ 161 w 224"/>
              <a:gd name="T27" fmla="*/ 17 h 216"/>
              <a:gd name="T28" fmla="*/ 196 w 224"/>
              <a:gd name="T29" fmla="*/ 30 h 216"/>
              <a:gd name="T30" fmla="*/ 195 w 224"/>
              <a:gd name="T31" fmla="*/ 60 h 216"/>
              <a:gd name="T32" fmla="*/ 208 w 224"/>
              <a:gd name="T33" fmla="*/ 74 h 216"/>
              <a:gd name="T34" fmla="*/ 203 w 224"/>
              <a:gd name="T35" fmla="*/ 102 h 216"/>
              <a:gd name="T36" fmla="*/ 222 w 224"/>
              <a:gd name="T37" fmla="*/ 95 h 216"/>
              <a:gd name="T38" fmla="*/ 218 w 224"/>
              <a:gd name="T39" fmla="*/ 69 h 216"/>
              <a:gd name="T40" fmla="*/ 165 w 224"/>
              <a:gd name="T41" fmla="*/ 149 h 216"/>
              <a:gd name="T42" fmla="*/ 142 w 224"/>
              <a:gd name="T43" fmla="*/ 167 h 216"/>
              <a:gd name="T44" fmla="*/ 139 w 224"/>
              <a:gd name="T45" fmla="*/ 186 h 216"/>
              <a:gd name="T46" fmla="*/ 99 w 224"/>
              <a:gd name="T47" fmla="*/ 170 h 216"/>
              <a:gd name="T48" fmla="*/ 92 w 224"/>
              <a:gd name="T49" fmla="*/ 161 h 216"/>
              <a:gd name="T50" fmla="*/ 73 w 224"/>
              <a:gd name="T51" fmla="*/ 147 h 216"/>
              <a:gd name="T52" fmla="*/ 72 w 224"/>
              <a:gd name="T53" fmla="*/ 129 h 216"/>
              <a:gd name="T54" fmla="*/ 58 w 224"/>
              <a:gd name="T55" fmla="*/ 140 h 216"/>
              <a:gd name="T56" fmla="*/ 78 w 224"/>
              <a:gd name="T57" fmla="*/ 172 h 216"/>
              <a:gd name="T58" fmla="*/ 78 w 224"/>
              <a:gd name="T59" fmla="*/ 172 h 216"/>
              <a:gd name="T60" fmla="*/ 48 w 224"/>
              <a:gd name="T61" fmla="*/ 166 h 216"/>
              <a:gd name="T62" fmla="*/ 38 w 224"/>
              <a:gd name="T63" fmla="*/ 164 h 216"/>
              <a:gd name="T64" fmla="*/ 14 w 224"/>
              <a:gd name="T65" fmla="*/ 148 h 216"/>
              <a:gd name="T66" fmla="*/ 34 w 224"/>
              <a:gd name="T67" fmla="*/ 131 h 216"/>
              <a:gd name="T68" fmla="*/ 34 w 224"/>
              <a:gd name="T69" fmla="*/ 119 h 216"/>
              <a:gd name="T70" fmla="*/ 37 w 224"/>
              <a:gd name="T71" fmla="*/ 107 h 216"/>
              <a:gd name="T72" fmla="*/ 21 w 224"/>
              <a:gd name="T73" fmla="*/ 117 h 216"/>
              <a:gd name="T74" fmla="*/ 21 w 224"/>
              <a:gd name="T75" fmla="*/ 122 h 216"/>
              <a:gd name="T76" fmla="*/ 0 w 224"/>
              <a:gd name="T77" fmla="*/ 150 h 216"/>
              <a:gd name="T78" fmla="*/ 40 w 224"/>
              <a:gd name="T79" fmla="*/ 178 h 216"/>
              <a:gd name="T80" fmla="*/ 61 w 224"/>
              <a:gd name="T81" fmla="*/ 190 h 216"/>
              <a:gd name="T82" fmla="*/ 104 w 224"/>
              <a:gd name="T83" fmla="*/ 208 h 216"/>
              <a:gd name="T84" fmla="*/ 155 w 224"/>
              <a:gd name="T85" fmla="*/ 176 h 216"/>
              <a:gd name="T86" fmla="*/ 178 w 224"/>
              <a:gd name="T87" fmla="*/ 156 h 216"/>
              <a:gd name="T88" fmla="*/ 177 w 224"/>
              <a:gd name="T89" fmla="*/ 153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4" h="216">
                <a:moveTo>
                  <a:pt x="218" y="69"/>
                </a:moveTo>
                <a:cubicBezTo>
                  <a:pt x="213" y="59"/>
                  <a:pt x="214" y="59"/>
                  <a:pt x="210" y="55"/>
                </a:cubicBezTo>
                <a:cubicBezTo>
                  <a:pt x="211" y="51"/>
                  <a:pt x="213" y="46"/>
                  <a:pt x="213" y="42"/>
                </a:cubicBezTo>
                <a:cubicBezTo>
                  <a:pt x="213" y="36"/>
                  <a:pt x="211" y="30"/>
                  <a:pt x="209" y="24"/>
                </a:cubicBezTo>
                <a:cubicBezTo>
                  <a:pt x="204" y="15"/>
                  <a:pt x="196" y="7"/>
                  <a:pt x="186" y="3"/>
                </a:cubicBezTo>
                <a:cubicBezTo>
                  <a:pt x="176" y="0"/>
                  <a:pt x="165" y="0"/>
                  <a:pt x="155" y="5"/>
                </a:cubicBezTo>
                <a:cubicBezTo>
                  <a:pt x="140" y="12"/>
                  <a:pt x="131" y="26"/>
                  <a:pt x="131" y="42"/>
                </a:cubicBezTo>
                <a:cubicBezTo>
                  <a:pt x="131" y="44"/>
                  <a:pt x="132" y="45"/>
                  <a:pt x="132" y="47"/>
                </a:cubicBezTo>
                <a:cubicBezTo>
                  <a:pt x="131" y="48"/>
                  <a:pt x="130" y="48"/>
                  <a:pt x="129" y="48"/>
                </a:cubicBezTo>
                <a:cubicBezTo>
                  <a:pt x="116" y="54"/>
                  <a:pt x="109" y="67"/>
                  <a:pt x="109" y="80"/>
                </a:cubicBezTo>
                <a:cubicBezTo>
                  <a:pt x="109" y="85"/>
                  <a:pt x="110" y="90"/>
                  <a:pt x="112" y="95"/>
                </a:cubicBezTo>
                <a:cubicBezTo>
                  <a:pt x="114" y="100"/>
                  <a:pt x="117" y="104"/>
                  <a:pt x="121" y="107"/>
                </a:cubicBezTo>
                <a:cubicBezTo>
                  <a:pt x="122" y="110"/>
                  <a:pt x="123" y="114"/>
                  <a:pt x="122" y="118"/>
                </a:cubicBezTo>
                <a:cubicBezTo>
                  <a:pt x="130" y="110"/>
                  <a:pt x="143" y="108"/>
                  <a:pt x="153" y="113"/>
                </a:cubicBezTo>
                <a:cubicBezTo>
                  <a:pt x="157" y="115"/>
                  <a:pt x="160" y="118"/>
                  <a:pt x="162" y="121"/>
                </a:cubicBezTo>
                <a:cubicBezTo>
                  <a:pt x="163" y="119"/>
                  <a:pt x="163" y="117"/>
                  <a:pt x="164" y="114"/>
                </a:cubicBezTo>
                <a:cubicBezTo>
                  <a:pt x="167" y="108"/>
                  <a:pt x="172" y="104"/>
                  <a:pt x="178" y="101"/>
                </a:cubicBezTo>
                <a:cubicBezTo>
                  <a:pt x="175" y="100"/>
                  <a:pt x="173" y="97"/>
                  <a:pt x="173" y="97"/>
                </a:cubicBezTo>
                <a:cubicBezTo>
                  <a:pt x="173" y="97"/>
                  <a:pt x="172" y="97"/>
                  <a:pt x="168" y="101"/>
                </a:cubicBezTo>
                <a:cubicBezTo>
                  <a:pt x="165" y="105"/>
                  <a:pt x="165" y="107"/>
                  <a:pt x="165" y="107"/>
                </a:cubicBezTo>
                <a:cubicBezTo>
                  <a:pt x="165" y="107"/>
                  <a:pt x="160" y="100"/>
                  <a:pt x="154" y="99"/>
                </a:cubicBezTo>
                <a:cubicBezTo>
                  <a:pt x="147" y="97"/>
                  <a:pt x="140" y="96"/>
                  <a:pt x="132" y="98"/>
                </a:cubicBezTo>
                <a:cubicBezTo>
                  <a:pt x="129" y="96"/>
                  <a:pt x="126" y="93"/>
                  <a:pt x="125" y="89"/>
                </a:cubicBezTo>
                <a:cubicBezTo>
                  <a:pt x="120" y="78"/>
                  <a:pt x="124" y="66"/>
                  <a:pt x="135" y="61"/>
                </a:cubicBezTo>
                <a:cubicBezTo>
                  <a:pt x="137" y="60"/>
                  <a:pt x="139" y="59"/>
                  <a:pt x="141" y="59"/>
                </a:cubicBezTo>
                <a:cubicBezTo>
                  <a:pt x="143" y="59"/>
                  <a:pt x="145" y="57"/>
                  <a:pt x="146" y="56"/>
                </a:cubicBezTo>
                <a:cubicBezTo>
                  <a:pt x="147" y="54"/>
                  <a:pt x="147" y="52"/>
                  <a:pt x="146" y="50"/>
                </a:cubicBezTo>
                <a:cubicBezTo>
                  <a:pt x="142" y="37"/>
                  <a:pt x="148" y="23"/>
                  <a:pt x="161" y="17"/>
                </a:cubicBezTo>
                <a:cubicBezTo>
                  <a:pt x="174" y="11"/>
                  <a:pt x="190" y="17"/>
                  <a:pt x="196" y="30"/>
                </a:cubicBezTo>
                <a:cubicBezTo>
                  <a:pt x="196" y="30"/>
                  <a:pt x="196" y="30"/>
                  <a:pt x="196" y="30"/>
                </a:cubicBezTo>
                <a:cubicBezTo>
                  <a:pt x="200" y="38"/>
                  <a:pt x="199" y="47"/>
                  <a:pt x="195" y="54"/>
                </a:cubicBezTo>
                <a:cubicBezTo>
                  <a:pt x="195" y="56"/>
                  <a:pt x="194" y="58"/>
                  <a:pt x="195" y="60"/>
                </a:cubicBezTo>
                <a:cubicBezTo>
                  <a:pt x="196" y="61"/>
                  <a:pt x="197" y="63"/>
                  <a:pt x="198" y="64"/>
                </a:cubicBezTo>
                <a:cubicBezTo>
                  <a:pt x="203" y="66"/>
                  <a:pt x="206" y="69"/>
                  <a:pt x="208" y="74"/>
                </a:cubicBezTo>
                <a:cubicBezTo>
                  <a:pt x="213" y="83"/>
                  <a:pt x="209" y="95"/>
                  <a:pt x="200" y="101"/>
                </a:cubicBezTo>
                <a:cubicBezTo>
                  <a:pt x="201" y="101"/>
                  <a:pt x="202" y="101"/>
                  <a:pt x="203" y="102"/>
                </a:cubicBezTo>
                <a:cubicBezTo>
                  <a:pt x="205" y="103"/>
                  <a:pt x="207" y="104"/>
                  <a:pt x="209" y="106"/>
                </a:cubicBezTo>
                <a:cubicBezTo>
                  <a:pt x="212" y="101"/>
                  <a:pt x="217" y="97"/>
                  <a:pt x="222" y="95"/>
                </a:cubicBezTo>
                <a:cubicBezTo>
                  <a:pt x="223" y="91"/>
                  <a:pt x="224" y="87"/>
                  <a:pt x="224" y="83"/>
                </a:cubicBezTo>
                <a:cubicBezTo>
                  <a:pt x="224" y="78"/>
                  <a:pt x="223" y="79"/>
                  <a:pt x="218" y="69"/>
                </a:cubicBezTo>
                <a:close/>
                <a:moveTo>
                  <a:pt x="167" y="144"/>
                </a:moveTo>
                <a:cubicBezTo>
                  <a:pt x="167" y="146"/>
                  <a:pt x="166" y="148"/>
                  <a:pt x="165" y="149"/>
                </a:cubicBezTo>
                <a:cubicBezTo>
                  <a:pt x="161" y="157"/>
                  <a:pt x="154" y="162"/>
                  <a:pt x="146" y="164"/>
                </a:cubicBezTo>
                <a:cubicBezTo>
                  <a:pt x="144" y="164"/>
                  <a:pt x="143" y="165"/>
                  <a:pt x="142" y="167"/>
                </a:cubicBezTo>
                <a:cubicBezTo>
                  <a:pt x="141" y="168"/>
                  <a:pt x="140" y="170"/>
                  <a:pt x="140" y="172"/>
                </a:cubicBezTo>
                <a:cubicBezTo>
                  <a:pt x="141" y="177"/>
                  <a:pt x="141" y="181"/>
                  <a:pt x="139" y="186"/>
                </a:cubicBezTo>
                <a:cubicBezTo>
                  <a:pt x="133" y="196"/>
                  <a:pt x="120" y="201"/>
                  <a:pt x="110" y="195"/>
                </a:cubicBezTo>
                <a:cubicBezTo>
                  <a:pt x="100" y="191"/>
                  <a:pt x="96" y="180"/>
                  <a:pt x="99" y="170"/>
                </a:cubicBezTo>
                <a:cubicBezTo>
                  <a:pt x="99" y="168"/>
                  <a:pt x="99" y="166"/>
                  <a:pt x="98" y="164"/>
                </a:cubicBezTo>
                <a:cubicBezTo>
                  <a:pt x="96" y="163"/>
                  <a:pt x="95" y="161"/>
                  <a:pt x="92" y="161"/>
                </a:cubicBezTo>
                <a:cubicBezTo>
                  <a:pt x="90" y="161"/>
                  <a:pt x="87" y="160"/>
                  <a:pt x="84" y="159"/>
                </a:cubicBezTo>
                <a:cubicBezTo>
                  <a:pt x="79" y="157"/>
                  <a:pt x="75" y="152"/>
                  <a:pt x="73" y="147"/>
                </a:cubicBezTo>
                <a:cubicBezTo>
                  <a:pt x="72" y="142"/>
                  <a:pt x="72" y="137"/>
                  <a:pt x="74" y="132"/>
                </a:cubicBezTo>
                <a:cubicBezTo>
                  <a:pt x="73" y="131"/>
                  <a:pt x="73" y="130"/>
                  <a:pt x="72" y="129"/>
                </a:cubicBezTo>
                <a:cubicBezTo>
                  <a:pt x="68" y="132"/>
                  <a:pt x="64" y="133"/>
                  <a:pt x="59" y="132"/>
                </a:cubicBezTo>
                <a:cubicBezTo>
                  <a:pt x="59" y="135"/>
                  <a:pt x="58" y="137"/>
                  <a:pt x="58" y="140"/>
                </a:cubicBezTo>
                <a:cubicBezTo>
                  <a:pt x="58" y="144"/>
                  <a:pt x="59" y="147"/>
                  <a:pt x="60" y="151"/>
                </a:cubicBezTo>
                <a:cubicBezTo>
                  <a:pt x="63" y="160"/>
                  <a:pt x="70" y="167"/>
                  <a:pt x="78" y="172"/>
                </a:cubicBezTo>
                <a:cubicBezTo>
                  <a:pt x="78" y="172"/>
                  <a:pt x="78" y="172"/>
                  <a:pt x="78" y="172"/>
                </a:cubicBezTo>
                <a:cubicBezTo>
                  <a:pt x="78" y="172"/>
                  <a:pt x="78" y="172"/>
                  <a:pt x="78" y="172"/>
                </a:cubicBezTo>
                <a:cubicBezTo>
                  <a:pt x="74" y="175"/>
                  <a:pt x="68" y="177"/>
                  <a:pt x="63" y="176"/>
                </a:cubicBezTo>
                <a:cubicBezTo>
                  <a:pt x="57" y="175"/>
                  <a:pt x="51" y="172"/>
                  <a:pt x="48" y="166"/>
                </a:cubicBezTo>
                <a:cubicBezTo>
                  <a:pt x="47" y="165"/>
                  <a:pt x="45" y="163"/>
                  <a:pt x="44" y="163"/>
                </a:cubicBezTo>
                <a:cubicBezTo>
                  <a:pt x="42" y="163"/>
                  <a:pt x="40" y="163"/>
                  <a:pt x="38" y="164"/>
                </a:cubicBezTo>
                <a:cubicBezTo>
                  <a:pt x="35" y="166"/>
                  <a:pt x="32" y="166"/>
                  <a:pt x="28" y="166"/>
                </a:cubicBezTo>
                <a:cubicBezTo>
                  <a:pt x="20" y="165"/>
                  <a:pt x="13" y="157"/>
                  <a:pt x="14" y="148"/>
                </a:cubicBezTo>
                <a:cubicBezTo>
                  <a:pt x="15" y="141"/>
                  <a:pt x="21" y="135"/>
                  <a:pt x="29" y="134"/>
                </a:cubicBezTo>
                <a:cubicBezTo>
                  <a:pt x="31" y="134"/>
                  <a:pt x="33" y="133"/>
                  <a:pt x="34" y="131"/>
                </a:cubicBezTo>
                <a:cubicBezTo>
                  <a:pt x="35" y="130"/>
                  <a:pt x="36" y="127"/>
                  <a:pt x="35" y="125"/>
                </a:cubicBezTo>
                <a:cubicBezTo>
                  <a:pt x="34" y="123"/>
                  <a:pt x="34" y="121"/>
                  <a:pt x="34" y="119"/>
                </a:cubicBezTo>
                <a:cubicBezTo>
                  <a:pt x="35" y="116"/>
                  <a:pt x="36" y="114"/>
                  <a:pt x="37" y="112"/>
                </a:cubicBezTo>
                <a:cubicBezTo>
                  <a:pt x="37" y="110"/>
                  <a:pt x="37" y="109"/>
                  <a:pt x="37" y="107"/>
                </a:cubicBezTo>
                <a:cubicBezTo>
                  <a:pt x="38" y="101"/>
                  <a:pt x="42" y="95"/>
                  <a:pt x="47" y="91"/>
                </a:cubicBezTo>
                <a:cubicBezTo>
                  <a:pt x="33" y="93"/>
                  <a:pt x="22" y="104"/>
                  <a:pt x="21" y="117"/>
                </a:cubicBezTo>
                <a:cubicBezTo>
                  <a:pt x="20" y="119"/>
                  <a:pt x="20" y="120"/>
                  <a:pt x="20" y="121"/>
                </a:cubicBezTo>
                <a:cubicBezTo>
                  <a:pt x="20" y="121"/>
                  <a:pt x="21" y="122"/>
                  <a:pt x="21" y="122"/>
                </a:cubicBezTo>
                <a:cubicBezTo>
                  <a:pt x="10" y="126"/>
                  <a:pt x="2" y="135"/>
                  <a:pt x="0" y="147"/>
                </a:cubicBezTo>
                <a:cubicBezTo>
                  <a:pt x="0" y="148"/>
                  <a:pt x="0" y="149"/>
                  <a:pt x="0" y="150"/>
                </a:cubicBezTo>
                <a:cubicBezTo>
                  <a:pt x="0" y="165"/>
                  <a:pt x="11" y="178"/>
                  <a:pt x="27" y="180"/>
                </a:cubicBezTo>
                <a:cubicBezTo>
                  <a:pt x="31" y="180"/>
                  <a:pt x="36" y="180"/>
                  <a:pt x="40" y="178"/>
                </a:cubicBezTo>
                <a:cubicBezTo>
                  <a:pt x="45" y="185"/>
                  <a:pt x="53" y="189"/>
                  <a:pt x="61" y="190"/>
                </a:cubicBezTo>
                <a:cubicBezTo>
                  <a:pt x="61" y="190"/>
                  <a:pt x="61" y="190"/>
                  <a:pt x="61" y="190"/>
                </a:cubicBezTo>
                <a:cubicBezTo>
                  <a:pt x="70" y="191"/>
                  <a:pt x="78" y="188"/>
                  <a:pt x="85" y="184"/>
                </a:cubicBezTo>
                <a:cubicBezTo>
                  <a:pt x="87" y="194"/>
                  <a:pt x="94" y="203"/>
                  <a:pt x="104" y="208"/>
                </a:cubicBezTo>
                <a:cubicBezTo>
                  <a:pt x="121" y="216"/>
                  <a:pt x="142" y="209"/>
                  <a:pt x="151" y="192"/>
                </a:cubicBezTo>
                <a:cubicBezTo>
                  <a:pt x="154" y="187"/>
                  <a:pt x="155" y="182"/>
                  <a:pt x="155" y="176"/>
                </a:cubicBezTo>
                <a:cubicBezTo>
                  <a:pt x="155" y="176"/>
                  <a:pt x="155" y="176"/>
                  <a:pt x="155" y="175"/>
                </a:cubicBezTo>
                <a:cubicBezTo>
                  <a:pt x="165" y="172"/>
                  <a:pt x="173" y="165"/>
                  <a:pt x="178" y="156"/>
                </a:cubicBezTo>
                <a:cubicBezTo>
                  <a:pt x="178" y="155"/>
                  <a:pt x="178" y="154"/>
                  <a:pt x="179" y="153"/>
                </a:cubicBezTo>
                <a:cubicBezTo>
                  <a:pt x="178" y="153"/>
                  <a:pt x="178" y="153"/>
                  <a:pt x="177" y="153"/>
                </a:cubicBezTo>
                <a:cubicBezTo>
                  <a:pt x="173" y="151"/>
                  <a:pt x="170" y="147"/>
                  <a:pt x="167" y="1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51"/>
          <p:cNvSpPr>
            <a:spLocks noEditPoints="1"/>
          </p:cNvSpPr>
          <p:nvPr/>
        </p:nvSpPr>
        <p:spPr bwMode="auto">
          <a:xfrm>
            <a:off x="4194821" y="3231247"/>
            <a:ext cx="263671" cy="243389"/>
          </a:xfrm>
          <a:custGeom>
            <a:avLst/>
            <a:gdLst>
              <a:gd name="T0" fmla="*/ 196 w 220"/>
              <a:gd name="T1" fmla="*/ 41 h 203"/>
              <a:gd name="T2" fmla="*/ 178 w 220"/>
              <a:gd name="T3" fmla="*/ 9 h 203"/>
              <a:gd name="T4" fmla="*/ 129 w 220"/>
              <a:gd name="T5" fmla="*/ 39 h 203"/>
              <a:gd name="T6" fmla="*/ 128 w 220"/>
              <a:gd name="T7" fmla="*/ 34 h 203"/>
              <a:gd name="T8" fmla="*/ 72 w 220"/>
              <a:gd name="T9" fmla="*/ 25 h 203"/>
              <a:gd name="T10" fmla="*/ 48 w 220"/>
              <a:gd name="T11" fmla="*/ 48 h 203"/>
              <a:gd name="T12" fmla="*/ 65 w 220"/>
              <a:gd name="T13" fmla="*/ 82 h 203"/>
              <a:gd name="T14" fmla="*/ 54 w 220"/>
              <a:gd name="T15" fmla="*/ 96 h 203"/>
              <a:gd name="T16" fmla="*/ 4 w 220"/>
              <a:gd name="T17" fmla="*/ 110 h 203"/>
              <a:gd name="T18" fmla="*/ 2 w 220"/>
              <a:gd name="T19" fmla="*/ 137 h 203"/>
              <a:gd name="T20" fmla="*/ 26 w 220"/>
              <a:gd name="T21" fmla="*/ 160 h 203"/>
              <a:gd name="T22" fmla="*/ 46 w 220"/>
              <a:gd name="T23" fmla="*/ 194 h 203"/>
              <a:gd name="T24" fmla="*/ 97 w 220"/>
              <a:gd name="T25" fmla="*/ 162 h 203"/>
              <a:gd name="T26" fmla="*/ 105 w 220"/>
              <a:gd name="T27" fmla="*/ 158 h 203"/>
              <a:gd name="T28" fmla="*/ 93 w 220"/>
              <a:gd name="T29" fmla="*/ 149 h 203"/>
              <a:gd name="T30" fmla="*/ 84 w 220"/>
              <a:gd name="T31" fmla="*/ 153 h 203"/>
              <a:gd name="T32" fmla="*/ 81 w 220"/>
              <a:gd name="T33" fmla="*/ 172 h 203"/>
              <a:gd name="T34" fmla="*/ 41 w 220"/>
              <a:gd name="T35" fmla="*/ 156 h 203"/>
              <a:gd name="T36" fmla="*/ 34 w 220"/>
              <a:gd name="T37" fmla="*/ 148 h 203"/>
              <a:gd name="T38" fmla="*/ 15 w 220"/>
              <a:gd name="T39" fmla="*/ 133 h 203"/>
              <a:gd name="T40" fmla="*/ 46 w 220"/>
              <a:gd name="T41" fmla="*/ 107 h 203"/>
              <a:gd name="T42" fmla="*/ 56 w 220"/>
              <a:gd name="T43" fmla="*/ 112 h 203"/>
              <a:gd name="T44" fmla="*/ 95 w 220"/>
              <a:gd name="T45" fmla="*/ 100 h 203"/>
              <a:gd name="T46" fmla="*/ 121 w 220"/>
              <a:gd name="T47" fmla="*/ 102 h 203"/>
              <a:gd name="T48" fmla="*/ 138 w 220"/>
              <a:gd name="T49" fmla="*/ 76 h 203"/>
              <a:gd name="T50" fmla="*/ 134 w 220"/>
              <a:gd name="T51" fmla="*/ 52 h 203"/>
              <a:gd name="T52" fmla="*/ 142 w 220"/>
              <a:gd name="T53" fmla="*/ 48 h 203"/>
              <a:gd name="T54" fmla="*/ 145 w 220"/>
              <a:gd name="T55" fmla="*/ 30 h 203"/>
              <a:gd name="T56" fmla="*/ 181 w 220"/>
              <a:gd name="T57" fmla="*/ 45 h 203"/>
              <a:gd name="T58" fmla="*/ 188 w 220"/>
              <a:gd name="T59" fmla="*/ 54 h 203"/>
              <a:gd name="T60" fmla="*/ 204 w 220"/>
              <a:gd name="T61" fmla="*/ 83 h 203"/>
              <a:gd name="T62" fmla="*/ 179 w 220"/>
              <a:gd name="T63" fmla="*/ 106 h 203"/>
              <a:gd name="T64" fmla="*/ 220 w 220"/>
              <a:gd name="T65" fmla="*/ 74 h 203"/>
              <a:gd name="T66" fmla="*/ 124 w 220"/>
              <a:gd name="T67" fmla="*/ 74 h 203"/>
              <a:gd name="T68" fmla="*/ 101 w 220"/>
              <a:gd name="T69" fmla="*/ 87 h 203"/>
              <a:gd name="T70" fmla="*/ 85 w 220"/>
              <a:gd name="T71" fmla="*/ 71 h 203"/>
              <a:gd name="T72" fmla="*/ 71 w 220"/>
              <a:gd name="T73" fmla="*/ 71 h 203"/>
              <a:gd name="T74" fmla="*/ 77 w 220"/>
              <a:gd name="T75" fmla="*/ 42 h 203"/>
              <a:gd name="T76" fmla="*/ 85 w 220"/>
              <a:gd name="T77" fmla="*/ 35 h 203"/>
              <a:gd name="T78" fmla="*/ 104 w 220"/>
              <a:gd name="T79" fmla="*/ 20 h 203"/>
              <a:gd name="T80" fmla="*/ 111 w 220"/>
              <a:gd name="T81" fmla="*/ 42 h 203"/>
              <a:gd name="T82" fmla="*/ 114 w 220"/>
              <a:gd name="T83" fmla="*/ 52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0" h="203">
                <a:moveTo>
                  <a:pt x="202" y="43"/>
                </a:moveTo>
                <a:cubicBezTo>
                  <a:pt x="200" y="42"/>
                  <a:pt x="198" y="42"/>
                  <a:pt x="196" y="41"/>
                </a:cubicBezTo>
                <a:cubicBezTo>
                  <a:pt x="196" y="40"/>
                  <a:pt x="196" y="40"/>
                  <a:pt x="196" y="39"/>
                </a:cubicBezTo>
                <a:cubicBezTo>
                  <a:pt x="196" y="27"/>
                  <a:pt x="189" y="15"/>
                  <a:pt x="178" y="9"/>
                </a:cubicBezTo>
                <a:cubicBezTo>
                  <a:pt x="161" y="0"/>
                  <a:pt x="141" y="7"/>
                  <a:pt x="132" y="24"/>
                </a:cubicBezTo>
                <a:cubicBezTo>
                  <a:pt x="130" y="28"/>
                  <a:pt x="129" y="34"/>
                  <a:pt x="129" y="39"/>
                </a:cubicBezTo>
                <a:cubicBezTo>
                  <a:pt x="128" y="39"/>
                  <a:pt x="128" y="39"/>
                  <a:pt x="127" y="40"/>
                </a:cubicBezTo>
                <a:cubicBezTo>
                  <a:pt x="128" y="38"/>
                  <a:pt x="128" y="36"/>
                  <a:pt x="128" y="34"/>
                </a:cubicBezTo>
                <a:cubicBezTo>
                  <a:pt x="128" y="21"/>
                  <a:pt x="120" y="10"/>
                  <a:pt x="108" y="6"/>
                </a:cubicBezTo>
                <a:cubicBezTo>
                  <a:pt x="93" y="1"/>
                  <a:pt x="77" y="10"/>
                  <a:pt x="72" y="25"/>
                </a:cubicBezTo>
                <a:cubicBezTo>
                  <a:pt x="72" y="26"/>
                  <a:pt x="72" y="28"/>
                  <a:pt x="71" y="29"/>
                </a:cubicBezTo>
                <a:cubicBezTo>
                  <a:pt x="61" y="30"/>
                  <a:pt x="51" y="37"/>
                  <a:pt x="48" y="48"/>
                </a:cubicBezTo>
                <a:cubicBezTo>
                  <a:pt x="47" y="51"/>
                  <a:pt x="50" y="52"/>
                  <a:pt x="50" y="52"/>
                </a:cubicBezTo>
                <a:cubicBezTo>
                  <a:pt x="50" y="52"/>
                  <a:pt x="58" y="75"/>
                  <a:pt x="65" y="82"/>
                </a:cubicBezTo>
                <a:cubicBezTo>
                  <a:pt x="67" y="84"/>
                  <a:pt x="68" y="85"/>
                  <a:pt x="69" y="86"/>
                </a:cubicBezTo>
                <a:cubicBezTo>
                  <a:pt x="64" y="88"/>
                  <a:pt x="58" y="91"/>
                  <a:pt x="54" y="96"/>
                </a:cubicBezTo>
                <a:cubicBezTo>
                  <a:pt x="53" y="95"/>
                  <a:pt x="52" y="95"/>
                  <a:pt x="52" y="94"/>
                </a:cubicBezTo>
                <a:cubicBezTo>
                  <a:pt x="34" y="86"/>
                  <a:pt x="13" y="93"/>
                  <a:pt x="4" y="110"/>
                </a:cubicBezTo>
                <a:cubicBezTo>
                  <a:pt x="2" y="115"/>
                  <a:pt x="0" y="121"/>
                  <a:pt x="0" y="126"/>
                </a:cubicBezTo>
                <a:cubicBezTo>
                  <a:pt x="0" y="130"/>
                  <a:pt x="1" y="134"/>
                  <a:pt x="2" y="137"/>
                </a:cubicBezTo>
                <a:cubicBezTo>
                  <a:pt x="5" y="146"/>
                  <a:pt x="12" y="154"/>
                  <a:pt x="20" y="158"/>
                </a:cubicBezTo>
                <a:cubicBezTo>
                  <a:pt x="22" y="159"/>
                  <a:pt x="24" y="160"/>
                  <a:pt x="26" y="160"/>
                </a:cubicBezTo>
                <a:cubicBezTo>
                  <a:pt x="26" y="161"/>
                  <a:pt x="26" y="162"/>
                  <a:pt x="26" y="162"/>
                </a:cubicBezTo>
                <a:cubicBezTo>
                  <a:pt x="26" y="175"/>
                  <a:pt x="33" y="188"/>
                  <a:pt x="46" y="194"/>
                </a:cubicBezTo>
                <a:cubicBezTo>
                  <a:pt x="63" y="203"/>
                  <a:pt x="84" y="196"/>
                  <a:pt x="93" y="178"/>
                </a:cubicBezTo>
                <a:cubicBezTo>
                  <a:pt x="96" y="173"/>
                  <a:pt x="97" y="168"/>
                  <a:pt x="97" y="162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0" y="161"/>
                  <a:pt x="102" y="159"/>
                  <a:pt x="105" y="158"/>
                </a:cubicBezTo>
                <a:cubicBezTo>
                  <a:pt x="105" y="158"/>
                  <a:pt x="104" y="158"/>
                  <a:pt x="104" y="158"/>
                </a:cubicBezTo>
                <a:cubicBezTo>
                  <a:pt x="99" y="156"/>
                  <a:pt x="96" y="152"/>
                  <a:pt x="93" y="149"/>
                </a:cubicBezTo>
                <a:cubicBezTo>
                  <a:pt x="91" y="149"/>
                  <a:pt x="90" y="150"/>
                  <a:pt x="88" y="150"/>
                </a:cubicBezTo>
                <a:cubicBezTo>
                  <a:pt x="86" y="150"/>
                  <a:pt x="85" y="151"/>
                  <a:pt x="84" y="153"/>
                </a:cubicBezTo>
                <a:cubicBezTo>
                  <a:pt x="83" y="154"/>
                  <a:pt x="82" y="156"/>
                  <a:pt x="83" y="158"/>
                </a:cubicBezTo>
                <a:cubicBezTo>
                  <a:pt x="83" y="163"/>
                  <a:pt x="83" y="168"/>
                  <a:pt x="81" y="172"/>
                </a:cubicBezTo>
                <a:cubicBezTo>
                  <a:pt x="75" y="182"/>
                  <a:pt x="62" y="187"/>
                  <a:pt x="52" y="182"/>
                </a:cubicBezTo>
                <a:cubicBezTo>
                  <a:pt x="43" y="177"/>
                  <a:pt x="38" y="166"/>
                  <a:pt x="41" y="156"/>
                </a:cubicBezTo>
                <a:cubicBezTo>
                  <a:pt x="41" y="154"/>
                  <a:pt x="41" y="152"/>
                  <a:pt x="40" y="151"/>
                </a:cubicBezTo>
                <a:cubicBezTo>
                  <a:pt x="38" y="149"/>
                  <a:pt x="37" y="148"/>
                  <a:pt x="34" y="148"/>
                </a:cubicBezTo>
                <a:cubicBezTo>
                  <a:pt x="32" y="147"/>
                  <a:pt x="29" y="147"/>
                  <a:pt x="26" y="145"/>
                </a:cubicBezTo>
                <a:cubicBezTo>
                  <a:pt x="21" y="143"/>
                  <a:pt x="17" y="138"/>
                  <a:pt x="15" y="133"/>
                </a:cubicBezTo>
                <a:cubicBezTo>
                  <a:pt x="14" y="127"/>
                  <a:pt x="14" y="122"/>
                  <a:pt x="17" y="116"/>
                </a:cubicBezTo>
                <a:cubicBezTo>
                  <a:pt x="22" y="106"/>
                  <a:pt x="35" y="101"/>
                  <a:pt x="46" y="107"/>
                </a:cubicBezTo>
                <a:cubicBezTo>
                  <a:pt x="47" y="108"/>
                  <a:pt x="49" y="109"/>
                  <a:pt x="50" y="110"/>
                </a:cubicBezTo>
                <a:cubicBezTo>
                  <a:pt x="52" y="112"/>
                  <a:pt x="54" y="112"/>
                  <a:pt x="56" y="112"/>
                </a:cubicBezTo>
                <a:cubicBezTo>
                  <a:pt x="58" y="112"/>
                  <a:pt x="60" y="111"/>
                  <a:pt x="61" y="109"/>
                </a:cubicBezTo>
                <a:cubicBezTo>
                  <a:pt x="68" y="98"/>
                  <a:pt x="83" y="94"/>
                  <a:pt x="95" y="100"/>
                </a:cubicBezTo>
                <a:cubicBezTo>
                  <a:pt x="98" y="101"/>
                  <a:pt x="100" y="103"/>
                  <a:pt x="102" y="105"/>
                </a:cubicBezTo>
                <a:cubicBezTo>
                  <a:pt x="108" y="102"/>
                  <a:pt x="115" y="101"/>
                  <a:pt x="121" y="102"/>
                </a:cubicBezTo>
                <a:cubicBezTo>
                  <a:pt x="121" y="98"/>
                  <a:pt x="122" y="95"/>
                  <a:pt x="124" y="91"/>
                </a:cubicBezTo>
                <a:cubicBezTo>
                  <a:pt x="126" y="84"/>
                  <a:pt x="132" y="79"/>
                  <a:pt x="138" y="76"/>
                </a:cubicBezTo>
                <a:cubicBezTo>
                  <a:pt x="139" y="73"/>
                  <a:pt x="139" y="71"/>
                  <a:pt x="139" y="69"/>
                </a:cubicBezTo>
                <a:cubicBezTo>
                  <a:pt x="139" y="63"/>
                  <a:pt x="137" y="57"/>
                  <a:pt x="134" y="52"/>
                </a:cubicBezTo>
                <a:cubicBezTo>
                  <a:pt x="135" y="51"/>
                  <a:pt x="136" y="51"/>
                  <a:pt x="137" y="51"/>
                </a:cubicBezTo>
                <a:cubicBezTo>
                  <a:pt x="139" y="50"/>
                  <a:pt x="141" y="49"/>
                  <a:pt x="142" y="48"/>
                </a:cubicBezTo>
                <a:cubicBezTo>
                  <a:pt x="143" y="46"/>
                  <a:pt x="143" y="44"/>
                  <a:pt x="143" y="43"/>
                </a:cubicBezTo>
                <a:cubicBezTo>
                  <a:pt x="142" y="38"/>
                  <a:pt x="143" y="34"/>
                  <a:pt x="145" y="30"/>
                </a:cubicBezTo>
                <a:cubicBezTo>
                  <a:pt x="150" y="20"/>
                  <a:pt x="162" y="16"/>
                  <a:pt x="171" y="21"/>
                </a:cubicBezTo>
                <a:cubicBezTo>
                  <a:pt x="180" y="26"/>
                  <a:pt x="184" y="36"/>
                  <a:pt x="181" y="45"/>
                </a:cubicBezTo>
                <a:cubicBezTo>
                  <a:pt x="181" y="47"/>
                  <a:pt x="181" y="49"/>
                  <a:pt x="182" y="51"/>
                </a:cubicBezTo>
                <a:cubicBezTo>
                  <a:pt x="184" y="52"/>
                  <a:pt x="185" y="53"/>
                  <a:pt x="188" y="54"/>
                </a:cubicBezTo>
                <a:cubicBezTo>
                  <a:pt x="190" y="54"/>
                  <a:pt x="193" y="55"/>
                  <a:pt x="195" y="56"/>
                </a:cubicBezTo>
                <a:cubicBezTo>
                  <a:pt x="205" y="61"/>
                  <a:pt x="209" y="73"/>
                  <a:pt x="204" y="83"/>
                </a:cubicBezTo>
                <a:cubicBezTo>
                  <a:pt x="199" y="92"/>
                  <a:pt x="187" y="96"/>
                  <a:pt x="177" y="91"/>
                </a:cubicBezTo>
                <a:cubicBezTo>
                  <a:pt x="179" y="96"/>
                  <a:pt x="180" y="101"/>
                  <a:pt x="179" y="106"/>
                </a:cubicBezTo>
                <a:cubicBezTo>
                  <a:pt x="194" y="110"/>
                  <a:pt x="209" y="103"/>
                  <a:pt x="216" y="89"/>
                </a:cubicBezTo>
                <a:cubicBezTo>
                  <a:pt x="219" y="84"/>
                  <a:pt x="220" y="79"/>
                  <a:pt x="220" y="74"/>
                </a:cubicBezTo>
                <a:cubicBezTo>
                  <a:pt x="220" y="61"/>
                  <a:pt x="213" y="49"/>
                  <a:pt x="202" y="43"/>
                </a:cubicBezTo>
                <a:close/>
                <a:moveTo>
                  <a:pt x="124" y="74"/>
                </a:moveTo>
                <a:cubicBezTo>
                  <a:pt x="123" y="79"/>
                  <a:pt x="120" y="83"/>
                  <a:pt x="115" y="85"/>
                </a:cubicBezTo>
                <a:cubicBezTo>
                  <a:pt x="111" y="88"/>
                  <a:pt x="106" y="88"/>
                  <a:pt x="101" y="87"/>
                </a:cubicBezTo>
                <a:cubicBezTo>
                  <a:pt x="95" y="85"/>
                  <a:pt x="91" y="81"/>
                  <a:pt x="89" y="75"/>
                </a:cubicBezTo>
                <a:cubicBezTo>
                  <a:pt x="88" y="73"/>
                  <a:pt x="87" y="72"/>
                  <a:pt x="85" y="71"/>
                </a:cubicBezTo>
                <a:cubicBezTo>
                  <a:pt x="84" y="70"/>
                  <a:pt x="82" y="70"/>
                  <a:pt x="80" y="71"/>
                </a:cubicBezTo>
                <a:cubicBezTo>
                  <a:pt x="77" y="72"/>
                  <a:pt x="74" y="72"/>
                  <a:pt x="71" y="71"/>
                </a:cubicBezTo>
                <a:cubicBezTo>
                  <a:pt x="63" y="68"/>
                  <a:pt x="59" y="60"/>
                  <a:pt x="61" y="52"/>
                </a:cubicBezTo>
                <a:cubicBezTo>
                  <a:pt x="63" y="46"/>
                  <a:pt x="70" y="41"/>
                  <a:pt x="77" y="42"/>
                </a:cubicBezTo>
                <a:cubicBezTo>
                  <a:pt x="79" y="43"/>
                  <a:pt x="81" y="42"/>
                  <a:pt x="82" y="40"/>
                </a:cubicBezTo>
                <a:cubicBezTo>
                  <a:pt x="84" y="39"/>
                  <a:pt x="85" y="37"/>
                  <a:pt x="85" y="35"/>
                </a:cubicBezTo>
                <a:cubicBezTo>
                  <a:pt x="84" y="33"/>
                  <a:pt x="85" y="31"/>
                  <a:pt x="85" y="29"/>
                </a:cubicBezTo>
                <a:cubicBezTo>
                  <a:pt x="88" y="21"/>
                  <a:pt x="96" y="17"/>
                  <a:pt x="104" y="20"/>
                </a:cubicBezTo>
                <a:cubicBezTo>
                  <a:pt x="111" y="22"/>
                  <a:pt x="116" y="30"/>
                  <a:pt x="113" y="38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3"/>
                  <a:pt x="110" y="46"/>
                  <a:pt x="111" y="47"/>
                </a:cubicBezTo>
                <a:cubicBezTo>
                  <a:pt x="112" y="49"/>
                  <a:pt x="113" y="51"/>
                  <a:pt x="114" y="52"/>
                </a:cubicBezTo>
                <a:cubicBezTo>
                  <a:pt x="123" y="56"/>
                  <a:pt x="127" y="65"/>
                  <a:pt x="124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2"/>
          <p:cNvSpPr>
            <a:spLocks/>
          </p:cNvSpPr>
          <p:nvPr/>
        </p:nvSpPr>
        <p:spPr bwMode="auto">
          <a:xfrm>
            <a:off x="4417421" y="3332152"/>
            <a:ext cx="68453" cy="109018"/>
          </a:xfrm>
          <a:custGeom>
            <a:avLst/>
            <a:gdLst>
              <a:gd name="T0" fmla="*/ 57 w 57"/>
              <a:gd name="T1" fmla="*/ 54 h 91"/>
              <a:gd name="T2" fmla="*/ 32 w 57"/>
              <a:gd name="T3" fmla="*/ 21 h 91"/>
              <a:gd name="T4" fmla="*/ 32 w 57"/>
              <a:gd name="T5" fmla="*/ 19 h 91"/>
              <a:gd name="T6" fmla="*/ 25 w 57"/>
              <a:gd name="T7" fmla="*/ 0 h 91"/>
              <a:gd name="T8" fmla="*/ 24 w 57"/>
              <a:gd name="T9" fmla="*/ 2 h 91"/>
              <a:gd name="T10" fmla="*/ 16 w 57"/>
              <a:gd name="T11" fmla="*/ 11 h 91"/>
              <a:gd name="T12" fmla="*/ 18 w 57"/>
              <a:gd name="T13" fmla="*/ 19 h 91"/>
              <a:gd name="T14" fmla="*/ 17 w 57"/>
              <a:gd name="T15" fmla="*/ 24 h 91"/>
              <a:gd name="T16" fmla="*/ 19 w 57"/>
              <a:gd name="T17" fmla="*/ 30 h 91"/>
              <a:gd name="T18" fmla="*/ 23 w 57"/>
              <a:gd name="T19" fmla="*/ 33 h 91"/>
              <a:gd name="T20" fmla="*/ 43 w 57"/>
              <a:gd name="T21" fmla="*/ 55 h 91"/>
              <a:gd name="T22" fmla="*/ 37 w 57"/>
              <a:gd name="T23" fmla="*/ 70 h 91"/>
              <a:gd name="T24" fmla="*/ 21 w 57"/>
              <a:gd name="T25" fmla="*/ 77 h 91"/>
              <a:gd name="T26" fmla="*/ 21 w 57"/>
              <a:gd name="T27" fmla="*/ 77 h 91"/>
              <a:gd name="T28" fmla="*/ 4 w 57"/>
              <a:gd name="T29" fmla="*/ 69 h 91"/>
              <a:gd name="T30" fmla="*/ 2 w 57"/>
              <a:gd name="T31" fmla="*/ 79 h 91"/>
              <a:gd name="T32" fmla="*/ 0 w 57"/>
              <a:gd name="T33" fmla="*/ 84 h 91"/>
              <a:gd name="T34" fmla="*/ 21 w 57"/>
              <a:gd name="T35" fmla="*/ 91 h 91"/>
              <a:gd name="T36" fmla="*/ 47 w 57"/>
              <a:gd name="T37" fmla="*/ 80 h 91"/>
              <a:gd name="T38" fmla="*/ 57 w 57"/>
              <a:gd name="T39" fmla="*/ 55 h 91"/>
              <a:gd name="T40" fmla="*/ 57 w 57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91">
                <a:moveTo>
                  <a:pt x="57" y="54"/>
                </a:moveTo>
                <a:cubicBezTo>
                  <a:pt x="57" y="39"/>
                  <a:pt x="46" y="25"/>
                  <a:pt x="32" y="21"/>
                </a:cubicBezTo>
                <a:cubicBezTo>
                  <a:pt x="32" y="20"/>
                  <a:pt x="32" y="19"/>
                  <a:pt x="32" y="19"/>
                </a:cubicBezTo>
                <a:cubicBezTo>
                  <a:pt x="32" y="12"/>
                  <a:pt x="29" y="5"/>
                  <a:pt x="25" y="0"/>
                </a:cubicBezTo>
                <a:cubicBezTo>
                  <a:pt x="24" y="0"/>
                  <a:pt x="24" y="1"/>
                  <a:pt x="24" y="2"/>
                </a:cubicBezTo>
                <a:cubicBezTo>
                  <a:pt x="22" y="6"/>
                  <a:pt x="19" y="9"/>
                  <a:pt x="16" y="11"/>
                </a:cubicBezTo>
                <a:cubicBezTo>
                  <a:pt x="17" y="14"/>
                  <a:pt x="18" y="16"/>
                  <a:pt x="18" y="19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6"/>
                  <a:pt x="17" y="28"/>
                  <a:pt x="19" y="30"/>
                </a:cubicBezTo>
                <a:cubicBezTo>
                  <a:pt x="20" y="31"/>
                  <a:pt x="21" y="33"/>
                  <a:pt x="23" y="33"/>
                </a:cubicBezTo>
                <a:cubicBezTo>
                  <a:pt x="34" y="34"/>
                  <a:pt x="43" y="43"/>
                  <a:pt x="43" y="55"/>
                </a:cubicBezTo>
                <a:cubicBezTo>
                  <a:pt x="43" y="60"/>
                  <a:pt x="41" y="66"/>
                  <a:pt x="37" y="70"/>
                </a:cubicBezTo>
                <a:cubicBezTo>
                  <a:pt x="32" y="74"/>
                  <a:pt x="27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15" y="77"/>
                  <a:pt x="9" y="74"/>
                  <a:pt x="4" y="69"/>
                </a:cubicBezTo>
                <a:cubicBezTo>
                  <a:pt x="4" y="73"/>
                  <a:pt x="3" y="76"/>
                  <a:pt x="2" y="79"/>
                </a:cubicBezTo>
                <a:cubicBezTo>
                  <a:pt x="1" y="81"/>
                  <a:pt x="1" y="82"/>
                  <a:pt x="0" y="84"/>
                </a:cubicBezTo>
                <a:cubicBezTo>
                  <a:pt x="6" y="88"/>
                  <a:pt x="13" y="91"/>
                  <a:pt x="21" y="91"/>
                </a:cubicBezTo>
                <a:cubicBezTo>
                  <a:pt x="31" y="91"/>
                  <a:pt x="40" y="87"/>
                  <a:pt x="47" y="80"/>
                </a:cubicBezTo>
                <a:cubicBezTo>
                  <a:pt x="53" y="73"/>
                  <a:pt x="57" y="64"/>
                  <a:pt x="57" y="55"/>
                </a:cubicBezTo>
                <a:cubicBezTo>
                  <a:pt x="57" y="55"/>
                  <a:pt x="57" y="54"/>
                  <a:pt x="57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3"/>
          <p:cNvSpPr>
            <a:spLocks noEditPoints="1"/>
          </p:cNvSpPr>
          <p:nvPr/>
        </p:nvSpPr>
        <p:spPr bwMode="auto">
          <a:xfrm>
            <a:off x="4289135" y="3304263"/>
            <a:ext cx="142991" cy="158203"/>
          </a:xfrm>
          <a:custGeom>
            <a:avLst/>
            <a:gdLst>
              <a:gd name="T0" fmla="*/ 38 w 119"/>
              <a:gd name="T1" fmla="*/ 27 h 132"/>
              <a:gd name="T2" fmla="*/ 36 w 119"/>
              <a:gd name="T3" fmla="*/ 34 h 132"/>
              <a:gd name="T4" fmla="*/ 3 w 119"/>
              <a:gd name="T5" fmla="*/ 56 h 132"/>
              <a:gd name="T6" fmla="*/ 0 w 119"/>
              <a:gd name="T7" fmla="*/ 70 h 132"/>
              <a:gd name="T8" fmla="*/ 23 w 119"/>
              <a:gd name="T9" fmla="*/ 103 h 132"/>
              <a:gd name="T10" fmla="*/ 39 w 119"/>
              <a:gd name="T11" fmla="*/ 105 h 132"/>
              <a:gd name="T12" fmla="*/ 61 w 119"/>
              <a:gd name="T13" fmla="*/ 127 h 132"/>
              <a:gd name="T14" fmla="*/ 61 w 119"/>
              <a:gd name="T15" fmla="*/ 127 h 132"/>
              <a:gd name="T16" fmla="*/ 93 w 119"/>
              <a:gd name="T17" fmla="*/ 127 h 132"/>
              <a:gd name="T18" fmla="*/ 115 w 119"/>
              <a:gd name="T19" fmla="*/ 105 h 132"/>
              <a:gd name="T20" fmla="*/ 119 w 119"/>
              <a:gd name="T21" fmla="*/ 89 h 132"/>
              <a:gd name="T22" fmla="*/ 103 w 119"/>
              <a:gd name="T23" fmla="*/ 57 h 132"/>
              <a:gd name="T24" fmla="*/ 105 w 119"/>
              <a:gd name="T25" fmla="*/ 55 h 132"/>
              <a:gd name="T26" fmla="*/ 107 w 119"/>
              <a:gd name="T27" fmla="*/ 41 h 132"/>
              <a:gd name="T28" fmla="*/ 85 w 119"/>
              <a:gd name="T29" fmla="*/ 8 h 132"/>
              <a:gd name="T30" fmla="*/ 38 w 119"/>
              <a:gd name="T31" fmla="*/ 27 h 132"/>
              <a:gd name="T32" fmla="*/ 35 w 119"/>
              <a:gd name="T33" fmla="*/ 41 h 132"/>
              <a:gd name="T34" fmla="*/ 35 w 119"/>
              <a:gd name="T35" fmla="*/ 41 h 132"/>
              <a:gd name="T36" fmla="*/ 35 w 119"/>
              <a:gd name="T37" fmla="*/ 41 h 132"/>
              <a:gd name="T38" fmla="*/ 47 w 119"/>
              <a:gd name="T39" fmla="*/ 47 h 132"/>
              <a:gd name="T40" fmla="*/ 49 w 119"/>
              <a:gd name="T41" fmla="*/ 41 h 132"/>
              <a:gd name="T42" fmla="*/ 51 w 119"/>
              <a:gd name="T43" fmla="*/ 33 h 132"/>
              <a:gd name="T44" fmla="*/ 80 w 119"/>
              <a:gd name="T45" fmla="*/ 21 h 132"/>
              <a:gd name="T46" fmla="*/ 92 w 119"/>
              <a:gd name="T47" fmla="*/ 50 h 132"/>
              <a:gd name="T48" fmla="*/ 89 w 119"/>
              <a:gd name="T49" fmla="*/ 55 h 132"/>
              <a:gd name="T50" fmla="*/ 87 w 119"/>
              <a:gd name="T51" fmla="*/ 60 h 132"/>
              <a:gd name="T52" fmla="*/ 91 w 119"/>
              <a:gd name="T53" fmla="*/ 65 h 132"/>
              <a:gd name="T54" fmla="*/ 103 w 119"/>
              <a:gd name="T55" fmla="*/ 100 h 132"/>
              <a:gd name="T56" fmla="*/ 88 w 119"/>
              <a:gd name="T57" fmla="*/ 114 h 132"/>
              <a:gd name="T58" fmla="*/ 67 w 119"/>
              <a:gd name="T59" fmla="*/ 114 h 132"/>
              <a:gd name="T60" fmla="*/ 51 w 119"/>
              <a:gd name="T61" fmla="*/ 96 h 132"/>
              <a:gd name="T62" fmla="*/ 47 w 119"/>
              <a:gd name="T63" fmla="*/ 92 h 132"/>
              <a:gd name="T64" fmla="*/ 42 w 119"/>
              <a:gd name="T65" fmla="*/ 91 h 132"/>
              <a:gd name="T66" fmla="*/ 28 w 119"/>
              <a:gd name="T67" fmla="*/ 90 h 132"/>
              <a:gd name="T68" fmla="*/ 16 w 119"/>
              <a:gd name="T69" fmla="*/ 61 h 132"/>
              <a:gd name="T70" fmla="*/ 41 w 119"/>
              <a:gd name="T71" fmla="*/ 48 h 132"/>
              <a:gd name="T72" fmla="*/ 47 w 119"/>
              <a:gd name="T73" fmla="*/ 4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9" h="132">
                <a:moveTo>
                  <a:pt x="38" y="27"/>
                </a:moveTo>
                <a:cubicBezTo>
                  <a:pt x="37" y="29"/>
                  <a:pt x="37" y="32"/>
                  <a:pt x="36" y="34"/>
                </a:cubicBezTo>
                <a:cubicBezTo>
                  <a:pt x="22" y="34"/>
                  <a:pt x="9" y="42"/>
                  <a:pt x="3" y="56"/>
                </a:cubicBezTo>
                <a:cubicBezTo>
                  <a:pt x="1" y="60"/>
                  <a:pt x="0" y="65"/>
                  <a:pt x="0" y="70"/>
                </a:cubicBezTo>
                <a:cubicBezTo>
                  <a:pt x="0" y="84"/>
                  <a:pt x="9" y="97"/>
                  <a:pt x="23" y="103"/>
                </a:cubicBezTo>
                <a:cubicBezTo>
                  <a:pt x="28" y="105"/>
                  <a:pt x="34" y="106"/>
                  <a:pt x="39" y="105"/>
                </a:cubicBezTo>
                <a:cubicBezTo>
                  <a:pt x="44" y="115"/>
                  <a:pt x="51" y="123"/>
                  <a:pt x="61" y="127"/>
                </a:cubicBezTo>
                <a:cubicBezTo>
                  <a:pt x="61" y="127"/>
                  <a:pt x="61" y="127"/>
                  <a:pt x="61" y="127"/>
                </a:cubicBezTo>
                <a:cubicBezTo>
                  <a:pt x="71" y="132"/>
                  <a:pt x="83" y="132"/>
                  <a:pt x="93" y="127"/>
                </a:cubicBezTo>
                <a:cubicBezTo>
                  <a:pt x="103" y="123"/>
                  <a:pt x="111" y="115"/>
                  <a:pt x="115" y="105"/>
                </a:cubicBezTo>
                <a:cubicBezTo>
                  <a:pt x="117" y="100"/>
                  <a:pt x="119" y="94"/>
                  <a:pt x="119" y="89"/>
                </a:cubicBezTo>
                <a:cubicBezTo>
                  <a:pt x="119" y="77"/>
                  <a:pt x="113" y="65"/>
                  <a:pt x="103" y="57"/>
                </a:cubicBezTo>
                <a:cubicBezTo>
                  <a:pt x="104" y="57"/>
                  <a:pt x="104" y="56"/>
                  <a:pt x="105" y="55"/>
                </a:cubicBezTo>
                <a:cubicBezTo>
                  <a:pt x="106" y="50"/>
                  <a:pt x="107" y="46"/>
                  <a:pt x="107" y="41"/>
                </a:cubicBezTo>
                <a:cubicBezTo>
                  <a:pt x="107" y="27"/>
                  <a:pt x="99" y="14"/>
                  <a:pt x="85" y="8"/>
                </a:cubicBezTo>
                <a:cubicBezTo>
                  <a:pt x="67" y="0"/>
                  <a:pt x="46" y="9"/>
                  <a:pt x="38" y="27"/>
                </a:cubicBezTo>
                <a:close/>
                <a:moveTo>
                  <a:pt x="35" y="41"/>
                </a:move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lose/>
                <a:moveTo>
                  <a:pt x="47" y="47"/>
                </a:moveTo>
                <a:cubicBezTo>
                  <a:pt x="48" y="45"/>
                  <a:pt x="49" y="43"/>
                  <a:pt x="49" y="41"/>
                </a:cubicBezTo>
                <a:cubicBezTo>
                  <a:pt x="49" y="38"/>
                  <a:pt x="50" y="35"/>
                  <a:pt x="51" y="33"/>
                </a:cubicBezTo>
                <a:cubicBezTo>
                  <a:pt x="56" y="21"/>
                  <a:pt x="69" y="16"/>
                  <a:pt x="80" y="21"/>
                </a:cubicBezTo>
                <a:cubicBezTo>
                  <a:pt x="91" y="25"/>
                  <a:pt x="96" y="38"/>
                  <a:pt x="92" y="50"/>
                </a:cubicBezTo>
                <a:cubicBezTo>
                  <a:pt x="91" y="51"/>
                  <a:pt x="90" y="53"/>
                  <a:pt x="89" y="55"/>
                </a:cubicBezTo>
                <a:cubicBezTo>
                  <a:pt x="87" y="56"/>
                  <a:pt x="87" y="58"/>
                  <a:pt x="87" y="60"/>
                </a:cubicBezTo>
                <a:cubicBezTo>
                  <a:pt x="88" y="62"/>
                  <a:pt x="89" y="64"/>
                  <a:pt x="91" y="65"/>
                </a:cubicBezTo>
                <a:cubicBezTo>
                  <a:pt x="103" y="72"/>
                  <a:pt x="108" y="87"/>
                  <a:pt x="103" y="100"/>
                </a:cubicBezTo>
                <a:cubicBezTo>
                  <a:pt x="100" y="106"/>
                  <a:pt x="94" y="112"/>
                  <a:pt x="88" y="114"/>
                </a:cubicBezTo>
                <a:cubicBezTo>
                  <a:pt x="81" y="117"/>
                  <a:pt x="73" y="117"/>
                  <a:pt x="67" y="114"/>
                </a:cubicBezTo>
                <a:cubicBezTo>
                  <a:pt x="59" y="111"/>
                  <a:pt x="53" y="104"/>
                  <a:pt x="51" y="96"/>
                </a:cubicBezTo>
                <a:cubicBezTo>
                  <a:pt x="50" y="94"/>
                  <a:pt x="49" y="93"/>
                  <a:pt x="47" y="92"/>
                </a:cubicBezTo>
                <a:cubicBezTo>
                  <a:pt x="46" y="91"/>
                  <a:pt x="44" y="91"/>
                  <a:pt x="42" y="91"/>
                </a:cubicBezTo>
                <a:cubicBezTo>
                  <a:pt x="37" y="92"/>
                  <a:pt x="32" y="92"/>
                  <a:pt x="28" y="90"/>
                </a:cubicBezTo>
                <a:cubicBezTo>
                  <a:pt x="17" y="85"/>
                  <a:pt x="11" y="72"/>
                  <a:pt x="16" y="61"/>
                </a:cubicBezTo>
                <a:cubicBezTo>
                  <a:pt x="20" y="51"/>
                  <a:pt x="30" y="46"/>
                  <a:pt x="41" y="48"/>
                </a:cubicBezTo>
                <a:cubicBezTo>
                  <a:pt x="43" y="48"/>
                  <a:pt x="45" y="48"/>
                  <a:pt x="47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54"/>
          <p:cNvSpPr>
            <a:spLocks/>
          </p:cNvSpPr>
          <p:nvPr/>
        </p:nvSpPr>
        <p:spPr bwMode="auto">
          <a:xfrm>
            <a:off x="4084282" y="3469565"/>
            <a:ext cx="319955" cy="245924"/>
          </a:xfrm>
          <a:custGeom>
            <a:avLst/>
            <a:gdLst>
              <a:gd name="T0" fmla="*/ 227 w 267"/>
              <a:gd name="T1" fmla="*/ 16 h 205"/>
              <a:gd name="T2" fmla="*/ 207 w 267"/>
              <a:gd name="T3" fmla="*/ 170 h 205"/>
              <a:gd name="T4" fmla="*/ 186 w 267"/>
              <a:gd name="T5" fmla="*/ 188 h 205"/>
              <a:gd name="T6" fmla="*/ 170 w 267"/>
              <a:gd name="T7" fmla="*/ 164 h 205"/>
              <a:gd name="T8" fmla="*/ 187 w 267"/>
              <a:gd name="T9" fmla="*/ 24 h 205"/>
              <a:gd name="T10" fmla="*/ 154 w 267"/>
              <a:gd name="T11" fmla="*/ 26 h 205"/>
              <a:gd name="T12" fmla="*/ 154 w 267"/>
              <a:gd name="T13" fmla="*/ 170 h 205"/>
              <a:gd name="T14" fmla="*/ 134 w 267"/>
              <a:gd name="T15" fmla="*/ 188 h 205"/>
              <a:gd name="T16" fmla="*/ 114 w 267"/>
              <a:gd name="T17" fmla="*/ 170 h 205"/>
              <a:gd name="T18" fmla="*/ 114 w 267"/>
              <a:gd name="T19" fmla="*/ 26 h 205"/>
              <a:gd name="T20" fmla="*/ 80 w 267"/>
              <a:gd name="T21" fmla="*/ 22 h 205"/>
              <a:gd name="T22" fmla="*/ 98 w 267"/>
              <a:gd name="T23" fmla="*/ 164 h 205"/>
              <a:gd name="T24" fmla="*/ 81 w 267"/>
              <a:gd name="T25" fmla="*/ 188 h 205"/>
              <a:gd name="T26" fmla="*/ 60 w 267"/>
              <a:gd name="T27" fmla="*/ 170 h 205"/>
              <a:gd name="T28" fmla="*/ 40 w 267"/>
              <a:gd name="T29" fmla="*/ 14 h 205"/>
              <a:gd name="T30" fmla="*/ 0 w 267"/>
              <a:gd name="T31" fmla="*/ 0 h 205"/>
              <a:gd name="T32" fmla="*/ 1 w 267"/>
              <a:gd name="T33" fmla="*/ 10 h 205"/>
              <a:gd name="T34" fmla="*/ 30 w 267"/>
              <a:gd name="T35" fmla="*/ 166 h 205"/>
              <a:gd name="T36" fmla="*/ 61 w 267"/>
              <a:gd name="T37" fmla="*/ 205 h 205"/>
              <a:gd name="T38" fmla="*/ 120 w 267"/>
              <a:gd name="T39" fmla="*/ 205 h 205"/>
              <a:gd name="T40" fmla="*/ 147 w 267"/>
              <a:gd name="T41" fmla="*/ 205 h 205"/>
              <a:gd name="T42" fmla="*/ 206 w 267"/>
              <a:gd name="T43" fmla="*/ 205 h 205"/>
              <a:gd name="T44" fmla="*/ 237 w 267"/>
              <a:gd name="T45" fmla="*/ 166 h 205"/>
              <a:gd name="T46" fmla="*/ 267 w 267"/>
              <a:gd name="T47" fmla="*/ 10 h 205"/>
              <a:gd name="T48" fmla="*/ 267 w 267"/>
              <a:gd name="T49" fmla="*/ 3 h 205"/>
              <a:gd name="T50" fmla="*/ 227 w 267"/>
              <a:gd name="T51" fmla="*/ 1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67" h="205">
                <a:moveTo>
                  <a:pt x="227" y="16"/>
                </a:moveTo>
                <a:cubicBezTo>
                  <a:pt x="207" y="170"/>
                  <a:pt x="207" y="170"/>
                  <a:pt x="207" y="170"/>
                </a:cubicBezTo>
                <a:cubicBezTo>
                  <a:pt x="206" y="181"/>
                  <a:pt x="196" y="189"/>
                  <a:pt x="186" y="188"/>
                </a:cubicBezTo>
                <a:cubicBezTo>
                  <a:pt x="176" y="186"/>
                  <a:pt x="168" y="175"/>
                  <a:pt x="170" y="164"/>
                </a:cubicBezTo>
                <a:cubicBezTo>
                  <a:pt x="187" y="24"/>
                  <a:pt x="187" y="24"/>
                  <a:pt x="187" y="24"/>
                </a:cubicBezTo>
                <a:cubicBezTo>
                  <a:pt x="176" y="25"/>
                  <a:pt x="165" y="26"/>
                  <a:pt x="154" y="26"/>
                </a:cubicBezTo>
                <a:cubicBezTo>
                  <a:pt x="154" y="170"/>
                  <a:pt x="154" y="170"/>
                  <a:pt x="154" y="170"/>
                </a:cubicBezTo>
                <a:cubicBezTo>
                  <a:pt x="154" y="180"/>
                  <a:pt x="145" y="188"/>
                  <a:pt x="134" y="188"/>
                </a:cubicBezTo>
                <a:cubicBezTo>
                  <a:pt x="123" y="188"/>
                  <a:pt x="114" y="180"/>
                  <a:pt x="114" y="17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02" y="25"/>
                  <a:pt x="91" y="24"/>
                  <a:pt x="80" y="22"/>
                </a:cubicBezTo>
                <a:cubicBezTo>
                  <a:pt x="98" y="164"/>
                  <a:pt x="98" y="164"/>
                  <a:pt x="98" y="164"/>
                </a:cubicBezTo>
                <a:cubicBezTo>
                  <a:pt x="99" y="175"/>
                  <a:pt x="92" y="186"/>
                  <a:pt x="81" y="188"/>
                </a:cubicBezTo>
                <a:cubicBezTo>
                  <a:pt x="71" y="189"/>
                  <a:pt x="61" y="181"/>
                  <a:pt x="60" y="170"/>
                </a:cubicBezTo>
                <a:cubicBezTo>
                  <a:pt x="40" y="14"/>
                  <a:pt x="40" y="14"/>
                  <a:pt x="40" y="14"/>
                </a:cubicBezTo>
                <a:cubicBezTo>
                  <a:pt x="26" y="10"/>
                  <a:pt x="12" y="6"/>
                  <a:pt x="0" y="0"/>
                </a:cubicBezTo>
                <a:cubicBezTo>
                  <a:pt x="0" y="3"/>
                  <a:pt x="0" y="6"/>
                  <a:pt x="1" y="10"/>
                </a:cubicBezTo>
                <a:cubicBezTo>
                  <a:pt x="30" y="166"/>
                  <a:pt x="30" y="166"/>
                  <a:pt x="30" y="166"/>
                </a:cubicBezTo>
                <a:cubicBezTo>
                  <a:pt x="35" y="187"/>
                  <a:pt x="48" y="205"/>
                  <a:pt x="61" y="205"/>
                </a:cubicBezTo>
                <a:cubicBezTo>
                  <a:pt x="74" y="205"/>
                  <a:pt x="100" y="205"/>
                  <a:pt x="120" y="205"/>
                </a:cubicBezTo>
                <a:cubicBezTo>
                  <a:pt x="147" y="205"/>
                  <a:pt x="147" y="205"/>
                  <a:pt x="147" y="205"/>
                </a:cubicBezTo>
                <a:cubicBezTo>
                  <a:pt x="167" y="205"/>
                  <a:pt x="194" y="205"/>
                  <a:pt x="206" y="205"/>
                </a:cubicBezTo>
                <a:cubicBezTo>
                  <a:pt x="219" y="205"/>
                  <a:pt x="233" y="187"/>
                  <a:pt x="237" y="166"/>
                </a:cubicBezTo>
                <a:cubicBezTo>
                  <a:pt x="267" y="10"/>
                  <a:pt x="267" y="10"/>
                  <a:pt x="267" y="10"/>
                </a:cubicBezTo>
                <a:cubicBezTo>
                  <a:pt x="267" y="8"/>
                  <a:pt x="267" y="6"/>
                  <a:pt x="267" y="3"/>
                </a:cubicBezTo>
                <a:cubicBezTo>
                  <a:pt x="255" y="9"/>
                  <a:pt x="241" y="13"/>
                  <a:pt x="227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55"/>
          <p:cNvSpPr>
            <a:spLocks/>
          </p:cNvSpPr>
          <p:nvPr/>
        </p:nvSpPr>
        <p:spPr bwMode="auto">
          <a:xfrm>
            <a:off x="2705080" y="845023"/>
            <a:ext cx="822958" cy="823465"/>
          </a:xfrm>
          <a:custGeom>
            <a:avLst/>
            <a:gdLst>
              <a:gd name="T0" fmla="*/ 687 w 687"/>
              <a:gd name="T1" fmla="*/ 624 h 687"/>
              <a:gd name="T2" fmla="*/ 625 w 687"/>
              <a:gd name="T3" fmla="*/ 687 h 687"/>
              <a:gd name="T4" fmla="*/ 62 w 687"/>
              <a:gd name="T5" fmla="*/ 687 h 687"/>
              <a:gd name="T6" fmla="*/ 0 w 687"/>
              <a:gd name="T7" fmla="*/ 624 h 687"/>
              <a:gd name="T8" fmla="*/ 0 w 687"/>
              <a:gd name="T9" fmla="*/ 62 h 687"/>
              <a:gd name="T10" fmla="*/ 62 w 687"/>
              <a:gd name="T11" fmla="*/ 0 h 687"/>
              <a:gd name="T12" fmla="*/ 625 w 687"/>
              <a:gd name="T13" fmla="*/ 0 h 687"/>
              <a:gd name="T14" fmla="*/ 687 w 687"/>
              <a:gd name="T15" fmla="*/ 62 h 687"/>
              <a:gd name="T16" fmla="*/ 687 w 687"/>
              <a:gd name="T17" fmla="*/ 624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4"/>
                </a:moveTo>
                <a:cubicBezTo>
                  <a:pt x="687" y="659"/>
                  <a:pt x="659" y="687"/>
                  <a:pt x="625" y="687"/>
                </a:cubicBezTo>
                <a:cubicBezTo>
                  <a:pt x="62" y="687"/>
                  <a:pt x="62" y="687"/>
                  <a:pt x="62" y="687"/>
                </a:cubicBezTo>
                <a:cubicBezTo>
                  <a:pt x="28" y="687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2FC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56"/>
          <p:cNvSpPr>
            <a:spLocks/>
          </p:cNvSpPr>
          <p:nvPr/>
        </p:nvSpPr>
        <p:spPr bwMode="auto">
          <a:xfrm>
            <a:off x="2811562" y="1010325"/>
            <a:ext cx="716475" cy="658164"/>
          </a:xfrm>
          <a:custGeom>
            <a:avLst/>
            <a:gdLst>
              <a:gd name="T0" fmla="*/ 521 w 598"/>
              <a:gd name="T1" fmla="*/ 0 h 549"/>
              <a:gd name="T2" fmla="*/ 351 w 598"/>
              <a:gd name="T3" fmla="*/ 48 h 549"/>
              <a:gd name="T4" fmla="*/ 233 w 598"/>
              <a:gd name="T5" fmla="*/ 73 h 549"/>
              <a:gd name="T6" fmla="*/ 195 w 598"/>
              <a:gd name="T7" fmla="*/ 36 h 549"/>
              <a:gd name="T8" fmla="*/ 167 w 598"/>
              <a:gd name="T9" fmla="*/ 64 h 549"/>
              <a:gd name="T10" fmla="*/ 140 w 598"/>
              <a:gd name="T11" fmla="*/ 38 h 549"/>
              <a:gd name="T12" fmla="*/ 120 w 598"/>
              <a:gd name="T13" fmla="*/ 58 h 549"/>
              <a:gd name="T14" fmla="*/ 88 w 598"/>
              <a:gd name="T15" fmla="*/ 27 h 549"/>
              <a:gd name="T16" fmla="*/ 43 w 598"/>
              <a:gd name="T17" fmla="*/ 72 h 549"/>
              <a:gd name="T18" fmla="*/ 52 w 598"/>
              <a:gd name="T19" fmla="*/ 101 h 549"/>
              <a:gd name="T20" fmla="*/ 31 w 598"/>
              <a:gd name="T21" fmla="*/ 80 h 549"/>
              <a:gd name="T22" fmla="*/ 21 w 598"/>
              <a:gd name="T23" fmla="*/ 90 h 549"/>
              <a:gd name="T24" fmla="*/ 0 w 598"/>
              <a:gd name="T25" fmla="*/ 87 h 549"/>
              <a:gd name="T26" fmla="*/ 75 w 598"/>
              <a:gd name="T27" fmla="*/ 163 h 549"/>
              <a:gd name="T28" fmla="*/ 64 w 598"/>
              <a:gd name="T29" fmla="*/ 157 h 549"/>
              <a:gd name="T30" fmla="*/ 130 w 598"/>
              <a:gd name="T31" fmla="*/ 223 h 549"/>
              <a:gd name="T32" fmla="*/ 132 w 598"/>
              <a:gd name="T33" fmla="*/ 334 h 549"/>
              <a:gd name="T34" fmla="*/ 164 w 598"/>
              <a:gd name="T35" fmla="*/ 425 h 549"/>
              <a:gd name="T36" fmla="*/ 287 w 598"/>
              <a:gd name="T37" fmla="*/ 549 h 549"/>
              <a:gd name="T38" fmla="*/ 536 w 598"/>
              <a:gd name="T39" fmla="*/ 549 h 549"/>
              <a:gd name="T40" fmla="*/ 598 w 598"/>
              <a:gd name="T41" fmla="*/ 486 h 549"/>
              <a:gd name="T42" fmla="*/ 598 w 598"/>
              <a:gd name="T43" fmla="*/ 77 h 549"/>
              <a:gd name="T44" fmla="*/ 521 w 598"/>
              <a:gd name="T45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98" h="549">
                <a:moveTo>
                  <a:pt x="521" y="0"/>
                </a:moveTo>
                <a:cubicBezTo>
                  <a:pt x="351" y="48"/>
                  <a:pt x="351" y="48"/>
                  <a:pt x="351" y="48"/>
                </a:cubicBezTo>
                <a:cubicBezTo>
                  <a:pt x="233" y="73"/>
                  <a:pt x="233" y="73"/>
                  <a:pt x="233" y="73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167" y="64"/>
                  <a:pt x="167" y="64"/>
                  <a:pt x="167" y="64"/>
                </a:cubicBezTo>
                <a:cubicBezTo>
                  <a:pt x="140" y="38"/>
                  <a:pt x="140" y="38"/>
                  <a:pt x="140" y="38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88" y="27"/>
                  <a:pt x="88" y="27"/>
                  <a:pt x="88" y="27"/>
                </a:cubicBezTo>
                <a:cubicBezTo>
                  <a:pt x="43" y="72"/>
                  <a:pt x="43" y="72"/>
                  <a:pt x="43" y="72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31" y="80"/>
                  <a:pt x="31" y="80"/>
                  <a:pt x="31" y="80"/>
                </a:cubicBezTo>
                <a:cubicBezTo>
                  <a:pt x="21" y="90"/>
                  <a:pt x="21" y="90"/>
                  <a:pt x="21" y="90"/>
                </a:cubicBezTo>
                <a:cubicBezTo>
                  <a:pt x="0" y="87"/>
                  <a:pt x="0" y="87"/>
                  <a:pt x="0" y="87"/>
                </a:cubicBezTo>
                <a:cubicBezTo>
                  <a:pt x="75" y="163"/>
                  <a:pt x="75" y="163"/>
                  <a:pt x="75" y="163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23"/>
                  <a:pt x="103" y="303"/>
                  <a:pt x="132" y="334"/>
                </a:cubicBezTo>
                <a:cubicBezTo>
                  <a:pt x="161" y="365"/>
                  <a:pt x="164" y="425"/>
                  <a:pt x="164" y="425"/>
                </a:cubicBezTo>
                <a:cubicBezTo>
                  <a:pt x="287" y="549"/>
                  <a:pt x="287" y="549"/>
                  <a:pt x="287" y="549"/>
                </a:cubicBezTo>
                <a:cubicBezTo>
                  <a:pt x="536" y="549"/>
                  <a:pt x="536" y="549"/>
                  <a:pt x="536" y="549"/>
                </a:cubicBezTo>
                <a:cubicBezTo>
                  <a:pt x="570" y="549"/>
                  <a:pt x="598" y="521"/>
                  <a:pt x="598" y="486"/>
                </a:cubicBezTo>
                <a:cubicBezTo>
                  <a:pt x="598" y="77"/>
                  <a:pt x="598" y="77"/>
                  <a:pt x="598" y="77"/>
                </a:cubicBezTo>
                <a:lnTo>
                  <a:pt x="521" y="0"/>
                </a:lnTo>
                <a:close/>
              </a:path>
            </a:pathLst>
          </a:custGeom>
          <a:solidFill>
            <a:srgbClr val="348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7"/>
          <p:cNvSpPr>
            <a:spLocks noEditPoints="1"/>
          </p:cNvSpPr>
          <p:nvPr/>
        </p:nvSpPr>
        <p:spPr bwMode="auto">
          <a:xfrm>
            <a:off x="2805478" y="1048862"/>
            <a:ext cx="546610" cy="126765"/>
          </a:xfrm>
          <a:custGeom>
            <a:avLst/>
            <a:gdLst>
              <a:gd name="T0" fmla="*/ 23 w 456"/>
              <a:gd name="T1" fmla="*/ 40 h 106"/>
              <a:gd name="T2" fmla="*/ 4 w 456"/>
              <a:gd name="T3" fmla="*/ 45 h 106"/>
              <a:gd name="T4" fmla="*/ 8 w 456"/>
              <a:gd name="T5" fmla="*/ 64 h 106"/>
              <a:gd name="T6" fmla="*/ 35 w 456"/>
              <a:gd name="T7" fmla="*/ 77 h 106"/>
              <a:gd name="T8" fmla="*/ 36 w 456"/>
              <a:gd name="T9" fmla="*/ 48 h 106"/>
              <a:gd name="T10" fmla="*/ 23 w 456"/>
              <a:gd name="T11" fmla="*/ 40 h 106"/>
              <a:gd name="T12" fmla="*/ 441 w 456"/>
              <a:gd name="T13" fmla="*/ 1 h 106"/>
              <a:gd name="T14" fmla="*/ 292 w 456"/>
              <a:gd name="T15" fmla="*/ 11 h 106"/>
              <a:gd name="T16" fmla="*/ 207 w 456"/>
              <a:gd name="T17" fmla="*/ 57 h 106"/>
              <a:gd name="T18" fmla="*/ 174 w 456"/>
              <a:gd name="T19" fmla="*/ 81 h 106"/>
              <a:gd name="T20" fmla="*/ 190 w 456"/>
              <a:gd name="T21" fmla="*/ 106 h 106"/>
              <a:gd name="T22" fmla="*/ 231 w 456"/>
              <a:gd name="T23" fmla="*/ 70 h 106"/>
              <a:gd name="T24" fmla="*/ 293 w 456"/>
              <a:gd name="T25" fmla="*/ 38 h 106"/>
              <a:gd name="T26" fmla="*/ 294 w 456"/>
              <a:gd name="T27" fmla="*/ 38 h 106"/>
              <a:gd name="T28" fmla="*/ 443 w 456"/>
              <a:gd name="T29" fmla="*/ 28 h 106"/>
              <a:gd name="T30" fmla="*/ 456 w 456"/>
              <a:gd name="T31" fmla="*/ 14 h 106"/>
              <a:gd name="T32" fmla="*/ 441 w 456"/>
              <a:gd name="T33" fmla="*/ 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56" h="106">
                <a:moveTo>
                  <a:pt x="23" y="40"/>
                </a:moveTo>
                <a:cubicBezTo>
                  <a:pt x="16" y="36"/>
                  <a:pt x="8" y="38"/>
                  <a:pt x="4" y="45"/>
                </a:cubicBezTo>
                <a:cubicBezTo>
                  <a:pt x="0" y="51"/>
                  <a:pt x="2" y="60"/>
                  <a:pt x="8" y="64"/>
                </a:cubicBezTo>
                <a:cubicBezTo>
                  <a:pt x="9" y="64"/>
                  <a:pt x="19" y="70"/>
                  <a:pt x="35" y="77"/>
                </a:cubicBezTo>
                <a:cubicBezTo>
                  <a:pt x="33" y="66"/>
                  <a:pt x="35" y="56"/>
                  <a:pt x="36" y="48"/>
                </a:cubicBezTo>
                <a:cubicBezTo>
                  <a:pt x="28" y="43"/>
                  <a:pt x="23" y="40"/>
                  <a:pt x="23" y="40"/>
                </a:cubicBezTo>
                <a:close/>
                <a:moveTo>
                  <a:pt x="441" y="1"/>
                </a:moveTo>
                <a:cubicBezTo>
                  <a:pt x="441" y="1"/>
                  <a:pt x="292" y="11"/>
                  <a:pt x="292" y="11"/>
                </a:cubicBezTo>
                <a:cubicBezTo>
                  <a:pt x="232" y="11"/>
                  <a:pt x="217" y="37"/>
                  <a:pt x="207" y="57"/>
                </a:cubicBezTo>
                <a:cubicBezTo>
                  <a:pt x="199" y="70"/>
                  <a:pt x="194" y="79"/>
                  <a:pt x="174" y="81"/>
                </a:cubicBezTo>
                <a:cubicBezTo>
                  <a:pt x="177" y="91"/>
                  <a:pt x="184" y="100"/>
                  <a:pt x="190" y="106"/>
                </a:cubicBezTo>
                <a:cubicBezTo>
                  <a:pt x="215" y="100"/>
                  <a:pt x="224" y="84"/>
                  <a:pt x="231" y="70"/>
                </a:cubicBezTo>
                <a:cubicBezTo>
                  <a:pt x="241" y="52"/>
                  <a:pt x="248" y="38"/>
                  <a:pt x="293" y="38"/>
                </a:cubicBezTo>
                <a:cubicBezTo>
                  <a:pt x="293" y="38"/>
                  <a:pt x="293" y="38"/>
                  <a:pt x="294" y="38"/>
                </a:cubicBezTo>
                <a:cubicBezTo>
                  <a:pt x="443" y="28"/>
                  <a:pt x="443" y="28"/>
                  <a:pt x="443" y="28"/>
                </a:cubicBezTo>
                <a:cubicBezTo>
                  <a:pt x="451" y="28"/>
                  <a:pt x="456" y="21"/>
                  <a:pt x="456" y="14"/>
                </a:cubicBezTo>
                <a:cubicBezTo>
                  <a:pt x="455" y="6"/>
                  <a:pt x="449" y="0"/>
                  <a:pt x="44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8"/>
          <p:cNvSpPr>
            <a:spLocks/>
          </p:cNvSpPr>
          <p:nvPr/>
        </p:nvSpPr>
        <p:spPr bwMode="auto">
          <a:xfrm>
            <a:off x="2854662" y="1034157"/>
            <a:ext cx="76566" cy="174936"/>
          </a:xfrm>
          <a:custGeom>
            <a:avLst/>
            <a:gdLst>
              <a:gd name="T0" fmla="*/ 27 w 64"/>
              <a:gd name="T1" fmla="*/ 9 h 146"/>
              <a:gd name="T2" fmla="*/ 2 w 64"/>
              <a:gd name="T3" fmla="*/ 69 h 146"/>
              <a:gd name="T4" fmla="*/ 17 w 64"/>
              <a:gd name="T5" fmla="*/ 133 h 146"/>
              <a:gd name="T6" fmla="*/ 39 w 64"/>
              <a:gd name="T7" fmla="*/ 145 h 146"/>
              <a:gd name="T8" fmla="*/ 54 w 64"/>
              <a:gd name="T9" fmla="*/ 133 h 146"/>
              <a:gd name="T10" fmla="*/ 41 w 64"/>
              <a:gd name="T11" fmla="*/ 118 h 146"/>
              <a:gd name="T12" fmla="*/ 38 w 64"/>
              <a:gd name="T13" fmla="*/ 116 h 146"/>
              <a:gd name="T14" fmla="*/ 29 w 64"/>
              <a:gd name="T15" fmla="*/ 72 h 146"/>
              <a:gd name="T16" fmla="*/ 45 w 64"/>
              <a:gd name="T17" fmla="*/ 30 h 146"/>
              <a:gd name="T18" fmla="*/ 49 w 64"/>
              <a:gd name="T19" fmla="*/ 28 h 146"/>
              <a:gd name="T20" fmla="*/ 64 w 64"/>
              <a:gd name="T21" fmla="*/ 15 h 146"/>
              <a:gd name="T22" fmla="*/ 51 w 64"/>
              <a:gd name="T23" fmla="*/ 0 h 146"/>
              <a:gd name="T24" fmla="*/ 27 w 64"/>
              <a:gd name="T25" fmla="*/ 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146">
                <a:moveTo>
                  <a:pt x="27" y="9"/>
                </a:moveTo>
                <a:cubicBezTo>
                  <a:pt x="14" y="20"/>
                  <a:pt x="4" y="43"/>
                  <a:pt x="2" y="69"/>
                </a:cubicBezTo>
                <a:cubicBezTo>
                  <a:pt x="0" y="96"/>
                  <a:pt x="6" y="120"/>
                  <a:pt x="17" y="133"/>
                </a:cubicBezTo>
                <a:cubicBezTo>
                  <a:pt x="23" y="141"/>
                  <a:pt x="31" y="145"/>
                  <a:pt x="39" y="145"/>
                </a:cubicBezTo>
                <a:cubicBezTo>
                  <a:pt x="47" y="146"/>
                  <a:pt x="53" y="140"/>
                  <a:pt x="54" y="133"/>
                </a:cubicBezTo>
                <a:cubicBezTo>
                  <a:pt x="55" y="125"/>
                  <a:pt x="49" y="119"/>
                  <a:pt x="41" y="118"/>
                </a:cubicBezTo>
                <a:cubicBezTo>
                  <a:pt x="41" y="118"/>
                  <a:pt x="40" y="117"/>
                  <a:pt x="38" y="116"/>
                </a:cubicBezTo>
                <a:cubicBezTo>
                  <a:pt x="33" y="109"/>
                  <a:pt x="28" y="93"/>
                  <a:pt x="29" y="72"/>
                </a:cubicBezTo>
                <a:cubicBezTo>
                  <a:pt x="31" y="50"/>
                  <a:pt x="39" y="35"/>
                  <a:pt x="45" y="30"/>
                </a:cubicBezTo>
                <a:cubicBezTo>
                  <a:pt x="47" y="28"/>
                  <a:pt x="48" y="28"/>
                  <a:pt x="49" y="28"/>
                </a:cubicBezTo>
                <a:cubicBezTo>
                  <a:pt x="56" y="29"/>
                  <a:pt x="63" y="23"/>
                  <a:pt x="64" y="15"/>
                </a:cubicBezTo>
                <a:cubicBezTo>
                  <a:pt x="64" y="8"/>
                  <a:pt x="59" y="1"/>
                  <a:pt x="51" y="0"/>
                </a:cubicBezTo>
                <a:cubicBezTo>
                  <a:pt x="43" y="0"/>
                  <a:pt x="35" y="3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59"/>
          <p:cNvSpPr>
            <a:spLocks/>
          </p:cNvSpPr>
          <p:nvPr/>
        </p:nvSpPr>
        <p:spPr bwMode="auto">
          <a:xfrm>
            <a:off x="2910946" y="1043791"/>
            <a:ext cx="174936" cy="535962"/>
          </a:xfrm>
          <a:custGeom>
            <a:avLst/>
            <a:gdLst>
              <a:gd name="T0" fmla="*/ 135 w 146"/>
              <a:gd name="T1" fmla="*/ 423 h 447"/>
              <a:gd name="T2" fmla="*/ 102 w 146"/>
              <a:gd name="T3" fmla="*/ 259 h 447"/>
              <a:gd name="T4" fmla="*/ 104 w 146"/>
              <a:gd name="T5" fmla="*/ 133 h 447"/>
              <a:gd name="T6" fmla="*/ 104 w 146"/>
              <a:gd name="T7" fmla="*/ 133 h 447"/>
              <a:gd name="T8" fmla="*/ 103 w 146"/>
              <a:gd name="T9" fmla="*/ 133 h 447"/>
              <a:gd name="T10" fmla="*/ 100 w 146"/>
              <a:gd name="T11" fmla="*/ 129 h 447"/>
              <a:gd name="T12" fmla="*/ 77 w 146"/>
              <a:gd name="T13" fmla="*/ 73 h 447"/>
              <a:gd name="T14" fmla="*/ 97 w 146"/>
              <a:gd name="T15" fmla="*/ 35 h 447"/>
              <a:gd name="T16" fmla="*/ 106 w 146"/>
              <a:gd name="T17" fmla="*/ 32 h 447"/>
              <a:gd name="T18" fmla="*/ 122 w 146"/>
              <a:gd name="T19" fmla="*/ 21 h 447"/>
              <a:gd name="T20" fmla="*/ 111 w 146"/>
              <a:gd name="T21" fmla="*/ 5 h 447"/>
              <a:gd name="T22" fmla="*/ 81 w 146"/>
              <a:gd name="T23" fmla="*/ 12 h 447"/>
              <a:gd name="T24" fmla="*/ 50 w 146"/>
              <a:gd name="T25" fmla="*/ 68 h 447"/>
              <a:gd name="T26" fmla="*/ 79 w 146"/>
              <a:gd name="T27" fmla="*/ 147 h 447"/>
              <a:gd name="T28" fmla="*/ 82 w 146"/>
              <a:gd name="T29" fmla="*/ 150 h 447"/>
              <a:gd name="T30" fmla="*/ 78 w 146"/>
              <a:gd name="T31" fmla="*/ 245 h 447"/>
              <a:gd name="T32" fmla="*/ 57 w 146"/>
              <a:gd name="T33" fmla="*/ 294 h 447"/>
              <a:gd name="T34" fmla="*/ 59 w 146"/>
              <a:gd name="T35" fmla="*/ 212 h 447"/>
              <a:gd name="T36" fmla="*/ 53 w 146"/>
              <a:gd name="T37" fmla="*/ 132 h 447"/>
              <a:gd name="T38" fmla="*/ 48 w 146"/>
              <a:gd name="T39" fmla="*/ 127 h 447"/>
              <a:gd name="T40" fmla="*/ 47 w 146"/>
              <a:gd name="T41" fmla="*/ 125 h 447"/>
              <a:gd name="T42" fmla="*/ 45 w 146"/>
              <a:gd name="T43" fmla="*/ 123 h 447"/>
              <a:gd name="T44" fmla="*/ 44 w 146"/>
              <a:gd name="T45" fmla="*/ 121 h 447"/>
              <a:gd name="T46" fmla="*/ 30 w 146"/>
              <a:gd name="T47" fmla="*/ 73 h 447"/>
              <a:gd name="T48" fmla="*/ 48 w 146"/>
              <a:gd name="T49" fmla="*/ 29 h 447"/>
              <a:gd name="T50" fmla="*/ 62 w 146"/>
              <a:gd name="T51" fmla="*/ 16 h 447"/>
              <a:gd name="T52" fmla="*/ 49 w 146"/>
              <a:gd name="T53" fmla="*/ 2 h 447"/>
              <a:gd name="T54" fmla="*/ 2 w 146"/>
              <a:gd name="T55" fmla="*/ 72 h 447"/>
              <a:gd name="T56" fmla="*/ 23 w 146"/>
              <a:gd name="T57" fmla="*/ 138 h 447"/>
              <a:gd name="T58" fmla="*/ 27 w 146"/>
              <a:gd name="T59" fmla="*/ 145 h 447"/>
              <a:gd name="T60" fmla="*/ 28 w 146"/>
              <a:gd name="T61" fmla="*/ 146 h 447"/>
              <a:gd name="T62" fmla="*/ 32 w 146"/>
              <a:gd name="T63" fmla="*/ 150 h 447"/>
              <a:gd name="T64" fmla="*/ 34 w 146"/>
              <a:gd name="T65" fmla="*/ 152 h 447"/>
              <a:gd name="T66" fmla="*/ 35 w 146"/>
              <a:gd name="T67" fmla="*/ 198 h 447"/>
              <a:gd name="T68" fmla="*/ 49 w 146"/>
              <a:gd name="T69" fmla="*/ 328 h 447"/>
              <a:gd name="T70" fmla="*/ 55 w 146"/>
              <a:gd name="T71" fmla="*/ 331 h 447"/>
              <a:gd name="T72" fmla="*/ 114 w 146"/>
              <a:gd name="T73" fmla="*/ 440 h 447"/>
              <a:gd name="T74" fmla="*/ 133 w 146"/>
              <a:gd name="T75" fmla="*/ 442 h 447"/>
              <a:gd name="T76" fmla="*/ 135 w 146"/>
              <a:gd name="T77" fmla="*/ 423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447">
                <a:moveTo>
                  <a:pt x="135" y="423"/>
                </a:moveTo>
                <a:cubicBezTo>
                  <a:pt x="75" y="353"/>
                  <a:pt x="67" y="313"/>
                  <a:pt x="102" y="259"/>
                </a:cubicBezTo>
                <a:cubicBezTo>
                  <a:pt x="146" y="190"/>
                  <a:pt x="106" y="136"/>
                  <a:pt x="104" y="133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104" y="133"/>
                  <a:pt x="104" y="133"/>
                  <a:pt x="103" y="133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89" y="115"/>
                  <a:pt x="73" y="96"/>
                  <a:pt x="77" y="73"/>
                </a:cubicBezTo>
                <a:cubicBezTo>
                  <a:pt x="80" y="56"/>
                  <a:pt x="88" y="41"/>
                  <a:pt x="97" y="35"/>
                </a:cubicBezTo>
                <a:cubicBezTo>
                  <a:pt x="100" y="33"/>
                  <a:pt x="104" y="32"/>
                  <a:pt x="106" y="32"/>
                </a:cubicBezTo>
                <a:cubicBezTo>
                  <a:pt x="114" y="33"/>
                  <a:pt x="121" y="29"/>
                  <a:pt x="122" y="21"/>
                </a:cubicBezTo>
                <a:cubicBezTo>
                  <a:pt x="123" y="14"/>
                  <a:pt x="119" y="6"/>
                  <a:pt x="111" y="5"/>
                </a:cubicBezTo>
                <a:cubicBezTo>
                  <a:pt x="101" y="3"/>
                  <a:pt x="91" y="6"/>
                  <a:pt x="81" y="12"/>
                </a:cubicBezTo>
                <a:cubicBezTo>
                  <a:pt x="66" y="23"/>
                  <a:pt x="54" y="44"/>
                  <a:pt x="50" y="68"/>
                </a:cubicBezTo>
                <a:cubicBezTo>
                  <a:pt x="43" y="104"/>
                  <a:pt x="66" y="131"/>
                  <a:pt x="79" y="147"/>
                </a:cubicBezTo>
                <a:cubicBezTo>
                  <a:pt x="82" y="150"/>
                  <a:pt x="82" y="150"/>
                  <a:pt x="82" y="150"/>
                </a:cubicBezTo>
                <a:cubicBezTo>
                  <a:pt x="85" y="154"/>
                  <a:pt x="111" y="194"/>
                  <a:pt x="78" y="245"/>
                </a:cubicBezTo>
                <a:cubicBezTo>
                  <a:pt x="67" y="262"/>
                  <a:pt x="60" y="278"/>
                  <a:pt x="57" y="294"/>
                </a:cubicBezTo>
                <a:cubicBezTo>
                  <a:pt x="40" y="271"/>
                  <a:pt x="38" y="249"/>
                  <a:pt x="59" y="212"/>
                </a:cubicBezTo>
                <a:cubicBezTo>
                  <a:pt x="85" y="168"/>
                  <a:pt x="70" y="147"/>
                  <a:pt x="53" y="132"/>
                </a:cubicBezTo>
                <a:cubicBezTo>
                  <a:pt x="51" y="130"/>
                  <a:pt x="50" y="129"/>
                  <a:pt x="48" y="127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6" y="124"/>
                  <a:pt x="46" y="124"/>
                  <a:pt x="45" y="123"/>
                </a:cubicBezTo>
                <a:cubicBezTo>
                  <a:pt x="45" y="122"/>
                  <a:pt x="45" y="122"/>
                  <a:pt x="44" y="121"/>
                </a:cubicBezTo>
                <a:cubicBezTo>
                  <a:pt x="30" y="101"/>
                  <a:pt x="28" y="97"/>
                  <a:pt x="30" y="73"/>
                </a:cubicBezTo>
                <a:cubicBezTo>
                  <a:pt x="31" y="44"/>
                  <a:pt x="44" y="29"/>
                  <a:pt x="48" y="29"/>
                </a:cubicBezTo>
                <a:cubicBezTo>
                  <a:pt x="56" y="29"/>
                  <a:pt x="62" y="24"/>
                  <a:pt x="62" y="16"/>
                </a:cubicBezTo>
                <a:cubicBezTo>
                  <a:pt x="63" y="8"/>
                  <a:pt x="57" y="2"/>
                  <a:pt x="49" y="2"/>
                </a:cubicBezTo>
                <a:cubicBezTo>
                  <a:pt x="25" y="0"/>
                  <a:pt x="4" y="30"/>
                  <a:pt x="2" y="72"/>
                </a:cubicBezTo>
                <a:cubicBezTo>
                  <a:pt x="0" y="104"/>
                  <a:pt x="5" y="114"/>
                  <a:pt x="23" y="138"/>
                </a:cubicBezTo>
                <a:cubicBezTo>
                  <a:pt x="24" y="141"/>
                  <a:pt x="25" y="143"/>
                  <a:pt x="27" y="145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9" y="148"/>
                  <a:pt x="31" y="149"/>
                  <a:pt x="32" y="150"/>
                </a:cubicBezTo>
                <a:cubicBezTo>
                  <a:pt x="33" y="151"/>
                  <a:pt x="33" y="151"/>
                  <a:pt x="34" y="152"/>
                </a:cubicBezTo>
                <a:cubicBezTo>
                  <a:pt x="45" y="162"/>
                  <a:pt x="53" y="169"/>
                  <a:pt x="35" y="198"/>
                </a:cubicBezTo>
                <a:cubicBezTo>
                  <a:pt x="2" y="256"/>
                  <a:pt x="16" y="292"/>
                  <a:pt x="49" y="328"/>
                </a:cubicBezTo>
                <a:cubicBezTo>
                  <a:pt x="51" y="329"/>
                  <a:pt x="53" y="331"/>
                  <a:pt x="55" y="331"/>
                </a:cubicBezTo>
                <a:cubicBezTo>
                  <a:pt x="59" y="368"/>
                  <a:pt x="81" y="402"/>
                  <a:pt x="114" y="440"/>
                </a:cubicBezTo>
                <a:cubicBezTo>
                  <a:pt x="119" y="446"/>
                  <a:pt x="127" y="447"/>
                  <a:pt x="133" y="442"/>
                </a:cubicBezTo>
                <a:cubicBezTo>
                  <a:pt x="139" y="437"/>
                  <a:pt x="139" y="428"/>
                  <a:pt x="135" y="4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60"/>
          <p:cNvSpPr>
            <a:spLocks/>
          </p:cNvSpPr>
          <p:nvPr/>
        </p:nvSpPr>
        <p:spPr bwMode="auto">
          <a:xfrm>
            <a:off x="3250169" y="1005254"/>
            <a:ext cx="203838" cy="109525"/>
          </a:xfrm>
          <a:custGeom>
            <a:avLst/>
            <a:gdLst>
              <a:gd name="T0" fmla="*/ 170 w 170"/>
              <a:gd name="T1" fmla="*/ 78 h 91"/>
              <a:gd name="T2" fmla="*/ 44 w 170"/>
              <a:gd name="T3" fmla="*/ 89 h 91"/>
              <a:gd name="T4" fmla="*/ 2 w 170"/>
              <a:gd name="T5" fmla="*/ 54 h 91"/>
              <a:gd name="T6" fmla="*/ 2 w 170"/>
              <a:gd name="T7" fmla="*/ 54 h 91"/>
              <a:gd name="T8" fmla="*/ 37 w 170"/>
              <a:gd name="T9" fmla="*/ 12 h 91"/>
              <a:gd name="T10" fmla="*/ 163 w 170"/>
              <a:gd name="T11" fmla="*/ 0 h 91"/>
              <a:gd name="T12" fmla="*/ 170 w 170"/>
              <a:gd name="T13" fmla="*/ 78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91">
                <a:moveTo>
                  <a:pt x="170" y="78"/>
                </a:moveTo>
                <a:cubicBezTo>
                  <a:pt x="44" y="89"/>
                  <a:pt x="44" y="89"/>
                  <a:pt x="44" y="89"/>
                </a:cubicBezTo>
                <a:cubicBezTo>
                  <a:pt x="23" y="91"/>
                  <a:pt x="4" y="75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33"/>
                  <a:pt x="16" y="14"/>
                  <a:pt x="37" y="12"/>
                </a:cubicBezTo>
                <a:cubicBezTo>
                  <a:pt x="163" y="0"/>
                  <a:pt x="163" y="0"/>
                  <a:pt x="163" y="0"/>
                </a:cubicBezTo>
                <a:lnTo>
                  <a:pt x="170" y="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61"/>
          <p:cNvSpPr>
            <a:spLocks/>
          </p:cNvSpPr>
          <p:nvPr/>
        </p:nvSpPr>
        <p:spPr bwMode="auto">
          <a:xfrm>
            <a:off x="3835316" y="4164744"/>
            <a:ext cx="822958" cy="823465"/>
          </a:xfrm>
          <a:custGeom>
            <a:avLst/>
            <a:gdLst>
              <a:gd name="T0" fmla="*/ 687 w 687"/>
              <a:gd name="T1" fmla="*/ 625 h 687"/>
              <a:gd name="T2" fmla="*/ 625 w 687"/>
              <a:gd name="T3" fmla="*/ 687 h 687"/>
              <a:gd name="T4" fmla="*/ 63 w 687"/>
              <a:gd name="T5" fmla="*/ 687 h 687"/>
              <a:gd name="T6" fmla="*/ 0 w 687"/>
              <a:gd name="T7" fmla="*/ 625 h 687"/>
              <a:gd name="T8" fmla="*/ 0 w 687"/>
              <a:gd name="T9" fmla="*/ 62 h 687"/>
              <a:gd name="T10" fmla="*/ 63 w 687"/>
              <a:gd name="T11" fmla="*/ 0 h 687"/>
              <a:gd name="T12" fmla="*/ 625 w 687"/>
              <a:gd name="T13" fmla="*/ 0 h 687"/>
              <a:gd name="T14" fmla="*/ 687 w 687"/>
              <a:gd name="T15" fmla="*/ 62 h 687"/>
              <a:gd name="T16" fmla="*/ 687 w 687"/>
              <a:gd name="T17" fmla="*/ 62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5"/>
                </a:moveTo>
                <a:cubicBezTo>
                  <a:pt x="687" y="659"/>
                  <a:pt x="659" y="687"/>
                  <a:pt x="625" y="687"/>
                </a:cubicBezTo>
                <a:cubicBezTo>
                  <a:pt x="63" y="687"/>
                  <a:pt x="63" y="687"/>
                  <a:pt x="63" y="687"/>
                </a:cubicBezTo>
                <a:cubicBezTo>
                  <a:pt x="28" y="687"/>
                  <a:pt x="0" y="659"/>
                  <a:pt x="0" y="62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3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5"/>
                </a:lnTo>
                <a:close/>
              </a:path>
            </a:pathLst>
          </a:custGeom>
          <a:solidFill>
            <a:srgbClr val="2FC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62"/>
          <p:cNvSpPr>
            <a:spLocks/>
          </p:cNvSpPr>
          <p:nvPr/>
        </p:nvSpPr>
        <p:spPr bwMode="auto">
          <a:xfrm>
            <a:off x="4143101" y="4351849"/>
            <a:ext cx="7099" cy="12169"/>
          </a:xfrm>
          <a:custGeom>
            <a:avLst/>
            <a:gdLst>
              <a:gd name="T0" fmla="*/ 2 w 6"/>
              <a:gd name="T1" fmla="*/ 5 h 10"/>
              <a:gd name="T2" fmla="*/ 6 w 6"/>
              <a:gd name="T3" fmla="*/ 1 h 10"/>
              <a:gd name="T4" fmla="*/ 2 w 6"/>
              <a:gd name="T5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10">
                <a:moveTo>
                  <a:pt x="2" y="5"/>
                </a:moveTo>
                <a:cubicBezTo>
                  <a:pt x="0" y="10"/>
                  <a:pt x="2" y="7"/>
                  <a:pt x="6" y="1"/>
                </a:cubicBezTo>
                <a:cubicBezTo>
                  <a:pt x="5" y="0"/>
                  <a:pt x="3" y="1"/>
                  <a:pt x="2" y="5"/>
                </a:cubicBezTo>
                <a:close/>
              </a:path>
            </a:pathLst>
          </a:custGeom>
          <a:solidFill>
            <a:srgbClr val="348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63"/>
          <p:cNvSpPr>
            <a:spLocks/>
          </p:cNvSpPr>
          <p:nvPr/>
        </p:nvSpPr>
        <p:spPr bwMode="auto">
          <a:xfrm>
            <a:off x="3995547" y="4273762"/>
            <a:ext cx="662727" cy="714447"/>
          </a:xfrm>
          <a:custGeom>
            <a:avLst/>
            <a:gdLst>
              <a:gd name="T0" fmla="*/ 263 w 553"/>
              <a:gd name="T1" fmla="*/ 5 h 596"/>
              <a:gd name="T2" fmla="*/ 242 w 553"/>
              <a:gd name="T3" fmla="*/ 26 h 596"/>
              <a:gd name="T4" fmla="*/ 218 w 553"/>
              <a:gd name="T5" fmla="*/ 2 h 596"/>
              <a:gd name="T6" fmla="*/ 194 w 553"/>
              <a:gd name="T7" fmla="*/ 26 h 596"/>
              <a:gd name="T8" fmla="*/ 169 w 553"/>
              <a:gd name="T9" fmla="*/ 0 h 596"/>
              <a:gd name="T10" fmla="*/ 129 w 553"/>
              <a:gd name="T11" fmla="*/ 66 h 596"/>
              <a:gd name="T12" fmla="*/ 138 w 553"/>
              <a:gd name="T13" fmla="*/ 104 h 596"/>
              <a:gd name="T14" fmla="*/ 168 w 553"/>
              <a:gd name="T15" fmla="*/ 174 h 596"/>
              <a:gd name="T16" fmla="*/ 143 w 553"/>
              <a:gd name="T17" fmla="*/ 212 h 596"/>
              <a:gd name="T18" fmla="*/ 192 w 553"/>
              <a:gd name="T19" fmla="*/ 261 h 596"/>
              <a:gd name="T20" fmla="*/ 186 w 553"/>
              <a:gd name="T21" fmla="*/ 267 h 596"/>
              <a:gd name="T22" fmla="*/ 0 w 553"/>
              <a:gd name="T23" fmla="*/ 265 h 596"/>
              <a:gd name="T24" fmla="*/ 94 w 553"/>
              <a:gd name="T25" fmla="*/ 359 h 596"/>
              <a:gd name="T26" fmla="*/ 55 w 553"/>
              <a:gd name="T27" fmla="*/ 398 h 596"/>
              <a:gd name="T28" fmla="*/ 134 w 553"/>
              <a:gd name="T29" fmla="*/ 477 h 596"/>
              <a:gd name="T30" fmla="*/ 109 w 553"/>
              <a:gd name="T31" fmla="*/ 502 h 596"/>
              <a:gd name="T32" fmla="*/ 203 w 553"/>
              <a:gd name="T33" fmla="*/ 596 h 596"/>
              <a:gd name="T34" fmla="*/ 491 w 553"/>
              <a:gd name="T35" fmla="*/ 596 h 596"/>
              <a:gd name="T36" fmla="*/ 553 w 553"/>
              <a:gd name="T37" fmla="*/ 534 h 596"/>
              <a:gd name="T38" fmla="*/ 553 w 553"/>
              <a:gd name="T39" fmla="*/ 295 h 596"/>
              <a:gd name="T40" fmla="*/ 263 w 553"/>
              <a:gd name="T41" fmla="*/ 5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3" h="596">
                <a:moveTo>
                  <a:pt x="263" y="5"/>
                </a:moveTo>
                <a:cubicBezTo>
                  <a:pt x="242" y="26"/>
                  <a:pt x="242" y="26"/>
                  <a:pt x="242" y="26"/>
                </a:cubicBezTo>
                <a:cubicBezTo>
                  <a:pt x="218" y="2"/>
                  <a:pt x="218" y="2"/>
                  <a:pt x="218" y="2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69" y="0"/>
                  <a:pt x="169" y="0"/>
                  <a:pt x="169" y="0"/>
                </a:cubicBezTo>
                <a:cubicBezTo>
                  <a:pt x="169" y="0"/>
                  <a:pt x="141" y="48"/>
                  <a:pt x="129" y="66"/>
                </a:cubicBezTo>
                <a:cubicBezTo>
                  <a:pt x="135" y="68"/>
                  <a:pt x="139" y="100"/>
                  <a:pt x="138" y="104"/>
                </a:cubicBezTo>
                <a:cubicBezTo>
                  <a:pt x="136" y="108"/>
                  <a:pt x="168" y="174"/>
                  <a:pt x="168" y="174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86" y="267"/>
                  <a:pt x="186" y="267"/>
                  <a:pt x="186" y="267"/>
                </a:cubicBezTo>
                <a:cubicBezTo>
                  <a:pt x="0" y="265"/>
                  <a:pt x="0" y="265"/>
                  <a:pt x="0" y="265"/>
                </a:cubicBezTo>
                <a:cubicBezTo>
                  <a:pt x="94" y="359"/>
                  <a:pt x="94" y="359"/>
                  <a:pt x="94" y="359"/>
                </a:cubicBezTo>
                <a:cubicBezTo>
                  <a:pt x="55" y="398"/>
                  <a:pt x="55" y="398"/>
                  <a:pt x="55" y="398"/>
                </a:cubicBezTo>
                <a:cubicBezTo>
                  <a:pt x="134" y="477"/>
                  <a:pt x="134" y="477"/>
                  <a:pt x="134" y="477"/>
                </a:cubicBezTo>
                <a:cubicBezTo>
                  <a:pt x="109" y="502"/>
                  <a:pt x="109" y="502"/>
                  <a:pt x="109" y="502"/>
                </a:cubicBezTo>
                <a:cubicBezTo>
                  <a:pt x="203" y="596"/>
                  <a:pt x="203" y="596"/>
                  <a:pt x="203" y="596"/>
                </a:cubicBezTo>
                <a:cubicBezTo>
                  <a:pt x="491" y="596"/>
                  <a:pt x="491" y="596"/>
                  <a:pt x="491" y="596"/>
                </a:cubicBezTo>
                <a:cubicBezTo>
                  <a:pt x="525" y="596"/>
                  <a:pt x="553" y="568"/>
                  <a:pt x="553" y="534"/>
                </a:cubicBezTo>
                <a:cubicBezTo>
                  <a:pt x="553" y="295"/>
                  <a:pt x="553" y="295"/>
                  <a:pt x="553" y="295"/>
                </a:cubicBezTo>
                <a:lnTo>
                  <a:pt x="263" y="5"/>
                </a:lnTo>
                <a:close/>
              </a:path>
            </a:pathLst>
          </a:custGeom>
          <a:solidFill>
            <a:srgbClr val="348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64"/>
          <p:cNvSpPr>
            <a:spLocks/>
          </p:cNvSpPr>
          <p:nvPr/>
        </p:nvSpPr>
        <p:spPr bwMode="auto">
          <a:xfrm>
            <a:off x="3990983" y="4571406"/>
            <a:ext cx="492355" cy="36001"/>
          </a:xfrm>
          <a:custGeom>
            <a:avLst/>
            <a:gdLst>
              <a:gd name="T0" fmla="*/ 0 w 411"/>
              <a:gd name="T1" fmla="*/ 15 h 30"/>
              <a:gd name="T2" fmla="*/ 15 w 411"/>
              <a:gd name="T3" fmla="*/ 30 h 30"/>
              <a:gd name="T4" fmla="*/ 396 w 411"/>
              <a:gd name="T5" fmla="*/ 30 h 30"/>
              <a:gd name="T6" fmla="*/ 411 w 411"/>
              <a:gd name="T7" fmla="*/ 15 h 30"/>
              <a:gd name="T8" fmla="*/ 411 w 411"/>
              <a:gd name="T9" fmla="*/ 15 h 30"/>
              <a:gd name="T10" fmla="*/ 396 w 411"/>
              <a:gd name="T11" fmla="*/ 0 h 30"/>
              <a:gd name="T12" fmla="*/ 15 w 411"/>
              <a:gd name="T13" fmla="*/ 0 h 30"/>
              <a:gd name="T14" fmla="*/ 0 w 411"/>
              <a:gd name="T15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1" h="30">
                <a:moveTo>
                  <a:pt x="0" y="15"/>
                </a:moveTo>
                <a:cubicBezTo>
                  <a:pt x="0" y="23"/>
                  <a:pt x="7" y="30"/>
                  <a:pt x="15" y="30"/>
                </a:cubicBezTo>
                <a:cubicBezTo>
                  <a:pt x="396" y="30"/>
                  <a:pt x="396" y="30"/>
                  <a:pt x="396" y="30"/>
                </a:cubicBezTo>
                <a:cubicBezTo>
                  <a:pt x="404" y="30"/>
                  <a:pt x="411" y="23"/>
                  <a:pt x="411" y="15"/>
                </a:cubicBezTo>
                <a:cubicBezTo>
                  <a:pt x="411" y="15"/>
                  <a:pt x="411" y="15"/>
                  <a:pt x="411" y="15"/>
                </a:cubicBezTo>
                <a:cubicBezTo>
                  <a:pt x="411" y="7"/>
                  <a:pt x="404" y="0"/>
                  <a:pt x="39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5"/>
          <p:cNvSpPr>
            <a:spLocks/>
          </p:cNvSpPr>
          <p:nvPr/>
        </p:nvSpPr>
        <p:spPr bwMode="auto">
          <a:xfrm>
            <a:off x="4242485" y="4273762"/>
            <a:ext cx="94820" cy="269756"/>
          </a:xfrm>
          <a:custGeom>
            <a:avLst/>
            <a:gdLst>
              <a:gd name="T0" fmla="*/ 66 w 79"/>
              <a:gd name="T1" fmla="*/ 4 h 225"/>
              <a:gd name="T2" fmla="*/ 65 w 79"/>
              <a:gd name="T3" fmla="*/ 15 h 225"/>
              <a:gd name="T4" fmla="*/ 38 w 79"/>
              <a:gd name="T5" fmla="*/ 103 h 225"/>
              <a:gd name="T6" fmla="*/ 45 w 79"/>
              <a:gd name="T7" fmla="*/ 222 h 225"/>
              <a:gd name="T8" fmla="*/ 35 w 79"/>
              <a:gd name="T9" fmla="*/ 222 h 225"/>
              <a:gd name="T10" fmla="*/ 35 w 79"/>
              <a:gd name="T11" fmla="*/ 210 h 225"/>
              <a:gd name="T12" fmla="*/ 25 w 79"/>
              <a:gd name="T13" fmla="*/ 112 h 225"/>
              <a:gd name="T14" fmla="*/ 55 w 79"/>
              <a:gd name="T15" fmla="*/ 2 h 225"/>
              <a:gd name="T16" fmla="*/ 66 w 79"/>
              <a:gd name="T17" fmla="*/ 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225">
                <a:moveTo>
                  <a:pt x="66" y="4"/>
                </a:moveTo>
                <a:cubicBezTo>
                  <a:pt x="69" y="7"/>
                  <a:pt x="68" y="12"/>
                  <a:pt x="65" y="15"/>
                </a:cubicBezTo>
                <a:cubicBezTo>
                  <a:pt x="64" y="16"/>
                  <a:pt x="14" y="60"/>
                  <a:pt x="38" y="103"/>
                </a:cubicBezTo>
                <a:cubicBezTo>
                  <a:pt x="62" y="145"/>
                  <a:pt x="79" y="188"/>
                  <a:pt x="45" y="222"/>
                </a:cubicBezTo>
                <a:cubicBezTo>
                  <a:pt x="42" y="225"/>
                  <a:pt x="38" y="225"/>
                  <a:pt x="35" y="222"/>
                </a:cubicBezTo>
                <a:cubicBezTo>
                  <a:pt x="32" y="219"/>
                  <a:pt x="32" y="213"/>
                  <a:pt x="35" y="210"/>
                </a:cubicBezTo>
                <a:cubicBezTo>
                  <a:pt x="56" y="188"/>
                  <a:pt x="54" y="162"/>
                  <a:pt x="25" y="112"/>
                </a:cubicBezTo>
                <a:cubicBezTo>
                  <a:pt x="0" y="68"/>
                  <a:pt x="34" y="21"/>
                  <a:pt x="55" y="2"/>
                </a:cubicBezTo>
                <a:cubicBezTo>
                  <a:pt x="58" y="0"/>
                  <a:pt x="63" y="0"/>
                  <a:pt x="6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6"/>
          <p:cNvSpPr>
            <a:spLocks/>
          </p:cNvSpPr>
          <p:nvPr/>
        </p:nvSpPr>
        <p:spPr bwMode="auto">
          <a:xfrm>
            <a:off x="4183666" y="4273762"/>
            <a:ext cx="94820" cy="269756"/>
          </a:xfrm>
          <a:custGeom>
            <a:avLst/>
            <a:gdLst>
              <a:gd name="T0" fmla="*/ 66 w 79"/>
              <a:gd name="T1" fmla="*/ 4 h 225"/>
              <a:gd name="T2" fmla="*/ 65 w 79"/>
              <a:gd name="T3" fmla="*/ 15 h 225"/>
              <a:gd name="T4" fmla="*/ 38 w 79"/>
              <a:gd name="T5" fmla="*/ 103 h 225"/>
              <a:gd name="T6" fmla="*/ 45 w 79"/>
              <a:gd name="T7" fmla="*/ 222 h 225"/>
              <a:gd name="T8" fmla="*/ 34 w 79"/>
              <a:gd name="T9" fmla="*/ 222 h 225"/>
              <a:gd name="T10" fmla="*/ 35 w 79"/>
              <a:gd name="T11" fmla="*/ 210 h 225"/>
              <a:gd name="T12" fmla="*/ 25 w 79"/>
              <a:gd name="T13" fmla="*/ 112 h 225"/>
              <a:gd name="T14" fmla="*/ 55 w 79"/>
              <a:gd name="T15" fmla="*/ 2 h 225"/>
              <a:gd name="T16" fmla="*/ 66 w 79"/>
              <a:gd name="T17" fmla="*/ 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225">
                <a:moveTo>
                  <a:pt x="66" y="4"/>
                </a:moveTo>
                <a:cubicBezTo>
                  <a:pt x="68" y="7"/>
                  <a:pt x="68" y="12"/>
                  <a:pt x="65" y="15"/>
                </a:cubicBezTo>
                <a:cubicBezTo>
                  <a:pt x="64" y="16"/>
                  <a:pt x="14" y="60"/>
                  <a:pt x="38" y="103"/>
                </a:cubicBezTo>
                <a:cubicBezTo>
                  <a:pt x="62" y="145"/>
                  <a:pt x="79" y="188"/>
                  <a:pt x="45" y="222"/>
                </a:cubicBezTo>
                <a:cubicBezTo>
                  <a:pt x="42" y="225"/>
                  <a:pt x="37" y="225"/>
                  <a:pt x="34" y="222"/>
                </a:cubicBezTo>
                <a:cubicBezTo>
                  <a:pt x="31" y="219"/>
                  <a:pt x="32" y="213"/>
                  <a:pt x="35" y="210"/>
                </a:cubicBezTo>
                <a:cubicBezTo>
                  <a:pt x="56" y="188"/>
                  <a:pt x="54" y="162"/>
                  <a:pt x="25" y="112"/>
                </a:cubicBezTo>
                <a:cubicBezTo>
                  <a:pt x="0" y="68"/>
                  <a:pt x="34" y="21"/>
                  <a:pt x="55" y="2"/>
                </a:cubicBezTo>
                <a:cubicBezTo>
                  <a:pt x="58" y="0"/>
                  <a:pt x="63" y="0"/>
                  <a:pt x="6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67"/>
          <p:cNvSpPr>
            <a:spLocks/>
          </p:cNvSpPr>
          <p:nvPr/>
        </p:nvSpPr>
        <p:spPr bwMode="auto">
          <a:xfrm>
            <a:off x="4126368" y="4271733"/>
            <a:ext cx="94820" cy="269756"/>
          </a:xfrm>
          <a:custGeom>
            <a:avLst/>
            <a:gdLst>
              <a:gd name="T0" fmla="*/ 66 w 79"/>
              <a:gd name="T1" fmla="*/ 4 h 225"/>
              <a:gd name="T2" fmla="*/ 65 w 79"/>
              <a:gd name="T3" fmla="*/ 15 h 225"/>
              <a:gd name="T4" fmla="*/ 38 w 79"/>
              <a:gd name="T5" fmla="*/ 103 h 225"/>
              <a:gd name="T6" fmla="*/ 45 w 79"/>
              <a:gd name="T7" fmla="*/ 222 h 225"/>
              <a:gd name="T8" fmla="*/ 34 w 79"/>
              <a:gd name="T9" fmla="*/ 222 h 225"/>
              <a:gd name="T10" fmla="*/ 35 w 79"/>
              <a:gd name="T11" fmla="*/ 210 h 225"/>
              <a:gd name="T12" fmla="*/ 25 w 79"/>
              <a:gd name="T13" fmla="*/ 112 h 225"/>
              <a:gd name="T14" fmla="*/ 55 w 79"/>
              <a:gd name="T15" fmla="*/ 2 h 225"/>
              <a:gd name="T16" fmla="*/ 66 w 79"/>
              <a:gd name="T17" fmla="*/ 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225">
                <a:moveTo>
                  <a:pt x="66" y="4"/>
                </a:moveTo>
                <a:cubicBezTo>
                  <a:pt x="68" y="7"/>
                  <a:pt x="68" y="12"/>
                  <a:pt x="65" y="15"/>
                </a:cubicBezTo>
                <a:cubicBezTo>
                  <a:pt x="64" y="16"/>
                  <a:pt x="14" y="60"/>
                  <a:pt x="38" y="103"/>
                </a:cubicBezTo>
                <a:cubicBezTo>
                  <a:pt x="62" y="145"/>
                  <a:pt x="79" y="188"/>
                  <a:pt x="45" y="222"/>
                </a:cubicBezTo>
                <a:cubicBezTo>
                  <a:pt x="42" y="225"/>
                  <a:pt x="37" y="225"/>
                  <a:pt x="34" y="222"/>
                </a:cubicBezTo>
                <a:cubicBezTo>
                  <a:pt x="31" y="219"/>
                  <a:pt x="32" y="213"/>
                  <a:pt x="35" y="210"/>
                </a:cubicBezTo>
                <a:cubicBezTo>
                  <a:pt x="56" y="188"/>
                  <a:pt x="54" y="162"/>
                  <a:pt x="25" y="112"/>
                </a:cubicBezTo>
                <a:cubicBezTo>
                  <a:pt x="0" y="68"/>
                  <a:pt x="34" y="21"/>
                  <a:pt x="55" y="2"/>
                </a:cubicBezTo>
                <a:cubicBezTo>
                  <a:pt x="58" y="0"/>
                  <a:pt x="63" y="0"/>
                  <a:pt x="6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8"/>
          <p:cNvSpPr>
            <a:spLocks/>
          </p:cNvSpPr>
          <p:nvPr/>
        </p:nvSpPr>
        <p:spPr bwMode="auto">
          <a:xfrm>
            <a:off x="4120284" y="4818344"/>
            <a:ext cx="234769" cy="62368"/>
          </a:xfrm>
          <a:custGeom>
            <a:avLst/>
            <a:gdLst>
              <a:gd name="T0" fmla="*/ 0 w 196"/>
              <a:gd name="T1" fmla="*/ 52 h 52"/>
              <a:gd name="T2" fmla="*/ 98 w 196"/>
              <a:gd name="T3" fmla="*/ 0 h 52"/>
              <a:gd name="T4" fmla="*/ 196 w 196"/>
              <a:gd name="T5" fmla="*/ 52 h 52"/>
              <a:gd name="T6" fmla="*/ 0 w 196"/>
              <a:gd name="T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6" h="52">
                <a:moveTo>
                  <a:pt x="0" y="52"/>
                </a:moveTo>
                <a:cubicBezTo>
                  <a:pt x="0" y="24"/>
                  <a:pt x="44" y="0"/>
                  <a:pt x="98" y="0"/>
                </a:cubicBezTo>
                <a:cubicBezTo>
                  <a:pt x="152" y="0"/>
                  <a:pt x="196" y="24"/>
                  <a:pt x="196" y="52"/>
                </a:cubicBezTo>
                <a:lnTo>
                  <a:pt x="0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9"/>
          <p:cNvSpPr>
            <a:spLocks noEditPoints="1"/>
          </p:cNvSpPr>
          <p:nvPr/>
        </p:nvSpPr>
        <p:spPr bwMode="auto">
          <a:xfrm>
            <a:off x="4017351" y="4637323"/>
            <a:ext cx="439621" cy="192683"/>
          </a:xfrm>
          <a:custGeom>
            <a:avLst/>
            <a:gdLst>
              <a:gd name="T0" fmla="*/ 0 w 367"/>
              <a:gd name="T1" fmla="*/ 0 h 161"/>
              <a:gd name="T2" fmla="*/ 184 w 367"/>
              <a:gd name="T3" fmla="*/ 161 h 161"/>
              <a:gd name="T4" fmla="*/ 367 w 367"/>
              <a:gd name="T5" fmla="*/ 0 h 161"/>
              <a:gd name="T6" fmla="*/ 0 w 367"/>
              <a:gd name="T7" fmla="*/ 0 h 161"/>
              <a:gd name="T8" fmla="*/ 241 w 367"/>
              <a:gd name="T9" fmla="*/ 100 h 161"/>
              <a:gd name="T10" fmla="*/ 282 w 367"/>
              <a:gd name="T11" fmla="*/ 87 h 161"/>
              <a:gd name="T12" fmla="*/ 304 w 367"/>
              <a:gd name="T13" fmla="*/ 44 h 161"/>
              <a:gd name="T14" fmla="*/ 319 w 367"/>
              <a:gd name="T15" fmla="*/ 30 h 161"/>
              <a:gd name="T16" fmla="*/ 329 w 367"/>
              <a:gd name="T17" fmla="*/ 44 h 161"/>
              <a:gd name="T18" fmla="*/ 295 w 367"/>
              <a:gd name="T19" fmla="*/ 109 h 161"/>
              <a:gd name="T20" fmla="*/ 232 w 367"/>
              <a:gd name="T21" fmla="*/ 123 h 161"/>
              <a:gd name="T22" fmla="*/ 225 w 367"/>
              <a:gd name="T23" fmla="*/ 106 h 161"/>
              <a:gd name="T24" fmla="*/ 241 w 367"/>
              <a:gd name="T25" fmla="*/ 10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7" h="161">
                <a:moveTo>
                  <a:pt x="0" y="0"/>
                </a:moveTo>
                <a:cubicBezTo>
                  <a:pt x="0" y="89"/>
                  <a:pt x="83" y="161"/>
                  <a:pt x="184" y="161"/>
                </a:cubicBezTo>
                <a:cubicBezTo>
                  <a:pt x="285" y="161"/>
                  <a:pt x="367" y="89"/>
                  <a:pt x="367" y="0"/>
                </a:cubicBezTo>
                <a:lnTo>
                  <a:pt x="0" y="0"/>
                </a:lnTo>
                <a:close/>
                <a:moveTo>
                  <a:pt x="241" y="100"/>
                </a:moveTo>
                <a:cubicBezTo>
                  <a:pt x="241" y="100"/>
                  <a:pt x="272" y="96"/>
                  <a:pt x="282" y="87"/>
                </a:cubicBezTo>
                <a:cubicBezTo>
                  <a:pt x="300" y="72"/>
                  <a:pt x="304" y="44"/>
                  <a:pt x="304" y="44"/>
                </a:cubicBezTo>
                <a:cubicBezTo>
                  <a:pt x="305" y="36"/>
                  <a:pt x="312" y="30"/>
                  <a:pt x="319" y="30"/>
                </a:cubicBezTo>
                <a:cubicBezTo>
                  <a:pt x="326" y="30"/>
                  <a:pt x="330" y="36"/>
                  <a:pt x="329" y="44"/>
                </a:cubicBezTo>
                <a:cubicBezTo>
                  <a:pt x="329" y="45"/>
                  <a:pt x="323" y="85"/>
                  <a:pt x="295" y="109"/>
                </a:cubicBezTo>
                <a:cubicBezTo>
                  <a:pt x="278" y="123"/>
                  <a:pt x="257" y="128"/>
                  <a:pt x="232" y="123"/>
                </a:cubicBezTo>
                <a:cubicBezTo>
                  <a:pt x="226" y="121"/>
                  <a:pt x="222" y="114"/>
                  <a:pt x="225" y="106"/>
                </a:cubicBezTo>
                <a:cubicBezTo>
                  <a:pt x="227" y="99"/>
                  <a:pt x="241" y="100"/>
                  <a:pt x="241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70"/>
          <p:cNvSpPr>
            <a:spLocks/>
          </p:cNvSpPr>
          <p:nvPr/>
        </p:nvSpPr>
        <p:spPr bwMode="auto">
          <a:xfrm>
            <a:off x="444100" y="5272162"/>
            <a:ext cx="822451" cy="822451"/>
          </a:xfrm>
          <a:custGeom>
            <a:avLst/>
            <a:gdLst>
              <a:gd name="T0" fmla="*/ 686 w 686"/>
              <a:gd name="T1" fmla="*/ 624 h 686"/>
              <a:gd name="T2" fmla="*/ 624 w 686"/>
              <a:gd name="T3" fmla="*/ 686 h 686"/>
              <a:gd name="T4" fmla="*/ 62 w 686"/>
              <a:gd name="T5" fmla="*/ 686 h 686"/>
              <a:gd name="T6" fmla="*/ 0 w 686"/>
              <a:gd name="T7" fmla="*/ 624 h 686"/>
              <a:gd name="T8" fmla="*/ 0 w 686"/>
              <a:gd name="T9" fmla="*/ 62 h 686"/>
              <a:gd name="T10" fmla="*/ 62 w 686"/>
              <a:gd name="T11" fmla="*/ 0 h 686"/>
              <a:gd name="T12" fmla="*/ 624 w 686"/>
              <a:gd name="T13" fmla="*/ 0 h 686"/>
              <a:gd name="T14" fmla="*/ 686 w 686"/>
              <a:gd name="T15" fmla="*/ 62 h 686"/>
              <a:gd name="T16" fmla="*/ 686 w 686"/>
              <a:gd name="T17" fmla="*/ 624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6" h="686">
                <a:moveTo>
                  <a:pt x="686" y="624"/>
                </a:moveTo>
                <a:cubicBezTo>
                  <a:pt x="686" y="659"/>
                  <a:pt x="659" y="686"/>
                  <a:pt x="624" y="686"/>
                </a:cubicBezTo>
                <a:cubicBezTo>
                  <a:pt x="62" y="686"/>
                  <a:pt x="62" y="686"/>
                  <a:pt x="62" y="686"/>
                </a:cubicBezTo>
                <a:cubicBezTo>
                  <a:pt x="28" y="686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59" y="0"/>
                  <a:pt x="686" y="28"/>
                  <a:pt x="686" y="62"/>
                </a:cubicBezTo>
                <a:lnTo>
                  <a:pt x="686" y="624"/>
                </a:lnTo>
                <a:close/>
              </a:path>
            </a:pathLst>
          </a:custGeom>
          <a:solidFill>
            <a:srgbClr val="03A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71"/>
          <p:cNvSpPr>
            <a:spLocks/>
          </p:cNvSpPr>
          <p:nvPr/>
        </p:nvSpPr>
        <p:spPr bwMode="auto">
          <a:xfrm>
            <a:off x="583542" y="5379152"/>
            <a:ext cx="683009" cy="715461"/>
          </a:xfrm>
          <a:custGeom>
            <a:avLst/>
            <a:gdLst>
              <a:gd name="T0" fmla="*/ 570 w 570"/>
              <a:gd name="T1" fmla="*/ 198 h 597"/>
              <a:gd name="T2" fmla="*/ 433 w 570"/>
              <a:gd name="T3" fmla="*/ 60 h 597"/>
              <a:gd name="T4" fmla="*/ 388 w 570"/>
              <a:gd name="T5" fmla="*/ 53 h 597"/>
              <a:gd name="T6" fmla="*/ 338 w 570"/>
              <a:gd name="T7" fmla="*/ 63 h 597"/>
              <a:gd name="T8" fmla="*/ 300 w 570"/>
              <a:gd name="T9" fmla="*/ 25 h 597"/>
              <a:gd name="T10" fmla="*/ 270 w 570"/>
              <a:gd name="T11" fmla="*/ 30 h 597"/>
              <a:gd name="T12" fmla="*/ 251 w 570"/>
              <a:gd name="T13" fmla="*/ 59 h 597"/>
              <a:gd name="T14" fmla="*/ 155 w 570"/>
              <a:gd name="T15" fmla="*/ 24 h 597"/>
              <a:gd name="T16" fmla="*/ 129 w 570"/>
              <a:gd name="T17" fmla="*/ 43 h 597"/>
              <a:gd name="T18" fmla="*/ 108 w 570"/>
              <a:gd name="T19" fmla="*/ 23 h 597"/>
              <a:gd name="T20" fmla="*/ 69 w 570"/>
              <a:gd name="T21" fmla="*/ 35 h 597"/>
              <a:gd name="T22" fmla="*/ 75 w 570"/>
              <a:gd name="T23" fmla="*/ 85 h 597"/>
              <a:gd name="T24" fmla="*/ 48 w 570"/>
              <a:gd name="T25" fmla="*/ 59 h 597"/>
              <a:gd name="T26" fmla="*/ 8 w 570"/>
              <a:gd name="T27" fmla="*/ 98 h 597"/>
              <a:gd name="T28" fmla="*/ 46 w 570"/>
              <a:gd name="T29" fmla="*/ 229 h 597"/>
              <a:gd name="T30" fmla="*/ 63 w 570"/>
              <a:gd name="T31" fmla="*/ 246 h 597"/>
              <a:gd name="T32" fmla="*/ 44 w 570"/>
              <a:gd name="T33" fmla="*/ 265 h 597"/>
              <a:gd name="T34" fmla="*/ 97 w 570"/>
              <a:gd name="T35" fmla="*/ 484 h 597"/>
              <a:gd name="T36" fmla="*/ 210 w 570"/>
              <a:gd name="T37" fmla="*/ 597 h 597"/>
              <a:gd name="T38" fmla="*/ 508 w 570"/>
              <a:gd name="T39" fmla="*/ 597 h 597"/>
              <a:gd name="T40" fmla="*/ 570 w 570"/>
              <a:gd name="T41" fmla="*/ 535 h 597"/>
              <a:gd name="T42" fmla="*/ 570 w 570"/>
              <a:gd name="T43" fmla="*/ 198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0" h="597">
                <a:moveTo>
                  <a:pt x="570" y="198"/>
                </a:moveTo>
                <a:cubicBezTo>
                  <a:pt x="433" y="60"/>
                  <a:pt x="433" y="60"/>
                  <a:pt x="433" y="60"/>
                </a:cubicBezTo>
                <a:cubicBezTo>
                  <a:pt x="433" y="60"/>
                  <a:pt x="420" y="106"/>
                  <a:pt x="388" y="53"/>
                </a:cubicBezTo>
                <a:cubicBezTo>
                  <a:pt x="356" y="0"/>
                  <a:pt x="338" y="63"/>
                  <a:pt x="338" y="63"/>
                </a:cubicBezTo>
                <a:cubicBezTo>
                  <a:pt x="300" y="25"/>
                  <a:pt x="300" y="25"/>
                  <a:pt x="300" y="25"/>
                </a:cubicBezTo>
                <a:cubicBezTo>
                  <a:pt x="270" y="30"/>
                  <a:pt x="270" y="30"/>
                  <a:pt x="270" y="30"/>
                </a:cubicBezTo>
                <a:cubicBezTo>
                  <a:pt x="270" y="30"/>
                  <a:pt x="261" y="106"/>
                  <a:pt x="251" y="59"/>
                </a:cubicBezTo>
                <a:cubicBezTo>
                  <a:pt x="242" y="13"/>
                  <a:pt x="178" y="22"/>
                  <a:pt x="155" y="24"/>
                </a:cubicBezTo>
                <a:cubicBezTo>
                  <a:pt x="132" y="26"/>
                  <a:pt x="129" y="43"/>
                  <a:pt x="129" y="43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108" y="23"/>
                  <a:pt x="77" y="18"/>
                  <a:pt x="69" y="35"/>
                </a:cubicBezTo>
                <a:cubicBezTo>
                  <a:pt x="62" y="53"/>
                  <a:pt x="75" y="85"/>
                  <a:pt x="75" y="85"/>
                </a:cubicBezTo>
                <a:cubicBezTo>
                  <a:pt x="48" y="59"/>
                  <a:pt x="48" y="59"/>
                  <a:pt x="48" y="59"/>
                </a:cubicBezTo>
                <a:cubicBezTo>
                  <a:pt x="48" y="59"/>
                  <a:pt x="0" y="29"/>
                  <a:pt x="8" y="98"/>
                </a:cubicBezTo>
                <a:cubicBezTo>
                  <a:pt x="11" y="126"/>
                  <a:pt x="46" y="229"/>
                  <a:pt x="46" y="229"/>
                </a:cubicBezTo>
                <a:cubicBezTo>
                  <a:pt x="63" y="246"/>
                  <a:pt x="63" y="246"/>
                  <a:pt x="63" y="246"/>
                </a:cubicBezTo>
                <a:cubicBezTo>
                  <a:pt x="44" y="265"/>
                  <a:pt x="44" y="265"/>
                  <a:pt x="44" y="265"/>
                </a:cubicBezTo>
                <a:cubicBezTo>
                  <a:pt x="97" y="484"/>
                  <a:pt x="97" y="484"/>
                  <a:pt x="97" y="484"/>
                </a:cubicBezTo>
                <a:cubicBezTo>
                  <a:pt x="210" y="597"/>
                  <a:pt x="210" y="597"/>
                  <a:pt x="210" y="597"/>
                </a:cubicBezTo>
                <a:cubicBezTo>
                  <a:pt x="508" y="597"/>
                  <a:pt x="508" y="597"/>
                  <a:pt x="508" y="597"/>
                </a:cubicBezTo>
                <a:cubicBezTo>
                  <a:pt x="543" y="597"/>
                  <a:pt x="570" y="570"/>
                  <a:pt x="570" y="535"/>
                </a:cubicBezTo>
                <a:lnTo>
                  <a:pt x="570" y="198"/>
                </a:lnTo>
                <a:close/>
              </a:path>
            </a:pathLst>
          </a:custGeom>
          <a:solidFill>
            <a:srgbClr val="03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72"/>
          <p:cNvSpPr>
            <a:spLocks noEditPoints="1"/>
          </p:cNvSpPr>
          <p:nvPr/>
        </p:nvSpPr>
        <p:spPr bwMode="auto">
          <a:xfrm>
            <a:off x="582021" y="5392335"/>
            <a:ext cx="545596" cy="589710"/>
          </a:xfrm>
          <a:custGeom>
            <a:avLst/>
            <a:gdLst>
              <a:gd name="T0" fmla="*/ 37 w 455"/>
              <a:gd name="T1" fmla="*/ 246 h 492"/>
              <a:gd name="T2" fmla="*/ 415 w 455"/>
              <a:gd name="T3" fmla="*/ 246 h 492"/>
              <a:gd name="T4" fmla="*/ 51 w 455"/>
              <a:gd name="T5" fmla="*/ 273 h 492"/>
              <a:gd name="T6" fmla="*/ 123 w 455"/>
              <a:gd name="T7" fmla="*/ 492 h 492"/>
              <a:gd name="T8" fmla="*/ 401 w 455"/>
              <a:gd name="T9" fmla="*/ 278 h 492"/>
              <a:gd name="T10" fmla="*/ 51 w 455"/>
              <a:gd name="T11" fmla="*/ 273 h 492"/>
              <a:gd name="T12" fmla="*/ 163 w 455"/>
              <a:gd name="T13" fmla="*/ 329 h 492"/>
              <a:gd name="T14" fmla="*/ 142 w 455"/>
              <a:gd name="T15" fmla="*/ 347 h 492"/>
              <a:gd name="T16" fmla="*/ 134 w 455"/>
              <a:gd name="T17" fmla="*/ 347 h 492"/>
              <a:gd name="T18" fmla="*/ 129 w 455"/>
              <a:gd name="T19" fmla="*/ 345 h 492"/>
              <a:gd name="T20" fmla="*/ 117 w 455"/>
              <a:gd name="T21" fmla="*/ 332 h 492"/>
              <a:gd name="T22" fmla="*/ 115 w 455"/>
              <a:gd name="T23" fmla="*/ 323 h 492"/>
              <a:gd name="T24" fmla="*/ 147 w 455"/>
              <a:gd name="T25" fmla="*/ 300 h 492"/>
              <a:gd name="T26" fmla="*/ 163 w 455"/>
              <a:gd name="T27" fmla="*/ 317 h 492"/>
              <a:gd name="T28" fmla="*/ 164 w 455"/>
              <a:gd name="T29" fmla="*/ 323 h 492"/>
              <a:gd name="T30" fmla="*/ 204 w 455"/>
              <a:gd name="T31" fmla="*/ 415 h 492"/>
              <a:gd name="T32" fmla="*/ 235 w 455"/>
              <a:gd name="T33" fmla="*/ 445 h 492"/>
              <a:gd name="T34" fmla="*/ 331 w 455"/>
              <a:gd name="T35" fmla="*/ 330 h 492"/>
              <a:gd name="T36" fmla="*/ 319 w 455"/>
              <a:gd name="T37" fmla="*/ 329 h 492"/>
              <a:gd name="T38" fmla="*/ 310 w 455"/>
              <a:gd name="T39" fmla="*/ 322 h 492"/>
              <a:gd name="T40" fmla="*/ 307 w 455"/>
              <a:gd name="T41" fmla="*/ 315 h 492"/>
              <a:gd name="T42" fmla="*/ 307 w 455"/>
              <a:gd name="T43" fmla="*/ 306 h 492"/>
              <a:gd name="T44" fmla="*/ 308 w 455"/>
              <a:gd name="T45" fmla="*/ 302 h 492"/>
              <a:gd name="T46" fmla="*/ 311 w 455"/>
              <a:gd name="T47" fmla="*/ 298 h 492"/>
              <a:gd name="T48" fmla="*/ 317 w 455"/>
              <a:gd name="T49" fmla="*/ 293 h 492"/>
              <a:gd name="T50" fmla="*/ 327 w 455"/>
              <a:gd name="T51" fmla="*/ 290 h 492"/>
              <a:gd name="T52" fmla="*/ 347 w 455"/>
              <a:gd name="T53" fmla="*/ 310 h 492"/>
              <a:gd name="T54" fmla="*/ 409 w 455"/>
              <a:gd name="T55" fmla="*/ 51 h 492"/>
              <a:gd name="T56" fmla="*/ 388 w 455"/>
              <a:gd name="T57" fmla="*/ 24 h 492"/>
              <a:gd name="T58" fmla="*/ 338 w 455"/>
              <a:gd name="T59" fmla="*/ 27 h 492"/>
              <a:gd name="T60" fmla="*/ 307 w 455"/>
              <a:gd name="T61" fmla="*/ 15 h 492"/>
              <a:gd name="T62" fmla="*/ 259 w 455"/>
              <a:gd name="T63" fmla="*/ 28 h 492"/>
              <a:gd name="T64" fmla="*/ 226 w 455"/>
              <a:gd name="T65" fmla="*/ 8 h 492"/>
              <a:gd name="T66" fmla="*/ 173 w 455"/>
              <a:gd name="T67" fmla="*/ 1 h 492"/>
              <a:gd name="T68" fmla="*/ 124 w 455"/>
              <a:gd name="T69" fmla="*/ 30 h 492"/>
              <a:gd name="T70" fmla="*/ 105 w 455"/>
              <a:gd name="T71" fmla="*/ 7 h 492"/>
              <a:gd name="T72" fmla="*/ 62 w 455"/>
              <a:gd name="T73" fmla="*/ 33 h 492"/>
              <a:gd name="T74" fmla="*/ 41 w 455"/>
              <a:gd name="T75" fmla="*/ 40 h 492"/>
              <a:gd name="T76" fmla="*/ 2 w 455"/>
              <a:gd name="T77" fmla="*/ 71 h 492"/>
              <a:gd name="T78" fmla="*/ 62 w 455"/>
              <a:gd name="T79" fmla="*/ 219 h 492"/>
              <a:gd name="T80" fmla="*/ 25 w 455"/>
              <a:gd name="T81" fmla="*/ 53 h 492"/>
              <a:gd name="T82" fmla="*/ 86 w 455"/>
              <a:gd name="T83" fmla="*/ 219 h 492"/>
              <a:gd name="T84" fmla="*/ 80 w 455"/>
              <a:gd name="T85" fmla="*/ 22 h 492"/>
              <a:gd name="T86" fmla="*/ 100 w 455"/>
              <a:gd name="T87" fmla="*/ 27 h 492"/>
              <a:gd name="T88" fmla="*/ 144 w 455"/>
              <a:gd name="T89" fmla="*/ 219 h 492"/>
              <a:gd name="T90" fmla="*/ 150 w 455"/>
              <a:gd name="T91" fmla="*/ 19 h 492"/>
              <a:gd name="T92" fmla="*/ 163 w 455"/>
              <a:gd name="T93" fmla="*/ 219 h 492"/>
              <a:gd name="T94" fmla="*/ 174 w 455"/>
              <a:gd name="T95" fmla="*/ 17 h 492"/>
              <a:gd name="T96" fmla="*/ 199 w 455"/>
              <a:gd name="T97" fmla="*/ 154 h 492"/>
              <a:gd name="T98" fmla="*/ 214 w 455"/>
              <a:gd name="T99" fmla="*/ 35 h 492"/>
              <a:gd name="T100" fmla="*/ 238 w 455"/>
              <a:gd name="T101" fmla="*/ 219 h 492"/>
              <a:gd name="T102" fmla="*/ 274 w 455"/>
              <a:gd name="T103" fmla="*/ 30 h 492"/>
              <a:gd name="T104" fmla="*/ 295 w 455"/>
              <a:gd name="T105" fmla="*/ 24 h 492"/>
              <a:gd name="T106" fmla="*/ 270 w 455"/>
              <a:gd name="T107" fmla="*/ 219 h 492"/>
              <a:gd name="T108" fmla="*/ 352 w 455"/>
              <a:gd name="T109" fmla="*/ 32 h 492"/>
              <a:gd name="T110" fmla="*/ 374 w 455"/>
              <a:gd name="T111" fmla="*/ 31 h 492"/>
              <a:gd name="T112" fmla="*/ 336 w 455"/>
              <a:gd name="T113" fmla="*/ 219 h 492"/>
              <a:gd name="T114" fmla="*/ 394 w 455"/>
              <a:gd name="T115" fmla="*/ 55 h 492"/>
              <a:gd name="T116" fmla="*/ 352 w 455"/>
              <a:gd name="T117" fmla="*/ 219 h 492"/>
              <a:gd name="T118" fmla="*/ 428 w 455"/>
              <a:gd name="T119" fmla="*/ 62 h 492"/>
              <a:gd name="T120" fmla="*/ 401 w 455"/>
              <a:gd name="T121" fmla="*/ 219 h 492"/>
              <a:gd name="T122" fmla="*/ 432 w 455"/>
              <a:gd name="T123" fmla="*/ 47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55" h="492">
                <a:moveTo>
                  <a:pt x="401" y="232"/>
                </a:moveTo>
                <a:cubicBezTo>
                  <a:pt x="51" y="232"/>
                  <a:pt x="51" y="232"/>
                  <a:pt x="51" y="232"/>
                </a:cubicBezTo>
                <a:cubicBezTo>
                  <a:pt x="43" y="232"/>
                  <a:pt x="37" y="238"/>
                  <a:pt x="37" y="246"/>
                </a:cubicBezTo>
                <a:cubicBezTo>
                  <a:pt x="37" y="254"/>
                  <a:pt x="43" y="260"/>
                  <a:pt x="51" y="260"/>
                </a:cubicBezTo>
                <a:cubicBezTo>
                  <a:pt x="401" y="260"/>
                  <a:pt x="401" y="260"/>
                  <a:pt x="401" y="260"/>
                </a:cubicBezTo>
                <a:cubicBezTo>
                  <a:pt x="409" y="260"/>
                  <a:pt x="415" y="254"/>
                  <a:pt x="415" y="246"/>
                </a:cubicBezTo>
                <a:cubicBezTo>
                  <a:pt x="415" y="238"/>
                  <a:pt x="409" y="232"/>
                  <a:pt x="401" y="232"/>
                </a:cubicBezTo>
                <a:close/>
                <a:moveTo>
                  <a:pt x="51" y="273"/>
                </a:moveTo>
                <a:cubicBezTo>
                  <a:pt x="51" y="273"/>
                  <a:pt x="51" y="273"/>
                  <a:pt x="51" y="273"/>
                </a:cubicBezTo>
                <a:cubicBezTo>
                  <a:pt x="50" y="275"/>
                  <a:pt x="51" y="276"/>
                  <a:pt x="51" y="278"/>
                </a:cubicBezTo>
                <a:cubicBezTo>
                  <a:pt x="94" y="473"/>
                  <a:pt x="94" y="473"/>
                  <a:pt x="94" y="473"/>
                </a:cubicBezTo>
                <a:cubicBezTo>
                  <a:pt x="97" y="483"/>
                  <a:pt x="110" y="492"/>
                  <a:pt x="123" y="492"/>
                </a:cubicBezTo>
                <a:cubicBezTo>
                  <a:pt x="329" y="492"/>
                  <a:pt x="329" y="492"/>
                  <a:pt x="329" y="492"/>
                </a:cubicBezTo>
                <a:cubicBezTo>
                  <a:pt x="342" y="492"/>
                  <a:pt x="356" y="483"/>
                  <a:pt x="359" y="473"/>
                </a:cubicBezTo>
                <a:cubicBezTo>
                  <a:pt x="401" y="278"/>
                  <a:pt x="401" y="278"/>
                  <a:pt x="401" y="278"/>
                </a:cubicBezTo>
                <a:cubicBezTo>
                  <a:pt x="402" y="276"/>
                  <a:pt x="402" y="275"/>
                  <a:pt x="402" y="273"/>
                </a:cubicBezTo>
                <a:cubicBezTo>
                  <a:pt x="401" y="273"/>
                  <a:pt x="401" y="273"/>
                  <a:pt x="401" y="273"/>
                </a:cubicBezTo>
                <a:lnTo>
                  <a:pt x="51" y="273"/>
                </a:lnTo>
                <a:close/>
                <a:moveTo>
                  <a:pt x="163" y="327"/>
                </a:moveTo>
                <a:cubicBezTo>
                  <a:pt x="163" y="328"/>
                  <a:pt x="163" y="329"/>
                  <a:pt x="163" y="329"/>
                </a:cubicBezTo>
                <a:cubicBezTo>
                  <a:pt x="163" y="329"/>
                  <a:pt x="163" y="329"/>
                  <a:pt x="163" y="329"/>
                </a:cubicBezTo>
                <a:cubicBezTo>
                  <a:pt x="162" y="332"/>
                  <a:pt x="161" y="334"/>
                  <a:pt x="160" y="336"/>
                </a:cubicBezTo>
                <a:cubicBezTo>
                  <a:pt x="160" y="336"/>
                  <a:pt x="160" y="336"/>
                  <a:pt x="160" y="336"/>
                </a:cubicBezTo>
                <a:cubicBezTo>
                  <a:pt x="156" y="342"/>
                  <a:pt x="150" y="346"/>
                  <a:pt x="142" y="347"/>
                </a:cubicBezTo>
                <a:cubicBezTo>
                  <a:pt x="141" y="347"/>
                  <a:pt x="141" y="347"/>
                  <a:pt x="140" y="347"/>
                </a:cubicBezTo>
                <a:cubicBezTo>
                  <a:pt x="140" y="347"/>
                  <a:pt x="140" y="347"/>
                  <a:pt x="139" y="347"/>
                </a:cubicBezTo>
                <a:cubicBezTo>
                  <a:pt x="138" y="347"/>
                  <a:pt x="136" y="347"/>
                  <a:pt x="134" y="347"/>
                </a:cubicBezTo>
                <a:cubicBezTo>
                  <a:pt x="134" y="347"/>
                  <a:pt x="134" y="347"/>
                  <a:pt x="134" y="347"/>
                </a:cubicBezTo>
                <a:cubicBezTo>
                  <a:pt x="132" y="346"/>
                  <a:pt x="131" y="346"/>
                  <a:pt x="130" y="345"/>
                </a:cubicBezTo>
                <a:cubicBezTo>
                  <a:pt x="129" y="345"/>
                  <a:pt x="129" y="345"/>
                  <a:pt x="129" y="345"/>
                </a:cubicBezTo>
                <a:cubicBezTo>
                  <a:pt x="126" y="344"/>
                  <a:pt x="124" y="342"/>
                  <a:pt x="122" y="340"/>
                </a:cubicBezTo>
                <a:cubicBezTo>
                  <a:pt x="122" y="340"/>
                  <a:pt x="122" y="340"/>
                  <a:pt x="122" y="340"/>
                </a:cubicBezTo>
                <a:cubicBezTo>
                  <a:pt x="119" y="338"/>
                  <a:pt x="118" y="335"/>
                  <a:pt x="117" y="332"/>
                </a:cubicBezTo>
                <a:cubicBezTo>
                  <a:pt x="116" y="332"/>
                  <a:pt x="116" y="332"/>
                  <a:pt x="116" y="331"/>
                </a:cubicBezTo>
                <a:cubicBezTo>
                  <a:pt x="116" y="330"/>
                  <a:pt x="115" y="329"/>
                  <a:pt x="115" y="328"/>
                </a:cubicBezTo>
                <a:cubicBezTo>
                  <a:pt x="115" y="326"/>
                  <a:pt x="115" y="325"/>
                  <a:pt x="115" y="323"/>
                </a:cubicBezTo>
                <a:cubicBezTo>
                  <a:pt x="115" y="309"/>
                  <a:pt x="126" y="298"/>
                  <a:pt x="139" y="298"/>
                </a:cubicBezTo>
                <a:cubicBezTo>
                  <a:pt x="141" y="298"/>
                  <a:pt x="142" y="299"/>
                  <a:pt x="144" y="299"/>
                </a:cubicBezTo>
                <a:cubicBezTo>
                  <a:pt x="145" y="299"/>
                  <a:pt x="146" y="300"/>
                  <a:pt x="147" y="300"/>
                </a:cubicBezTo>
                <a:cubicBezTo>
                  <a:pt x="148" y="300"/>
                  <a:pt x="148" y="300"/>
                  <a:pt x="148" y="300"/>
                </a:cubicBezTo>
                <a:cubicBezTo>
                  <a:pt x="151" y="301"/>
                  <a:pt x="154" y="303"/>
                  <a:pt x="156" y="305"/>
                </a:cubicBezTo>
                <a:cubicBezTo>
                  <a:pt x="159" y="308"/>
                  <a:pt x="162" y="312"/>
                  <a:pt x="163" y="317"/>
                </a:cubicBezTo>
                <a:cubicBezTo>
                  <a:pt x="163" y="317"/>
                  <a:pt x="163" y="317"/>
                  <a:pt x="163" y="317"/>
                </a:cubicBezTo>
                <a:cubicBezTo>
                  <a:pt x="163" y="317"/>
                  <a:pt x="163" y="318"/>
                  <a:pt x="163" y="319"/>
                </a:cubicBezTo>
                <a:cubicBezTo>
                  <a:pt x="164" y="320"/>
                  <a:pt x="164" y="322"/>
                  <a:pt x="164" y="323"/>
                </a:cubicBezTo>
                <a:cubicBezTo>
                  <a:pt x="164" y="324"/>
                  <a:pt x="164" y="326"/>
                  <a:pt x="163" y="327"/>
                </a:cubicBezTo>
                <a:close/>
                <a:moveTo>
                  <a:pt x="235" y="445"/>
                </a:moveTo>
                <a:cubicBezTo>
                  <a:pt x="218" y="445"/>
                  <a:pt x="204" y="432"/>
                  <a:pt x="204" y="415"/>
                </a:cubicBezTo>
                <a:cubicBezTo>
                  <a:pt x="204" y="398"/>
                  <a:pt x="218" y="384"/>
                  <a:pt x="235" y="384"/>
                </a:cubicBezTo>
                <a:cubicBezTo>
                  <a:pt x="252" y="384"/>
                  <a:pt x="266" y="398"/>
                  <a:pt x="266" y="415"/>
                </a:cubicBezTo>
                <a:cubicBezTo>
                  <a:pt x="266" y="432"/>
                  <a:pt x="252" y="445"/>
                  <a:pt x="235" y="445"/>
                </a:cubicBezTo>
                <a:close/>
                <a:moveTo>
                  <a:pt x="335" y="328"/>
                </a:moveTo>
                <a:cubicBezTo>
                  <a:pt x="334" y="329"/>
                  <a:pt x="333" y="330"/>
                  <a:pt x="331" y="330"/>
                </a:cubicBezTo>
                <a:cubicBezTo>
                  <a:pt x="331" y="330"/>
                  <a:pt x="331" y="330"/>
                  <a:pt x="331" y="330"/>
                </a:cubicBezTo>
                <a:cubicBezTo>
                  <a:pt x="330" y="330"/>
                  <a:pt x="328" y="330"/>
                  <a:pt x="327" y="330"/>
                </a:cubicBezTo>
                <a:cubicBezTo>
                  <a:pt x="325" y="330"/>
                  <a:pt x="324" y="330"/>
                  <a:pt x="323" y="330"/>
                </a:cubicBezTo>
                <a:cubicBezTo>
                  <a:pt x="321" y="330"/>
                  <a:pt x="320" y="329"/>
                  <a:pt x="319" y="329"/>
                </a:cubicBezTo>
                <a:cubicBezTo>
                  <a:pt x="316" y="328"/>
                  <a:pt x="314" y="326"/>
                  <a:pt x="312" y="325"/>
                </a:cubicBezTo>
                <a:cubicBezTo>
                  <a:pt x="312" y="324"/>
                  <a:pt x="311" y="323"/>
                  <a:pt x="310" y="322"/>
                </a:cubicBezTo>
                <a:cubicBezTo>
                  <a:pt x="310" y="322"/>
                  <a:pt x="310" y="322"/>
                  <a:pt x="310" y="322"/>
                </a:cubicBezTo>
                <a:cubicBezTo>
                  <a:pt x="309" y="321"/>
                  <a:pt x="309" y="320"/>
                  <a:pt x="308" y="319"/>
                </a:cubicBezTo>
                <a:cubicBezTo>
                  <a:pt x="308" y="318"/>
                  <a:pt x="308" y="318"/>
                  <a:pt x="308" y="318"/>
                </a:cubicBezTo>
                <a:cubicBezTo>
                  <a:pt x="308" y="317"/>
                  <a:pt x="307" y="316"/>
                  <a:pt x="307" y="315"/>
                </a:cubicBezTo>
                <a:cubicBezTo>
                  <a:pt x="307" y="315"/>
                  <a:pt x="307" y="315"/>
                  <a:pt x="307" y="314"/>
                </a:cubicBezTo>
                <a:cubicBezTo>
                  <a:pt x="307" y="313"/>
                  <a:pt x="306" y="312"/>
                  <a:pt x="306" y="310"/>
                </a:cubicBezTo>
                <a:cubicBezTo>
                  <a:pt x="306" y="309"/>
                  <a:pt x="307" y="308"/>
                  <a:pt x="307" y="306"/>
                </a:cubicBezTo>
                <a:cubicBezTo>
                  <a:pt x="307" y="306"/>
                  <a:pt x="307" y="306"/>
                  <a:pt x="307" y="305"/>
                </a:cubicBezTo>
                <a:cubicBezTo>
                  <a:pt x="307" y="305"/>
                  <a:pt x="308" y="304"/>
                  <a:pt x="308" y="303"/>
                </a:cubicBezTo>
                <a:cubicBezTo>
                  <a:pt x="308" y="303"/>
                  <a:pt x="308" y="302"/>
                  <a:pt x="308" y="302"/>
                </a:cubicBezTo>
                <a:cubicBezTo>
                  <a:pt x="309" y="301"/>
                  <a:pt x="309" y="301"/>
                  <a:pt x="309" y="300"/>
                </a:cubicBezTo>
                <a:cubicBezTo>
                  <a:pt x="310" y="299"/>
                  <a:pt x="310" y="299"/>
                  <a:pt x="310" y="298"/>
                </a:cubicBezTo>
                <a:cubicBezTo>
                  <a:pt x="310" y="298"/>
                  <a:pt x="311" y="298"/>
                  <a:pt x="311" y="298"/>
                </a:cubicBezTo>
                <a:cubicBezTo>
                  <a:pt x="312" y="297"/>
                  <a:pt x="313" y="295"/>
                  <a:pt x="314" y="294"/>
                </a:cubicBezTo>
                <a:cubicBezTo>
                  <a:pt x="314" y="294"/>
                  <a:pt x="315" y="294"/>
                  <a:pt x="315" y="294"/>
                </a:cubicBezTo>
                <a:cubicBezTo>
                  <a:pt x="315" y="294"/>
                  <a:pt x="316" y="293"/>
                  <a:pt x="317" y="293"/>
                </a:cubicBezTo>
                <a:cubicBezTo>
                  <a:pt x="317" y="292"/>
                  <a:pt x="317" y="292"/>
                  <a:pt x="317" y="292"/>
                </a:cubicBezTo>
                <a:cubicBezTo>
                  <a:pt x="318" y="292"/>
                  <a:pt x="319" y="292"/>
                  <a:pt x="320" y="291"/>
                </a:cubicBezTo>
                <a:cubicBezTo>
                  <a:pt x="322" y="290"/>
                  <a:pt x="324" y="290"/>
                  <a:pt x="327" y="290"/>
                </a:cubicBezTo>
                <a:cubicBezTo>
                  <a:pt x="328" y="290"/>
                  <a:pt x="329" y="290"/>
                  <a:pt x="330" y="290"/>
                </a:cubicBezTo>
                <a:cubicBezTo>
                  <a:pt x="336" y="291"/>
                  <a:pt x="341" y="295"/>
                  <a:pt x="344" y="300"/>
                </a:cubicBezTo>
                <a:cubicBezTo>
                  <a:pt x="346" y="303"/>
                  <a:pt x="347" y="306"/>
                  <a:pt x="347" y="310"/>
                </a:cubicBezTo>
                <a:cubicBezTo>
                  <a:pt x="347" y="318"/>
                  <a:pt x="342" y="325"/>
                  <a:pt x="335" y="328"/>
                </a:cubicBezTo>
                <a:close/>
                <a:moveTo>
                  <a:pt x="432" y="47"/>
                </a:moveTo>
                <a:cubicBezTo>
                  <a:pt x="424" y="45"/>
                  <a:pt x="416" y="46"/>
                  <a:pt x="409" y="51"/>
                </a:cubicBezTo>
                <a:cubicBezTo>
                  <a:pt x="408" y="49"/>
                  <a:pt x="408" y="48"/>
                  <a:pt x="407" y="47"/>
                </a:cubicBezTo>
                <a:cubicBezTo>
                  <a:pt x="403" y="41"/>
                  <a:pt x="397" y="37"/>
                  <a:pt x="390" y="35"/>
                </a:cubicBezTo>
                <a:cubicBezTo>
                  <a:pt x="390" y="31"/>
                  <a:pt x="389" y="28"/>
                  <a:pt x="388" y="24"/>
                </a:cubicBezTo>
                <a:cubicBezTo>
                  <a:pt x="385" y="18"/>
                  <a:pt x="379" y="13"/>
                  <a:pt x="372" y="10"/>
                </a:cubicBezTo>
                <a:cubicBezTo>
                  <a:pt x="365" y="8"/>
                  <a:pt x="358" y="8"/>
                  <a:pt x="351" y="12"/>
                </a:cubicBezTo>
                <a:cubicBezTo>
                  <a:pt x="345" y="15"/>
                  <a:pt x="340" y="20"/>
                  <a:pt x="338" y="27"/>
                </a:cubicBezTo>
                <a:cubicBezTo>
                  <a:pt x="299" y="138"/>
                  <a:pt x="299" y="138"/>
                  <a:pt x="299" y="138"/>
                </a:cubicBezTo>
                <a:cubicBezTo>
                  <a:pt x="312" y="35"/>
                  <a:pt x="312" y="35"/>
                  <a:pt x="312" y="35"/>
                </a:cubicBezTo>
                <a:cubicBezTo>
                  <a:pt x="313" y="28"/>
                  <a:pt x="311" y="21"/>
                  <a:pt x="307" y="15"/>
                </a:cubicBezTo>
                <a:cubicBezTo>
                  <a:pt x="303" y="9"/>
                  <a:pt x="296" y="5"/>
                  <a:pt x="289" y="4"/>
                </a:cubicBezTo>
                <a:cubicBezTo>
                  <a:pt x="282" y="3"/>
                  <a:pt x="275" y="5"/>
                  <a:pt x="269" y="10"/>
                </a:cubicBezTo>
                <a:cubicBezTo>
                  <a:pt x="263" y="14"/>
                  <a:pt x="259" y="21"/>
                  <a:pt x="259" y="28"/>
                </a:cubicBezTo>
                <a:cubicBezTo>
                  <a:pt x="253" y="68"/>
                  <a:pt x="253" y="68"/>
                  <a:pt x="253" y="68"/>
                </a:cubicBezTo>
                <a:cubicBezTo>
                  <a:pt x="253" y="35"/>
                  <a:pt x="253" y="35"/>
                  <a:pt x="253" y="35"/>
                </a:cubicBezTo>
                <a:cubicBezTo>
                  <a:pt x="253" y="20"/>
                  <a:pt x="241" y="8"/>
                  <a:pt x="226" y="8"/>
                </a:cubicBezTo>
                <a:cubicBezTo>
                  <a:pt x="215" y="8"/>
                  <a:pt x="206" y="14"/>
                  <a:pt x="202" y="23"/>
                </a:cubicBezTo>
                <a:cubicBezTo>
                  <a:pt x="201" y="17"/>
                  <a:pt x="197" y="11"/>
                  <a:pt x="192" y="7"/>
                </a:cubicBezTo>
                <a:cubicBezTo>
                  <a:pt x="187" y="3"/>
                  <a:pt x="180" y="0"/>
                  <a:pt x="173" y="1"/>
                </a:cubicBezTo>
                <a:cubicBezTo>
                  <a:pt x="168" y="2"/>
                  <a:pt x="165" y="3"/>
                  <a:pt x="161" y="5"/>
                </a:cubicBezTo>
                <a:cubicBezTo>
                  <a:pt x="158" y="4"/>
                  <a:pt x="155" y="3"/>
                  <a:pt x="151" y="3"/>
                </a:cubicBezTo>
                <a:cubicBezTo>
                  <a:pt x="136" y="3"/>
                  <a:pt x="124" y="15"/>
                  <a:pt x="124" y="30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5" y="18"/>
                  <a:pt x="111" y="12"/>
                  <a:pt x="105" y="7"/>
                </a:cubicBezTo>
                <a:cubicBezTo>
                  <a:pt x="99" y="3"/>
                  <a:pt x="92" y="1"/>
                  <a:pt x="85" y="2"/>
                </a:cubicBezTo>
                <a:cubicBezTo>
                  <a:pt x="78" y="3"/>
                  <a:pt x="72" y="7"/>
                  <a:pt x="67" y="13"/>
                </a:cubicBezTo>
                <a:cubicBezTo>
                  <a:pt x="63" y="19"/>
                  <a:pt x="61" y="26"/>
                  <a:pt x="62" y="33"/>
                </a:cubicBezTo>
                <a:cubicBezTo>
                  <a:pt x="76" y="131"/>
                  <a:pt x="76" y="131"/>
                  <a:pt x="76" y="131"/>
                </a:cubicBezTo>
                <a:cubicBezTo>
                  <a:pt x="54" y="56"/>
                  <a:pt x="54" y="56"/>
                  <a:pt x="54" y="56"/>
                </a:cubicBezTo>
                <a:cubicBezTo>
                  <a:pt x="52" y="49"/>
                  <a:pt x="47" y="43"/>
                  <a:pt x="41" y="40"/>
                </a:cubicBezTo>
                <a:cubicBezTo>
                  <a:pt x="34" y="36"/>
                  <a:pt x="27" y="36"/>
                  <a:pt x="20" y="38"/>
                </a:cubicBezTo>
                <a:cubicBezTo>
                  <a:pt x="13" y="40"/>
                  <a:pt x="7" y="44"/>
                  <a:pt x="4" y="51"/>
                </a:cubicBezTo>
                <a:cubicBezTo>
                  <a:pt x="0" y="57"/>
                  <a:pt x="0" y="65"/>
                  <a:pt x="2" y="71"/>
                </a:cubicBezTo>
                <a:cubicBezTo>
                  <a:pt x="46" y="220"/>
                  <a:pt x="46" y="220"/>
                  <a:pt x="46" y="220"/>
                </a:cubicBezTo>
                <a:cubicBezTo>
                  <a:pt x="47" y="219"/>
                  <a:pt x="49" y="219"/>
                  <a:pt x="51" y="219"/>
                </a:cubicBezTo>
                <a:cubicBezTo>
                  <a:pt x="62" y="219"/>
                  <a:pt x="62" y="219"/>
                  <a:pt x="62" y="219"/>
                </a:cubicBezTo>
                <a:cubicBezTo>
                  <a:pt x="17" y="67"/>
                  <a:pt x="17" y="67"/>
                  <a:pt x="17" y="67"/>
                </a:cubicBezTo>
                <a:cubicBezTo>
                  <a:pt x="16" y="64"/>
                  <a:pt x="16" y="61"/>
                  <a:pt x="18" y="58"/>
                </a:cubicBezTo>
                <a:cubicBezTo>
                  <a:pt x="19" y="55"/>
                  <a:pt x="22" y="53"/>
                  <a:pt x="25" y="53"/>
                </a:cubicBezTo>
                <a:cubicBezTo>
                  <a:pt x="28" y="52"/>
                  <a:pt x="31" y="52"/>
                  <a:pt x="33" y="54"/>
                </a:cubicBezTo>
                <a:cubicBezTo>
                  <a:pt x="36" y="55"/>
                  <a:pt x="38" y="57"/>
                  <a:pt x="39" y="60"/>
                </a:cubicBezTo>
                <a:cubicBezTo>
                  <a:pt x="86" y="219"/>
                  <a:pt x="86" y="219"/>
                  <a:pt x="86" y="219"/>
                </a:cubicBezTo>
                <a:cubicBezTo>
                  <a:pt x="104" y="219"/>
                  <a:pt x="104" y="219"/>
                  <a:pt x="104" y="219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28"/>
                  <a:pt x="78" y="25"/>
                  <a:pt x="80" y="22"/>
                </a:cubicBezTo>
                <a:cubicBezTo>
                  <a:pt x="82" y="20"/>
                  <a:pt x="84" y="18"/>
                  <a:pt x="87" y="18"/>
                </a:cubicBezTo>
                <a:cubicBezTo>
                  <a:pt x="90" y="17"/>
                  <a:pt x="93" y="18"/>
                  <a:pt x="96" y="20"/>
                </a:cubicBezTo>
                <a:cubicBezTo>
                  <a:pt x="98" y="22"/>
                  <a:pt x="100" y="24"/>
                  <a:pt x="100" y="27"/>
                </a:cubicBezTo>
                <a:cubicBezTo>
                  <a:pt x="124" y="192"/>
                  <a:pt x="124" y="192"/>
                  <a:pt x="124" y="192"/>
                </a:cubicBezTo>
                <a:cubicBezTo>
                  <a:pt x="124" y="219"/>
                  <a:pt x="124" y="219"/>
                  <a:pt x="124" y="219"/>
                </a:cubicBezTo>
                <a:cubicBezTo>
                  <a:pt x="144" y="219"/>
                  <a:pt x="144" y="219"/>
                  <a:pt x="144" y="219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40" y="24"/>
                  <a:pt x="144" y="19"/>
                  <a:pt x="150" y="19"/>
                </a:cubicBezTo>
                <a:cubicBezTo>
                  <a:pt x="148" y="22"/>
                  <a:pt x="148" y="27"/>
                  <a:pt x="148" y="31"/>
                </a:cubicBezTo>
                <a:cubicBezTo>
                  <a:pt x="163" y="186"/>
                  <a:pt x="163" y="186"/>
                  <a:pt x="163" y="186"/>
                </a:cubicBezTo>
                <a:cubicBezTo>
                  <a:pt x="163" y="219"/>
                  <a:pt x="163" y="219"/>
                  <a:pt x="163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64" y="29"/>
                  <a:pt x="164" y="29"/>
                  <a:pt x="164" y="29"/>
                </a:cubicBezTo>
                <a:cubicBezTo>
                  <a:pt x="163" y="23"/>
                  <a:pt x="168" y="17"/>
                  <a:pt x="174" y="17"/>
                </a:cubicBezTo>
                <a:cubicBezTo>
                  <a:pt x="177" y="16"/>
                  <a:pt x="180" y="17"/>
                  <a:pt x="183" y="19"/>
                </a:cubicBezTo>
                <a:cubicBezTo>
                  <a:pt x="185" y="21"/>
                  <a:pt x="186" y="24"/>
                  <a:pt x="187" y="2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9" y="219"/>
                  <a:pt x="199" y="219"/>
                  <a:pt x="199" y="219"/>
                </a:cubicBezTo>
                <a:cubicBezTo>
                  <a:pt x="214" y="219"/>
                  <a:pt x="214" y="219"/>
                  <a:pt x="214" y="219"/>
                </a:cubicBezTo>
                <a:cubicBezTo>
                  <a:pt x="214" y="35"/>
                  <a:pt x="214" y="35"/>
                  <a:pt x="214" y="35"/>
                </a:cubicBezTo>
                <a:cubicBezTo>
                  <a:pt x="214" y="29"/>
                  <a:pt x="220" y="23"/>
                  <a:pt x="226" y="23"/>
                </a:cubicBezTo>
                <a:cubicBezTo>
                  <a:pt x="232" y="23"/>
                  <a:pt x="238" y="29"/>
                  <a:pt x="238" y="35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53" y="219"/>
                  <a:pt x="253" y="219"/>
                  <a:pt x="253" y="219"/>
                </a:cubicBezTo>
                <a:cubicBezTo>
                  <a:pt x="253" y="186"/>
                  <a:pt x="253" y="186"/>
                  <a:pt x="253" y="186"/>
                </a:cubicBezTo>
                <a:cubicBezTo>
                  <a:pt x="274" y="30"/>
                  <a:pt x="274" y="30"/>
                  <a:pt x="274" y="30"/>
                </a:cubicBezTo>
                <a:cubicBezTo>
                  <a:pt x="274" y="27"/>
                  <a:pt x="276" y="24"/>
                  <a:pt x="278" y="22"/>
                </a:cubicBezTo>
                <a:cubicBezTo>
                  <a:pt x="281" y="20"/>
                  <a:pt x="284" y="19"/>
                  <a:pt x="287" y="20"/>
                </a:cubicBezTo>
                <a:cubicBezTo>
                  <a:pt x="290" y="20"/>
                  <a:pt x="293" y="22"/>
                  <a:pt x="295" y="24"/>
                </a:cubicBezTo>
                <a:cubicBezTo>
                  <a:pt x="297" y="27"/>
                  <a:pt x="297" y="30"/>
                  <a:pt x="297" y="33"/>
                </a:cubicBezTo>
                <a:cubicBezTo>
                  <a:pt x="274" y="210"/>
                  <a:pt x="274" y="210"/>
                  <a:pt x="274" y="210"/>
                </a:cubicBezTo>
                <a:cubicBezTo>
                  <a:pt x="270" y="219"/>
                  <a:pt x="270" y="219"/>
                  <a:pt x="270" y="219"/>
                </a:cubicBezTo>
                <a:cubicBezTo>
                  <a:pt x="288" y="219"/>
                  <a:pt x="288" y="219"/>
                  <a:pt x="288" y="219"/>
                </a:cubicBezTo>
                <a:cubicBezTo>
                  <a:pt x="289" y="214"/>
                  <a:pt x="289" y="214"/>
                  <a:pt x="289" y="214"/>
                </a:cubicBezTo>
                <a:cubicBezTo>
                  <a:pt x="352" y="32"/>
                  <a:pt x="352" y="32"/>
                  <a:pt x="352" y="32"/>
                </a:cubicBezTo>
                <a:cubicBezTo>
                  <a:pt x="353" y="29"/>
                  <a:pt x="355" y="27"/>
                  <a:pt x="358" y="26"/>
                </a:cubicBezTo>
                <a:cubicBezTo>
                  <a:pt x="361" y="24"/>
                  <a:pt x="364" y="24"/>
                  <a:pt x="367" y="25"/>
                </a:cubicBezTo>
                <a:cubicBezTo>
                  <a:pt x="370" y="26"/>
                  <a:pt x="372" y="28"/>
                  <a:pt x="374" y="31"/>
                </a:cubicBezTo>
                <a:cubicBezTo>
                  <a:pt x="375" y="34"/>
                  <a:pt x="375" y="37"/>
                  <a:pt x="374" y="40"/>
                </a:cubicBezTo>
                <a:cubicBezTo>
                  <a:pt x="312" y="219"/>
                  <a:pt x="312" y="219"/>
                  <a:pt x="312" y="219"/>
                </a:cubicBezTo>
                <a:cubicBezTo>
                  <a:pt x="336" y="219"/>
                  <a:pt x="336" y="219"/>
                  <a:pt x="336" y="219"/>
                </a:cubicBezTo>
                <a:cubicBezTo>
                  <a:pt x="351" y="153"/>
                  <a:pt x="351" y="153"/>
                  <a:pt x="351" y="153"/>
                </a:cubicBezTo>
                <a:cubicBezTo>
                  <a:pt x="387" y="50"/>
                  <a:pt x="387" y="50"/>
                  <a:pt x="387" y="50"/>
                </a:cubicBezTo>
                <a:cubicBezTo>
                  <a:pt x="390" y="51"/>
                  <a:pt x="392" y="53"/>
                  <a:pt x="394" y="55"/>
                </a:cubicBezTo>
                <a:cubicBezTo>
                  <a:pt x="395" y="58"/>
                  <a:pt x="396" y="61"/>
                  <a:pt x="395" y="64"/>
                </a:cubicBezTo>
                <a:cubicBezTo>
                  <a:pt x="385" y="110"/>
                  <a:pt x="385" y="110"/>
                  <a:pt x="385" y="110"/>
                </a:cubicBezTo>
                <a:cubicBezTo>
                  <a:pt x="352" y="219"/>
                  <a:pt x="352" y="219"/>
                  <a:pt x="352" y="219"/>
                </a:cubicBezTo>
                <a:cubicBezTo>
                  <a:pt x="368" y="219"/>
                  <a:pt x="368" y="219"/>
                  <a:pt x="368" y="219"/>
                </a:cubicBezTo>
                <a:cubicBezTo>
                  <a:pt x="413" y="70"/>
                  <a:pt x="413" y="70"/>
                  <a:pt x="413" y="70"/>
                </a:cubicBezTo>
                <a:cubicBezTo>
                  <a:pt x="415" y="64"/>
                  <a:pt x="422" y="60"/>
                  <a:pt x="428" y="62"/>
                </a:cubicBezTo>
                <a:cubicBezTo>
                  <a:pt x="434" y="64"/>
                  <a:pt x="437" y="70"/>
                  <a:pt x="435" y="76"/>
                </a:cubicBezTo>
                <a:cubicBezTo>
                  <a:pt x="393" y="219"/>
                  <a:pt x="393" y="219"/>
                  <a:pt x="393" y="219"/>
                </a:cubicBezTo>
                <a:cubicBezTo>
                  <a:pt x="401" y="219"/>
                  <a:pt x="401" y="219"/>
                  <a:pt x="401" y="219"/>
                </a:cubicBezTo>
                <a:cubicBezTo>
                  <a:pt x="403" y="219"/>
                  <a:pt x="406" y="220"/>
                  <a:pt x="408" y="220"/>
                </a:cubicBezTo>
                <a:cubicBezTo>
                  <a:pt x="450" y="81"/>
                  <a:pt x="450" y="81"/>
                  <a:pt x="450" y="81"/>
                </a:cubicBezTo>
                <a:cubicBezTo>
                  <a:pt x="455" y="67"/>
                  <a:pt x="446" y="51"/>
                  <a:pt x="43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73"/>
          <p:cNvSpPr>
            <a:spLocks/>
          </p:cNvSpPr>
          <p:nvPr/>
        </p:nvSpPr>
        <p:spPr bwMode="auto">
          <a:xfrm>
            <a:off x="444100" y="1950921"/>
            <a:ext cx="822451" cy="823465"/>
          </a:xfrm>
          <a:custGeom>
            <a:avLst/>
            <a:gdLst>
              <a:gd name="T0" fmla="*/ 686 w 686"/>
              <a:gd name="T1" fmla="*/ 625 h 687"/>
              <a:gd name="T2" fmla="*/ 624 w 686"/>
              <a:gd name="T3" fmla="*/ 687 h 687"/>
              <a:gd name="T4" fmla="*/ 62 w 686"/>
              <a:gd name="T5" fmla="*/ 687 h 687"/>
              <a:gd name="T6" fmla="*/ 0 w 686"/>
              <a:gd name="T7" fmla="*/ 625 h 687"/>
              <a:gd name="T8" fmla="*/ 0 w 686"/>
              <a:gd name="T9" fmla="*/ 63 h 687"/>
              <a:gd name="T10" fmla="*/ 62 w 686"/>
              <a:gd name="T11" fmla="*/ 0 h 687"/>
              <a:gd name="T12" fmla="*/ 624 w 686"/>
              <a:gd name="T13" fmla="*/ 0 h 687"/>
              <a:gd name="T14" fmla="*/ 686 w 686"/>
              <a:gd name="T15" fmla="*/ 63 h 687"/>
              <a:gd name="T16" fmla="*/ 686 w 686"/>
              <a:gd name="T17" fmla="*/ 62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6" h="687">
                <a:moveTo>
                  <a:pt x="686" y="625"/>
                </a:moveTo>
                <a:cubicBezTo>
                  <a:pt x="686" y="659"/>
                  <a:pt x="659" y="687"/>
                  <a:pt x="624" y="687"/>
                </a:cubicBezTo>
                <a:cubicBezTo>
                  <a:pt x="62" y="687"/>
                  <a:pt x="62" y="687"/>
                  <a:pt x="62" y="687"/>
                </a:cubicBezTo>
                <a:cubicBezTo>
                  <a:pt x="28" y="687"/>
                  <a:pt x="0" y="659"/>
                  <a:pt x="0" y="625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8"/>
                  <a:pt x="28" y="0"/>
                  <a:pt x="6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59" y="0"/>
                  <a:pt x="686" y="28"/>
                  <a:pt x="686" y="63"/>
                </a:cubicBezTo>
                <a:lnTo>
                  <a:pt x="686" y="625"/>
                </a:lnTo>
                <a:close/>
              </a:path>
            </a:pathLst>
          </a:custGeom>
          <a:solidFill>
            <a:srgbClr val="99B2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74"/>
          <p:cNvSpPr>
            <a:spLocks/>
          </p:cNvSpPr>
          <p:nvPr/>
        </p:nvSpPr>
        <p:spPr bwMode="auto">
          <a:xfrm>
            <a:off x="530808" y="2165914"/>
            <a:ext cx="735744" cy="608472"/>
          </a:xfrm>
          <a:custGeom>
            <a:avLst/>
            <a:gdLst>
              <a:gd name="T0" fmla="*/ 503 w 614"/>
              <a:gd name="T1" fmla="*/ 25 h 508"/>
              <a:gd name="T2" fmla="*/ 349 w 614"/>
              <a:gd name="T3" fmla="*/ 178 h 508"/>
              <a:gd name="T4" fmla="*/ 97 w 614"/>
              <a:gd name="T5" fmla="*/ 1 h 508"/>
              <a:gd name="T6" fmla="*/ 19 w 614"/>
              <a:gd name="T7" fmla="*/ 159 h 508"/>
              <a:gd name="T8" fmla="*/ 171 w 614"/>
              <a:gd name="T9" fmla="*/ 311 h 508"/>
              <a:gd name="T10" fmla="*/ 128 w 614"/>
              <a:gd name="T11" fmla="*/ 354 h 508"/>
              <a:gd name="T12" fmla="*/ 283 w 614"/>
              <a:gd name="T13" fmla="*/ 508 h 508"/>
              <a:gd name="T14" fmla="*/ 552 w 614"/>
              <a:gd name="T15" fmla="*/ 508 h 508"/>
              <a:gd name="T16" fmla="*/ 614 w 614"/>
              <a:gd name="T17" fmla="*/ 446 h 508"/>
              <a:gd name="T18" fmla="*/ 614 w 614"/>
              <a:gd name="T19" fmla="*/ 137 h 508"/>
              <a:gd name="T20" fmla="*/ 503 w 614"/>
              <a:gd name="T21" fmla="*/ 25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4" h="508">
                <a:moveTo>
                  <a:pt x="503" y="25"/>
                </a:moveTo>
                <a:cubicBezTo>
                  <a:pt x="349" y="178"/>
                  <a:pt x="349" y="178"/>
                  <a:pt x="349" y="178"/>
                </a:cubicBezTo>
                <a:cubicBezTo>
                  <a:pt x="349" y="178"/>
                  <a:pt x="195" y="0"/>
                  <a:pt x="97" y="1"/>
                </a:cubicBezTo>
                <a:cubicBezTo>
                  <a:pt x="0" y="2"/>
                  <a:pt x="19" y="159"/>
                  <a:pt x="19" y="159"/>
                </a:cubicBezTo>
                <a:cubicBezTo>
                  <a:pt x="171" y="311"/>
                  <a:pt x="171" y="311"/>
                  <a:pt x="171" y="311"/>
                </a:cubicBezTo>
                <a:cubicBezTo>
                  <a:pt x="128" y="354"/>
                  <a:pt x="128" y="354"/>
                  <a:pt x="128" y="354"/>
                </a:cubicBezTo>
                <a:cubicBezTo>
                  <a:pt x="283" y="508"/>
                  <a:pt x="283" y="508"/>
                  <a:pt x="283" y="508"/>
                </a:cubicBezTo>
                <a:cubicBezTo>
                  <a:pt x="552" y="508"/>
                  <a:pt x="552" y="508"/>
                  <a:pt x="552" y="508"/>
                </a:cubicBezTo>
                <a:cubicBezTo>
                  <a:pt x="587" y="508"/>
                  <a:pt x="614" y="480"/>
                  <a:pt x="614" y="446"/>
                </a:cubicBezTo>
                <a:cubicBezTo>
                  <a:pt x="614" y="137"/>
                  <a:pt x="614" y="137"/>
                  <a:pt x="614" y="137"/>
                </a:cubicBezTo>
                <a:lnTo>
                  <a:pt x="503" y="25"/>
                </a:lnTo>
                <a:close/>
              </a:path>
            </a:pathLst>
          </a:custGeom>
          <a:solidFill>
            <a:srgbClr val="738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75"/>
          <p:cNvSpPr>
            <a:spLocks noEditPoints="1"/>
          </p:cNvSpPr>
          <p:nvPr/>
        </p:nvSpPr>
        <p:spPr bwMode="auto">
          <a:xfrm>
            <a:off x="524723" y="2084278"/>
            <a:ext cx="654107" cy="527342"/>
          </a:xfrm>
          <a:custGeom>
            <a:avLst/>
            <a:gdLst>
              <a:gd name="T0" fmla="*/ 440 w 546"/>
              <a:gd name="T1" fmla="*/ 53 h 440"/>
              <a:gd name="T2" fmla="*/ 374 w 546"/>
              <a:gd name="T3" fmla="*/ 76 h 440"/>
              <a:gd name="T4" fmla="*/ 273 w 546"/>
              <a:gd name="T5" fmla="*/ 0 h 440"/>
              <a:gd name="T6" fmla="*/ 172 w 546"/>
              <a:gd name="T7" fmla="*/ 76 h 440"/>
              <a:gd name="T8" fmla="*/ 106 w 546"/>
              <a:gd name="T9" fmla="*/ 53 h 440"/>
              <a:gd name="T10" fmla="*/ 0 w 546"/>
              <a:gd name="T11" fmla="*/ 158 h 440"/>
              <a:gd name="T12" fmla="*/ 106 w 546"/>
              <a:gd name="T13" fmla="*/ 264 h 440"/>
              <a:gd name="T14" fmla="*/ 123 w 546"/>
              <a:gd name="T15" fmla="*/ 262 h 440"/>
              <a:gd name="T16" fmla="*/ 123 w 546"/>
              <a:gd name="T17" fmla="*/ 397 h 440"/>
              <a:gd name="T18" fmla="*/ 159 w 546"/>
              <a:gd name="T19" fmla="*/ 440 h 440"/>
              <a:gd name="T20" fmla="*/ 379 w 546"/>
              <a:gd name="T21" fmla="*/ 440 h 440"/>
              <a:gd name="T22" fmla="*/ 414 w 546"/>
              <a:gd name="T23" fmla="*/ 397 h 440"/>
              <a:gd name="T24" fmla="*/ 414 w 546"/>
              <a:gd name="T25" fmla="*/ 260 h 440"/>
              <a:gd name="T26" fmla="*/ 440 w 546"/>
              <a:gd name="T27" fmla="*/ 264 h 440"/>
              <a:gd name="T28" fmla="*/ 546 w 546"/>
              <a:gd name="T29" fmla="*/ 158 h 440"/>
              <a:gd name="T30" fmla="*/ 440 w 546"/>
              <a:gd name="T31" fmla="*/ 53 h 440"/>
              <a:gd name="T32" fmla="*/ 108 w 546"/>
              <a:gd name="T33" fmla="*/ 108 h 440"/>
              <a:gd name="T34" fmla="*/ 68 w 546"/>
              <a:gd name="T35" fmla="*/ 133 h 440"/>
              <a:gd name="T36" fmla="*/ 69 w 546"/>
              <a:gd name="T37" fmla="*/ 181 h 440"/>
              <a:gd name="T38" fmla="*/ 61 w 546"/>
              <a:gd name="T39" fmla="*/ 200 h 440"/>
              <a:gd name="T40" fmla="*/ 42 w 546"/>
              <a:gd name="T41" fmla="*/ 193 h 440"/>
              <a:gd name="T42" fmla="*/ 43 w 546"/>
              <a:gd name="T43" fmla="*/ 121 h 440"/>
              <a:gd name="T44" fmla="*/ 101 w 546"/>
              <a:gd name="T45" fmla="*/ 80 h 440"/>
              <a:gd name="T46" fmla="*/ 119 w 546"/>
              <a:gd name="T47" fmla="*/ 91 h 440"/>
              <a:gd name="T48" fmla="*/ 108 w 546"/>
              <a:gd name="T49" fmla="*/ 10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46" h="440">
                <a:moveTo>
                  <a:pt x="440" y="53"/>
                </a:moveTo>
                <a:cubicBezTo>
                  <a:pt x="415" y="53"/>
                  <a:pt x="392" y="61"/>
                  <a:pt x="374" y="76"/>
                </a:cubicBezTo>
                <a:cubicBezTo>
                  <a:pt x="362" y="32"/>
                  <a:pt x="321" y="0"/>
                  <a:pt x="273" y="0"/>
                </a:cubicBezTo>
                <a:cubicBezTo>
                  <a:pt x="225" y="0"/>
                  <a:pt x="184" y="32"/>
                  <a:pt x="172" y="76"/>
                </a:cubicBezTo>
                <a:cubicBezTo>
                  <a:pt x="154" y="61"/>
                  <a:pt x="131" y="53"/>
                  <a:pt x="106" y="53"/>
                </a:cubicBezTo>
                <a:cubicBezTo>
                  <a:pt x="47" y="53"/>
                  <a:pt x="0" y="100"/>
                  <a:pt x="0" y="158"/>
                </a:cubicBezTo>
                <a:cubicBezTo>
                  <a:pt x="0" y="217"/>
                  <a:pt x="47" y="264"/>
                  <a:pt x="106" y="264"/>
                </a:cubicBezTo>
                <a:cubicBezTo>
                  <a:pt x="112" y="264"/>
                  <a:pt x="118" y="263"/>
                  <a:pt x="123" y="262"/>
                </a:cubicBezTo>
                <a:cubicBezTo>
                  <a:pt x="123" y="397"/>
                  <a:pt x="123" y="397"/>
                  <a:pt x="123" y="397"/>
                </a:cubicBezTo>
                <a:cubicBezTo>
                  <a:pt x="123" y="421"/>
                  <a:pt x="139" y="440"/>
                  <a:pt x="159" y="440"/>
                </a:cubicBezTo>
                <a:cubicBezTo>
                  <a:pt x="379" y="440"/>
                  <a:pt x="379" y="440"/>
                  <a:pt x="379" y="440"/>
                </a:cubicBezTo>
                <a:cubicBezTo>
                  <a:pt x="398" y="440"/>
                  <a:pt x="414" y="421"/>
                  <a:pt x="414" y="397"/>
                </a:cubicBezTo>
                <a:cubicBezTo>
                  <a:pt x="414" y="260"/>
                  <a:pt x="414" y="260"/>
                  <a:pt x="414" y="260"/>
                </a:cubicBezTo>
                <a:cubicBezTo>
                  <a:pt x="422" y="263"/>
                  <a:pt x="431" y="264"/>
                  <a:pt x="440" y="264"/>
                </a:cubicBezTo>
                <a:cubicBezTo>
                  <a:pt x="499" y="264"/>
                  <a:pt x="546" y="217"/>
                  <a:pt x="546" y="158"/>
                </a:cubicBezTo>
                <a:cubicBezTo>
                  <a:pt x="546" y="100"/>
                  <a:pt x="499" y="53"/>
                  <a:pt x="440" y="53"/>
                </a:cubicBezTo>
                <a:close/>
                <a:moveTo>
                  <a:pt x="108" y="108"/>
                </a:moveTo>
                <a:cubicBezTo>
                  <a:pt x="88" y="112"/>
                  <a:pt x="75" y="121"/>
                  <a:pt x="68" y="133"/>
                </a:cubicBezTo>
                <a:cubicBezTo>
                  <a:pt x="57" y="154"/>
                  <a:pt x="69" y="181"/>
                  <a:pt x="69" y="181"/>
                </a:cubicBezTo>
                <a:cubicBezTo>
                  <a:pt x="72" y="189"/>
                  <a:pt x="68" y="197"/>
                  <a:pt x="61" y="200"/>
                </a:cubicBezTo>
                <a:cubicBezTo>
                  <a:pt x="54" y="203"/>
                  <a:pt x="46" y="200"/>
                  <a:pt x="42" y="193"/>
                </a:cubicBezTo>
                <a:cubicBezTo>
                  <a:pt x="42" y="191"/>
                  <a:pt x="26" y="154"/>
                  <a:pt x="43" y="121"/>
                </a:cubicBezTo>
                <a:cubicBezTo>
                  <a:pt x="53" y="100"/>
                  <a:pt x="73" y="87"/>
                  <a:pt x="101" y="80"/>
                </a:cubicBezTo>
                <a:cubicBezTo>
                  <a:pt x="109" y="78"/>
                  <a:pt x="117" y="83"/>
                  <a:pt x="119" y="91"/>
                </a:cubicBezTo>
                <a:cubicBezTo>
                  <a:pt x="120" y="98"/>
                  <a:pt x="116" y="106"/>
                  <a:pt x="108" y="1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76"/>
          <p:cNvSpPr>
            <a:spLocks/>
          </p:cNvSpPr>
          <p:nvPr/>
        </p:nvSpPr>
        <p:spPr bwMode="auto">
          <a:xfrm>
            <a:off x="1574337" y="4164744"/>
            <a:ext cx="823465" cy="823465"/>
          </a:xfrm>
          <a:custGeom>
            <a:avLst/>
            <a:gdLst>
              <a:gd name="T0" fmla="*/ 687 w 687"/>
              <a:gd name="T1" fmla="*/ 625 h 687"/>
              <a:gd name="T2" fmla="*/ 624 w 687"/>
              <a:gd name="T3" fmla="*/ 687 h 687"/>
              <a:gd name="T4" fmla="*/ 62 w 687"/>
              <a:gd name="T5" fmla="*/ 687 h 687"/>
              <a:gd name="T6" fmla="*/ 0 w 687"/>
              <a:gd name="T7" fmla="*/ 625 h 687"/>
              <a:gd name="T8" fmla="*/ 0 w 687"/>
              <a:gd name="T9" fmla="*/ 62 h 687"/>
              <a:gd name="T10" fmla="*/ 62 w 687"/>
              <a:gd name="T11" fmla="*/ 0 h 687"/>
              <a:gd name="T12" fmla="*/ 624 w 687"/>
              <a:gd name="T13" fmla="*/ 0 h 687"/>
              <a:gd name="T14" fmla="*/ 687 w 687"/>
              <a:gd name="T15" fmla="*/ 62 h 687"/>
              <a:gd name="T16" fmla="*/ 687 w 687"/>
              <a:gd name="T17" fmla="*/ 62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687" y="625"/>
                </a:moveTo>
                <a:cubicBezTo>
                  <a:pt x="687" y="659"/>
                  <a:pt x="659" y="687"/>
                  <a:pt x="624" y="687"/>
                </a:cubicBezTo>
                <a:cubicBezTo>
                  <a:pt x="62" y="687"/>
                  <a:pt x="62" y="687"/>
                  <a:pt x="62" y="687"/>
                </a:cubicBezTo>
                <a:cubicBezTo>
                  <a:pt x="28" y="687"/>
                  <a:pt x="0" y="659"/>
                  <a:pt x="0" y="62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2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5"/>
                </a:lnTo>
                <a:close/>
              </a:path>
            </a:pathLst>
          </a:custGeom>
          <a:solidFill>
            <a:srgbClr val="E465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77"/>
          <p:cNvSpPr>
            <a:spLocks/>
          </p:cNvSpPr>
          <p:nvPr/>
        </p:nvSpPr>
        <p:spPr bwMode="auto">
          <a:xfrm>
            <a:off x="1724426" y="4375681"/>
            <a:ext cx="673375" cy="612528"/>
          </a:xfrm>
          <a:custGeom>
            <a:avLst/>
            <a:gdLst>
              <a:gd name="T0" fmla="*/ 420 w 562"/>
              <a:gd name="T1" fmla="*/ 0 h 511"/>
              <a:gd name="T2" fmla="*/ 384 w 562"/>
              <a:gd name="T3" fmla="*/ 36 h 511"/>
              <a:gd name="T4" fmla="*/ 368 w 562"/>
              <a:gd name="T5" fmla="*/ 20 h 511"/>
              <a:gd name="T6" fmla="*/ 0 w 562"/>
              <a:gd name="T7" fmla="*/ 27 h 511"/>
              <a:gd name="T8" fmla="*/ 4 w 562"/>
              <a:gd name="T9" fmla="*/ 360 h 511"/>
              <a:gd name="T10" fmla="*/ 155 w 562"/>
              <a:gd name="T11" fmla="*/ 511 h 511"/>
              <a:gd name="T12" fmla="*/ 499 w 562"/>
              <a:gd name="T13" fmla="*/ 511 h 511"/>
              <a:gd name="T14" fmla="*/ 562 w 562"/>
              <a:gd name="T15" fmla="*/ 449 h 511"/>
              <a:gd name="T16" fmla="*/ 562 w 562"/>
              <a:gd name="T17" fmla="*/ 142 h 511"/>
              <a:gd name="T18" fmla="*/ 420 w 562"/>
              <a:gd name="T19" fmla="*/ 0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2" h="511">
                <a:moveTo>
                  <a:pt x="420" y="0"/>
                </a:moveTo>
                <a:cubicBezTo>
                  <a:pt x="384" y="36"/>
                  <a:pt x="384" y="36"/>
                  <a:pt x="384" y="36"/>
                </a:cubicBezTo>
                <a:cubicBezTo>
                  <a:pt x="368" y="20"/>
                  <a:pt x="368" y="20"/>
                  <a:pt x="368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4" y="360"/>
                  <a:pt x="4" y="360"/>
                  <a:pt x="4" y="360"/>
                </a:cubicBezTo>
                <a:cubicBezTo>
                  <a:pt x="155" y="511"/>
                  <a:pt x="155" y="511"/>
                  <a:pt x="155" y="511"/>
                </a:cubicBezTo>
                <a:cubicBezTo>
                  <a:pt x="499" y="511"/>
                  <a:pt x="499" y="511"/>
                  <a:pt x="499" y="511"/>
                </a:cubicBezTo>
                <a:cubicBezTo>
                  <a:pt x="534" y="511"/>
                  <a:pt x="562" y="483"/>
                  <a:pt x="562" y="449"/>
                </a:cubicBezTo>
                <a:cubicBezTo>
                  <a:pt x="562" y="142"/>
                  <a:pt x="562" y="142"/>
                  <a:pt x="562" y="142"/>
                </a:cubicBezTo>
                <a:lnTo>
                  <a:pt x="420" y="0"/>
                </a:lnTo>
                <a:close/>
              </a:path>
            </a:pathLst>
          </a:custGeom>
          <a:solidFill>
            <a:srgbClr val="A13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78"/>
          <p:cNvSpPr>
            <a:spLocks noEditPoints="1"/>
          </p:cNvSpPr>
          <p:nvPr/>
        </p:nvSpPr>
        <p:spPr bwMode="auto">
          <a:xfrm>
            <a:off x="1749779" y="4437035"/>
            <a:ext cx="143498" cy="145019"/>
          </a:xfrm>
          <a:custGeom>
            <a:avLst/>
            <a:gdLst>
              <a:gd name="T0" fmla="*/ 0 w 120"/>
              <a:gd name="T1" fmla="*/ 61 h 121"/>
              <a:gd name="T2" fmla="*/ 60 w 120"/>
              <a:gd name="T3" fmla="*/ 121 h 121"/>
              <a:gd name="T4" fmla="*/ 120 w 120"/>
              <a:gd name="T5" fmla="*/ 61 h 121"/>
              <a:gd name="T6" fmla="*/ 60 w 120"/>
              <a:gd name="T7" fmla="*/ 0 h 121"/>
              <a:gd name="T8" fmla="*/ 0 w 120"/>
              <a:gd name="T9" fmla="*/ 61 h 121"/>
              <a:gd name="T10" fmla="*/ 9 w 120"/>
              <a:gd name="T11" fmla="*/ 61 h 121"/>
              <a:gd name="T12" fmla="*/ 60 w 120"/>
              <a:gd name="T13" fmla="*/ 10 h 121"/>
              <a:gd name="T14" fmla="*/ 111 w 120"/>
              <a:gd name="T15" fmla="*/ 61 h 121"/>
              <a:gd name="T16" fmla="*/ 60 w 120"/>
              <a:gd name="T17" fmla="*/ 111 h 121"/>
              <a:gd name="T18" fmla="*/ 9 w 120"/>
              <a:gd name="T19" fmla="*/ 6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121">
                <a:moveTo>
                  <a:pt x="0" y="61"/>
                </a:move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1"/>
                </a:cubicBezTo>
                <a:close/>
                <a:moveTo>
                  <a:pt x="9" y="61"/>
                </a:moveTo>
                <a:cubicBezTo>
                  <a:pt x="9" y="33"/>
                  <a:pt x="32" y="10"/>
                  <a:pt x="60" y="10"/>
                </a:cubicBezTo>
                <a:cubicBezTo>
                  <a:pt x="88" y="10"/>
                  <a:pt x="111" y="33"/>
                  <a:pt x="111" y="61"/>
                </a:cubicBezTo>
                <a:cubicBezTo>
                  <a:pt x="111" y="89"/>
                  <a:pt x="88" y="111"/>
                  <a:pt x="60" y="111"/>
                </a:cubicBezTo>
                <a:cubicBezTo>
                  <a:pt x="32" y="111"/>
                  <a:pt x="9" y="89"/>
                  <a:pt x="9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Oval 179"/>
          <p:cNvSpPr>
            <a:spLocks noChangeArrowheads="1"/>
          </p:cNvSpPr>
          <p:nvPr/>
        </p:nvSpPr>
        <p:spPr bwMode="auto">
          <a:xfrm>
            <a:off x="1793893" y="4482670"/>
            <a:ext cx="55270" cy="547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80"/>
          <p:cNvSpPr>
            <a:spLocks noEditPoints="1"/>
          </p:cNvSpPr>
          <p:nvPr/>
        </p:nvSpPr>
        <p:spPr bwMode="auto">
          <a:xfrm>
            <a:off x="1904432" y="4437035"/>
            <a:ext cx="145019" cy="145019"/>
          </a:xfrm>
          <a:custGeom>
            <a:avLst/>
            <a:gdLst>
              <a:gd name="T0" fmla="*/ 18 w 121"/>
              <a:gd name="T1" fmla="*/ 18 h 121"/>
              <a:gd name="T2" fmla="*/ 0 w 121"/>
              <a:gd name="T3" fmla="*/ 61 h 121"/>
              <a:gd name="T4" fmla="*/ 18 w 121"/>
              <a:gd name="T5" fmla="*/ 103 h 121"/>
              <a:gd name="T6" fmla="*/ 60 w 121"/>
              <a:gd name="T7" fmla="*/ 121 h 121"/>
              <a:gd name="T8" fmla="*/ 103 w 121"/>
              <a:gd name="T9" fmla="*/ 103 h 121"/>
              <a:gd name="T10" fmla="*/ 121 w 121"/>
              <a:gd name="T11" fmla="*/ 61 h 121"/>
              <a:gd name="T12" fmla="*/ 60 w 121"/>
              <a:gd name="T13" fmla="*/ 0 h 121"/>
              <a:gd name="T14" fmla="*/ 18 w 121"/>
              <a:gd name="T15" fmla="*/ 18 h 121"/>
              <a:gd name="T16" fmla="*/ 25 w 121"/>
              <a:gd name="T17" fmla="*/ 97 h 121"/>
              <a:gd name="T18" fmla="*/ 10 w 121"/>
              <a:gd name="T19" fmla="*/ 61 h 121"/>
              <a:gd name="T20" fmla="*/ 25 w 121"/>
              <a:gd name="T21" fmla="*/ 25 h 121"/>
              <a:gd name="T22" fmla="*/ 60 w 121"/>
              <a:gd name="T23" fmla="*/ 10 h 121"/>
              <a:gd name="T24" fmla="*/ 111 w 121"/>
              <a:gd name="T25" fmla="*/ 61 h 121"/>
              <a:gd name="T26" fmla="*/ 96 w 121"/>
              <a:gd name="T27" fmla="*/ 97 h 121"/>
              <a:gd name="T28" fmla="*/ 60 w 121"/>
              <a:gd name="T29" fmla="*/ 111 h 121"/>
              <a:gd name="T30" fmla="*/ 25 w 121"/>
              <a:gd name="T31" fmla="*/ 9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121">
                <a:moveTo>
                  <a:pt x="18" y="18"/>
                </a:moveTo>
                <a:cubicBezTo>
                  <a:pt x="6" y="29"/>
                  <a:pt x="0" y="45"/>
                  <a:pt x="0" y="61"/>
                </a:cubicBezTo>
                <a:cubicBezTo>
                  <a:pt x="0" y="77"/>
                  <a:pt x="6" y="92"/>
                  <a:pt x="18" y="103"/>
                </a:cubicBezTo>
                <a:cubicBezTo>
                  <a:pt x="29" y="115"/>
                  <a:pt x="44" y="121"/>
                  <a:pt x="60" y="121"/>
                </a:cubicBezTo>
                <a:cubicBezTo>
                  <a:pt x="77" y="121"/>
                  <a:pt x="92" y="115"/>
                  <a:pt x="103" y="103"/>
                </a:cubicBezTo>
                <a:cubicBezTo>
                  <a:pt x="115" y="92"/>
                  <a:pt x="121" y="77"/>
                  <a:pt x="121" y="61"/>
                </a:cubicBezTo>
                <a:cubicBezTo>
                  <a:pt x="121" y="27"/>
                  <a:pt x="94" y="0"/>
                  <a:pt x="60" y="0"/>
                </a:cubicBezTo>
                <a:cubicBezTo>
                  <a:pt x="44" y="0"/>
                  <a:pt x="29" y="7"/>
                  <a:pt x="18" y="18"/>
                </a:cubicBezTo>
                <a:close/>
                <a:moveTo>
                  <a:pt x="25" y="97"/>
                </a:moveTo>
                <a:cubicBezTo>
                  <a:pt x="15" y="87"/>
                  <a:pt x="10" y="74"/>
                  <a:pt x="10" y="61"/>
                </a:cubicBezTo>
                <a:cubicBezTo>
                  <a:pt x="10" y="47"/>
                  <a:pt x="15" y="34"/>
                  <a:pt x="25" y="25"/>
                </a:cubicBezTo>
                <a:cubicBezTo>
                  <a:pt x="34" y="15"/>
                  <a:pt x="47" y="10"/>
                  <a:pt x="60" y="10"/>
                </a:cubicBezTo>
                <a:cubicBezTo>
                  <a:pt x="88" y="10"/>
                  <a:pt x="111" y="33"/>
                  <a:pt x="111" y="61"/>
                </a:cubicBezTo>
                <a:cubicBezTo>
                  <a:pt x="111" y="74"/>
                  <a:pt x="106" y="87"/>
                  <a:pt x="96" y="97"/>
                </a:cubicBezTo>
                <a:cubicBezTo>
                  <a:pt x="87" y="106"/>
                  <a:pt x="74" y="111"/>
                  <a:pt x="60" y="111"/>
                </a:cubicBezTo>
                <a:cubicBezTo>
                  <a:pt x="47" y="111"/>
                  <a:pt x="34" y="106"/>
                  <a:pt x="25" y="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Oval 181"/>
          <p:cNvSpPr>
            <a:spLocks noChangeArrowheads="1"/>
          </p:cNvSpPr>
          <p:nvPr/>
        </p:nvSpPr>
        <p:spPr bwMode="auto">
          <a:xfrm>
            <a:off x="1948547" y="4482670"/>
            <a:ext cx="55270" cy="547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82"/>
          <p:cNvSpPr>
            <a:spLocks noEditPoints="1"/>
          </p:cNvSpPr>
          <p:nvPr/>
        </p:nvSpPr>
        <p:spPr bwMode="auto">
          <a:xfrm>
            <a:off x="1749779" y="4594223"/>
            <a:ext cx="143498" cy="145019"/>
          </a:xfrm>
          <a:custGeom>
            <a:avLst/>
            <a:gdLst>
              <a:gd name="T0" fmla="*/ 17 w 120"/>
              <a:gd name="T1" fmla="*/ 18 h 121"/>
              <a:gd name="T2" fmla="*/ 0 w 120"/>
              <a:gd name="T3" fmla="*/ 60 h 121"/>
              <a:gd name="T4" fmla="*/ 17 w 120"/>
              <a:gd name="T5" fmla="*/ 103 h 121"/>
              <a:gd name="T6" fmla="*/ 60 w 120"/>
              <a:gd name="T7" fmla="*/ 121 h 121"/>
              <a:gd name="T8" fmla="*/ 120 w 120"/>
              <a:gd name="T9" fmla="*/ 60 h 121"/>
              <a:gd name="T10" fmla="*/ 60 w 120"/>
              <a:gd name="T11" fmla="*/ 0 h 121"/>
              <a:gd name="T12" fmla="*/ 17 w 120"/>
              <a:gd name="T13" fmla="*/ 18 h 121"/>
              <a:gd name="T14" fmla="*/ 24 w 120"/>
              <a:gd name="T15" fmla="*/ 96 h 121"/>
              <a:gd name="T16" fmla="*/ 9 w 120"/>
              <a:gd name="T17" fmla="*/ 60 h 121"/>
              <a:gd name="T18" fmla="*/ 24 w 120"/>
              <a:gd name="T19" fmla="*/ 25 h 121"/>
              <a:gd name="T20" fmla="*/ 60 w 120"/>
              <a:gd name="T21" fmla="*/ 10 h 121"/>
              <a:gd name="T22" fmla="*/ 111 w 120"/>
              <a:gd name="T23" fmla="*/ 60 h 121"/>
              <a:gd name="T24" fmla="*/ 60 w 120"/>
              <a:gd name="T25" fmla="*/ 111 h 121"/>
              <a:gd name="T26" fmla="*/ 24 w 120"/>
              <a:gd name="T27" fmla="*/ 9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0" h="121">
                <a:moveTo>
                  <a:pt x="17" y="18"/>
                </a:moveTo>
                <a:cubicBezTo>
                  <a:pt x="6" y="29"/>
                  <a:pt x="0" y="44"/>
                  <a:pt x="0" y="60"/>
                </a:cubicBezTo>
                <a:cubicBezTo>
                  <a:pt x="0" y="77"/>
                  <a:pt x="6" y="92"/>
                  <a:pt x="17" y="103"/>
                </a:cubicBezTo>
                <a:cubicBezTo>
                  <a:pt x="29" y="114"/>
                  <a:pt x="44" y="121"/>
                  <a:pt x="60" y="121"/>
                </a:cubicBezTo>
                <a:cubicBezTo>
                  <a:pt x="93" y="121"/>
                  <a:pt x="120" y="94"/>
                  <a:pt x="120" y="60"/>
                </a:cubicBezTo>
                <a:cubicBezTo>
                  <a:pt x="120" y="27"/>
                  <a:pt x="93" y="0"/>
                  <a:pt x="60" y="0"/>
                </a:cubicBezTo>
                <a:cubicBezTo>
                  <a:pt x="44" y="0"/>
                  <a:pt x="29" y="6"/>
                  <a:pt x="17" y="18"/>
                </a:cubicBezTo>
                <a:close/>
                <a:moveTo>
                  <a:pt x="24" y="96"/>
                </a:moveTo>
                <a:cubicBezTo>
                  <a:pt x="14" y="87"/>
                  <a:pt x="9" y="74"/>
                  <a:pt x="9" y="60"/>
                </a:cubicBezTo>
                <a:cubicBezTo>
                  <a:pt x="9" y="47"/>
                  <a:pt x="14" y="34"/>
                  <a:pt x="24" y="25"/>
                </a:cubicBezTo>
                <a:cubicBezTo>
                  <a:pt x="34" y="15"/>
                  <a:pt x="46" y="10"/>
                  <a:pt x="60" y="10"/>
                </a:cubicBezTo>
                <a:cubicBezTo>
                  <a:pt x="88" y="10"/>
                  <a:pt x="111" y="32"/>
                  <a:pt x="111" y="60"/>
                </a:cubicBezTo>
                <a:cubicBezTo>
                  <a:pt x="111" y="88"/>
                  <a:pt x="88" y="111"/>
                  <a:pt x="60" y="111"/>
                </a:cubicBezTo>
                <a:cubicBezTo>
                  <a:pt x="46" y="111"/>
                  <a:pt x="34" y="106"/>
                  <a:pt x="24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Oval 183"/>
          <p:cNvSpPr>
            <a:spLocks noChangeArrowheads="1"/>
          </p:cNvSpPr>
          <p:nvPr/>
        </p:nvSpPr>
        <p:spPr bwMode="auto">
          <a:xfrm>
            <a:off x="1793893" y="4638338"/>
            <a:ext cx="55270" cy="5527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84"/>
          <p:cNvSpPr>
            <a:spLocks noEditPoints="1"/>
          </p:cNvSpPr>
          <p:nvPr/>
        </p:nvSpPr>
        <p:spPr bwMode="auto">
          <a:xfrm>
            <a:off x="1707693" y="4398498"/>
            <a:ext cx="513144" cy="431508"/>
          </a:xfrm>
          <a:custGeom>
            <a:avLst/>
            <a:gdLst>
              <a:gd name="T0" fmla="*/ 408 w 428"/>
              <a:gd name="T1" fmla="*/ 64 h 360"/>
              <a:gd name="T2" fmla="*/ 408 w 428"/>
              <a:gd name="T3" fmla="*/ 94 h 360"/>
              <a:gd name="T4" fmla="*/ 428 w 428"/>
              <a:gd name="T5" fmla="*/ 74 h 360"/>
              <a:gd name="T6" fmla="*/ 428 w 428"/>
              <a:gd name="T7" fmla="*/ 41 h 360"/>
              <a:gd name="T8" fmla="*/ 408 w 428"/>
              <a:gd name="T9" fmla="*/ 64 h 360"/>
              <a:gd name="T10" fmla="*/ 408 w 428"/>
              <a:gd name="T11" fmla="*/ 331 h 360"/>
              <a:gd name="T12" fmla="*/ 399 w 428"/>
              <a:gd name="T13" fmla="*/ 341 h 360"/>
              <a:gd name="T14" fmla="*/ 239 w 428"/>
              <a:gd name="T15" fmla="*/ 341 h 360"/>
              <a:gd name="T16" fmla="*/ 220 w 428"/>
              <a:gd name="T17" fmla="*/ 360 h 360"/>
              <a:gd name="T18" fmla="*/ 399 w 428"/>
              <a:gd name="T19" fmla="*/ 360 h 360"/>
              <a:gd name="T20" fmla="*/ 428 w 428"/>
              <a:gd name="T21" fmla="*/ 331 h 360"/>
              <a:gd name="T22" fmla="*/ 428 w 428"/>
              <a:gd name="T23" fmla="*/ 155 h 360"/>
              <a:gd name="T24" fmla="*/ 408 w 428"/>
              <a:gd name="T25" fmla="*/ 174 h 360"/>
              <a:gd name="T26" fmla="*/ 408 w 428"/>
              <a:gd name="T27" fmla="*/ 331 h 360"/>
              <a:gd name="T28" fmla="*/ 107 w 428"/>
              <a:gd name="T29" fmla="*/ 350 h 360"/>
              <a:gd name="T30" fmla="*/ 108 w 428"/>
              <a:gd name="T31" fmla="*/ 341 h 360"/>
              <a:gd name="T32" fmla="*/ 29 w 428"/>
              <a:gd name="T33" fmla="*/ 341 h 360"/>
              <a:gd name="T34" fmla="*/ 19 w 428"/>
              <a:gd name="T35" fmla="*/ 331 h 360"/>
              <a:gd name="T36" fmla="*/ 19 w 428"/>
              <a:gd name="T37" fmla="*/ 29 h 360"/>
              <a:gd name="T38" fmla="*/ 29 w 428"/>
              <a:gd name="T39" fmla="*/ 20 h 360"/>
              <a:gd name="T40" fmla="*/ 370 w 428"/>
              <a:gd name="T41" fmla="*/ 20 h 360"/>
              <a:gd name="T42" fmla="*/ 386 w 428"/>
              <a:gd name="T43" fmla="*/ 0 h 360"/>
              <a:gd name="T44" fmla="*/ 29 w 428"/>
              <a:gd name="T45" fmla="*/ 0 h 360"/>
              <a:gd name="T46" fmla="*/ 0 w 428"/>
              <a:gd name="T47" fmla="*/ 29 h 360"/>
              <a:gd name="T48" fmla="*/ 0 w 428"/>
              <a:gd name="T49" fmla="*/ 331 h 360"/>
              <a:gd name="T50" fmla="*/ 29 w 428"/>
              <a:gd name="T51" fmla="*/ 360 h 360"/>
              <a:gd name="T52" fmla="*/ 109 w 428"/>
              <a:gd name="T53" fmla="*/ 360 h 360"/>
              <a:gd name="T54" fmla="*/ 107 w 428"/>
              <a:gd name="T55" fmla="*/ 353 h 360"/>
              <a:gd name="T56" fmla="*/ 107 w 428"/>
              <a:gd name="T57" fmla="*/ 35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8" h="360">
                <a:moveTo>
                  <a:pt x="408" y="64"/>
                </a:moveTo>
                <a:cubicBezTo>
                  <a:pt x="408" y="94"/>
                  <a:pt x="408" y="94"/>
                  <a:pt x="408" y="94"/>
                </a:cubicBezTo>
                <a:cubicBezTo>
                  <a:pt x="428" y="74"/>
                  <a:pt x="428" y="74"/>
                  <a:pt x="428" y="74"/>
                </a:cubicBezTo>
                <a:cubicBezTo>
                  <a:pt x="428" y="41"/>
                  <a:pt x="428" y="41"/>
                  <a:pt x="428" y="41"/>
                </a:cubicBezTo>
                <a:lnTo>
                  <a:pt x="408" y="64"/>
                </a:lnTo>
                <a:close/>
                <a:moveTo>
                  <a:pt x="408" y="331"/>
                </a:moveTo>
                <a:cubicBezTo>
                  <a:pt x="408" y="336"/>
                  <a:pt x="404" y="341"/>
                  <a:pt x="399" y="341"/>
                </a:cubicBezTo>
                <a:cubicBezTo>
                  <a:pt x="239" y="341"/>
                  <a:pt x="239" y="341"/>
                  <a:pt x="239" y="341"/>
                </a:cubicBezTo>
                <a:cubicBezTo>
                  <a:pt x="220" y="360"/>
                  <a:pt x="220" y="360"/>
                  <a:pt x="220" y="360"/>
                </a:cubicBezTo>
                <a:cubicBezTo>
                  <a:pt x="399" y="360"/>
                  <a:pt x="399" y="360"/>
                  <a:pt x="399" y="360"/>
                </a:cubicBezTo>
                <a:cubicBezTo>
                  <a:pt x="415" y="360"/>
                  <a:pt x="428" y="347"/>
                  <a:pt x="428" y="331"/>
                </a:cubicBezTo>
                <a:cubicBezTo>
                  <a:pt x="428" y="155"/>
                  <a:pt x="428" y="155"/>
                  <a:pt x="428" y="155"/>
                </a:cubicBezTo>
                <a:cubicBezTo>
                  <a:pt x="408" y="174"/>
                  <a:pt x="408" y="174"/>
                  <a:pt x="408" y="174"/>
                </a:cubicBezTo>
                <a:lnTo>
                  <a:pt x="408" y="331"/>
                </a:lnTo>
                <a:close/>
                <a:moveTo>
                  <a:pt x="107" y="350"/>
                </a:moveTo>
                <a:cubicBezTo>
                  <a:pt x="107" y="347"/>
                  <a:pt x="107" y="344"/>
                  <a:pt x="108" y="341"/>
                </a:cubicBezTo>
                <a:cubicBezTo>
                  <a:pt x="29" y="341"/>
                  <a:pt x="29" y="341"/>
                  <a:pt x="29" y="341"/>
                </a:cubicBezTo>
                <a:cubicBezTo>
                  <a:pt x="24" y="341"/>
                  <a:pt x="19" y="336"/>
                  <a:pt x="19" y="331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4"/>
                  <a:pt x="24" y="20"/>
                  <a:pt x="29" y="20"/>
                </a:cubicBezTo>
                <a:cubicBezTo>
                  <a:pt x="370" y="20"/>
                  <a:pt x="370" y="20"/>
                  <a:pt x="370" y="20"/>
                </a:cubicBezTo>
                <a:cubicBezTo>
                  <a:pt x="386" y="0"/>
                  <a:pt x="386" y="0"/>
                  <a:pt x="386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331"/>
                  <a:pt x="0" y="331"/>
                  <a:pt x="0" y="331"/>
                </a:cubicBezTo>
                <a:cubicBezTo>
                  <a:pt x="0" y="347"/>
                  <a:pt x="13" y="360"/>
                  <a:pt x="29" y="360"/>
                </a:cubicBezTo>
                <a:cubicBezTo>
                  <a:pt x="109" y="360"/>
                  <a:pt x="109" y="360"/>
                  <a:pt x="109" y="360"/>
                </a:cubicBezTo>
                <a:cubicBezTo>
                  <a:pt x="108" y="358"/>
                  <a:pt x="107" y="355"/>
                  <a:pt x="107" y="353"/>
                </a:cubicBezTo>
                <a:cubicBezTo>
                  <a:pt x="107" y="352"/>
                  <a:pt x="107" y="351"/>
                  <a:pt x="107" y="3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85"/>
          <p:cNvSpPr>
            <a:spLocks noEditPoints="1"/>
          </p:cNvSpPr>
          <p:nvPr/>
        </p:nvSpPr>
        <p:spPr bwMode="auto">
          <a:xfrm>
            <a:off x="1882629" y="4436021"/>
            <a:ext cx="437593" cy="435057"/>
          </a:xfrm>
          <a:custGeom>
            <a:avLst/>
            <a:gdLst>
              <a:gd name="T0" fmla="*/ 321 w 365"/>
              <a:gd name="T1" fmla="*/ 16 h 363"/>
              <a:gd name="T2" fmla="*/ 12 w 365"/>
              <a:gd name="T3" fmla="*/ 329 h 363"/>
              <a:gd name="T4" fmla="*/ 6 w 365"/>
              <a:gd name="T5" fmla="*/ 359 h 363"/>
              <a:gd name="T6" fmla="*/ 16 w 365"/>
              <a:gd name="T7" fmla="*/ 363 h 363"/>
              <a:gd name="T8" fmla="*/ 36 w 365"/>
              <a:gd name="T9" fmla="*/ 353 h 363"/>
              <a:gd name="T10" fmla="*/ 350 w 365"/>
              <a:gd name="T11" fmla="*/ 44 h 363"/>
              <a:gd name="T12" fmla="*/ 357 w 365"/>
              <a:gd name="T13" fmla="*/ 8 h 363"/>
              <a:gd name="T14" fmla="*/ 321 w 365"/>
              <a:gd name="T15" fmla="*/ 16 h 363"/>
              <a:gd name="T16" fmla="*/ 13 w 365"/>
              <a:gd name="T17" fmla="*/ 352 h 363"/>
              <a:gd name="T18" fmla="*/ 19 w 365"/>
              <a:gd name="T19" fmla="*/ 336 h 363"/>
              <a:gd name="T20" fmla="*/ 328 w 365"/>
              <a:gd name="T21" fmla="*/ 23 h 363"/>
              <a:gd name="T22" fmla="*/ 350 w 365"/>
              <a:gd name="T23" fmla="*/ 15 h 363"/>
              <a:gd name="T24" fmla="*/ 352 w 365"/>
              <a:gd name="T25" fmla="*/ 20 h 363"/>
              <a:gd name="T26" fmla="*/ 343 w 365"/>
              <a:gd name="T27" fmla="*/ 37 h 363"/>
              <a:gd name="T28" fmla="*/ 29 w 365"/>
              <a:gd name="T29" fmla="*/ 346 h 363"/>
              <a:gd name="T30" fmla="*/ 16 w 365"/>
              <a:gd name="T31" fmla="*/ 353 h 363"/>
              <a:gd name="T32" fmla="*/ 16 w 365"/>
              <a:gd name="T33" fmla="*/ 353 h 363"/>
              <a:gd name="T34" fmla="*/ 13 w 365"/>
              <a:gd name="T35" fmla="*/ 35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5" h="363">
                <a:moveTo>
                  <a:pt x="321" y="16"/>
                </a:moveTo>
                <a:cubicBezTo>
                  <a:pt x="12" y="329"/>
                  <a:pt x="12" y="329"/>
                  <a:pt x="12" y="329"/>
                </a:cubicBezTo>
                <a:cubicBezTo>
                  <a:pt x="2" y="339"/>
                  <a:pt x="0" y="352"/>
                  <a:pt x="6" y="359"/>
                </a:cubicBezTo>
                <a:cubicBezTo>
                  <a:pt x="9" y="362"/>
                  <a:pt x="12" y="363"/>
                  <a:pt x="16" y="363"/>
                </a:cubicBezTo>
                <a:cubicBezTo>
                  <a:pt x="23" y="363"/>
                  <a:pt x="30" y="359"/>
                  <a:pt x="36" y="353"/>
                </a:cubicBezTo>
                <a:cubicBezTo>
                  <a:pt x="350" y="44"/>
                  <a:pt x="350" y="44"/>
                  <a:pt x="350" y="44"/>
                </a:cubicBezTo>
                <a:cubicBezTo>
                  <a:pt x="362" y="32"/>
                  <a:pt x="365" y="16"/>
                  <a:pt x="357" y="8"/>
                </a:cubicBezTo>
                <a:cubicBezTo>
                  <a:pt x="349" y="0"/>
                  <a:pt x="333" y="4"/>
                  <a:pt x="321" y="16"/>
                </a:cubicBezTo>
                <a:close/>
                <a:moveTo>
                  <a:pt x="13" y="352"/>
                </a:moveTo>
                <a:cubicBezTo>
                  <a:pt x="11" y="350"/>
                  <a:pt x="12" y="343"/>
                  <a:pt x="19" y="336"/>
                </a:cubicBezTo>
                <a:cubicBezTo>
                  <a:pt x="328" y="23"/>
                  <a:pt x="328" y="23"/>
                  <a:pt x="328" y="23"/>
                </a:cubicBezTo>
                <a:cubicBezTo>
                  <a:pt x="336" y="14"/>
                  <a:pt x="347" y="12"/>
                  <a:pt x="350" y="15"/>
                </a:cubicBezTo>
                <a:cubicBezTo>
                  <a:pt x="351" y="16"/>
                  <a:pt x="352" y="18"/>
                  <a:pt x="352" y="20"/>
                </a:cubicBezTo>
                <a:cubicBezTo>
                  <a:pt x="352" y="25"/>
                  <a:pt x="349" y="31"/>
                  <a:pt x="343" y="37"/>
                </a:cubicBezTo>
                <a:cubicBezTo>
                  <a:pt x="343" y="37"/>
                  <a:pt x="29" y="346"/>
                  <a:pt x="29" y="346"/>
                </a:cubicBezTo>
                <a:cubicBezTo>
                  <a:pt x="25" y="351"/>
                  <a:pt x="20" y="353"/>
                  <a:pt x="16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5" y="353"/>
                  <a:pt x="14" y="353"/>
                  <a:pt x="13" y="3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86"/>
          <p:cNvSpPr>
            <a:spLocks/>
          </p:cNvSpPr>
          <p:nvPr/>
        </p:nvSpPr>
        <p:spPr bwMode="auto">
          <a:xfrm>
            <a:off x="2148835" y="4443120"/>
            <a:ext cx="165301" cy="164287"/>
          </a:xfrm>
          <a:custGeom>
            <a:avLst/>
            <a:gdLst>
              <a:gd name="T0" fmla="*/ 132 w 138"/>
              <a:gd name="T1" fmla="*/ 6 h 137"/>
              <a:gd name="T2" fmla="*/ 103 w 138"/>
              <a:gd name="T3" fmla="*/ 13 h 137"/>
              <a:gd name="T4" fmla="*/ 0 w 138"/>
              <a:gd name="T5" fmla="*/ 117 h 137"/>
              <a:gd name="T6" fmla="*/ 20 w 138"/>
              <a:gd name="T7" fmla="*/ 137 h 137"/>
              <a:gd name="T8" fmla="*/ 124 w 138"/>
              <a:gd name="T9" fmla="*/ 35 h 137"/>
              <a:gd name="T10" fmla="*/ 132 w 138"/>
              <a:gd name="T11" fmla="*/ 6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137">
                <a:moveTo>
                  <a:pt x="132" y="6"/>
                </a:moveTo>
                <a:cubicBezTo>
                  <a:pt x="126" y="0"/>
                  <a:pt x="113" y="3"/>
                  <a:pt x="103" y="13"/>
                </a:cubicBezTo>
                <a:cubicBezTo>
                  <a:pt x="0" y="117"/>
                  <a:pt x="0" y="117"/>
                  <a:pt x="0" y="117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34" y="25"/>
                  <a:pt x="138" y="12"/>
                  <a:pt x="13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87"/>
          <p:cNvSpPr>
            <a:spLocks noEditPoints="1"/>
          </p:cNvSpPr>
          <p:nvPr/>
        </p:nvSpPr>
        <p:spPr bwMode="auto">
          <a:xfrm>
            <a:off x="1843078" y="4372131"/>
            <a:ext cx="401591" cy="463960"/>
          </a:xfrm>
          <a:custGeom>
            <a:avLst/>
            <a:gdLst>
              <a:gd name="T0" fmla="*/ 315 w 335"/>
              <a:gd name="T1" fmla="*/ 0 h 387"/>
              <a:gd name="T2" fmla="*/ 291 w 335"/>
              <a:gd name="T3" fmla="*/ 14 h 387"/>
              <a:gd name="T4" fmla="*/ 10 w 335"/>
              <a:gd name="T5" fmla="*/ 353 h 387"/>
              <a:gd name="T6" fmla="*/ 7 w 335"/>
              <a:gd name="T7" fmla="*/ 383 h 387"/>
              <a:gd name="T8" fmla="*/ 17 w 335"/>
              <a:gd name="T9" fmla="*/ 386 h 387"/>
              <a:gd name="T10" fmla="*/ 37 w 335"/>
              <a:gd name="T11" fmla="*/ 375 h 387"/>
              <a:gd name="T12" fmla="*/ 322 w 335"/>
              <a:gd name="T13" fmla="*/ 40 h 387"/>
              <a:gd name="T14" fmla="*/ 326 w 335"/>
              <a:gd name="T15" fmla="*/ 4 h 387"/>
              <a:gd name="T16" fmla="*/ 315 w 335"/>
              <a:gd name="T17" fmla="*/ 0 h 387"/>
              <a:gd name="T18" fmla="*/ 13 w 335"/>
              <a:gd name="T19" fmla="*/ 376 h 387"/>
              <a:gd name="T20" fmla="*/ 18 w 335"/>
              <a:gd name="T21" fmla="*/ 359 h 387"/>
              <a:gd name="T22" fmla="*/ 299 w 335"/>
              <a:gd name="T23" fmla="*/ 20 h 387"/>
              <a:gd name="T24" fmla="*/ 315 w 335"/>
              <a:gd name="T25" fmla="*/ 10 h 387"/>
              <a:gd name="T26" fmla="*/ 320 w 335"/>
              <a:gd name="T27" fmla="*/ 11 h 387"/>
              <a:gd name="T28" fmla="*/ 322 w 335"/>
              <a:gd name="T29" fmla="*/ 17 h 387"/>
              <a:gd name="T30" fmla="*/ 315 w 335"/>
              <a:gd name="T31" fmla="*/ 34 h 387"/>
              <a:gd name="T32" fmla="*/ 29 w 335"/>
              <a:gd name="T33" fmla="*/ 369 h 387"/>
              <a:gd name="T34" fmla="*/ 17 w 335"/>
              <a:gd name="T35" fmla="*/ 377 h 387"/>
              <a:gd name="T36" fmla="*/ 13 w 335"/>
              <a:gd name="T37" fmla="*/ 37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35" h="387">
                <a:moveTo>
                  <a:pt x="315" y="0"/>
                </a:moveTo>
                <a:cubicBezTo>
                  <a:pt x="307" y="1"/>
                  <a:pt x="298" y="6"/>
                  <a:pt x="291" y="14"/>
                </a:cubicBezTo>
                <a:cubicBezTo>
                  <a:pt x="10" y="353"/>
                  <a:pt x="10" y="353"/>
                  <a:pt x="10" y="353"/>
                </a:cubicBezTo>
                <a:cubicBezTo>
                  <a:pt x="1" y="364"/>
                  <a:pt x="0" y="377"/>
                  <a:pt x="7" y="383"/>
                </a:cubicBezTo>
                <a:cubicBezTo>
                  <a:pt x="10" y="386"/>
                  <a:pt x="13" y="387"/>
                  <a:pt x="17" y="386"/>
                </a:cubicBezTo>
                <a:cubicBezTo>
                  <a:pt x="24" y="386"/>
                  <a:pt x="31" y="381"/>
                  <a:pt x="37" y="375"/>
                </a:cubicBezTo>
                <a:cubicBezTo>
                  <a:pt x="322" y="40"/>
                  <a:pt x="322" y="40"/>
                  <a:pt x="322" y="40"/>
                </a:cubicBezTo>
                <a:cubicBezTo>
                  <a:pt x="333" y="27"/>
                  <a:pt x="335" y="11"/>
                  <a:pt x="326" y="4"/>
                </a:cubicBezTo>
                <a:cubicBezTo>
                  <a:pt x="323" y="1"/>
                  <a:pt x="319" y="0"/>
                  <a:pt x="315" y="0"/>
                </a:cubicBezTo>
                <a:close/>
                <a:moveTo>
                  <a:pt x="13" y="376"/>
                </a:moveTo>
                <a:cubicBezTo>
                  <a:pt x="11" y="374"/>
                  <a:pt x="12" y="367"/>
                  <a:pt x="18" y="359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304" y="14"/>
                  <a:pt x="310" y="10"/>
                  <a:pt x="315" y="10"/>
                </a:cubicBezTo>
                <a:cubicBezTo>
                  <a:pt x="318" y="10"/>
                  <a:pt x="319" y="10"/>
                  <a:pt x="320" y="11"/>
                </a:cubicBezTo>
                <a:cubicBezTo>
                  <a:pt x="322" y="12"/>
                  <a:pt x="322" y="14"/>
                  <a:pt x="322" y="17"/>
                </a:cubicBezTo>
                <a:cubicBezTo>
                  <a:pt x="322" y="21"/>
                  <a:pt x="320" y="28"/>
                  <a:pt x="315" y="34"/>
                </a:cubicBezTo>
                <a:cubicBezTo>
                  <a:pt x="315" y="34"/>
                  <a:pt x="29" y="369"/>
                  <a:pt x="29" y="369"/>
                </a:cubicBezTo>
                <a:cubicBezTo>
                  <a:pt x="25" y="373"/>
                  <a:pt x="20" y="376"/>
                  <a:pt x="17" y="377"/>
                </a:cubicBezTo>
                <a:cubicBezTo>
                  <a:pt x="16" y="377"/>
                  <a:pt x="14" y="377"/>
                  <a:pt x="13" y="3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88"/>
          <p:cNvSpPr>
            <a:spLocks/>
          </p:cNvSpPr>
          <p:nvPr/>
        </p:nvSpPr>
        <p:spPr bwMode="auto">
          <a:xfrm>
            <a:off x="2084946" y="4374666"/>
            <a:ext cx="153639" cy="174936"/>
          </a:xfrm>
          <a:custGeom>
            <a:avLst/>
            <a:gdLst>
              <a:gd name="T0" fmla="*/ 121 w 128"/>
              <a:gd name="T1" fmla="*/ 5 h 146"/>
              <a:gd name="T2" fmla="*/ 93 w 128"/>
              <a:gd name="T3" fmla="*/ 15 h 146"/>
              <a:gd name="T4" fmla="*/ 0 w 128"/>
              <a:gd name="T5" fmla="*/ 128 h 146"/>
              <a:gd name="T6" fmla="*/ 22 w 128"/>
              <a:gd name="T7" fmla="*/ 146 h 146"/>
              <a:gd name="T8" fmla="*/ 117 w 128"/>
              <a:gd name="T9" fmla="*/ 35 h 146"/>
              <a:gd name="T10" fmla="*/ 121 w 128"/>
              <a:gd name="T11" fmla="*/ 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146">
                <a:moveTo>
                  <a:pt x="121" y="5"/>
                </a:moveTo>
                <a:cubicBezTo>
                  <a:pt x="115" y="0"/>
                  <a:pt x="102" y="4"/>
                  <a:pt x="93" y="15"/>
                </a:cubicBezTo>
                <a:cubicBezTo>
                  <a:pt x="0" y="128"/>
                  <a:pt x="0" y="128"/>
                  <a:pt x="0" y="128"/>
                </a:cubicBezTo>
                <a:cubicBezTo>
                  <a:pt x="22" y="146"/>
                  <a:pt x="22" y="146"/>
                  <a:pt x="22" y="146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26" y="24"/>
                  <a:pt x="128" y="11"/>
                  <a:pt x="12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189"/>
          <p:cNvSpPr>
            <a:spLocks/>
          </p:cNvSpPr>
          <p:nvPr/>
        </p:nvSpPr>
        <p:spPr bwMode="auto">
          <a:xfrm>
            <a:off x="4965552" y="5272162"/>
            <a:ext cx="822958" cy="822451"/>
          </a:xfrm>
          <a:custGeom>
            <a:avLst/>
            <a:gdLst>
              <a:gd name="T0" fmla="*/ 687 w 687"/>
              <a:gd name="T1" fmla="*/ 624 h 686"/>
              <a:gd name="T2" fmla="*/ 625 w 687"/>
              <a:gd name="T3" fmla="*/ 686 h 686"/>
              <a:gd name="T4" fmla="*/ 63 w 687"/>
              <a:gd name="T5" fmla="*/ 686 h 686"/>
              <a:gd name="T6" fmla="*/ 0 w 687"/>
              <a:gd name="T7" fmla="*/ 624 h 686"/>
              <a:gd name="T8" fmla="*/ 0 w 687"/>
              <a:gd name="T9" fmla="*/ 62 h 686"/>
              <a:gd name="T10" fmla="*/ 63 w 687"/>
              <a:gd name="T11" fmla="*/ 0 h 686"/>
              <a:gd name="T12" fmla="*/ 625 w 687"/>
              <a:gd name="T13" fmla="*/ 0 h 686"/>
              <a:gd name="T14" fmla="*/ 687 w 687"/>
              <a:gd name="T15" fmla="*/ 62 h 686"/>
              <a:gd name="T16" fmla="*/ 687 w 687"/>
              <a:gd name="T17" fmla="*/ 624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6">
                <a:moveTo>
                  <a:pt x="687" y="624"/>
                </a:moveTo>
                <a:cubicBezTo>
                  <a:pt x="687" y="659"/>
                  <a:pt x="659" y="686"/>
                  <a:pt x="625" y="686"/>
                </a:cubicBezTo>
                <a:cubicBezTo>
                  <a:pt x="63" y="686"/>
                  <a:pt x="63" y="686"/>
                  <a:pt x="63" y="686"/>
                </a:cubicBezTo>
                <a:cubicBezTo>
                  <a:pt x="28" y="686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3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A45B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90"/>
          <p:cNvSpPr>
            <a:spLocks/>
          </p:cNvSpPr>
          <p:nvPr/>
        </p:nvSpPr>
        <p:spPr bwMode="auto">
          <a:xfrm>
            <a:off x="5195250" y="5458253"/>
            <a:ext cx="593260" cy="636360"/>
          </a:xfrm>
          <a:custGeom>
            <a:avLst/>
            <a:gdLst>
              <a:gd name="T0" fmla="*/ 208 w 495"/>
              <a:gd name="T1" fmla="*/ 19 h 531"/>
              <a:gd name="T2" fmla="*/ 93 w 495"/>
              <a:gd name="T3" fmla="*/ 49 h 531"/>
              <a:gd name="T4" fmla="*/ 0 w 495"/>
              <a:gd name="T5" fmla="*/ 158 h 531"/>
              <a:gd name="T6" fmla="*/ 20 w 495"/>
              <a:gd name="T7" fmla="*/ 283 h 531"/>
              <a:gd name="T8" fmla="*/ 73 w 495"/>
              <a:gd name="T9" fmla="*/ 335 h 531"/>
              <a:gd name="T10" fmla="*/ 72 w 495"/>
              <a:gd name="T11" fmla="*/ 420 h 531"/>
              <a:gd name="T12" fmla="*/ 184 w 495"/>
              <a:gd name="T13" fmla="*/ 531 h 531"/>
              <a:gd name="T14" fmla="*/ 433 w 495"/>
              <a:gd name="T15" fmla="*/ 531 h 531"/>
              <a:gd name="T16" fmla="*/ 495 w 495"/>
              <a:gd name="T17" fmla="*/ 469 h 531"/>
              <a:gd name="T18" fmla="*/ 495 w 495"/>
              <a:gd name="T19" fmla="*/ 307 h 531"/>
              <a:gd name="T20" fmla="*/ 208 w 495"/>
              <a:gd name="T21" fmla="*/ 19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5" h="531">
                <a:moveTo>
                  <a:pt x="208" y="19"/>
                </a:moveTo>
                <a:cubicBezTo>
                  <a:pt x="208" y="19"/>
                  <a:pt x="114" y="0"/>
                  <a:pt x="93" y="49"/>
                </a:cubicBezTo>
                <a:cubicBezTo>
                  <a:pt x="73" y="97"/>
                  <a:pt x="0" y="158"/>
                  <a:pt x="0" y="158"/>
                </a:cubicBezTo>
                <a:cubicBezTo>
                  <a:pt x="20" y="283"/>
                  <a:pt x="20" y="283"/>
                  <a:pt x="20" y="283"/>
                </a:cubicBezTo>
                <a:cubicBezTo>
                  <a:pt x="73" y="335"/>
                  <a:pt x="73" y="335"/>
                  <a:pt x="73" y="335"/>
                </a:cubicBezTo>
                <a:cubicBezTo>
                  <a:pt x="72" y="420"/>
                  <a:pt x="72" y="420"/>
                  <a:pt x="72" y="420"/>
                </a:cubicBezTo>
                <a:cubicBezTo>
                  <a:pt x="184" y="531"/>
                  <a:pt x="184" y="531"/>
                  <a:pt x="184" y="531"/>
                </a:cubicBezTo>
                <a:cubicBezTo>
                  <a:pt x="433" y="531"/>
                  <a:pt x="433" y="531"/>
                  <a:pt x="433" y="531"/>
                </a:cubicBezTo>
                <a:cubicBezTo>
                  <a:pt x="467" y="531"/>
                  <a:pt x="495" y="504"/>
                  <a:pt x="495" y="469"/>
                </a:cubicBezTo>
                <a:cubicBezTo>
                  <a:pt x="495" y="307"/>
                  <a:pt x="495" y="307"/>
                  <a:pt x="495" y="307"/>
                </a:cubicBezTo>
                <a:lnTo>
                  <a:pt x="208" y="19"/>
                </a:lnTo>
                <a:close/>
              </a:path>
            </a:pathLst>
          </a:custGeom>
          <a:solidFill>
            <a:srgbClr val="7642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91"/>
          <p:cNvSpPr>
            <a:spLocks noEditPoints="1"/>
          </p:cNvSpPr>
          <p:nvPr/>
        </p:nvSpPr>
        <p:spPr bwMode="auto">
          <a:xfrm>
            <a:off x="5136938" y="5419717"/>
            <a:ext cx="347336" cy="389422"/>
          </a:xfrm>
          <a:custGeom>
            <a:avLst/>
            <a:gdLst>
              <a:gd name="T0" fmla="*/ 161 w 290"/>
              <a:gd name="T1" fmla="*/ 228 h 325"/>
              <a:gd name="T2" fmla="*/ 277 w 290"/>
              <a:gd name="T3" fmla="*/ 161 h 325"/>
              <a:gd name="T4" fmla="*/ 236 w 290"/>
              <a:gd name="T5" fmla="*/ 31 h 325"/>
              <a:gd name="T6" fmla="*/ 48 w 290"/>
              <a:gd name="T7" fmla="*/ 117 h 325"/>
              <a:gd name="T8" fmla="*/ 61 w 290"/>
              <a:gd name="T9" fmla="*/ 315 h 325"/>
              <a:gd name="T10" fmla="*/ 96 w 290"/>
              <a:gd name="T11" fmla="*/ 325 h 325"/>
              <a:gd name="T12" fmla="*/ 161 w 290"/>
              <a:gd name="T13" fmla="*/ 228 h 325"/>
              <a:gd name="T14" fmla="*/ 78 w 290"/>
              <a:gd name="T15" fmla="*/ 288 h 325"/>
              <a:gd name="T16" fmla="*/ 126 w 290"/>
              <a:gd name="T17" fmla="*/ 161 h 325"/>
              <a:gd name="T18" fmla="*/ 219 w 290"/>
              <a:gd name="T19" fmla="*/ 58 h 325"/>
              <a:gd name="T20" fmla="*/ 171 w 290"/>
              <a:gd name="T21" fmla="*/ 185 h 325"/>
              <a:gd name="T22" fmla="*/ 78 w 290"/>
              <a:gd name="T23" fmla="*/ 28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0" h="325">
                <a:moveTo>
                  <a:pt x="161" y="228"/>
                </a:moveTo>
                <a:cubicBezTo>
                  <a:pt x="196" y="194"/>
                  <a:pt x="237" y="172"/>
                  <a:pt x="277" y="161"/>
                </a:cubicBezTo>
                <a:cubicBezTo>
                  <a:pt x="290" y="105"/>
                  <a:pt x="275" y="53"/>
                  <a:pt x="236" y="31"/>
                </a:cubicBezTo>
                <a:cubicBezTo>
                  <a:pt x="180" y="0"/>
                  <a:pt x="96" y="38"/>
                  <a:pt x="48" y="117"/>
                </a:cubicBezTo>
                <a:cubicBezTo>
                  <a:pt x="0" y="195"/>
                  <a:pt x="6" y="284"/>
                  <a:pt x="61" y="315"/>
                </a:cubicBezTo>
                <a:cubicBezTo>
                  <a:pt x="72" y="321"/>
                  <a:pt x="84" y="324"/>
                  <a:pt x="96" y="325"/>
                </a:cubicBezTo>
                <a:cubicBezTo>
                  <a:pt x="108" y="292"/>
                  <a:pt x="130" y="258"/>
                  <a:pt x="161" y="228"/>
                </a:cubicBezTo>
                <a:close/>
                <a:moveTo>
                  <a:pt x="78" y="288"/>
                </a:moveTo>
                <a:cubicBezTo>
                  <a:pt x="66" y="281"/>
                  <a:pt x="87" y="224"/>
                  <a:pt x="126" y="161"/>
                </a:cubicBezTo>
                <a:cubicBezTo>
                  <a:pt x="165" y="97"/>
                  <a:pt x="207" y="51"/>
                  <a:pt x="219" y="58"/>
                </a:cubicBezTo>
                <a:cubicBezTo>
                  <a:pt x="231" y="65"/>
                  <a:pt x="210" y="122"/>
                  <a:pt x="171" y="185"/>
                </a:cubicBezTo>
                <a:cubicBezTo>
                  <a:pt x="132" y="249"/>
                  <a:pt x="90" y="295"/>
                  <a:pt x="78" y="2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92"/>
          <p:cNvSpPr>
            <a:spLocks noEditPoints="1"/>
          </p:cNvSpPr>
          <p:nvPr/>
        </p:nvSpPr>
        <p:spPr bwMode="auto">
          <a:xfrm>
            <a:off x="5223139" y="5590089"/>
            <a:ext cx="457875" cy="437593"/>
          </a:xfrm>
          <a:custGeom>
            <a:avLst/>
            <a:gdLst>
              <a:gd name="T0" fmla="*/ 330 w 382"/>
              <a:gd name="T1" fmla="*/ 50 h 365"/>
              <a:gd name="T2" fmla="*/ 97 w 382"/>
              <a:gd name="T3" fmla="*/ 93 h 365"/>
              <a:gd name="T4" fmla="*/ 51 w 382"/>
              <a:gd name="T5" fmla="*/ 316 h 365"/>
              <a:gd name="T6" fmla="*/ 284 w 382"/>
              <a:gd name="T7" fmla="*/ 272 h 365"/>
              <a:gd name="T8" fmla="*/ 330 w 382"/>
              <a:gd name="T9" fmla="*/ 50 h 365"/>
              <a:gd name="T10" fmla="*/ 78 w 382"/>
              <a:gd name="T11" fmla="*/ 291 h 365"/>
              <a:gd name="T12" fmla="*/ 170 w 382"/>
              <a:gd name="T13" fmla="*/ 163 h 365"/>
              <a:gd name="T14" fmla="*/ 303 w 382"/>
              <a:gd name="T15" fmla="*/ 75 h 365"/>
              <a:gd name="T16" fmla="*/ 211 w 382"/>
              <a:gd name="T17" fmla="*/ 203 h 365"/>
              <a:gd name="T18" fmla="*/ 78 w 382"/>
              <a:gd name="T19" fmla="*/ 291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2" h="365">
                <a:moveTo>
                  <a:pt x="330" y="50"/>
                </a:moveTo>
                <a:cubicBezTo>
                  <a:pt x="278" y="0"/>
                  <a:pt x="173" y="19"/>
                  <a:pt x="97" y="93"/>
                </a:cubicBezTo>
                <a:cubicBezTo>
                  <a:pt x="20" y="166"/>
                  <a:pt x="0" y="266"/>
                  <a:pt x="51" y="316"/>
                </a:cubicBezTo>
                <a:cubicBezTo>
                  <a:pt x="103" y="365"/>
                  <a:pt x="208" y="346"/>
                  <a:pt x="284" y="272"/>
                </a:cubicBezTo>
                <a:cubicBezTo>
                  <a:pt x="361" y="199"/>
                  <a:pt x="382" y="99"/>
                  <a:pt x="330" y="50"/>
                </a:cubicBezTo>
                <a:close/>
                <a:moveTo>
                  <a:pt x="78" y="291"/>
                </a:moveTo>
                <a:cubicBezTo>
                  <a:pt x="66" y="280"/>
                  <a:pt x="107" y="222"/>
                  <a:pt x="170" y="163"/>
                </a:cubicBezTo>
                <a:cubicBezTo>
                  <a:pt x="232" y="103"/>
                  <a:pt x="292" y="64"/>
                  <a:pt x="303" y="75"/>
                </a:cubicBezTo>
                <a:cubicBezTo>
                  <a:pt x="315" y="86"/>
                  <a:pt x="274" y="143"/>
                  <a:pt x="211" y="203"/>
                </a:cubicBezTo>
                <a:cubicBezTo>
                  <a:pt x="149" y="262"/>
                  <a:pt x="89" y="302"/>
                  <a:pt x="78" y="2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93"/>
          <p:cNvSpPr>
            <a:spLocks/>
          </p:cNvSpPr>
          <p:nvPr/>
        </p:nvSpPr>
        <p:spPr bwMode="auto">
          <a:xfrm>
            <a:off x="3835316" y="5272162"/>
            <a:ext cx="822958" cy="822451"/>
          </a:xfrm>
          <a:custGeom>
            <a:avLst/>
            <a:gdLst>
              <a:gd name="T0" fmla="*/ 687 w 687"/>
              <a:gd name="T1" fmla="*/ 624 h 686"/>
              <a:gd name="T2" fmla="*/ 625 w 687"/>
              <a:gd name="T3" fmla="*/ 686 h 686"/>
              <a:gd name="T4" fmla="*/ 63 w 687"/>
              <a:gd name="T5" fmla="*/ 686 h 686"/>
              <a:gd name="T6" fmla="*/ 0 w 687"/>
              <a:gd name="T7" fmla="*/ 624 h 686"/>
              <a:gd name="T8" fmla="*/ 0 w 687"/>
              <a:gd name="T9" fmla="*/ 62 h 686"/>
              <a:gd name="T10" fmla="*/ 63 w 687"/>
              <a:gd name="T11" fmla="*/ 0 h 686"/>
              <a:gd name="T12" fmla="*/ 625 w 687"/>
              <a:gd name="T13" fmla="*/ 0 h 686"/>
              <a:gd name="T14" fmla="*/ 687 w 687"/>
              <a:gd name="T15" fmla="*/ 62 h 686"/>
              <a:gd name="T16" fmla="*/ 687 w 687"/>
              <a:gd name="T17" fmla="*/ 624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6">
                <a:moveTo>
                  <a:pt x="687" y="624"/>
                </a:moveTo>
                <a:cubicBezTo>
                  <a:pt x="687" y="659"/>
                  <a:pt x="659" y="686"/>
                  <a:pt x="625" y="686"/>
                </a:cubicBezTo>
                <a:cubicBezTo>
                  <a:pt x="63" y="686"/>
                  <a:pt x="63" y="686"/>
                  <a:pt x="63" y="686"/>
                </a:cubicBezTo>
                <a:cubicBezTo>
                  <a:pt x="28" y="686"/>
                  <a:pt x="0" y="659"/>
                  <a:pt x="0" y="62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8" y="0"/>
                  <a:pt x="63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59" y="0"/>
                  <a:pt x="687" y="28"/>
                  <a:pt x="687" y="62"/>
                </a:cubicBezTo>
                <a:lnTo>
                  <a:pt x="687" y="624"/>
                </a:lnTo>
                <a:close/>
              </a:path>
            </a:pathLst>
          </a:custGeom>
          <a:solidFill>
            <a:srgbClr val="E74B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94"/>
          <p:cNvSpPr>
            <a:spLocks/>
          </p:cNvSpPr>
          <p:nvPr/>
        </p:nvSpPr>
        <p:spPr bwMode="auto">
          <a:xfrm>
            <a:off x="4085804" y="5412618"/>
            <a:ext cx="572470" cy="681995"/>
          </a:xfrm>
          <a:custGeom>
            <a:avLst/>
            <a:gdLst>
              <a:gd name="T0" fmla="*/ 271 w 478"/>
              <a:gd name="T1" fmla="*/ 107 h 569"/>
              <a:gd name="T2" fmla="*/ 269 w 478"/>
              <a:gd name="T3" fmla="*/ 109 h 569"/>
              <a:gd name="T4" fmla="*/ 155 w 478"/>
              <a:gd name="T5" fmla="*/ 0 h 569"/>
              <a:gd name="T6" fmla="*/ 102 w 478"/>
              <a:gd name="T7" fmla="*/ 30 h 569"/>
              <a:gd name="T8" fmla="*/ 74 w 478"/>
              <a:gd name="T9" fmla="*/ 2 h 569"/>
              <a:gd name="T10" fmla="*/ 42 w 478"/>
              <a:gd name="T11" fmla="*/ 34 h 569"/>
              <a:gd name="T12" fmla="*/ 106 w 478"/>
              <a:gd name="T13" fmla="*/ 98 h 569"/>
              <a:gd name="T14" fmla="*/ 97 w 478"/>
              <a:gd name="T15" fmla="*/ 121 h 569"/>
              <a:gd name="T16" fmla="*/ 0 w 478"/>
              <a:gd name="T17" fmla="*/ 218 h 569"/>
              <a:gd name="T18" fmla="*/ 80 w 478"/>
              <a:gd name="T19" fmla="*/ 298 h 569"/>
              <a:gd name="T20" fmla="*/ 52 w 478"/>
              <a:gd name="T21" fmla="*/ 326 h 569"/>
              <a:gd name="T22" fmla="*/ 156 w 478"/>
              <a:gd name="T23" fmla="*/ 430 h 569"/>
              <a:gd name="T24" fmla="*/ 116 w 478"/>
              <a:gd name="T25" fmla="*/ 470 h 569"/>
              <a:gd name="T26" fmla="*/ 215 w 478"/>
              <a:gd name="T27" fmla="*/ 569 h 569"/>
              <a:gd name="T28" fmla="*/ 416 w 478"/>
              <a:gd name="T29" fmla="*/ 569 h 569"/>
              <a:gd name="T30" fmla="*/ 478 w 478"/>
              <a:gd name="T31" fmla="*/ 507 h 569"/>
              <a:gd name="T32" fmla="*/ 478 w 478"/>
              <a:gd name="T33" fmla="*/ 314 h 569"/>
              <a:gd name="T34" fmla="*/ 271 w 478"/>
              <a:gd name="T35" fmla="*/ 107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8" h="569">
                <a:moveTo>
                  <a:pt x="271" y="107"/>
                </a:moveTo>
                <a:cubicBezTo>
                  <a:pt x="269" y="109"/>
                  <a:pt x="269" y="109"/>
                  <a:pt x="269" y="109"/>
                </a:cubicBezTo>
                <a:cubicBezTo>
                  <a:pt x="155" y="0"/>
                  <a:pt x="155" y="0"/>
                  <a:pt x="155" y="0"/>
                </a:cubicBezTo>
                <a:cubicBezTo>
                  <a:pt x="102" y="30"/>
                  <a:pt x="102" y="30"/>
                  <a:pt x="102" y="30"/>
                </a:cubicBezTo>
                <a:cubicBezTo>
                  <a:pt x="74" y="2"/>
                  <a:pt x="74" y="2"/>
                  <a:pt x="74" y="2"/>
                </a:cubicBezTo>
                <a:cubicBezTo>
                  <a:pt x="42" y="34"/>
                  <a:pt x="42" y="34"/>
                  <a:pt x="42" y="34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0" y="218"/>
                  <a:pt x="0" y="218"/>
                  <a:pt x="0" y="218"/>
                </a:cubicBezTo>
                <a:cubicBezTo>
                  <a:pt x="80" y="298"/>
                  <a:pt x="80" y="298"/>
                  <a:pt x="80" y="298"/>
                </a:cubicBezTo>
                <a:cubicBezTo>
                  <a:pt x="52" y="326"/>
                  <a:pt x="52" y="326"/>
                  <a:pt x="52" y="326"/>
                </a:cubicBezTo>
                <a:cubicBezTo>
                  <a:pt x="156" y="430"/>
                  <a:pt x="156" y="430"/>
                  <a:pt x="156" y="430"/>
                </a:cubicBezTo>
                <a:cubicBezTo>
                  <a:pt x="116" y="470"/>
                  <a:pt x="116" y="470"/>
                  <a:pt x="116" y="470"/>
                </a:cubicBezTo>
                <a:cubicBezTo>
                  <a:pt x="215" y="569"/>
                  <a:pt x="215" y="569"/>
                  <a:pt x="215" y="569"/>
                </a:cubicBezTo>
                <a:cubicBezTo>
                  <a:pt x="416" y="569"/>
                  <a:pt x="416" y="569"/>
                  <a:pt x="416" y="569"/>
                </a:cubicBezTo>
                <a:cubicBezTo>
                  <a:pt x="450" y="569"/>
                  <a:pt x="478" y="542"/>
                  <a:pt x="478" y="507"/>
                </a:cubicBezTo>
                <a:cubicBezTo>
                  <a:pt x="478" y="314"/>
                  <a:pt x="478" y="314"/>
                  <a:pt x="478" y="314"/>
                </a:cubicBezTo>
                <a:lnTo>
                  <a:pt x="271" y="107"/>
                </a:lnTo>
                <a:close/>
              </a:path>
            </a:pathLst>
          </a:custGeom>
          <a:solidFill>
            <a:srgbClr val="9638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95"/>
          <p:cNvSpPr>
            <a:spLocks/>
          </p:cNvSpPr>
          <p:nvPr/>
        </p:nvSpPr>
        <p:spPr bwMode="auto">
          <a:xfrm>
            <a:off x="4129918" y="5382701"/>
            <a:ext cx="166823" cy="110032"/>
          </a:xfrm>
          <a:custGeom>
            <a:avLst/>
            <a:gdLst>
              <a:gd name="T0" fmla="*/ 139 w 139"/>
              <a:gd name="T1" fmla="*/ 60 h 92"/>
              <a:gd name="T2" fmla="*/ 86 w 139"/>
              <a:gd name="T3" fmla="*/ 9 h 92"/>
              <a:gd name="T4" fmla="*/ 1 w 139"/>
              <a:gd name="T5" fmla="*/ 63 h 92"/>
              <a:gd name="T6" fmla="*/ 0 w 139"/>
              <a:gd name="T7" fmla="*/ 64 h 92"/>
              <a:gd name="T8" fmla="*/ 31 w 139"/>
              <a:gd name="T9" fmla="*/ 66 h 92"/>
              <a:gd name="T10" fmla="*/ 80 w 139"/>
              <a:gd name="T11" fmla="*/ 92 h 92"/>
              <a:gd name="T12" fmla="*/ 139 w 139"/>
              <a:gd name="T13" fmla="*/ 6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92">
                <a:moveTo>
                  <a:pt x="139" y="60"/>
                </a:moveTo>
                <a:cubicBezTo>
                  <a:pt x="132" y="35"/>
                  <a:pt x="112" y="15"/>
                  <a:pt x="86" y="9"/>
                </a:cubicBezTo>
                <a:cubicBezTo>
                  <a:pt x="47" y="0"/>
                  <a:pt x="9" y="24"/>
                  <a:pt x="1" y="63"/>
                </a:cubicBezTo>
                <a:cubicBezTo>
                  <a:pt x="0" y="63"/>
                  <a:pt x="0" y="63"/>
                  <a:pt x="0" y="64"/>
                </a:cubicBezTo>
                <a:cubicBezTo>
                  <a:pt x="10" y="63"/>
                  <a:pt x="21" y="64"/>
                  <a:pt x="31" y="66"/>
                </a:cubicBezTo>
                <a:cubicBezTo>
                  <a:pt x="50" y="71"/>
                  <a:pt x="67" y="80"/>
                  <a:pt x="80" y="92"/>
                </a:cubicBezTo>
                <a:cubicBezTo>
                  <a:pt x="96" y="76"/>
                  <a:pt x="117" y="65"/>
                  <a:pt x="139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96"/>
          <p:cNvSpPr>
            <a:spLocks/>
          </p:cNvSpPr>
          <p:nvPr/>
        </p:nvSpPr>
        <p:spPr bwMode="auto">
          <a:xfrm>
            <a:off x="4246034" y="5476000"/>
            <a:ext cx="191669" cy="225642"/>
          </a:xfrm>
          <a:custGeom>
            <a:avLst/>
            <a:gdLst>
              <a:gd name="T0" fmla="*/ 84 w 160"/>
              <a:gd name="T1" fmla="*/ 7 h 188"/>
              <a:gd name="T2" fmla="*/ 0 w 160"/>
              <a:gd name="T3" fmla="*/ 33 h 188"/>
              <a:gd name="T4" fmla="*/ 17 w 160"/>
              <a:gd name="T5" fmla="*/ 120 h 188"/>
              <a:gd name="T6" fmla="*/ 3 w 160"/>
              <a:gd name="T7" fmla="*/ 154 h 188"/>
              <a:gd name="T8" fmla="*/ 45 w 160"/>
              <a:gd name="T9" fmla="*/ 178 h 188"/>
              <a:gd name="T10" fmla="*/ 150 w 160"/>
              <a:gd name="T11" fmla="*/ 112 h 188"/>
              <a:gd name="T12" fmla="*/ 84 w 160"/>
              <a:gd name="T13" fmla="*/ 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0" h="188">
                <a:moveTo>
                  <a:pt x="84" y="7"/>
                </a:moveTo>
                <a:cubicBezTo>
                  <a:pt x="52" y="0"/>
                  <a:pt x="21" y="11"/>
                  <a:pt x="0" y="33"/>
                </a:cubicBezTo>
                <a:cubicBezTo>
                  <a:pt x="17" y="57"/>
                  <a:pt x="24" y="89"/>
                  <a:pt x="17" y="120"/>
                </a:cubicBezTo>
                <a:cubicBezTo>
                  <a:pt x="14" y="133"/>
                  <a:pt x="9" y="144"/>
                  <a:pt x="3" y="154"/>
                </a:cubicBezTo>
                <a:cubicBezTo>
                  <a:pt x="14" y="166"/>
                  <a:pt x="28" y="174"/>
                  <a:pt x="45" y="178"/>
                </a:cubicBezTo>
                <a:cubicBezTo>
                  <a:pt x="92" y="188"/>
                  <a:pt x="139" y="159"/>
                  <a:pt x="150" y="112"/>
                </a:cubicBezTo>
                <a:cubicBezTo>
                  <a:pt x="160" y="65"/>
                  <a:pt x="131" y="18"/>
                  <a:pt x="8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97"/>
          <p:cNvSpPr>
            <a:spLocks/>
          </p:cNvSpPr>
          <p:nvPr/>
        </p:nvSpPr>
        <p:spPr bwMode="auto">
          <a:xfrm>
            <a:off x="4117748" y="5684909"/>
            <a:ext cx="229191" cy="316405"/>
          </a:xfrm>
          <a:custGeom>
            <a:avLst/>
            <a:gdLst>
              <a:gd name="T0" fmla="*/ 146 w 191"/>
              <a:gd name="T1" fmla="*/ 28 h 264"/>
              <a:gd name="T2" fmla="*/ 94 w 191"/>
              <a:gd name="T3" fmla="*/ 0 h 264"/>
              <a:gd name="T4" fmla="*/ 0 w 191"/>
              <a:gd name="T5" fmla="*/ 30 h 264"/>
              <a:gd name="T6" fmla="*/ 3 w 191"/>
              <a:gd name="T7" fmla="*/ 40 h 264"/>
              <a:gd name="T8" fmla="*/ 78 w 191"/>
              <a:gd name="T9" fmla="*/ 238 h 264"/>
              <a:gd name="T10" fmla="*/ 113 w 191"/>
              <a:gd name="T11" fmla="*/ 238 h 264"/>
              <a:gd name="T12" fmla="*/ 188 w 191"/>
              <a:gd name="T13" fmla="*/ 40 h 264"/>
              <a:gd name="T14" fmla="*/ 191 w 191"/>
              <a:gd name="T15" fmla="*/ 29 h 264"/>
              <a:gd name="T16" fmla="*/ 146 w 191"/>
              <a:gd name="T17" fmla="*/ 2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" h="264">
                <a:moveTo>
                  <a:pt x="146" y="28"/>
                </a:moveTo>
                <a:cubicBezTo>
                  <a:pt x="126" y="23"/>
                  <a:pt x="108" y="13"/>
                  <a:pt x="94" y="0"/>
                </a:cubicBezTo>
                <a:cubicBezTo>
                  <a:pt x="70" y="24"/>
                  <a:pt x="36" y="36"/>
                  <a:pt x="0" y="30"/>
                </a:cubicBezTo>
                <a:cubicBezTo>
                  <a:pt x="1" y="33"/>
                  <a:pt x="2" y="36"/>
                  <a:pt x="3" y="40"/>
                </a:cubicBezTo>
                <a:cubicBezTo>
                  <a:pt x="78" y="238"/>
                  <a:pt x="78" y="238"/>
                  <a:pt x="78" y="238"/>
                </a:cubicBezTo>
                <a:cubicBezTo>
                  <a:pt x="88" y="264"/>
                  <a:pt x="104" y="264"/>
                  <a:pt x="113" y="238"/>
                </a:cubicBezTo>
                <a:cubicBezTo>
                  <a:pt x="188" y="40"/>
                  <a:pt x="188" y="40"/>
                  <a:pt x="188" y="40"/>
                </a:cubicBezTo>
                <a:cubicBezTo>
                  <a:pt x="190" y="36"/>
                  <a:pt x="190" y="33"/>
                  <a:pt x="191" y="29"/>
                </a:cubicBezTo>
                <a:cubicBezTo>
                  <a:pt x="177" y="32"/>
                  <a:pt x="161" y="31"/>
                  <a:pt x="14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98"/>
          <p:cNvSpPr>
            <a:spLocks noEditPoints="1"/>
          </p:cNvSpPr>
          <p:nvPr/>
        </p:nvSpPr>
        <p:spPr bwMode="auto">
          <a:xfrm>
            <a:off x="4020900" y="5473972"/>
            <a:ext cx="233755" cy="233247"/>
          </a:xfrm>
          <a:custGeom>
            <a:avLst/>
            <a:gdLst>
              <a:gd name="T0" fmla="*/ 117 w 195"/>
              <a:gd name="T1" fmla="*/ 11 h 195"/>
              <a:gd name="T2" fmla="*/ 11 w 195"/>
              <a:gd name="T3" fmla="*/ 78 h 195"/>
              <a:gd name="T4" fmla="*/ 78 w 195"/>
              <a:gd name="T5" fmla="*/ 184 h 195"/>
              <a:gd name="T6" fmla="*/ 184 w 195"/>
              <a:gd name="T7" fmla="*/ 117 h 195"/>
              <a:gd name="T8" fmla="*/ 117 w 195"/>
              <a:gd name="T9" fmla="*/ 11 h 195"/>
              <a:gd name="T10" fmla="*/ 143 w 195"/>
              <a:gd name="T11" fmla="*/ 155 h 195"/>
              <a:gd name="T12" fmla="*/ 97 w 195"/>
              <a:gd name="T13" fmla="*/ 167 h 195"/>
              <a:gd name="T14" fmla="*/ 90 w 195"/>
              <a:gd name="T15" fmla="*/ 158 h 195"/>
              <a:gd name="T16" fmla="*/ 99 w 195"/>
              <a:gd name="T17" fmla="*/ 152 h 195"/>
              <a:gd name="T18" fmla="*/ 133 w 195"/>
              <a:gd name="T19" fmla="*/ 143 h 195"/>
              <a:gd name="T20" fmla="*/ 146 w 195"/>
              <a:gd name="T21" fmla="*/ 118 h 195"/>
              <a:gd name="T22" fmla="*/ 154 w 195"/>
              <a:gd name="T23" fmla="*/ 111 h 195"/>
              <a:gd name="T24" fmla="*/ 161 w 195"/>
              <a:gd name="T25" fmla="*/ 119 h 195"/>
              <a:gd name="T26" fmla="*/ 143 w 195"/>
              <a:gd name="T27" fmla="*/ 15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5" h="195">
                <a:moveTo>
                  <a:pt x="117" y="11"/>
                </a:moveTo>
                <a:cubicBezTo>
                  <a:pt x="70" y="0"/>
                  <a:pt x="22" y="30"/>
                  <a:pt x="11" y="78"/>
                </a:cubicBezTo>
                <a:cubicBezTo>
                  <a:pt x="0" y="126"/>
                  <a:pt x="30" y="173"/>
                  <a:pt x="78" y="184"/>
                </a:cubicBezTo>
                <a:cubicBezTo>
                  <a:pt x="126" y="195"/>
                  <a:pt x="173" y="165"/>
                  <a:pt x="184" y="117"/>
                </a:cubicBezTo>
                <a:cubicBezTo>
                  <a:pt x="195" y="70"/>
                  <a:pt x="165" y="22"/>
                  <a:pt x="117" y="11"/>
                </a:cubicBezTo>
                <a:close/>
                <a:moveTo>
                  <a:pt x="143" y="155"/>
                </a:moveTo>
                <a:cubicBezTo>
                  <a:pt x="131" y="165"/>
                  <a:pt x="116" y="169"/>
                  <a:pt x="97" y="167"/>
                </a:cubicBezTo>
                <a:cubicBezTo>
                  <a:pt x="93" y="166"/>
                  <a:pt x="90" y="163"/>
                  <a:pt x="90" y="158"/>
                </a:cubicBezTo>
                <a:cubicBezTo>
                  <a:pt x="91" y="154"/>
                  <a:pt x="94" y="151"/>
                  <a:pt x="99" y="152"/>
                </a:cubicBezTo>
                <a:cubicBezTo>
                  <a:pt x="113" y="153"/>
                  <a:pt x="125" y="150"/>
                  <a:pt x="133" y="143"/>
                </a:cubicBezTo>
                <a:cubicBezTo>
                  <a:pt x="145" y="134"/>
                  <a:pt x="146" y="118"/>
                  <a:pt x="146" y="118"/>
                </a:cubicBezTo>
                <a:cubicBezTo>
                  <a:pt x="147" y="114"/>
                  <a:pt x="150" y="111"/>
                  <a:pt x="154" y="111"/>
                </a:cubicBezTo>
                <a:cubicBezTo>
                  <a:pt x="159" y="111"/>
                  <a:pt x="162" y="115"/>
                  <a:pt x="161" y="119"/>
                </a:cubicBezTo>
                <a:cubicBezTo>
                  <a:pt x="161" y="120"/>
                  <a:pt x="160" y="141"/>
                  <a:pt x="143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311900" y="596900"/>
            <a:ext cx="5303838" cy="568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" name="Rectangle 6"/>
          <p:cNvSpPr>
            <a:spLocks noChangeArrowheads="1"/>
          </p:cNvSpPr>
          <p:nvPr/>
        </p:nvSpPr>
        <p:spPr bwMode="auto">
          <a:xfrm>
            <a:off x="9247188" y="946150"/>
            <a:ext cx="769938" cy="488950"/>
          </a:xfrm>
          <a:prstGeom prst="rect">
            <a:avLst/>
          </a:pr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" name="Rectangle 7"/>
          <p:cNvSpPr>
            <a:spLocks noChangeArrowheads="1"/>
          </p:cNvSpPr>
          <p:nvPr/>
        </p:nvSpPr>
        <p:spPr bwMode="auto">
          <a:xfrm>
            <a:off x="9247188" y="946150"/>
            <a:ext cx="7699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" name="Freeform 8"/>
          <p:cNvSpPr>
            <a:spLocks/>
          </p:cNvSpPr>
          <p:nvPr/>
        </p:nvSpPr>
        <p:spPr bwMode="auto">
          <a:xfrm>
            <a:off x="9150351" y="1433512"/>
            <a:ext cx="966788" cy="193675"/>
          </a:xfrm>
          <a:custGeom>
            <a:avLst/>
            <a:gdLst>
              <a:gd name="T0" fmla="*/ 609 w 609"/>
              <a:gd name="T1" fmla="*/ 122 h 122"/>
              <a:gd name="T2" fmla="*/ 0 w 609"/>
              <a:gd name="T3" fmla="*/ 122 h 122"/>
              <a:gd name="T4" fmla="*/ 61 w 609"/>
              <a:gd name="T5" fmla="*/ 0 h 122"/>
              <a:gd name="T6" fmla="*/ 546 w 609"/>
              <a:gd name="T7" fmla="*/ 0 h 122"/>
              <a:gd name="T8" fmla="*/ 609 w 609"/>
              <a:gd name="T9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122">
                <a:moveTo>
                  <a:pt x="609" y="122"/>
                </a:moveTo>
                <a:lnTo>
                  <a:pt x="0" y="122"/>
                </a:lnTo>
                <a:lnTo>
                  <a:pt x="61" y="0"/>
                </a:lnTo>
                <a:lnTo>
                  <a:pt x="546" y="0"/>
                </a:lnTo>
                <a:lnTo>
                  <a:pt x="609" y="122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" name="Rectangle 9"/>
          <p:cNvSpPr>
            <a:spLocks noChangeArrowheads="1"/>
          </p:cNvSpPr>
          <p:nvPr/>
        </p:nvSpPr>
        <p:spPr bwMode="auto">
          <a:xfrm>
            <a:off x="9304338" y="1008062"/>
            <a:ext cx="655638" cy="366713"/>
          </a:xfrm>
          <a:prstGeom prst="rect">
            <a:avLst/>
          </a:pr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" name="Rectangle 10"/>
          <p:cNvSpPr>
            <a:spLocks noChangeArrowheads="1"/>
          </p:cNvSpPr>
          <p:nvPr/>
        </p:nvSpPr>
        <p:spPr bwMode="auto">
          <a:xfrm>
            <a:off x="9304338" y="1008062"/>
            <a:ext cx="6556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" name="Freeform 11"/>
          <p:cNvSpPr>
            <a:spLocks/>
          </p:cNvSpPr>
          <p:nvPr/>
        </p:nvSpPr>
        <p:spPr bwMode="auto">
          <a:xfrm>
            <a:off x="9304338" y="1008062"/>
            <a:ext cx="655638" cy="366713"/>
          </a:xfrm>
          <a:custGeom>
            <a:avLst/>
            <a:gdLst>
              <a:gd name="T0" fmla="*/ 413 w 413"/>
              <a:gd name="T1" fmla="*/ 0 h 231"/>
              <a:gd name="T2" fmla="*/ 0 w 413"/>
              <a:gd name="T3" fmla="*/ 0 h 231"/>
              <a:gd name="T4" fmla="*/ 0 w 413"/>
              <a:gd name="T5" fmla="*/ 231 h 231"/>
              <a:gd name="T6" fmla="*/ 2 w 413"/>
              <a:gd name="T7" fmla="*/ 231 h 231"/>
              <a:gd name="T8" fmla="*/ 413 w 413"/>
              <a:gd name="T9" fmla="*/ 0 h 231"/>
              <a:gd name="T10" fmla="*/ 413 w 413"/>
              <a:gd name="T1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3" h="231">
                <a:moveTo>
                  <a:pt x="413" y="0"/>
                </a:moveTo>
                <a:lnTo>
                  <a:pt x="0" y="0"/>
                </a:lnTo>
                <a:lnTo>
                  <a:pt x="0" y="231"/>
                </a:lnTo>
                <a:lnTo>
                  <a:pt x="2" y="231"/>
                </a:lnTo>
                <a:lnTo>
                  <a:pt x="413" y="0"/>
                </a:lnTo>
                <a:lnTo>
                  <a:pt x="413" y="0"/>
                </a:lnTo>
                <a:close/>
              </a:path>
            </a:pathLst>
          </a:custGeom>
          <a:solidFill>
            <a:srgbClr val="766B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" name="Freeform 12"/>
          <p:cNvSpPr>
            <a:spLocks/>
          </p:cNvSpPr>
          <p:nvPr/>
        </p:nvSpPr>
        <p:spPr bwMode="auto">
          <a:xfrm>
            <a:off x="9304338" y="1008062"/>
            <a:ext cx="655638" cy="366713"/>
          </a:xfrm>
          <a:custGeom>
            <a:avLst/>
            <a:gdLst>
              <a:gd name="T0" fmla="*/ 413 w 413"/>
              <a:gd name="T1" fmla="*/ 0 h 231"/>
              <a:gd name="T2" fmla="*/ 0 w 413"/>
              <a:gd name="T3" fmla="*/ 0 h 231"/>
              <a:gd name="T4" fmla="*/ 0 w 413"/>
              <a:gd name="T5" fmla="*/ 231 h 231"/>
              <a:gd name="T6" fmla="*/ 2 w 413"/>
              <a:gd name="T7" fmla="*/ 231 h 231"/>
              <a:gd name="T8" fmla="*/ 413 w 413"/>
              <a:gd name="T9" fmla="*/ 0 h 231"/>
              <a:gd name="T10" fmla="*/ 413 w 413"/>
              <a:gd name="T1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3" h="231">
                <a:moveTo>
                  <a:pt x="413" y="0"/>
                </a:moveTo>
                <a:lnTo>
                  <a:pt x="0" y="0"/>
                </a:lnTo>
                <a:lnTo>
                  <a:pt x="0" y="231"/>
                </a:lnTo>
                <a:lnTo>
                  <a:pt x="2" y="231"/>
                </a:lnTo>
                <a:lnTo>
                  <a:pt x="413" y="0"/>
                </a:lnTo>
                <a:lnTo>
                  <a:pt x="4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" name="Freeform 13"/>
          <p:cNvSpPr>
            <a:spLocks/>
          </p:cNvSpPr>
          <p:nvPr/>
        </p:nvSpPr>
        <p:spPr bwMode="auto">
          <a:xfrm>
            <a:off x="9144001" y="1617662"/>
            <a:ext cx="977900" cy="46038"/>
          </a:xfrm>
          <a:custGeom>
            <a:avLst/>
            <a:gdLst>
              <a:gd name="T0" fmla="*/ 778 w 795"/>
              <a:gd name="T1" fmla="*/ 37 h 37"/>
              <a:gd name="T2" fmla="*/ 18 w 795"/>
              <a:gd name="T3" fmla="*/ 37 h 37"/>
              <a:gd name="T4" fmla="*/ 0 w 795"/>
              <a:gd name="T5" fmla="*/ 19 h 37"/>
              <a:gd name="T6" fmla="*/ 18 w 795"/>
              <a:gd name="T7" fmla="*/ 0 h 37"/>
              <a:gd name="T8" fmla="*/ 778 w 795"/>
              <a:gd name="T9" fmla="*/ 0 h 37"/>
              <a:gd name="T10" fmla="*/ 795 w 795"/>
              <a:gd name="T11" fmla="*/ 19 h 37"/>
              <a:gd name="T12" fmla="*/ 778 w 795"/>
              <a:gd name="T13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5" h="37">
                <a:moveTo>
                  <a:pt x="778" y="37"/>
                </a:moveTo>
                <a:cubicBezTo>
                  <a:pt x="18" y="37"/>
                  <a:pt x="18" y="37"/>
                  <a:pt x="18" y="37"/>
                </a:cubicBezTo>
                <a:cubicBezTo>
                  <a:pt x="8" y="37"/>
                  <a:pt x="0" y="29"/>
                  <a:pt x="0" y="19"/>
                </a:cubicBezTo>
                <a:cubicBezTo>
                  <a:pt x="0" y="9"/>
                  <a:pt x="8" y="0"/>
                  <a:pt x="18" y="0"/>
                </a:cubicBezTo>
                <a:cubicBezTo>
                  <a:pt x="778" y="0"/>
                  <a:pt x="778" y="0"/>
                  <a:pt x="778" y="0"/>
                </a:cubicBezTo>
                <a:cubicBezTo>
                  <a:pt x="787" y="0"/>
                  <a:pt x="795" y="9"/>
                  <a:pt x="795" y="19"/>
                </a:cubicBezTo>
                <a:cubicBezTo>
                  <a:pt x="795" y="29"/>
                  <a:pt x="787" y="37"/>
                  <a:pt x="778" y="37"/>
                </a:cubicBezTo>
                <a:close/>
              </a:path>
            </a:pathLst>
          </a:custGeom>
          <a:solidFill>
            <a:srgbClr val="0002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" name="Freeform 14"/>
          <p:cNvSpPr>
            <a:spLocks/>
          </p:cNvSpPr>
          <p:nvPr/>
        </p:nvSpPr>
        <p:spPr bwMode="auto">
          <a:xfrm>
            <a:off x="9250363" y="1460500"/>
            <a:ext cx="763588" cy="120650"/>
          </a:xfrm>
          <a:custGeom>
            <a:avLst/>
            <a:gdLst>
              <a:gd name="T0" fmla="*/ 481 w 481"/>
              <a:gd name="T1" fmla="*/ 76 h 76"/>
              <a:gd name="T2" fmla="*/ 0 w 481"/>
              <a:gd name="T3" fmla="*/ 76 h 76"/>
              <a:gd name="T4" fmla="*/ 25 w 481"/>
              <a:gd name="T5" fmla="*/ 0 h 76"/>
              <a:gd name="T6" fmla="*/ 455 w 481"/>
              <a:gd name="T7" fmla="*/ 0 h 76"/>
              <a:gd name="T8" fmla="*/ 481 w 481"/>
              <a:gd name="T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1" h="76">
                <a:moveTo>
                  <a:pt x="481" y="76"/>
                </a:moveTo>
                <a:lnTo>
                  <a:pt x="0" y="76"/>
                </a:lnTo>
                <a:lnTo>
                  <a:pt x="25" y="0"/>
                </a:lnTo>
                <a:lnTo>
                  <a:pt x="455" y="0"/>
                </a:lnTo>
                <a:lnTo>
                  <a:pt x="481" y="76"/>
                </a:lnTo>
                <a:close/>
              </a:path>
            </a:pathLst>
          </a:custGeom>
          <a:solidFill>
            <a:srgbClr val="544A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" name="Freeform 15"/>
          <p:cNvSpPr>
            <a:spLocks/>
          </p:cNvSpPr>
          <p:nvPr/>
        </p:nvSpPr>
        <p:spPr bwMode="auto">
          <a:xfrm>
            <a:off x="9334501" y="1463675"/>
            <a:ext cx="69850" cy="23813"/>
          </a:xfrm>
          <a:custGeom>
            <a:avLst/>
            <a:gdLst>
              <a:gd name="T0" fmla="*/ 41 w 44"/>
              <a:gd name="T1" fmla="*/ 15 h 15"/>
              <a:gd name="T2" fmla="*/ 0 w 44"/>
              <a:gd name="T3" fmla="*/ 15 h 15"/>
              <a:gd name="T4" fmla="*/ 4 w 44"/>
              <a:gd name="T5" fmla="*/ 0 h 15"/>
              <a:gd name="T6" fmla="*/ 44 w 44"/>
              <a:gd name="T7" fmla="*/ 0 h 15"/>
              <a:gd name="T8" fmla="*/ 41 w 44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5">
                <a:moveTo>
                  <a:pt x="41" y="15"/>
                </a:moveTo>
                <a:lnTo>
                  <a:pt x="0" y="15"/>
                </a:lnTo>
                <a:lnTo>
                  <a:pt x="4" y="0"/>
                </a:lnTo>
                <a:lnTo>
                  <a:pt x="44" y="0"/>
                </a:lnTo>
                <a:lnTo>
                  <a:pt x="41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" name="Freeform 16"/>
          <p:cNvSpPr>
            <a:spLocks/>
          </p:cNvSpPr>
          <p:nvPr/>
        </p:nvSpPr>
        <p:spPr bwMode="auto">
          <a:xfrm>
            <a:off x="9410701" y="1463675"/>
            <a:ext cx="66675" cy="23813"/>
          </a:xfrm>
          <a:custGeom>
            <a:avLst/>
            <a:gdLst>
              <a:gd name="T0" fmla="*/ 41 w 42"/>
              <a:gd name="T1" fmla="*/ 15 h 15"/>
              <a:gd name="T2" fmla="*/ 0 w 42"/>
              <a:gd name="T3" fmla="*/ 15 h 15"/>
              <a:gd name="T4" fmla="*/ 2 w 42"/>
              <a:gd name="T5" fmla="*/ 0 h 15"/>
              <a:gd name="T6" fmla="*/ 42 w 42"/>
              <a:gd name="T7" fmla="*/ 0 h 15"/>
              <a:gd name="T8" fmla="*/ 41 w 42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5">
                <a:moveTo>
                  <a:pt x="41" y="15"/>
                </a:moveTo>
                <a:lnTo>
                  <a:pt x="0" y="15"/>
                </a:lnTo>
                <a:lnTo>
                  <a:pt x="2" y="0"/>
                </a:lnTo>
                <a:lnTo>
                  <a:pt x="42" y="0"/>
                </a:lnTo>
                <a:lnTo>
                  <a:pt x="41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" name="Freeform 17"/>
          <p:cNvSpPr>
            <a:spLocks/>
          </p:cNvSpPr>
          <p:nvPr/>
        </p:nvSpPr>
        <p:spPr bwMode="auto">
          <a:xfrm>
            <a:off x="9483726" y="1463675"/>
            <a:ext cx="66675" cy="23813"/>
          </a:xfrm>
          <a:custGeom>
            <a:avLst/>
            <a:gdLst>
              <a:gd name="T0" fmla="*/ 41 w 42"/>
              <a:gd name="T1" fmla="*/ 15 h 15"/>
              <a:gd name="T2" fmla="*/ 0 w 42"/>
              <a:gd name="T3" fmla="*/ 15 h 15"/>
              <a:gd name="T4" fmla="*/ 2 w 42"/>
              <a:gd name="T5" fmla="*/ 0 h 15"/>
              <a:gd name="T6" fmla="*/ 42 w 42"/>
              <a:gd name="T7" fmla="*/ 0 h 15"/>
              <a:gd name="T8" fmla="*/ 41 w 42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5">
                <a:moveTo>
                  <a:pt x="41" y="15"/>
                </a:moveTo>
                <a:lnTo>
                  <a:pt x="0" y="15"/>
                </a:lnTo>
                <a:lnTo>
                  <a:pt x="2" y="0"/>
                </a:lnTo>
                <a:lnTo>
                  <a:pt x="42" y="0"/>
                </a:lnTo>
                <a:lnTo>
                  <a:pt x="41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" name="Freeform 18"/>
          <p:cNvSpPr>
            <a:spLocks/>
          </p:cNvSpPr>
          <p:nvPr/>
        </p:nvSpPr>
        <p:spPr bwMode="auto">
          <a:xfrm>
            <a:off x="9558338" y="1463675"/>
            <a:ext cx="65088" cy="23813"/>
          </a:xfrm>
          <a:custGeom>
            <a:avLst/>
            <a:gdLst>
              <a:gd name="T0" fmla="*/ 41 w 41"/>
              <a:gd name="T1" fmla="*/ 15 h 15"/>
              <a:gd name="T2" fmla="*/ 0 w 41"/>
              <a:gd name="T3" fmla="*/ 15 h 15"/>
              <a:gd name="T4" fmla="*/ 1 w 41"/>
              <a:gd name="T5" fmla="*/ 0 h 15"/>
              <a:gd name="T6" fmla="*/ 41 w 41"/>
              <a:gd name="T7" fmla="*/ 0 h 15"/>
              <a:gd name="T8" fmla="*/ 41 w 41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15">
                <a:moveTo>
                  <a:pt x="41" y="15"/>
                </a:moveTo>
                <a:lnTo>
                  <a:pt x="0" y="15"/>
                </a:lnTo>
                <a:lnTo>
                  <a:pt x="1" y="0"/>
                </a:lnTo>
                <a:lnTo>
                  <a:pt x="41" y="0"/>
                </a:lnTo>
                <a:lnTo>
                  <a:pt x="41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" name="Freeform 19"/>
          <p:cNvSpPr>
            <a:spLocks/>
          </p:cNvSpPr>
          <p:nvPr/>
        </p:nvSpPr>
        <p:spPr bwMode="auto">
          <a:xfrm>
            <a:off x="9634538" y="1463675"/>
            <a:ext cx="65088" cy="23813"/>
          </a:xfrm>
          <a:custGeom>
            <a:avLst/>
            <a:gdLst>
              <a:gd name="T0" fmla="*/ 41 w 41"/>
              <a:gd name="T1" fmla="*/ 15 h 15"/>
              <a:gd name="T2" fmla="*/ 0 w 41"/>
              <a:gd name="T3" fmla="*/ 15 h 15"/>
              <a:gd name="T4" fmla="*/ 0 w 41"/>
              <a:gd name="T5" fmla="*/ 0 h 15"/>
              <a:gd name="T6" fmla="*/ 40 w 41"/>
              <a:gd name="T7" fmla="*/ 0 h 15"/>
              <a:gd name="T8" fmla="*/ 41 w 41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15">
                <a:moveTo>
                  <a:pt x="41" y="15"/>
                </a:moveTo>
                <a:lnTo>
                  <a:pt x="0" y="15"/>
                </a:lnTo>
                <a:lnTo>
                  <a:pt x="0" y="0"/>
                </a:lnTo>
                <a:lnTo>
                  <a:pt x="40" y="0"/>
                </a:lnTo>
                <a:lnTo>
                  <a:pt x="41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" name="Freeform 20"/>
          <p:cNvSpPr>
            <a:spLocks/>
          </p:cNvSpPr>
          <p:nvPr/>
        </p:nvSpPr>
        <p:spPr bwMode="auto">
          <a:xfrm>
            <a:off x="9707563" y="1463675"/>
            <a:ext cx="66675" cy="23813"/>
          </a:xfrm>
          <a:custGeom>
            <a:avLst/>
            <a:gdLst>
              <a:gd name="T0" fmla="*/ 42 w 42"/>
              <a:gd name="T1" fmla="*/ 15 h 15"/>
              <a:gd name="T2" fmla="*/ 1 w 42"/>
              <a:gd name="T3" fmla="*/ 15 h 15"/>
              <a:gd name="T4" fmla="*/ 0 w 42"/>
              <a:gd name="T5" fmla="*/ 0 h 15"/>
              <a:gd name="T6" fmla="*/ 40 w 42"/>
              <a:gd name="T7" fmla="*/ 0 h 15"/>
              <a:gd name="T8" fmla="*/ 42 w 42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5">
                <a:moveTo>
                  <a:pt x="42" y="15"/>
                </a:moveTo>
                <a:lnTo>
                  <a:pt x="1" y="15"/>
                </a:lnTo>
                <a:lnTo>
                  <a:pt x="0" y="0"/>
                </a:lnTo>
                <a:lnTo>
                  <a:pt x="40" y="0"/>
                </a:lnTo>
                <a:lnTo>
                  <a:pt x="42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" name="Freeform 21"/>
          <p:cNvSpPr>
            <a:spLocks/>
          </p:cNvSpPr>
          <p:nvPr/>
        </p:nvSpPr>
        <p:spPr bwMode="auto">
          <a:xfrm>
            <a:off x="9780588" y="1463675"/>
            <a:ext cx="66675" cy="23813"/>
          </a:xfrm>
          <a:custGeom>
            <a:avLst/>
            <a:gdLst>
              <a:gd name="T0" fmla="*/ 42 w 42"/>
              <a:gd name="T1" fmla="*/ 15 h 15"/>
              <a:gd name="T2" fmla="*/ 1 w 42"/>
              <a:gd name="T3" fmla="*/ 15 h 15"/>
              <a:gd name="T4" fmla="*/ 0 w 42"/>
              <a:gd name="T5" fmla="*/ 0 h 15"/>
              <a:gd name="T6" fmla="*/ 40 w 42"/>
              <a:gd name="T7" fmla="*/ 0 h 15"/>
              <a:gd name="T8" fmla="*/ 42 w 42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5">
                <a:moveTo>
                  <a:pt x="42" y="15"/>
                </a:moveTo>
                <a:lnTo>
                  <a:pt x="1" y="15"/>
                </a:lnTo>
                <a:lnTo>
                  <a:pt x="0" y="0"/>
                </a:lnTo>
                <a:lnTo>
                  <a:pt x="40" y="0"/>
                </a:lnTo>
                <a:lnTo>
                  <a:pt x="42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" name="Freeform 22"/>
          <p:cNvSpPr>
            <a:spLocks/>
          </p:cNvSpPr>
          <p:nvPr/>
        </p:nvSpPr>
        <p:spPr bwMode="auto">
          <a:xfrm>
            <a:off x="9853613" y="1463675"/>
            <a:ext cx="69850" cy="23813"/>
          </a:xfrm>
          <a:custGeom>
            <a:avLst/>
            <a:gdLst>
              <a:gd name="T0" fmla="*/ 44 w 44"/>
              <a:gd name="T1" fmla="*/ 15 h 15"/>
              <a:gd name="T2" fmla="*/ 3 w 44"/>
              <a:gd name="T3" fmla="*/ 15 h 15"/>
              <a:gd name="T4" fmla="*/ 0 w 44"/>
              <a:gd name="T5" fmla="*/ 0 h 15"/>
              <a:gd name="T6" fmla="*/ 40 w 44"/>
              <a:gd name="T7" fmla="*/ 0 h 15"/>
              <a:gd name="T8" fmla="*/ 44 w 44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5">
                <a:moveTo>
                  <a:pt x="44" y="15"/>
                </a:moveTo>
                <a:lnTo>
                  <a:pt x="3" y="15"/>
                </a:lnTo>
                <a:lnTo>
                  <a:pt x="0" y="0"/>
                </a:lnTo>
                <a:lnTo>
                  <a:pt x="40" y="0"/>
                </a:lnTo>
                <a:lnTo>
                  <a:pt x="44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" name="Freeform 23"/>
          <p:cNvSpPr>
            <a:spLocks/>
          </p:cNvSpPr>
          <p:nvPr/>
        </p:nvSpPr>
        <p:spPr bwMode="auto">
          <a:xfrm>
            <a:off x="9291638" y="1493837"/>
            <a:ext cx="69850" cy="22225"/>
          </a:xfrm>
          <a:custGeom>
            <a:avLst/>
            <a:gdLst>
              <a:gd name="T0" fmla="*/ 41 w 44"/>
              <a:gd name="T1" fmla="*/ 14 h 14"/>
              <a:gd name="T2" fmla="*/ 0 w 44"/>
              <a:gd name="T3" fmla="*/ 14 h 14"/>
              <a:gd name="T4" fmla="*/ 3 w 44"/>
              <a:gd name="T5" fmla="*/ 0 h 14"/>
              <a:gd name="T6" fmla="*/ 44 w 44"/>
              <a:gd name="T7" fmla="*/ 0 h 14"/>
              <a:gd name="T8" fmla="*/ 41 w 4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4">
                <a:moveTo>
                  <a:pt x="41" y="14"/>
                </a:moveTo>
                <a:lnTo>
                  <a:pt x="0" y="14"/>
                </a:lnTo>
                <a:lnTo>
                  <a:pt x="3" y="0"/>
                </a:lnTo>
                <a:lnTo>
                  <a:pt x="44" y="0"/>
                </a:lnTo>
                <a:lnTo>
                  <a:pt x="41" y="14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" name="Freeform 24"/>
          <p:cNvSpPr>
            <a:spLocks/>
          </p:cNvSpPr>
          <p:nvPr/>
        </p:nvSpPr>
        <p:spPr bwMode="auto">
          <a:xfrm>
            <a:off x="9367838" y="1493837"/>
            <a:ext cx="69850" cy="22225"/>
          </a:xfrm>
          <a:custGeom>
            <a:avLst/>
            <a:gdLst>
              <a:gd name="T0" fmla="*/ 41 w 44"/>
              <a:gd name="T1" fmla="*/ 14 h 14"/>
              <a:gd name="T2" fmla="*/ 0 w 44"/>
              <a:gd name="T3" fmla="*/ 14 h 14"/>
              <a:gd name="T4" fmla="*/ 3 w 44"/>
              <a:gd name="T5" fmla="*/ 0 h 14"/>
              <a:gd name="T6" fmla="*/ 44 w 44"/>
              <a:gd name="T7" fmla="*/ 0 h 14"/>
              <a:gd name="T8" fmla="*/ 41 w 4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4">
                <a:moveTo>
                  <a:pt x="41" y="14"/>
                </a:moveTo>
                <a:lnTo>
                  <a:pt x="0" y="14"/>
                </a:lnTo>
                <a:lnTo>
                  <a:pt x="3" y="0"/>
                </a:lnTo>
                <a:lnTo>
                  <a:pt x="44" y="0"/>
                </a:lnTo>
                <a:lnTo>
                  <a:pt x="41" y="14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" name="Freeform 25"/>
          <p:cNvSpPr>
            <a:spLocks/>
          </p:cNvSpPr>
          <p:nvPr/>
        </p:nvSpPr>
        <p:spPr bwMode="auto">
          <a:xfrm>
            <a:off x="9444038" y="1493837"/>
            <a:ext cx="68263" cy="22225"/>
          </a:xfrm>
          <a:custGeom>
            <a:avLst/>
            <a:gdLst>
              <a:gd name="T0" fmla="*/ 41 w 43"/>
              <a:gd name="T1" fmla="*/ 14 h 14"/>
              <a:gd name="T2" fmla="*/ 0 w 43"/>
              <a:gd name="T3" fmla="*/ 14 h 14"/>
              <a:gd name="T4" fmla="*/ 2 w 43"/>
              <a:gd name="T5" fmla="*/ 0 h 14"/>
              <a:gd name="T6" fmla="*/ 43 w 43"/>
              <a:gd name="T7" fmla="*/ 0 h 14"/>
              <a:gd name="T8" fmla="*/ 41 w 43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4">
                <a:moveTo>
                  <a:pt x="41" y="14"/>
                </a:moveTo>
                <a:lnTo>
                  <a:pt x="0" y="14"/>
                </a:lnTo>
                <a:lnTo>
                  <a:pt x="2" y="0"/>
                </a:lnTo>
                <a:lnTo>
                  <a:pt x="43" y="0"/>
                </a:lnTo>
                <a:lnTo>
                  <a:pt x="41" y="14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" name="Freeform 26"/>
          <p:cNvSpPr>
            <a:spLocks/>
          </p:cNvSpPr>
          <p:nvPr/>
        </p:nvSpPr>
        <p:spPr bwMode="auto">
          <a:xfrm>
            <a:off x="9520238" y="1493837"/>
            <a:ext cx="66675" cy="22225"/>
          </a:xfrm>
          <a:custGeom>
            <a:avLst/>
            <a:gdLst>
              <a:gd name="T0" fmla="*/ 41 w 42"/>
              <a:gd name="T1" fmla="*/ 14 h 14"/>
              <a:gd name="T2" fmla="*/ 0 w 42"/>
              <a:gd name="T3" fmla="*/ 14 h 14"/>
              <a:gd name="T4" fmla="*/ 1 w 42"/>
              <a:gd name="T5" fmla="*/ 0 h 14"/>
              <a:gd name="T6" fmla="*/ 42 w 42"/>
              <a:gd name="T7" fmla="*/ 0 h 14"/>
              <a:gd name="T8" fmla="*/ 41 w 42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4">
                <a:moveTo>
                  <a:pt x="41" y="14"/>
                </a:moveTo>
                <a:lnTo>
                  <a:pt x="0" y="14"/>
                </a:lnTo>
                <a:lnTo>
                  <a:pt x="1" y="0"/>
                </a:lnTo>
                <a:lnTo>
                  <a:pt x="42" y="0"/>
                </a:lnTo>
                <a:lnTo>
                  <a:pt x="41" y="14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" name="Rectangle 27"/>
          <p:cNvSpPr>
            <a:spLocks noChangeArrowheads="1"/>
          </p:cNvSpPr>
          <p:nvPr/>
        </p:nvSpPr>
        <p:spPr bwMode="auto">
          <a:xfrm>
            <a:off x="9596438" y="1493837"/>
            <a:ext cx="65088" cy="22225"/>
          </a:xfrm>
          <a:prstGeom prst="rect">
            <a:avLst/>
          </a:pr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" name="Freeform 28"/>
          <p:cNvSpPr>
            <a:spLocks/>
          </p:cNvSpPr>
          <p:nvPr/>
        </p:nvSpPr>
        <p:spPr bwMode="auto">
          <a:xfrm>
            <a:off x="9671051" y="1493837"/>
            <a:ext cx="66675" cy="22225"/>
          </a:xfrm>
          <a:custGeom>
            <a:avLst/>
            <a:gdLst>
              <a:gd name="T0" fmla="*/ 42 w 42"/>
              <a:gd name="T1" fmla="*/ 14 h 14"/>
              <a:gd name="T2" fmla="*/ 1 w 42"/>
              <a:gd name="T3" fmla="*/ 14 h 14"/>
              <a:gd name="T4" fmla="*/ 0 w 42"/>
              <a:gd name="T5" fmla="*/ 0 h 14"/>
              <a:gd name="T6" fmla="*/ 41 w 42"/>
              <a:gd name="T7" fmla="*/ 0 h 14"/>
              <a:gd name="T8" fmla="*/ 42 w 42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4">
                <a:moveTo>
                  <a:pt x="42" y="14"/>
                </a:moveTo>
                <a:lnTo>
                  <a:pt x="1" y="14"/>
                </a:lnTo>
                <a:lnTo>
                  <a:pt x="0" y="0"/>
                </a:lnTo>
                <a:lnTo>
                  <a:pt x="41" y="0"/>
                </a:lnTo>
                <a:lnTo>
                  <a:pt x="42" y="14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" name="Freeform 29"/>
          <p:cNvSpPr>
            <a:spLocks/>
          </p:cNvSpPr>
          <p:nvPr/>
        </p:nvSpPr>
        <p:spPr bwMode="auto">
          <a:xfrm>
            <a:off x="9745663" y="1493837"/>
            <a:ext cx="68263" cy="22225"/>
          </a:xfrm>
          <a:custGeom>
            <a:avLst/>
            <a:gdLst>
              <a:gd name="T0" fmla="*/ 43 w 43"/>
              <a:gd name="T1" fmla="*/ 14 h 14"/>
              <a:gd name="T2" fmla="*/ 2 w 43"/>
              <a:gd name="T3" fmla="*/ 14 h 14"/>
              <a:gd name="T4" fmla="*/ 0 w 43"/>
              <a:gd name="T5" fmla="*/ 0 h 14"/>
              <a:gd name="T6" fmla="*/ 41 w 43"/>
              <a:gd name="T7" fmla="*/ 0 h 14"/>
              <a:gd name="T8" fmla="*/ 43 w 43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4">
                <a:moveTo>
                  <a:pt x="43" y="14"/>
                </a:moveTo>
                <a:lnTo>
                  <a:pt x="2" y="14"/>
                </a:lnTo>
                <a:lnTo>
                  <a:pt x="0" y="0"/>
                </a:lnTo>
                <a:lnTo>
                  <a:pt x="41" y="0"/>
                </a:lnTo>
                <a:lnTo>
                  <a:pt x="43" y="14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" name="Freeform 30"/>
          <p:cNvSpPr>
            <a:spLocks/>
          </p:cNvSpPr>
          <p:nvPr/>
        </p:nvSpPr>
        <p:spPr bwMode="auto">
          <a:xfrm>
            <a:off x="9820276" y="1493837"/>
            <a:ext cx="69850" cy="22225"/>
          </a:xfrm>
          <a:custGeom>
            <a:avLst/>
            <a:gdLst>
              <a:gd name="T0" fmla="*/ 44 w 44"/>
              <a:gd name="T1" fmla="*/ 14 h 14"/>
              <a:gd name="T2" fmla="*/ 3 w 44"/>
              <a:gd name="T3" fmla="*/ 14 h 14"/>
              <a:gd name="T4" fmla="*/ 0 w 44"/>
              <a:gd name="T5" fmla="*/ 0 h 14"/>
              <a:gd name="T6" fmla="*/ 41 w 44"/>
              <a:gd name="T7" fmla="*/ 0 h 14"/>
              <a:gd name="T8" fmla="*/ 44 w 4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4">
                <a:moveTo>
                  <a:pt x="44" y="14"/>
                </a:moveTo>
                <a:lnTo>
                  <a:pt x="3" y="14"/>
                </a:lnTo>
                <a:lnTo>
                  <a:pt x="0" y="0"/>
                </a:lnTo>
                <a:lnTo>
                  <a:pt x="41" y="0"/>
                </a:lnTo>
                <a:lnTo>
                  <a:pt x="44" y="14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0" name="Freeform 31"/>
          <p:cNvSpPr>
            <a:spLocks/>
          </p:cNvSpPr>
          <p:nvPr/>
        </p:nvSpPr>
        <p:spPr bwMode="auto">
          <a:xfrm>
            <a:off x="9896476" y="1493837"/>
            <a:ext cx="69850" cy="22225"/>
          </a:xfrm>
          <a:custGeom>
            <a:avLst/>
            <a:gdLst>
              <a:gd name="T0" fmla="*/ 44 w 44"/>
              <a:gd name="T1" fmla="*/ 14 h 14"/>
              <a:gd name="T2" fmla="*/ 3 w 44"/>
              <a:gd name="T3" fmla="*/ 14 h 14"/>
              <a:gd name="T4" fmla="*/ 0 w 44"/>
              <a:gd name="T5" fmla="*/ 0 h 14"/>
              <a:gd name="T6" fmla="*/ 41 w 44"/>
              <a:gd name="T7" fmla="*/ 0 h 14"/>
              <a:gd name="T8" fmla="*/ 44 w 4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4">
                <a:moveTo>
                  <a:pt x="44" y="14"/>
                </a:moveTo>
                <a:lnTo>
                  <a:pt x="3" y="14"/>
                </a:lnTo>
                <a:lnTo>
                  <a:pt x="0" y="0"/>
                </a:lnTo>
                <a:lnTo>
                  <a:pt x="41" y="0"/>
                </a:lnTo>
                <a:lnTo>
                  <a:pt x="44" y="14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1" name="Freeform 32"/>
          <p:cNvSpPr>
            <a:spLocks/>
          </p:cNvSpPr>
          <p:nvPr/>
        </p:nvSpPr>
        <p:spPr bwMode="auto">
          <a:xfrm>
            <a:off x="9283701" y="1524000"/>
            <a:ext cx="73025" cy="23813"/>
          </a:xfrm>
          <a:custGeom>
            <a:avLst/>
            <a:gdLst>
              <a:gd name="T0" fmla="*/ 42 w 46"/>
              <a:gd name="T1" fmla="*/ 15 h 15"/>
              <a:gd name="T2" fmla="*/ 0 w 46"/>
              <a:gd name="T3" fmla="*/ 15 h 15"/>
              <a:gd name="T4" fmla="*/ 3 w 46"/>
              <a:gd name="T5" fmla="*/ 0 h 15"/>
              <a:gd name="T6" fmla="*/ 46 w 46"/>
              <a:gd name="T7" fmla="*/ 0 h 15"/>
              <a:gd name="T8" fmla="*/ 42 w 46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5">
                <a:moveTo>
                  <a:pt x="42" y="15"/>
                </a:moveTo>
                <a:lnTo>
                  <a:pt x="0" y="15"/>
                </a:lnTo>
                <a:lnTo>
                  <a:pt x="3" y="0"/>
                </a:lnTo>
                <a:lnTo>
                  <a:pt x="46" y="0"/>
                </a:lnTo>
                <a:lnTo>
                  <a:pt x="42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2" name="Freeform 33"/>
          <p:cNvSpPr>
            <a:spLocks/>
          </p:cNvSpPr>
          <p:nvPr/>
        </p:nvSpPr>
        <p:spPr bwMode="auto">
          <a:xfrm>
            <a:off x="9361488" y="1524000"/>
            <a:ext cx="71438" cy="23813"/>
          </a:xfrm>
          <a:custGeom>
            <a:avLst/>
            <a:gdLst>
              <a:gd name="T0" fmla="*/ 42 w 45"/>
              <a:gd name="T1" fmla="*/ 15 h 15"/>
              <a:gd name="T2" fmla="*/ 0 w 45"/>
              <a:gd name="T3" fmla="*/ 15 h 15"/>
              <a:gd name="T4" fmla="*/ 3 w 45"/>
              <a:gd name="T5" fmla="*/ 0 h 15"/>
              <a:gd name="T6" fmla="*/ 45 w 45"/>
              <a:gd name="T7" fmla="*/ 0 h 15"/>
              <a:gd name="T8" fmla="*/ 42 w 45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5">
                <a:moveTo>
                  <a:pt x="42" y="15"/>
                </a:moveTo>
                <a:lnTo>
                  <a:pt x="0" y="15"/>
                </a:lnTo>
                <a:lnTo>
                  <a:pt x="3" y="0"/>
                </a:lnTo>
                <a:lnTo>
                  <a:pt x="45" y="0"/>
                </a:lnTo>
                <a:lnTo>
                  <a:pt x="42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3" name="Freeform 34"/>
          <p:cNvSpPr>
            <a:spLocks/>
          </p:cNvSpPr>
          <p:nvPr/>
        </p:nvSpPr>
        <p:spPr bwMode="auto">
          <a:xfrm>
            <a:off x="9350376" y="1554162"/>
            <a:ext cx="71438" cy="22225"/>
          </a:xfrm>
          <a:custGeom>
            <a:avLst/>
            <a:gdLst>
              <a:gd name="T0" fmla="*/ 44 w 45"/>
              <a:gd name="T1" fmla="*/ 14 h 14"/>
              <a:gd name="T2" fmla="*/ 0 w 45"/>
              <a:gd name="T3" fmla="*/ 14 h 14"/>
              <a:gd name="T4" fmla="*/ 3 w 45"/>
              <a:gd name="T5" fmla="*/ 0 h 14"/>
              <a:gd name="T6" fmla="*/ 45 w 45"/>
              <a:gd name="T7" fmla="*/ 0 h 14"/>
              <a:gd name="T8" fmla="*/ 44 w 45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4">
                <a:moveTo>
                  <a:pt x="44" y="14"/>
                </a:moveTo>
                <a:lnTo>
                  <a:pt x="0" y="14"/>
                </a:lnTo>
                <a:lnTo>
                  <a:pt x="3" y="0"/>
                </a:lnTo>
                <a:lnTo>
                  <a:pt x="45" y="0"/>
                </a:lnTo>
                <a:lnTo>
                  <a:pt x="44" y="14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4" name="Freeform 35"/>
          <p:cNvSpPr>
            <a:spLocks/>
          </p:cNvSpPr>
          <p:nvPr/>
        </p:nvSpPr>
        <p:spPr bwMode="auto">
          <a:xfrm>
            <a:off x="9836151" y="1554162"/>
            <a:ext cx="71438" cy="23813"/>
          </a:xfrm>
          <a:custGeom>
            <a:avLst/>
            <a:gdLst>
              <a:gd name="T0" fmla="*/ 45 w 45"/>
              <a:gd name="T1" fmla="*/ 15 h 15"/>
              <a:gd name="T2" fmla="*/ 1 w 45"/>
              <a:gd name="T3" fmla="*/ 15 h 15"/>
              <a:gd name="T4" fmla="*/ 0 w 45"/>
              <a:gd name="T5" fmla="*/ 0 h 15"/>
              <a:gd name="T6" fmla="*/ 42 w 45"/>
              <a:gd name="T7" fmla="*/ 0 h 15"/>
              <a:gd name="T8" fmla="*/ 45 w 45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5">
                <a:moveTo>
                  <a:pt x="45" y="15"/>
                </a:moveTo>
                <a:lnTo>
                  <a:pt x="1" y="15"/>
                </a:lnTo>
                <a:lnTo>
                  <a:pt x="0" y="0"/>
                </a:lnTo>
                <a:lnTo>
                  <a:pt x="42" y="0"/>
                </a:lnTo>
                <a:lnTo>
                  <a:pt x="45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5" name="Freeform 36"/>
          <p:cNvSpPr>
            <a:spLocks/>
          </p:cNvSpPr>
          <p:nvPr/>
        </p:nvSpPr>
        <p:spPr bwMode="auto">
          <a:xfrm>
            <a:off x="9439276" y="1524000"/>
            <a:ext cx="69850" cy="23813"/>
          </a:xfrm>
          <a:custGeom>
            <a:avLst/>
            <a:gdLst>
              <a:gd name="T0" fmla="*/ 43 w 44"/>
              <a:gd name="T1" fmla="*/ 15 h 15"/>
              <a:gd name="T2" fmla="*/ 0 w 44"/>
              <a:gd name="T3" fmla="*/ 15 h 15"/>
              <a:gd name="T4" fmla="*/ 2 w 44"/>
              <a:gd name="T5" fmla="*/ 0 h 15"/>
              <a:gd name="T6" fmla="*/ 44 w 44"/>
              <a:gd name="T7" fmla="*/ 0 h 15"/>
              <a:gd name="T8" fmla="*/ 43 w 44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5">
                <a:moveTo>
                  <a:pt x="43" y="15"/>
                </a:moveTo>
                <a:lnTo>
                  <a:pt x="0" y="15"/>
                </a:lnTo>
                <a:lnTo>
                  <a:pt x="2" y="0"/>
                </a:lnTo>
                <a:lnTo>
                  <a:pt x="44" y="0"/>
                </a:lnTo>
                <a:lnTo>
                  <a:pt x="43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6" name="Freeform 37"/>
          <p:cNvSpPr>
            <a:spLocks/>
          </p:cNvSpPr>
          <p:nvPr/>
        </p:nvSpPr>
        <p:spPr bwMode="auto">
          <a:xfrm>
            <a:off x="9517063" y="1524000"/>
            <a:ext cx="68263" cy="23813"/>
          </a:xfrm>
          <a:custGeom>
            <a:avLst/>
            <a:gdLst>
              <a:gd name="T0" fmla="*/ 43 w 43"/>
              <a:gd name="T1" fmla="*/ 15 h 15"/>
              <a:gd name="T2" fmla="*/ 0 w 43"/>
              <a:gd name="T3" fmla="*/ 15 h 15"/>
              <a:gd name="T4" fmla="*/ 2 w 43"/>
              <a:gd name="T5" fmla="*/ 0 h 15"/>
              <a:gd name="T6" fmla="*/ 43 w 43"/>
              <a:gd name="T7" fmla="*/ 0 h 15"/>
              <a:gd name="T8" fmla="*/ 43 w 43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5">
                <a:moveTo>
                  <a:pt x="43" y="15"/>
                </a:moveTo>
                <a:lnTo>
                  <a:pt x="0" y="15"/>
                </a:lnTo>
                <a:lnTo>
                  <a:pt x="2" y="0"/>
                </a:lnTo>
                <a:lnTo>
                  <a:pt x="43" y="0"/>
                </a:lnTo>
                <a:lnTo>
                  <a:pt x="43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7" name="Freeform 38"/>
          <p:cNvSpPr>
            <a:spLocks/>
          </p:cNvSpPr>
          <p:nvPr/>
        </p:nvSpPr>
        <p:spPr bwMode="auto">
          <a:xfrm>
            <a:off x="9594851" y="1524000"/>
            <a:ext cx="68263" cy="23813"/>
          </a:xfrm>
          <a:custGeom>
            <a:avLst/>
            <a:gdLst>
              <a:gd name="T0" fmla="*/ 43 w 43"/>
              <a:gd name="T1" fmla="*/ 15 h 15"/>
              <a:gd name="T2" fmla="*/ 0 w 43"/>
              <a:gd name="T3" fmla="*/ 15 h 15"/>
              <a:gd name="T4" fmla="*/ 1 w 43"/>
              <a:gd name="T5" fmla="*/ 0 h 15"/>
              <a:gd name="T6" fmla="*/ 42 w 43"/>
              <a:gd name="T7" fmla="*/ 0 h 15"/>
              <a:gd name="T8" fmla="*/ 43 w 43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5">
                <a:moveTo>
                  <a:pt x="43" y="15"/>
                </a:moveTo>
                <a:lnTo>
                  <a:pt x="0" y="15"/>
                </a:lnTo>
                <a:lnTo>
                  <a:pt x="1" y="0"/>
                </a:lnTo>
                <a:lnTo>
                  <a:pt x="42" y="0"/>
                </a:lnTo>
                <a:lnTo>
                  <a:pt x="43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8" name="Freeform 39"/>
          <p:cNvSpPr>
            <a:spLocks/>
          </p:cNvSpPr>
          <p:nvPr/>
        </p:nvSpPr>
        <p:spPr bwMode="auto">
          <a:xfrm>
            <a:off x="9672638" y="1524000"/>
            <a:ext cx="68263" cy="23813"/>
          </a:xfrm>
          <a:custGeom>
            <a:avLst/>
            <a:gdLst>
              <a:gd name="T0" fmla="*/ 43 w 43"/>
              <a:gd name="T1" fmla="*/ 15 h 15"/>
              <a:gd name="T2" fmla="*/ 0 w 43"/>
              <a:gd name="T3" fmla="*/ 15 h 15"/>
              <a:gd name="T4" fmla="*/ 0 w 43"/>
              <a:gd name="T5" fmla="*/ 0 h 15"/>
              <a:gd name="T6" fmla="*/ 41 w 43"/>
              <a:gd name="T7" fmla="*/ 0 h 15"/>
              <a:gd name="T8" fmla="*/ 43 w 43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5">
                <a:moveTo>
                  <a:pt x="43" y="15"/>
                </a:moveTo>
                <a:lnTo>
                  <a:pt x="0" y="15"/>
                </a:lnTo>
                <a:lnTo>
                  <a:pt x="0" y="0"/>
                </a:lnTo>
                <a:lnTo>
                  <a:pt x="41" y="0"/>
                </a:lnTo>
                <a:lnTo>
                  <a:pt x="43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9" name="Freeform 40"/>
          <p:cNvSpPr>
            <a:spLocks/>
          </p:cNvSpPr>
          <p:nvPr/>
        </p:nvSpPr>
        <p:spPr bwMode="auto">
          <a:xfrm>
            <a:off x="9748838" y="1524000"/>
            <a:ext cx="69850" cy="23813"/>
          </a:xfrm>
          <a:custGeom>
            <a:avLst/>
            <a:gdLst>
              <a:gd name="T0" fmla="*/ 44 w 44"/>
              <a:gd name="T1" fmla="*/ 15 h 15"/>
              <a:gd name="T2" fmla="*/ 1 w 44"/>
              <a:gd name="T3" fmla="*/ 15 h 15"/>
              <a:gd name="T4" fmla="*/ 0 w 44"/>
              <a:gd name="T5" fmla="*/ 0 h 15"/>
              <a:gd name="T6" fmla="*/ 42 w 44"/>
              <a:gd name="T7" fmla="*/ 0 h 15"/>
              <a:gd name="T8" fmla="*/ 44 w 44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5">
                <a:moveTo>
                  <a:pt x="44" y="15"/>
                </a:moveTo>
                <a:lnTo>
                  <a:pt x="1" y="15"/>
                </a:lnTo>
                <a:lnTo>
                  <a:pt x="0" y="0"/>
                </a:lnTo>
                <a:lnTo>
                  <a:pt x="42" y="0"/>
                </a:lnTo>
                <a:lnTo>
                  <a:pt x="44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0" name="Freeform 41"/>
          <p:cNvSpPr>
            <a:spLocks/>
          </p:cNvSpPr>
          <p:nvPr/>
        </p:nvSpPr>
        <p:spPr bwMode="auto">
          <a:xfrm>
            <a:off x="9825038" y="1524000"/>
            <a:ext cx="71438" cy="23813"/>
          </a:xfrm>
          <a:custGeom>
            <a:avLst/>
            <a:gdLst>
              <a:gd name="T0" fmla="*/ 45 w 45"/>
              <a:gd name="T1" fmla="*/ 15 h 15"/>
              <a:gd name="T2" fmla="*/ 3 w 45"/>
              <a:gd name="T3" fmla="*/ 15 h 15"/>
              <a:gd name="T4" fmla="*/ 0 w 45"/>
              <a:gd name="T5" fmla="*/ 0 h 15"/>
              <a:gd name="T6" fmla="*/ 42 w 45"/>
              <a:gd name="T7" fmla="*/ 0 h 15"/>
              <a:gd name="T8" fmla="*/ 45 w 45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5">
                <a:moveTo>
                  <a:pt x="45" y="15"/>
                </a:moveTo>
                <a:lnTo>
                  <a:pt x="3" y="15"/>
                </a:lnTo>
                <a:lnTo>
                  <a:pt x="0" y="0"/>
                </a:lnTo>
                <a:lnTo>
                  <a:pt x="42" y="0"/>
                </a:lnTo>
                <a:lnTo>
                  <a:pt x="45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1" name="Freeform 42"/>
          <p:cNvSpPr>
            <a:spLocks/>
          </p:cNvSpPr>
          <p:nvPr/>
        </p:nvSpPr>
        <p:spPr bwMode="auto">
          <a:xfrm>
            <a:off x="9901238" y="1524000"/>
            <a:ext cx="73025" cy="23813"/>
          </a:xfrm>
          <a:custGeom>
            <a:avLst/>
            <a:gdLst>
              <a:gd name="T0" fmla="*/ 46 w 46"/>
              <a:gd name="T1" fmla="*/ 15 h 15"/>
              <a:gd name="T2" fmla="*/ 4 w 46"/>
              <a:gd name="T3" fmla="*/ 15 h 15"/>
              <a:gd name="T4" fmla="*/ 0 w 46"/>
              <a:gd name="T5" fmla="*/ 0 h 15"/>
              <a:gd name="T6" fmla="*/ 42 w 46"/>
              <a:gd name="T7" fmla="*/ 0 h 15"/>
              <a:gd name="T8" fmla="*/ 46 w 46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5">
                <a:moveTo>
                  <a:pt x="46" y="15"/>
                </a:moveTo>
                <a:lnTo>
                  <a:pt x="4" y="15"/>
                </a:lnTo>
                <a:lnTo>
                  <a:pt x="0" y="0"/>
                </a:lnTo>
                <a:lnTo>
                  <a:pt x="42" y="0"/>
                </a:lnTo>
                <a:lnTo>
                  <a:pt x="46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2" name="Freeform 43"/>
          <p:cNvSpPr>
            <a:spLocks/>
          </p:cNvSpPr>
          <p:nvPr/>
        </p:nvSpPr>
        <p:spPr bwMode="auto">
          <a:xfrm>
            <a:off x="9434513" y="1554162"/>
            <a:ext cx="388938" cy="23813"/>
          </a:xfrm>
          <a:custGeom>
            <a:avLst/>
            <a:gdLst>
              <a:gd name="T0" fmla="*/ 245 w 245"/>
              <a:gd name="T1" fmla="*/ 15 h 15"/>
              <a:gd name="T2" fmla="*/ 0 w 245"/>
              <a:gd name="T3" fmla="*/ 15 h 15"/>
              <a:gd name="T4" fmla="*/ 2 w 245"/>
              <a:gd name="T5" fmla="*/ 0 h 15"/>
              <a:gd name="T6" fmla="*/ 243 w 245"/>
              <a:gd name="T7" fmla="*/ 0 h 15"/>
              <a:gd name="T8" fmla="*/ 245 w 245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" h="15">
                <a:moveTo>
                  <a:pt x="245" y="15"/>
                </a:moveTo>
                <a:lnTo>
                  <a:pt x="0" y="15"/>
                </a:lnTo>
                <a:lnTo>
                  <a:pt x="2" y="0"/>
                </a:lnTo>
                <a:lnTo>
                  <a:pt x="243" y="0"/>
                </a:lnTo>
                <a:lnTo>
                  <a:pt x="245" y="15"/>
                </a:lnTo>
                <a:close/>
              </a:path>
            </a:pathLst>
          </a:custGeom>
          <a:solidFill>
            <a:srgbClr val="0004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4" name="Rectangle 45"/>
          <p:cNvSpPr>
            <a:spLocks noChangeArrowheads="1"/>
          </p:cNvSpPr>
          <p:nvPr/>
        </p:nvSpPr>
        <p:spPr bwMode="auto">
          <a:xfrm>
            <a:off x="6637338" y="2195512"/>
            <a:ext cx="625475" cy="1054100"/>
          </a:xfrm>
          <a:prstGeom prst="rect">
            <a:avLst/>
          </a:pr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Rectangle 46"/>
          <p:cNvSpPr>
            <a:spLocks noChangeArrowheads="1"/>
          </p:cNvSpPr>
          <p:nvPr/>
        </p:nvSpPr>
        <p:spPr bwMode="auto">
          <a:xfrm>
            <a:off x="6637338" y="2195512"/>
            <a:ext cx="62547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" name="Oval 47"/>
          <p:cNvSpPr>
            <a:spLocks noChangeArrowheads="1"/>
          </p:cNvSpPr>
          <p:nvPr/>
        </p:nvSpPr>
        <p:spPr bwMode="auto">
          <a:xfrm>
            <a:off x="6889751" y="3087687"/>
            <a:ext cx="122238" cy="122238"/>
          </a:xfrm>
          <a:prstGeom prst="ellipse">
            <a:avLst/>
          </a:pr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" name="Oval 48"/>
          <p:cNvSpPr>
            <a:spLocks noChangeArrowheads="1"/>
          </p:cNvSpPr>
          <p:nvPr/>
        </p:nvSpPr>
        <p:spPr bwMode="auto">
          <a:xfrm>
            <a:off x="6913563" y="3109912"/>
            <a:ext cx="74613" cy="76200"/>
          </a:xfrm>
          <a:prstGeom prst="ellipse">
            <a:avLst/>
          </a:prstGeom>
          <a:solidFill>
            <a:srgbClr val="766B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" name="Rectangle 49"/>
          <p:cNvSpPr>
            <a:spLocks noChangeArrowheads="1"/>
          </p:cNvSpPr>
          <p:nvPr/>
        </p:nvSpPr>
        <p:spPr bwMode="auto">
          <a:xfrm>
            <a:off x="6721476" y="2263775"/>
            <a:ext cx="458788" cy="795338"/>
          </a:xfrm>
          <a:prstGeom prst="rect">
            <a:avLst/>
          </a:pr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" name="Rectangle 50"/>
          <p:cNvSpPr>
            <a:spLocks noChangeArrowheads="1"/>
          </p:cNvSpPr>
          <p:nvPr/>
        </p:nvSpPr>
        <p:spPr bwMode="auto">
          <a:xfrm>
            <a:off x="6721476" y="2263775"/>
            <a:ext cx="458788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" name="Freeform 51"/>
          <p:cNvSpPr>
            <a:spLocks/>
          </p:cNvSpPr>
          <p:nvPr/>
        </p:nvSpPr>
        <p:spPr bwMode="auto">
          <a:xfrm>
            <a:off x="6721476" y="2263775"/>
            <a:ext cx="458788" cy="790575"/>
          </a:xfrm>
          <a:custGeom>
            <a:avLst/>
            <a:gdLst>
              <a:gd name="T0" fmla="*/ 289 w 289"/>
              <a:gd name="T1" fmla="*/ 0 h 498"/>
              <a:gd name="T2" fmla="*/ 0 w 289"/>
              <a:gd name="T3" fmla="*/ 0 h 498"/>
              <a:gd name="T4" fmla="*/ 0 w 289"/>
              <a:gd name="T5" fmla="*/ 498 h 498"/>
              <a:gd name="T6" fmla="*/ 289 w 289"/>
              <a:gd name="T7" fmla="*/ 3 h 498"/>
              <a:gd name="T8" fmla="*/ 289 w 289"/>
              <a:gd name="T9" fmla="*/ 0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498">
                <a:moveTo>
                  <a:pt x="289" y="0"/>
                </a:moveTo>
                <a:lnTo>
                  <a:pt x="0" y="0"/>
                </a:lnTo>
                <a:lnTo>
                  <a:pt x="0" y="498"/>
                </a:lnTo>
                <a:lnTo>
                  <a:pt x="289" y="3"/>
                </a:lnTo>
                <a:lnTo>
                  <a:pt x="289" y="0"/>
                </a:lnTo>
                <a:close/>
              </a:path>
            </a:pathLst>
          </a:custGeom>
          <a:solidFill>
            <a:srgbClr val="766B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" name="Freeform 52"/>
          <p:cNvSpPr>
            <a:spLocks/>
          </p:cNvSpPr>
          <p:nvPr/>
        </p:nvSpPr>
        <p:spPr bwMode="auto">
          <a:xfrm>
            <a:off x="6721476" y="2263775"/>
            <a:ext cx="458788" cy="790575"/>
          </a:xfrm>
          <a:custGeom>
            <a:avLst/>
            <a:gdLst>
              <a:gd name="T0" fmla="*/ 289 w 289"/>
              <a:gd name="T1" fmla="*/ 0 h 498"/>
              <a:gd name="T2" fmla="*/ 0 w 289"/>
              <a:gd name="T3" fmla="*/ 0 h 498"/>
              <a:gd name="T4" fmla="*/ 0 w 289"/>
              <a:gd name="T5" fmla="*/ 498 h 498"/>
              <a:gd name="T6" fmla="*/ 289 w 289"/>
              <a:gd name="T7" fmla="*/ 3 h 498"/>
              <a:gd name="T8" fmla="*/ 289 w 289"/>
              <a:gd name="T9" fmla="*/ 0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498">
                <a:moveTo>
                  <a:pt x="289" y="0"/>
                </a:moveTo>
                <a:lnTo>
                  <a:pt x="0" y="0"/>
                </a:lnTo>
                <a:lnTo>
                  <a:pt x="0" y="498"/>
                </a:lnTo>
                <a:lnTo>
                  <a:pt x="289" y="3"/>
                </a:lnTo>
                <a:lnTo>
                  <a:pt x="28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3" name="Oval 54"/>
          <p:cNvSpPr>
            <a:spLocks noChangeArrowheads="1"/>
          </p:cNvSpPr>
          <p:nvPr/>
        </p:nvSpPr>
        <p:spPr bwMode="auto">
          <a:xfrm>
            <a:off x="7783513" y="2227262"/>
            <a:ext cx="1038225" cy="1038225"/>
          </a:xfrm>
          <a:prstGeom prst="ellipse">
            <a:avLst/>
          </a:prstGeom>
          <a:solidFill>
            <a:srgbClr val="F2DC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4" name="Freeform 55"/>
          <p:cNvSpPr>
            <a:spLocks/>
          </p:cNvSpPr>
          <p:nvPr/>
        </p:nvSpPr>
        <p:spPr bwMode="auto">
          <a:xfrm>
            <a:off x="8805863" y="2624137"/>
            <a:ext cx="15875" cy="122238"/>
          </a:xfrm>
          <a:custGeom>
            <a:avLst/>
            <a:gdLst>
              <a:gd name="T0" fmla="*/ 0 w 12"/>
              <a:gd name="T1" fmla="*/ 0 h 99"/>
              <a:gd name="T2" fmla="*/ 12 w 12"/>
              <a:gd name="T3" fmla="*/ 99 h 99"/>
              <a:gd name="T4" fmla="*/ 12 w 12"/>
              <a:gd name="T5" fmla="*/ 99 h 99"/>
              <a:gd name="T6" fmla="*/ 12 w 12"/>
              <a:gd name="T7" fmla="*/ 98 h 99"/>
              <a:gd name="T8" fmla="*/ 0 w 12"/>
              <a:gd name="T9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99">
                <a:moveTo>
                  <a:pt x="0" y="0"/>
                </a:moveTo>
                <a:cubicBezTo>
                  <a:pt x="8" y="32"/>
                  <a:pt x="12" y="65"/>
                  <a:pt x="12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12" y="99"/>
                  <a:pt x="12" y="98"/>
                  <a:pt x="12" y="98"/>
                </a:cubicBezTo>
                <a:cubicBezTo>
                  <a:pt x="12" y="65"/>
                  <a:pt x="8" y="32"/>
                  <a:pt x="0" y="0"/>
                </a:cubicBezTo>
              </a:path>
            </a:pathLst>
          </a:custGeom>
          <a:solidFill>
            <a:srgbClr val="2871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5" name="Freeform 56"/>
          <p:cNvSpPr>
            <a:spLocks noEditPoints="1"/>
          </p:cNvSpPr>
          <p:nvPr/>
        </p:nvSpPr>
        <p:spPr bwMode="auto">
          <a:xfrm>
            <a:off x="7796213" y="2233612"/>
            <a:ext cx="1025525" cy="933450"/>
          </a:xfrm>
          <a:custGeom>
            <a:avLst/>
            <a:gdLst>
              <a:gd name="T0" fmla="*/ 810 w 834"/>
              <a:gd name="T1" fmla="*/ 278 h 759"/>
              <a:gd name="T2" fmla="*/ 834 w 834"/>
              <a:gd name="T3" fmla="*/ 417 h 759"/>
              <a:gd name="T4" fmla="*/ 822 w 834"/>
              <a:gd name="T5" fmla="*/ 318 h 759"/>
              <a:gd name="T6" fmla="*/ 810 w 834"/>
              <a:gd name="T7" fmla="*/ 278 h 759"/>
              <a:gd name="T8" fmla="*/ 417 w 834"/>
              <a:gd name="T9" fmla="*/ 0 h 759"/>
              <a:gd name="T10" fmla="*/ 0 w 834"/>
              <a:gd name="T11" fmla="*/ 416 h 759"/>
              <a:gd name="T12" fmla="*/ 181 w 834"/>
              <a:gd name="T13" fmla="*/ 759 h 759"/>
              <a:gd name="T14" fmla="*/ 222 w 834"/>
              <a:gd name="T15" fmla="*/ 697 h 759"/>
              <a:gd name="T16" fmla="*/ 75 w 834"/>
              <a:gd name="T17" fmla="*/ 416 h 759"/>
              <a:gd name="T18" fmla="*/ 417 w 834"/>
              <a:gd name="T19" fmla="*/ 74 h 759"/>
              <a:gd name="T20" fmla="*/ 604 w 834"/>
              <a:gd name="T21" fmla="*/ 130 h 759"/>
              <a:gd name="T22" fmla="*/ 645 w 834"/>
              <a:gd name="T23" fmla="*/ 68 h 759"/>
              <a:gd name="T24" fmla="*/ 417 w 834"/>
              <a:gd name="T25" fmla="*/ 0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4" h="759">
                <a:moveTo>
                  <a:pt x="810" y="278"/>
                </a:moveTo>
                <a:cubicBezTo>
                  <a:pt x="826" y="323"/>
                  <a:pt x="834" y="370"/>
                  <a:pt x="834" y="417"/>
                </a:cubicBezTo>
                <a:cubicBezTo>
                  <a:pt x="834" y="383"/>
                  <a:pt x="830" y="350"/>
                  <a:pt x="822" y="318"/>
                </a:cubicBezTo>
                <a:cubicBezTo>
                  <a:pt x="819" y="305"/>
                  <a:pt x="815" y="291"/>
                  <a:pt x="810" y="278"/>
                </a:cubicBezTo>
                <a:moveTo>
                  <a:pt x="417" y="0"/>
                </a:moveTo>
                <a:cubicBezTo>
                  <a:pt x="187" y="0"/>
                  <a:pt x="0" y="187"/>
                  <a:pt x="0" y="416"/>
                </a:cubicBezTo>
                <a:cubicBezTo>
                  <a:pt x="0" y="558"/>
                  <a:pt x="72" y="684"/>
                  <a:pt x="181" y="759"/>
                </a:cubicBezTo>
                <a:cubicBezTo>
                  <a:pt x="222" y="697"/>
                  <a:pt x="222" y="697"/>
                  <a:pt x="222" y="697"/>
                </a:cubicBezTo>
                <a:cubicBezTo>
                  <a:pt x="133" y="636"/>
                  <a:pt x="75" y="533"/>
                  <a:pt x="75" y="416"/>
                </a:cubicBezTo>
                <a:cubicBezTo>
                  <a:pt x="75" y="228"/>
                  <a:pt x="228" y="74"/>
                  <a:pt x="417" y="74"/>
                </a:cubicBezTo>
                <a:cubicBezTo>
                  <a:pt x="486" y="74"/>
                  <a:pt x="550" y="95"/>
                  <a:pt x="604" y="130"/>
                </a:cubicBezTo>
                <a:cubicBezTo>
                  <a:pt x="645" y="68"/>
                  <a:pt x="645" y="68"/>
                  <a:pt x="645" y="68"/>
                </a:cubicBezTo>
                <a:cubicBezTo>
                  <a:pt x="579" y="25"/>
                  <a:pt x="501" y="0"/>
                  <a:pt x="417" y="0"/>
                </a:cubicBezTo>
              </a:path>
            </a:pathLst>
          </a:custGeom>
          <a:solidFill>
            <a:srgbClr val="E5BF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6" name="Freeform 57"/>
          <p:cNvSpPr>
            <a:spLocks noEditPoints="1"/>
          </p:cNvSpPr>
          <p:nvPr/>
        </p:nvSpPr>
        <p:spPr bwMode="auto">
          <a:xfrm>
            <a:off x="8010526" y="2314575"/>
            <a:ext cx="811213" cy="950913"/>
          </a:xfrm>
          <a:custGeom>
            <a:avLst/>
            <a:gdLst>
              <a:gd name="T0" fmla="*/ 0 w 659"/>
              <a:gd name="T1" fmla="*/ 701 h 773"/>
              <a:gd name="T2" fmla="*/ 0 w 659"/>
              <a:gd name="T3" fmla="*/ 701 h 773"/>
              <a:gd name="T4" fmla="*/ 1 w 659"/>
              <a:gd name="T5" fmla="*/ 702 h 773"/>
              <a:gd name="T6" fmla="*/ 234 w 659"/>
              <a:gd name="T7" fmla="*/ 773 h 773"/>
              <a:gd name="T8" fmla="*/ 0 w 659"/>
              <a:gd name="T9" fmla="*/ 701 h 773"/>
              <a:gd name="T10" fmla="*/ 659 w 659"/>
              <a:gd name="T11" fmla="*/ 351 h 773"/>
              <a:gd name="T12" fmla="*/ 659 w 659"/>
              <a:gd name="T13" fmla="*/ 351 h 773"/>
              <a:gd name="T14" fmla="*/ 659 w 659"/>
              <a:gd name="T15" fmla="*/ 351 h 773"/>
              <a:gd name="T16" fmla="*/ 385 w 659"/>
              <a:gd name="T17" fmla="*/ 746 h 773"/>
              <a:gd name="T18" fmla="*/ 587 w 659"/>
              <a:gd name="T19" fmla="*/ 587 h 773"/>
              <a:gd name="T20" fmla="*/ 659 w 659"/>
              <a:gd name="T21" fmla="*/ 351 h 773"/>
              <a:gd name="T22" fmla="*/ 471 w 659"/>
              <a:gd name="T23" fmla="*/ 0 h 773"/>
              <a:gd name="T24" fmla="*/ 471 w 659"/>
              <a:gd name="T25" fmla="*/ 0 h 773"/>
              <a:gd name="T26" fmla="*/ 618 w 659"/>
              <a:gd name="T27" fmla="*/ 169 h 773"/>
              <a:gd name="T28" fmla="*/ 472 w 659"/>
              <a:gd name="T29" fmla="*/ 1 h 773"/>
              <a:gd name="T30" fmla="*/ 471 w 659"/>
              <a:gd name="T31" fmla="*/ 0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59" h="773">
                <a:moveTo>
                  <a:pt x="0" y="701"/>
                </a:moveTo>
                <a:cubicBezTo>
                  <a:pt x="0" y="701"/>
                  <a:pt x="0" y="701"/>
                  <a:pt x="0" y="701"/>
                </a:cubicBezTo>
                <a:cubicBezTo>
                  <a:pt x="1" y="702"/>
                  <a:pt x="1" y="702"/>
                  <a:pt x="1" y="702"/>
                </a:cubicBezTo>
                <a:cubicBezTo>
                  <a:pt x="73" y="750"/>
                  <a:pt x="154" y="773"/>
                  <a:pt x="234" y="773"/>
                </a:cubicBezTo>
                <a:cubicBezTo>
                  <a:pt x="148" y="773"/>
                  <a:pt x="67" y="746"/>
                  <a:pt x="0" y="701"/>
                </a:cubicBezTo>
                <a:moveTo>
                  <a:pt x="659" y="351"/>
                </a:moveTo>
                <a:cubicBezTo>
                  <a:pt x="659" y="351"/>
                  <a:pt x="659" y="351"/>
                  <a:pt x="659" y="351"/>
                </a:cubicBezTo>
                <a:cubicBezTo>
                  <a:pt x="659" y="351"/>
                  <a:pt x="659" y="351"/>
                  <a:pt x="659" y="351"/>
                </a:cubicBezTo>
                <a:cubicBezTo>
                  <a:pt x="659" y="532"/>
                  <a:pt x="545" y="686"/>
                  <a:pt x="385" y="746"/>
                </a:cubicBezTo>
                <a:cubicBezTo>
                  <a:pt x="465" y="716"/>
                  <a:pt x="536" y="662"/>
                  <a:pt x="587" y="587"/>
                </a:cubicBezTo>
                <a:cubicBezTo>
                  <a:pt x="636" y="514"/>
                  <a:pt x="659" y="432"/>
                  <a:pt x="659" y="351"/>
                </a:cubicBezTo>
                <a:moveTo>
                  <a:pt x="471" y="0"/>
                </a:moveTo>
                <a:cubicBezTo>
                  <a:pt x="471" y="0"/>
                  <a:pt x="471" y="0"/>
                  <a:pt x="471" y="0"/>
                </a:cubicBezTo>
                <a:cubicBezTo>
                  <a:pt x="534" y="42"/>
                  <a:pt x="585" y="101"/>
                  <a:pt x="618" y="169"/>
                </a:cubicBezTo>
                <a:cubicBezTo>
                  <a:pt x="586" y="103"/>
                  <a:pt x="537" y="45"/>
                  <a:pt x="472" y="1"/>
                </a:cubicBezTo>
                <a:cubicBezTo>
                  <a:pt x="471" y="0"/>
                  <a:pt x="471" y="0"/>
                  <a:pt x="471" y="0"/>
                </a:cubicBezTo>
              </a:path>
            </a:pathLst>
          </a:custGeom>
          <a:solidFill>
            <a:srgbClr val="99C4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7" name="Freeform 58"/>
          <p:cNvSpPr>
            <a:spLocks noEditPoints="1"/>
          </p:cNvSpPr>
          <p:nvPr/>
        </p:nvSpPr>
        <p:spPr bwMode="auto">
          <a:xfrm>
            <a:off x="8010526" y="2314575"/>
            <a:ext cx="811213" cy="950913"/>
          </a:xfrm>
          <a:custGeom>
            <a:avLst/>
            <a:gdLst>
              <a:gd name="T0" fmla="*/ 659 w 659"/>
              <a:gd name="T1" fmla="*/ 351 h 773"/>
              <a:gd name="T2" fmla="*/ 242 w 659"/>
              <a:gd name="T3" fmla="*/ 766 h 773"/>
              <a:gd name="T4" fmla="*/ 6 w 659"/>
              <a:gd name="T5" fmla="*/ 693 h 773"/>
              <a:gd name="T6" fmla="*/ 0 w 659"/>
              <a:gd name="T7" fmla="*/ 701 h 773"/>
              <a:gd name="T8" fmla="*/ 234 w 659"/>
              <a:gd name="T9" fmla="*/ 773 h 773"/>
              <a:gd name="T10" fmla="*/ 236 w 659"/>
              <a:gd name="T11" fmla="*/ 773 h 773"/>
              <a:gd name="T12" fmla="*/ 385 w 659"/>
              <a:gd name="T13" fmla="*/ 746 h 773"/>
              <a:gd name="T14" fmla="*/ 659 w 659"/>
              <a:gd name="T15" fmla="*/ 351 h 773"/>
              <a:gd name="T16" fmla="*/ 659 w 659"/>
              <a:gd name="T17" fmla="*/ 351 h 773"/>
              <a:gd name="T18" fmla="*/ 429 w 659"/>
              <a:gd name="T19" fmla="*/ 64 h 773"/>
              <a:gd name="T20" fmla="*/ 47 w 659"/>
              <a:gd name="T21" fmla="*/ 631 h 773"/>
              <a:gd name="T22" fmla="*/ 242 w 659"/>
              <a:gd name="T23" fmla="*/ 692 h 773"/>
              <a:gd name="T24" fmla="*/ 584 w 659"/>
              <a:gd name="T25" fmla="*/ 350 h 773"/>
              <a:gd name="T26" fmla="*/ 429 w 659"/>
              <a:gd name="T27" fmla="*/ 64 h 773"/>
              <a:gd name="T28" fmla="*/ 471 w 659"/>
              <a:gd name="T29" fmla="*/ 0 h 773"/>
              <a:gd name="T30" fmla="*/ 470 w 659"/>
              <a:gd name="T31" fmla="*/ 2 h 773"/>
              <a:gd name="T32" fmla="*/ 635 w 659"/>
              <a:gd name="T33" fmla="*/ 212 h 773"/>
              <a:gd name="T34" fmla="*/ 618 w 659"/>
              <a:gd name="T35" fmla="*/ 169 h 773"/>
              <a:gd name="T36" fmla="*/ 471 w 659"/>
              <a:gd name="T37" fmla="*/ 0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59" h="773">
                <a:moveTo>
                  <a:pt x="659" y="351"/>
                </a:moveTo>
                <a:cubicBezTo>
                  <a:pt x="659" y="580"/>
                  <a:pt x="472" y="766"/>
                  <a:pt x="242" y="766"/>
                </a:cubicBezTo>
                <a:cubicBezTo>
                  <a:pt x="154" y="766"/>
                  <a:pt x="73" y="739"/>
                  <a:pt x="6" y="693"/>
                </a:cubicBezTo>
                <a:cubicBezTo>
                  <a:pt x="0" y="701"/>
                  <a:pt x="0" y="701"/>
                  <a:pt x="0" y="701"/>
                </a:cubicBezTo>
                <a:cubicBezTo>
                  <a:pt x="67" y="746"/>
                  <a:pt x="148" y="773"/>
                  <a:pt x="234" y="773"/>
                </a:cubicBezTo>
                <a:cubicBezTo>
                  <a:pt x="235" y="773"/>
                  <a:pt x="235" y="773"/>
                  <a:pt x="236" y="773"/>
                </a:cubicBezTo>
                <a:cubicBezTo>
                  <a:pt x="287" y="773"/>
                  <a:pt x="338" y="764"/>
                  <a:pt x="385" y="746"/>
                </a:cubicBezTo>
                <a:cubicBezTo>
                  <a:pt x="545" y="686"/>
                  <a:pt x="659" y="532"/>
                  <a:pt x="659" y="351"/>
                </a:cubicBezTo>
                <a:cubicBezTo>
                  <a:pt x="659" y="351"/>
                  <a:pt x="659" y="351"/>
                  <a:pt x="659" y="351"/>
                </a:cubicBezTo>
                <a:moveTo>
                  <a:pt x="429" y="64"/>
                </a:moveTo>
                <a:cubicBezTo>
                  <a:pt x="47" y="631"/>
                  <a:pt x="47" y="631"/>
                  <a:pt x="47" y="631"/>
                </a:cubicBezTo>
                <a:cubicBezTo>
                  <a:pt x="102" y="670"/>
                  <a:pt x="170" y="692"/>
                  <a:pt x="242" y="692"/>
                </a:cubicBezTo>
                <a:cubicBezTo>
                  <a:pt x="431" y="692"/>
                  <a:pt x="584" y="539"/>
                  <a:pt x="584" y="350"/>
                </a:cubicBezTo>
                <a:cubicBezTo>
                  <a:pt x="584" y="230"/>
                  <a:pt x="522" y="125"/>
                  <a:pt x="429" y="64"/>
                </a:cubicBezTo>
                <a:moveTo>
                  <a:pt x="471" y="0"/>
                </a:moveTo>
                <a:cubicBezTo>
                  <a:pt x="470" y="2"/>
                  <a:pt x="470" y="2"/>
                  <a:pt x="470" y="2"/>
                </a:cubicBezTo>
                <a:cubicBezTo>
                  <a:pt x="546" y="52"/>
                  <a:pt x="604" y="125"/>
                  <a:pt x="635" y="212"/>
                </a:cubicBezTo>
                <a:cubicBezTo>
                  <a:pt x="630" y="198"/>
                  <a:pt x="624" y="183"/>
                  <a:pt x="618" y="169"/>
                </a:cubicBezTo>
                <a:cubicBezTo>
                  <a:pt x="585" y="101"/>
                  <a:pt x="534" y="42"/>
                  <a:pt x="471" y="0"/>
                </a:cubicBezTo>
              </a:path>
            </a:pathLst>
          </a:custGeom>
          <a:solidFill>
            <a:srgbClr val="F7E8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8" name="Freeform 59"/>
          <p:cNvSpPr>
            <a:spLocks/>
          </p:cNvSpPr>
          <p:nvPr/>
        </p:nvSpPr>
        <p:spPr bwMode="auto">
          <a:xfrm>
            <a:off x="8821738" y="274637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5D9A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9" name="Freeform 60"/>
          <p:cNvSpPr>
            <a:spLocks/>
          </p:cNvSpPr>
          <p:nvPr/>
        </p:nvSpPr>
        <p:spPr bwMode="auto">
          <a:xfrm>
            <a:off x="8018463" y="2317750"/>
            <a:ext cx="803275" cy="938213"/>
          </a:xfrm>
          <a:custGeom>
            <a:avLst/>
            <a:gdLst>
              <a:gd name="T0" fmla="*/ 464 w 653"/>
              <a:gd name="T1" fmla="*/ 0 h 764"/>
              <a:gd name="T2" fmla="*/ 423 w 653"/>
              <a:gd name="T3" fmla="*/ 62 h 764"/>
              <a:gd name="T4" fmla="*/ 578 w 653"/>
              <a:gd name="T5" fmla="*/ 348 h 764"/>
              <a:gd name="T6" fmla="*/ 236 w 653"/>
              <a:gd name="T7" fmla="*/ 690 h 764"/>
              <a:gd name="T8" fmla="*/ 41 w 653"/>
              <a:gd name="T9" fmla="*/ 629 h 764"/>
              <a:gd name="T10" fmla="*/ 0 w 653"/>
              <a:gd name="T11" fmla="*/ 691 h 764"/>
              <a:gd name="T12" fmla="*/ 236 w 653"/>
              <a:gd name="T13" fmla="*/ 764 h 764"/>
              <a:gd name="T14" fmla="*/ 653 w 653"/>
              <a:gd name="T15" fmla="*/ 349 h 764"/>
              <a:gd name="T16" fmla="*/ 653 w 653"/>
              <a:gd name="T17" fmla="*/ 349 h 764"/>
              <a:gd name="T18" fmla="*/ 629 w 653"/>
              <a:gd name="T19" fmla="*/ 210 h 764"/>
              <a:gd name="T20" fmla="*/ 464 w 653"/>
              <a:gd name="T21" fmla="*/ 0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3" h="764">
                <a:moveTo>
                  <a:pt x="464" y="0"/>
                </a:moveTo>
                <a:cubicBezTo>
                  <a:pt x="423" y="62"/>
                  <a:pt x="423" y="62"/>
                  <a:pt x="423" y="62"/>
                </a:cubicBezTo>
                <a:cubicBezTo>
                  <a:pt x="516" y="123"/>
                  <a:pt x="578" y="228"/>
                  <a:pt x="578" y="348"/>
                </a:cubicBezTo>
                <a:cubicBezTo>
                  <a:pt x="578" y="537"/>
                  <a:pt x="425" y="690"/>
                  <a:pt x="236" y="690"/>
                </a:cubicBezTo>
                <a:cubicBezTo>
                  <a:pt x="164" y="690"/>
                  <a:pt x="96" y="668"/>
                  <a:pt x="41" y="629"/>
                </a:cubicBezTo>
                <a:cubicBezTo>
                  <a:pt x="0" y="691"/>
                  <a:pt x="0" y="691"/>
                  <a:pt x="0" y="691"/>
                </a:cubicBezTo>
                <a:cubicBezTo>
                  <a:pt x="67" y="737"/>
                  <a:pt x="148" y="764"/>
                  <a:pt x="236" y="764"/>
                </a:cubicBezTo>
                <a:cubicBezTo>
                  <a:pt x="466" y="764"/>
                  <a:pt x="653" y="578"/>
                  <a:pt x="653" y="349"/>
                </a:cubicBezTo>
                <a:cubicBezTo>
                  <a:pt x="653" y="349"/>
                  <a:pt x="653" y="349"/>
                  <a:pt x="653" y="349"/>
                </a:cubicBezTo>
                <a:cubicBezTo>
                  <a:pt x="653" y="302"/>
                  <a:pt x="645" y="255"/>
                  <a:pt x="629" y="210"/>
                </a:cubicBezTo>
                <a:cubicBezTo>
                  <a:pt x="598" y="123"/>
                  <a:pt x="540" y="50"/>
                  <a:pt x="464" y="0"/>
                </a:cubicBezTo>
              </a:path>
            </a:pathLst>
          </a:custGeom>
          <a:solidFill>
            <a:srgbClr val="F0D4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0" name="Freeform 61"/>
          <p:cNvSpPr>
            <a:spLocks noEditPoints="1"/>
          </p:cNvSpPr>
          <p:nvPr/>
        </p:nvSpPr>
        <p:spPr bwMode="auto">
          <a:xfrm>
            <a:off x="7783513" y="2227262"/>
            <a:ext cx="1038225" cy="1038225"/>
          </a:xfrm>
          <a:custGeom>
            <a:avLst/>
            <a:gdLst>
              <a:gd name="T0" fmla="*/ 422 w 844"/>
              <a:gd name="T1" fmla="*/ 0 h 844"/>
              <a:gd name="T2" fmla="*/ 0 w 844"/>
              <a:gd name="T3" fmla="*/ 422 h 844"/>
              <a:gd name="T4" fmla="*/ 422 w 844"/>
              <a:gd name="T5" fmla="*/ 844 h 844"/>
              <a:gd name="T6" fmla="*/ 844 w 844"/>
              <a:gd name="T7" fmla="*/ 422 h 844"/>
              <a:gd name="T8" fmla="*/ 422 w 844"/>
              <a:gd name="T9" fmla="*/ 0 h 844"/>
              <a:gd name="T10" fmla="*/ 422 w 844"/>
              <a:gd name="T11" fmla="*/ 769 h 844"/>
              <a:gd name="T12" fmla="*/ 75 w 844"/>
              <a:gd name="T13" fmla="*/ 422 h 844"/>
              <a:gd name="T14" fmla="*/ 422 w 844"/>
              <a:gd name="T15" fmla="*/ 75 h 844"/>
              <a:gd name="T16" fmla="*/ 768 w 844"/>
              <a:gd name="T17" fmla="*/ 422 h 844"/>
              <a:gd name="T18" fmla="*/ 422 w 844"/>
              <a:gd name="T19" fmla="*/ 769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4" h="844">
                <a:moveTo>
                  <a:pt x="422" y="0"/>
                </a:moveTo>
                <a:cubicBezTo>
                  <a:pt x="189" y="0"/>
                  <a:pt x="0" y="189"/>
                  <a:pt x="0" y="422"/>
                </a:cubicBezTo>
                <a:cubicBezTo>
                  <a:pt x="0" y="655"/>
                  <a:pt x="189" y="844"/>
                  <a:pt x="422" y="844"/>
                </a:cubicBezTo>
                <a:cubicBezTo>
                  <a:pt x="654" y="844"/>
                  <a:pt x="844" y="655"/>
                  <a:pt x="844" y="422"/>
                </a:cubicBezTo>
                <a:cubicBezTo>
                  <a:pt x="844" y="189"/>
                  <a:pt x="654" y="0"/>
                  <a:pt x="422" y="0"/>
                </a:cubicBezTo>
                <a:close/>
                <a:moveTo>
                  <a:pt x="422" y="769"/>
                </a:moveTo>
                <a:cubicBezTo>
                  <a:pt x="230" y="769"/>
                  <a:pt x="75" y="614"/>
                  <a:pt x="75" y="422"/>
                </a:cubicBezTo>
                <a:cubicBezTo>
                  <a:pt x="75" y="231"/>
                  <a:pt x="230" y="75"/>
                  <a:pt x="422" y="75"/>
                </a:cubicBezTo>
                <a:cubicBezTo>
                  <a:pt x="613" y="75"/>
                  <a:pt x="768" y="231"/>
                  <a:pt x="768" y="422"/>
                </a:cubicBezTo>
                <a:cubicBezTo>
                  <a:pt x="768" y="614"/>
                  <a:pt x="613" y="769"/>
                  <a:pt x="422" y="769"/>
                </a:cubicBezTo>
                <a:close/>
              </a:path>
            </a:pathLst>
          </a:custGeom>
          <a:solidFill>
            <a:srgbClr val="D95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1" name="Freeform 62"/>
          <p:cNvSpPr>
            <a:spLocks/>
          </p:cNvSpPr>
          <p:nvPr/>
        </p:nvSpPr>
        <p:spPr bwMode="auto">
          <a:xfrm>
            <a:off x="8191501" y="2508250"/>
            <a:ext cx="233363" cy="290513"/>
          </a:xfrm>
          <a:custGeom>
            <a:avLst/>
            <a:gdLst>
              <a:gd name="T0" fmla="*/ 185 w 190"/>
              <a:gd name="T1" fmla="*/ 143 h 237"/>
              <a:gd name="T2" fmla="*/ 165 w 190"/>
              <a:gd name="T3" fmla="*/ 139 h 237"/>
              <a:gd name="T4" fmla="*/ 102 w 190"/>
              <a:gd name="T5" fmla="*/ 180 h 237"/>
              <a:gd name="T6" fmla="*/ 86 w 190"/>
              <a:gd name="T7" fmla="*/ 178 h 237"/>
              <a:gd name="T8" fmla="*/ 23 w 190"/>
              <a:gd name="T9" fmla="*/ 9 h 237"/>
              <a:gd name="T10" fmla="*/ 9 w 190"/>
              <a:gd name="T11" fmla="*/ 2 h 237"/>
              <a:gd name="T12" fmla="*/ 2 w 190"/>
              <a:gd name="T13" fmla="*/ 17 h 237"/>
              <a:gd name="T14" fmla="*/ 67 w 190"/>
              <a:gd name="T15" fmla="*/ 191 h 237"/>
              <a:gd name="T16" fmla="*/ 65 w 190"/>
              <a:gd name="T17" fmla="*/ 215 h 237"/>
              <a:gd name="T18" fmla="*/ 101 w 190"/>
              <a:gd name="T19" fmla="*/ 232 h 237"/>
              <a:gd name="T20" fmla="*/ 119 w 190"/>
              <a:gd name="T21" fmla="*/ 203 h 237"/>
              <a:gd name="T22" fmla="*/ 181 w 190"/>
              <a:gd name="T23" fmla="*/ 163 h 237"/>
              <a:gd name="T24" fmla="*/ 185 w 190"/>
              <a:gd name="T25" fmla="*/ 143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0" h="237">
                <a:moveTo>
                  <a:pt x="185" y="143"/>
                </a:moveTo>
                <a:cubicBezTo>
                  <a:pt x="181" y="136"/>
                  <a:pt x="172" y="134"/>
                  <a:pt x="165" y="139"/>
                </a:cubicBezTo>
                <a:cubicBezTo>
                  <a:pt x="102" y="180"/>
                  <a:pt x="102" y="180"/>
                  <a:pt x="102" y="180"/>
                </a:cubicBezTo>
                <a:cubicBezTo>
                  <a:pt x="97" y="178"/>
                  <a:pt x="92" y="177"/>
                  <a:pt x="86" y="178"/>
                </a:cubicBezTo>
                <a:cubicBezTo>
                  <a:pt x="23" y="9"/>
                  <a:pt x="23" y="9"/>
                  <a:pt x="23" y="9"/>
                </a:cubicBezTo>
                <a:cubicBezTo>
                  <a:pt x="21" y="3"/>
                  <a:pt x="14" y="0"/>
                  <a:pt x="9" y="2"/>
                </a:cubicBezTo>
                <a:cubicBezTo>
                  <a:pt x="3" y="5"/>
                  <a:pt x="0" y="11"/>
                  <a:pt x="2" y="17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3" y="198"/>
                  <a:pt x="62" y="207"/>
                  <a:pt x="65" y="215"/>
                </a:cubicBezTo>
                <a:cubicBezTo>
                  <a:pt x="71" y="230"/>
                  <a:pt x="87" y="237"/>
                  <a:pt x="101" y="232"/>
                </a:cubicBezTo>
                <a:cubicBezTo>
                  <a:pt x="113" y="227"/>
                  <a:pt x="120" y="215"/>
                  <a:pt x="119" y="203"/>
                </a:cubicBezTo>
                <a:cubicBezTo>
                  <a:pt x="181" y="163"/>
                  <a:pt x="181" y="163"/>
                  <a:pt x="181" y="163"/>
                </a:cubicBezTo>
                <a:cubicBezTo>
                  <a:pt x="188" y="159"/>
                  <a:pt x="190" y="150"/>
                  <a:pt x="185" y="143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2" name="Freeform 63"/>
          <p:cNvSpPr>
            <a:spLocks/>
          </p:cNvSpPr>
          <p:nvPr/>
        </p:nvSpPr>
        <p:spPr bwMode="auto">
          <a:xfrm>
            <a:off x="8086726" y="3016250"/>
            <a:ext cx="69850" cy="88900"/>
          </a:xfrm>
          <a:custGeom>
            <a:avLst/>
            <a:gdLst>
              <a:gd name="T0" fmla="*/ 27 w 44"/>
              <a:gd name="T1" fmla="*/ 0 h 56"/>
              <a:gd name="T2" fmla="*/ 44 w 44"/>
              <a:gd name="T3" fmla="*/ 10 h 56"/>
              <a:gd name="T4" fmla="*/ 17 w 44"/>
              <a:gd name="T5" fmla="*/ 56 h 56"/>
              <a:gd name="T6" fmla="*/ 0 w 44"/>
              <a:gd name="T7" fmla="*/ 46 h 56"/>
              <a:gd name="T8" fmla="*/ 27 w 44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56">
                <a:moveTo>
                  <a:pt x="27" y="0"/>
                </a:moveTo>
                <a:lnTo>
                  <a:pt x="44" y="10"/>
                </a:lnTo>
                <a:lnTo>
                  <a:pt x="17" y="56"/>
                </a:lnTo>
                <a:lnTo>
                  <a:pt x="0" y="46"/>
                </a:lnTo>
                <a:lnTo>
                  <a:pt x="27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3" name="Freeform 64"/>
          <p:cNvSpPr>
            <a:spLocks/>
          </p:cNvSpPr>
          <p:nvPr/>
        </p:nvSpPr>
        <p:spPr bwMode="auto">
          <a:xfrm>
            <a:off x="8447088" y="2392362"/>
            <a:ext cx="69850" cy="88900"/>
          </a:xfrm>
          <a:custGeom>
            <a:avLst/>
            <a:gdLst>
              <a:gd name="T0" fmla="*/ 27 w 44"/>
              <a:gd name="T1" fmla="*/ 0 h 56"/>
              <a:gd name="T2" fmla="*/ 44 w 44"/>
              <a:gd name="T3" fmla="*/ 9 h 56"/>
              <a:gd name="T4" fmla="*/ 17 w 44"/>
              <a:gd name="T5" fmla="*/ 56 h 56"/>
              <a:gd name="T6" fmla="*/ 0 w 44"/>
              <a:gd name="T7" fmla="*/ 46 h 56"/>
              <a:gd name="T8" fmla="*/ 27 w 44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56">
                <a:moveTo>
                  <a:pt x="27" y="0"/>
                </a:moveTo>
                <a:lnTo>
                  <a:pt x="44" y="9"/>
                </a:lnTo>
                <a:lnTo>
                  <a:pt x="17" y="56"/>
                </a:lnTo>
                <a:lnTo>
                  <a:pt x="0" y="46"/>
                </a:lnTo>
                <a:lnTo>
                  <a:pt x="27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4" name="Freeform 65"/>
          <p:cNvSpPr>
            <a:spLocks/>
          </p:cNvSpPr>
          <p:nvPr/>
        </p:nvSpPr>
        <p:spPr bwMode="auto">
          <a:xfrm>
            <a:off x="7945438" y="2894012"/>
            <a:ext cx="88900" cy="68263"/>
          </a:xfrm>
          <a:custGeom>
            <a:avLst/>
            <a:gdLst>
              <a:gd name="T0" fmla="*/ 46 w 56"/>
              <a:gd name="T1" fmla="*/ 0 h 43"/>
              <a:gd name="T2" fmla="*/ 56 w 56"/>
              <a:gd name="T3" fmla="*/ 17 h 43"/>
              <a:gd name="T4" fmla="*/ 10 w 56"/>
              <a:gd name="T5" fmla="*/ 43 h 43"/>
              <a:gd name="T6" fmla="*/ 0 w 56"/>
              <a:gd name="T7" fmla="*/ 27 h 43"/>
              <a:gd name="T8" fmla="*/ 46 w 5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43">
                <a:moveTo>
                  <a:pt x="46" y="0"/>
                </a:moveTo>
                <a:lnTo>
                  <a:pt x="56" y="17"/>
                </a:lnTo>
                <a:lnTo>
                  <a:pt x="10" y="43"/>
                </a:lnTo>
                <a:lnTo>
                  <a:pt x="0" y="27"/>
                </a:lnTo>
                <a:lnTo>
                  <a:pt x="46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5" name="Freeform 66"/>
          <p:cNvSpPr>
            <a:spLocks/>
          </p:cNvSpPr>
          <p:nvPr/>
        </p:nvSpPr>
        <p:spPr bwMode="auto">
          <a:xfrm>
            <a:off x="8570913" y="2533650"/>
            <a:ext cx="87313" cy="68263"/>
          </a:xfrm>
          <a:custGeom>
            <a:avLst/>
            <a:gdLst>
              <a:gd name="T0" fmla="*/ 45 w 55"/>
              <a:gd name="T1" fmla="*/ 0 h 43"/>
              <a:gd name="T2" fmla="*/ 55 w 55"/>
              <a:gd name="T3" fmla="*/ 17 h 43"/>
              <a:gd name="T4" fmla="*/ 9 w 55"/>
              <a:gd name="T5" fmla="*/ 43 h 43"/>
              <a:gd name="T6" fmla="*/ 0 w 55"/>
              <a:gd name="T7" fmla="*/ 26 h 43"/>
              <a:gd name="T8" fmla="*/ 45 w 55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43">
                <a:moveTo>
                  <a:pt x="45" y="0"/>
                </a:moveTo>
                <a:lnTo>
                  <a:pt x="55" y="17"/>
                </a:lnTo>
                <a:lnTo>
                  <a:pt x="9" y="43"/>
                </a:lnTo>
                <a:lnTo>
                  <a:pt x="0" y="26"/>
                </a:lnTo>
                <a:lnTo>
                  <a:pt x="45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" name="Rectangle 67"/>
          <p:cNvSpPr>
            <a:spLocks noChangeArrowheads="1"/>
          </p:cNvSpPr>
          <p:nvPr/>
        </p:nvSpPr>
        <p:spPr bwMode="auto">
          <a:xfrm>
            <a:off x="7899401" y="2732087"/>
            <a:ext cx="84138" cy="31750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" name="Rectangle 68"/>
          <p:cNvSpPr>
            <a:spLocks noChangeArrowheads="1"/>
          </p:cNvSpPr>
          <p:nvPr/>
        </p:nvSpPr>
        <p:spPr bwMode="auto">
          <a:xfrm>
            <a:off x="8620126" y="2732087"/>
            <a:ext cx="84138" cy="31750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" name="Freeform 69"/>
          <p:cNvSpPr>
            <a:spLocks/>
          </p:cNvSpPr>
          <p:nvPr/>
        </p:nvSpPr>
        <p:spPr bwMode="auto">
          <a:xfrm>
            <a:off x="7945438" y="2533650"/>
            <a:ext cx="88900" cy="68263"/>
          </a:xfrm>
          <a:custGeom>
            <a:avLst/>
            <a:gdLst>
              <a:gd name="T0" fmla="*/ 56 w 56"/>
              <a:gd name="T1" fmla="*/ 26 h 43"/>
              <a:gd name="T2" fmla="*/ 46 w 56"/>
              <a:gd name="T3" fmla="*/ 43 h 43"/>
              <a:gd name="T4" fmla="*/ 0 w 56"/>
              <a:gd name="T5" fmla="*/ 17 h 43"/>
              <a:gd name="T6" fmla="*/ 10 w 56"/>
              <a:gd name="T7" fmla="*/ 0 h 43"/>
              <a:gd name="T8" fmla="*/ 56 w 56"/>
              <a:gd name="T9" fmla="*/ 2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43">
                <a:moveTo>
                  <a:pt x="56" y="26"/>
                </a:moveTo>
                <a:lnTo>
                  <a:pt x="46" y="43"/>
                </a:lnTo>
                <a:lnTo>
                  <a:pt x="0" y="17"/>
                </a:lnTo>
                <a:lnTo>
                  <a:pt x="10" y="0"/>
                </a:lnTo>
                <a:lnTo>
                  <a:pt x="56" y="26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" name="Freeform 70"/>
          <p:cNvSpPr>
            <a:spLocks/>
          </p:cNvSpPr>
          <p:nvPr/>
        </p:nvSpPr>
        <p:spPr bwMode="auto">
          <a:xfrm>
            <a:off x="8570913" y="2894012"/>
            <a:ext cx="87313" cy="68263"/>
          </a:xfrm>
          <a:custGeom>
            <a:avLst/>
            <a:gdLst>
              <a:gd name="T0" fmla="*/ 55 w 55"/>
              <a:gd name="T1" fmla="*/ 27 h 43"/>
              <a:gd name="T2" fmla="*/ 45 w 55"/>
              <a:gd name="T3" fmla="*/ 43 h 43"/>
              <a:gd name="T4" fmla="*/ 0 w 55"/>
              <a:gd name="T5" fmla="*/ 17 h 43"/>
              <a:gd name="T6" fmla="*/ 9 w 55"/>
              <a:gd name="T7" fmla="*/ 0 h 43"/>
              <a:gd name="T8" fmla="*/ 55 w 55"/>
              <a:gd name="T9" fmla="*/ 2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43">
                <a:moveTo>
                  <a:pt x="55" y="27"/>
                </a:moveTo>
                <a:lnTo>
                  <a:pt x="45" y="43"/>
                </a:lnTo>
                <a:lnTo>
                  <a:pt x="0" y="17"/>
                </a:lnTo>
                <a:lnTo>
                  <a:pt x="9" y="0"/>
                </a:lnTo>
                <a:lnTo>
                  <a:pt x="55" y="27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" name="Freeform 71"/>
          <p:cNvSpPr>
            <a:spLocks/>
          </p:cNvSpPr>
          <p:nvPr/>
        </p:nvSpPr>
        <p:spPr bwMode="auto">
          <a:xfrm>
            <a:off x="8086726" y="2392362"/>
            <a:ext cx="69850" cy="88900"/>
          </a:xfrm>
          <a:custGeom>
            <a:avLst/>
            <a:gdLst>
              <a:gd name="T0" fmla="*/ 44 w 44"/>
              <a:gd name="T1" fmla="*/ 46 h 56"/>
              <a:gd name="T2" fmla="*/ 27 w 44"/>
              <a:gd name="T3" fmla="*/ 56 h 56"/>
              <a:gd name="T4" fmla="*/ 0 w 44"/>
              <a:gd name="T5" fmla="*/ 9 h 56"/>
              <a:gd name="T6" fmla="*/ 17 w 44"/>
              <a:gd name="T7" fmla="*/ 0 h 56"/>
              <a:gd name="T8" fmla="*/ 44 w 44"/>
              <a:gd name="T9" fmla="*/ 4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56">
                <a:moveTo>
                  <a:pt x="44" y="46"/>
                </a:moveTo>
                <a:lnTo>
                  <a:pt x="27" y="56"/>
                </a:lnTo>
                <a:lnTo>
                  <a:pt x="0" y="9"/>
                </a:lnTo>
                <a:lnTo>
                  <a:pt x="17" y="0"/>
                </a:lnTo>
                <a:lnTo>
                  <a:pt x="44" y="46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" name="Freeform 72"/>
          <p:cNvSpPr>
            <a:spLocks/>
          </p:cNvSpPr>
          <p:nvPr/>
        </p:nvSpPr>
        <p:spPr bwMode="auto">
          <a:xfrm>
            <a:off x="8447088" y="3016250"/>
            <a:ext cx="69850" cy="88900"/>
          </a:xfrm>
          <a:custGeom>
            <a:avLst/>
            <a:gdLst>
              <a:gd name="T0" fmla="*/ 44 w 44"/>
              <a:gd name="T1" fmla="*/ 46 h 56"/>
              <a:gd name="T2" fmla="*/ 27 w 44"/>
              <a:gd name="T3" fmla="*/ 56 h 56"/>
              <a:gd name="T4" fmla="*/ 0 w 44"/>
              <a:gd name="T5" fmla="*/ 10 h 56"/>
              <a:gd name="T6" fmla="*/ 17 w 44"/>
              <a:gd name="T7" fmla="*/ 0 h 56"/>
              <a:gd name="T8" fmla="*/ 44 w 44"/>
              <a:gd name="T9" fmla="*/ 4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56">
                <a:moveTo>
                  <a:pt x="44" y="46"/>
                </a:moveTo>
                <a:lnTo>
                  <a:pt x="27" y="56"/>
                </a:lnTo>
                <a:lnTo>
                  <a:pt x="0" y="10"/>
                </a:lnTo>
                <a:lnTo>
                  <a:pt x="17" y="0"/>
                </a:lnTo>
                <a:lnTo>
                  <a:pt x="44" y="46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" name="Rectangle 73"/>
          <p:cNvSpPr>
            <a:spLocks noChangeArrowheads="1"/>
          </p:cNvSpPr>
          <p:nvPr/>
        </p:nvSpPr>
        <p:spPr bwMode="auto">
          <a:xfrm>
            <a:off x="8286751" y="2344737"/>
            <a:ext cx="30163" cy="85725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" name="Rectangle 74"/>
          <p:cNvSpPr>
            <a:spLocks noChangeArrowheads="1"/>
          </p:cNvSpPr>
          <p:nvPr/>
        </p:nvSpPr>
        <p:spPr bwMode="auto">
          <a:xfrm>
            <a:off x="8286751" y="3067050"/>
            <a:ext cx="30163" cy="84138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" name="Freeform 75"/>
          <p:cNvSpPr>
            <a:spLocks/>
          </p:cNvSpPr>
          <p:nvPr/>
        </p:nvSpPr>
        <p:spPr bwMode="auto">
          <a:xfrm>
            <a:off x="8074026" y="2754312"/>
            <a:ext cx="241300" cy="220663"/>
          </a:xfrm>
          <a:custGeom>
            <a:avLst/>
            <a:gdLst>
              <a:gd name="T0" fmla="*/ 4 w 196"/>
              <a:gd name="T1" fmla="*/ 180 h 180"/>
              <a:gd name="T2" fmla="*/ 1 w 196"/>
              <a:gd name="T3" fmla="*/ 179 h 180"/>
              <a:gd name="T4" fmla="*/ 1 w 196"/>
              <a:gd name="T5" fmla="*/ 173 h 180"/>
              <a:gd name="T6" fmla="*/ 190 w 196"/>
              <a:gd name="T7" fmla="*/ 1 h 180"/>
              <a:gd name="T8" fmla="*/ 195 w 196"/>
              <a:gd name="T9" fmla="*/ 2 h 180"/>
              <a:gd name="T10" fmla="*/ 195 w 196"/>
              <a:gd name="T11" fmla="*/ 7 h 180"/>
              <a:gd name="T12" fmla="*/ 6 w 196"/>
              <a:gd name="T13" fmla="*/ 179 h 180"/>
              <a:gd name="T14" fmla="*/ 4 w 196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180">
                <a:moveTo>
                  <a:pt x="4" y="180"/>
                </a:moveTo>
                <a:cubicBezTo>
                  <a:pt x="3" y="180"/>
                  <a:pt x="2" y="179"/>
                  <a:pt x="1" y="179"/>
                </a:cubicBezTo>
                <a:cubicBezTo>
                  <a:pt x="0" y="177"/>
                  <a:pt x="0" y="175"/>
                  <a:pt x="1" y="173"/>
                </a:cubicBezTo>
                <a:cubicBezTo>
                  <a:pt x="190" y="1"/>
                  <a:pt x="190" y="1"/>
                  <a:pt x="190" y="1"/>
                </a:cubicBezTo>
                <a:cubicBezTo>
                  <a:pt x="191" y="0"/>
                  <a:pt x="194" y="0"/>
                  <a:pt x="195" y="2"/>
                </a:cubicBezTo>
                <a:cubicBezTo>
                  <a:pt x="196" y="3"/>
                  <a:pt x="196" y="6"/>
                  <a:pt x="195" y="7"/>
                </a:cubicBezTo>
                <a:cubicBezTo>
                  <a:pt x="6" y="179"/>
                  <a:pt x="6" y="179"/>
                  <a:pt x="6" y="179"/>
                </a:cubicBezTo>
                <a:cubicBezTo>
                  <a:pt x="6" y="179"/>
                  <a:pt x="5" y="180"/>
                  <a:pt x="4" y="180"/>
                </a:cubicBezTo>
                <a:close/>
              </a:path>
            </a:pathLst>
          </a:custGeom>
          <a:solidFill>
            <a:srgbClr val="E655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" name="Oval 76"/>
          <p:cNvSpPr>
            <a:spLocks noChangeArrowheads="1"/>
          </p:cNvSpPr>
          <p:nvPr/>
        </p:nvSpPr>
        <p:spPr bwMode="auto">
          <a:xfrm>
            <a:off x="8291513" y="2752725"/>
            <a:ext cx="26988" cy="25400"/>
          </a:xfrm>
          <a:prstGeom prst="ellipse">
            <a:avLst/>
          </a:prstGeom>
          <a:solidFill>
            <a:srgbClr val="F8E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" name="Freeform 78"/>
          <p:cNvSpPr>
            <a:spLocks/>
          </p:cNvSpPr>
          <p:nvPr/>
        </p:nvSpPr>
        <p:spPr bwMode="auto">
          <a:xfrm>
            <a:off x="6421438" y="3722687"/>
            <a:ext cx="531813" cy="863600"/>
          </a:xfrm>
          <a:custGeom>
            <a:avLst/>
            <a:gdLst>
              <a:gd name="T0" fmla="*/ 335 w 335"/>
              <a:gd name="T1" fmla="*/ 544 h 544"/>
              <a:gd name="T2" fmla="*/ 0 w 335"/>
              <a:gd name="T3" fmla="*/ 502 h 544"/>
              <a:gd name="T4" fmla="*/ 0 w 335"/>
              <a:gd name="T5" fmla="*/ 0 h 544"/>
              <a:gd name="T6" fmla="*/ 335 w 335"/>
              <a:gd name="T7" fmla="*/ 43 h 544"/>
              <a:gd name="T8" fmla="*/ 335 w 335"/>
              <a:gd name="T9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" h="544">
                <a:moveTo>
                  <a:pt x="335" y="544"/>
                </a:moveTo>
                <a:lnTo>
                  <a:pt x="0" y="502"/>
                </a:lnTo>
                <a:lnTo>
                  <a:pt x="0" y="0"/>
                </a:lnTo>
                <a:lnTo>
                  <a:pt x="335" y="43"/>
                </a:lnTo>
                <a:lnTo>
                  <a:pt x="335" y="544"/>
                </a:lnTo>
                <a:close/>
              </a:path>
            </a:pathLst>
          </a:custGeom>
          <a:solidFill>
            <a:srgbClr val="65A8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" name="Freeform 79"/>
          <p:cNvSpPr>
            <a:spLocks/>
          </p:cNvSpPr>
          <p:nvPr/>
        </p:nvSpPr>
        <p:spPr bwMode="auto">
          <a:xfrm>
            <a:off x="6953251" y="3722687"/>
            <a:ext cx="533400" cy="863600"/>
          </a:xfrm>
          <a:custGeom>
            <a:avLst/>
            <a:gdLst>
              <a:gd name="T0" fmla="*/ 336 w 336"/>
              <a:gd name="T1" fmla="*/ 502 h 544"/>
              <a:gd name="T2" fmla="*/ 0 w 336"/>
              <a:gd name="T3" fmla="*/ 544 h 544"/>
              <a:gd name="T4" fmla="*/ 0 w 336"/>
              <a:gd name="T5" fmla="*/ 43 h 544"/>
              <a:gd name="T6" fmla="*/ 336 w 336"/>
              <a:gd name="T7" fmla="*/ 0 h 544"/>
              <a:gd name="T8" fmla="*/ 336 w 336"/>
              <a:gd name="T9" fmla="*/ 502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544">
                <a:moveTo>
                  <a:pt x="336" y="502"/>
                </a:moveTo>
                <a:lnTo>
                  <a:pt x="0" y="544"/>
                </a:lnTo>
                <a:lnTo>
                  <a:pt x="0" y="43"/>
                </a:lnTo>
                <a:lnTo>
                  <a:pt x="336" y="0"/>
                </a:lnTo>
                <a:lnTo>
                  <a:pt x="336" y="502"/>
                </a:lnTo>
                <a:close/>
              </a:path>
            </a:pathLst>
          </a:custGeom>
          <a:solidFill>
            <a:srgbClr val="65A8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" name="Freeform 80"/>
          <p:cNvSpPr>
            <a:spLocks/>
          </p:cNvSpPr>
          <p:nvPr/>
        </p:nvSpPr>
        <p:spPr bwMode="auto">
          <a:xfrm>
            <a:off x="6953251" y="3722687"/>
            <a:ext cx="533400" cy="863600"/>
          </a:xfrm>
          <a:custGeom>
            <a:avLst/>
            <a:gdLst>
              <a:gd name="T0" fmla="*/ 336 w 336"/>
              <a:gd name="T1" fmla="*/ 502 h 544"/>
              <a:gd name="T2" fmla="*/ 0 w 336"/>
              <a:gd name="T3" fmla="*/ 544 h 544"/>
              <a:gd name="T4" fmla="*/ 0 w 336"/>
              <a:gd name="T5" fmla="*/ 43 h 544"/>
              <a:gd name="T6" fmla="*/ 336 w 336"/>
              <a:gd name="T7" fmla="*/ 0 h 544"/>
              <a:gd name="T8" fmla="*/ 336 w 336"/>
              <a:gd name="T9" fmla="*/ 502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544">
                <a:moveTo>
                  <a:pt x="336" y="502"/>
                </a:moveTo>
                <a:lnTo>
                  <a:pt x="0" y="544"/>
                </a:lnTo>
                <a:lnTo>
                  <a:pt x="0" y="43"/>
                </a:lnTo>
                <a:lnTo>
                  <a:pt x="336" y="0"/>
                </a:lnTo>
                <a:lnTo>
                  <a:pt x="336" y="50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" name="Freeform 81"/>
          <p:cNvSpPr>
            <a:spLocks/>
          </p:cNvSpPr>
          <p:nvPr/>
        </p:nvSpPr>
        <p:spPr bwMode="auto">
          <a:xfrm>
            <a:off x="6434138" y="3738562"/>
            <a:ext cx="485775" cy="825500"/>
          </a:xfrm>
          <a:custGeom>
            <a:avLst/>
            <a:gdLst>
              <a:gd name="T0" fmla="*/ 306 w 306"/>
              <a:gd name="T1" fmla="*/ 520 h 520"/>
              <a:gd name="T2" fmla="*/ 0 w 306"/>
              <a:gd name="T3" fmla="*/ 478 h 520"/>
              <a:gd name="T4" fmla="*/ 0 w 306"/>
              <a:gd name="T5" fmla="*/ 0 h 520"/>
              <a:gd name="T6" fmla="*/ 306 w 306"/>
              <a:gd name="T7" fmla="*/ 42 h 520"/>
              <a:gd name="T8" fmla="*/ 306 w 306"/>
              <a:gd name="T9" fmla="*/ 52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520">
                <a:moveTo>
                  <a:pt x="306" y="520"/>
                </a:moveTo>
                <a:lnTo>
                  <a:pt x="0" y="478"/>
                </a:lnTo>
                <a:lnTo>
                  <a:pt x="0" y="0"/>
                </a:lnTo>
                <a:lnTo>
                  <a:pt x="306" y="42"/>
                </a:lnTo>
                <a:lnTo>
                  <a:pt x="306" y="520"/>
                </a:lnTo>
                <a:close/>
              </a:path>
            </a:pathLst>
          </a:custGeom>
          <a:solidFill>
            <a:srgbClr val="BFC9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" name="Freeform 82"/>
          <p:cNvSpPr>
            <a:spLocks/>
          </p:cNvSpPr>
          <p:nvPr/>
        </p:nvSpPr>
        <p:spPr bwMode="auto">
          <a:xfrm>
            <a:off x="6434138" y="3738562"/>
            <a:ext cx="485775" cy="825500"/>
          </a:xfrm>
          <a:custGeom>
            <a:avLst/>
            <a:gdLst>
              <a:gd name="T0" fmla="*/ 306 w 306"/>
              <a:gd name="T1" fmla="*/ 520 h 520"/>
              <a:gd name="T2" fmla="*/ 0 w 306"/>
              <a:gd name="T3" fmla="*/ 478 h 520"/>
              <a:gd name="T4" fmla="*/ 0 w 306"/>
              <a:gd name="T5" fmla="*/ 0 h 520"/>
              <a:gd name="T6" fmla="*/ 306 w 306"/>
              <a:gd name="T7" fmla="*/ 42 h 520"/>
              <a:gd name="T8" fmla="*/ 306 w 306"/>
              <a:gd name="T9" fmla="*/ 52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520">
                <a:moveTo>
                  <a:pt x="306" y="520"/>
                </a:moveTo>
                <a:lnTo>
                  <a:pt x="0" y="478"/>
                </a:lnTo>
                <a:lnTo>
                  <a:pt x="0" y="0"/>
                </a:lnTo>
                <a:lnTo>
                  <a:pt x="306" y="42"/>
                </a:lnTo>
                <a:lnTo>
                  <a:pt x="306" y="520"/>
                </a:lnTo>
                <a:close/>
              </a:path>
            </a:pathLst>
          </a:custGeom>
          <a:solidFill>
            <a:srgbClr val="BFC9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" name="Rectangle 83"/>
          <p:cNvSpPr>
            <a:spLocks noChangeArrowheads="1"/>
          </p:cNvSpPr>
          <p:nvPr/>
        </p:nvSpPr>
        <p:spPr bwMode="auto">
          <a:xfrm>
            <a:off x="6451601" y="3741737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" name="Freeform 84"/>
          <p:cNvSpPr>
            <a:spLocks/>
          </p:cNvSpPr>
          <p:nvPr/>
        </p:nvSpPr>
        <p:spPr bwMode="auto">
          <a:xfrm>
            <a:off x="6448426" y="3740150"/>
            <a:ext cx="1588" cy="760413"/>
          </a:xfrm>
          <a:custGeom>
            <a:avLst/>
            <a:gdLst>
              <a:gd name="T0" fmla="*/ 1 w 1"/>
              <a:gd name="T1" fmla="*/ 479 h 479"/>
              <a:gd name="T2" fmla="*/ 1 w 1"/>
              <a:gd name="T3" fmla="*/ 0 h 479"/>
              <a:gd name="T4" fmla="*/ 0 w 1"/>
              <a:gd name="T5" fmla="*/ 0 h 479"/>
              <a:gd name="T6" fmla="*/ 0 w 1"/>
              <a:gd name="T7" fmla="*/ 478 h 479"/>
              <a:gd name="T8" fmla="*/ 1 w 1"/>
              <a:gd name="T9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79">
                <a:moveTo>
                  <a:pt x="1" y="479"/>
                </a:moveTo>
                <a:lnTo>
                  <a:pt x="1" y="0"/>
                </a:lnTo>
                <a:lnTo>
                  <a:pt x="0" y="0"/>
                </a:lnTo>
                <a:lnTo>
                  <a:pt x="0" y="478"/>
                </a:lnTo>
                <a:lnTo>
                  <a:pt x="1" y="479"/>
                </a:lnTo>
                <a:close/>
              </a:path>
            </a:pathLst>
          </a:cu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" name="Rectangle 85"/>
          <p:cNvSpPr>
            <a:spLocks noChangeArrowheads="1"/>
          </p:cNvSpPr>
          <p:nvPr/>
        </p:nvSpPr>
        <p:spPr bwMode="auto">
          <a:xfrm>
            <a:off x="6445251" y="3740150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" name="Rectangle 86"/>
          <p:cNvSpPr>
            <a:spLocks noChangeArrowheads="1"/>
          </p:cNvSpPr>
          <p:nvPr/>
        </p:nvSpPr>
        <p:spPr bwMode="auto">
          <a:xfrm>
            <a:off x="6442076" y="3740150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" name="Rectangle 87"/>
          <p:cNvSpPr>
            <a:spLocks noChangeArrowheads="1"/>
          </p:cNvSpPr>
          <p:nvPr/>
        </p:nvSpPr>
        <p:spPr bwMode="auto">
          <a:xfrm>
            <a:off x="6440488" y="3738562"/>
            <a:ext cx="1588" cy="760413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" name="Rectangle 88"/>
          <p:cNvSpPr>
            <a:spLocks noChangeArrowheads="1"/>
          </p:cNvSpPr>
          <p:nvPr/>
        </p:nvSpPr>
        <p:spPr bwMode="auto">
          <a:xfrm>
            <a:off x="6437313" y="3738562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" name="Freeform 89"/>
          <p:cNvSpPr>
            <a:spLocks/>
          </p:cNvSpPr>
          <p:nvPr/>
        </p:nvSpPr>
        <p:spPr bwMode="auto">
          <a:xfrm>
            <a:off x="6465888" y="3741737"/>
            <a:ext cx="1588" cy="760413"/>
          </a:xfrm>
          <a:custGeom>
            <a:avLst/>
            <a:gdLst>
              <a:gd name="T0" fmla="*/ 1 w 1"/>
              <a:gd name="T1" fmla="*/ 479 h 479"/>
              <a:gd name="T2" fmla="*/ 1 w 1"/>
              <a:gd name="T3" fmla="*/ 0 h 479"/>
              <a:gd name="T4" fmla="*/ 0 w 1"/>
              <a:gd name="T5" fmla="*/ 0 h 479"/>
              <a:gd name="T6" fmla="*/ 0 w 1"/>
              <a:gd name="T7" fmla="*/ 478 h 479"/>
              <a:gd name="T8" fmla="*/ 1 w 1"/>
              <a:gd name="T9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79">
                <a:moveTo>
                  <a:pt x="1" y="479"/>
                </a:moveTo>
                <a:lnTo>
                  <a:pt x="1" y="0"/>
                </a:lnTo>
                <a:lnTo>
                  <a:pt x="0" y="0"/>
                </a:lnTo>
                <a:lnTo>
                  <a:pt x="0" y="478"/>
                </a:lnTo>
                <a:lnTo>
                  <a:pt x="1" y="479"/>
                </a:lnTo>
                <a:close/>
              </a:path>
            </a:pathLst>
          </a:cu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" name="Rectangle 90"/>
          <p:cNvSpPr>
            <a:spLocks noChangeArrowheads="1"/>
          </p:cNvSpPr>
          <p:nvPr/>
        </p:nvSpPr>
        <p:spPr bwMode="auto">
          <a:xfrm>
            <a:off x="6462713" y="3741737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" name="Rectangle 91"/>
          <p:cNvSpPr>
            <a:spLocks noChangeArrowheads="1"/>
          </p:cNvSpPr>
          <p:nvPr/>
        </p:nvSpPr>
        <p:spPr bwMode="auto">
          <a:xfrm>
            <a:off x="6461126" y="3741737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" name="Rectangle 92"/>
          <p:cNvSpPr>
            <a:spLocks noChangeArrowheads="1"/>
          </p:cNvSpPr>
          <p:nvPr/>
        </p:nvSpPr>
        <p:spPr bwMode="auto">
          <a:xfrm>
            <a:off x="6456363" y="3741737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" name="Rectangle 93"/>
          <p:cNvSpPr>
            <a:spLocks noChangeArrowheads="1"/>
          </p:cNvSpPr>
          <p:nvPr/>
        </p:nvSpPr>
        <p:spPr bwMode="auto">
          <a:xfrm>
            <a:off x="6454776" y="3741737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" name="Freeform 94"/>
          <p:cNvSpPr>
            <a:spLocks/>
          </p:cNvSpPr>
          <p:nvPr/>
        </p:nvSpPr>
        <p:spPr bwMode="auto">
          <a:xfrm>
            <a:off x="6992938" y="3738562"/>
            <a:ext cx="485775" cy="825500"/>
          </a:xfrm>
          <a:custGeom>
            <a:avLst/>
            <a:gdLst>
              <a:gd name="T0" fmla="*/ 0 w 306"/>
              <a:gd name="T1" fmla="*/ 520 h 520"/>
              <a:gd name="T2" fmla="*/ 306 w 306"/>
              <a:gd name="T3" fmla="*/ 478 h 520"/>
              <a:gd name="T4" fmla="*/ 306 w 306"/>
              <a:gd name="T5" fmla="*/ 0 h 520"/>
              <a:gd name="T6" fmla="*/ 0 w 306"/>
              <a:gd name="T7" fmla="*/ 42 h 520"/>
              <a:gd name="T8" fmla="*/ 0 w 306"/>
              <a:gd name="T9" fmla="*/ 52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520">
                <a:moveTo>
                  <a:pt x="0" y="520"/>
                </a:moveTo>
                <a:lnTo>
                  <a:pt x="306" y="478"/>
                </a:lnTo>
                <a:lnTo>
                  <a:pt x="306" y="0"/>
                </a:lnTo>
                <a:lnTo>
                  <a:pt x="0" y="42"/>
                </a:lnTo>
                <a:lnTo>
                  <a:pt x="0" y="520"/>
                </a:lnTo>
                <a:close/>
              </a:path>
            </a:pathLst>
          </a:custGeom>
          <a:solidFill>
            <a:srgbClr val="BFC9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" name="Freeform 95"/>
          <p:cNvSpPr>
            <a:spLocks/>
          </p:cNvSpPr>
          <p:nvPr/>
        </p:nvSpPr>
        <p:spPr bwMode="auto">
          <a:xfrm>
            <a:off x="6992938" y="3738562"/>
            <a:ext cx="485775" cy="825500"/>
          </a:xfrm>
          <a:custGeom>
            <a:avLst/>
            <a:gdLst>
              <a:gd name="T0" fmla="*/ 0 w 306"/>
              <a:gd name="T1" fmla="*/ 520 h 520"/>
              <a:gd name="T2" fmla="*/ 306 w 306"/>
              <a:gd name="T3" fmla="*/ 478 h 520"/>
              <a:gd name="T4" fmla="*/ 306 w 306"/>
              <a:gd name="T5" fmla="*/ 0 h 520"/>
              <a:gd name="T6" fmla="*/ 0 w 306"/>
              <a:gd name="T7" fmla="*/ 42 h 520"/>
              <a:gd name="T8" fmla="*/ 0 w 306"/>
              <a:gd name="T9" fmla="*/ 52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520">
                <a:moveTo>
                  <a:pt x="0" y="520"/>
                </a:moveTo>
                <a:lnTo>
                  <a:pt x="306" y="478"/>
                </a:lnTo>
                <a:lnTo>
                  <a:pt x="306" y="0"/>
                </a:lnTo>
                <a:lnTo>
                  <a:pt x="0" y="42"/>
                </a:lnTo>
                <a:lnTo>
                  <a:pt x="0" y="5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" name="Freeform 96"/>
          <p:cNvSpPr>
            <a:spLocks/>
          </p:cNvSpPr>
          <p:nvPr/>
        </p:nvSpPr>
        <p:spPr bwMode="auto">
          <a:xfrm>
            <a:off x="6992938" y="3738562"/>
            <a:ext cx="485775" cy="825500"/>
          </a:xfrm>
          <a:custGeom>
            <a:avLst/>
            <a:gdLst>
              <a:gd name="T0" fmla="*/ 0 w 306"/>
              <a:gd name="T1" fmla="*/ 520 h 520"/>
              <a:gd name="T2" fmla="*/ 306 w 306"/>
              <a:gd name="T3" fmla="*/ 478 h 520"/>
              <a:gd name="T4" fmla="*/ 306 w 306"/>
              <a:gd name="T5" fmla="*/ 0 h 520"/>
              <a:gd name="T6" fmla="*/ 0 w 306"/>
              <a:gd name="T7" fmla="*/ 42 h 520"/>
              <a:gd name="T8" fmla="*/ 0 w 306"/>
              <a:gd name="T9" fmla="*/ 52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520">
                <a:moveTo>
                  <a:pt x="0" y="520"/>
                </a:moveTo>
                <a:lnTo>
                  <a:pt x="306" y="478"/>
                </a:lnTo>
                <a:lnTo>
                  <a:pt x="306" y="0"/>
                </a:lnTo>
                <a:lnTo>
                  <a:pt x="0" y="42"/>
                </a:lnTo>
                <a:lnTo>
                  <a:pt x="0" y="520"/>
                </a:lnTo>
                <a:close/>
              </a:path>
            </a:pathLst>
          </a:custGeom>
          <a:solidFill>
            <a:srgbClr val="BFC9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" name="Freeform 97"/>
          <p:cNvSpPr>
            <a:spLocks/>
          </p:cNvSpPr>
          <p:nvPr/>
        </p:nvSpPr>
        <p:spPr bwMode="auto">
          <a:xfrm>
            <a:off x="6992938" y="3738562"/>
            <a:ext cx="485775" cy="825500"/>
          </a:xfrm>
          <a:custGeom>
            <a:avLst/>
            <a:gdLst>
              <a:gd name="T0" fmla="*/ 0 w 306"/>
              <a:gd name="T1" fmla="*/ 520 h 520"/>
              <a:gd name="T2" fmla="*/ 306 w 306"/>
              <a:gd name="T3" fmla="*/ 478 h 520"/>
              <a:gd name="T4" fmla="*/ 306 w 306"/>
              <a:gd name="T5" fmla="*/ 0 h 520"/>
              <a:gd name="T6" fmla="*/ 0 w 306"/>
              <a:gd name="T7" fmla="*/ 42 h 520"/>
              <a:gd name="T8" fmla="*/ 0 w 306"/>
              <a:gd name="T9" fmla="*/ 52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520">
                <a:moveTo>
                  <a:pt x="0" y="520"/>
                </a:moveTo>
                <a:lnTo>
                  <a:pt x="306" y="478"/>
                </a:lnTo>
                <a:lnTo>
                  <a:pt x="306" y="0"/>
                </a:lnTo>
                <a:lnTo>
                  <a:pt x="0" y="42"/>
                </a:lnTo>
                <a:lnTo>
                  <a:pt x="0" y="5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" name="Rectangle 98"/>
          <p:cNvSpPr>
            <a:spLocks noChangeArrowheads="1"/>
          </p:cNvSpPr>
          <p:nvPr/>
        </p:nvSpPr>
        <p:spPr bwMode="auto">
          <a:xfrm>
            <a:off x="7461251" y="3741737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" name="Freeform 99"/>
          <p:cNvSpPr>
            <a:spLocks/>
          </p:cNvSpPr>
          <p:nvPr/>
        </p:nvSpPr>
        <p:spPr bwMode="auto">
          <a:xfrm>
            <a:off x="7464426" y="3740150"/>
            <a:ext cx="0" cy="760413"/>
          </a:xfrm>
          <a:custGeom>
            <a:avLst/>
            <a:gdLst>
              <a:gd name="T0" fmla="*/ 479 h 479"/>
              <a:gd name="T1" fmla="*/ 0 h 479"/>
              <a:gd name="T2" fmla="*/ 0 h 479"/>
              <a:gd name="T3" fmla="*/ 478 h 479"/>
              <a:gd name="T4" fmla="*/ 479 h 479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479">
                <a:moveTo>
                  <a:pt x="0" y="479"/>
                </a:moveTo>
                <a:lnTo>
                  <a:pt x="0" y="0"/>
                </a:lnTo>
                <a:lnTo>
                  <a:pt x="0" y="0"/>
                </a:lnTo>
                <a:lnTo>
                  <a:pt x="0" y="478"/>
                </a:lnTo>
                <a:lnTo>
                  <a:pt x="0" y="479"/>
                </a:lnTo>
                <a:close/>
              </a:path>
            </a:pathLst>
          </a:cu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" name="Rectangle 100"/>
          <p:cNvSpPr>
            <a:spLocks noChangeArrowheads="1"/>
          </p:cNvSpPr>
          <p:nvPr/>
        </p:nvSpPr>
        <p:spPr bwMode="auto">
          <a:xfrm>
            <a:off x="7467601" y="3740150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" name="Rectangle 101"/>
          <p:cNvSpPr>
            <a:spLocks noChangeArrowheads="1"/>
          </p:cNvSpPr>
          <p:nvPr/>
        </p:nvSpPr>
        <p:spPr bwMode="auto">
          <a:xfrm>
            <a:off x="7470776" y="3740150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" name="Rectangle 102"/>
          <p:cNvSpPr>
            <a:spLocks noChangeArrowheads="1"/>
          </p:cNvSpPr>
          <p:nvPr/>
        </p:nvSpPr>
        <p:spPr bwMode="auto">
          <a:xfrm>
            <a:off x="7473951" y="3738562"/>
            <a:ext cx="1588" cy="760413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" name="Rectangle 103"/>
          <p:cNvSpPr>
            <a:spLocks noChangeArrowheads="1"/>
          </p:cNvSpPr>
          <p:nvPr/>
        </p:nvSpPr>
        <p:spPr bwMode="auto">
          <a:xfrm>
            <a:off x="7475538" y="3738562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" name="Freeform 104"/>
          <p:cNvSpPr>
            <a:spLocks/>
          </p:cNvSpPr>
          <p:nvPr/>
        </p:nvSpPr>
        <p:spPr bwMode="auto">
          <a:xfrm>
            <a:off x="7446963" y="3741737"/>
            <a:ext cx="1588" cy="760413"/>
          </a:xfrm>
          <a:custGeom>
            <a:avLst/>
            <a:gdLst>
              <a:gd name="T0" fmla="*/ 0 w 1"/>
              <a:gd name="T1" fmla="*/ 479 h 479"/>
              <a:gd name="T2" fmla="*/ 0 w 1"/>
              <a:gd name="T3" fmla="*/ 0 h 479"/>
              <a:gd name="T4" fmla="*/ 1 w 1"/>
              <a:gd name="T5" fmla="*/ 0 h 479"/>
              <a:gd name="T6" fmla="*/ 1 w 1"/>
              <a:gd name="T7" fmla="*/ 478 h 479"/>
              <a:gd name="T8" fmla="*/ 0 w 1"/>
              <a:gd name="T9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79">
                <a:moveTo>
                  <a:pt x="0" y="479"/>
                </a:moveTo>
                <a:lnTo>
                  <a:pt x="0" y="0"/>
                </a:lnTo>
                <a:lnTo>
                  <a:pt x="1" y="0"/>
                </a:lnTo>
                <a:lnTo>
                  <a:pt x="1" y="478"/>
                </a:lnTo>
                <a:lnTo>
                  <a:pt x="0" y="479"/>
                </a:lnTo>
                <a:close/>
              </a:path>
            </a:pathLst>
          </a:cu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" name="Rectangle 105"/>
          <p:cNvSpPr>
            <a:spLocks noChangeArrowheads="1"/>
          </p:cNvSpPr>
          <p:nvPr/>
        </p:nvSpPr>
        <p:spPr bwMode="auto">
          <a:xfrm>
            <a:off x="7450138" y="3741737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" name="Rectangle 106"/>
          <p:cNvSpPr>
            <a:spLocks noChangeArrowheads="1"/>
          </p:cNvSpPr>
          <p:nvPr/>
        </p:nvSpPr>
        <p:spPr bwMode="auto">
          <a:xfrm>
            <a:off x="7453313" y="3741737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6" name="Rectangle 107"/>
          <p:cNvSpPr>
            <a:spLocks noChangeArrowheads="1"/>
          </p:cNvSpPr>
          <p:nvPr/>
        </p:nvSpPr>
        <p:spPr bwMode="auto">
          <a:xfrm>
            <a:off x="7456488" y="3741737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7" name="Rectangle 108"/>
          <p:cNvSpPr>
            <a:spLocks noChangeArrowheads="1"/>
          </p:cNvSpPr>
          <p:nvPr/>
        </p:nvSpPr>
        <p:spPr bwMode="auto">
          <a:xfrm>
            <a:off x="7459663" y="3741737"/>
            <a:ext cx="1588" cy="758825"/>
          </a:xfrm>
          <a:prstGeom prst="rect">
            <a:avLst/>
          </a:prstGeom>
          <a:solidFill>
            <a:srgbClr val="ADB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8" name="Freeform 109"/>
          <p:cNvSpPr>
            <a:spLocks/>
          </p:cNvSpPr>
          <p:nvPr/>
        </p:nvSpPr>
        <p:spPr bwMode="auto">
          <a:xfrm>
            <a:off x="6469063" y="3741737"/>
            <a:ext cx="487363" cy="827088"/>
          </a:xfrm>
          <a:custGeom>
            <a:avLst/>
            <a:gdLst>
              <a:gd name="T0" fmla="*/ 307 w 307"/>
              <a:gd name="T1" fmla="*/ 521 h 521"/>
              <a:gd name="T2" fmla="*/ 0 w 307"/>
              <a:gd name="T3" fmla="*/ 479 h 521"/>
              <a:gd name="T4" fmla="*/ 0 w 307"/>
              <a:gd name="T5" fmla="*/ 0 h 521"/>
              <a:gd name="T6" fmla="*/ 307 w 307"/>
              <a:gd name="T7" fmla="*/ 42 h 521"/>
              <a:gd name="T8" fmla="*/ 307 w 307"/>
              <a:gd name="T9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521">
                <a:moveTo>
                  <a:pt x="307" y="521"/>
                </a:moveTo>
                <a:lnTo>
                  <a:pt x="0" y="479"/>
                </a:lnTo>
                <a:lnTo>
                  <a:pt x="0" y="0"/>
                </a:lnTo>
                <a:lnTo>
                  <a:pt x="307" y="42"/>
                </a:lnTo>
                <a:lnTo>
                  <a:pt x="307" y="521"/>
                </a:lnTo>
                <a:close/>
              </a:path>
            </a:pathLst>
          </a:cu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110"/>
          <p:cNvSpPr>
            <a:spLocks/>
          </p:cNvSpPr>
          <p:nvPr/>
        </p:nvSpPr>
        <p:spPr bwMode="auto">
          <a:xfrm>
            <a:off x="6956426" y="3741737"/>
            <a:ext cx="485775" cy="827088"/>
          </a:xfrm>
          <a:custGeom>
            <a:avLst/>
            <a:gdLst>
              <a:gd name="T0" fmla="*/ 306 w 306"/>
              <a:gd name="T1" fmla="*/ 0 h 521"/>
              <a:gd name="T2" fmla="*/ 0 w 306"/>
              <a:gd name="T3" fmla="*/ 42 h 521"/>
              <a:gd name="T4" fmla="*/ 0 w 306"/>
              <a:gd name="T5" fmla="*/ 521 h 521"/>
              <a:gd name="T6" fmla="*/ 221 w 306"/>
              <a:gd name="T7" fmla="*/ 491 h 521"/>
              <a:gd name="T8" fmla="*/ 306 w 306"/>
              <a:gd name="T9" fmla="*/ 395 h 521"/>
              <a:gd name="T10" fmla="*/ 306 w 306"/>
              <a:gd name="T11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" h="521">
                <a:moveTo>
                  <a:pt x="306" y="0"/>
                </a:moveTo>
                <a:lnTo>
                  <a:pt x="0" y="42"/>
                </a:lnTo>
                <a:lnTo>
                  <a:pt x="0" y="521"/>
                </a:lnTo>
                <a:lnTo>
                  <a:pt x="221" y="491"/>
                </a:lnTo>
                <a:lnTo>
                  <a:pt x="306" y="395"/>
                </a:lnTo>
                <a:lnTo>
                  <a:pt x="306" y="0"/>
                </a:lnTo>
                <a:close/>
              </a:path>
            </a:pathLst>
          </a:custGeom>
          <a:solidFill>
            <a:srgbClr val="D9E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0" name="Freeform 111"/>
          <p:cNvSpPr>
            <a:spLocks/>
          </p:cNvSpPr>
          <p:nvPr/>
        </p:nvSpPr>
        <p:spPr bwMode="auto">
          <a:xfrm>
            <a:off x="6956426" y="3741737"/>
            <a:ext cx="485775" cy="827088"/>
          </a:xfrm>
          <a:custGeom>
            <a:avLst/>
            <a:gdLst>
              <a:gd name="T0" fmla="*/ 306 w 306"/>
              <a:gd name="T1" fmla="*/ 0 h 521"/>
              <a:gd name="T2" fmla="*/ 0 w 306"/>
              <a:gd name="T3" fmla="*/ 42 h 521"/>
              <a:gd name="T4" fmla="*/ 0 w 306"/>
              <a:gd name="T5" fmla="*/ 521 h 521"/>
              <a:gd name="T6" fmla="*/ 221 w 306"/>
              <a:gd name="T7" fmla="*/ 491 h 521"/>
              <a:gd name="T8" fmla="*/ 306 w 306"/>
              <a:gd name="T9" fmla="*/ 395 h 521"/>
              <a:gd name="T10" fmla="*/ 306 w 306"/>
              <a:gd name="T11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" h="521">
                <a:moveTo>
                  <a:pt x="306" y="0"/>
                </a:moveTo>
                <a:lnTo>
                  <a:pt x="0" y="42"/>
                </a:lnTo>
                <a:lnTo>
                  <a:pt x="0" y="521"/>
                </a:lnTo>
                <a:lnTo>
                  <a:pt x="221" y="491"/>
                </a:lnTo>
                <a:lnTo>
                  <a:pt x="306" y="395"/>
                </a:lnTo>
                <a:lnTo>
                  <a:pt x="30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1" name="Freeform 112"/>
          <p:cNvSpPr>
            <a:spLocks/>
          </p:cNvSpPr>
          <p:nvPr/>
        </p:nvSpPr>
        <p:spPr bwMode="auto">
          <a:xfrm>
            <a:off x="7307263" y="4368800"/>
            <a:ext cx="134938" cy="152400"/>
          </a:xfrm>
          <a:custGeom>
            <a:avLst/>
            <a:gdLst>
              <a:gd name="T0" fmla="*/ 85 w 85"/>
              <a:gd name="T1" fmla="*/ 0 h 96"/>
              <a:gd name="T2" fmla="*/ 43 w 85"/>
              <a:gd name="T3" fmla="*/ 4 h 96"/>
              <a:gd name="T4" fmla="*/ 0 w 85"/>
              <a:gd name="T5" fmla="*/ 10 h 96"/>
              <a:gd name="T6" fmla="*/ 0 w 85"/>
              <a:gd name="T7" fmla="*/ 96 h 96"/>
              <a:gd name="T8" fmla="*/ 85 w 85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96">
                <a:moveTo>
                  <a:pt x="85" y="0"/>
                </a:moveTo>
                <a:lnTo>
                  <a:pt x="43" y="4"/>
                </a:lnTo>
                <a:lnTo>
                  <a:pt x="0" y="10"/>
                </a:lnTo>
                <a:lnTo>
                  <a:pt x="0" y="96"/>
                </a:lnTo>
                <a:lnTo>
                  <a:pt x="85" y="0"/>
                </a:lnTo>
                <a:close/>
              </a:path>
            </a:pathLst>
          </a:custGeom>
          <a:solidFill>
            <a:srgbClr val="B8D0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Freeform 113"/>
          <p:cNvSpPr>
            <a:spLocks/>
          </p:cNvSpPr>
          <p:nvPr/>
        </p:nvSpPr>
        <p:spPr bwMode="auto">
          <a:xfrm>
            <a:off x="7307263" y="4368800"/>
            <a:ext cx="134938" cy="152400"/>
          </a:xfrm>
          <a:custGeom>
            <a:avLst/>
            <a:gdLst>
              <a:gd name="T0" fmla="*/ 85 w 85"/>
              <a:gd name="T1" fmla="*/ 0 h 96"/>
              <a:gd name="T2" fmla="*/ 43 w 85"/>
              <a:gd name="T3" fmla="*/ 4 h 96"/>
              <a:gd name="T4" fmla="*/ 0 w 85"/>
              <a:gd name="T5" fmla="*/ 10 h 96"/>
              <a:gd name="T6" fmla="*/ 0 w 85"/>
              <a:gd name="T7" fmla="*/ 96 h 96"/>
              <a:gd name="T8" fmla="*/ 85 w 85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96">
                <a:moveTo>
                  <a:pt x="85" y="0"/>
                </a:moveTo>
                <a:lnTo>
                  <a:pt x="43" y="4"/>
                </a:lnTo>
                <a:lnTo>
                  <a:pt x="0" y="10"/>
                </a:lnTo>
                <a:lnTo>
                  <a:pt x="0" y="96"/>
                </a:lnTo>
                <a:lnTo>
                  <a:pt x="8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3" name="Freeform 114"/>
          <p:cNvSpPr>
            <a:spLocks/>
          </p:cNvSpPr>
          <p:nvPr/>
        </p:nvSpPr>
        <p:spPr bwMode="auto">
          <a:xfrm>
            <a:off x="7307263" y="4368800"/>
            <a:ext cx="134938" cy="152400"/>
          </a:xfrm>
          <a:custGeom>
            <a:avLst/>
            <a:gdLst>
              <a:gd name="T0" fmla="*/ 0 w 85"/>
              <a:gd name="T1" fmla="*/ 96 h 96"/>
              <a:gd name="T2" fmla="*/ 85 w 85"/>
              <a:gd name="T3" fmla="*/ 0 h 96"/>
              <a:gd name="T4" fmla="*/ 0 w 85"/>
              <a:gd name="T5" fmla="*/ 11 h 96"/>
              <a:gd name="T6" fmla="*/ 0 w 85"/>
              <a:gd name="T7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96">
                <a:moveTo>
                  <a:pt x="0" y="96"/>
                </a:moveTo>
                <a:lnTo>
                  <a:pt x="85" y="0"/>
                </a:lnTo>
                <a:lnTo>
                  <a:pt x="0" y="11"/>
                </a:lnTo>
                <a:lnTo>
                  <a:pt x="0" y="96"/>
                </a:lnTo>
                <a:close/>
              </a:path>
            </a:pathLst>
          </a:cu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4" name="Freeform 115"/>
          <p:cNvSpPr>
            <a:spLocks/>
          </p:cNvSpPr>
          <p:nvPr/>
        </p:nvSpPr>
        <p:spPr bwMode="auto">
          <a:xfrm>
            <a:off x="7034213" y="4370387"/>
            <a:ext cx="58738" cy="133350"/>
          </a:xfrm>
          <a:custGeom>
            <a:avLst/>
            <a:gdLst>
              <a:gd name="T0" fmla="*/ 47 w 48"/>
              <a:gd name="T1" fmla="*/ 31 h 108"/>
              <a:gd name="T2" fmla="*/ 47 w 48"/>
              <a:gd name="T3" fmla="*/ 29 h 108"/>
              <a:gd name="T4" fmla="*/ 47 w 48"/>
              <a:gd name="T5" fmla="*/ 14 h 108"/>
              <a:gd name="T6" fmla="*/ 24 w 48"/>
              <a:gd name="T7" fmla="*/ 1 h 108"/>
              <a:gd name="T8" fmla="*/ 1 w 48"/>
              <a:gd name="T9" fmla="*/ 13 h 108"/>
              <a:gd name="T10" fmla="*/ 1 w 48"/>
              <a:gd name="T11" fmla="*/ 28 h 108"/>
              <a:gd name="T12" fmla="*/ 1 w 48"/>
              <a:gd name="T13" fmla="*/ 31 h 108"/>
              <a:gd name="T14" fmla="*/ 1 w 48"/>
              <a:gd name="T15" fmla="*/ 41 h 108"/>
              <a:gd name="T16" fmla="*/ 21 w 48"/>
              <a:gd name="T17" fmla="*/ 104 h 108"/>
              <a:gd name="T18" fmla="*/ 26 w 48"/>
              <a:gd name="T19" fmla="*/ 104 h 108"/>
              <a:gd name="T20" fmla="*/ 47 w 48"/>
              <a:gd name="T21" fmla="*/ 41 h 108"/>
              <a:gd name="T22" fmla="*/ 47 w 48"/>
              <a:gd name="T23" fmla="*/ 3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" h="108">
                <a:moveTo>
                  <a:pt x="47" y="31"/>
                </a:moveTo>
                <a:cubicBezTo>
                  <a:pt x="47" y="31"/>
                  <a:pt x="47" y="30"/>
                  <a:pt x="47" y="29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7"/>
                  <a:pt x="37" y="1"/>
                  <a:pt x="24" y="1"/>
                </a:cubicBezTo>
                <a:cubicBezTo>
                  <a:pt x="12" y="0"/>
                  <a:pt x="1" y="6"/>
                  <a:pt x="1" y="13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9"/>
                  <a:pt x="1" y="30"/>
                  <a:pt x="1" y="31"/>
                </a:cubicBezTo>
                <a:cubicBezTo>
                  <a:pt x="0" y="34"/>
                  <a:pt x="0" y="38"/>
                  <a:pt x="1" y="41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2" y="108"/>
                  <a:pt x="24" y="108"/>
                  <a:pt x="26" y="104"/>
                </a:cubicBezTo>
                <a:cubicBezTo>
                  <a:pt x="47" y="41"/>
                  <a:pt x="47" y="41"/>
                  <a:pt x="47" y="41"/>
                </a:cubicBezTo>
                <a:cubicBezTo>
                  <a:pt x="48" y="38"/>
                  <a:pt x="48" y="34"/>
                  <a:pt x="47" y="31"/>
                </a:cubicBez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116"/>
          <p:cNvSpPr>
            <a:spLocks/>
          </p:cNvSpPr>
          <p:nvPr/>
        </p:nvSpPr>
        <p:spPr bwMode="auto">
          <a:xfrm>
            <a:off x="7056438" y="4424362"/>
            <a:ext cx="12700" cy="77788"/>
          </a:xfrm>
          <a:custGeom>
            <a:avLst/>
            <a:gdLst>
              <a:gd name="T0" fmla="*/ 9 w 10"/>
              <a:gd name="T1" fmla="*/ 6 h 63"/>
              <a:gd name="T2" fmla="*/ 5 w 10"/>
              <a:gd name="T3" fmla="*/ 0 h 63"/>
              <a:gd name="T4" fmla="*/ 0 w 10"/>
              <a:gd name="T5" fmla="*/ 6 h 63"/>
              <a:gd name="T6" fmla="*/ 3 w 10"/>
              <a:gd name="T7" fmla="*/ 12 h 63"/>
              <a:gd name="T8" fmla="*/ 3 w 10"/>
              <a:gd name="T9" fmla="*/ 61 h 63"/>
              <a:gd name="T10" fmla="*/ 4 w 10"/>
              <a:gd name="T11" fmla="*/ 63 h 63"/>
              <a:gd name="T12" fmla="*/ 5 w 10"/>
              <a:gd name="T13" fmla="*/ 61 h 63"/>
              <a:gd name="T14" fmla="*/ 6 w 10"/>
              <a:gd name="T15" fmla="*/ 12 h 63"/>
              <a:gd name="T16" fmla="*/ 9 w 10"/>
              <a:gd name="T17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63">
                <a:moveTo>
                  <a:pt x="9" y="6"/>
                </a:moveTo>
                <a:cubicBezTo>
                  <a:pt x="10" y="3"/>
                  <a:pt x="7" y="0"/>
                  <a:pt x="5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9"/>
                  <a:pt x="2" y="11"/>
                  <a:pt x="3" y="12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2"/>
                  <a:pt x="3" y="63"/>
                  <a:pt x="4" y="63"/>
                </a:cubicBezTo>
                <a:cubicBezTo>
                  <a:pt x="5" y="63"/>
                  <a:pt x="5" y="62"/>
                  <a:pt x="5" y="61"/>
                </a:cubicBezTo>
                <a:cubicBezTo>
                  <a:pt x="6" y="12"/>
                  <a:pt x="6" y="12"/>
                  <a:pt x="6" y="12"/>
                </a:cubicBezTo>
                <a:cubicBezTo>
                  <a:pt x="8" y="11"/>
                  <a:pt x="9" y="9"/>
                  <a:pt x="9" y="6"/>
                </a:cubicBezTo>
                <a:close/>
              </a:path>
            </a:pathLst>
          </a:custGeom>
          <a:solidFill>
            <a:srgbClr val="DAE8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6" name="Freeform 117"/>
          <p:cNvSpPr>
            <a:spLocks/>
          </p:cNvSpPr>
          <p:nvPr/>
        </p:nvSpPr>
        <p:spPr bwMode="auto">
          <a:xfrm>
            <a:off x="7040563" y="3905250"/>
            <a:ext cx="55563" cy="98425"/>
          </a:xfrm>
          <a:custGeom>
            <a:avLst/>
            <a:gdLst>
              <a:gd name="T0" fmla="*/ 44 w 45"/>
              <a:gd name="T1" fmla="*/ 80 h 80"/>
              <a:gd name="T2" fmla="*/ 45 w 45"/>
              <a:gd name="T3" fmla="*/ 58 h 80"/>
              <a:gd name="T4" fmla="*/ 23 w 45"/>
              <a:gd name="T5" fmla="*/ 1 h 80"/>
              <a:gd name="T6" fmla="*/ 0 w 45"/>
              <a:gd name="T7" fmla="*/ 57 h 80"/>
              <a:gd name="T8" fmla="*/ 0 w 45"/>
              <a:gd name="T9" fmla="*/ 79 h 80"/>
              <a:gd name="T10" fmla="*/ 44 w 45"/>
              <a:gd name="T1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80">
                <a:moveTo>
                  <a:pt x="44" y="80"/>
                </a:moveTo>
                <a:cubicBezTo>
                  <a:pt x="45" y="58"/>
                  <a:pt x="45" y="58"/>
                  <a:pt x="45" y="58"/>
                </a:cubicBezTo>
                <a:cubicBezTo>
                  <a:pt x="45" y="27"/>
                  <a:pt x="35" y="1"/>
                  <a:pt x="23" y="1"/>
                </a:cubicBezTo>
                <a:cubicBezTo>
                  <a:pt x="11" y="0"/>
                  <a:pt x="0" y="26"/>
                  <a:pt x="0" y="57"/>
                </a:cubicBezTo>
                <a:cubicBezTo>
                  <a:pt x="0" y="79"/>
                  <a:pt x="0" y="79"/>
                  <a:pt x="0" y="79"/>
                </a:cubicBezTo>
                <a:lnTo>
                  <a:pt x="44" y="80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7" name="Freeform 118"/>
          <p:cNvSpPr>
            <a:spLocks/>
          </p:cNvSpPr>
          <p:nvPr/>
        </p:nvSpPr>
        <p:spPr bwMode="auto">
          <a:xfrm>
            <a:off x="7035801" y="4014787"/>
            <a:ext cx="58738" cy="368300"/>
          </a:xfrm>
          <a:custGeom>
            <a:avLst/>
            <a:gdLst>
              <a:gd name="T0" fmla="*/ 3 w 37"/>
              <a:gd name="T1" fmla="*/ 0 h 232"/>
              <a:gd name="T2" fmla="*/ 0 w 37"/>
              <a:gd name="T3" fmla="*/ 231 h 232"/>
              <a:gd name="T4" fmla="*/ 35 w 37"/>
              <a:gd name="T5" fmla="*/ 232 h 232"/>
              <a:gd name="T6" fmla="*/ 37 w 37"/>
              <a:gd name="T7" fmla="*/ 1 h 232"/>
              <a:gd name="T8" fmla="*/ 3 w 37"/>
              <a:gd name="T9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32">
                <a:moveTo>
                  <a:pt x="3" y="0"/>
                </a:moveTo>
                <a:lnTo>
                  <a:pt x="0" y="231"/>
                </a:lnTo>
                <a:lnTo>
                  <a:pt x="35" y="232"/>
                </a:lnTo>
                <a:lnTo>
                  <a:pt x="37" y="1"/>
                </a:lnTo>
                <a:lnTo>
                  <a:pt x="3" y="0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Freeform 119"/>
          <p:cNvSpPr>
            <a:spLocks/>
          </p:cNvSpPr>
          <p:nvPr/>
        </p:nvSpPr>
        <p:spPr bwMode="auto">
          <a:xfrm>
            <a:off x="7096126" y="4016375"/>
            <a:ext cx="17463" cy="219075"/>
          </a:xfrm>
          <a:custGeom>
            <a:avLst/>
            <a:gdLst>
              <a:gd name="T0" fmla="*/ 12 w 14"/>
              <a:gd name="T1" fmla="*/ 170 h 178"/>
              <a:gd name="T2" fmla="*/ 6 w 14"/>
              <a:gd name="T3" fmla="*/ 178 h 178"/>
              <a:gd name="T4" fmla="*/ 0 w 14"/>
              <a:gd name="T5" fmla="*/ 170 h 178"/>
              <a:gd name="T6" fmla="*/ 2 w 14"/>
              <a:gd name="T7" fmla="*/ 8 h 178"/>
              <a:gd name="T8" fmla="*/ 8 w 14"/>
              <a:gd name="T9" fmla="*/ 0 h 178"/>
              <a:gd name="T10" fmla="*/ 14 w 14"/>
              <a:gd name="T11" fmla="*/ 8 h 178"/>
              <a:gd name="T12" fmla="*/ 12 w 14"/>
              <a:gd name="T13" fmla="*/ 17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78">
                <a:moveTo>
                  <a:pt x="12" y="170"/>
                </a:moveTo>
                <a:cubicBezTo>
                  <a:pt x="12" y="174"/>
                  <a:pt x="9" y="178"/>
                  <a:pt x="6" y="178"/>
                </a:cubicBezTo>
                <a:cubicBezTo>
                  <a:pt x="3" y="178"/>
                  <a:pt x="0" y="174"/>
                  <a:pt x="0" y="170"/>
                </a:cubicBezTo>
                <a:cubicBezTo>
                  <a:pt x="2" y="8"/>
                  <a:pt x="2" y="8"/>
                  <a:pt x="2" y="8"/>
                </a:cubicBezTo>
                <a:cubicBezTo>
                  <a:pt x="2" y="4"/>
                  <a:pt x="5" y="0"/>
                  <a:pt x="8" y="0"/>
                </a:cubicBezTo>
                <a:cubicBezTo>
                  <a:pt x="11" y="0"/>
                  <a:pt x="14" y="4"/>
                  <a:pt x="14" y="8"/>
                </a:cubicBezTo>
                <a:lnTo>
                  <a:pt x="12" y="170"/>
                </a:lnTo>
                <a:close/>
              </a:path>
            </a:pathLst>
          </a:cu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9" name="Freeform 120"/>
          <p:cNvSpPr>
            <a:spLocks/>
          </p:cNvSpPr>
          <p:nvPr/>
        </p:nvSpPr>
        <p:spPr bwMode="auto">
          <a:xfrm>
            <a:off x="7042151" y="4003675"/>
            <a:ext cx="52388" cy="12700"/>
          </a:xfrm>
          <a:custGeom>
            <a:avLst/>
            <a:gdLst>
              <a:gd name="T0" fmla="*/ 33 w 33"/>
              <a:gd name="T1" fmla="*/ 8 h 8"/>
              <a:gd name="T2" fmla="*/ 0 w 33"/>
              <a:gd name="T3" fmla="*/ 7 h 8"/>
              <a:gd name="T4" fmla="*/ 0 w 33"/>
              <a:gd name="T5" fmla="*/ 0 h 8"/>
              <a:gd name="T6" fmla="*/ 33 w 33"/>
              <a:gd name="T7" fmla="*/ 0 h 8"/>
              <a:gd name="T8" fmla="*/ 33 w 33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8">
                <a:moveTo>
                  <a:pt x="33" y="8"/>
                </a:moveTo>
                <a:lnTo>
                  <a:pt x="0" y="7"/>
                </a:lnTo>
                <a:lnTo>
                  <a:pt x="0" y="0"/>
                </a:lnTo>
                <a:lnTo>
                  <a:pt x="33" y="0"/>
                </a:lnTo>
                <a:lnTo>
                  <a:pt x="33" y="8"/>
                </a:lnTo>
                <a:close/>
              </a:path>
            </a:pathLst>
          </a:cu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0" name="Freeform 121"/>
          <p:cNvSpPr>
            <a:spLocks/>
          </p:cNvSpPr>
          <p:nvPr/>
        </p:nvSpPr>
        <p:spPr bwMode="auto">
          <a:xfrm>
            <a:off x="6521451" y="3832225"/>
            <a:ext cx="385763" cy="69850"/>
          </a:xfrm>
          <a:custGeom>
            <a:avLst/>
            <a:gdLst>
              <a:gd name="T0" fmla="*/ 314 w 314"/>
              <a:gd name="T1" fmla="*/ 57 h 57"/>
              <a:gd name="T2" fmla="*/ 302 w 314"/>
              <a:gd name="T3" fmla="*/ 52 h 57"/>
              <a:gd name="T4" fmla="*/ 293 w 314"/>
              <a:gd name="T5" fmla="*/ 48 h 57"/>
              <a:gd name="T6" fmla="*/ 284 w 314"/>
              <a:gd name="T7" fmla="*/ 50 h 57"/>
              <a:gd name="T8" fmla="*/ 272 w 314"/>
              <a:gd name="T9" fmla="*/ 51 h 57"/>
              <a:gd name="T10" fmla="*/ 260 w 314"/>
              <a:gd name="T11" fmla="*/ 46 h 57"/>
              <a:gd name="T12" fmla="*/ 251 w 314"/>
              <a:gd name="T13" fmla="*/ 42 h 57"/>
              <a:gd name="T14" fmla="*/ 242 w 314"/>
              <a:gd name="T15" fmla="*/ 44 h 57"/>
              <a:gd name="T16" fmla="*/ 230 w 314"/>
              <a:gd name="T17" fmla="*/ 45 h 57"/>
              <a:gd name="T18" fmla="*/ 218 w 314"/>
              <a:gd name="T19" fmla="*/ 40 h 57"/>
              <a:gd name="T20" fmla="*/ 209 w 314"/>
              <a:gd name="T21" fmla="*/ 36 h 57"/>
              <a:gd name="T22" fmla="*/ 200 w 314"/>
              <a:gd name="T23" fmla="*/ 38 h 57"/>
              <a:gd name="T24" fmla="*/ 188 w 314"/>
              <a:gd name="T25" fmla="*/ 39 h 57"/>
              <a:gd name="T26" fmla="*/ 177 w 314"/>
              <a:gd name="T27" fmla="*/ 34 h 57"/>
              <a:gd name="T28" fmla="*/ 167 w 314"/>
              <a:gd name="T29" fmla="*/ 30 h 57"/>
              <a:gd name="T30" fmla="*/ 158 w 314"/>
              <a:gd name="T31" fmla="*/ 32 h 57"/>
              <a:gd name="T32" fmla="*/ 147 w 314"/>
              <a:gd name="T33" fmla="*/ 33 h 57"/>
              <a:gd name="T34" fmla="*/ 135 w 314"/>
              <a:gd name="T35" fmla="*/ 28 h 57"/>
              <a:gd name="T36" fmla="*/ 126 w 314"/>
              <a:gd name="T37" fmla="*/ 24 h 57"/>
              <a:gd name="T38" fmla="*/ 116 w 314"/>
              <a:gd name="T39" fmla="*/ 25 h 57"/>
              <a:gd name="T40" fmla="*/ 105 w 314"/>
              <a:gd name="T41" fmla="*/ 27 h 57"/>
              <a:gd name="T42" fmla="*/ 93 w 314"/>
              <a:gd name="T43" fmla="*/ 22 h 57"/>
              <a:gd name="T44" fmla="*/ 84 w 314"/>
              <a:gd name="T45" fmla="*/ 18 h 57"/>
              <a:gd name="T46" fmla="*/ 75 w 314"/>
              <a:gd name="T47" fmla="*/ 19 h 57"/>
              <a:gd name="T48" fmla="*/ 63 w 314"/>
              <a:gd name="T49" fmla="*/ 21 h 57"/>
              <a:gd name="T50" fmla="*/ 51 w 314"/>
              <a:gd name="T51" fmla="*/ 16 h 57"/>
              <a:gd name="T52" fmla="*/ 42 w 314"/>
              <a:gd name="T53" fmla="*/ 12 h 57"/>
              <a:gd name="T54" fmla="*/ 33 w 314"/>
              <a:gd name="T55" fmla="*/ 13 h 57"/>
              <a:gd name="T56" fmla="*/ 21 w 314"/>
              <a:gd name="T57" fmla="*/ 15 h 57"/>
              <a:gd name="T58" fmla="*/ 9 w 314"/>
              <a:gd name="T59" fmla="*/ 10 h 57"/>
              <a:gd name="T60" fmla="*/ 0 w 314"/>
              <a:gd name="T61" fmla="*/ 6 h 57"/>
              <a:gd name="T62" fmla="*/ 0 w 314"/>
              <a:gd name="T63" fmla="*/ 0 h 57"/>
              <a:gd name="T64" fmla="*/ 12 w 314"/>
              <a:gd name="T65" fmla="*/ 5 h 57"/>
              <a:gd name="T66" fmla="*/ 21 w 314"/>
              <a:gd name="T67" fmla="*/ 9 h 57"/>
              <a:gd name="T68" fmla="*/ 30 w 314"/>
              <a:gd name="T69" fmla="*/ 7 h 57"/>
              <a:gd name="T70" fmla="*/ 42 w 314"/>
              <a:gd name="T71" fmla="*/ 6 h 57"/>
              <a:gd name="T72" fmla="*/ 54 w 314"/>
              <a:gd name="T73" fmla="*/ 11 h 57"/>
              <a:gd name="T74" fmla="*/ 63 w 314"/>
              <a:gd name="T75" fmla="*/ 15 h 57"/>
              <a:gd name="T76" fmla="*/ 72 w 314"/>
              <a:gd name="T77" fmla="*/ 13 h 57"/>
              <a:gd name="T78" fmla="*/ 84 w 314"/>
              <a:gd name="T79" fmla="*/ 12 h 57"/>
              <a:gd name="T80" fmla="*/ 96 w 314"/>
              <a:gd name="T81" fmla="*/ 17 h 57"/>
              <a:gd name="T82" fmla="*/ 105 w 314"/>
              <a:gd name="T83" fmla="*/ 21 h 57"/>
              <a:gd name="T84" fmla="*/ 114 w 314"/>
              <a:gd name="T85" fmla="*/ 20 h 57"/>
              <a:gd name="T86" fmla="*/ 126 w 314"/>
              <a:gd name="T87" fmla="*/ 18 h 57"/>
              <a:gd name="T88" fmla="*/ 137 w 314"/>
              <a:gd name="T89" fmla="*/ 23 h 57"/>
              <a:gd name="T90" fmla="*/ 147 w 314"/>
              <a:gd name="T91" fmla="*/ 27 h 57"/>
              <a:gd name="T92" fmla="*/ 156 w 314"/>
              <a:gd name="T93" fmla="*/ 26 h 57"/>
              <a:gd name="T94" fmla="*/ 167 w 314"/>
              <a:gd name="T95" fmla="*/ 24 h 57"/>
              <a:gd name="T96" fmla="*/ 179 w 314"/>
              <a:gd name="T97" fmla="*/ 29 h 57"/>
              <a:gd name="T98" fmla="*/ 188 w 314"/>
              <a:gd name="T99" fmla="*/ 33 h 57"/>
              <a:gd name="T100" fmla="*/ 198 w 314"/>
              <a:gd name="T101" fmla="*/ 32 h 57"/>
              <a:gd name="T102" fmla="*/ 209 w 314"/>
              <a:gd name="T103" fmla="*/ 30 h 57"/>
              <a:gd name="T104" fmla="*/ 221 w 314"/>
              <a:gd name="T105" fmla="*/ 35 h 57"/>
              <a:gd name="T106" fmla="*/ 230 w 314"/>
              <a:gd name="T107" fmla="*/ 39 h 57"/>
              <a:gd name="T108" fmla="*/ 239 w 314"/>
              <a:gd name="T109" fmla="*/ 38 h 57"/>
              <a:gd name="T110" fmla="*/ 251 w 314"/>
              <a:gd name="T111" fmla="*/ 36 h 57"/>
              <a:gd name="T112" fmla="*/ 263 w 314"/>
              <a:gd name="T113" fmla="*/ 41 h 57"/>
              <a:gd name="T114" fmla="*/ 272 w 314"/>
              <a:gd name="T115" fmla="*/ 45 h 57"/>
              <a:gd name="T116" fmla="*/ 281 w 314"/>
              <a:gd name="T117" fmla="*/ 44 h 57"/>
              <a:gd name="T118" fmla="*/ 293 w 314"/>
              <a:gd name="T119" fmla="*/ 42 h 57"/>
              <a:gd name="T120" fmla="*/ 305 w 314"/>
              <a:gd name="T121" fmla="*/ 47 h 57"/>
              <a:gd name="T122" fmla="*/ 314 w 314"/>
              <a:gd name="T123" fmla="*/ 51 h 57"/>
              <a:gd name="T124" fmla="*/ 314 w 314"/>
              <a:gd name="T125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7">
                <a:moveTo>
                  <a:pt x="314" y="57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0"/>
                  <a:pt x="297" y="49"/>
                  <a:pt x="293" y="48"/>
                </a:cubicBezTo>
                <a:cubicBezTo>
                  <a:pt x="288" y="47"/>
                  <a:pt x="286" y="48"/>
                  <a:pt x="284" y="50"/>
                </a:cubicBezTo>
                <a:cubicBezTo>
                  <a:pt x="281" y="51"/>
                  <a:pt x="278" y="52"/>
                  <a:pt x="272" y="51"/>
                </a:cubicBezTo>
                <a:cubicBezTo>
                  <a:pt x="266" y="51"/>
                  <a:pt x="263" y="48"/>
                  <a:pt x="260" y="46"/>
                </a:cubicBezTo>
                <a:cubicBezTo>
                  <a:pt x="258" y="44"/>
                  <a:pt x="256" y="43"/>
                  <a:pt x="251" y="42"/>
                </a:cubicBezTo>
                <a:cubicBezTo>
                  <a:pt x="246" y="41"/>
                  <a:pt x="244" y="42"/>
                  <a:pt x="242" y="44"/>
                </a:cubicBezTo>
                <a:cubicBezTo>
                  <a:pt x="239" y="45"/>
                  <a:pt x="236" y="46"/>
                  <a:pt x="230" y="45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8"/>
                  <a:pt x="214" y="37"/>
                  <a:pt x="209" y="36"/>
                </a:cubicBezTo>
                <a:cubicBezTo>
                  <a:pt x="205" y="35"/>
                  <a:pt x="203" y="36"/>
                  <a:pt x="200" y="38"/>
                </a:cubicBezTo>
                <a:cubicBezTo>
                  <a:pt x="197" y="39"/>
                  <a:pt x="194" y="40"/>
                  <a:pt x="188" y="39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29"/>
                  <a:pt x="161" y="30"/>
                  <a:pt x="158" y="32"/>
                </a:cubicBezTo>
                <a:cubicBezTo>
                  <a:pt x="156" y="33"/>
                  <a:pt x="152" y="34"/>
                  <a:pt x="147" y="33"/>
                </a:cubicBezTo>
                <a:cubicBezTo>
                  <a:pt x="141" y="32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3"/>
                  <a:pt x="119" y="24"/>
                  <a:pt x="116" y="25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6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7"/>
                  <a:pt x="77" y="18"/>
                  <a:pt x="75" y="19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0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3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4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7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6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3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0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6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2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8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6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4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2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0"/>
                  <a:pt x="314" y="51"/>
                </a:cubicBezTo>
                <a:lnTo>
                  <a:pt x="314" y="57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Freeform 122"/>
          <p:cNvSpPr>
            <a:spLocks/>
          </p:cNvSpPr>
          <p:nvPr/>
        </p:nvSpPr>
        <p:spPr bwMode="auto">
          <a:xfrm>
            <a:off x="6521451" y="3884612"/>
            <a:ext cx="385763" cy="69850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7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10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4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30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6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10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4"/>
                </a:cubicBezTo>
                <a:cubicBezTo>
                  <a:pt x="140" y="25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8"/>
                  <a:pt x="179" y="30"/>
                </a:cubicBezTo>
                <a:cubicBezTo>
                  <a:pt x="182" y="31"/>
                  <a:pt x="184" y="33"/>
                  <a:pt x="188" y="34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30"/>
                  <a:pt x="209" y="30"/>
                </a:cubicBezTo>
                <a:cubicBezTo>
                  <a:pt x="215" y="31"/>
                  <a:pt x="218" y="34"/>
                  <a:pt x="221" y="36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6"/>
                  <a:pt x="251" y="36"/>
                </a:cubicBezTo>
                <a:cubicBezTo>
                  <a:pt x="257" y="37"/>
                  <a:pt x="260" y="40"/>
                  <a:pt x="263" y="42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2"/>
                  <a:pt x="293" y="42"/>
                </a:cubicBezTo>
                <a:cubicBezTo>
                  <a:pt x="299" y="43"/>
                  <a:pt x="302" y="46"/>
                  <a:pt x="305" y="48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2" name="Freeform 123"/>
          <p:cNvSpPr>
            <a:spLocks/>
          </p:cNvSpPr>
          <p:nvPr/>
        </p:nvSpPr>
        <p:spPr bwMode="auto">
          <a:xfrm>
            <a:off x="6521451" y="3937000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6"/>
                </a:cubicBezTo>
                <a:cubicBezTo>
                  <a:pt x="258" y="45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9"/>
                  <a:pt x="214" y="37"/>
                  <a:pt x="209" y="36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0"/>
                  <a:pt x="188" y="40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3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4"/>
                  <a:pt x="147" y="34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7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8"/>
                  <a:pt x="105" y="28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1"/>
                  <a:pt x="88" y="19"/>
                  <a:pt x="84" y="18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2"/>
                  <a:pt x="63" y="22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6"/>
                  <a:pt x="21" y="16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3" name="Freeform 124"/>
          <p:cNvSpPr>
            <a:spLocks/>
          </p:cNvSpPr>
          <p:nvPr/>
        </p:nvSpPr>
        <p:spPr bwMode="auto">
          <a:xfrm>
            <a:off x="6521451" y="3989387"/>
            <a:ext cx="385763" cy="69850"/>
          </a:xfrm>
          <a:custGeom>
            <a:avLst/>
            <a:gdLst>
              <a:gd name="T0" fmla="*/ 314 w 314"/>
              <a:gd name="T1" fmla="*/ 57 h 57"/>
              <a:gd name="T2" fmla="*/ 302 w 314"/>
              <a:gd name="T3" fmla="*/ 52 h 57"/>
              <a:gd name="T4" fmla="*/ 293 w 314"/>
              <a:gd name="T5" fmla="*/ 48 h 57"/>
              <a:gd name="T6" fmla="*/ 284 w 314"/>
              <a:gd name="T7" fmla="*/ 49 h 57"/>
              <a:gd name="T8" fmla="*/ 272 w 314"/>
              <a:gd name="T9" fmla="*/ 51 h 57"/>
              <a:gd name="T10" fmla="*/ 260 w 314"/>
              <a:gd name="T11" fmla="*/ 46 h 57"/>
              <a:gd name="T12" fmla="*/ 251 w 314"/>
              <a:gd name="T13" fmla="*/ 42 h 57"/>
              <a:gd name="T14" fmla="*/ 242 w 314"/>
              <a:gd name="T15" fmla="*/ 43 h 57"/>
              <a:gd name="T16" fmla="*/ 230 w 314"/>
              <a:gd name="T17" fmla="*/ 45 h 57"/>
              <a:gd name="T18" fmla="*/ 218 w 314"/>
              <a:gd name="T19" fmla="*/ 40 h 57"/>
              <a:gd name="T20" fmla="*/ 209 w 314"/>
              <a:gd name="T21" fmla="*/ 36 h 57"/>
              <a:gd name="T22" fmla="*/ 200 w 314"/>
              <a:gd name="T23" fmla="*/ 37 h 57"/>
              <a:gd name="T24" fmla="*/ 188 w 314"/>
              <a:gd name="T25" fmla="*/ 39 h 57"/>
              <a:gd name="T26" fmla="*/ 177 w 314"/>
              <a:gd name="T27" fmla="*/ 34 h 57"/>
              <a:gd name="T28" fmla="*/ 167 w 314"/>
              <a:gd name="T29" fmla="*/ 30 h 57"/>
              <a:gd name="T30" fmla="*/ 158 w 314"/>
              <a:gd name="T31" fmla="*/ 31 h 57"/>
              <a:gd name="T32" fmla="*/ 147 w 314"/>
              <a:gd name="T33" fmla="*/ 33 h 57"/>
              <a:gd name="T34" fmla="*/ 135 w 314"/>
              <a:gd name="T35" fmla="*/ 28 h 57"/>
              <a:gd name="T36" fmla="*/ 126 w 314"/>
              <a:gd name="T37" fmla="*/ 24 h 57"/>
              <a:gd name="T38" fmla="*/ 116 w 314"/>
              <a:gd name="T39" fmla="*/ 25 h 57"/>
              <a:gd name="T40" fmla="*/ 105 w 314"/>
              <a:gd name="T41" fmla="*/ 27 h 57"/>
              <a:gd name="T42" fmla="*/ 93 w 314"/>
              <a:gd name="T43" fmla="*/ 22 h 57"/>
              <a:gd name="T44" fmla="*/ 84 w 314"/>
              <a:gd name="T45" fmla="*/ 18 h 57"/>
              <a:gd name="T46" fmla="*/ 75 w 314"/>
              <a:gd name="T47" fmla="*/ 19 h 57"/>
              <a:gd name="T48" fmla="*/ 63 w 314"/>
              <a:gd name="T49" fmla="*/ 21 h 57"/>
              <a:gd name="T50" fmla="*/ 51 w 314"/>
              <a:gd name="T51" fmla="*/ 16 h 57"/>
              <a:gd name="T52" fmla="*/ 42 w 314"/>
              <a:gd name="T53" fmla="*/ 12 h 57"/>
              <a:gd name="T54" fmla="*/ 33 w 314"/>
              <a:gd name="T55" fmla="*/ 13 h 57"/>
              <a:gd name="T56" fmla="*/ 21 w 314"/>
              <a:gd name="T57" fmla="*/ 15 h 57"/>
              <a:gd name="T58" fmla="*/ 9 w 314"/>
              <a:gd name="T59" fmla="*/ 10 h 57"/>
              <a:gd name="T60" fmla="*/ 0 w 314"/>
              <a:gd name="T61" fmla="*/ 6 h 57"/>
              <a:gd name="T62" fmla="*/ 0 w 314"/>
              <a:gd name="T63" fmla="*/ 0 h 57"/>
              <a:gd name="T64" fmla="*/ 12 w 314"/>
              <a:gd name="T65" fmla="*/ 5 h 57"/>
              <a:gd name="T66" fmla="*/ 21 w 314"/>
              <a:gd name="T67" fmla="*/ 9 h 57"/>
              <a:gd name="T68" fmla="*/ 30 w 314"/>
              <a:gd name="T69" fmla="*/ 7 h 57"/>
              <a:gd name="T70" fmla="*/ 42 w 314"/>
              <a:gd name="T71" fmla="*/ 6 h 57"/>
              <a:gd name="T72" fmla="*/ 54 w 314"/>
              <a:gd name="T73" fmla="*/ 11 h 57"/>
              <a:gd name="T74" fmla="*/ 63 w 314"/>
              <a:gd name="T75" fmla="*/ 15 h 57"/>
              <a:gd name="T76" fmla="*/ 72 w 314"/>
              <a:gd name="T77" fmla="*/ 13 h 57"/>
              <a:gd name="T78" fmla="*/ 84 w 314"/>
              <a:gd name="T79" fmla="*/ 12 h 57"/>
              <a:gd name="T80" fmla="*/ 96 w 314"/>
              <a:gd name="T81" fmla="*/ 17 h 57"/>
              <a:gd name="T82" fmla="*/ 105 w 314"/>
              <a:gd name="T83" fmla="*/ 21 h 57"/>
              <a:gd name="T84" fmla="*/ 114 w 314"/>
              <a:gd name="T85" fmla="*/ 19 h 57"/>
              <a:gd name="T86" fmla="*/ 126 w 314"/>
              <a:gd name="T87" fmla="*/ 18 h 57"/>
              <a:gd name="T88" fmla="*/ 137 w 314"/>
              <a:gd name="T89" fmla="*/ 23 h 57"/>
              <a:gd name="T90" fmla="*/ 147 w 314"/>
              <a:gd name="T91" fmla="*/ 27 h 57"/>
              <a:gd name="T92" fmla="*/ 156 w 314"/>
              <a:gd name="T93" fmla="*/ 25 h 57"/>
              <a:gd name="T94" fmla="*/ 167 w 314"/>
              <a:gd name="T95" fmla="*/ 24 h 57"/>
              <a:gd name="T96" fmla="*/ 179 w 314"/>
              <a:gd name="T97" fmla="*/ 29 h 57"/>
              <a:gd name="T98" fmla="*/ 188 w 314"/>
              <a:gd name="T99" fmla="*/ 33 h 57"/>
              <a:gd name="T100" fmla="*/ 198 w 314"/>
              <a:gd name="T101" fmla="*/ 31 h 57"/>
              <a:gd name="T102" fmla="*/ 209 w 314"/>
              <a:gd name="T103" fmla="*/ 30 h 57"/>
              <a:gd name="T104" fmla="*/ 221 w 314"/>
              <a:gd name="T105" fmla="*/ 35 h 57"/>
              <a:gd name="T106" fmla="*/ 230 w 314"/>
              <a:gd name="T107" fmla="*/ 39 h 57"/>
              <a:gd name="T108" fmla="*/ 239 w 314"/>
              <a:gd name="T109" fmla="*/ 37 h 57"/>
              <a:gd name="T110" fmla="*/ 251 w 314"/>
              <a:gd name="T111" fmla="*/ 36 h 57"/>
              <a:gd name="T112" fmla="*/ 263 w 314"/>
              <a:gd name="T113" fmla="*/ 41 h 57"/>
              <a:gd name="T114" fmla="*/ 272 w 314"/>
              <a:gd name="T115" fmla="*/ 45 h 57"/>
              <a:gd name="T116" fmla="*/ 281 w 314"/>
              <a:gd name="T117" fmla="*/ 44 h 57"/>
              <a:gd name="T118" fmla="*/ 293 w 314"/>
              <a:gd name="T119" fmla="*/ 42 h 57"/>
              <a:gd name="T120" fmla="*/ 305 w 314"/>
              <a:gd name="T121" fmla="*/ 47 h 57"/>
              <a:gd name="T122" fmla="*/ 314 w 314"/>
              <a:gd name="T123" fmla="*/ 51 h 57"/>
              <a:gd name="T124" fmla="*/ 314 w 314"/>
              <a:gd name="T125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7">
                <a:moveTo>
                  <a:pt x="314" y="57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0"/>
                  <a:pt x="297" y="49"/>
                  <a:pt x="293" y="48"/>
                </a:cubicBezTo>
                <a:cubicBezTo>
                  <a:pt x="288" y="47"/>
                  <a:pt x="286" y="48"/>
                  <a:pt x="284" y="49"/>
                </a:cubicBezTo>
                <a:cubicBezTo>
                  <a:pt x="281" y="51"/>
                  <a:pt x="278" y="52"/>
                  <a:pt x="272" y="51"/>
                </a:cubicBezTo>
                <a:cubicBezTo>
                  <a:pt x="266" y="50"/>
                  <a:pt x="263" y="48"/>
                  <a:pt x="260" y="46"/>
                </a:cubicBezTo>
                <a:cubicBezTo>
                  <a:pt x="258" y="44"/>
                  <a:pt x="256" y="43"/>
                  <a:pt x="251" y="42"/>
                </a:cubicBezTo>
                <a:cubicBezTo>
                  <a:pt x="246" y="41"/>
                  <a:pt x="244" y="42"/>
                  <a:pt x="242" y="43"/>
                </a:cubicBezTo>
                <a:cubicBezTo>
                  <a:pt x="239" y="45"/>
                  <a:pt x="236" y="46"/>
                  <a:pt x="230" y="45"/>
                </a:cubicBezTo>
                <a:cubicBezTo>
                  <a:pt x="224" y="44"/>
                  <a:pt x="221" y="42"/>
                  <a:pt x="218" y="40"/>
                </a:cubicBezTo>
                <a:cubicBezTo>
                  <a:pt x="216" y="38"/>
                  <a:pt x="214" y="37"/>
                  <a:pt x="209" y="36"/>
                </a:cubicBezTo>
                <a:cubicBezTo>
                  <a:pt x="205" y="35"/>
                  <a:pt x="203" y="36"/>
                  <a:pt x="200" y="37"/>
                </a:cubicBezTo>
                <a:cubicBezTo>
                  <a:pt x="197" y="39"/>
                  <a:pt x="194" y="40"/>
                  <a:pt x="188" y="39"/>
                </a:cubicBezTo>
                <a:cubicBezTo>
                  <a:pt x="182" y="38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29"/>
                  <a:pt x="161" y="30"/>
                  <a:pt x="158" y="31"/>
                </a:cubicBezTo>
                <a:cubicBezTo>
                  <a:pt x="156" y="33"/>
                  <a:pt x="152" y="34"/>
                  <a:pt x="147" y="33"/>
                </a:cubicBezTo>
                <a:cubicBezTo>
                  <a:pt x="141" y="32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3"/>
                  <a:pt x="119" y="24"/>
                  <a:pt x="116" y="25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6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7"/>
                  <a:pt x="77" y="18"/>
                  <a:pt x="75" y="19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0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3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4"/>
                  <a:pt x="12" y="12"/>
                  <a:pt x="9" y="10"/>
                </a:cubicBezTo>
                <a:cubicBezTo>
                  <a:pt x="7" y="8"/>
                  <a:pt x="5" y="6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7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6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3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2"/>
                  <a:pt x="93" y="15"/>
                  <a:pt x="96" y="17"/>
                </a:cubicBezTo>
                <a:cubicBezTo>
                  <a:pt x="98" y="19"/>
                  <a:pt x="100" y="20"/>
                  <a:pt x="105" y="21"/>
                </a:cubicBezTo>
                <a:cubicBezTo>
                  <a:pt x="109" y="22"/>
                  <a:pt x="111" y="21"/>
                  <a:pt x="114" y="19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8"/>
                  <a:pt x="135" y="21"/>
                  <a:pt x="137" y="23"/>
                </a:cubicBezTo>
                <a:cubicBezTo>
                  <a:pt x="140" y="25"/>
                  <a:pt x="142" y="26"/>
                  <a:pt x="147" y="27"/>
                </a:cubicBezTo>
                <a:cubicBezTo>
                  <a:pt x="151" y="28"/>
                  <a:pt x="153" y="27"/>
                  <a:pt x="156" y="25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4"/>
                  <a:pt x="176" y="27"/>
                  <a:pt x="179" y="29"/>
                </a:cubicBezTo>
                <a:cubicBezTo>
                  <a:pt x="182" y="31"/>
                  <a:pt x="184" y="32"/>
                  <a:pt x="188" y="33"/>
                </a:cubicBezTo>
                <a:cubicBezTo>
                  <a:pt x="193" y="34"/>
                  <a:pt x="195" y="33"/>
                  <a:pt x="198" y="31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0"/>
                  <a:pt x="218" y="33"/>
                  <a:pt x="221" y="35"/>
                </a:cubicBezTo>
                <a:cubicBezTo>
                  <a:pt x="223" y="37"/>
                  <a:pt x="226" y="38"/>
                  <a:pt x="230" y="39"/>
                </a:cubicBezTo>
                <a:cubicBezTo>
                  <a:pt x="235" y="40"/>
                  <a:pt x="237" y="39"/>
                  <a:pt x="239" y="37"/>
                </a:cubicBezTo>
                <a:cubicBezTo>
                  <a:pt x="242" y="36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4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2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0"/>
                  <a:pt x="314" y="51"/>
                </a:cubicBezTo>
                <a:lnTo>
                  <a:pt x="314" y="57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Freeform 125"/>
          <p:cNvSpPr>
            <a:spLocks/>
          </p:cNvSpPr>
          <p:nvPr/>
        </p:nvSpPr>
        <p:spPr bwMode="auto">
          <a:xfrm>
            <a:off x="6521451" y="4041775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4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2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8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5" name="Freeform 126"/>
          <p:cNvSpPr>
            <a:spLocks/>
          </p:cNvSpPr>
          <p:nvPr/>
        </p:nvSpPr>
        <p:spPr bwMode="auto">
          <a:xfrm>
            <a:off x="6521451" y="4094162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2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7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1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5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1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2"/>
                  <a:pt x="272" y="52"/>
                </a:cubicBezTo>
                <a:cubicBezTo>
                  <a:pt x="266" y="51"/>
                  <a:pt x="263" y="48"/>
                  <a:pt x="260" y="46"/>
                </a:cubicBezTo>
                <a:cubicBezTo>
                  <a:pt x="258" y="45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6"/>
                  <a:pt x="230" y="46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9"/>
                  <a:pt x="214" y="37"/>
                  <a:pt x="209" y="36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0"/>
                  <a:pt x="188" y="40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4"/>
                  <a:pt x="147" y="34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8"/>
                  <a:pt x="77" y="18"/>
                  <a:pt x="75" y="20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4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" name="Freeform 127"/>
          <p:cNvSpPr>
            <a:spLocks/>
          </p:cNvSpPr>
          <p:nvPr/>
        </p:nvSpPr>
        <p:spPr bwMode="auto">
          <a:xfrm>
            <a:off x="6521451" y="4146550"/>
            <a:ext cx="385763" cy="69850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7 h 58"/>
              <a:gd name="T62" fmla="*/ 0 w 314"/>
              <a:gd name="T63" fmla="*/ 0 h 58"/>
              <a:gd name="T64" fmla="*/ 12 w 314"/>
              <a:gd name="T65" fmla="*/ 6 h 58"/>
              <a:gd name="T66" fmla="*/ 21 w 314"/>
              <a:gd name="T67" fmla="*/ 10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2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8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9 h 58"/>
              <a:gd name="T88" fmla="*/ 137 w 314"/>
              <a:gd name="T89" fmla="*/ 24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5 h 58"/>
              <a:gd name="T96" fmla="*/ 179 w 314"/>
              <a:gd name="T97" fmla="*/ 30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1 h 58"/>
              <a:gd name="T104" fmla="*/ 221 w 314"/>
              <a:gd name="T105" fmla="*/ 36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7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3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50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2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4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6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8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40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2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4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8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2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6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4"/>
                  <a:pt x="12" y="6"/>
                </a:cubicBezTo>
                <a:cubicBezTo>
                  <a:pt x="14" y="7"/>
                  <a:pt x="17" y="9"/>
                  <a:pt x="21" y="10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6"/>
                  <a:pt x="42" y="6"/>
                </a:cubicBezTo>
                <a:cubicBezTo>
                  <a:pt x="48" y="7"/>
                  <a:pt x="51" y="10"/>
                  <a:pt x="54" y="12"/>
                </a:cubicBezTo>
                <a:cubicBezTo>
                  <a:pt x="56" y="14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2"/>
                  <a:pt x="84" y="12"/>
                </a:cubicBezTo>
                <a:cubicBezTo>
                  <a:pt x="90" y="13"/>
                  <a:pt x="93" y="16"/>
                  <a:pt x="96" y="18"/>
                </a:cubicBezTo>
                <a:cubicBezTo>
                  <a:pt x="98" y="20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8"/>
                  <a:pt x="126" y="19"/>
                </a:cubicBezTo>
                <a:cubicBezTo>
                  <a:pt x="132" y="19"/>
                  <a:pt x="135" y="22"/>
                  <a:pt x="137" y="24"/>
                </a:cubicBezTo>
                <a:cubicBezTo>
                  <a:pt x="140" y="26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4"/>
                  <a:pt x="167" y="25"/>
                </a:cubicBezTo>
                <a:cubicBezTo>
                  <a:pt x="173" y="25"/>
                  <a:pt x="176" y="28"/>
                  <a:pt x="179" y="30"/>
                </a:cubicBezTo>
                <a:cubicBezTo>
                  <a:pt x="182" y="32"/>
                  <a:pt x="184" y="33"/>
                  <a:pt x="188" y="34"/>
                </a:cubicBezTo>
                <a:cubicBezTo>
                  <a:pt x="193" y="35"/>
                  <a:pt x="195" y="34"/>
                  <a:pt x="198" y="32"/>
                </a:cubicBezTo>
                <a:cubicBezTo>
                  <a:pt x="200" y="31"/>
                  <a:pt x="203" y="30"/>
                  <a:pt x="209" y="31"/>
                </a:cubicBezTo>
                <a:cubicBezTo>
                  <a:pt x="215" y="31"/>
                  <a:pt x="218" y="34"/>
                  <a:pt x="221" y="36"/>
                </a:cubicBezTo>
                <a:cubicBezTo>
                  <a:pt x="223" y="38"/>
                  <a:pt x="226" y="39"/>
                  <a:pt x="230" y="40"/>
                </a:cubicBezTo>
                <a:cubicBezTo>
                  <a:pt x="235" y="41"/>
                  <a:pt x="237" y="40"/>
                  <a:pt x="239" y="38"/>
                </a:cubicBezTo>
                <a:cubicBezTo>
                  <a:pt x="242" y="37"/>
                  <a:pt x="245" y="36"/>
                  <a:pt x="251" y="37"/>
                </a:cubicBezTo>
                <a:cubicBezTo>
                  <a:pt x="257" y="37"/>
                  <a:pt x="260" y="40"/>
                  <a:pt x="263" y="42"/>
                </a:cubicBezTo>
                <a:cubicBezTo>
                  <a:pt x="265" y="44"/>
                  <a:pt x="267" y="45"/>
                  <a:pt x="272" y="46"/>
                </a:cubicBezTo>
                <a:cubicBezTo>
                  <a:pt x="277" y="47"/>
                  <a:pt x="279" y="46"/>
                  <a:pt x="281" y="44"/>
                </a:cubicBezTo>
                <a:cubicBezTo>
                  <a:pt x="284" y="43"/>
                  <a:pt x="287" y="42"/>
                  <a:pt x="293" y="43"/>
                </a:cubicBezTo>
                <a:cubicBezTo>
                  <a:pt x="299" y="43"/>
                  <a:pt x="302" y="46"/>
                  <a:pt x="305" y="48"/>
                </a:cubicBezTo>
                <a:cubicBezTo>
                  <a:pt x="307" y="50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Freeform 128"/>
          <p:cNvSpPr>
            <a:spLocks/>
          </p:cNvSpPr>
          <p:nvPr/>
        </p:nvSpPr>
        <p:spPr bwMode="auto">
          <a:xfrm>
            <a:off x="6521451" y="4198937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8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2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" name="Freeform 129"/>
          <p:cNvSpPr>
            <a:spLocks/>
          </p:cNvSpPr>
          <p:nvPr/>
        </p:nvSpPr>
        <p:spPr bwMode="auto">
          <a:xfrm>
            <a:off x="6521451" y="3884612"/>
            <a:ext cx="385763" cy="69850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7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10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4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30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6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10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4"/>
                </a:cubicBezTo>
                <a:cubicBezTo>
                  <a:pt x="140" y="25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8"/>
                  <a:pt x="179" y="30"/>
                </a:cubicBezTo>
                <a:cubicBezTo>
                  <a:pt x="182" y="31"/>
                  <a:pt x="184" y="33"/>
                  <a:pt x="188" y="34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30"/>
                  <a:pt x="209" y="30"/>
                </a:cubicBezTo>
                <a:cubicBezTo>
                  <a:pt x="215" y="31"/>
                  <a:pt x="218" y="34"/>
                  <a:pt x="221" y="36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6"/>
                  <a:pt x="251" y="36"/>
                </a:cubicBezTo>
                <a:cubicBezTo>
                  <a:pt x="257" y="37"/>
                  <a:pt x="260" y="40"/>
                  <a:pt x="263" y="42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2"/>
                  <a:pt x="293" y="42"/>
                </a:cubicBezTo>
                <a:cubicBezTo>
                  <a:pt x="299" y="43"/>
                  <a:pt x="302" y="46"/>
                  <a:pt x="305" y="48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" name="Freeform 130"/>
          <p:cNvSpPr>
            <a:spLocks/>
          </p:cNvSpPr>
          <p:nvPr/>
        </p:nvSpPr>
        <p:spPr bwMode="auto">
          <a:xfrm>
            <a:off x="6521451" y="3937000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6"/>
                </a:cubicBezTo>
                <a:cubicBezTo>
                  <a:pt x="258" y="45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9"/>
                  <a:pt x="214" y="37"/>
                  <a:pt x="209" y="36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0"/>
                  <a:pt x="188" y="40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3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4"/>
                  <a:pt x="147" y="34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7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8"/>
                  <a:pt x="105" y="28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1"/>
                  <a:pt x="88" y="19"/>
                  <a:pt x="84" y="18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2"/>
                  <a:pt x="63" y="22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6"/>
                  <a:pt x="21" y="16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" name="Freeform 131"/>
          <p:cNvSpPr>
            <a:spLocks/>
          </p:cNvSpPr>
          <p:nvPr/>
        </p:nvSpPr>
        <p:spPr bwMode="auto">
          <a:xfrm>
            <a:off x="6521451" y="3989387"/>
            <a:ext cx="385763" cy="69850"/>
          </a:xfrm>
          <a:custGeom>
            <a:avLst/>
            <a:gdLst>
              <a:gd name="T0" fmla="*/ 314 w 314"/>
              <a:gd name="T1" fmla="*/ 57 h 57"/>
              <a:gd name="T2" fmla="*/ 302 w 314"/>
              <a:gd name="T3" fmla="*/ 52 h 57"/>
              <a:gd name="T4" fmla="*/ 293 w 314"/>
              <a:gd name="T5" fmla="*/ 48 h 57"/>
              <a:gd name="T6" fmla="*/ 284 w 314"/>
              <a:gd name="T7" fmla="*/ 49 h 57"/>
              <a:gd name="T8" fmla="*/ 272 w 314"/>
              <a:gd name="T9" fmla="*/ 51 h 57"/>
              <a:gd name="T10" fmla="*/ 260 w 314"/>
              <a:gd name="T11" fmla="*/ 46 h 57"/>
              <a:gd name="T12" fmla="*/ 251 w 314"/>
              <a:gd name="T13" fmla="*/ 42 h 57"/>
              <a:gd name="T14" fmla="*/ 242 w 314"/>
              <a:gd name="T15" fmla="*/ 43 h 57"/>
              <a:gd name="T16" fmla="*/ 230 w 314"/>
              <a:gd name="T17" fmla="*/ 45 h 57"/>
              <a:gd name="T18" fmla="*/ 218 w 314"/>
              <a:gd name="T19" fmla="*/ 40 h 57"/>
              <a:gd name="T20" fmla="*/ 209 w 314"/>
              <a:gd name="T21" fmla="*/ 36 h 57"/>
              <a:gd name="T22" fmla="*/ 200 w 314"/>
              <a:gd name="T23" fmla="*/ 37 h 57"/>
              <a:gd name="T24" fmla="*/ 188 w 314"/>
              <a:gd name="T25" fmla="*/ 39 h 57"/>
              <a:gd name="T26" fmla="*/ 177 w 314"/>
              <a:gd name="T27" fmla="*/ 34 h 57"/>
              <a:gd name="T28" fmla="*/ 167 w 314"/>
              <a:gd name="T29" fmla="*/ 30 h 57"/>
              <a:gd name="T30" fmla="*/ 158 w 314"/>
              <a:gd name="T31" fmla="*/ 31 h 57"/>
              <a:gd name="T32" fmla="*/ 147 w 314"/>
              <a:gd name="T33" fmla="*/ 33 h 57"/>
              <a:gd name="T34" fmla="*/ 135 w 314"/>
              <a:gd name="T35" fmla="*/ 28 h 57"/>
              <a:gd name="T36" fmla="*/ 126 w 314"/>
              <a:gd name="T37" fmla="*/ 24 h 57"/>
              <a:gd name="T38" fmla="*/ 116 w 314"/>
              <a:gd name="T39" fmla="*/ 25 h 57"/>
              <a:gd name="T40" fmla="*/ 105 w 314"/>
              <a:gd name="T41" fmla="*/ 27 h 57"/>
              <a:gd name="T42" fmla="*/ 93 w 314"/>
              <a:gd name="T43" fmla="*/ 22 h 57"/>
              <a:gd name="T44" fmla="*/ 84 w 314"/>
              <a:gd name="T45" fmla="*/ 18 h 57"/>
              <a:gd name="T46" fmla="*/ 75 w 314"/>
              <a:gd name="T47" fmla="*/ 19 h 57"/>
              <a:gd name="T48" fmla="*/ 63 w 314"/>
              <a:gd name="T49" fmla="*/ 21 h 57"/>
              <a:gd name="T50" fmla="*/ 51 w 314"/>
              <a:gd name="T51" fmla="*/ 16 h 57"/>
              <a:gd name="T52" fmla="*/ 42 w 314"/>
              <a:gd name="T53" fmla="*/ 12 h 57"/>
              <a:gd name="T54" fmla="*/ 33 w 314"/>
              <a:gd name="T55" fmla="*/ 13 h 57"/>
              <a:gd name="T56" fmla="*/ 21 w 314"/>
              <a:gd name="T57" fmla="*/ 15 h 57"/>
              <a:gd name="T58" fmla="*/ 9 w 314"/>
              <a:gd name="T59" fmla="*/ 10 h 57"/>
              <a:gd name="T60" fmla="*/ 0 w 314"/>
              <a:gd name="T61" fmla="*/ 6 h 57"/>
              <a:gd name="T62" fmla="*/ 0 w 314"/>
              <a:gd name="T63" fmla="*/ 0 h 57"/>
              <a:gd name="T64" fmla="*/ 12 w 314"/>
              <a:gd name="T65" fmla="*/ 5 h 57"/>
              <a:gd name="T66" fmla="*/ 21 w 314"/>
              <a:gd name="T67" fmla="*/ 9 h 57"/>
              <a:gd name="T68" fmla="*/ 30 w 314"/>
              <a:gd name="T69" fmla="*/ 7 h 57"/>
              <a:gd name="T70" fmla="*/ 42 w 314"/>
              <a:gd name="T71" fmla="*/ 6 h 57"/>
              <a:gd name="T72" fmla="*/ 54 w 314"/>
              <a:gd name="T73" fmla="*/ 11 h 57"/>
              <a:gd name="T74" fmla="*/ 63 w 314"/>
              <a:gd name="T75" fmla="*/ 15 h 57"/>
              <a:gd name="T76" fmla="*/ 72 w 314"/>
              <a:gd name="T77" fmla="*/ 13 h 57"/>
              <a:gd name="T78" fmla="*/ 84 w 314"/>
              <a:gd name="T79" fmla="*/ 12 h 57"/>
              <a:gd name="T80" fmla="*/ 96 w 314"/>
              <a:gd name="T81" fmla="*/ 17 h 57"/>
              <a:gd name="T82" fmla="*/ 105 w 314"/>
              <a:gd name="T83" fmla="*/ 21 h 57"/>
              <a:gd name="T84" fmla="*/ 114 w 314"/>
              <a:gd name="T85" fmla="*/ 19 h 57"/>
              <a:gd name="T86" fmla="*/ 126 w 314"/>
              <a:gd name="T87" fmla="*/ 18 h 57"/>
              <a:gd name="T88" fmla="*/ 137 w 314"/>
              <a:gd name="T89" fmla="*/ 23 h 57"/>
              <a:gd name="T90" fmla="*/ 147 w 314"/>
              <a:gd name="T91" fmla="*/ 27 h 57"/>
              <a:gd name="T92" fmla="*/ 156 w 314"/>
              <a:gd name="T93" fmla="*/ 25 h 57"/>
              <a:gd name="T94" fmla="*/ 167 w 314"/>
              <a:gd name="T95" fmla="*/ 24 h 57"/>
              <a:gd name="T96" fmla="*/ 179 w 314"/>
              <a:gd name="T97" fmla="*/ 29 h 57"/>
              <a:gd name="T98" fmla="*/ 188 w 314"/>
              <a:gd name="T99" fmla="*/ 33 h 57"/>
              <a:gd name="T100" fmla="*/ 198 w 314"/>
              <a:gd name="T101" fmla="*/ 31 h 57"/>
              <a:gd name="T102" fmla="*/ 209 w 314"/>
              <a:gd name="T103" fmla="*/ 30 h 57"/>
              <a:gd name="T104" fmla="*/ 221 w 314"/>
              <a:gd name="T105" fmla="*/ 35 h 57"/>
              <a:gd name="T106" fmla="*/ 230 w 314"/>
              <a:gd name="T107" fmla="*/ 39 h 57"/>
              <a:gd name="T108" fmla="*/ 239 w 314"/>
              <a:gd name="T109" fmla="*/ 37 h 57"/>
              <a:gd name="T110" fmla="*/ 251 w 314"/>
              <a:gd name="T111" fmla="*/ 36 h 57"/>
              <a:gd name="T112" fmla="*/ 263 w 314"/>
              <a:gd name="T113" fmla="*/ 41 h 57"/>
              <a:gd name="T114" fmla="*/ 272 w 314"/>
              <a:gd name="T115" fmla="*/ 45 h 57"/>
              <a:gd name="T116" fmla="*/ 281 w 314"/>
              <a:gd name="T117" fmla="*/ 44 h 57"/>
              <a:gd name="T118" fmla="*/ 293 w 314"/>
              <a:gd name="T119" fmla="*/ 42 h 57"/>
              <a:gd name="T120" fmla="*/ 305 w 314"/>
              <a:gd name="T121" fmla="*/ 47 h 57"/>
              <a:gd name="T122" fmla="*/ 314 w 314"/>
              <a:gd name="T123" fmla="*/ 51 h 57"/>
              <a:gd name="T124" fmla="*/ 314 w 314"/>
              <a:gd name="T125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7">
                <a:moveTo>
                  <a:pt x="314" y="57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0"/>
                  <a:pt x="297" y="49"/>
                  <a:pt x="293" y="48"/>
                </a:cubicBezTo>
                <a:cubicBezTo>
                  <a:pt x="288" y="47"/>
                  <a:pt x="286" y="48"/>
                  <a:pt x="284" y="49"/>
                </a:cubicBezTo>
                <a:cubicBezTo>
                  <a:pt x="281" y="51"/>
                  <a:pt x="278" y="52"/>
                  <a:pt x="272" y="51"/>
                </a:cubicBezTo>
                <a:cubicBezTo>
                  <a:pt x="266" y="50"/>
                  <a:pt x="263" y="48"/>
                  <a:pt x="260" y="46"/>
                </a:cubicBezTo>
                <a:cubicBezTo>
                  <a:pt x="258" y="44"/>
                  <a:pt x="256" y="43"/>
                  <a:pt x="251" y="42"/>
                </a:cubicBezTo>
                <a:cubicBezTo>
                  <a:pt x="246" y="41"/>
                  <a:pt x="244" y="42"/>
                  <a:pt x="242" y="43"/>
                </a:cubicBezTo>
                <a:cubicBezTo>
                  <a:pt x="239" y="45"/>
                  <a:pt x="236" y="46"/>
                  <a:pt x="230" y="45"/>
                </a:cubicBezTo>
                <a:cubicBezTo>
                  <a:pt x="224" y="44"/>
                  <a:pt x="221" y="42"/>
                  <a:pt x="218" y="40"/>
                </a:cubicBezTo>
                <a:cubicBezTo>
                  <a:pt x="216" y="38"/>
                  <a:pt x="214" y="37"/>
                  <a:pt x="209" y="36"/>
                </a:cubicBezTo>
                <a:cubicBezTo>
                  <a:pt x="205" y="35"/>
                  <a:pt x="203" y="36"/>
                  <a:pt x="200" y="37"/>
                </a:cubicBezTo>
                <a:cubicBezTo>
                  <a:pt x="197" y="39"/>
                  <a:pt x="194" y="40"/>
                  <a:pt x="188" y="39"/>
                </a:cubicBezTo>
                <a:cubicBezTo>
                  <a:pt x="182" y="38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29"/>
                  <a:pt x="161" y="30"/>
                  <a:pt x="158" y="31"/>
                </a:cubicBezTo>
                <a:cubicBezTo>
                  <a:pt x="156" y="33"/>
                  <a:pt x="152" y="34"/>
                  <a:pt x="147" y="33"/>
                </a:cubicBezTo>
                <a:cubicBezTo>
                  <a:pt x="141" y="32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3"/>
                  <a:pt x="119" y="24"/>
                  <a:pt x="116" y="25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6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7"/>
                  <a:pt x="77" y="18"/>
                  <a:pt x="75" y="19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0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3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4"/>
                  <a:pt x="12" y="12"/>
                  <a:pt x="9" y="10"/>
                </a:cubicBezTo>
                <a:cubicBezTo>
                  <a:pt x="7" y="8"/>
                  <a:pt x="5" y="6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7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6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3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2"/>
                  <a:pt x="93" y="15"/>
                  <a:pt x="96" y="17"/>
                </a:cubicBezTo>
                <a:cubicBezTo>
                  <a:pt x="98" y="19"/>
                  <a:pt x="100" y="20"/>
                  <a:pt x="105" y="21"/>
                </a:cubicBezTo>
                <a:cubicBezTo>
                  <a:pt x="109" y="22"/>
                  <a:pt x="111" y="21"/>
                  <a:pt x="114" y="19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8"/>
                  <a:pt x="135" y="21"/>
                  <a:pt x="137" y="23"/>
                </a:cubicBezTo>
                <a:cubicBezTo>
                  <a:pt x="140" y="25"/>
                  <a:pt x="142" y="26"/>
                  <a:pt x="147" y="27"/>
                </a:cubicBezTo>
                <a:cubicBezTo>
                  <a:pt x="151" y="28"/>
                  <a:pt x="153" y="27"/>
                  <a:pt x="156" y="25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4"/>
                  <a:pt x="176" y="27"/>
                  <a:pt x="179" y="29"/>
                </a:cubicBezTo>
                <a:cubicBezTo>
                  <a:pt x="182" y="31"/>
                  <a:pt x="184" y="32"/>
                  <a:pt x="188" y="33"/>
                </a:cubicBezTo>
                <a:cubicBezTo>
                  <a:pt x="193" y="34"/>
                  <a:pt x="195" y="33"/>
                  <a:pt x="198" y="31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0"/>
                  <a:pt x="218" y="33"/>
                  <a:pt x="221" y="35"/>
                </a:cubicBezTo>
                <a:cubicBezTo>
                  <a:pt x="223" y="37"/>
                  <a:pt x="226" y="38"/>
                  <a:pt x="230" y="39"/>
                </a:cubicBezTo>
                <a:cubicBezTo>
                  <a:pt x="235" y="40"/>
                  <a:pt x="237" y="39"/>
                  <a:pt x="239" y="37"/>
                </a:cubicBezTo>
                <a:cubicBezTo>
                  <a:pt x="242" y="36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4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2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0"/>
                  <a:pt x="314" y="51"/>
                </a:cubicBezTo>
                <a:lnTo>
                  <a:pt x="314" y="57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" name="Freeform 132"/>
          <p:cNvSpPr>
            <a:spLocks/>
          </p:cNvSpPr>
          <p:nvPr/>
        </p:nvSpPr>
        <p:spPr bwMode="auto">
          <a:xfrm>
            <a:off x="6521451" y="4041775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4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2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8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" name="Freeform 133"/>
          <p:cNvSpPr>
            <a:spLocks/>
          </p:cNvSpPr>
          <p:nvPr/>
        </p:nvSpPr>
        <p:spPr bwMode="auto">
          <a:xfrm>
            <a:off x="6521451" y="4094162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2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7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1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5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1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2"/>
                  <a:pt x="272" y="52"/>
                </a:cubicBezTo>
                <a:cubicBezTo>
                  <a:pt x="266" y="51"/>
                  <a:pt x="263" y="48"/>
                  <a:pt x="260" y="46"/>
                </a:cubicBezTo>
                <a:cubicBezTo>
                  <a:pt x="258" y="45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6"/>
                  <a:pt x="230" y="46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9"/>
                  <a:pt x="214" y="37"/>
                  <a:pt x="209" y="36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0"/>
                  <a:pt x="188" y="40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4"/>
                  <a:pt x="147" y="34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8"/>
                  <a:pt x="77" y="18"/>
                  <a:pt x="75" y="20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4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" name="Freeform 134"/>
          <p:cNvSpPr>
            <a:spLocks/>
          </p:cNvSpPr>
          <p:nvPr/>
        </p:nvSpPr>
        <p:spPr bwMode="auto">
          <a:xfrm>
            <a:off x="6521451" y="4146550"/>
            <a:ext cx="385763" cy="69850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7 h 58"/>
              <a:gd name="T62" fmla="*/ 0 w 314"/>
              <a:gd name="T63" fmla="*/ 0 h 58"/>
              <a:gd name="T64" fmla="*/ 12 w 314"/>
              <a:gd name="T65" fmla="*/ 6 h 58"/>
              <a:gd name="T66" fmla="*/ 21 w 314"/>
              <a:gd name="T67" fmla="*/ 10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2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8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9 h 58"/>
              <a:gd name="T88" fmla="*/ 137 w 314"/>
              <a:gd name="T89" fmla="*/ 24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5 h 58"/>
              <a:gd name="T96" fmla="*/ 179 w 314"/>
              <a:gd name="T97" fmla="*/ 30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1 h 58"/>
              <a:gd name="T104" fmla="*/ 221 w 314"/>
              <a:gd name="T105" fmla="*/ 36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7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3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50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2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4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6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8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40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2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4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8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2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6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4"/>
                  <a:pt x="12" y="6"/>
                </a:cubicBezTo>
                <a:cubicBezTo>
                  <a:pt x="14" y="7"/>
                  <a:pt x="17" y="9"/>
                  <a:pt x="21" y="10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6"/>
                  <a:pt x="42" y="6"/>
                </a:cubicBezTo>
                <a:cubicBezTo>
                  <a:pt x="48" y="7"/>
                  <a:pt x="51" y="10"/>
                  <a:pt x="54" y="12"/>
                </a:cubicBezTo>
                <a:cubicBezTo>
                  <a:pt x="56" y="14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2"/>
                  <a:pt x="84" y="12"/>
                </a:cubicBezTo>
                <a:cubicBezTo>
                  <a:pt x="90" y="13"/>
                  <a:pt x="93" y="16"/>
                  <a:pt x="96" y="18"/>
                </a:cubicBezTo>
                <a:cubicBezTo>
                  <a:pt x="98" y="20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8"/>
                  <a:pt x="126" y="19"/>
                </a:cubicBezTo>
                <a:cubicBezTo>
                  <a:pt x="132" y="19"/>
                  <a:pt x="135" y="22"/>
                  <a:pt x="137" y="24"/>
                </a:cubicBezTo>
                <a:cubicBezTo>
                  <a:pt x="140" y="26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4"/>
                  <a:pt x="167" y="25"/>
                </a:cubicBezTo>
                <a:cubicBezTo>
                  <a:pt x="173" y="25"/>
                  <a:pt x="176" y="28"/>
                  <a:pt x="179" y="30"/>
                </a:cubicBezTo>
                <a:cubicBezTo>
                  <a:pt x="182" y="32"/>
                  <a:pt x="184" y="33"/>
                  <a:pt x="188" y="34"/>
                </a:cubicBezTo>
                <a:cubicBezTo>
                  <a:pt x="193" y="35"/>
                  <a:pt x="195" y="34"/>
                  <a:pt x="198" y="32"/>
                </a:cubicBezTo>
                <a:cubicBezTo>
                  <a:pt x="200" y="31"/>
                  <a:pt x="203" y="30"/>
                  <a:pt x="209" y="31"/>
                </a:cubicBezTo>
                <a:cubicBezTo>
                  <a:pt x="215" y="31"/>
                  <a:pt x="218" y="34"/>
                  <a:pt x="221" y="36"/>
                </a:cubicBezTo>
                <a:cubicBezTo>
                  <a:pt x="223" y="38"/>
                  <a:pt x="226" y="39"/>
                  <a:pt x="230" y="40"/>
                </a:cubicBezTo>
                <a:cubicBezTo>
                  <a:pt x="235" y="41"/>
                  <a:pt x="237" y="40"/>
                  <a:pt x="239" y="38"/>
                </a:cubicBezTo>
                <a:cubicBezTo>
                  <a:pt x="242" y="37"/>
                  <a:pt x="245" y="36"/>
                  <a:pt x="251" y="37"/>
                </a:cubicBezTo>
                <a:cubicBezTo>
                  <a:pt x="257" y="37"/>
                  <a:pt x="260" y="40"/>
                  <a:pt x="263" y="42"/>
                </a:cubicBezTo>
                <a:cubicBezTo>
                  <a:pt x="265" y="44"/>
                  <a:pt x="267" y="45"/>
                  <a:pt x="272" y="46"/>
                </a:cubicBezTo>
                <a:cubicBezTo>
                  <a:pt x="277" y="47"/>
                  <a:pt x="279" y="46"/>
                  <a:pt x="281" y="44"/>
                </a:cubicBezTo>
                <a:cubicBezTo>
                  <a:pt x="284" y="43"/>
                  <a:pt x="287" y="42"/>
                  <a:pt x="293" y="43"/>
                </a:cubicBezTo>
                <a:cubicBezTo>
                  <a:pt x="299" y="43"/>
                  <a:pt x="302" y="46"/>
                  <a:pt x="305" y="48"/>
                </a:cubicBezTo>
                <a:cubicBezTo>
                  <a:pt x="307" y="50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" name="Freeform 135"/>
          <p:cNvSpPr>
            <a:spLocks/>
          </p:cNvSpPr>
          <p:nvPr/>
        </p:nvSpPr>
        <p:spPr bwMode="auto">
          <a:xfrm>
            <a:off x="6521451" y="4198937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8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2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" name="Freeform 136"/>
          <p:cNvSpPr>
            <a:spLocks/>
          </p:cNvSpPr>
          <p:nvPr/>
        </p:nvSpPr>
        <p:spPr bwMode="auto">
          <a:xfrm>
            <a:off x="6521451" y="4251325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2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1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5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39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3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7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1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5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0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2"/>
                  <a:pt x="272" y="51"/>
                </a:cubicBezTo>
                <a:cubicBezTo>
                  <a:pt x="266" y="51"/>
                  <a:pt x="263" y="48"/>
                  <a:pt x="260" y="46"/>
                </a:cubicBezTo>
                <a:cubicBezTo>
                  <a:pt x="258" y="44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6"/>
                  <a:pt x="230" y="45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8"/>
                  <a:pt x="214" y="37"/>
                  <a:pt x="209" y="36"/>
                </a:cubicBezTo>
                <a:cubicBezTo>
                  <a:pt x="205" y="35"/>
                  <a:pt x="203" y="36"/>
                  <a:pt x="200" y="38"/>
                </a:cubicBezTo>
                <a:cubicBezTo>
                  <a:pt x="197" y="39"/>
                  <a:pt x="194" y="40"/>
                  <a:pt x="188" y="39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29"/>
                  <a:pt x="161" y="30"/>
                  <a:pt x="158" y="32"/>
                </a:cubicBezTo>
                <a:cubicBezTo>
                  <a:pt x="156" y="33"/>
                  <a:pt x="152" y="34"/>
                  <a:pt x="147" y="33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3"/>
                  <a:pt x="119" y="24"/>
                  <a:pt x="116" y="26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7"/>
                  <a:pt x="77" y="18"/>
                  <a:pt x="75" y="20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4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0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6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2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8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6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2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" name="Freeform 137"/>
          <p:cNvSpPr>
            <a:spLocks/>
          </p:cNvSpPr>
          <p:nvPr/>
        </p:nvSpPr>
        <p:spPr bwMode="auto">
          <a:xfrm>
            <a:off x="6521451" y="3937000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6"/>
                </a:cubicBezTo>
                <a:cubicBezTo>
                  <a:pt x="258" y="45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9"/>
                  <a:pt x="214" y="37"/>
                  <a:pt x="209" y="36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0"/>
                  <a:pt x="188" y="40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3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4"/>
                  <a:pt x="147" y="34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7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8"/>
                  <a:pt x="105" y="28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1"/>
                  <a:pt x="88" y="19"/>
                  <a:pt x="84" y="18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2"/>
                  <a:pt x="63" y="22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6"/>
                  <a:pt x="21" y="16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" name="Freeform 138"/>
          <p:cNvSpPr>
            <a:spLocks/>
          </p:cNvSpPr>
          <p:nvPr/>
        </p:nvSpPr>
        <p:spPr bwMode="auto">
          <a:xfrm>
            <a:off x="6521451" y="3989387"/>
            <a:ext cx="385763" cy="69850"/>
          </a:xfrm>
          <a:custGeom>
            <a:avLst/>
            <a:gdLst>
              <a:gd name="T0" fmla="*/ 314 w 314"/>
              <a:gd name="T1" fmla="*/ 57 h 57"/>
              <a:gd name="T2" fmla="*/ 302 w 314"/>
              <a:gd name="T3" fmla="*/ 52 h 57"/>
              <a:gd name="T4" fmla="*/ 293 w 314"/>
              <a:gd name="T5" fmla="*/ 48 h 57"/>
              <a:gd name="T6" fmla="*/ 284 w 314"/>
              <a:gd name="T7" fmla="*/ 49 h 57"/>
              <a:gd name="T8" fmla="*/ 272 w 314"/>
              <a:gd name="T9" fmla="*/ 51 h 57"/>
              <a:gd name="T10" fmla="*/ 260 w 314"/>
              <a:gd name="T11" fmla="*/ 46 h 57"/>
              <a:gd name="T12" fmla="*/ 251 w 314"/>
              <a:gd name="T13" fmla="*/ 42 h 57"/>
              <a:gd name="T14" fmla="*/ 242 w 314"/>
              <a:gd name="T15" fmla="*/ 43 h 57"/>
              <a:gd name="T16" fmla="*/ 230 w 314"/>
              <a:gd name="T17" fmla="*/ 45 h 57"/>
              <a:gd name="T18" fmla="*/ 218 w 314"/>
              <a:gd name="T19" fmla="*/ 40 h 57"/>
              <a:gd name="T20" fmla="*/ 209 w 314"/>
              <a:gd name="T21" fmla="*/ 36 h 57"/>
              <a:gd name="T22" fmla="*/ 200 w 314"/>
              <a:gd name="T23" fmla="*/ 37 h 57"/>
              <a:gd name="T24" fmla="*/ 188 w 314"/>
              <a:gd name="T25" fmla="*/ 39 h 57"/>
              <a:gd name="T26" fmla="*/ 177 w 314"/>
              <a:gd name="T27" fmla="*/ 34 h 57"/>
              <a:gd name="T28" fmla="*/ 167 w 314"/>
              <a:gd name="T29" fmla="*/ 30 h 57"/>
              <a:gd name="T30" fmla="*/ 158 w 314"/>
              <a:gd name="T31" fmla="*/ 31 h 57"/>
              <a:gd name="T32" fmla="*/ 147 w 314"/>
              <a:gd name="T33" fmla="*/ 33 h 57"/>
              <a:gd name="T34" fmla="*/ 135 w 314"/>
              <a:gd name="T35" fmla="*/ 28 h 57"/>
              <a:gd name="T36" fmla="*/ 126 w 314"/>
              <a:gd name="T37" fmla="*/ 24 h 57"/>
              <a:gd name="T38" fmla="*/ 116 w 314"/>
              <a:gd name="T39" fmla="*/ 25 h 57"/>
              <a:gd name="T40" fmla="*/ 105 w 314"/>
              <a:gd name="T41" fmla="*/ 27 h 57"/>
              <a:gd name="T42" fmla="*/ 93 w 314"/>
              <a:gd name="T43" fmla="*/ 22 h 57"/>
              <a:gd name="T44" fmla="*/ 84 w 314"/>
              <a:gd name="T45" fmla="*/ 18 h 57"/>
              <a:gd name="T46" fmla="*/ 75 w 314"/>
              <a:gd name="T47" fmla="*/ 19 h 57"/>
              <a:gd name="T48" fmla="*/ 63 w 314"/>
              <a:gd name="T49" fmla="*/ 21 h 57"/>
              <a:gd name="T50" fmla="*/ 51 w 314"/>
              <a:gd name="T51" fmla="*/ 16 h 57"/>
              <a:gd name="T52" fmla="*/ 42 w 314"/>
              <a:gd name="T53" fmla="*/ 12 h 57"/>
              <a:gd name="T54" fmla="*/ 33 w 314"/>
              <a:gd name="T55" fmla="*/ 13 h 57"/>
              <a:gd name="T56" fmla="*/ 21 w 314"/>
              <a:gd name="T57" fmla="*/ 15 h 57"/>
              <a:gd name="T58" fmla="*/ 9 w 314"/>
              <a:gd name="T59" fmla="*/ 10 h 57"/>
              <a:gd name="T60" fmla="*/ 0 w 314"/>
              <a:gd name="T61" fmla="*/ 6 h 57"/>
              <a:gd name="T62" fmla="*/ 0 w 314"/>
              <a:gd name="T63" fmla="*/ 0 h 57"/>
              <a:gd name="T64" fmla="*/ 12 w 314"/>
              <a:gd name="T65" fmla="*/ 5 h 57"/>
              <a:gd name="T66" fmla="*/ 21 w 314"/>
              <a:gd name="T67" fmla="*/ 9 h 57"/>
              <a:gd name="T68" fmla="*/ 30 w 314"/>
              <a:gd name="T69" fmla="*/ 7 h 57"/>
              <a:gd name="T70" fmla="*/ 42 w 314"/>
              <a:gd name="T71" fmla="*/ 6 h 57"/>
              <a:gd name="T72" fmla="*/ 54 w 314"/>
              <a:gd name="T73" fmla="*/ 11 h 57"/>
              <a:gd name="T74" fmla="*/ 63 w 314"/>
              <a:gd name="T75" fmla="*/ 15 h 57"/>
              <a:gd name="T76" fmla="*/ 72 w 314"/>
              <a:gd name="T77" fmla="*/ 13 h 57"/>
              <a:gd name="T78" fmla="*/ 84 w 314"/>
              <a:gd name="T79" fmla="*/ 12 h 57"/>
              <a:gd name="T80" fmla="*/ 96 w 314"/>
              <a:gd name="T81" fmla="*/ 17 h 57"/>
              <a:gd name="T82" fmla="*/ 105 w 314"/>
              <a:gd name="T83" fmla="*/ 21 h 57"/>
              <a:gd name="T84" fmla="*/ 114 w 314"/>
              <a:gd name="T85" fmla="*/ 19 h 57"/>
              <a:gd name="T86" fmla="*/ 126 w 314"/>
              <a:gd name="T87" fmla="*/ 18 h 57"/>
              <a:gd name="T88" fmla="*/ 137 w 314"/>
              <a:gd name="T89" fmla="*/ 23 h 57"/>
              <a:gd name="T90" fmla="*/ 147 w 314"/>
              <a:gd name="T91" fmla="*/ 27 h 57"/>
              <a:gd name="T92" fmla="*/ 156 w 314"/>
              <a:gd name="T93" fmla="*/ 25 h 57"/>
              <a:gd name="T94" fmla="*/ 167 w 314"/>
              <a:gd name="T95" fmla="*/ 24 h 57"/>
              <a:gd name="T96" fmla="*/ 179 w 314"/>
              <a:gd name="T97" fmla="*/ 29 h 57"/>
              <a:gd name="T98" fmla="*/ 188 w 314"/>
              <a:gd name="T99" fmla="*/ 33 h 57"/>
              <a:gd name="T100" fmla="*/ 198 w 314"/>
              <a:gd name="T101" fmla="*/ 31 h 57"/>
              <a:gd name="T102" fmla="*/ 209 w 314"/>
              <a:gd name="T103" fmla="*/ 30 h 57"/>
              <a:gd name="T104" fmla="*/ 221 w 314"/>
              <a:gd name="T105" fmla="*/ 35 h 57"/>
              <a:gd name="T106" fmla="*/ 230 w 314"/>
              <a:gd name="T107" fmla="*/ 39 h 57"/>
              <a:gd name="T108" fmla="*/ 239 w 314"/>
              <a:gd name="T109" fmla="*/ 37 h 57"/>
              <a:gd name="T110" fmla="*/ 251 w 314"/>
              <a:gd name="T111" fmla="*/ 36 h 57"/>
              <a:gd name="T112" fmla="*/ 263 w 314"/>
              <a:gd name="T113" fmla="*/ 41 h 57"/>
              <a:gd name="T114" fmla="*/ 272 w 314"/>
              <a:gd name="T115" fmla="*/ 45 h 57"/>
              <a:gd name="T116" fmla="*/ 281 w 314"/>
              <a:gd name="T117" fmla="*/ 44 h 57"/>
              <a:gd name="T118" fmla="*/ 293 w 314"/>
              <a:gd name="T119" fmla="*/ 42 h 57"/>
              <a:gd name="T120" fmla="*/ 305 w 314"/>
              <a:gd name="T121" fmla="*/ 47 h 57"/>
              <a:gd name="T122" fmla="*/ 314 w 314"/>
              <a:gd name="T123" fmla="*/ 51 h 57"/>
              <a:gd name="T124" fmla="*/ 314 w 314"/>
              <a:gd name="T125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7">
                <a:moveTo>
                  <a:pt x="314" y="57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0"/>
                  <a:pt x="297" y="49"/>
                  <a:pt x="293" y="48"/>
                </a:cubicBezTo>
                <a:cubicBezTo>
                  <a:pt x="288" y="47"/>
                  <a:pt x="286" y="48"/>
                  <a:pt x="284" y="49"/>
                </a:cubicBezTo>
                <a:cubicBezTo>
                  <a:pt x="281" y="51"/>
                  <a:pt x="278" y="52"/>
                  <a:pt x="272" y="51"/>
                </a:cubicBezTo>
                <a:cubicBezTo>
                  <a:pt x="266" y="50"/>
                  <a:pt x="263" y="48"/>
                  <a:pt x="260" y="46"/>
                </a:cubicBezTo>
                <a:cubicBezTo>
                  <a:pt x="258" y="44"/>
                  <a:pt x="256" y="43"/>
                  <a:pt x="251" y="42"/>
                </a:cubicBezTo>
                <a:cubicBezTo>
                  <a:pt x="246" y="41"/>
                  <a:pt x="244" y="42"/>
                  <a:pt x="242" y="43"/>
                </a:cubicBezTo>
                <a:cubicBezTo>
                  <a:pt x="239" y="45"/>
                  <a:pt x="236" y="46"/>
                  <a:pt x="230" y="45"/>
                </a:cubicBezTo>
                <a:cubicBezTo>
                  <a:pt x="224" y="44"/>
                  <a:pt x="221" y="42"/>
                  <a:pt x="218" y="40"/>
                </a:cubicBezTo>
                <a:cubicBezTo>
                  <a:pt x="216" y="38"/>
                  <a:pt x="214" y="37"/>
                  <a:pt x="209" y="36"/>
                </a:cubicBezTo>
                <a:cubicBezTo>
                  <a:pt x="205" y="35"/>
                  <a:pt x="203" y="36"/>
                  <a:pt x="200" y="37"/>
                </a:cubicBezTo>
                <a:cubicBezTo>
                  <a:pt x="197" y="39"/>
                  <a:pt x="194" y="40"/>
                  <a:pt x="188" y="39"/>
                </a:cubicBezTo>
                <a:cubicBezTo>
                  <a:pt x="182" y="38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29"/>
                  <a:pt x="161" y="30"/>
                  <a:pt x="158" y="31"/>
                </a:cubicBezTo>
                <a:cubicBezTo>
                  <a:pt x="156" y="33"/>
                  <a:pt x="152" y="34"/>
                  <a:pt x="147" y="33"/>
                </a:cubicBezTo>
                <a:cubicBezTo>
                  <a:pt x="141" y="32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3"/>
                  <a:pt x="119" y="24"/>
                  <a:pt x="116" y="25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6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7"/>
                  <a:pt x="77" y="18"/>
                  <a:pt x="75" y="19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0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3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4"/>
                  <a:pt x="12" y="12"/>
                  <a:pt x="9" y="10"/>
                </a:cubicBezTo>
                <a:cubicBezTo>
                  <a:pt x="7" y="8"/>
                  <a:pt x="5" y="6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7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6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3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2"/>
                  <a:pt x="93" y="15"/>
                  <a:pt x="96" y="17"/>
                </a:cubicBezTo>
                <a:cubicBezTo>
                  <a:pt x="98" y="19"/>
                  <a:pt x="100" y="20"/>
                  <a:pt x="105" y="21"/>
                </a:cubicBezTo>
                <a:cubicBezTo>
                  <a:pt x="109" y="22"/>
                  <a:pt x="111" y="21"/>
                  <a:pt x="114" y="19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8"/>
                  <a:pt x="135" y="21"/>
                  <a:pt x="137" y="23"/>
                </a:cubicBezTo>
                <a:cubicBezTo>
                  <a:pt x="140" y="25"/>
                  <a:pt x="142" y="26"/>
                  <a:pt x="147" y="27"/>
                </a:cubicBezTo>
                <a:cubicBezTo>
                  <a:pt x="151" y="28"/>
                  <a:pt x="153" y="27"/>
                  <a:pt x="156" y="25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4"/>
                  <a:pt x="176" y="27"/>
                  <a:pt x="179" y="29"/>
                </a:cubicBezTo>
                <a:cubicBezTo>
                  <a:pt x="182" y="31"/>
                  <a:pt x="184" y="32"/>
                  <a:pt x="188" y="33"/>
                </a:cubicBezTo>
                <a:cubicBezTo>
                  <a:pt x="193" y="34"/>
                  <a:pt x="195" y="33"/>
                  <a:pt x="198" y="31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0"/>
                  <a:pt x="218" y="33"/>
                  <a:pt x="221" y="35"/>
                </a:cubicBezTo>
                <a:cubicBezTo>
                  <a:pt x="223" y="37"/>
                  <a:pt x="226" y="38"/>
                  <a:pt x="230" y="39"/>
                </a:cubicBezTo>
                <a:cubicBezTo>
                  <a:pt x="235" y="40"/>
                  <a:pt x="237" y="39"/>
                  <a:pt x="239" y="37"/>
                </a:cubicBezTo>
                <a:cubicBezTo>
                  <a:pt x="242" y="36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4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2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0"/>
                  <a:pt x="314" y="51"/>
                </a:cubicBezTo>
                <a:lnTo>
                  <a:pt x="314" y="57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" name="Freeform 139"/>
          <p:cNvSpPr>
            <a:spLocks/>
          </p:cNvSpPr>
          <p:nvPr/>
        </p:nvSpPr>
        <p:spPr bwMode="auto">
          <a:xfrm>
            <a:off x="6521451" y="4041775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4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2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8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" name="Freeform 140"/>
          <p:cNvSpPr>
            <a:spLocks/>
          </p:cNvSpPr>
          <p:nvPr/>
        </p:nvSpPr>
        <p:spPr bwMode="auto">
          <a:xfrm>
            <a:off x="6521451" y="4094162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2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7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1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5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1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2"/>
                  <a:pt x="272" y="52"/>
                </a:cubicBezTo>
                <a:cubicBezTo>
                  <a:pt x="266" y="51"/>
                  <a:pt x="263" y="48"/>
                  <a:pt x="260" y="46"/>
                </a:cubicBezTo>
                <a:cubicBezTo>
                  <a:pt x="258" y="45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6"/>
                  <a:pt x="230" y="46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9"/>
                  <a:pt x="214" y="37"/>
                  <a:pt x="209" y="36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0"/>
                  <a:pt x="188" y="40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4"/>
                  <a:pt x="147" y="34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8"/>
                  <a:pt x="77" y="18"/>
                  <a:pt x="75" y="20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4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" name="Freeform 141"/>
          <p:cNvSpPr>
            <a:spLocks/>
          </p:cNvSpPr>
          <p:nvPr/>
        </p:nvSpPr>
        <p:spPr bwMode="auto">
          <a:xfrm>
            <a:off x="6521451" y="4146550"/>
            <a:ext cx="385763" cy="69850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7 h 58"/>
              <a:gd name="T62" fmla="*/ 0 w 314"/>
              <a:gd name="T63" fmla="*/ 0 h 58"/>
              <a:gd name="T64" fmla="*/ 12 w 314"/>
              <a:gd name="T65" fmla="*/ 6 h 58"/>
              <a:gd name="T66" fmla="*/ 21 w 314"/>
              <a:gd name="T67" fmla="*/ 10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2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8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9 h 58"/>
              <a:gd name="T88" fmla="*/ 137 w 314"/>
              <a:gd name="T89" fmla="*/ 24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5 h 58"/>
              <a:gd name="T96" fmla="*/ 179 w 314"/>
              <a:gd name="T97" fmla="*/ 30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1 h 58"/>
              <a:gd name="T104" fmla="*/ 221 w 314"/>
              <a:gd name="T105" fmla="*/ 36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7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3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50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2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4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6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8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40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2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4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8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2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6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4"/>
                  <a:pt x="12" y="6"/>
                </a:cubicBezTo>
                <a:cubicBezTo>
                  <a:pt x="14" y="7"/>
                  <a:pt x="17" y="9"/>
                  <a:pt x="21" y="10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6"/>
                  <a:pt x="42" y="6"/>
                </a:cubicBezTo>
                <a:cubicBezTo>
                  <a:pt x="48" y="7"/>
                  <a:pt x="51" y="10"/>
                  <a:pt x="54" y="12"/>
                </a:cubicBezTo>
                <a:cubicBezTo>
                  <a:pt x="56" y="14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2"/>
                  <a:pt x="84" y="12"/>
                </a:cubicBezTo>
                <a:cubicBezTo>
                  <a:pt x="90" y="13"/>
                  <a:pt x="93" y="16"/>
                  <a:pt x="96" y="18"/>
                </a:cubicBezTo>
                <a:cubicBezTo>
                  <a:pt x="98" y="20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8"/>
                  <a:pt x="126" y="19"/>
                </a:cubicBezTo>
                <a:cubicBezTo>
                  <a:pt x="132" y="19"/>
                  <a:pt x="135" y="22"/>
                  <a:pt x="137" y="24"/>
                </a:cubicBezTo>
                <a:cubicBezTo>
                  <a:pt x="140" y="26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4"/>
                  <a:pt x="167" y="25"/>
                </a:cubicBezTo>
                <a:cubicBezTo>
                  <a:pt x="173" y="25"/>
                  <a:pt x="176" y="28"/>
                  <a:pt x="179" y="30"/>
                </a:cubicBezTo>
                <a:cubicBezTo>
                  <a:pt x="182" y="32"/>
                  <a:pt x="184" y="33"/>
                  <a:pt x="188" y="34"/>
                </a:cubicBezTo>
                <a:cubicBezTo>
                  <a:pt x="193" y="35"/>
                  <a:pt x="195" y="34"/>
                  <a:pt x="198" y="32"/>
                </a:cubicBezTo>
                <a:cubicBezTo>
                  <a:pt x="200" y="31"/>
                  <a:pt x="203" y="30"/>
                  <a:pt x="209" y="31"/>
                </a:cubicBezTo>
                <a:cubicBezTo>
                  <a:pt x="215" y="31"/>
                  <a:pt x="218" y="34"/>
                  <a:pt x="221" y="36"/>
                </a:cubicBezTo>
                <a:cubicBezTo>
                  <a:pt x="223" y="38"/>
                  <a:pt x="226" y="39"/>
                  <a:pt x="230" y="40"/>
                </a:cubicBezTo>
                <a:cubicBezTo>
                  <a:pt x="235" y="41"/>
                  <a:pt x="237" y="40"/>
                  <a:pt x="239" y="38"/>
                </a:cubicBezTo>
                <a:cubicBezTo>
                  <a:pt x="242" y="37"/>
                  <a:pt x="245" y="36"/>
                  <a:pt x="251" y="37"/>
                </a:cubicBezTo>
                <a:cubicBezTo>
                  <a:pt x="257" y="37"/>
                  <a:pt x="260" y="40"/>
                  <a:pt x="263" y="42"/>
                </a:cubicBezTo>
                <a:cubicBezTo>
                  <a:pt x="265" y="44"/>
                  <a:pt x="267" y="45"/>
                  <a:pt x="272" y="46"/>
                </a:cubicBezTo>
                <a:cubicBezTo>
                  <a:pt x="277" y="47"/>
                  <a:pt x="279" y="46"/>
                  <a:pt x="281" y="44"/>
                </a:cubicBezTo>
                <a:cubicBezTo>
                  <a:pt x="284" y="43"/>
                  <a:pt x="287" y="42"/>
                  <a:pt x="293" y="43"/>
                </a:cubicBezTo>
                <a:cubicBezTo>
                  <a:pt x="299" y="43"/>
                  <a:pt x="302" y="46"/>
                  <a:pt x="305" y="48"/>
                </a:cubicBezTo>
                <a:cubicBezTo>
                  <a:pt x="307" y="50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" name="Freeform 142"/>
          <p:cNvSpPr>
            <a:spLocks/>
          </p:cNvSpPr>
          <p:nvPr/>
        </p:nvSpPr>
        <p:spPr bwMode="auto">
          <a:xfrm>
            <a:off x="6521451" y="4198937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8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2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" name="Freeform 143"/>
          <p:cNvSpPr>
            <a:spLocks/>
          </p:cNvSpPr>
          <p:nvPr/>
        </p:nvSpPr>
        <p:spPr bwMode="auto">
          <a:xfrm>
            <a:off x="6521451" y="4251325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2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1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5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39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3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7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1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5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0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2"/>
                  <a:pt x="272" y="51"/>
                </a:cubicBezTo>
                <a:cubicBezTo>
                  <a:pt x="266" y="51"/>
                  <a:pt x="263" y="48"/>
                  <a:pt x="260" y="46"/>
                </a:cubicBezTo>
                <a:cubicBezTo>
                  <a:pt x="258" y="44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6"/>
                  <a:pt x="230" y="45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8"/>
                  <a:pt x="214" y="37"/>
                  <a:pt x="209" y="36"/>
                </a:cubicBezTo>
                <a:cubicBezTo>
                  <a:pt x="205" y="35"/>
                  <a:pt x="203" y="36"/>
                  <a:pt x="200" y="38"/>
                </a:cubicBezTo>
                <a:cubicBezTo>
                  <a:pt x="197" y="39"/>
                  <a:pt x="194" y="40"/>
                  <a:pt x="188" y="39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29"/>
                  <a:pt x="161" y="30"/>
                  <a:pt x="158" y="32"/>
                </a:cubicBezTo>
                <a:cubicBezTo>
                  <a:pt x="156" y="33"/>
                  <a:pt x="152" y="34"/>
                  <a:pt x="147" y="33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3"/>
                  <a:pt x="119" y="24"/>
                  <a:pt x="116" y="26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7"/>
                  <a:pt x="77" y="18"/>
                  <a:pt x="75" y="20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4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0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6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2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8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6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2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" name="Freeform 144"/>
          <p:cNvSpPr>
            <a:spLocks/>
          </p:cNvSpPr>
          <p:nvPr/>
        </p:nvSpPr>
        <p:spPr bwMode="auto">
          <a:xfrm>
            <a:off x="6521451" y="4303712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7 h 58"/>
              <a:gd name="T62" fmla="*/ 0 w 314"/>
              <a:gd name="T63" fmla="*/ 0 h 58"/>
              <a:gd name="T64" fmla="*/ 12 w 314"/>
              <a:gd name="T65" fmla="*/ 6 h 58"/>
              <a:gd name="T66" fmla="*/ 21 w 314"/>
              <a:gd name="T67" fmla="*/ 10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2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8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4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30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6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3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2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6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40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6"/>
                </a:cubicBezTo>
                <a:cubicBezTo>
                  <a:pt x="14" y="7"/>
                  <a:pt x="17" y="9"/>
                  <a:pt x="21" y="10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6"/>
                  <a:pt x="42" y="6"/>
                </a:cubicBezTo>
                <a:cubicBezTo>
                  <a:pt x="48" y="7"/>
                  <a:pt x="51" y="10"/>
                  <a:pt x="54" y="12"/>
                </a:cubicBezTo>
                <a:cubicBezTo>
                  <a:pt x="56" y="13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2"/>
                  <a:pt x="84" y="12"/>
                </a:cubicBezTo>
                <a:cubicBezTo>
                  <a:pt x="90" y="13"/>
                  <a:pt x="93" y="16"/>
                  <a:pt x="96" y="18"/>
                </a:cubicBezTo>
                <a:cubicBezTo>
                  <a:pt x="98" y="19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8"/>
                  <a:pt x="126" y="18"/>
                </a:cubicBezTo>
                <a:cubicBezTo>
                  <a:pt x="132" y="19"/>
                  <a:pt x="135" y="22"/>
                  <a:pt x="137" y="24"/>
                </a:cubicBezTo>
                <a:cubicBezTo>
                  <a:pt x="140" y="25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4"/>
                  <a:pt x="167" y="24"/>
                </a:cubicBezTo>
                <a:cubicBezTo>
                  <a:pt x="173" y="25"/>
                  <a:pt x="176" y="28"/>
                  <a:pt x="179" y="30"/>
                </a:cubicBezTo>
                <a:cubicBezTo>
                  <a:pt x="182" y="31"/>
                  <a:pt x="184" y="33"/>
                  <a:pt x="188" y="34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30"/>
                  <a:pt x="209" y="30"/>
                </a:cubicBezTo>
                <a:cubicBezTo>
                  <a:pt x="215" y="31"/>
                  <a:pt x="218" y="34"/>
                  <a:pt x="221" y="36"/>
                </a:cubicBezTo>
                <a:cubicBezTo>
                  <a:pt x="223" y="38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6"/>
                  <a:pt x="251" y="36"/>
                </a:cubicBezTo>
                <a:cubicBezTo>
                  <a:pt x="257" y="37"/>
                  <a:pt x="260" y="40"/>
                  <a:pt x="263" y="42"/>
                </a:cubicBezTo>
                <a:cubicBezTo>
                  <a:pt x="265" y="44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2"/>
                  <a:pt x="293" y="43"/>
                </a:cubicBezTo>
                <a:cubicBezTo>
                  <a:pt x="299" y="43"/>
                  <a:pt x="302" y="46"/>
                  <a:pt x="305" y="48"/>
                </a:cubicBezTo>
                <a:cubicBezTo>
                  <a:pt x="307" y="50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" name="Freeform 145"/>
          <p:cNvSpPr>
            <a:spLocks/>
          </p:cNvSpPr>
          <p:nvPr/>
        </p:nvSpPr>
        <p:spPr bwMode="auto">
          <a:xfrm>
            <a:off x="6521451" y="3989387"/>
            <a:ext cx="385763" cy="69850"/>
          </a:xfrm>
          <a:custGeom>
            <a:avLst/>
            <a:gdLst>
              <a:gd name="T0" fmla="*/ 314 w 314"/>
              <a:gd name="T1" fmla="*/ 57 h 57"/>
              <a:gd name="T2" fmla="*/ 302 w 314"/>
              <a:gd name="T3" fmla="*/ 52 h 57"/>
              <a:gd name="T4" fmla="*/ 293 w 314"/>
              <a:gd name="T5" fmla="*/ 48 h 57"/>
              <a:gd name="T6" fmla="*/ 284 w 314"/>
              <a:gd name="T7" fmla="*/ 49 h 57"/>
              <a:gd name="T8" fmla="*/ 272 w 314"/>
              <a:gd name="T9" fmla="*/ 51 h 57"/>
              <a:gd name="T10" fmla="*/ 260 w 314"/>
              <a:gd name="T11" fmla="*/ 46 h 57"/>
              <a:gd name="T12" fmla="*/ 251 w 314"/>
              <a:gd name="T13" fmla="*/ 42 h 57"/>
              <a:gd name="T14" fmla="*/ 242 w 314"/>
              <a:gd name="T15" fmla="*/ 43 h 57"/>
              <a:gd name="T16" fmla="*/ 230 w 314"/>
              <a:gd name="T17" fmla="*/ 45 h 57"/>
              <a:gd name="T18" fmla="*/ 218 w 314"/>
              <a:gd name="T19" fmla="*/ 40 h 57"/>
              <a:gd name="T20" fmla="*/ 209 w 314"/>
              <a:gd name="T21" fmla="*/ 36 h 57"/>
              <a:gd name="T22" fmla="*/ 200 w 314"/>
              <a:gd name="T23" fmla="*/ 37 h 57"/>
              <a:gd name="T24" fmla="*/ 188 w 314"/>
              <a:gd name="T25" fmla="*/ 39 h 57"/>
              <a:gd name="T26" fmla="*/ 177 w 314"/>
              <a:gd name="T27" fmla="*/ 34 h 57"/>
              <a:gd name="T28" fmla="*/ 167 w 314"/>
              <a:gd name="T29" fmla="*/ 30 h 57"/>
              <a:gd name="T30" fmla="*/ 158 w 314"/>
              <a:gd name="T31" fmla="*/ 31 h 57"/>
              <a:gd name="T32" fmla="*/ 147 w 314"/>
              <a:gd name="T33" fmla="*/ 33 h 57"/>
              <a:gd name="T34" fmla="*/ 135 w 314"/>
              <a:gd name="T35" fmla="*/ 28 h 57"/>
              <a:gd name="T36" fmla="*/ 126 w 314"/>
              <a:gd name="T37" fmla="*/ 24 h 57"/>
              <a:gd name="T38" fmla="*/ 116 w 314"/>
              <a:gd name="T39" fmla="*/ 25 h 57"/>
              <a:gd name="T40" fmla="*/ 105 w 314"/>
              <a:gd name="T41" fmla="*/ 27 h 57"/>
              <a:gd name="T42" fmla="*/ 93 w 314"/>
              <a:gd name="T43" fmla="*/ 22 h 57"/>
              <a:gd name="T44" fmla="*/ 84 w 314"/>
              <a:gd name="T45" fmla="*/ 18 h 57"/>
              <a:gd name="T46" fmla="*/ 75 w 314"/>
              <a:gd name="T47" fmla="*/ 19 h 57"/>
              <a:gd name="T48" fmla="*/ 63 w 314"/>
              <a:gd name="T49" fmla="*/ 21 h 57"/>
              <a:gd name="T50" fmla="*/ 51 w 314"/>
              <a:gd name="T51" fmla="*/ 16 h 57"/>
              <a:gd name="T52" fmla="*/ 42 w 314"/>
              <a:gd name="T53" fmla="*/ 12 h 57"/>
              <a:gd name="T54" fmla="*/ 33 w 314"/>
              <a:gd name="T55" fmla="*/ 13 h 57"/>
              <a:gd name="T56" fmla="*/ 21 w 314"/>
              <a:gd name="T57" fmla="*/ 15 h 57"/>
              <a:gd name="T58" fmla="*/ 9 w 314"/>
              <a:gd name="T59" fmla="*/ 10 h 57"/>
              <a:gd name="T60" fmla="*/ 0 w 314"/>
              <a:gd name="T61" fmla="*/ 6 h 57"/>
              <a:gd name="T62" fmla="*/ 0 w 314"/>
              <a:gd name="T63" fmla="*/ 0 h 57"/>
              <a:gd name="T64" fmla="*/ 12 w 314"/>
              <a:gd name="T65" fmla="*/ 5 h 57"/>
              <a:gd name="T66" fmla="*/ 21 w 314"/>
              <a:gd name="T67" fmla="*/ 9 h 57"/>
              <a:gd name="T68" fmla="*/ 30 w 314"/>
              <a:gd name="T69" fmla="*/ 7 h 57"/>
              <a:gd name="T70" fmla="*/ 42 w 314"/>
              <a:gd name="T71" fmla="*/ 6 h 57"/>
              <a:gd name="T72" fmla="*/ 54 w 314"/>
              <a:gd name="T73" fmla="*/ 11 h 57"/>
              <a:gd name="T74" fmla="*/ 63 w 314"/>
              <a:gd name="T75" fmla="*/ 15 h 57"/>
              <a:gd name="T76" fmla="*/ 72 w 314"/>
              <a:gd name="T77" fmla="*/ 13 h 57"/>
              <a:gd name="T78" fmla="*/ 84 w 314"/>
              <a:gd name="T79" fmla="*/ 12 h 57"/>
              <a:gd name="T80" fmla="*/ 96 w 314"/>
              <a:gd name="T81" fmla="*/ 17 h 57"/>
              <a:gd name="T82" fmla="*/ 105 w 314"/>
              <a:gd name="T83" fmla="*/ 21 h 57"/>
              <a:gd name="T84" fmla="*/ 114 w 314"/>
              <a:gd name="T85" fmla="*/ 19 h 57"/>
              <a:gd name="T86" fmla="*/ 126 w 314"/>
              <a:gd name="T87" fmla="*/ 18 h 57"/>
              <a:gd name="T88" fmla="*/ 137 w 314"/>
              <a:gd name="T89" fmla="*/ 23 h 57"/>
              <a:gd name="T90" fmla="*/ 147 w 314"/>
              <a:gd name="T91" fmla="*/ 27 h 57"/>
              <a:gd name="T92" fmla="*/ 156 w 314"/>
              <a:gd name="T93" fmla="*/ 25 h 57"/>
              <a:gd name="T94" fmla="*/ 167 w 314"/>
              <a:gd name="T95" fmla="*/ 24 h 57"/>
              <a:gd name="T96" fmla="*/ 179 w 314"/>
              <a:gd name="T97" fmla="*/ 29 h 57"/>
              <a:gd name="T98" fmla="*/ 188 w 314"/>
              <a:gd name="T99" fmla="*/ 33 h 57"/>
              <a:gd name="T100" fmla="*/ 198 w 314"/>
              <a:gd name="T101" fmla="*/ 31 h 57"/>
              <a:gd name="T102" fmla="*/ 209 w 314"/>
              <a:gd name="T103" fmla="*/ 30 h 57"/>
              <a:gd name="T104" fmla="*/ 221 w 314"/>
              <a:gd name="T105" fmla="*/ 35 h 57"/>
              <a:gd name="T106" fmla="*/ 230 w 314"/>
              <a:gd name="T107" fmla="*/ 39 h 57"/>
              <a:gd name="T108" fmla="*/ 239 w 314"/>
              <a:gd name="T109" fmla="*/ 37 h 57"/>
              <a:gd name="T110" fmla="*/ 251 w 314"/>
              <a:gd name="T111" fmla="*/ 36 h 57"/>
              <a:gd name="T112" fmla="*/ 263 w 314"/>
              <a:gd name="T113" fmla="*/ 41 h 57"/>
              <a:gd name="T114" fmla="*/ 272 w 314"/>
              <a:gd name="T115" fmla="*/ 45 h 57"/>
              <a:gd name="T116" fmla="*/ 281 w 314"/>
              <a:gd name="T117" fmla="*/ 44 h 57"/>
              <a:gd name="T118" fmla="*/ 293 w 314"/>
              <a:gd name="T119" fmla="*/ 42 h 57"/>
              <a:gd name="T120" fmla="*/ 305 w 314"/>
              <a:gd name="T121" fmla="*/ 47 h 57"/>
              <a:gd name="T122" fmla="*/ 314 w 314"/>
              <a:gd name="T123" fmla="*/ 51 h 57"/>
              <a:gd name="T124" fmla="*/ 314 w 314"/>
              <a:gd name="T125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7">
                <a:moveTo>
                  <a:pt x="314" y="57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0"/>
                  <a:pt x="297" y="49"/>
                  <a:pt x="293" y="48"/>
                </a:cubicBezTo>
                <a:cubicBezTo>
                  <a:pt x="288" y="47"/>
                  <a:pt x="286" y="48"/>
                  <a:pt x="284" y="49"/>
                </a:cubicBezTo>
                <a:cubicBezTo>
                  <a:pt x="281" y="51"/>
                  <a:pt x="278" y="52"/>
                  <a:pt x="272" y="51"/>
                </a:cubicBezTo>
                <a:cubicBezTo>
                  <a:pt x="266" y="50"/>
                  <a:pt x="263" y="48"/>
                  <a:pt x="260" y="46"/>
                </a:cubicBezTo>
                <a:cubicBezTo>
                  <a:pt x="258" y="44"/>
                  <a:pt x="256" y="43"/>
                  <a:pt x="251" y="42"/>
                </a:cubicBezTo>
                <a:cubicBezTo>
                  <a:pt x="246" y="41"/>
                  <a:pt x="244" y="42"/>
                  <a:pt x="242" y="43"/>
                </a:cubicBezTo>
                <a:cubicBezTo>
                  <a:pt x="239" y="45"/>
                  <a:pt x="236" y="46"/>
                  <a:pt x="230" y="45"/>
                </a:cubicBezTo>
                <a:cubicBezTo>
                  <a:pt x="224" y="44"/>
                  <a:pt x="221" y="42"/>
                  <a:pt x="218" y="40"/>
                </a:cubicBezTo>
                <a:cubicBezTo>
                  <a:pt x="216" y="38"/>
                  <a:pt x="214" y="37"/>
                  <a:pt x="209" y="36"/>
                </a:cubicBezTo>
                <a:cubicBezTo>
                  <a:pt x="205" y="35"/>
                  <a:pt x="203" y="36"/>
                  <a:pt x="200" y="37"/>
                </a:cubicBezTo>
                <a:cubicBezTo>
                  <a:pt x="197" y="39"/>
                  <a:pt x="194" y="40"/>
                  <a:pt x="188" y="39"/>
                </a:cubicBezTo>
                <a:cubicBezTo>
                  <a:pt x="182" y="38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29"/>
                  <a:pt x="161" y="30"/>
                  <a:pt x="158" y="31"/>
                </a:cubicBezTo>
                <a:cubicBezTo>
                  <a:pt x="156" y="33"/>
                  <a:pt x="152" y="34"/>
                  <a:pt x="147" y="33"/>
                </a:cubicBezTo>
                <a:cubicBezTo>
                  <a:pt x="141" y="32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3"/>
                  <a:pt x="119" y="24"/>
                  <a:pt x="116" y="25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6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7"/>
                  <a:pt x="77" y="18"/>
                  <a:pt x="75" y="19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0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3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4"/>
                  <a:pt x="12" y="12"/>
                  <a:pt x="9" y="10"/>
                </a:cubicBezTo>
                <a:cubicBezTo>
                  <a:pt x="7" y="8"/>
                  <a:pt x="5" y="6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7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6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3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2"/>
                  <a:pt x="93" y="15"/>
                  <a:pt x="96" y="17"/>
                </a:cubicBezTo>
                <a:cubicBezTo>
                  <a:pt x="98" y="19"/>
                  <a:pt x="100" y="20"/>
                  <a:pt x="105" y="21"/>
                </a:cubicBezTo>
                <a:cubicBezTo>
                  <a:pt x="109" y="22"/>
                  <a:pt x="111" y="21"/>
                  <a:pt x="114" y="19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8"/>
                  <a:pt x="135" y="21"/>
                  <a:pt x="137" y="23"/>
                </a:cubicBezTo>
                <a:cubicBezTo>
                  <a:pt x="140" y="25"/>
                  <a:pt x="142" y="26"/>
                  <a:pt x="147" y="27"/>
                </a:cubicBezTo>
                <a:cubicBezTo>
                  <a:pt x="151" y="28"/>
                  <a:pt x="153" y="27"/>
                  <a:pt x="156" y="25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4"/>
                  <a:pt x="176" y="27"/>
                  <a:pt x="179" y="29"/>
                </a:cubicBezTo>
                <a:cubicBezTo>
                  <a:pt x="182" y="31"/>
                  <a:pt x="184" y="32"/>
                  <a:pt x="188" y="33"/>
                </a:cubicBezTo>
                <a:cubicBezTo>
                  <a:pt x="193" y="34"/>
                  <a:pt x="195" y="33"/>
                  <a:pt x="198" y="31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0"/>
                  <a:pt x="218" y="33"/>
                  <a:pt x="221" y="35"/>
                </a:cubicBezTo>
                <a:cubicBezTo>
                  <a:pt x="223" y="37"/>
                  <a:pt x="226" y="38"/>
                  <a:pt x="230" y="39"/>
                </a:cubicBezTo>
                <a:cubicBezTo>
                  <a:pt x="235" y="40"/>
                  <a:pt x="237" y="39"/>
                  <a:pt x="239" y="37"/>
                </a:cubicBezTo>
                <a:cubicBezTo>
                  <a:pt x="242" y="36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4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2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0"/>
                  <a:pt x="314" y="51"/>
                </a:cubicBezTo>
                <a:lnTo>
                  <a:pt x="314" y="57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" name="Freeform 146"/>
          <p:cNvSpPr>
            <a:spLocks/>
          </p:cNvSpPr>
          <p:nvPr/>
        </p:nvSpPr>
        <p:spPr bwMode="auto">
          <a:xfrm>
            <a:off x="6521451" y="4041775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4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2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8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" name="Freeform 147"/>
          <p:cNvSpPr>
            <a:spLocks/>
          </p:cNvSpPr>
          <p:nvPr/>
        </p:nvSpPr>
        <p:spPr bwMode="auto">
          <a:xfrm>
            <a:off x="6521451" y="4094162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2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7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1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5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1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2"/>
                  <a:pt x="272" y="52"/>
                </a:cubicBezTo>
                <a:cubicBezTo>
                  <a:pt x="266" y="51"/>
                  <a:pt x="263" y="48"/>
                  <a:pt x="260" y="46"/>
                </a:cubicBezTo>
                <a:cubicBezTo>
                  <a:pt x="258" y="45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6"/>
                  <a:pt x="230" y="46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9"/>
                  <a:pt x="214" y="37"/>
                  <a:pt x="209" y="36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0"/>
                  <a:pt x="188" y="40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4"/>
                  <a:pt x="147" y="34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8"/>
                  <a:pt x="77" y="18"/>
                  <a:pt x="75" y="20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4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" name="Freeform 148"/>
          <p:cNvSpPr>
            <a:spLocks/>
          </p:cNvSpPr>
          <p:nvPr/>
        </p:nvSpPr>
        <p:spPr bwMode="auto">
          <a:xfrm>
            <a:off x="6521451" y="4146550"/>
            <a:ext cx="385763" cy="69850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7 h 58"/>
              <a:gd name="T62" fmla="*/ 0 w 314"/>
              <a:gd name="T63" fmla="*/ 0 h 58"/>
              <a:gd name="T64" fmla="*/ 12 w 314"/>
              <a:gd name="T65" fmla="*/ 6 h 58"/>
              <a:gd name="T66" fmla="*/ 21 w 314"/>
              <a:gd name="T67" fmla="*/ 10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2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8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9 h 58"/>
              <a:gd name="T88" fmla="*/ 137 w 314"/>
              <a:gd name="T89" fmla="*/ 24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5 h 58"/>
              <a:gd name="T96" fmla="*/ 179 w 314"/>
              <a:gd name="T97" fmla="*/ 30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1 h 58"/>
              <a:gd name="T104" fmla="*/ 221 w 314"/>
              <a:gd name="T105" fmla="*/ 36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7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3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50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2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4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6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8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40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2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4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8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2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6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4"/>
                  <a:pt x="12" y="6"/>
                </a:cubicBezTo>
                <a:cubicBezTo>
                  <a:pt x="14" y="7"/>
                  <a:pt x="17" y="9"/>
                  <a:pt x="21" y="10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6"/>
                  <a:pt x="42" y="6"/>
                </a:cubicBezTo>
                <a:cubicBezTo>
                  <a:pt x="48" y="7"/>
                  <a:pt x="51" y="10"/>
                  <a:pt x="54" y="12"/>
                </a:cubicBezTo>
                <a:cubicBezTo>
                  <a:pt x="56" y="14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2"/>
                  <a:pt x="84" y="12"/>
                </a:cubicBezTo>
                <a:cubicBezTo>
                  <a:pt x="90" y="13"/>
                  <a:pt x="93" y="16"/>
                  <a:pt x="96" y="18"/>
                </a:cubicBezTo>
                <a:cubicBezTo>
                  <a:pt x="98" y="20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8"/>
                  <a:pt x="126" y="19"/>
                </a:cubicBezTo>
                <a:cubicBezTo>
                  <a:pt x="132" y="19"/>
                  <a:pt x="135" y="22"/>
                  <a:pt x="137" y="24"/>
                </a:cubicBezTo>
                <a:cubicBezTo>
                  <a:pt x="140" y="26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4"/>
                  <a:pt x="167" y="25"/>
                </a:cubicBezTo>
                <a:cubicBezTo>
                  <a:pt x="173" y="25"/>
                  <a:pt x="176" y="28"/>
                  <a:pt x="179" y="30"/>
                </a:cubicBezTo>
                <a:cubicBezTo>
                  <a:pt x="182" y="32"/>
                  <a:pt x="184" y="33"/>
                  <a:pt x="188" y="34"/>
                </a:cubicBezTo>
                <a:cubicBezTo>
                  <a:pt x="193" y="35"/>
                  <a:pt x="195" y="34"/>
                  <a:pt x="198" y="32"/>
                </a:cubicBezTo>
                <a:cubicBezTo>
                  <a:pt x="200" y="31"/>
                  <a:pt x="203" y="30"/>
                  <a:pt x="209" y="31"/>
                </a:cubicBezTo>
                <a:cubicBezTo>
                  <a:pt x="215" y="31"/>
                  <a:pt x="218" y="34"/>
                  <a:pt x="221" y="36"/>
                </a:cubicBezTo>
                <a:cubicBezTo>
                  <a:pt x="223" y="38"/>
                  <a:pt x="226" y="39"/>
                  <a:pt x="230" y="40"/>
                </a:cubicBezTo>
                <a:cubicBezTo>
                  <a:pt x="235" y="41"/>
                  <a:pt x="237" y="40"/>
                  <a:pt x="239" y="38"/>
                </a:cubicBezTo>
                <a:cubicBezTo>
                  <a:pt x="242" y="37"/>
                  <a:pt x="245" y="36"/>
                  <a:pt x="251" y="37"/>
                </a:cubicBezTo>
                <a:cubicBezTo>
                  <a:pt x="257" y="37"/>
                  <a:pt x="260" y="40"/>
                  <a:pt x="263" y="42"/>
                </a:cubicBezTo>
                <a:cubicBezTo>
                  <a:pt x="265" y="44"/>
                  <a:pt x="267" y="45"/>
                  <a:pt x="272" y="46"/>
                </a:cubicBezTo>
                <a:cubicBezTo>
                  <a:pt x="277" y="47"/>
                  <a:pt x="279" y="46"/>
                  <a:pt x="281" y="44"/>
                </a:cubicBezTo>
                <a:cubicBezTo>
                  <a:pt x="284" y="43"/>
                  <a:pt x="287" y="42"/>
                  <a:pt x="293" y="43"/>
                </a:cubicBezTo>
                <a:cubicBezTo>
                  <a:pt x="299" y="43"/>
                  <a:pt x="302" y="46"/>
                  <a:pt x="305" y="48"/>
                </a:cubicBezTo>
                <a:cubicBezTo>
                  <a:pt x="307" y="50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" name="Freeform 149"/>
          <p:cNvSpPr>
            <a:spLocks/>
          </p:cNvSpPr>
          <p:nvPr/>
        </p:nvSpPr>
        <p:spPr bwMode="auto">
          <a:xfrm>
            <a:off x="6521451" y="4198937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8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2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" name="Freeform 150"/>
          <p:cNvSpPr>
            <a:spLocks/>
          </p:cNvSpPr>
          <p:nvPr/>
        </p:nvSpPr>
        <p:spPr bwMode="auto">
          <a:xfrm>
            <a:off x="6521451" y="4251325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2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1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5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39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3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7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1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5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0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2"/>
                  <a:pt x="272" y="51"/>
                </a:cubicBezTo>
                <a:cubicBezTo>
                  <a:pt x="266" y="51"/>
                  <a:pt x="263" y="48"/>
                  <a:pt x="260" y="46"/>
                </a:cubicBezTo>
                <a:cubicBezTo>
                  <a:pt x="258" y="44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6"/>
                  <a:pt x="230" y="45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8"/>
                  <a:pt x="214" y="37"/>
                  <a:pt x="209" y="36"/>
                </a:cubicBezTo>
                <a:cubicBezTo>
                  <a:pt x="205" y="35"/>
                  <a:pt x="203" y="36"/>
                  <a:pt x="200" y="38"/>
                </a:cubicBezTo>
                <a:cubicBezTo>
                  <a:pt x="197" y="39"/>
                  <a:pt x="194" y="40"/>
                  <a:pt x="188" y="39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29"/>
                  <a:pt x="161" y="30"/>
                  <a:pt x="158" y="32"/>
                </a:cubicBezTo>
                <a:cubicBezTo>
                  <a:pt x="156" y="33"/>
                  <a:pt x="152" y="34"/>
                  <a:pt x="147" y="33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3"/>
                  <a:pt x="119" y="24"/>
                  <a:pt x="116" y="26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7"/>
                  <a:pt x="77" y="18"/>
                  <a:pt x="75" y="20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4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0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6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2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8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6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2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" name="Freeform 151"/>
          <p:cNvSpPr>
            <a:spLocks/>
          </p:cNvSpPr>
          <p:nvPr/>
        </p:nvSpPr>
        <p:spPr bwMode="auto">
          <a:xfrm>
            <a:off x="6521451" y="4303712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7 h 58"/>
              <a:gd name="T62" fmla="*/ 0 w 314"/>
              <a:gd name="T63" fmla="*/ 0 h 58"/>
              <a:gd name="T64" fmla="*/ 12 w 314"/>
              <a:gd name="T65" fmla="*/ 6 h 58"/>
              <a:gd name="T66" fmla="*/ 21 w 314"/>
              <a:gd name="T67" fmla="*/ 10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2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8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4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30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6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3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2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6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40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6"/>
                </a:cubicBezTo>
                <a:cubicBezTo>
                  <a:pt x="14" y="7"/>
                  <a:pt x="17" y="9"/>
                  <a:pt x="21" y="10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6"/>
                  <a:pt x="42" y="6"/>
                </a:cubicBezTo>
                <a:cubicBezTo>
                  <a:pt x="48" y="7"/>
                  <a:pt x="51" y="10"/>
                  <a:pt x="54" y="12"/>
                </a:cubicBezTo>
                <a:cubicBezTo>
                  <a:pt x="56" y="13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2"/>
                  <a:pt x="84" y="12"/>
                </a:cubicBezTo>
                <a:cubicBezTo>
                  <a:pt x="90" y="13"/>
                  <a:pt x="93" y="16"/>
                  <a:pt x="96" y="18"/>
                </a:cubicBezTo>
                <a:cubicBezTo>
                  <a:pt x="98" y="19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8"/>
                  <a:pt x="126" y="18"/>
                </a:cubicBezTo>
                <a:cubicBezTo>
                  <a:pt x="132" y="19"/>
                  <a:pt x="135" y="22"/>
                  <a:pt x="137" y="24"/>
                </a:cubicBezTo>
                <a:cubicBezTo>
                  <a:pt x="140" y="25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4"/>
                  <a:pt x="167" y="24"/>
                </a:cubicBezTo>
                <a:cubicBezTo>
                  <a:pt x="173" y="25"/>
                  <a:pt x="176" y="28"/>
                  <a:pt x="179" y="30"/>
                </a:cubicBezTo>
                <a:cubicBezTo>
                  <a:pt x="182" y="31"/>
                  <a:pt x="184" y="33"/>
                  <a:pt x="188" y="34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30"/>
                  <a:pt x="209" y="30"/>
                </a:cubicBezTo>
                <a:cubicBezTo>
                  <a:pt x="215" y="31"/>
                  <a:pt x="218" y="34"/>
                  <a:pt x="221" y="36"/>
                </a:cubicBezTo>
                <a:cubicBezTo>
                  <a:pt x="223" y="38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6"/>
                  <a:pt x="251" y="36"/>
                </a:cubicBezTo>
                <a:cubicBezTo>
                  <a:pt x="257" y="37"/>
                  <a:pt x="260" y="40"/>
                  <a:pt x="263" y="42"/>
                </a:cubicBezTo>
                <a:cubicBezTo>
                  <a:pt x="265" y="44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2"/>
                  <a:pt x="293" y="43"/>
                </a:cubicBezTo>
                <a:cubicBezTo>
                  <a:pt x="299" y="43"/>
                  <a:pt x="302" y="46"/>
                  <a:pt x="305" y="48"/>
                </a:cubicBezTo>
                <a:cubicBezTo>
                  <a:pt x="307" y="50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" name="Freeform 152"/>
          <p:cNvSpPr>
            <a:spLocks/>
          </p:cNvSpPr>
          <p:nvPr/>
        </p:nvSpPr>
        <p:spPr bwMode="auto">
          <a:xfrm>
            <a:off x="6521451" y="4356100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6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2"/>
                </a:cubicBezTo>
                <a:cubicBezTo>
                  <a:pt x="91" y="21"/>
                  <a:pt x="88" y="19"/>
                  <a:pt x="84" y="18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2"/>
                  <a:pt x="63" y="22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5"/>
                  <a:pt x="47" y="13"/>
                  <a:pt x="42" y="12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6"/>
                  <a:pt x="21" y="16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" name="Freeform 153"/>
          <p:cNvSpPr>
            <a:spLocks/>
          </p:cNvSpPr>
          <p:nvPr/>
        </p:nvSpPr>
        <p:spPr bwMode="auto">
          <a:xfrm>
            <a:off x="6521451" y="4041775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4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2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8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Freeform 154"/>
          <p:cNvSpPr>
            <a:spLocks/>
          </p:cNvSpPr>
          <p:nvPr/>
        </p:nvSpPr>
        <p:spPr bwMode="auto">
          <a:xfrm>
            <a:off x="6521451" y="4094162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2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7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1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5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1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2"/>
                  <a:pt x="272" y="52"/>
                </a:cubicBezTo>
                <a:cubicBezTo>
                  <a:pt x="266" y="51"/>
                  <a:pt x="263" y="48"/>
                  <a:pt x="260" y="46"/>
                </a:cubicBezTo>
                <a:cubicBezTo>
                  <a:pt x="258" y="45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6"/>
                  <a:pt x="230" y="46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9"/>
                  <a:pt x="214" y="37"/>
                  <a:pt x="209" y="36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0"/>
                  <a:pt x="188" y="40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4"/>
                  <a:pt x="147" y="34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8"/>
                  <a:pt x="77" y="18"/>
                  <a:pt x="75" y="20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4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" name="Freeform 155"/>
          <p:cNvSpPr>
            <a:spLocks/>
          </p:cNvSpPr>
          <p:nvPr/>
        </p:nvSpPr>
        <p:spPr bwMode="auto">
          <a:xfrm>
            <a:off x="6521451" y="4146550"/>
            <a:ext cx="385763" cy="69850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7 h 58"/>
              <a:gd name="T62" fmla="*/ 0 w 314"/>
              <a:gd name="T63" fmla="*/ 0 h 58"/>
              <a:gd name="T64" fmla="*/ 12 w 314"/>
              <a:gd name="T65" fmla="*/ 6 h 58"/>
              <a:gd name="T66" fmla="*/ 21 w 314"/>
              <a:gd name="T67" fmla="*/ 10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2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8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9 h 58"/>
              <a:gd name="T88" fmla="*/ 137 w 314"/>
              <a:gd name="T89" fmla="*/ 24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5 h 58"/>
              <a:gd name="T96" fmla="*/ 179 w 314"/>
              <a:gd name="T97" fmla="*/ 30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1 h 58"/>
              <a:gd name="T104" fmla="*/ 221 w 314"/>
              <a:gd name="T105" fmla="*/ 36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7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3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50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2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4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6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8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40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2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4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8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2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6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4"/>
                  <a:pt x="12" y="6"/>
                </a:cubicBezTo>
                <a:cubicBezTo>
                  <a:pt x="14" y="7"/>
                  <a:pt x="17" y="9"/>
                  <a:pt x="21" y="10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6"/>
                  <a:pt x="42" y="6"/>
                </a:cubicBezTo>
                <a:cubicBezTo>
                  <a:pt x="48" y="7"/>
                  <a:pt x="51" y="10"/>
                  <a:pt x="54" y="12"/>
                </a:cubicBezTo>
                <a:cubicBezTo>
                  <a:pt x="56" y="14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2"/>
                  <a:pt x="84" y="12"/>
                </a:cubicBezTo>
                <a:cubicBezTo>
                  <a:pt x="90" y="13"/>
                  <a:pt x="93" y="16"/>
                  <a:pt x="96" y="18"/>
                </a:cubicBezTo>
                <a:cubicBezTo>
                  <a:pt x="98" y="20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8"/>
                  <a:pt x="126" y="19"/>
                </a:cubicBezTo>
                <a:cubicBezTo>
                  <a:pt x="132" y="19"/>
                  <a:pt x="135" y="22"/>
                  <a:pt x="137" y="24"/>
                </a:cubicBezTo>
                <a:cubicBezTo>
                  <a:pt x="140" y="26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4"/>
                  <a:pt x="167" y="25"/>
                </a:cubicBezTo>
                <a:cubicBezTo>
                  <a:pt x="173" y="25"/>
                  <a:pt x="176" y="28"/>
                  <a:pt x="179" y="30"/>
                </a:cubicBezTo>
                <a:cubicBezTo>
                  <a:pt x="182" y="32"/>
                  <a:pt x="184" y="33"/>
                  <a:pt x="188" y="34"/>
                </a:cubicBezTo>
                <a:cubicBezTo>
                  <a:pt x="193" y="35"/>
                  <a:pt x="195" y="34"/>
                  <a:pt x="198" y="32"/>
                </a:cubicBezTo>
                <a:cubicBezTo>
                  <a:pt x="200" y="31"/>
                  <a:pt x="203" y="30"/>
                  <a:pt x="209" y="31"/>
                </a:cubicBezTo>
                <a:cubicBezTo>
                  <a:pt x="215" y="31"/>
                  <a:pt x="218" y="34"/>
                  <a:pt x="221" y="36"/>
                </a:cubicBezTo>
                <a:cubicBezTo>
                  <a:pt x="223" y="38"/>
                  <a:pt x="226" y="39"/>
                  <a:pt x="230" y="40"/>
                </a:cubicBezTo>
                <a:cubicBezTo>
                  <a:pt x="235" y="41"/>
                  <a:pt x="237" y="40"/>
                  <a:pt x="239" y="38"/>
                </a:cubicBezTo>
                <a:cubicBezTo>
                  <a:pt x="242" y="37"/>
                  <a:pt x="245" y="36"/>
                  <a:pt x="251" y="37"/>
                </a:cubicBezTo>
                <a:cubicBezTo>
                  <a:pt x="257" y="37"/>
                  <a:pt x="260" y="40"/>
                  <a:pt x="263" y="42"/>
                </a:cubicBezTo>
                <a:cubicBezTo>
                  <a:pt x="265" y="44"/>
                  <a:pt x="267" y="45"/>
                  <a:pt x="272" y="46"/>
                </a:cubicBezTo>
                <a:cubicBezTo>
                  <a:pt x="277" y="47"/>
                  <a:pt x="279" y="46"/>
                  <a:pt x="281" y="44"/>
                </a:cubicBezTo>
                <a:cubicBezTo>
                  <a:pt x="284" y="43"/>
                  <a:pt x="287" y="42"/>
                  <a:pt x="293" y="43"/>
                </a:cubicBezTo>
                <a:cubicBezTo>
                  <a:pt x="299" y="43"/>
                  <a:pt x="302" y="46"/>
                  <a:pt x="305" y="48"/>
                </a:cubicBezTo>
                <a:cubicBezTo>
                  <a:pt x="307" y="50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" name="Freeform 156"/>
          <p:cNvSpPr>
            <a:spLocks/>
          </p:cNvSpPr>
          <p:nvPr/>
        </p:nvSpPr>
        <p:spPr bwMode="auto">
          <a:xfrm>
            <a:off x="6521451" y="4198937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8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2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" name="Freeform 157"/>
          <p:cNvSpPr>
            <a:spLocks/>
          </p:cNvSpPr>
          <p:nvPr/>
        </p:nvSpPr>
        <p:spPr bwMode="auto">
          <a:xfrm>
            <a:off x="6521451" y="4251325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2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1 h 58"/>
              <a:gd name="T10" fmla="*/ 260 w 314"/>
              <a:gd name="T11" fmla="*/ 46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5 h 58"/>
              <a:gd name="T18" fmla="*/ 218 w 314"/>
              <a:gd name="T19" fmla="*/ 40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39 h 58"/>
              <a:gd name="T26" fmla="*/ 177 w 314"/>
              <a:gd name="T27" fmla="*/ 34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3 h 58"/>
              <a:gd name="T34" fmla="*/ 135 w 314"/>
              <a:gd name="T35" fmla="*/ 28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7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1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5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0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2"/>
                  <a:pt x="272" y="51"/>
                </a:cubicBezTo>
                <a:cubicBezTo>
                  <a:pt x="266" y="51"/>
                  <a:pt x="263" y="48"/>
                  <a:pt x="260" y="46"/>
                </a:cubicBezTo>
                <a:cubicBezTo>
                  <a:pt x="258" y="44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6"/>
                  <a:pt x="230" y="45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8"/>
                  <a:pt x="214" y="37"/>
                  <a:pt x="209" y="36"/>
                </a:cubicBezTo>
                <a:cubicBezTo>
                  <a:pt x="205" y="35"/>
                  <a:pt x="203" y="36"/>
                  <a:pt x="200" y="38"/>
                </a:cubicBezTo>
                <a:cubicBezTo>
                  <a:pt x="197" y="39"/>
                  <a:pt x="194" y="40"/>
                  <a:pt x="188" y="39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29"/>
                  <a:pt x="161" y="30"/>
                  <a:pt x="158" y="32"/>
                </a:cubicBezTo>
                <a:cubicBezTo>
                  <a:pt x="156" y="33"/>
                  <a:pt x="152" y="34"/>
                  <a:pt x="147" y="33"/>
                </a:cubicBezTo>
                <a:cubicBezTo>
                  <a:pt x="141" y="33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3"/>
                  <a:pt x="119" y="24"/>
                  <a:pt x="116" y="26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7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7"/>
                  <a:pt x="77" y="18"/>
                  <a:pt x="75" y="20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4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0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6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2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8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6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2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" name="Freeform 158"/>
          <p:cNvSpPr>
            <a:spLocks/>
          </p:cNvSpPr>
          <p:nvPr/>
        </p:nvSpPr>
        <p:spPr bwMode="auto">
          <a:xfrm>
            <a:off x="6521451" y="4303712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9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3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7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1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5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3 h 58"/>
              <a:gd name="T44" fmla="*/ 84 w 314"/>
              <a:gd name="T45" fmla="*/ 19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7 h 58"/>
              <a:gd name="T52" fmla="*/ 42 w 314"/>
              <a:gd name="T53" fmla="*/ 13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1 h 58"/>
              <a:gd name="T60" fmla="*/ 0 w 314"/>
              <a:gd name="T61" fmla="*/ 7 h 58"/>
              <a:gd name="T62" fmla="*/ 0 w 314"/>
              <a:gd name="T63" fmla="*/ 0 h 58"/>
              <a:gd name="T64" fmla="*/ 12 w 314"/>
              <a:gd name="T65" fmla="*/ 6 h 58"/>
              <a:gd name="T66" fmla="*/ 21 w 314"/>
              <a:gd name="T67" fmla="*/ 10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2 h 58"/>
              <a:gd name="T74" fmla="*/ 63 w 314"/>
              <a:gd name="T75" fmla="*/ 16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8 h 58"/>
              <a:gd name="T82" fmla="*/ 105 w 314"/>
              <a:gd name="T83" fmla="*/ 22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4 h 58"/>
              <a:gd name="T90" fmla="*/ 147 w 314"/>
              <a:gd name="T91" fmla="*/ 28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30 h 58"/>
              <a:gd name="T98" fmla="*/ 188 w 314"/>
              <a:gd name="T99" fmla="*/ 34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6 h 58"/>
              <a:gd name="T106" fmla="*/ 230 w 314"/>
              <a:gd name="T107" fmla="*/ 40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2 h 58"/>
              <a:gd name="T114" fmla="*/ 272 w 314"/>
              <a:gd name="T115" fmla="*/ 46 h 58"/>
              <a:gd name="T116" fmla="*/ 281 w 314"/>
              <a:gd name="T117" fmla="*/ 44 h 58"/>
              <a:gd name="T118" fmla="*/ 293 w 314"/>
              <a:gd name="T119" fmla="*/ 43 h 58"/>
              <a:gd name="T120" fmla="*/ 305 w 314"/>
              <a:gd name="T121" fmla="*/ 48 h 58"/>
              <a:gd name="T122" fmla="*/ 314 w 314"/>
              <a:gd name="T123" fmla="*/ 52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9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2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3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6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7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40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1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5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3"/>
                </a:cubicBezTo>
                <a:cubicBezTo>
                  <a:pt x="91" y="21"/>
                  <a:pt x="88" y="19"/>
                  <a:pt x="84" y="19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3"/>
                  <a:pt x="63" y="22"/>
                </a:cubicBezTo>
                <a:cubicBezTo>
                  <a:pt x="57" y="21"/>
                  <a:pt x="54" y="19"/>
                  <a:pt x="51" y="17"/>
                </a:cubicBezTo>
                <a:cubicBezTo>
                  <a:pt x="49" y="15"/>
                  <a:pt x="47" y="13"/>
                  <a:pt x="42" y="13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7"/>
                  <a:pt x="21" y="16"/>
                </a:cubicBezTo>
                <a:cubicBezTo>
                  <a:pt x="15" y="15"/>
                  <a:pt x="12" y="13"/>
                  <a:pt x="9" y="11"/>
                </a:cubicBezTo>
                <a:cubicBezTo>
                  <a:pt x="7" y="9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6"/>
                </a:cubicBezTo>
                <a:cubicBezTo>
                  <a:pt x="14" y="7"/>
                  <a:pt x="17" y="9"/>
                  <a:pt x="21" y="10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6"/>
                  <a:pt x="42" y="6"/>
                </a:cubicBezTo>
                <a:cubicBezTo>
                  <a:pt x="48" y="7"/>
                  <a:pt x="51" y="10"/>
                  <a:pt x="54" y="12"/>
                </a:cubicBezTo>
                <a:cubicBezTo>
                  <a:pt x="56" y="13"/>
                  <a:pt x="58" y="15"/>
                  <a:pt x="63" y="16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2"/>
                  <a:pt x="84" y="12"/>
                </a:cubicBezTo>
                <a:cubicBezTo>
                  <a:pt x="90" y="13"/>
                  <a:pt x="93" y="16"/>
                  <a:pt x="96" y="18"/>
                </a:cubicBezTo>
                <a:cubicBezTo>
                  <a:pt x="98" y="19"/>
                  <a:pt x="100" y="21"/>
                  <a:pt x="105" y="22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8"/>
                  <a:pt x="126" y="18"/>
                </a:cubicBezTo>
                <a:cubicBezTo>
                  <a:pt x="132" y="19"/>
                  <a:pt x="135" y="22"/>
                  <a:pt x="137" y="24"/>
                </a:cubicBezTo>
                <a:cubicBezTo>
                  <a:pt x="140" y="25"/>
                  <a:pt x="142" y="27"/>
                  <a:pt x="147" y="28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4"/>
                  <a:pt x="167" y="24"/>
                </a:cubicBezTo>
                <a:cubicBezTo>
                  <a:pt x="173" y="25"/>
                  <a:pt x="176" y="28"/>
                  <a:pt x="179" y="30"/>
                </a:cubicBezTo>
                <a:cubicBezTo>
                  <a:pt x="182" y="31"/>
                  <a:pt x="184" y="33"/>
                  <a:pt x="188" y="34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30"/>
                  <a:pt x="209" y="30"/>
                </a:cubicBezTo>
                <a:cubicBezTo>
                  <a:pt x="215" y="31"/>
                  <a:pt x="218" y="34"/>
                  <a:pt x="221" y="36"/>
                </a:cubicBezTo>
                <a:cubicBezTo>
                  <a:pt x="223" y="38"/>
                  <a:pt x="226" y="39"/>
                  <a:pt x="230" y="40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6"/>
                  <a:pt x="251" y="36"/>
                </a:cubicBezTo>
                <a:cubicBezTo>
                  <a:pt x="257" y="37"/>
                  <a:pt x="260" y="40"/>
                  <a:pt x="263" y="42"/>
                </a:cubicBezTo>
                <a:cubicBezTo>
                  <a:pt x="265" y="44"/>
                  <a:pt x="267" y="45"/>
                  <a:pt x="272" y="46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2"/>
                  <a:pt x="293" y="43"/>
                </a:cubicBezTo>
                <a:cubicBezTo>
                  <a:pt x="299" y="43"/>
                  <a:pt x="302" y="46"/>
                  <a:pt x="305" y="48"/>
                </a:cubicBezTo>
                <a:cubicBezTo>
                  <a:pt x="307" y="50"/>
                  <a:pt x="309" y="51"/>
                  <a:pt x="314" y="52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" name="Freeform 159"/>
          <p:cNvSpPr>
            <a:spLocks/>
          </p:cNvSpPr>
          <p:nvPr/>
        </p:nvSpPr>
        <p:spPr bwMode="auto">
          <a:xfrm>
            <a:off x="6521451" y="4356100"/>
            <a:ext cx="385763" cy="71438"/>
          </a:xfrm>
          <a:custGeom>
            <a:avLst/>
            <a:gdLst>
              <a:gd name="T0" fmla="*/ 314 w 314"/>
              <a:gd name="T1" fmla="*/ 58 h 58"/>
              <a:gd name="T2" fmla="*/ 302 w 314"/>
              <a:gd name="T3" fmla="*/ 53 h 58"/>
              <a:gd name="T4" fmla="*/ 293 w 314"/>
              <a:gd name="T5" fmla="*/ 48 h 58"/>
              <a:gd name="T6" fmla="*/ 284 w 314"/>
              <a:gd name="T7" fmla="*/ 50 h 58"/>
              <a:gd name="T8" fmla="*/ 272 w 314"/>
              <a:gd name="T9" fmla="*/ 52 h 58"/>
              <a:gd name="T10" fmla="*/ 260 w 314"/>
              <a:gd name="T11" fmla="*/ 47 h 58"/>
              <a:gd name="T12" fmla="*/ 251 w 314"/>
              <a:gd name="T13" fmla="*/ 42 h 58"/>
              <a:gd name="T14" fmla="*/ 242 w 314"/>
              <a:gd name="T15" fmla="*/ 44 h 58"/>
              <a:gd name="T16" fmla="*/ 230 w 314"/>
              <a:gd name="T17" fmla="*/ 46 h 58"/>
              <a:gd name="T18" fmla="*/ 218 w 314"/>
              <a:gd name="T19" fmla="*/ 41 h 58"/>
              <a:gd name="T20" fmla="*/ 209 w 314"/>
              <a:gd name="T21" fmla="*/ 36 h 58"/>
              <a:gd name="T22" fmla="*/ 200 w 314"/>
              <a:gd name="T23" fmla="*/ 38 h 58"/>
              <a:gd name="T24" fmla="*/ 188 w 314"/>
              <a:gd name="T25" fmla="*/ 40 h 58"/>
              <a:gd name="T26" fmla="*/ 177 w 314"/>
              <a:gd name="T27" fmla="*/ 35 h 58"/>
              <a:gd name="T28" fmla="*/ 167 w 314"/>
              <a:gd name="T29" fmla="*/ 30 h 58"/>
              <a:gd name="T30" fmla="*/ 158 w 314"/>
              <a:gd name="T31" fmla="*/ 32 h 58"/>
              <a:gd name="T32" fmla="*/ 147 w 314"/>
              <a:gd name="T33" fmla="*/ 34 h 58"/>
              <a:gd name="T34" fmla="*/ 135 w 314"/>
              <a:gd name="T35" fmla="*/ 29 h 58"/>
              <a:gd name="T36" fmla="*/ 126 w 314"/>
              <a:gd name="T37" fmla="*/ 24 h 58"/>
              <a:gd name="T38" fmla="*/ 116 w 314"/>
              <a:gd name="T39" fmla="*/ 26 h 58"/>
              <a:gd name="T40" fmla="*/ 105 w 314"/>
              <a:gd name="T41" fmla="*/ 28 h 58"/>
              <a:gd name="T42" fmla="*/ 93 w 314"/>
              <a:gd name="T43" fmla="*/ 22 h 58"/>
              <a:gd name="T44" fmla="*/ 84 w 314"/>
              <a:gd name="T45" fmla="*/ 18 h 58"/>
              <a:gd name="T46" fmla="*/ 75 w 314"/>
              <a:gd name="T47" fmla="*/ 20 h 58"/>
              <a:gd name="T48" fmla="*/ 63 w 314"/>
              <a:gd name="T49" fmla="*/ 22 h 58"/>
              <a:gd name="T50" fmla="*/ 51 w 314"/>
              <a:gd name="T51" fmla="*/ 16 h 58"/>
              <a:gd name="T52" fmla="*/ 42 w 314"/>
              <a:gd name="T53" fmla="*/ 12 h 58"/>
              <a:gd name="T54" fmla="*/ 33 w 314"/>
              <a:gd name="T55" fmla="*/ 14 h 58"/>
              <a:gd name="T56" fmla="*/ 21 w 314"/>
              <a:gd name="T57" fmla="*/ 16 h 58"/>
              <a:gd name="T58" fmla="*/ 9 w 314"/>
              <a:gd name="T59" fmla="*/ 10 h 58"/>
              <a:gd name="T60" fmla="*/ 0 w 314"/>
              <a:gd name="T61" fmla="*/ 6 h 58"/>
              <a:gd name="T62" fmla="*/ 0 w 314"/>
              <a:gd name="T63" fmla="*/ 0 h 58"/>
              <a:gd name="T64" fmla="*/ 12 w 314"/>
              <a:gd name="T65" fmla="*/ 5 h 58"/>
              <a:gd name="T66" fmla="*/ 21 w 314"/>
              <a:gd name="T67" fmla="*/ 9 h 58"/>
              <a:gd name="T68" fmla="*/ 30 w 314"/>
              <a:gd name="T69" fmla="*/ 8 h 58"/>
              <a:gd name="T70" fmla="*/ 42 w 314"/>
              <a:gd name="T71" fmla="*/ 6 h 58"/>
              <a:gd name="T72" fmla="*/ 54 w 314"/>
              <a:gd name="T73" fmla="*/ 11 h 58"/>
              <a:gd name="T74" fmla="*/ 63 w 314"/>
              <a:gd name="T75" fmla="*/ 15 h 58"/>
              <a:gd name="T76" fmla="*/ 72 w 314"/>
              <a:gd name="T77" fmla="*/ 14 h 58"/>
              <a:gd name="T78" fmla="*/ 84 w 314"/>
              <a:gd name="T79" fmla="*/ 12 h 58"/>
              <a:gd name="T80" fmla="*/ 96 w 314"/>
              <a:gd name="T81" fmla="*/ 17 h 58"/>
              <a:gd name="T82" fmla="*/ 105 w 314"/>
              <a:gd name="T83" fmla="*/ 21 h 58"/>
              <a:gd name="T84" fmla="*/ 114 w 314"/>
              <a:gd name="T85" fmla="*/ 20 h 58"/>
              <a:gd name="T86" fmla="*/ 126 w 314"/>
              <a:gd name="T87" fmla="*/ 18 h 58"/>
              <a:gd name="T88" fmla="*/ 137 w 314"/>
              <a:gd name="T89" fmla="*/ 23 h 58"/>
              <a:gd name="T90" fmla="*/ 147 w 314"/>
              <a:gd name="T91" fmla="*/ 27 h 58"/>
              <a:gd name="T92" fmla="*/ 156 w 314"/>
              <a:gd name="T93" fmla="*/ 26 h 58"/>
              <a:gd name="T94" fmla="*/ 167 w 314"/>
              <a:gd name="T95" fmla="*/ 24 h 58"/>
              <a:gd name="T96" fmla="*/ 179 w 314"/>
              <a:gd name="T97" fmla="*/ 29 h 58"/>
              <a:gd name="T98" fmla="*/ 188 w 314"/>
              <a:gd name="T99" fmla="*/ 33 h 58"/>
              <a:gd name="T100" fmla="*/ 198 w 314"/>
              <a:gd name="T101" fmla="*/ 32 h 58"/>
              <a:gd name="T102" fmla="*/ 209 w 314"/>
              <a:gd name="T103" fmla="*/ 30 h 58"/>
              <a:gd name="T104" fmla="*/ 221 w 314"/>
              <a:gd name="T105" fmla="*/ 35 h 58"/>
              <a:gd name="T106" fmla="*/ 230 w 314"/>
              <a:gd name="T107" fmla="*/ 39 h 58"/>
              <a:gd name="T108" fmla="*/ 239 w 314"/>
              <a:gd name="T109" fmla="*/ 38 h 58"/>
              <a:gd name="T110" fmla="*/ 251 w 314"/>
              <a:gd name="T111" fmla="*/ 36 h 58"/>
              <a:gd name="T112" fmla="*/ 263 w 314"/>
              <a:gd name="T113" fmla="*/ 41 h 58"/>
              <a:gd name="T114" fmla="*/ 272 w 314"/>
              <a:gd name="T115" fmla="*/ 45 h 58"/>
              <a:gd name="T116" fmla="*/ 281 w 314"/>
              <a:gd name="T117" fmla="*/ 44 h 58"/>
              <a:gd name="T118" fmla="*/ 293 w 314"/>
              <a:gd name="T119" fmla="*/ 42 h 58"/>
              <a:gd name="T120" fmla="*/ 305 w 314"/>
              <a:gd name="T121" fmla="*/ 47 h 58"/>
              <a:gd name="T122" fmla="*/ 314 w 314"/>
              <a:gd name="T123" fmla="*/ 51 h 58"/>
              <a:gd name="T124" fmla="*/ 314 w 314"/>
              <a:gd name="T12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8">
                <a:moveTo>
                  <a:pt x="314" y="58"/>
                </a:moveTo>
                <a:cubicBezTo>
                  <a:pt x="308" y="57"/>
                  <a:pt x="305" y="55"/>
                  <a:pt x="302" y="53"/>
                </a:cubicBezTo>
                <a:cubicBezTo>
                  <a:pt x="300" y="51"/>
                  <a:pt x="297" y="49"/>
                  <a:pt x="293" y="48"/>
                </a:cubicBezTo>
                <a:cubicBezTo>
                  <a:pt x="288" y="48"/>
                  <a:pt x="286" y="49"/>
                  <a:pt x="284" y="50"/>
                </a:cubicBezTo>
                <a:cubicBezTo>
                  <a:pt x="281" y="51"/>
                  <a:pt x="278" y="53"/>
                  <a:pt x="272" y="52"/>
                </a:cubicBezTo>
                <a:cubicBezTo>
                  <a:pt x="266" y="51"/>
                  <a:pt x="263" y="49"/>
                  <a:pt x="260" y="47"/>
                </a:cubicBezTo>
                <a:cubicBezTo>
                  <a:pt x="258" y="45"/>
                  <a:pt x="256" y="43"/>
                  <a:pt x="251" y="42"/>
                </a:cubicBezTo>
                <a:cubicBezTo>
                  <a:pt x="246" y="42"/>
                  <a:pt x="244" y="43"/>
                  <a:pt x="242" y="44"/>
                </a:cubicBezTo>
                <a:cubicBezTo>
                  <a:pt x="239" y="45"/>
                  <a:pt x="236" y="47"/>
                  <a:pt x="230" y="46"/>
                </a:cubicBezTo>
                <a:cubicBezTo>
                  <a:pt x="224" y="45"/>
                  <a:pt x="221" y="43"/>
                  <a:pt x="218" y="41"/>
                </a:cubicBezTo>
                <a:cubicBezTo>
                  <a:pt x="216" y="39"/>
                  <a:pt x="214" y="37"/>
                  <a:pt x="209" y="36"/>
                </a:cubicBezTo>
                <a:cubicBezTo>
                  <a:pt x="205" y="36"/>
                  <a:pt x="203" y="37"/>
                  <a:pt x="200" y="38"/>
                </a:cubicBezTo>
                <a:cubicBezTo>
                  <a:pt x="197" y="39"/>
                  <a:pt x="194" y="41"/>
                  <a:pt x="188" y="40"/>
                </a:cubicBezTo>
                <a:cubicBezTo>
                  <a:pt x="182" y="39"/>
                  <a:pt x="179" y="37"/>
                  <a:pt x="177" y="35"/>
                </a:cubicBezTo>
                <a:cubicBezTo>
                  <a:pt x="174" y="33"/>
                  <a:pt x="172" y="31"/>
                  <a:pt x="167" y="30"/>
                </a:cubicBezTo>
                <a:cubicBezTo>
                  <a:pt x="163" y="30"/>
                  <a:pt x="161" y="31"/>
                  <a:pt x="158" y="32"/>
                </a:cubicBezTo>
                <a:cubicBezTo>
                  <a:pt x="156" y="33"/>
                  <a:pt x="152" y="35"/>
                  <a:pt x="147" y="34"/>
                </a:cubicBezTo>
                <a:cubicBezTo>
                  <a:pt x="141" y="33"/>
                  <a:pt x="138" y="31"/>
                  <a:pt x="135" y="29"/>
                </a:cubicBezTo>
                <a:cubicBezTo>
                  <a:pt x="132" y="27"/>
                  <a:pt x="130" y="25"/>
                  <a:pt x="126" y="24"/>
                </a:cubicBezTo>
                <a:cubicBezTo>
                  <a:pt x="121" y="24"/>
                  <a:pt x="119" y="25"/>
                  <a:pt x="116" y="26"/>
                </a:cubicBezTo>
                <a:cubicBezTo>
                  <a:pt x="114" y="27"/>
                  <a:pt x="111" y="29"/>
                  <a:pt x="105" y="28"/>
                </a:cubicBezTo>
                <a:cubicBezTo>
                  <a:pt x="99" y="27"/>
                  <a:pt x="96" y="25"/>
                  <a:pt x="93" y="22"/>
                </a:cubicBezTo>
                <a:cubicBezTo>
                  <a:pt x="91" y="21"/>
                  <a:pt x="88" y="19"/>
                  <a:pt x="84" y="18"/>
                </a:cubicBezTo>
                <a:cubicBezTo>
                  <a:pt x="79" y="18"/>
                  <a:pt x="77" y="19"/>
                  <a:pt x="75" y="20"/>
                </a:cubicBezTo>
                <a:cubicBezTo>
                  <a:pt x="72" y="21"/>
                  <a:pt x="69" y="22"/>
                  <a:pt x="63" y="22"/>
                </a:cubicBezTo>
                <a:cubicBezTo>
                  <a:pt x="57" y="21"/>
                  <a:pt x="54" y="18"/>
                  <a:pt x="51" y="16"/>
                </a:cubicBezTo>
                <a:cubicBezTo>
                  <a:pt x="49" y="15"/>
                  <a:pt x="47" y="13"/>
                  <a:pt x="42" y="12"/>
                </a:cubicBezTo>
                <a:cubicBezTo>
                  <a:pt x="38" y="12"/>
                  <a:pt x="35" y="13"/>
                  <a:pt x="33" y="14"/>
                </a:cubicBezTo>
                <a:cubicBezTo>
                  <a:pt x="30" y="15"/>
                  <a:pt x="27" y="16"/>
                  <a:pt x="21" y="16"/>
                </a:cubicBezTo>
                <a:cubicBezTo>
                  <a:pt x="15" y="15"/>
                  <a:pt x="12" y="12"/>
                  <a:pt x="9" y="10"/>
                </a:cubicBezTo>
                <a:cubicBezTo>
                  <a:pt x="7" y="9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1"/>
                  <a:pt x="9" y="3"/>
                  <a:pt x="12" y="5"/>
                </a:cubicBezTo>
                <a:cubicBezTo>
                  <a:pt x="14" y="7"/>
                  <a:pt x="17" y="9"/>
                  <a:pt x="21" y="9"/>
                </a:cubicBezTo>
                <a:cubicBezTo>
                  <a:pt x="26" y="10"/>
                  <a:pt x="28" y="9"/>
                  <a:pt x="30" y="8"/>
                </a:cubicBezTo>
                <a:cubicBezTo>
                  <a:pt x="33" y="7"/>
                  <a:pt x="36" y="5"/>
                  <a:pt x="42" y="6"/>
                </a:cubicBezTo>
                <a:cubicBezTo>
                  <a:pt x="48" y="7"/>
                  <a:pt x="51" y="9"/>
                  <a:pt x="54" y="11"/>
                </a:cubicBezTo>
                <a:cubicBezTo>
                  <a:pt x="56" y="13"/>
                  <a:pt x="58" y="15"/>
                  <a:pt x="63" y="15"/>
                </a:cubicBezTo>
                <a:cubicBezTo>
                  <a:pt x="68" y="16"/>
                  <a:pt x="70" y="15"/>
                  <a:pt x="72" y="14"/>
                </a:cubicBezTo>
                <a:cubicBezTo>
                  <a:pt x="75" y="13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1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9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7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5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3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1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9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7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5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3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1"/>
                  <a:pt x="314" y="51"/>
                </a:cubicBezTo>
                <a:lnTo>
                  <a:pt x="314" y="58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" name="Freeform 160"/>
          <p:cNvSpPr>
            <a:spLocks/>
          </p:cNvSpPr>
          <p:nvPr/>
        </p:nvSpPr>
        <p:spPr bwMode="auto">
          <a:xfrm>
            <a:off x="6521451" y="4408487"/>
            <a:ext cx="385763" cy="69850"/>
          </a:xfrm>
          <a:custGeom>
            <a:avLst/>
            <a:gdLst>
              <a:gd name="T0" fmla="*/ 314 w 314"/>
              <a:gd name="T1" fmla="*/ 57 h 57"/>
              <a:gd name="T2" fmla="*/ 302 w 314"/>
              <a:gd name="T3" fmla="*/ 52 h 57"/>
              <a:gd name="T4" fmla="*/ 293 w 314"/>
              <a:gd name="T5" fmla="*/ 48 h 57"/>
              <a:gd name="T6" fmla="*/ 284 w 314"/>
              <a:gd name="T7" fmla="*/ 50 h 57"/>
              <a:gd name="T8" fmla="*/ 272 w 314"/>
              <a:gd name="T9" fmla="*/ 51 h 57"/>
              <a:gd name="T10" fmla="*/ 260 w 314"/>
              <a:gd name="T11" fmla="*/ 46 h 57"/>
              <a:gd name="T12" fmla="*/ 251 w 314"/>
              <a:gd name="T13" fmla="*/ 42 h 57"/>
              <a:gd name="T14" fmla="*/ 242 w 314"/>
              <a:gd name="T15" fmla="*/ 44 h 57"/>
              <a:gd name="T16" fmla="*/ 230 w 314"/>
              <a:gd name="T17" fmla="*/ 45 h 57"/>
              <a:gd name="T18" fmla="*/ 218 w 314"/>
              <a:gd name="T19" fmla="*/ 40 h 57"/>
              <a:gd name="T20" fmla="*/ 209 w 314"/>
              <a:gd name="T21" fmla="*/ 36 h 57"/>
              <a:gd name="T22" fmla="*/ 200 w 314"/>
              <a:gd name="T23" fmla="*/ 38 h 57"/>
              <a:gd name="T24" fmla="*/ 188 w 314"/>
              <a:gd name="T25" fmla="*/ 39 h 57"/>
              <a:gd name="T26" fmla="*/ 177 w 314"/>
              <a:gd name="T27" fmla="*/ 34 h 57"/>
              <a:gd name="T28" fmla="*/ 167 w 314"/>
              <a:gd name="T29" fmla="*/ 30 h 57"/>
              <a:gd name="T30" fmla="*/ 158 w 314"/>
              <a:gd name="T31" fmla="*/ 32 h 57"/>
              <a:gd name="T32" fmla="*/ 147 w 314"/>
              <a:gd name="T33" fmla="*/ 33 h 57"/>
              <a:gd name="T34" fmla="*/ 135 w 314"/>
              <a:gd name="T35" fmla="*/ 28 h 57"/>
              <a:gd name="T36" fmla="*/ 126 w 314"/>
              <a:gd name="T37" fmla="*/ 24 h 57"/>
              <a:gd name="T38" fmla="*/ 116 w 314"/>
              <a:gd name="T39" fmla="*/ 25 h 57"/>
              <a:gd name="T40" fmla="*/ 105 w 314"/>
              <a:gd name="T41" fmla="*/ 27 h 57"/>
              <a:gd name="T42" fmla="*/ 93 w 314"/>
              <a:gd name="T43" fmla="*/ 22 h 57"/>
              <a:gd name="T44" fmla="*/ 84 w 314"/>
              <a:gd name="T45" fmla="*/ 18 h 57"/>
              <a:gd name="T46" fmla="*/ 75 w 314"/>
              <a:gd name="T47" fmla="*/ 19 h 57"/>
              <a:gd name="T48" fmla="*/ 63 w 314"/>
              <a:gd name="T49" fmla="*/ 21 h 57"/>
              <a:gd name="T50" fmla="*/ 51 w 314"/>
              <a:gd name="T51" fmla="*/ 16 h 57"/>
              <a:gd name="T52" fmla="*/ 42 w 314"/>
              <a:gd name="T53" fmla="*/ 12 h 57"/>
              <a:gd name="T54" fmla="*/ 33 w 314"/>
              <a:gd name="T55" fmla="*/ 13 h 57"/>
              <a:gd name="T56" fmla="*/ 21 w 314"/>
              <a:gd name="T57" fmla="*/ 15 h 57"/>
              <a:gd name="T58" fmla="*/ 9 w 314"/>
              <a:gd name="T59" fmla="*/ 10 h 57"/>
              <a:gd name="T60" fmla="*/ 0 w 314"/>
              <a:gd name="T61" fmla="*/ 6 h 57"/>
              <a:gd name="T62" fmla="*/ 0 w 314"/>
              <a:gd name="T63" fmla="*/ 0 h 57"/>
              <a:gd name="T64" fmla="*/ 12 w 314"/>
              <a:gd name="T65" fmla="*/ 5 h 57"/>
              <a:gd name="T66" fmla="*/ 21 w 314"/>
              <a:gd name="T67" fmla="*/ 9 h 57"/>
              <a:gd name="T68" fmla="*/ 30 w 314"/>
              <a:gd name="T69" fmla="*/ 7 h 57"/>
              <a:gd name="T70" fmla="*/ 42 w 314"/>
              <a:gd name="T71" fmla="*/ 6 h 57"/>
              <a:gd name="T72" fmla="*/ 54 w 314"/>
              <a:gd name="T73" fmla="*/ 11 h 57"/>
              <a:gd name="T74" fmla="*/ 63 w 314"/>
              <a:gd name="T75" fmla="*/ 15 h 57"/>
              <a:gd name="T76" fmla="*/ 72 w 314"/>
              <a:gd name="T77" fmla="*/ 13 h 57"/>
              <a:gd name="T78" fmla="*/ 84 w 314"/>
              <a:gd name="T79" fmla="*/ 12 h 57"/>
              <a:gd name="T80" fmla="*/ 96 w 314"/>
              <a:gd name="T81" fmla="*/ 17 h 57"/>
              <a:gd name="T82" fmla="*/ 105 w 314"/>
              <a:gd name="T83" fmla="*/ 21 h 57"/>
              <a:gd name="T84" fmla="*/ 114 w 314"/>
              <a:gd name="T85" fmla="*/ 20 h 57"/>
              <a:gd name="T86" fmla="*/ 126 w 314"/>
              <a:gd name="T87" fmla="*/ 18 h 57"/>
              <a:gd name="T88" fmla="*/ 137 w 314"/>
              <a:gd name="T89" fmla="*/ 23 h 57"/>
              <a:gd name="T90" fmla="*/ 147 w 314"/>
              <a:gd name="T91" fmla="*/ 27 h 57"/>
              <a:gd name="T92" fmla="*/ 156 w 314"/>
              <a:gd name="T93" fmla="*/ 26 h 57"/>
              <a:gd name="T94" fmla="*/ 167 w 314"/>
              <a:gd name="T95" fmla="*/ 24 h 57"/>
              <a:gd name="T96" fmla="*/ 179 w 314"/>
              <a:gd name="T97" fmla="*/ 29 h 57"/>
              <a:gd name="T98" fmla="*/ 188 w 314"/>
              <a:gd name="T99" fmla="*/ 33 h 57"/>
              <a:gd name="T100" fmla="*/ 198 w 314"/>
              <a:gd name="T101" fmla="*/ 32 h 57"/>
              <a:gd name="T102" fmla="*/ 209 w 314"/>
              <a:gd name="T103" fmla="*/ 30 h 57"/>
              <a:gd name="T104" fmla="*/ 221 w 314"/>
              <a:gd name="T105" fmla="*/ 35 h 57"/>
              <a:gd name="T106" fmla="*/ 230 w 314"/>
              <a:gd name="T107" fmla="*/ 39 h 57"/>
              <a:gd name="T108" fmla="*/ 239 w 314"/>
              <a:gd name="T109" fmla="*/ 38 h 57"/>
              <a:gd name="T110" fmla="*/ 251 w 314"/>
              <a:gd name="T111" fmla="*/ 36 h 57"/>
              <a:gd name="T112" fmla="*/ 263 w 314"/>
              <a:gd name="T113" fmla="*/ 41 h 57"/>
              <a:gd name="T114" fmla="*/ 272 w 314"/>
              <a:gd name="T115" fmla="*/ 45 h 57"/>
              <a:gd name="T116" fmla="*/ 281 w 314"/>
              <a:gd name="T117" fmla="*/ 44 h 57"/>
              <a:gd name="T118" fmla="*/ 293 w 314"/>
              <a:gd name="T119" fmla="*/ 42 h 57"/>
              <a:gd name="T120" fmla="*/ 305 w 314"/>
              <a:gd name="T121" fmla="*/ 47 h 57"/>
              <a:gd name="T122" fmla="*/ 314 w 314"/>
              <a:gd name="T123" fmla="*/ 51 h 57"/>
              <a:gd name="T124" fmla="*/ 314 w 314"/>
              <a:gd name="T125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4" h="57">
                <a:moveTo>
                  <a:pt x="314" y="57"/>
                </a:moveTo>
                <a:cubicBezTo>
                  <a:pt x="308" y="57"/>
                  <a:pt x="305" y="54"/>
                  <a:pt x="302" y="52"/>
                </a:cubicBezTo>
                <a:cubicBezTo>
                  <a:pt x="300" y="50"/>
                  <a:pt x="297" y="49"/>
                  <a:pt x="293" y="48"/>
                </a:cubicBezTo>
                <a:cubicBezTo>
                  <a:pt x="288" y="47"/>
                  <a:pt x="286" y="48"/>
                  <a:pt x="284" y="50"/>
                </a:cubicBezTo>
                <a:cubicBezTo>
                  <a:pt x="281" y="51"/>
                  <a:pt x="278" y="52"/>
                  <a:pt x="272" y="51"/>
                </a:cubicBezTo>
                <a:cubicBezTo>
                  <a:pt x="266" y="51"/>
                  <a:pt x="263" y="48"/>
                  <a:pt x="260" y="46"/>
                </a:cubicBezTo>
                <a:cubicBezTo>
                  <a:pt x="258" y="44"/>
                  <a:pt x="256" y="43"/>
                  <a:pt x="251" y="42"/>
                </a:cubicBezTo>
                <a:cubicBezTo>
                  <a:pt x="246" y="41"/>
                  <a:pt x="244" y="42"/>
                  <a:pt x="242" y="44"/>
                </a:cubicBezTo>
                <a:cubicBezTo>
                  <a:pt x="239" y="45"/>
                  <a:pt x="236" y="46"/>
                  <a:pt x="230" y="45"/>
                </a:cubicBezTo>
                <a:cubicBezTo>
                  <a:pt x="224" y="45"/>
                  <a:pt x="221" y="42"/>
                  <a:pt x="218" y="40"/>
                </a:cubicBezTo>
                <a:cubicBezTo>
                  <a:pt x="216" y="38"/>
                  <a:pt x="214" y="37"/>
                  <a:pt x="209" y="36"/>
                </a:cubicBezTo>
                <a:cubicBezTo>
                  <a:pt x="205" y="35"/>
                  <a:pt x="203" y="36"/>
                  <a:pt x="200" y="38"/>
                </a:cubicBezTo>
                <a:cubicBezTo>
                  <a:pt x="197" y="39"/>
                  <a:pt x="194" y="40"/>
                  <a:pt x="188" y="39"/>
                </a:cubicBezTo>
                <a:cubicBezTo>
                  <a:pt x="182" y="39"/>
                  <a:pt x="179" y="36"/>
                  <a:pt x="177" y="34"/>
                </a:cubicBezTo>
                <a:cubicBezTo>
                  <a:pt x="174" y="32"/>
                  <a:pt x="172" y="31"/>
                  <a:pt x="167" y="30"/>
                </a:cubicBezTo>
                <a:cubicBezTo>
                  <a:pt x="163" y="29"/>
                  <a:pt x="161" y="30"/>
                  <a:pt x="158" y="32"/>
                </a:cubicBezTo>
                <a:cubicBezTo>
                  <a:pt x="156" y="33"/>
                  <a:pt x="152" y="34"/>
                  <a:pt x="147" y="33"/>
                </a:cubicBezTo>
                <a:cubicBezTo>
                  <a:pt x="141" y="32"/>
                  <a:pt x="138" y="30"/>
                  <a:pt x="135" y="28"/>
                </a:cubicBezTo>
                <a:cubicBezTo>
                  <a:pt x="132" y="26"/>
                  <a:pt x="130" y="25"/>
                  <a:pt x="126" y="24"/>
                </a:cubicBezTo>
                <a:cubicBezTo>
                  <a:pt x="121" y="23"/>
                  <a:pt x="119" y="24"/>
                  <a:pt x="116" y="25"/>
                </a:cubicBezTo>
                <a:cubicBezTo>
                  <a:pt x="114" y="27"/>
                  <a:pt x="111" y="28"/>
                  <a:pt x="105" y="27"/>
                </a:cubicBezTo>
                <a:cubicBezTo>
                  <a:pt x="99" y="26"/>
                  <a:pt x="96" y="24"/>
                  <a:pt x="93" y="22"/>
                </a:cubicBezTo>
                <a:cubicBezTo>
                  <a:pt x="91" y="20"/>
                  <a:pt x="88" y="19"/>
                  <a:pt x="84" y="18"/>
                </a:cubicBezTo>
                <a:cubicBezTo>
                  <a:pt x="79" y="17"/>
                  <a:pt x="77" y="18"/>
                  <a:pt x="75" y="19"/>
                </a:cubicBezTo>
                <a:cubicBezTo>
                  <a:pt x="72" y="21"/>
                  <a:pt x="69" y="22"/>
                  <a:pt x="63" y="21"/>
                </a:cubicBezTo>
                <a:cubicBezTo>
                  <a:pt x="57" y="20"/>
                  <a:pt x="54" y="18"/>
                  <a:pt x="51" y="16"/>
                </a:cubicBezTo>
                <a:cubicBezTo>
                  <a:pt x="49" y="14"/>
                  <a:pt x="47" y="13"/>
                  <a:pt x="42" y="12"/>
                </a:cubicBezTo>
                <a:cubicBezTo>
                  <a:pt x="38" y="11"/>
                  <a:pt x="35" y="12"/>
                  <a:pt x="33" y="13"/>
                </a:cubicBezTo>
                <a:cubicBezTo>
                  <a:pt x="30" y="15"/>
                  <a:pt x="27" y="16"/>
                  <a:pt x="21" y="15"/>
                </a:cubicBezTo>
                <a:cubicBezTo>
                  <a:pt x="15" y="14"/>
                  <a:pt x="12" y="12"/>
                  <a:pt x="9" y="10"/>
                </a:cubicBezTo>
                <a:cubicBezTo>
                  <a:pt x="7" y="8"/>
                  <a:pt x="5" y="7"/>
                  <a:pt x="0" y="6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9" y="3"/>
                  <a:pt x="12" y="5"/>
                </a:cubicBezTo>
                <a:cubicBezTo>
                  <a:pt x="14" y="7"/>
                  <a:pt x="17" y="8"/>
                  <a:pt x="21" y="9"/>
                </a:cubicBezTo>
                <a:cubicBezTo>
                  <a:pt x="26" y="10"/>
                  <a:pt x="28" y="9"/>
                  <a:pt x="30" y="7"/>
                </a:cubicBezTo>
                <a:cubicBezTo>
                  <a:pt x="33" y="6"/>
                  <a:pt x="36" y="5"/>
                  <a:pt x="42" y="6"/>
                </a:cubicBezTo>
                <a:cubicBezTo>
                  <a:pt x="48" y="6"/>
                  <a:pt x="51" y="9"/>
                  <a:pt x="54" y="11"/>
                </a:cubicBezTo>
                <a:cubicBezTo>
                  <a:pt x="56" y="13"/>
                  <a:pt x="58" y="14"/>
                  <a:pt x="63" y="15"/>
                </a:cubicBezTo>
                <a:cubicBezTo>
                  <a:pt x="68" y="16"/>
                  <a:pt x="70" y="15"/>
                  <a:pt x="72" y="13"/>
                </a:cubicBezTo>
                <a:cubicBezTo>
                  <a:pt x="75" y="12"/>
                  <a:pt x="78" y="11"/>
                  <a:pt x="84" y="12"/>
                </a:cubicBezTo>
                <a:cubicBezTo>
                  <a:pt x="90" y="13"/>
                  <a:pt x="93" y="15"/>
                  <a:pt x="96" y="17"/>
                </a:cubicBezTo>
                <a:cubicBezTo>
                  <a:pt x="98" y="19"/>
                  <a:pt x="100" y="20"/>
                  <a:pt x="105" y="21"/>
                </a:cubicBezTo>
                <a:cubicBezTo>
                  <a:pt x="109" y="22"/>
                  <a:pt x="111" y="21"/>
                  <a:pt x="114" y="20"/>
                </a:cubicBezTo>
                <a:cubicBezTo>
                  <a:pt x="117" y="18"/>
                  <a:pt x="120" y="17"/>
                  <a:pt x="126" y="18"/>
                </a:cubicBezTo>
                <a:cubicBezTo>
                  <a:pt x="132" y="19"/>
                  <a:pt x="135" y="21"/>
                  <a:pt x="137" y="23"/>
                </a:cubicBezTo>
                <a:cubicBezTo>
                  <a:pt x="140" y="25"/>
                  <a:pt x="142" y="26"/>
                  <a:pt x="147" y="27"/>
                </a:cubicBezTo>
                <a:cubicBezTo>
                  <a:pt x="151" y="28"/>
                  <a:pt x="153" y="27"/>
                  <a:pt x="156" y="26"/>
                </a:cubicBezTo>
                <a:cubicBezTo>
                  <a:pt x="158" y="24"/>
                  <a:pt x="162" y="23"/>
                  <a:pt x="167" y="24"/>
                </a:cubicBezTo>
                <a:cubicBezTo>
                  <a:pt x="173" y="25"/>
                  <a:pt x="176" y="27"/>
                  <a:pt x="179" y="29"/>
                </a:cubicBezTo>
                <a:cubicBezTo>
                  <a:pt x="182" y="31"/>
                  <a:pt x="184" y="32"/>
                  <a:pt x="188" y="33"/>
                </a:cubicBezTo>
                <a:cubicBezTo>
                  <a:pt x="193" y="34"/>
                  <a:pt x="195" y="33"/>
                  <a:pt x="198" y="32"/>
                </a:cubicBezTo>
                <a:cubicBezTo>
                  <a:pt x="200" y="30"/>
                  <a:pt x="203" y="29"/>
                  <a:pt x="209" y="30"/>
                </a:cubicBezTo>
                <a:cubicBezTo>
                  <a:pt x="215" y="31"/>
                  <a:pt x="218" y="33"/>
                  <a:pt x="221" y="35"/>
                </a:cubicBezTo>
                <a:cubicBezTo>
                  <a:pt x="223" y="37"/>
                  <a:pt x="226" y="38"/>
                  <a:pt x="230" y="39"/>
                </a:cubicBezTo>
                <a:cubicBezTo>
                  <a:pt x="235" y="40"/>
                  <a:pt x="237" y="39"/>
                  <a:pt x="239" y="38"/>
                </a:cubicBezTo>
                <a:cubicBezTo>
                  <a:pt x="242" y="36"/>
                  <a:pt x="245" y="35"/>
                  <a:pt x="251" y="36"/>
                </a:cubicBezTo>
                <a:cubicBezTo>
                  <a:pt x="257" y="37"/>
                  <a:pt x="260" y="39"/>
                  <a:pt x="263" y="41"/>
                </a:cubicBezTo>
                <a:cubicBezTo>
                  <a:pt x="265" y="43"/>
                  <a:pt x="267" y="44"/>
                  <a:pt x="272" y="45"/>
                </a:cubicBezTo>
                <a:cubicBezTo>
                  <a:pt x="277" y="46"/>
                  <a:pt x="279" y="45"/>
                  <a:pt x="281" y="44"/>
                </a:cubicBezTo>
                <a:cubicBezTo>
                  <a:pt x="284" y="42"/>
                  <a:pt x="287" y="41"/>
                  <a:pt x="293" y="42"/>
                </a:cubicBezTo>
                <a:cubicBezTo>
                  <a:pt x="299" y="43"/>
                  <a:pt x="302" y="45"/>
                  <a:pt x="305" y="47"/>
                </a:cubicBezTo>
                <a:cubicBezTo>
                  <a:pt x="307" y="49"/>
                  <a:pt x="309" y="50"/>
                  <a:pt x="314" y="51"/>
                </a:cubicBezTo>
                <a:lnTo>
                  <a:pt x="314" y="57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" name="Freeform 162"/>
          <p:cNvSpPr>
            <a:spLocks/>
          </p:cNvSpPr>
          <p:nvPr/>
        </p:nvSpPr>
        <p:spPr bwMode="auto">
          <a:xfrm>
            <a:off x="7820026" y="3813175"/>
            <a:ext cx="949325" cy="673100"/>
          </a:xfrm>
          <a:custGeom>
            <a:avLst/>
            <a:gdLst>
              <a:gd name="T0" fmla="*/ 19 w 773"/>
              <a:gd name="T1" fmla="*/ 547 h 547"/>
              <a:gd name="T2" fmla="*/ 0 w 773"/>
              <a:gd name="T3" fmla="*/ 528 h 547"/>
              <a:gd name="T4" fmla="*/ 0 w 773"/>
              <a:gd name="T5" fmla="*/ 20 h 547"/>
              <a:gd name="T6" fmla="*/ 19 w 773"/>
              <a:gd name="T7" fmla="*/ 0 h 547"/>
              <a:gd name="T8" fmla="*/ 753 w 773"/>
              <a:gd name="T9" fmla="*/ 0 h 547"/>
              <a:gd name="T10" fmla="*/ 773 w 773"/>
              <a:gd name="T11" fmla="*/ 20 h 547"/>
              <a:gd name="T12" fmla="*/ 773 w 773"/>
              <a:gd name="T13" fmla="*/ 528 h 547"/>
              <a:gd name="T14" fmla="*/ 753 w 773"/>
              <a:gd name="T15" fmla="*/ 547 h 547"/>
              <a:gd name="T16" fmla="*/ 19 w 773"/>
              <a:gd name="T17" fmla="*/ 547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3" h="547">
                <a:moveTo>
                  <a:pt x="19" y="547"/>
                </a:moveTo>
                <a:cubicBezTo>
                  <a:pt x="9" y="547"/>
                  <a:pt x="0" y="539"/>
                  <a:pt x="0" y="528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19" y="0"/>
                </a:cubicBezTo>
                <a:cubicBezTo>
                  <a:pt x="753" y="0"/>
                  <a:pt x="753" y="0"/>
                  <a:pt x="753" y="0"/>
                </a:cubicBezTo>
                <a:cubicBezTo>
                  <a:pt x="764" y="0"/>
                  <a:pt x="773" y="9"/>
                  <a:pt x="773" y="20"/>
                </a:cubicBezTo>
                <a:cubicBezTo>
                  <a:pt x="773" y="528"/>
                  <a:pt x="773" y="528"/>
                  <a:pt x="773" y="528"/>
                </a:cubicBezTo>
                <a:cubicBezTo>
                  <a:pt x="773" y="539"/>
                  <a:pt x="764" y="547"/>
                  <a:pt x="753" y="547"/>
                </a:cubicBezTo>
                <a:cubicBezTo>
                  <a:pt x="19" y="547"/>
                  <a:pt x="19" y="547"/>
                  <a:pt x="19" y="547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" name="Rectangle 163"/>
          <p:cNvSpPr>
            <a:spLocks noChangeArrowheads="1"/>
          </p:cNvSpPr>
          <p:nvPr/>
        </p:nvSpPr>
        <p:spPr bwMode="auto">
          <a:xfrm>
            <a:off x="7869238" y="3863975"/>
            <a:ext cx="849313" cy="573088"/>
          </a:xfrm>
          <a:prstGeom prst="rect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" name="Rectangle 164"/>
          <p:cNvSpPr>
            <a:spLocks noChangeArrowheads="1"/>
          </p:cNvSpPr>
          <p:nvPr/>
        </p:nvSpPr>
        <p:spPr bwMode="auto">
          <a:xfrm>
            <a:off x="7869238" y="3863975"/>
            <a:ext cx="849313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" name="Freeform 165"/>
          <p:cNvSpPr>
            <a:spLocks/>
          </p:cNvSpPr>
          <p:nvPr/>
        </p:nvSpPr>
        <p:spPr bwMode="auto">
          <a:xfrm>
            <a:off x="7869238" y="3863975"/>
            <a:ext cx="849313" cy="573088"/>
          </a:xfrm>
          <a:custGeom>
            <a:avLst/>
            <a:gdLst>
              <a:gd name="T0" fmla="*/ 535 w 535"/>
              <a:gd name="T1" fmla="*/ 0 h 361"/>
              <a:gd name="T2" fmla="*/ 0 w 535"/>
              <a:gd name="T3" fmla="*/ 0 h 361"/>
              <a:gd name="T4" fmla="*/ 0 w 535"/>
              <a:gd name="T5" fmla="*/ 361 h 361"/>
              <a:gd name="T6" fmla="*/ 1 w 535"/>
              <a:gd name="T7" fmla="*/ 361 h 361"/>
              <a:gd name="T8" fmla="*/ 535 w 535"/>
              <a:gd name="T9" fmla="*/ 1 h 361"/>
              <a:gd name="T10" fmla="*/ 535 w 535"/>
              <a:gd name="T11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361">
                <a:moveTo>
                  <a:pt x="535" y="0"/>
                </a:moveTo>
                <a:lnTo>
                  <a:pt x="0" y="0"/>
                </a:lnTo>
                <a:lnTo>
                  <a:pt x="0" y="361"/>
                </a:lnTo>
                <a:lnTo>
                  <a:pt x="1" y="361"/>
                </a:lnTo>
                <a:lnTo>
                  <a:pt x="535" y="1"/>
                </a:lnTo>
                <a:lnTo>
                  <a:pt x="535" y="0"/>
                </a:lnTo>
                <a:close/>
              </a:path>
            </a:pathLst>
          </a:custGeom>
          <a:solidFill>
            <a:srgbClr val="F0F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" name="Freeform 166"/>
          <p:cNvSpPr>
            <a:spLocks/>
          </p:cNvSpPr>
          <p:nvPr/>
        </p:nvSpPr>
        <p:spPr bwMode="auto">
          <a:xfrm>
            <a:off x="7869238" y="3863975"/>
            <a:ext cx="849313" cy="573088"/>
          </a:xfrm>
          <a:custGeom>
            <a:avLst/>
            <a:gdLst>
              <a:gd name="T0" fmla="*/ 535 w 535"/>
              <a:gd name="T1" fmla="*/ 0 h 361"/>
              <a:gd name="T2" fmla="*/ 0 w 535"/>
              <a:gd name="T3" fmla="*/ 0 h 361"/>
              <a:gd name="T4" fmla="*/ 0 w 535"/>
              <a:gd name="T5" fmla="*/ 361 h 361"/>
              <a:gd name="T6" fmla="*/ 1 w 535"/>
              <a:gd name="T7" fmla="*/ 361 h 361"/>
              <a:gd name="T8" fmla="*/ 535 w 535"/>
              <a:gd name="T9" fmla="*/ 1 h 361"/>
              <a:gd name="T10" fmla="*/ 535 w 535"/>
              <a:gd name="T11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361">
                <a:moveTo>
                  <a:pt x="535" y="0"/>
                </a:moveTo>
                <a:lnTo>
                  <a:pt x="0" y="0"/>
                </a:lnTo>
                <a:lnTo>
                  <a:pt x="0" y="361"/>
                </a:lnTo>
                <a:lnTo>
                  <a:pt x="1" y="361"/>
                </a:lnTo>
                <a:lnTo>
                  <a:pt x="535" y="1"/>
                </a:lnTo>
                <a:lnTo>
                  <a:pt x="53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" name="Freeform 167"/>
          <p:cNvSpPr>
            <a:spLocks/>
          </p:cNvSpPr>
          <p:nvPr/>
        </p:nvSpPr>
        <p:spPr bwMode="auto">
          <a:xfrm>
            <a:off x="7915276" y="4219575"/>
            <a:ext cx="92075" cy="41275"/>
          </a:xfrm>
          <a:custGeom>
            <a:avLst/>
            <a:gdLst>
              <a:gd name="T0" fmla="*/ 48 w 58"/>
              <a:gd name="T1" fmla="*/ 26 h 26"/>
              <a:gd name="T2" fmla="*/ 0 w 58"/>
              <a:gd name="T3" fmla="*/ 26 h 26"/>
              <a:gd name="T4" fmla="*/ 0 w 58"/>
              <a:gd name="T5" fmla="*/ 0 h 26"/>
              <a:gd name="T6" fmla="*/ 58 w 58"/>
              <a:gd name="T7" fmla="*/ 0 h 26"/>
              <a:gd name="T8" fmla="*/ 48 w 58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26">
                <a:moveTo>
                  <a:pt x="48" y="26"/>
                </a:moveTo>
                <a:lnTo>
                  <a:pt x="0" y="26"/>
                </a:lnTo>
                <a:lnTo>
                  <a:pt x="0" y="0"/>
                </a:lnTo>
                <a:lnTo>
                  <a:pt x="58" y="0"/>
                </a:lnTo>
                <a:lnTo>
                  <a:pt x="48" y="26"/>
                </a:lnTo>
                <a:close/>
              </a:path>
            </a:pathLst>
          </a:cu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" name="Freeform 168"/>
          <p:cNvSpPr>
            <a:spLocks/>
          </p:cNvSpPr>
          <p:nvPr/>
        </p:nvSpPr>
        <p:spPr bwMode="auto">
          <a:xfrm>
            <a:off x="8135938" y="3975100"/>
            <a:ext cx="90488" cy="39688"/>
          </a:xfrm>
          <a:custGeom>
            <a:avLst/>
            <a:gdLst>
              <a:gd name="T0" fmla="*/ 48 w 57"/>
              <a:gd name="T1" fmla="*/ 25 h 25"/>
              <a:gd name="T2" fmla="*/ 0 w 57"/>
              <a:gd name="T3" fmla="*/ 25 h 25"/>
              <a:gd name="T4" fmla="*/ 0 w 57"/>
              <a:gd name="T5" fmla="*/ 0 h 25"/>
              <a:gd name="T6" fmla="*/ 57 w 57"/>
              <a:gd name="T7" fmla="*/ 0 h 25"/>
              <a:gd name="T8" fmla="*/ 48 w 57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25">
                <a:moveTo>
                  <a:pt x="48" y="25"/>
                </a:moveTo>
                <a:lnTo>
                  <a:pt x="0" y="25"/>
                </a:lnTo>
                <a:lnTo>
                  <a:pt x="0" y="0"/>
                </a:lnTo>
                <a:lnTo>
                  <a:pt x="57" y="0"/>
                </a:lnTo>
                <a:lnTo>
                  <a:pt x="48" y="25"/>
                </a:lnTo>
                <a:close/>
              </a:path>
            </a:pathLst>
          </a:custGeom>
          <a:solidFill>
            <a:srgbClr val="F24E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Freeform 169"/>
          <p:cNvSpPr>
            <a:spLocks/>
          </p:cNvSpPr>
          <p:nvPr/>
        </p:nvSpPr>
        <p:spPr bwMode="auto">
          <a:xfrm>
            <a:off x="8372476" y="4292600"/>
            <a:ext cx="90488" cy="41275"/>
          </a:xfrm>
          <a:custGeom>
            <a:avLst/>
            <a:gdLst>
              <a:gd name="T0" fmla="*/ 48 w 57"/>
              <a:gd name="T1" fmla="*/ 26 h 26"/>
              <a:gd name="T2" fmla="*/ 0 w 57"/>
              <a:gd name="T3" fmla="*/ 26 h 26"/>
              <a:gd name="T4" fmla="*/ 0 w 57"/>
              <a:gd name="T5" fmla="*/ 0 h 26"/>
              <a:gd name="T6" fmla="*/ 57 w 57"/>
              <a:gd name="T7" fmla="*/ 0 h 26"/>
              <a:gd name="T8" fmla="*/ 48 w 57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26">
                <a:moveTo>
                  <a:pt x="48" y="26"/>
                </a:moveTo>
                <a:lnTo>
                  <a:pt x="0" y="26"/>
                </a:lnTo>
                <a:lnTo>
                  <a:pt x="0" y="0"/>
                </a:lnTo>
                <a:lnTo>
                  <a:pt x="57" y="0"/>
                </a:lnTo>
                <a:lnTo>
                  <a:pt x="48" y="26"/>
                </a:lnTo>
                <a:close/>
              </a:path>
            </a:pathLst>
          </a:custGeom>
          <a:solidFill>
            <a:srgbClr val="65A8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" name="Freeform 170"/>
          <p:cNvSpPr>
            <a:spLocks/>
          </p:cNvSpPr>
          <p:nvPr/>
        </p:nvSpPr>
        <p:spPr bwMode="auto">
          <a:xfrm>
            <a:off x="8591551" y="3886200"/>
            <a:ext cx="90488" cy="41275"/>
          </a:xfrm>
          <a:custGeom>
            <a:avLst/>
            <a:gdLst>
              <a:gd name="T0" fmla="*/ 47 w 57"/>
              <a:gd name="T1" fmla="*/ 26 h 26"/>
              <a:gd name="T2" fmla="*/ 0 w 57"/>
              <a:gd name="T3" fmla="*/ 26 h 26"/>
              <a:gd name="T4" fmla="*/ 0 w 57"/>
              <a:gd name="T5" fmla="*/ 0 h 26"/>
              <a:gd name="T6" fmla="*/ 57 w 57"/>
              <a:gd name="T7" fmla="*/ 0 h 26"/>
              <a:gd name="T8" fmla="*/ 47 w 57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26">
                <a:moveTo>
                  <a:pt x="47" y="26"/>
                </a:moveTo>
                <a:lnTo>
                  <a:pt x="0" y="26"/>
                </a:lnTo>
                <a:lnTo>
                  <a:pt x="0" y="0"/>
                </a:lnTo>
                <a:lnTo>
                  <a:pt x="57" y="0"/>
                </a:lnTo>
                <a:lnTo>
                  <a:pt x="47" y="26"/>
                </a:lnTo>
                <a:close/>
              </a:path>
            </a:pathLst>
          </a:cu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" name="Freeform 171"/>
          <p:cNvSpPr>
            <a:spLocks noEditPoints="1"/>
          </p:cNvSpPr>
          <p:nvPr/>
        </p:nvSpPr>
        <p:spPr bwMode="auto">
          <a:xfrm>
            <a:off x="7907338" y="3933825"/>
            <a:ext cx="768350" cy="450850"/>
          </a:xfrm>
          <a:custGeom>
            <a:avLst/>
            <a:gdLst>
              <a:gd name="T0" fmla="*/ 538 w 624"/>
              <a:gd name="T1" fmla="*/ 43 h 367"/>
              <a:gd name="T2" fmla="*/ 432 w 624"/>
              <a:gd name="T3" fmla="*/ 200 h 367"/>
              <a:gd name="T4" fmla="*/ 381 w 624"/>
              <a:gd name="T5" fmla="*/ 207 h 367"/>
              <a:gd name="T6" fmla="*/ 265 w 624"/>
              <a:gd name="T7" fmla="*/ 117 h 367"/>
              <a:gd name="T8" fmla="*/ 179 w 624"/>
              <a:gd name="T9" fmla="*/ 117 h 367"/>
              <a:gd name="T10" fmla="*/ 64 w 624"/>
              <a:gd name="T11" fmla="*/ 285 h 367"/>
              <a:gd name="T12" fmla="*/ 0 w 624"/>
              <a:gd name="T13" fmla="*/ 324 h 367"/>
              <a:gd name="T14" fmla="*/ 87 w 624"/>
              <a:gd name="T15" fmla="*/ 324 h 367"/>
              <a:gd name="T16" fmla="*/ 202 w 624"/>
              <a:gd name="T17" fmla="*/ 155 h 367"/>
              <a:gd name="T18" fmla="*/ 252 w 624"/>
              <a:gd name="T19" fmla="*/ 148 h 367"/>
              <a:gd name="T20" fmla="*/ 368 w 624"/>
              <a:gd name="T21" fmla="*/ 238 h 367"/>
              <a:gd name="T22" fmla="*/ 455 w 624"/>
              <a:gd name="T23" fmla="*/ 238 h 367"/>
              <a:gd name="T24" fmla="*/ 561 w 624"/>
              <a:gd name="T25" fmla="*/ 81 h 367"/>
              <a:gd name="T26" fmla="*/ 624 w 624"/>
              <a:gd name="T27" fmla="*/ 43 h 367"/>
              <a:gd name="T28" fmla="*/ 412 w 624"/>
              <a:gd name="T29" fmla="*/ 214 h 367"/>
              <a:gd name="T30" fmla="*/ 410 w 624"/>
              <a:gd name="T31" fmla="*/ 226 h 367"/>
              <a:gd name="T32" fmla="*/ 412 w 624"/>
              <a:gd name="T33" fmla="*/ 214 h 367"/>
              <a:gd name="T34" fmla="*/ 222 w 624"/>
              <a:gd name="T35" fmla="*/ 93 h 367"/>
              <a:gd name="T36" fmla="*/ 246 w 624"/>
              <a:gd name="T37" fmla="*/ 120 h 367"/>
              <a:gd name="T38" fmla="*/ 200 w 624"/>
              <a:gd name="T39" fmla="*/ 127 h 367"/>
              <a:gd name="T40" fmla="*/ 67 w 624"/>
              <a:gd name="T41" fmla="*/ 324 h 367"/>
              <a:gd name="T42" fmla="*/ 19 w 624"/>
              <a:gd name="T43" fmla="*/ 324 h 367"/>
              <a:gd name="T44" fmla="*/ 50 w 624"/>
              <a:gd name="T45" fmla="*/ 301 h 367"/>
              <a:gd name="T46" fmla="*/ 51 w 624"/>
              <a:gd name="T47" fmla="*/ 330 h 367"/>
              <a:gd name="T48" fmla="*/ 67 w 624"/>
              <a:gd name="T49" fmla="*/ 324 h 367"/>
              <a:gd name="T50" fmla="*/ 215 w 624"/>
              <a:gd name="T51" fmla="*/ 140 h 367"/>
              <a:gd name="T52" fmla="*/ 235 w 624"/>
              <a:gd name="T53" fmla="*/ 137 h 367"/>
              <a:gd name="T54" fmla="*/ 436 w 624"/>
              <a:gd name="T55" fmla="*/ 238 h 367"/>
              <a:gd name="T56" fmla="*/ 388 w 624"/>
              <a:gd name="T57" fmla="*/ 238 h 367"/>
              <a:gd name="T58" fmla="*/ 413 w 624"/>
              <a:gd name="T59" fmla="*/ 251 h 367"/>
              <a:gd name="T60" fmla="*/ 436 w 624"/>
              <a:gd name="T61" fmla="*/ 238 h 367"/>
              <a:gd name="T62" fmla="*/ 574 w 624"/>
              <a:gd name="T63" fmla="*/ 66 h 367"/>
              <a:gd name="T64" fmla="*/ 574 w 624"/>
              <a:gd name="T65" fmla="*/ 37 h 367"/>
              <a:gd name="T66" fmla="*/ 557 w 624"/>
              <a:gd name="T67" fmla="*/ 43 h 367"/>
              <a:gd name="T68" fmla="*/ 605 w 624"/>
              <a:gd name="T69" fmla="*/ 43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24" h="367">
                <a:moveTo>
                  <a:pt x="581" y="0"/>
                </a:moveTo>
                <a:cubicBezTo>
                  <a:pt x="557" y="0"/>
                  <a:pt x="538" y="19"/>
                  <a:pt x="538" y="43"/>
                </a:cubicBezTo>
                <a:cubicBezTo>
                  <a:pt x="538" y="53"/>
                  <a:pt x="541" y="62"/>
                  <a:pt x="546" y="69"/>
                </a:cubicBezTo>
                <a:cubicBezTo>
                  <a:pt x="432" y="200"/>
                  <a:pt x="432" y="200"/>
                  <a:pt x="432" y="200"/>
                </a:cubicBezTo>
                <a:cubicBezTo>
                  <a:pt x="426" y="197"/>
                  <a:pt x="419" y="195"/>
                  <a:pt x="412" y="195"/>
                </a:cubicBezTo>
                <a:cubicBezTo>
                  <a:pt x="400" y="195"/>
                  <a:pt x="389" y="200"/>
                  <a:pt x="381" y="207"/>
                </a:cubicBezTo>
                <a:cubicBezTo>
                  <a:pt x="263" y="131"/>
                  <a:pt x="263" y="131"/>
                  <a:pt x="263" y="131"/>
                </a:cubicBezTo>
                <a:cubicBezTo>
                  <a:pt x="264" y="127"/>
                  <a:pt x="265" y="122"/>
                  <a:pt x="265" y="117"/>
                </a:cubicBezTo>
                <a:cubicBezTo>
                  <a:pt x="265" y="93"/>
                  <a:pt x="246" y="73"/>
                  <a:pt x="222" y="73"/>
                </a:cubicBezTo>
                <a:cubicBezTo>
                  <a:pt x="198" y="73"/>
                  <a:pt x="179" y="93"/>
                  <a:pt x="179" y="117"/>
                </a:cubicBezTo>
                <a:cubicBezTo>
                  <a:pt x="179" y="126"/>
                  <a:pt x="182" y="135"/>
                  <a:pt x="187" y="142"/>
                </a:cubicBezTo>
                <a:cubicBezTo>
                  <a:pt x="64" y="285"/>
                  <a:pt x="64" y="285"/>
                  <a:pt x="64" y="285"/>
                </a:cubicBezTo>
                <a:cubicBezTo>
                  <a:pt x="58" y="282"/>
                  <a:pt x="51" y="280"/>
                  <a:pt x="43" y="280"/>
                </a:cubicBezTo>
                <a:cubicBezTo>
                  <a:pt x="20" y="280"/>
                  <a:pt x="0" y="300"/>
                  <a:pt x="0" y="324"/>
                </a:cubicBezTo>
                <a:cubicBezTo>
                  <a:pt x="0" y="347"/>
                  <a:pt x="20" y="367"/>
                  <a:pt x="43" y="367"/>
                </a:cubicBezTo>
                <a:cubicBezTo>
                  <a:pt x="67" y="367"/>
                  <a:pt x="87" y="347"/>
                  <a:pt x="87" y="324"/>
                </a:cubicBezTo>
                <a:cubicBezTo>
                  <a:pt x="87" y="314"/>
                  <a:pt x="84" y="305"/>
                  <a:pt x="78" y="298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208" y="158"/>
                  <a:pt x="215" y="160"/>
                  <a:pt x="222" y="160"/>
                </a:cubicBezTo>
                <a:cubicBezTo>
                  <a:pt x="234" y="160"/>
                  <a:pt x="244" y="155"/>
                  <a:pt x="252" y="148"/>
                </a:cubicBezTo>
                <a:cubicBezTo>
                  <a:pt x="371" y="224"/>
                  <a:pt x="371" y="224"/>
                  <a:pt x="371" y="224"/>
                </a:cubicBezTo>
                <a:cubicBezTo>
                  <a:pt x="369" y="228"/>
                  <a:pt x="368" y="233"/>
                  <a:pt x="368" y="238"/>
                </a:cubicBezTo>
                <a:cubicBezTo>
                  <a:pt x="368" y="262"/>
                  <a:pt x="388" y="281"/>
                  <a:pt x="412" y="281"/>
                </a:cubicBezTo>
                <a:cubicBezTo>
                  <a:pt x="436" y="281"/>
                  <a:pt x="455" y="262"/>
                  <a:pt x="455" y="238"/>
                </a:cubicBezTo>
                <a:cubicBezTo>
                  <a:pt x="455" y="229"/>
                  <a:pt x="452" y="220"/>
                  <a:pt x="447" y="213"/>
                </a:cubicBezTo>
                <a:cubicBezTo>
                  <a:pt x="561" y="81"/>
                  <a:pt x="561" y="81"/>
                  <a:pt x="561" y="81"/>
                </a:cubicBezTo>
                <a:cubicBezTo>
                  <a:pt x="567" y="85"/>
                  <a:pt x="574" y="87"/>
                  <a:pt x="581" y="87"/>
                </a:cubicBezTo>
                <a:cubicBezTo>
                  <a:pt x="605" y="87"/>
                  <a:pt x="624" y="67"/>
                  <a:pt x="624" y="43"/>
                </a:cubicBezTo>
                <a:cubicBezTo>
                  <a:pt x="624" y="19"/>
                  <a:pt x="605" y="0"/>
                  <a:pt x="581" y="0"/>
                </a:cubicBezTo>
                <a:close/>
                <a:moveTo>
                  <a:pt x="412" y="214"/>
                </a:moveTo>
                <a:cubicBezTo>
                  <a:pt x="414" y="214"/>
                  <a:pt x="416" y="215"/>
                  <a:pt x="419" y="215"/>
                </a:cubicBezTo>
                <a:cubicBezTo>
                  <a:pt x="410" y="226"/>
                  <a:pt x="410" y="226"/>
                  <a:pt x="410" y="226"/>
                </a:cubicBezTo>
                <a:cubicBezTo>
                  <a:pt x="399" y="218"/>
                  <a:pt x="399" y="218"/>
                  <a:pt x="399" y="218"/>
                </a:cubicBezTo>
                <a:cubicBezTo>
                  <a:pt x="402" y="216"/>
                  <a:pt x="407" y="214"/>
                  <a:pt x="412" y="214"/>
                </a:cubicBezTo>
                <a:close/>
                <a:moveTo>
                  <a:pt x="198" y="117"/>
                </a:moveTo>
                <a:cubicBezTo>
                  <a:pt x="198" y="103"/>
                  <a:pt x="209" y="93"/>
                  <a:pt x="222" y="93"/>
                </a:cubicBezTo>
                <a:cubicBezTo>
                  <a:pt x="235" y="93"/>
                  <a:pt x="246" y="103"/>
                  <a:pt x="246" y="117"/>
                </a:cubicBezTo>
                <a:cubicBezTo>
                  <a:pt x="246" y="118"/>
                  <a:pt x="246" y="119"/>
                  <a:pt x="246" y="120"/>
                </a:cubicBezTo>
                <a:cubicBezTo>
                  <a:pt x="220" y="104"/>
                  <a:pt x="220" y="104"/>
                  <a:pt x="220" y="104"/>
                </a:cubicBezTo>
                <a:cubicBezTo>
                  <a:pt x="200" y="127"/>
                  <a:pt x="200" y="127"/>
                  <a:pt x="200" y="127"/>
                </a:cubicBezTo>
                <a:cubicBezTo>
                  <a:pt x="199" y="124"/>
                  <a:pt x="198" y="120"/>
                  <a:pt x="198" y="117"/>
                </a:cubicBezTo>
                <a:close/>
                <a:moveTo>
                  <a:pt x="67" y="324"/>
                </a:moveTo>
                <a:cubicBezTo>
                  <a:pt x="67" y="337"/>
                  <a:pt x="57" y="348"/>
                  <a:pt x="43" y="348"/>
                </a:cubicBezTo>
                <a:cubicBezTo>
                  <a:pt x="30" y="348"/>
                  <a:pt x="19" y="337"/>
                  <a:pt x="19" y="324"/>
                </a:cubicBezTo>
                <a:cubicBezTo>
                  <a:pt x="19" y="310"/>
                  <a:pt x="30" y="300"/>
                  <a:pt x="43" y="300"/>
                </a:cubicBezTo>
                <a:cubicBezTo>
                  <a:pt x="46" y="300"/>
                  <a:pt x="48" y="300"/>
                  <a:pt x="50" y="301"/>
                </a:cubicBezTo>
                <a:cubicBezTo>
                  <a:pt x="36" y="317"/>
                  <a:pt x="36" y="317"/>
                  <a:pt x="36" y="317"/>
                </a:cubicBezTo>
                <a:cubicBezTo>
                  <a:pt x="51" y="330"/>
                  <a:pt x="51" y="330"/>
                  <a:pt x="51" y="330"/>
                </a:cubicBezTo>
                <a:cubicBezTo>
                  <a:pt x="65" y="313"/>
                  <a:pt x="65" y="313"/>
                  <a:pt x="65" y="313"/>
                </a:cubicBezTo>
                <a:cubicBezTo>
                  <a:pt x="66" y="317"/>
                  <a:pt x="67" y="320"/>
                  <a:pt x="67" y="324"/>
                </a:cubicBezTo>
                <a:close/>
                <a:moveTo>
                  <a:pt x="222" y="141"/>
                </a:moveTo>
                <a:cubicBezTo>
                  <a:pt x="220" y="141"/>
                  <a:pt x="217" y="140"/>
                  <a:pt x="215" y="140"/>
                </a:cubicBezTo>
                <a:cubicBezTo>
                  <a:pt x="224" y="129"/>
                  <a:pt x="224" y="129"/>
                  <a:pt x="224" y="129"/>
                </a:cubicBezTo>
                <a:cubicBezTo>
                  <a:pt x="235" y="137"/>
                  <a:pt x="235" y="137"/>
                  <a:pt x="235" y="137"/>
                </a:cubicBezTo>
                <a:cubicBezTo>
                  <a:pt x="231" y="139"/>
                  <a:pt x="227" y="141"/>
                  <a:pt x="222" y="141"/>
                </a:cubicBezTo>
                <a:close/>
                <a:moveTo>
                  <a:pt x="436" y="238"/>
                </a:moveTo>
                <a:cubicBezTo>
                  <a:pt x="436" y="251"/>
                  <a:pt x="425" y="262"/>
                  <a:pt x="412" y="262"/>
                </a:cubicBezTo>
                <a:cubicBezTo>
                  <a:pt x="398" y="262"/>
                  <a:pt x="388" y="251"/>
                  <a:pt x="388" y="238"/>
                </a:cubicBezTo>
                <a:cubicBezTo>
                  <a:pt x="388" y="237"/>
                  <a:pt x="388" y="236"/>
                  <a:pt x="388" y="235"/>
                </a:cubicBezTo>
                <a:cubicBezTo>
                  <a:pt x="413" y="251"/>
                  <a:pt x="413" y="251"/>
                  <a:pt x="413" y="251"/>
                </a:cubicBezTo>
                <a:cubicBezTo>
                  <a:pt x="433" y="228"/>
                  <a:pt x="433" y="228"/>
                  <a:pt x="433" y="228"/>
                </a:cubicBezTo>
                <a:cubicBezTo>
                  <a:pt x="435" y="231"/>
                  <a:pt x="436" y="235"/>
                  <a:pt x="436" y="238"/>
                </a:cubicBezTo>
                <a:close/>
                <a:moveTo>
                  <a:pt x="581" y="67"/>
                </a:moveTo>
                <a:cubicBezTo>
                  <a:pt x="579" y="67"/>
                  <a:pt x="576" y="67"/>
                  <a:pt x="574" y="66"/>
                </a:cubicBezTo>
                <a:cubicBezTo>
                  <a:pt x="588" y="50"/>
                  <a:pt x="588" y="50"/>
                  <a:pt x="588" y="50"/>
                </a:cubicBezTo>
                <a:cubicBezTo>
                  <a:pt x="574" y="37"/>
                  <a:pt x="574" y="37"/>
                  <a:pt x="574" y="37"/>
                </a:cubicBezTo>
                <a:cubicBezTo>
                  <a:pt x="560" y="53"/>
                  <a:pt x="560" y="53"/>
                  <a:pt x="560" y="53"/>
                </a:cubicBezTo>
                <a:cubicBezTo>
                  <a:pt x="558" y="50"/>
                  <a:pt x="557" y="47"/>
                  <a:pt x="557" y="43"/>
                </a:cubicBezTo>
                <a:cubicBezTo>
                  <a:pt x="557" y="30"/>
                  <a:pt x="568" y="19"/>
                  <a:pt x="581" y="19"/>
                </a:cubicBezTo>
                <a:cubicBezTo>
                  <a:pt x="594" y="19"/>
                  <a:pt x="605" y="30"/>
                  <a:pt x="605" y="43"/>
                </a:cubicBezTo>
                <a:cubicBezTo>
                  <a:pt x="605" y="56"/>
                  <a:pt x="594" y="67"/>
                  <a:pt x="581" y="67"/>
                </a:cubicBezTo>
                <a:close/>
              </a:path>
            </a:pathLst>
          </a:custGeom>
          <a:solidFill>
            <a:srgbClr val="4A6C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" name="Oval 172"/>
          <p:cNvSpPr>
            <a:spLocks noChangeArrowheads="1"/>
          </p:cNvSpPr>
          <p:nvPr/>
        </p:nvSpPr>
        <p:spPr bwMode="auto">
          <a:xfrm>
            <a:off x="8139113" y="4035425"/>
            <a:ext cx="84138" cy="82550"/>
          </a:xfrm>
          <a:prstGeom prst="ellipse">
            <a:avLst/>
          </a:pr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" name="Oval 173"/>
          <p:cNvSpPr>
            <a:spLocks noChangeArrowheads="1"/>
          </p:cNvSpPr>
          <p:nvPr/>
        </p:nvSpPr>
        <p:spPr bwMode="auto">
          <a:xfrm>
            <a:off x="8372476" y="4184650"/>
            <a:ext cx="82550" cy="82550"/>
          </a:xfrm>
          <a:prstGeom prst="ellipse">
            <a:avLst/>
          </a:pr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" name="Oval 174"/>
          <p:cNvSpPr>
            <a:spLocks noChangeArrowheads="1"/>
          </p:cNvSpPr>
          <p:nvPr/>
        </p:nvSpPr>
        <p:spPr bwMode="auto">
          <a:xfrm>
            <a:off x="8582026" y="3944937"/>
            <a:ext cx="82550" cy="82550"/>
          </a:xfrm>
          <a:prstGeom prst="ellipse">
            <a:avLst/>
          </a:pr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" name="Oval 175"/>
          <p:cNvSpPr>
            <a:spLocks noChangeArrowheads="1"/>
          </p:cNvSpPr>
          <p:nvPr/>
        </p:nvSpPr>
        <p:spPr bwMode="auto">
          <a:xfrm>
            <a:off x="7920038" y="4289425"/>
            <a:ext cx="82550" cy="82550"/>
          </a:xfrm>
          <a:prstGeom prst="ellipse">
            <a:avLst/>
          </a:pr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" name="Freeform 177"/>
          <p:cNvSpPr>
            <a:spLocks/>
          </p:cNvSpPr>
          <p:nvPr/>
        </p:nvSpPr>
        <p:spPr bwMode="auto">
          <a:xfrm>
            <a:off x="9386888" y="3905250"/>
            <a:ext cx="531813" cy="744538"/>
          </a:xfrm>
          <a:custGeom>
            <a:avLst/>
            <a:gdLst>
              <a:gd name="T0" fmla="*/ 361 w 433"/>
              <a:gd name="T1" fmla="*/ 568 h 605"/>
              <a:gd name="T2" fmla="*/ 361 w 433"/>
              <a:gd name="T3" fmla="*/ 566 h 605"/>
              <a:gd name="T4" fmla="*/ 433 w 433"/>
              <a:gd name="T5" fmla="*/ 0 h 605"/>
              <a:gd name="T6" fmla="*/ 0 w 433"/>
              <a:gd name="T7" fmla="*/ 0 h 605"/>
              <a:gd name="T8" fmla="*/ 71 w 433"/>
              <a:gd name="T9" fmla="*/ 564 h 605"/>
              <a:gd name="T10" fmla="*/ 71 w 433"/>
              <a:gd name="T11" fmla="*/ 566 h 605"/>
              <a:gd name="T12" fmla="*/ 72 w 433"/>
              <a:gd name="T13" fmla="*/ 570 h 605"/>
              <a:gd name="T14" fmla="*/ 72 w 433"/>
              <a:gd name="T15" fmla="*/ 570 h 605"/>
              <a:gd name="T16" fmla="*/ 72 w 433"/>
              <a:gd name="T17" fmla="*/ 570 h 605"/>
              <a:gd name="T18" fmla="*/ 216 w 433"/>
              <a:gd name="T19" fmla="*/ 605 h 605"/>
              <a:gd name="T20" fmla="*/ 360 w 433"/>
              <a:gd name="T21" fmla="*/ 570 h 605"/>
              <a:gd name="T22" fmla="*/ 361 w 433"/>
              <a:gd name="T23" fmla="*/ 570 h 605"/>
              <a:gd name="T24" fmla="*/ 361 w 433"/>
              <a:gd name="T25" fmla="*/ 568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3" h="605">
                <a:moveTo>
                  <a:pt x="361" y="568"/>
                </a:moveTo>
                <a:cubicBezTo>
                  <a:pt x="361" y="567"/>
                  <a:pt x="361" y="566"/>
                  <a:pt x="361" y="566"/>
                </a:cubicBezTo>
                <a:cubicBezTo>
                  <a:pt x="433" y="0"/>
                  <a:pt x="433" y="0"/>
                  <a:pt x="433" y="0"/>
                </a:cubicBezTo>
                <a:cubicBezTo>
                  <a:pt x="0" y="0"/>
                  <a:pt x="0" y="0"/>
                  <a:pt x="0" y="0"/>
                </a:cubicBezTo>
                <a:cubicBezTo>
                  <a:pt x="71" y="564"/>
                  <a:pt x="71" y="564"/>
                  <a:pt x="71" y="564"/>
                </a:cubicBezTo>
                <a:cubicBezTo>
                  <a:pt x="71" y="565"/>
                  <a:pt x="71" y="565"/>
                  <a:pt x="71" y="566"/>
                </a:cubicBezTo>
                <a:cubicBezTo>
                  <a:pt x="71" y="567"/>
                  <a:pt x="71" y="568"/>
                  <a:pt x="72" y="570"/>
                </a:cubicBezTo>
                <a:cubicBezTo>
                  <a:pt x="72" y="570"/>
                  <a:pt x="72" y="570"/>
                  <a:pt x="72" y="570"/>
                </a:cubicBezTo>
                <a:cubicBezTo>
                  <a:pt x="72" y="570"/>
                  <a:pt x="72" y="570"/>
                  <a:pt x="72" y="570"/>
                </a:cubicBezTo>
                <a:cubicBezTo>
                  <a:pt x="80" y="590"/>
                  <a:pt x="142" y="605"/>
                  <a:pt x="216" y="605"/>
                </a:cubicBezTo>
                <a:cubicBezTo>
                  <a:pt x="291" y="605"/>
                  <a:pt x="352" y="590"/>
                  <a:pt x="360" y="570"/>
                </a:cubicBezTo>
                <a:cubicBezTo>
                  <a:pt x="361" y="570"/>
                  <a:pt x="361" y="570"/>
                  <a:pt x="361" y="570"/>
                </a:cubicBezTo>
                <a:cubicBezTo>
                  <a:pt x="361" y="568"/>
                  <a:pt x="361" y="568"/>
                  <a:pt x="361" y="568"/>
                </a:cubicBezTo>
              </a:path>
            </a:pathLst>
          </a:custGeom>
          <a:solidFill>
            <a:srgbClr val="D8C0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" name="Oval 178"/>
          <p:cNvSpPr>
            <a:spLocks noChangeArrowheads="1"/>
          </p:cNvSpPr>
          <p:nvPr/>
        </p:nvSpPr>
        <p:spPr bwMode="auto">
          <a:xfrm>
            <a:off x="9386888" y="3852862"/>
            <a:ext cx="531813" cy="96838"/>
          </a:xfrm>
          <a:prstGeom prst="ellipse">
            <a:avLst/>
          </a:prstGeom>
          <a:solidFill>
            <a:srgbClr val="E8D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" name="Oval 179"/>
          <p:cNvSpPr>
            <a:spLocks noChangeArrowheads="1"/>
          </p:cNvSpPr>
          <p:nvPr/>
        </p:nvSpPr>
        <p:spPr bwMode="auto">
          <a:xfrm>
            <a:off x="9623426" y="3876675"/>
            <a:ext cx="58738" cy="28575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" name="Freeform 180"/>
          <p:cNvSpPr>
            <a:spLocks/>
          </p:cNvSpPr>
          <p:nvPr/>
        </p:nvSpPr>
        <p:spPr bwMode="auto">
          <a:xfrm>
            <a:off x="9386888" y="3905250"/>
            <a:ext cx="531813" cy="176213"/>
          </a:xfrm>
          <a:custGeom>
            <a:avLst/>
            <a:gdLst>
              <a:gd name="T0" fmla="*/ 421 w 433"/>
              <a:gd name="T1" fmla="*/ 94 h 143"/>
              <a:gd name="T2" fmla="*/ 433 w 433"/>
              <a:gd name="T3" fmla="*/ 0 h 143"/>
              <a:gd name="T4" fmla="*/ 432 w 433"/>
              <a:gd name="T5" fmla="*/ 0 h 143"/>
              <a:gd name="T6" fmla="*/ 216 w 433"/>
              <a:gd name="T7" fmla="*/ 35 h 143"/>
              <a:gd name="T8" fmla="*/ 1 w 433"/>
              <a:gd name="T9" fmla="*/ 0 h 143"/>
              <a:gd name="T10" fmla="*/ 0 w 433"/>
              <a:gd name="T11" fmla="*/ 0 h 143"/>
              <a:gd name="T12" fmla="*/ 12 w 433"/>
              <a:gd name="T13" fmla="*/ 92 h 143"/>
              <a:gd name="T14" fmla="*/ 2 w 433"/>
              <a:gd name="T15" fmla="*/ 104 h 143"/>
              <a:gd name="T16" fmla="*/ 215 w 433"/>
              <a:gd name="T17" fmla="*/ 143 h 143"/>
              <a:gd name="T18" fmla="*/ 417 w 433"/>
              <a:gd name="T19" fmla="*/ 116 h 143"/>
              <a:gd name="T20" fmla="*/ 418 w 433"/>
              <a:gd name="T21" fmla="*/ 116 h 143"/>
              <a:gd name="T22" fmla="*/ 418 w 433"/>
              <a:gd name="T23" fmla="*/ 116 h 143"/>
              <a:gd name="T24" fmla="*/ 428 w 433"/>
              <a:gd name="T25" fmla="*/ 104 h 143"/>
              <a:gd name="T26" fmla="*/ 421 w 433"/>
              <a:gd name="T27" fmla="*/ 9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3" h="143">
                <a:moveTo>
                  <a:pt x="421" y="94"/>
                </a:moveTo>
                <a:cubicBezTo>
                  <a:pt x="433" y="0"/>
                  <a:pt x="433" y="0"/>
                  <a:pt x="433" y="0"/>
                </a:cubicBezTo>
                <a:cubicBezTo>
                  <a:pt x="432" y="0"/>
                  <a:pt x="432" y="0"/>
                  <a:pt x="432" y="0"/>
                </a:cubicBezTo>
                <a:cubicBezTo>
                  <a:pt x="421" y="20"/>
                  <a:pt x="329" y="35"/>
                  <a:pt x="216" y="35"/>
                </a:cubicBezTo>
                <a:cubicBezTo>
                  <a:pt x="104" y="35"/>
                  <a:pt x="11" y="2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2" y="92"/>
                  <a:pt x="12" y="92"/>
                  <a:pt x="12" y="92"/>
                </a:cubicBezTo>
                <a:cubicBezTo>
                  <a:pt x="5" y="96"/>
                  <a:pt x="2" y="100"/>
                  <a:pt x="2" y="104"/>
                </a:cubicBezTo>
                <a:cubicBezTo>
                  <a:pt x="2" y="125"/>
                  <a:pt x="98" y="143"/>
                  <a:pt x="215" y="143"/>
                </a:cubicBezTo>
                <a:cubicBezTo>
                  <a:pt x="309" y="143"/>
                  <a:pt x="389" y="132"/>
                  <a:pt x="417" y="116"/>
                </a:cubicBezTo>
                <a:cubicBezTo>
                  <a:pt x="418" y="116"/>
                  <a:pt x="418" y="116"/>
                  <a:pt x="418" y="116"/>
                </a:cubicBezTo>
                <a:cubicBezTo>
                  <a:pt x="418" y="116"/>
                  <a:pt x="418" y="116"/>
                  <a:pt x="418" y="116"/>
                </a:cubicBezTo>
                <a:cubicBezTo>
                  <a:pt x="424" y="112"/>
                  <a:pt x="428" y="108"/>
                  <a:pt x="428" y="104"/>
                </a:cubicBezTo>
                <a:cubicBezTo>
                  <a:pt x="428" y="100"/>
                  <a:pt x="425" y="97"/>
                  <a:pt x="421" y="94"/>
                </a:cubicBezTo>
              </a:path>
            </a:pathLst>
          </a:custGeom>
          <a:solidFill>
            <a:srgbClr val="F8E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" name="Freeform 181"/>
          <p:cNvSpPr>
            <a:spLocks/>
          </p:cNvSpPr>
          <p:nvPr/>
        </p:nvSpPr>
        <p:spPr bwMode="auto">
          <a:xfrm>
            <a:off x="9434513" y="4292600"/>
            <a:ext cx="434975" cy="138113"/>
          </a:xfrm>
          <a:custGeom>
            <a:avLst/>
            <a:gdLst>
              <a:gd name="T0" fmla="*/ 274 w 274"/>
              <a:gd name="T1" fmla="*/ 0 h 87"/>
              <a:gd name="T2" fmla="*/ 0 w 274"/>
              <a:gd name="T3" fmla="*/ 0 h 87"/>
              <a:gd name="T4" fmla="*/ 12 w 274"/>
              <a:gd name="T5" fmla="*/ 87 h 87"/>
              <a:gd name="T6" fmla="*/ 263 w 274"/>
              <a:gd name="T7" fmla="*/ 87 h 87"/>
              <a:gd name="T8" fmla="*/ 274 w 274"/>
              <a:gd name="T9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87">
                <a:moveTo>
                  <a:pt x="274" y="0"/>
                </a:moveTo>
                <a:lnTo>
                  <a:pt x="0" y="0"/>
                </a:lnTo>
                <a:lnTo>
                  <a:pt x="12" y="87"/>
                </a:lnTo>
                <a:lnTo>
                  <a:pt x="263" y="87"/>
                </a:lnTo>
                <a:lnTo>
                  <a:pt x="274" y="0"/>
                </a:lnTo>
                <a:close/>
              </a:path>
            </a:pathLst>
          </a:cu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" name="Freeform 182"/>
          <p:cNvSpPr>
            <a:spLocks/>
          </p:cNvSpPr>
          <p:nvPr/>
        </p:nvSpPr>
        <p:spPr bwMode="auto">
          <a:xfrm>
            <a:off x="9434513" y="4292600"/>
            <a:ext cx="434975" cy="138113"/>
          </a:xfrm>
          <a:custGeom>
            <a:avLst/>
            <a:gdLst>
              <a:gd name="T0" fmla="*/ 274 w 274"/>
              <a:gd name="T1" fmla="*/ 0 h 87"/>
              <a:gd name="T2" fmla="*/ 0 w 274"/>
              <a:gd name="T3" fmla="*/ 0 h 87"/>
              <a:gd name="T4" fmla="*/ 12 w 274"/>
              <a:gd name="T5" fmla="*/ 87 h 87"/>
              <a:gd name="T6" fmla="*/ 263 w 274"/>
              <a:gd name="T7" fmla="*/ 87 h 87"/>
              <a:gd name="T8" fmla="*/ 274 w 274"/>
              <a:gd name="T9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" h="87">
                <a:moveTo>
                  <a:pt x="274" y="0"/>
                </a:moveTo>
                <a:lnTo>
                  <a:pt x="0" y="0"/>
                </a:lnTo>
                <a:lnTo>
                  <a:pt x="12" y="87"/>
                </a:lnTo>
                <a:lnTo>
                  <a:pt x="263" y="87"/>
                </a:lnTo>
                <a:lnTo>
                  <a:pt x="2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" name="Oval 183"/>
          <p:cNvSpPr>
            <a:spLocks noChangeArrowheads="1"/>
          </p:cNvSpPr>
          <p:nvPr/>
        </p:nvSpPr>
        <p:spPr bwMode="auto">
          <a:xfrm>
            <a:off x="9486901" y="4192587"/>
            <a:ext cx="338138" cy="339725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" name="Freeform 184"/>
          <p:cNvSpPr>
            <a:spLocks/>
          </p:cNvSpPr>
          <p:nvPr/>
        </p:nvSpPr>
        <p:spPr bwMode="auto">
          <a:xfrm>
            <a:off x="9637713" y="3584575"/>
            <a:ext cx="242888" cy="304800"/>
          </a:xfrm>
          <a:custGeom>
            <a:avLst/>
            <a:gdLst>
              <a:gd name="T0" fmla="*/ 195 w 198"/>
              <a:gd name="T1" fmla="*/ 7 h 248"/>
              <a:gd name="T2" fmla="*/ 178 w 198"/>
              <a:gd name="T3" fmla="*/ 4 h 248"/>
              <a:gd name="T4" fmla="*/ 7 w 198"/>
              <a:gd name="T5" fmla="*/ 121 h 248"/>
              <a:gd name="T6" fmla="*/ 2 w 198"/>
              <a:gd name="T7" fmla="*/ 131 h 248"/>
              <a:gd name="T8" fmla="*/ 0 w 198"/>
              <a:gd name="T9" fmla="*/ 248 h 248"/>
              <a:gd name="T10" fmla="*/ 24 w 198"/>
              <a:gd name="T11" fmla="*/ 248 h 248"/>
              <a:gd name="T12" fmla="*/ 26 w 198"/>
              <a:gd name="T13" fmla="*/ 138 h 248"/>
              <a:gd name="T14" fmla="*/ 192 w 198"/>
              <a:gd name="T15" fmla="*/ 24 h 248"/>
              <a:gd name="T16" fmla="*/ 195 w 198"/>
              <a:gd name="T17" fmla="*/ 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8" h="248">
                <a:moveTo>
                  <a:pt x="195" y="7"/>
                </a:moveTo>
                <a:cubicBezTo>
                  <a:pt x="191" y="2"/>
                  <a:pt x="183" y="0"/>
                  <a:pt x="178" y="4"/>
                </a:cubicBezTo>
                <a:cubicBezTo>
                  <a:pt x="7" y="121"/>
                  <a:pt x="7" y="121"/>
                  <a:pt x="7" y="121"/>
                </a:cubicBezTo>
                <a:cubicBezTo>
                  <a:pt x="4" y="124"/>
                  <a:pt x="2" y="127"/>
                  <a:pt x="2" y="131"/>
                </a:cubicBezTo>
                <a:cubicBezTo>
                  <a:pt x="0" y="248"/>
                  <a:pt x="0" y="248"/>
                  <a:pt x="0" y="248"/>
                </a:cubicBezTo>
                <a:cubicBezTo>
                  <a:pt x="24" y="248"/>
                  <a:pt x="24" y="248"/>
                  <a:pt x="24" y="248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192" y="24"/>
                  <a:pt x="192" y="24"/>
                  <a:pt x="192" y="24"/>
                </a:cubicBezTo>
                <a:cubicBezTo>
                  <a:pt x="197" y="20"/>
                  <a:pt x="198" y="13"/>
                  <a:pt x="195" y="7"/>
                </a:cubicBezTo>
              </a:path>
            </a:pathLst>
          </a:custGeom>
          <a:solidFill>
            <a:srgbClr val="D8C0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" name="Freeform 185"/>
          <p:cNvSpPr>
            <a:spLocks/>
          </p:cNvSpPr>
          <p:nvPr/>
        </p:nvSpPr>
        <p:spPr bwMode="auto">
          <a:xfrm>
            <a:off x="9394826" y="3913187"/>
            <a:ext cx="6350" cy="93663"/>
          </a:xfrm>
          <a:custGeom>
            <a:avLst/>
            <a:gdLst>
              <a:gd name="T0" fmla="*/ 0 w 5"/>
              <a:gd name="T1" fmla="*/ 43 h 76"/>
              <a:gd name="T2" fmla="*/ 4 w 5"/>
              <a:gd name="T3" fmla="*/ 76 h 76"/>
              <a:gd name="T4" fmla="*/ 5 w 5"/>
              <a:gd name="T5" fmla="*/ 76 h 76"/>
              <a:gd name="T6" fmla="*/ 5 w 5"/>
              <a:gd name="T7" fmla="*/ 3 h 76"/>
              <a:gd name="T8" fmla="*/ 0 w 5"/>
              <a:gd name="T9" fmla="*/ 0 h 76"/>
              <a:gd name="T10" fmla="*/ 0 w 5"/>
              <a:gd name="T11" fmla="*/ 4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6">
                <a:moveTo>
                  <a:pt x="0" y="43"/>
                </a:moveTo>
                <a:cubicBezTo>
                  <a:pt x="4" y="76"/>
                  <a:pt x="4" y="76"/>
                  <a:pt x="4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5" y="3"/>
                  <a:pt x="5" y="3"/>
                  <a:pt x="5" y="3"/>
                </a:cubicBezTo>
                <a:cubicBezTo>
                  <a:pt x="3" y="2"/>
                  <a:pt x="2" y="1"/>
                  <a:pt x="0" y="0"/>
                </a:cubicBezTo>
                <a:lnTo>
                  <a:pt x="0" y="43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" name="Freeform 186"/>
          <p:cNvSpPr>
            <a:spLocks/>
          </p:cNvSpPr>
          <p:nvPr/>
        </p:nvSpPr>
        <p:spPr bwMode="auto">
          <a:xfrm>
            <a:off x="9418638" y="3924300"/>
            <a:ext cx="6350" cy="92075"/>
          </a:xfrm>
          <a:custGeom>
            <a:avLst/>
            <a:gdLst>
              <a:gd name="T0" fmla="*/ 0 w 5"/>
              <a:gd name="T1" fmla="*/ 73 h 75"/>
              <a:gd name="T2" fmla="*/ 5 w 5"/>
              <a:gd name="T3" fmla="*/ 75 h 75"/>
              <a:gd name="T4" fmla="*/ 5 w 5"/>
              <a:gd name="T5" fmla="*/ 1 h 75"/>
              <a:gd name="T6" fmla="*/ 0 w 5"/>
              <a:gd name="T7" fmla="*/ 0 h 75"/>
              <a:gd name="T8" fmla="*/ 0 w 5"/>
              <a:gd name="T9" fmla="*/ 7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5">
                <a:moveTo>
                  <a:pt x="0" y="73"/>
                </a:moveTo>
                <a:cubicBezTo>
                  <a:pt x="2" y="74"/>
                  <a:pt x="3" y="74"/>
                  <a:pt x="5" y="75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0"/>
                  <a:pt x="0" y="0"/>
                </a:cubicBezTo>
                <a:lnTo>
                  <a:pt x="0" y="73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Freeform 187"/>
          <p:cNvSpPr>
            <a:spLocks/>
          </p:cNvSpPr>
          <p:nvPr/>
        </p:nvSpPr>
        <p:spPr bwMode="auto">
          <a:xfrm>
            <a:off x="9442451" y="3930650"/>
            <a:ext cx="6350" cy="90488"/>
          </a:xfrm>
          <a:custGeom>
            <a:avLst/>
            <a:gdLst>
              <a:gd name="T0" fmla="*/ 0 w 5"/>
              <a:gd name="T1" fmla="*/ 73 h 74"/>
              <a:gd name="T2" fmla="*/ 5 w 5"/>
              <a:gd name="T3" fmla="*/ 74 h 74"/>
              <a:gd name="T4" fmla="*/ 5 w 5"/>
              <a:gd name="T5" fmla="*/ 1 h 74"/>
              <a:gd name="T6" fmla="*/ 0 w 5"/>
              <a:gd name="T7" fmla="*/ 0 h 74"/>
              <a:gd name="T8" fmla="*/ 0 w 5"/>
              <a:gd name="T9" fmla="*/ 7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4">
                <a:moveTo>
                  <a:pt x="0" y="73"/>
                </a:moveTo>
                <a:cubicBezTo>
                  <a:pt x="1" y="74"/>
                  <a:pt x="3" y="74"/>
                  <a:pt x="5" y="74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1" y="0"/>
                  <a:pt x="0" y="0"/>
                </a:cubicBezTo>
                <a:lnTo>
                  <a:pt x="0" y="73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Freeform 188"/>
          <p:cNvSpPr>
            <a:spLocks/>
          </p:cNvSpPr>
          <p:nvPr/>
        </p:nvSpPr>
        <p:spPr bwMode="auto">
          <a:xfrm>
            <a:off x="9464676" y="3935412"/>
            <a:ext cx="6350" cy="90488"/>
          </a:xfrm>
          <a:custGeom>
            <a:avLst/>
            <a:gdLst>
              <a:gd name="T0" fmla="*/ 0 w 4"/>
              <a:gd name="T1" fmla="*/ 73 h 74"/>
              <a:gd name="T2" fmla="*/ 4 w 4"/>
              <a:gd name="T3" fmla="*/ 74 h 74"/>
              <a:gd name="T4" fmla="*/ 4 w 4"/>
              <a:gd name="T5" fmla="*/ 1 h 74"/>
              <a:gd name="T6" fmla="*/ 0 w 4"/>
              <a:gd name="T7" fmla="*/ 0 h 74"/>
              <a:gd name="T8" fmla="*/ 0 w 4"/>
              <a:gd name="T9" fmla="*/ 7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4">
                <a:moveTo>
                  <a:pt x="0" y="73"/>
                </a:moveTo>
                <a:cubicBezTo>
                  <a:pt x="1" y="73"/>
                  <a:pt x="3" y="74"/>
                  <a:pt x="4" y="74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1" y="0"/>
                  <a:pt x="0" y="0"/>
                </a:cubicBezTo>
                <a:lnTo>
                  <a:pt x="0" y="73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" name="Freeform 189"/>
          <p:cNvSpPr>
            <a:spLocks/>
          </p:cNvSpPr>
          <p:nvPr/>
        </p:nvSpPr>
        <p:spPr bwMode="auto">
          <a:xfrm>
            <a:off x="9486901" y="3938587"/>
            <a:ext cx="6350" cy="92075"/>
          </a:xfrm>
          <a:custGeom>
            <a:avLst/>
            <a:gdLst>
              <a:gd name="T0" fmla="*/ 0 w 5"/>
              <a:gd name="T1" fmla="*/ 73 h 74"/>
              <a:gd name="T2" fmla="*/ 5 w 5"/>
              <a:gd name="T3" fmla="*/ 74 h 74"/>
              <a:gd name="T4" fmla="*/ 5 w 5"/>
              <a:gd name="T5" fmla="*/ 1 h 74"/>
              <a:gd name="T6" fmla="*/ 0 w 5"/>
              <a:gd name="T7" fmla="*/ 0 h 74"/>
              <a:gd name="T8" fmla="*/ 0 w 5"/>
              <a:gd name="T9" fmla="*/ 7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4">
                <a:moveTo>
                  <a:pt x="0" y="73"/>
                </a:moveTo>
                <a:cubicBezTo>
                  <a:pt x="2" y="73"/>
                  <a:pt x="3" y="74"/>
                  <a:pt x="5" y="74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2" y="0"/>
                  <a:pt x="0" y="0"/>
                </a:cubicBezTo>
                <a:lnTo>
                  <a:pt x="0" y="73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9" name="Freeform 190"/>
          <p:cNvSpPr>
            <a:spLocks/>
          </p:cNvSpPr>
          <p:nvPr/>
        </p:nvSpPr>
        <p:spPr bwMode="auto">
          <a:xfrm>
            <a:off x="9510713" y="3941762"/>
            <a:ext cx="6350" cy="90488"/>
          </a:xfrm>
          <a:custGeom>
            <a:avLst/>
            <a:gdLst>
              <a:gd name="T0" fmla="*/ 0 w 5"/>
              <a:gd name="T1" fmla="*/ 74 h 74"/>
              <a:gd name="T2" fmla="*/ 5 w 5"/>
              <a:gd name="T3" fmla="*/ 74 h 74"/>
              <a:gd name="T4" fmla="*/ 5 w 5"/>
              <a:gd name="T5" fmla="*/ 1 h 74"/>
              <a:gd name="T6" fmla="*/ 0 w 5"/>
              <a:gd name="T7" fmla="*/ 0 h 74"/>
              <a:gd name="T8" fmla="*/ 0 w 5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4">
                <a:moveTo>
                  <a:pt x="0" y="74"/>
                </a:moveTo>
                <a:cubicBezTo>
                  <a:pt x="2" y="74"/>
                  <a:pt x="3" y="74"/>
                  <a:pt x="5" y="74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0"/>
                  <a:pt x="0" y="0"/>
                </a:cubicBezTo>
                <a:cubicBezTo>
                  <a:pt x="0" y="74"/>
                  <a:pt x="0" y="74"/>
                  <a:pt x="0" y="74"/>
                </a:cubicBezTo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0" name="Freeform 191"/>
          <p:cNvSpPr>
            <a:spLocks/>
          </p:cNvSpPr>
          <p:nvPr/>
        </p:nvSpPr>
        <p:spPr bwMode="auto">
          <a:xfrm>
            <a:off x="9534526" y="3943350"/>
            <a:ext cx="6350" cy="92075"/>
          </a:xfrm>
          <a:custGeom>
            <a:avLst/>
            <a:gdLst>
              <a:gd name="T0" fmla="*/ 0 w 5"/>
              <a:gd name="T1" fmla="*/ 74 h 74"/>
              <a:gd name="T2" fmla="*/ 5 w 5"/>
              <a:gd name="T3" fmla="*/ 74 h 74"/>
              <a:gd name="T4" fmla="*/ 5 w 5"/>
              <a:gd name="T5" fmla="*/ 1 h 74"/>
              <a:gd name="T6" fmla="*/ 0 w 5"/>
              <a:gd name="T7" fmla="*/ 0 h 74"/>
              <a:gd name="T8" fmla="*/ 0 w 5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4">
                <a:moveTo>
                  <a:pt x="0" y="74"/>
                </a:moveTo>
                <a:cubicBezTo>
                  <a:pt x="1" y="74"/>
                  <a:pt x="3" y="74"/>
                  <a:pt x="5" y="74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1" y="0"/>
                  <a:pt x="0" y="0"/>
                </a:cubicBezTo>
                <a:cubicBezTo>
                  <a:pt x="0" y="74"/>
                  <a:pt x="0" y="74"/>
                  <a:pt x="0" y="74"/>
                </a:cubicBezTo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1" name="Freeform 192"/>
          <p:cNvSpPr>
            <a:spLocks/>
          </p:cNvSpPr>
          <p:nvPr/>
        </p:nvSpPr>
        <p:spPr bwMode="auto">
          <a:xfrm>
            <a:off x="9558338" y="3946525"/>
            <a:ext cx="4763" cy="90488"/>
          </a:xfrm>
          <a:custGeom>
            <a:avLst/>
            <a:gdLst>
              <a:gd name="T0" fmla="*/ 0 w 4"/>
              <a:gd name="T1" fmla="*/ 73 h 73"/>
              <a:gd name="T2" fmla="*/ 4 w 4"/>
              <a:gd name="T3" fmla="*/ 73 h 73"/>
              <a:gd name="T4" fmla="*/ 4 w 4"/>
              <a:gd name="T5" fmla="*/ 0 h 73"/>
              <a:gd name="T6" fmla="*/ 0 w 4"/>
              <a:gd name="T7" fmla="*/ 0 h 73"/>
              <a:gd name="T8" fmla="*/ 0 w 4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3">
                <a:moveTo>
                  <a:pt x="0" y="73"/>
                </a:moveTo>
                <a:cubicBezTo>
                  <a:pt x="1" y="73"/>
                  <a:pt x="3" y="73"/>
                  <a:pt x="4" y="73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ubicBezTo>
                  <a:pt x="0" y="73"/>
                  <a:pt x="0" y="73"/>
                  <a:pt x="0" y="73"/>
                </a:cubicBezTo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Freeform 193"/>
          <p:cNvSpPr>
            <a:spLocks/>
          </p:cNvSpPr>
          <p:nvPr/>
        </p:nvSpPr>
        <p:spPr bwMode="auto">
          <a:xfrm>
            <a:off x="9580563" y="3948112"/>
            <a:ext cx="4763" cy="88900"/>
          </a:xfrm>
          <a:custGeom>
            <a:avLst/>
            <a:gdLst>
              <a:gd name="T0" fmla="*/ 0 w 5"/>
              <a:gd name="T1" fmla="*/ 73 h 73"/>
              <a:gd name="T2" fmla="*/ 5 w 5"/>
              <a:gd name="T3" fmla="*/ 73 h 73"/>
              <a:gd name="T4" fmla="*/ 5 w 5"/>
              <a:gd name="T5" fmla="*/ 0 h 73"/>
              <a:gd name="T6" fmla="*/ 0 w 5"/>
              <a:gd name="T7" fmla="*/ 0 h 73"/>
              <a:gd name="T8" fmla="*/ 0 w 5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3">
                <a:moveTo>
                  <a:pt x="0" y="73"/>
                </a:moveTo>
                <a:cubicBezTo>
                  <a:pt x="2" y="73"/>
                  <a:pt x="4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0"/>
                </a:cubicBezTo>
                <a:cubicBezTo>
                  <a:pt x="0" y="73"/>
                  <a:pt x="0" y="73"/>
                  <a:pt x="0" y="73"/>
                </a:cubicBezTo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3" name="Freeform 194"/>
          <p:cNvSpPr>
            <a:spLocks/>
          </p:cNvSpPr>
          <p:nvPr/>
        </p:nvSpPr>
        <p:spPr bwMode="auto">
          <a:xfrm>
            <a:off x="9602788" y="3949700"/>
            <a:ext cx="6350" cy="88900"/>
          </a:xfrm>
          <a:custGeom>
            <a:avLst/>
            <a:gdLst>
              <a:gd name="T0" fmla="*/ 0 w 5"/>
              <a:gd name="T1" fmla="*/ 73 h 73"/>
              <a:gd name="T2" fmla="*/ 5 w 5"/>
              <a:gd name="T3" fmla="*/ 73 h 73"/>
              <a:gd name="T4" fmla="*/ 5 w 5"/>
              <a:gd name="T5" fmla="*/ 0 h 73"/>
              <a:gd name="T6" fmla="*/ 0 w 5"/>
              <a:gd name="T7" fmla="*/ 0 h 73"/>
              <a:gd name="T8" fmla="*/ 0 w 5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3">
                <a:moveTo>
                  <a:pt x="0" y="73"/>
                </a:moveTo>
                <a:cubicBezTo>
                  <a:pt x="2" y="73"/>
                  <a:pt x="3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ubicBezTo>
                  <a:pt x="0" y="73"/>
                  <a:pt x="0" y="73"/>
                  <a:pt x="0" y="73"/>
                </a:cubicBezTo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4" name="Freeform 195"/>
          <p:cNvSpPr>
            <a:spLocks/>
          </p:cNvSpPr>
          <p:nvPr/>
        </p:nvSpPr>
        <p:spPr bwMode="auto">
          <a:xfrm>
            <a:off x="9626601" y="3949700"/>
            <a:ext cx="6350" cy="88900"/>
          </a:xfrm>
          <a:custGeom>
            <a:avLst/>
            <a:gdLst>
              <a:gd name="T0" fmla="*/ 0 w 5"/>
              <a:gd name="T1" fmla="*/ 73 h 73"/>
              <a:gd name="T2" fmla="*/ 5 w 5"/>
              <a:gd name="T3" fmla="*/ 73 h 73"/>
              <a:gd name="T4" fmla="*/ 5 w 5"/>
              <a:gd name="T5" fmla="*/ 0 h 73"/>
              <a:gd name="T6" fmla="*/ 0 w 5"/>
              <a:gd name="T7" fmla="*/ 0 h 73"/>
              <a:gd name="T8" fmla="*/ 0 w 5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3">
                <a:moveTo>
                  <a:pt x="0" y="73"/>
                </a:moveTo>
                <a:cubicBezTo>
                  <a:pt x="2" y="73"/>
                  <a:pt x="3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cubicBezTo>
                  <a:pt x="0" y="73"/>
                  <a:pt x="0" y="73"/>
                  <a:pt x="0" y="73"/>
                </a:cubicBezTo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5" name="Freeform 196"/>
          <p:cNvSpPr>
            <a:spLocks/>
          </p:cNvSpPr>
          <p:nvPr/>
        </p:nvSpPr>
        <p:spPr bwMode="auto">
          <a:xfrm>
            <a:off x="9650413" y="3949700"/>
            <a:ext cx="6350" cy="90488"/>
          </a:xfrm>
          <a:custGeom>
            <a:avLst/>
            <a:gdLst>
              <a:gd name="T0" fmla="*/ 0 w 5"/>
              <a:gd name="T1" fmla="*/ 0 h 74"/>
              <a:gd name="T2" fmla="*/ 0 w 5"/>
              <a:gd name="T3" fmla="*/ 74 h 74"/>
              <a:gd name="T4" fmla="*/ 2 w 5"/>
              <a:gd name="T5" fmla="*/ 74 h 74"/>
              <a:gd name="T6" fmla="*/ 5 w 5"/>
              <a:gd name="T7" fmla="*/ 74 h 74"/>
              <a:gd name="T8" fmla="*/ 5 w 5"/>
              <a:gd name="T9" fmla="*/ 0 h 74"/>
              <a:gd name="T10" fmla="*/ 3 w 5"/>
              <a:gd name="T11" fmla="*/ 0 h 74"/>
              <a:gd name="T12" fmla="*/ 0 w 5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74">
                <a:moveTo>
                  <a:pt x="0" y="0"/>
                </a:moveTo>
                <a:cubicBezTo>
                  <a:pt x="0" y="74"/>
                  <a:pt x="0" y="74"/>
                  <a:pt x="0" y="74"/>
                </a:cubicBezTo>
                <a:cubicBezTo>
                  <a:pt x="1" y="74"/>
                  <a:pt x="1" y="74"/>
                  <a:pt x="2" y="74"/>
                </a:cubicBezTo>
                <a:cubicBezTo>
                  <a:pt x="3" y="74"/>
                  <a:pt x="4" y="74"/>
                  <a:pt x="5" y="74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6" name="Freeform 197"/>
          <p:cNvSpPr>
            <a:spLocks/>
          </p:cNvSpPr>
          <p:nvPr/>
        </p:nvSpPr>
        <p:spPr bwMode="auto">
          <a:xfrm>
            <a:off x="9672638" y="3949700"/>
            <a:ext cx="4763" cy="88900"/>
          </a:xfrm>
          <a:custGeom>
            <a:avLst/>
            <a:gdLst>
              <a:gd name="T0" fmla="*/ 0 w 4"/>
              <a:gd name="T1" fmla="*/ 73 h 73"/>
              <a:gd name="T2" fmla="*/ 4 w 4"/>
              <a:gd name="T3" fmla="*/ 73 h 73"/>
              <a:gd name="T4" fmla="*/ 4 w 4"/>
              <a:gd name="T5" fmla="*/ 0 h 73"/>
              <a:gd name="T6" fmla="*/ 0 w 4"/>
              <a:gd name="T7" fmla="*/ 0 h 73"/>
              <a:gd name="T8" fmla="*/ 0 w 4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3">
                <a:moveTo>
                  <a:pt x="0" y="73"/>
                </a:moveTo>
                <a:cubicBezTo>
                  <a:pt x="1" y="73"/>
                  <a:pt x="3" y="73"/>
                  <a:pt x="4" y="73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lnTo>
                  <a:pt x="0" y="73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7" name="Freeform 198"/>
          <p:cNvSpPr>
            <a:spLocks/>
          </p:cNvSpPr>
          <p:nvPr/>
        </p:nvSpPr>
        <p:spPr bwMode="auto">
          <a:xfrm>
            <a:off x="9694863" y="3949700"/>
            <a:ext cx="6350" cy="88900"/>
          </a:xfrm>
          <a:custGeom>
            <a:avLst/>
            <a:gdLst>
              <a:gd name="T0" fmla="*/ 0 w 5"/>
              <a:gd name="T1" fmla="*/ 73 h 73"/>
              <a:gd name="T2" fmla="*/ 5 w 5"/>
              <a:gd name="T3" fmla="*/ 73 h 73"/>
              <a:gd name="T4" fmla="*/ 5 w 5"/>
              <a:gd name="T5" fmla="*/ 0 h 73"/>
              <a:gd name="T6" fmla="*/ 0 w 5"/>
              <a:gd name="T7" fmla="*/ 0 h 73"/>
              <a:gd name="T8" fmla="*/ 0 w 5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3">
                <a:moveTo>
                  <a:pt x="0" y="73"/>
                </a:moveTo>
                <a:cubicBezTo>
                  <a:pt x="2" y="73"/>
                  <a:pt x="3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lnTo>
                  <a:pt x="0" y="73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8" name="Freeform 199"/>
          <p:cNvSpPr>
            <a:spLocks/>
          </p:cNvSpPr>
          <p:nvPr/>
        </p:nvSpPr>
        <p:spPr bwMode="auto">
          <a:xfrm>
            <a:off x="9718676" y="3948112"/>
            <a:ext cx="6350" cy="88900"/>
          </a:xfrm>
          <a:custGeom>
            <a:avLst/>
            <a:gdLst>
              <a:gd name="T0" fmla="*/ 0 w 5"/>
              <a:gd name="T1" fmla="*/ 73 h 73"/>
              <a:gd name="T2" fmla="*/ 5 w 5"/>
              <a:gd name="T3" fmla="*/ 73 h 73"/>
              <a:gd name="T4" fmla="*/ 5 w 5"/>
              <a:gd name="T5" fmla="*/ 0 h 73"/>
              <a:gd name="T6" fmla="*/ 0 w 5"/>
              <a:gd name="T7" fmla="*/ 0 h 73"/>
              <a:gd name="T8" fmla="*/ 0 w 5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3">
                <a:moveTo>
                  <a:pt x="0" y="73"/>
                </a:moveTo>
                <a:cubicBezTo>
                  <a:pt x="2" y="73"/>
                  <a:pt x="3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  <a:lnTo>
                  <a:pt x="0" y="73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9" name="Freeform 200"/>
          <p:cNvSpPr>
            <a:spLocks/>
          </p:cNvSpPr>
          <p:nvPr/>
        </p:nvSpPr>
        <p:spPr bwMode="auto">
          <a:xfrm>
            <a:off x="9742488" y="3946525"/>
            <a:ext cx="6350" cy="90488"/>
          </a:xfrm>
          <a:custGeom>
            <a:avLst/>
            <a:gdLst>
              <a:gd name="T0" fmla="*/ 0 w 5"/>
              <a:gd name="T1" fmla="*/ 73 h 73"/>
              <a:gd name="T2" fmla="*/ 5 w 5"/>
              <a:gd name="T3" fmla="*/ 73 h 73"/>
              <a:gd name="T4" fmla="*/ 5 w 5"/>
              <a:gd name="T5" fmla="*/ 0 h 73"/>
              <a:gd name="T6" fmla="*/ 0 w 5"/>
              <a:gd name="T7" fmla="*/ 0 h 73"/>
              <a:gd name="T8" fmla="*/ 0 w 5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3">
                <a:moveTo>
                  <a:pt x="0" y="73"/>
                </a:moveTo>
                <a:cubicBezTo>
                  <a:pt x="1" y="73"/>
                  <a:pt x="3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0"/>
                </a:cubicBezTo>
                <a:lnTo>
                  <a:pt x="0" y="73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0" name="Freeform 201"/>
          <p:cNvSpPr>
            <a:spLocks/>
          </p:cNvSpPr>
          <p:nvPr/>
        </p:nvSpPr>
        <p:spPr bwMode="auto">
          <a:xfrm>
            <a:off x="9764713" y="3943350"/>
            <a:ext cx="6350" cy="92075"/>
          </a:xfrm>
          <a:custGeom>
            <a:avLst/>
            <a:gdLst>
              <a:gd name="T0" fmla="*/ 0 w 4"/>
              <a:gd name="T1" fmla="*/ 74 h 74"/>
              <a:gd name="T2" fmla="*/ 4 w 4"/>
              <a:gd name="T3" fmla="*/ 73 h 74"/>
              <a:gd name="T4" fmla="*/ 4 w 4"/>
              <a:gd name="T5" fmla="*/ 0 h 74"/>
              <a:gd name="T6" fmla="*/ 0 w 4"/>
              <a:gd name="T7" fmla="*/ 1 h 74"/>
              <a:gd name="T8" fmla="*/ 0 w 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4">
                <a:moveTo>
                  <a:pt x="0" y="74"/>
                </a:moveTo>
                <a:cubicBezTo>
                  <a:pt x="1" y="74"/>
                  <a:pt x="3" y="74"/>
                  <a:pt x="4" y="73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1"/>
                  <a:pt x="0" y="1"/>
                </a:cubicBezTo>
                <a:lnTo>
                  <a:pt x="0" y="74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1" name="Freeform 202"/>
          <p:cNvSpPr>
            <a:spLocks/>
          </p:cNvSpPr>
          <p:nvPr/>
        </p:nvSpPr>
        <p:spPr bwMode="auto">
          <a:xfrm>
            <a:off x="9786938" y="3943350"/>
            <a:ext cx="6350" cy="88900"/>
          </a:xfrm>
          <a:custGeom>
            <a:avLst/>
            <a:gdLst>
              <a:gd name="T0" fmla="*/ 0 w 5"/>
              <a:gd name="T1" fmla="*/ 73 h 73"/>
              <a:gd name="T2" fmla="*/ 5 w 5"/>
              <a:gd name="T3" fmla="*/ 73 h 73"/>
              <a:gd name="T4" fmla="*/ 5 w 5"/>
              <a:gd name="T5" fmla="*/ 0 h 73"/>
              <a:gd name="T6" fmla="*/ 0 w 5"/>
              <a:gd name="T7" fmla="*/ 0 h 73"/>
              <a:gd name="T8" fmla="*/ 0 w 5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3">
                <a:moveTo>
                  <a:pt x="0" y="73"/>
                </a:moveTo>
                <a:cubicBezTo>
                  <a:pt x="2" y="73"/>
                  <a:pt x="4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0"/>
                </a:cubicBezTo>
                <a:lnTo>
                  <a:pt x="0" y="73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2" name="Freeform 203"/>
          <p:cNvSpPr>
            <a:spLocks/>
          </p:cNvSpPr>
          <p:nvPr/>
        </p:nvSpPr>
        <p:spPr bwMode="auto">
          <a:xfrm>
            <a:off x="9810751" y="3938587"/>
            <a:ext cx="6350" cy="92075"/>
          </a:xfrm>
          <a:custGeom>
            <a:avLst/>
            <a:gdLst>
              <a:gd name="T0" fmla="*/ 0 w 5"/>
              <a:gd name="T1" fmla="*/ 74 h 74"/>
              <a:gd name="T2" fmla="*/ 5 w 5"/>
              <a:gd name="T3" fmla="*/ 73 h 74"/>
              <a:gd name="T4" fmla="*/ 5 w 5"/>
              <a:gd name="T5" fmla="*/ 0 h 74"/>
              <a:gd name="T6" fmla="*/ 0 w 5"/>
              <a:gd name="T7" fmla="*/ 1 h 74"/>
              <a:gd name="T8" fmla="*/ 0 w 5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4">
                <a:moveTo>
                  <a:pt x="0" y="74"/>
                </a:moveTo>
                <a:cubicBezTo>
                  <a:pt x="2" y="74"/>
                  <a:pt x="3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0" y="1"/>
                </a:cubicBezTo>
                <a:lnTo>
                  <a:pt x="0" y="74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3" name="Freeform 204"/>
          <p:cNvSpPr>
            <a:spLocks/>
          </p:cNvSpPr>
          <p:nvPr/>
        </p:nvSpPr>
        <p:spPr bwMode="auto">
          <a:xfrm>
            <a:off x="9834563" y="3935412"/>
            <a:ext cx="6350" cy="90488"/>
          </a:xfrm>
          <a:custGeom>
            <a:avLst/>
            <a:gdLst>
              <a:gd name="T0" fmla="*/ 0 w 5"/>
              <a:gd name="T1" fmla="*/ 74 h 74"/>
              <a:gd name="T2" fmla="*/ 5 w 5"/>
              <a:gd name="T3" fmla="*/ 73 h 74"/>
              <a:gd name="T4" fmla="*/ 5 w 5"/>
              <a:gd name="T5" fmla="*/ 0 h 74"/>
              <a:gd name="T6" fmla="*/ 0 w 5"/>
              <a:gd name="T7" fmla="*/ 1 h 74"/>
              <a:gd name="T8" fmla="*/ 0 w 5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4">
                <a:moveTo>
                  <a:pt x="0" y="74"/>
                </a:moveTo>
                <a:cubicBezTo>
                  <a:pt x="2" y="74"/>
                  <a:pt x="3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3" y="1"/>
                  <a:pt x="2" y="1"/>
                  <a:pt x="0" y="1"/>
                </a:cubicBezTo>
                <a:lnTo>
                  <a:pt x="0" y="74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Freeform 206"/>
          <p:cNvSpPr>
            <a:spLocks/>
          </p:cNvSpPr>
          <p:nvPr/>
        </p:nvSpPr>
        <p:spPr bwMode="auto">
          <a:xfrm>
            <a:off x="9858376" y="3932238"/>
            <a:ext cx="4763" cy="88900"/>
          </a:xfrm>
          <a:custGeom>
            <a:avLst/>
            <a:gdLst>
              <a:gd name="T0" fmla="*/ 0 w 5"/>
              <a:gd name="T1" fmla="*/ 73 h 73"/>
              <a:gd name="T2" fmla="*/ 5 w 5"/>
              <a:gd name="T3" fmla="*/ 72 h 73"/>
              <a:gd name="T4" fmla="*/ 5 w 5"/>
              <a:gd name="T5" fmla="*/ 0 h 73"/>
              <a:gd name="T6" fmla="*/ 0 w 5"/>
              <a:gd name="T7" fmla="*/ 1 h 73"/>
              <a:gd name="T8" fmla="*/ 0 w 5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3">
                <a:moveTo>
                  <a:pt x="0" y="73"/>
                </a:moveTo>
                <a:cubicBezTo>
                  <a:pt x="1" y="73"/>
                  <a:pt x="3" y="73"/>
                  <a:pt x="5" y="72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0"/>
                  <a:pt x="0" y="1"/>
                </a:cubicBezTo>
                <a:lnTo>
                  <a:pt x="0" y="73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207"/>
          <p:cNvSpPr>
            <a:spLocks/>
          </p:cNvSpPr>
          <p:nvPr/>
        </p:nvSpPr>
        <p:spPr bwMode="auto">
          <a:xfrm>
            <a:off x="9879013" y="3924300"/>
            <a:ext cx="6350" cy="92075"/>
          </a:xfrm>
          <a:custGeom>
            <a:avLst/>
            <a:gdLst>
              <a:gd name="T0" fmla="*/ 0 w 5"/>
              <a:gd name="T1" fmla="*/ 75 h 75"/>
              <a:gd name="T2" fmla="*/ 5 w 5"/>
              <a:gd name="T3" fmla="*/ 73 h 75"/>
              <a:gd name="T4" fmla="*/ 5 w 5"/>
              <a:gd name="T5" fmla="*/ 0 h 75"/>
              <a:gd name="T6" fmla="*/ 0 w 5"/>
              <a:gd name="T7" fmla="*/ 2 h 75"/>
              <a:gd name="T8" fmla="*/ 0 w 5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5">
                <a:moveTo>
                  <a:pt x="0" y="75"/>
                </a:moveTo>
                <a:cubicBezTo>
                  <a:pt x="2" y="74"/>
                  <a:pt x="4" y="74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2" y="1"/>
                  <a:pt x="0" y="2"/>
                </a:cubicBezTo>
                <a:lnTo>
                  <a:pt x="0" y="75"/>
                </a:ln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208"/>
          <p:cNvSpPr>
            <a:spLocks/>
          </p:cNvSpPr>
          <p:nvPr/>
        </p:nvSpPr>
        <p:spPr bwMode="auto">
          <a:xfrm>
            <a:off x="9902826" y="3914775"/>
            <a:ext cx="6350" cy="92075"/>
          </a:xfrm>
          <a:custGeom>
            <a:avLst/>
            <a:gdLst>
              <a:gd name="T0" fmla="*/ 0 w 5"/>
              <a:gd name="T1" fmla="*/ 3 h 75"/>
              <a:gd name="T2" fmla="*/ 0 w 5"/>
              <a:gd name="T3" fmla="*/ 75 h 75"/>
              <a:gd name="T4" fmla="*/ 4 w 5"/>
              <a:gd name="T5" fmla="*/ 74 h 75"/>
              <a:gd name="T6" fmla="*/ 5 w 5"/>
              <a:gd name="T7" fmla="*/ 63 h 75"/>
              <a:gd name="T8" fmla="*/ 5 w 5"/>
              <a:gd name="T9" fmla="*/ 0 h 75"/>
              <a:gd name="T10" fmla="*/ 0 w 5"/>
              <a:gd name="T11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5">
                <a:moveTo>
                  <a:pt x="0" y="3"/>
                </a:moveTo>
                <a:cubicBezTo>
                  <a:pt x="0" y="75"/>
                  <a:pt x="0" y="75"/>
                  <a:pt x="0" y="75"/>
                </a:cubicBezTo>
                <a:cubicBezTo>
                  <a:pt x="2" y="75"/>
                  <a:pt x="3" y="74"/>
                  <a:pt x="4" y="74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2" y="2"/>
                  <a:pt x="0" y="3"/>
                </a:cubicBezTo>
                <a:close/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Freeform 209"/>
          <p:cNvSpPr>
            <a:spLocks/>
          </p:cNvSpPr>
          <p:nvPr/>
        </p:nvSpPr>
        <p:spPr bwMode="auto">
          <a:xfrm>
            <a:off x="9399588" y="4006850"/>
            <a:ext cx="506413" cy="42863"/>
          </a:xfrm>
          <a:custGeom>
            <a:avLst/>
            <a:gdLst>
              <a:gd name="T0" fmla="*/ 0 w 412"/>
              <a:gd name="T1" fmla="*/ 0 h 35"/>
              <a:gd name="T2" fmla="*/ 1 w 412"/>
              <a:gd name="T3" fmla="*/ 9 h 35"/>
              <a:gd name="T4" fmla="*/ 206 w 412"/>
              <a:gd name="T5" fmla="*/ 35 h 35"/>
              <a:gd name="T6" fmla="*/ 411 w 412"/>
              <a:gd name="T7" fmla="*/ 9 h 35"/>
              <a:gd name="T8" fmla="*/ 412 w 412"/>
              <a:gd name="T9" fmla="*/ 0 h 35"/>
              <a:gd name="T10" fmla="*/ 206 w 412"/>
              <a:gd name="T11" fmla="*/ 27 h 35"/>
              <a:gd name="T12" fmla="*/ 0 w 412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35">
                <a:moveTo>
                  <a:pt x="0" y="0"/>
                </a:moveTo>
                <a:cubicBezTo>
                  <a:pt x="1" y="9"/>
                  <a:pt x="1" y="9"/>
                  <a:pt x="1" y="9"/>
                </a:cubicBezTo>
                <a:cubicBezTo>
                  <a:pt x="30" y="24"/>
                  <a:pt x="111" y="35"/>
                  <a:pt x="206" y="35"/>
                </a:cubicBezTo>
                <a:cubicBezTo>
                  <a:pt x="301" y="35"/>
                  <a:pt x="382" y="24"/>
                  <a:pt x="411" y="9"/>
                </a:cubicBezTo>
                <a:cubicBezTo>
                  <a:pt x="412" y="0"/>
                  <a:pt x="412" y="0"/>
                  <a:pt x="412" y="0"/>
                </a:cubicBezTo>
                <a:cubicBezTo>
                  <a:pt x="384" y="15"/>
                  <a:pt x="303" y="27"/>
                  <a:pt x="206" y="27"/>
                </a:cubicBezTo>
                <a:cubicBezTo>
                  <a:pt x="110" y="27"/>
                  <a:pt x="28" y="15"/>
                  <a:pt x="0" y="0"/>
                </a:cubicBezTo>
              </a:path>
            </a:pathLst>
          </a:custGeom>
          <a:solidFill>
            <a:srgbClr val="C9C1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210"/>
          <p:cNvSpPr>
            <a:spLocks noChangeArrowheads="1"/>
          </p:cNvSpPr>
          <p:nvPr/>
        </p:nvSpPr>
        <p:spPr bwMode="auto">
          <a:xfrm>
            <a:off x="9667876" y="3852863"/>
            <a:ext cx="12700" cy="1588"/>
          </a:xfrm>
          <a:prstGeom prst="rect">
            <a:avLst/>
          </a:prstGeom>
          <a:solidFill>
            <a:srgbClr val="9CC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211"/>
          <p:cNvSpPr>
            <a:spLocks noEditPoints="1"/>
          </p:cNvSpPr>
          <p:nvPr/>
        </p:nvSpPr>
        <p:spPr bwMode="auto">
          <a:xfrm>
            <a:off x="9637713" y="3949700"/>
            <a:ext cx="14288" cy="0"/>
          </a:xfrm>
          <a:custGeom>
            <a:avLst/>
            <a:gdLst>
              <a:gd name="T0" fmla="*/ 12 w 12"/>
              <a:gd name="T1" fmla="*/ 12 w 12"/>
              <a:gd name="T2" fmla="*/ 12 w 12"/>
              <a:gd name="T3" fmla="*/ 11 w 12"/>
              <a:gd name="T4" fmla="*/ 11 w 12"/>
              <a:gd name="T5" fmla="*/ 11 w 12"/>
              <a:gd name="T6" fmla="*/ 11 w 12"/>
              <a:gd name="T7" fmla="*/ 11 w 12"/>
              <a:gd name="T8" fmla="*/ 11 w 12"/>
              <a:gd name="T9" fmla="*/ 11 w 12"/>
              <a:gd name="T10" fmla="*/ 11 w 12"/>
              <a:gd name="T11" fmla="*/ 11 w 12"/>
              <a:gd name="T12" fmla="*/ 10 w 12"/>
              <a:gd name="T13" fmla="*/ 10 w 12"/>
              <a:gd name="T14" fmla="*/ 10 w 12"/>
              <a:gd name="T15" fmla="*/ 10 w 12"/>
              <a:gd name="T16" fmla="*/ 10 w 12"/>
              <a:gd name="T17" fmla="*/ 10 w 12"/>
              <a:gd name="T18" fmla="*/ 10 w 12"/>
              <a:gd name="T19" fmla="*/ 10 w 12"/>
              <a:gd name="T20" fmla="*/ 10 w 12"/>
              <a:gd name="T21" fmla="*/ 9 w 12"/>
              <a:gd name="T22" fmla="*/ 9 w 12"/>
              <a:gd name="T23" fmla="*/ 9 w 12"/>
              <a:gd name="T24" fmla="*/ 9 w 12"/>
              <a:gd name="T25" fmla="*/ 9 w 12"/>
              <a:gd name="T26" fmla="*/ 9 w 12"/>
              <a:gd name="T27" fmla="*/ 9 w 12"/>
              <a:gd name="T28" fmla="*/ 9 w 12"/>
              <a:gd name="T29" fmla="*/ 9 w 12"/>
              <a:gd name="T30" fmla="*/ 8 w 12"/>
              <a:gd name="T31" fmla="*/ 8 w 12"/>
              <a:gd name="T32" fmla="*/ 8 w 12"/>
              <a:gd name="T33" fmla="*/ 8 w 12"/>
              <a:gd name="T34" fmla="*/ 8 w 12"/>
              <a:gd name="T35" fmla="*/ 8 w 12"/>
              <a:gd name="T36" fmla="*/ 5 w 12"/>
              <a:gd name="T37" fmla="*/ 5 w 12"/>
              <a:gd name="T38" fmla="*/ 5 w 12"/>
              <a:gd name="T39" fmla="*/ 5 w 12"/>
              <a:gd name="T40" fmla="*/ 5 w 12"/>
              <a:gd name="T41" fmla="*/ 5 w 12"/>
              <a:gd name="T42" fmla="*/ 4 w 12"/>
              <a:gd name="T43" fmla="*/ 4 w 12"/>
              <a:gd name="T44" fmla="*/ 4 w 12"/>
              <a:gd name="T45" fmla="*/ 4 w 12"/>
              <a:gd name="T46" fmla="*/ 4 w 12"/>
              <a:gd name="T47" fmla="*/ 4 w 12"/>
              <a:gd name="T48" fmla="*/ 3 w 12"/>
              <a:gd name="T49" fmla="*/ 3 w 12"/>
              <a:gd name="T50" fmla="*/ 3 w 12"/>
              <a:gd name="T51" fmla="*/ 3 w 12"/>
              <a:gd name="T52" fmla="*/ 3 w 12"/>
              <a:gd name="T53" fmla="*/ 3 w 12"/>
              <a:gd name="T54" fmla="*/ 2 w 12"/>
              <a:gd name="T55" fmla="*/ 2 w 12"/>
              <a:gd name="T56" fmla="*/ 2 w 12"/>
              <a:gd name="T57" fmla="*/ 0 w 12"/>
              <a:gd name="T58" fmla="*/ 0 w 12"/>
              <a:gd name="T59" fmla="*/ 0 w 1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  <a:cxn ang="0">
                <a:pos x="T57" y="0"/>
              </a:cxn>
              <a:cxn ang="0">
                <a:pos x="T58" y="0"/>
              </a:cxn>
              <a:cxn ang="0">
                <a:pos x="T59" y="0"/>
              </a:cxn>
            </a:cxnLst>
            <a:rect l="0" t="0" r="r" b="b"/>
            <a:pathLst>
              <a:path w="12"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9D8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Freeform 212"/>
          <p:cNvSpPr>
            <a:spLocks/>
          </p:cNvSpPr>
          <p:nvPr/>
        </p:nvSpPr>
        <p:spPr bwMode="auto">
          <a:xfrm>
            <a:off x="9540876" y="3852863"/>
            <a:ext cx="177800" cy="96838"/>
          </a:xfrm>
          <a:custGeom>
            <a:avLst/>
            <a:gdLst>
              <a:gd name="T0" fmla="*/ 80 w 145"/>
              <a:gd name="T1" fmla="*/ 0 h 78"/>
              <a:gd name="T2" fmla="*/ 0 w 145"/>
              <a:gd name="T3" fmla="*/ 75 h 78"/>
              <a:gd name="T4" fmla="*/ 79 w 145"/>
              <a:gd name="T5" fmla="*/ 78 h 78"/>
              <a:gd name="T6" fmla="*/ 79 w 145"/>
              <a:gd name="T7" fmla="*/ 78 h 78"/>
              <a:gd name="T8" fmla="*/ 81 w 145"/>
              <a:gd name="T9" fmla="*/ 78 h 78"/>
              <a:gd name="T10" fmla="*/ 81 w 145"/>
              <a:gd name="T11" fmla="*/ 78 h 78"/>
              <a:gd name="T12" fmla="*/ 82 w 145"/>
              <a:gd name="T13" fmla="*/ 78 h 78"/>
              <a:gd name="T14" fmla="*/ 82 w 145"/>
              <a:gd name="T15" fmla="*/ 78 h 78"/>
              <a:gd name="T16" fmla="*/ 82 w 145"/>
              <a:gd name="T17" fmla="*/ 78 h 78"/>
              <a:gd name="T18" fmla="*/ 82 w 145"/>
              <a:gd name="T19" fmla="*/ 78 h 78"/>
              <a:gd name="T20" fmla="*/ 83 w 145"/>
              <a:gd name="T21" fmla="*/ 78 h 78"/>
              <a:gd name="T22" fmla="*/ 83 w 145"/>
              <a:gd name="T23" fmla="*/ 78 h 78"/>
              <a:gd name="T24" fmla="*/ 83 w 145"/>
              <a:gd name="T25" fmla="*/ 78 h 78"/>
              <a:gd name="T26" fmla="*/ 83 w 145"/>
              <a:gd name="T27" fmla="*/ 78 h 78"/>
              <a:gd name="T28" fmla="*/ 84 w 145"/>
              <a:gd name="T29" fmla="*/ 78 h 78"/>
              <a:gd name="T30" fmla="*/ 84 w 145"/>
              <a:gd name="T31" fmla="*/ 78 h 78"/>
              <a:gd name="T32" fmla="*/ 84 w 145"/>
              <a:gd name="T33" fmla="*/ 78 h 78"/>
              <a:gd name="T34" fmla="*/ 84 w 145"/>
              <a:gd name="T35" fmla="*/ 78 h 78"/>
              <a:gd name="T36" fmla="*/ 87 w 145"/>
              <a:gd name="T37" fmla="*/ 78 h 78"/>
              <a:gd name="T38" fmla="*/ 87 w 145"/>
              <a:gd name="T39" fmla="*/ 78 h 78"/>
              <a:gd name="T40" fmla="*/ 87 w 145"/>
              <a:gd name="T41" fmla="*/ 78 h 78"/>
              <a:gd name="T42" fmla="*/ 87 w 145"/>
              <a:gd name="T43" fmla="*/ 78 h 78"/>
              <a:gd name="T44" fmla="*/ 88 w 145"/>
              <a:gd name="T45" fmla="*/ 78 h 78"/>
              <a:gd name="T46" fmla="*/ 88 w 145"/>
              <a:gd name="T47" fmla="*/ 78 h 78"/>
              <a:gd name="T48" fmla="*/ 88 w 145"/>
              <a:gd name="T49" fmla="*/ 78 h 78"/>
              <a:gd name="T50" fmla="*/ 88 w 145"/>
              <a:gd name="T51" fmla="*/ 78 h 78"/>
              <a:gd name="T52" fmla="*/ 88 w 145"/>
              <a:gd name="T53" fmla="*/ 78 h 78"/>
              <a:gd name="T54" fmla="*/ 88 w 145"/>
              <a:gd name="T55" fmla="*/ 78 h 78"/>
              <a:gd name="T56" fmla="*/ 89 w 145"/>
              <a:gd name="T57" fmla="*/ 78 h 78"/>
              <a:gd name="T58" fmla="*/ 89 w 145"/>
              <a:gd name="T59" fmla="*/ 78 h 78"/>
              <a:gd name="T60" fmla="*/ 89 w 145"/>
              <a:gd name="T61" fmla="*/ 78 h 78"/>
              <a:gd name="T62" fmla="*/ 89 w 145"/>
              <a:gd name="T63" fmla="*/ 78 h 78"/>
              <a:gd name="T64" fmla="*/ 89 w 145"/>
              <a:gd name="T65" fmla="*/ 78 h 78"/>
              <a:gd name="T66" fmla="*/ 89 w 145"/>
              <a:gd name="T67" fmla="*/ 78 h 78"/>
              <a:gd name="T68" fmla="*/ 90 w 145"/>
              <a:gd name="T69" fmla="*/ 78 h 78"/>
              <a:gd name="T70" fmla="*/ 90 w 145"/>
              <a:gd name="T71" fmla="*/ 78 h 78"/>
              <a:gd name="T72" fmla="*/ 90 w 145"/>
              <a:gd name="T73" fmla="*/ 78 h 78"/>
              <a:gd name="T74" fmla="*/ 90 w 145"/>
              <a:gd name="T75" fmla="*/ 78 h 78"/>
              <a:gd name="T76" fmla="*/ 90 w 145"/>
              <a:gd name="T77" fmla="*/ 78 h 78"/>
              <a:gd name="T78" fmla="*/ 90 w 145"/>
              <a:gd name="T79" fmla="*/ 78 h 78"/>
              <a:gd name="T80" fmla="*/ 91 w 145"/>
              <a:gd name="T81" fmla="*/ 78 h 78"/>
              <a:gd name="T82" fmla="*/ 91 w 145"/>
              <a:gd name="T83" fmla="*/ 78 h 78"/>
              <a:gd name="T84" fmla="*/ 91 w 145"/>
              <a:gd name="T85" fmla="*/ 78 h 78"/>
              <a:gd name="T86" fmla="*/ 91 w 145"/>
              <a:gd name="T87" fmla="*/ 78 h 78"/>
              <a:gd name="T88" fmla="*/ 145 w 145"/>
              <a:gd name="T89" fmla="*/ 1 h 78"/>
              <a:gd name="T90" fmla="*/ 114 w 145"/>
              <a:gd name="T91" fmla="*/ 0 h 78"/>
              <a:gd name="T92" fmla="*/ 104 w 145"/>
              <a:gd name="T93" fmla="*/ 0 h 78"/>
              <a:gd name="T94" fmla="*/ 103 w 145"/>
              <a:gd name="T95" fmla="*/ 21 h 78"/>
              <a:gd name="T96" fmla="*/ 115 w 145"/>
              <a:gd name="T97" fmla="*/ 30 h 78"/>
              <a:gd name="T98" fmla="*/ 91 w 145"/>
              <a:gd name="T99" fmla="*/ 42 h 78"/>
              <a:gd name="T100" fmla="*/ 68 w 145"/>
              <a:gd name="T101" fmla="*/ 30 h 78"/>
              <a:gd name="T102" fmla="*/ 79 w 145"/>
              <a:gd name="T103" fmla="*/ 21 h 78"/>
              <a:gd name="T104" fmla="*/ 80 w 145"/>
              <a:gd name="T105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5" h="78">
                <a:moveTo>
                  <a:pt x="80" y="0"/>
                </a:moveTo>
                <a:cubicBezTo>
                  <a:pt x="0" y="75"/>
                  <a:pt x="0" y="75"/>
                  <a:pt x="0" y="75"/>
                </a:cubicBezTo>
                <a:cubicBezTo>
                  <a:pt x="24" y="77"/>
                  <a:pt x="51" y="78"/>
                  <a:pt x="79" y="78"/>
                </a:cubicBezTo>
                <a:cubicBezTo>
                  <a:pt x="79" y="78"/>
                  <a:pt x="79" y="78"/>
                  <a:pt x="79" y="78"/>
                </a:cubicBezTo>
                <a:cubicBezTo>
                  <a:pt x="80" y="78"/>
                  <a:pt x="81" y="78"/>
                  <a:pt x="81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2" y="78"/>
                  <a:pt x="82" y="78"/>
                  <a:pt x="82" y="78"/>
                </a:cubicBezTo>
                <a:cubicBezTo>
                  <a:pt x="82" y="78"/>
                  <a:pt x="82" y="78"/>
                  <a:pt x="82" y="78"/>
                </a:cubicBezTo>
                <a:cubicBezTo>
                  <a:pt x="82" y="78"/>
                  <a:pt x="82" y="78"/>
                  <a:pt x="82" y="78"/>
                </a:cubicBezTo>
                <a:cubicBezTo>
                  <a:pt x="82" y="78"/>
                  <a:pt x="82" y="78"/>
                  <a:pt x="82" y="78"/>
                </a:cubicBezTo>
                <a:cubicBezTo>
                  <a:pt x="83" y="78"/>
                  <a:pt x="83" y="78"/>
                  <a:pt x="83" y="78"/>
                </a:cubicBezTo>
                <a:cubicBezTo>
                  <a:pt x="83" y="78"/>
                  <a:pt x="83" y="78"/>
                  <a:pt x="83" y="78"/>
                </a:cubicBezTo>
                <a:cubicBezTo>
                  <a:pt x="83" y="78"/>
                  <a:pt x="83" y="78"/>
                  <a:pt x="83" y="78"/>
                </a:cubicBezTo>
                <a:cubicBezTo>
                  <a:pt x="83" y="78"/>
                  <a:pt x="83" y="78"/>
                  <a:pt x="83" y="78"/>
                </a:cubicBezTo>
                <a:cubicBezTo>
                  <a:pt x="83" y="78"/>
                  <a:pt x="84" y="78"/>
                  <a:pt x="84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5" y="78"/>
                  <a:pt x="86" y="78"/>
                  <a:pt x="87" y="78"/>
                </a:cubicBezTo>
                <a:cubicBezTo>
                  <a:pt x="87" y="78"/>
                  <a:pt x="87" y="78"/>
                  <a:pt x="87" y="78"/>
                </a:cubicBezTo>
                <a:cubicBezTo>
                  <a:pt x="87" y="78"/>
                  <a:pt x="87" y="78"/>
                  <a:pt x="87" y="78"/>
                </a:cubicBezTo>
                <a:cubicBezTo>
                  <a:pt x="87" y="78"/>
                  <a:pt x="87" y="78"/>
                  <a:pt x="87" y="78"/>
                </a:cubicBezTo>
                <a:cubicBezTo>
                  <a:pt x="87" y="78"/>
                  <a:pt x="87" y="78"/>
                  <a:pt x="88" y="78"/>
                </a:cubicBezTo>
                <a:cubicBezTo>
                  <a:pt x="88" y="78"/>
                  <a:pt x="88" y="78"/>
                  <a:pt x="88" y="78"/>
                </a:cubicBezTo>
                <a:cubicBezTo>
                  <a:pt x="88" y="78"/>
                  <a:pt x="88" y="78"/>
                  <a:pt x="88" y="78"/>
                </a:cubicBezTo>
                <a:cubicBezTo>
                  <a:pt x="88" y="78"/>
                  <a:pt x="88" y="78"/>
                  <a:pt x="88" y="78"/>
                </a:cubicBezTo>
                <a:cubicBezTo>
                  <a:pt x="88" y="78"/>
                  <a:pt x="88" y="78"/>
                  <a:pt x="88" y="78"/>
                </a:cubicBezTo>
                <a:cubicBezTo>
                  <a:pt x="88" y="78"/>
                  <a:pt x="88" y="78"/>
                  <a:pt x="88" y="78"/>
                </a:cubicBezTo>
                <a:cubicBezTo>
                  <a:pt x="88" y="78"/>
                  <a:pt x="89" y="78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90" y="78"/>
                  <a:pt x="90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145" y="1"/>
                  <a:pt x="145" y="1"/>
                  <a:pt x="145" y="1"/>
                </a:cubicBezTo>
                <a:cubicBezTo>
                  <a:pt x="114" y="0"/>
                  <a:pt x="114" y="0"/>
                  <a:pt x="114" y="0"/>
                </a:cubicBezTo>
                <a:cubicBezTo>
                  <a:pt x="111" y="0"/>
                  <a:pt x="107" y="0"/>
                  <a:pt x="104" y="0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10" y="23"/>
                  <a:pt x="115" y="26"/>
                  <a:pt x="115" y="30"/>
                </a:cubicBezTo>
                <a:cubicBezTo>
                  <a:pt x="115" y="37"/>
                  <a:pt x="104" y="42"/>
                  <a:pt x="91" y="42"/>
                </a:cubicBezTo>
                <a:cubicBezTo>
                  <a:pt x="78" y="42"/>
                  <a:pt x="68" y="37"/>
                  <a:pt x="68" y="30"/>
                </a:cubicBezTo>
                <a:cubicBezTo>
                  <a:pt x="68" y="26"/>
                  <a:pt x="73" y="23"/>
                  <a:pt x="79" y="21"/>
                </a:cubicBezTo>
                <a:cubicBezTo>
                  <a:pt x="80" y="0"/>
                  <a:pt x="80" y="0"/>
                  <a:pt x="80" y="0"/>
                </a:cubicBezTo>
              </a:path>
            </a:pathLst>
          </a:custGeom>
          <a:solidFill>
            <a:srgbClr val="F2EB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213"/>
          <p:cNvSpPr>
            <a:spLocks/>
          </p:cNvSpPr>
          <p:nvPr/>
        </p:nvSpPr>
        <p:spPr bwMode="auto">
          <a:xfrm>
            <a:off x="9623426" y="3878263"/>
            <a:ext cx="58738" cy="26988"/>
          </a:xfrm>
          <a:custGeom>
            <a:avLst/>
            <a:gdLst>
              <a:gd name="T0" fmla="*/ 11 w 47"/>
              <a:gd name="T1" fmla="*/ 0 h 21"/>
              <a:gd name="T2" fmla="*/ 0 w 47"/>
              <a:gd name="T3" fmla="*/ 9 h 21"/>
              <a:gd name="T4" fmla="*/ 23 w 47"/>
              <a:gd name="T5" fmla="*/ 21 h 21"/>
              <a:gd name="T6" fmla="*/ 47 w 47"/>
              <a:gd name="T7" fmla="*/ 9 h 21"/>
              <a:gd name="T8" fmla="*/ 35 w 47"/>
              <a:gd name="T9" fmla="*/ 0 h 21"/>
              <a:gd name="T10" fmla="*/ 35 w 47"/>
              <a:gd name="T11" fmla="*/ 8 h 21"/>
              <a:gd name="T12" fmla="*/ 24 w 47"/>
              <a:gd name="T13" fmla="*/ 8 h 21"/>
              <a:gd name="T14" fmla="*/ 36 w 47"/>
              <a:gd name="T15" fmla="*/ 8 h 21"/>
              <a:gd name="T16" fmla="*/ 36 w 47"/>
              <a:gd name="T17" fmla="*/ 10 h 21"/>
              <a:gd name="T18" fmla="*/ 24 w 47"/>
              <a:gd name="T19" fmla="*/ 10 h 21"/>
              <a:gd name="T20" fmla="*/ 24 w 47"/>
              <a:gd name="T21" fmla="*/ 17 h 21"/>
              <a:gd name="T22" fmla="*/ 22 w 47"/>
              <a:gd name="T23" fmla="*/ 17 h 21"/>
              <a:gd name="T24" fmla="*/ 22 w 47"/>
              <a:gd name="T25" fmla="*/ 10 h 21"/>
              <a:gd name="T26" fmla="*/ 11 w 47"/>
              <a:gd name="T27" fmla="*/ 10 h 21"/>
              <a:gd name="T28" fmla="*/ 11 w 47"/>
              <a:gd name="T29" fmla="*/ 8 h 21"/>
              <a:gd name="T30" fmla="*/ 22 w 47"/>
              <a:gd name="T31" fmla="*/ 8 h 21"/>
              <a:gd name="T32" fmla="*/ 11 w 47"/>
              <a:gd name="T33" fmla="*/ 8 h 21"/>
              <a:gd name="T34" fmla="*/ 11 w 47"/>
              <a:gd name="T3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" h="21">
                <a:moveTo>
                  <a:pt x="11" y="0"/>
                </a:moveTo>
                <a:cubicBezTo>
                  <a:pt x="5" y="2"/>
                  <a:pt x="0" y="5"/>
                  <a:pt x="0" y="9"/>
                </a:cubicBezTo>
                <a:cubicBezTo>
                  <a:pt x="0" y="16"/>
                  <a:pt x="10" y="21"/>
                  <a:pt x="23" y="21"/>
                </a:cubicBezTo>
                <a:cubicBezTo>
                  <a:pt x="36" y="21"/>
                  <a:pt x="47" y="16"/>
                  <a:pt x="47" y="9"/>
                </a:cubicBezTo>
                <a:cubicBezTo>
                  <a:pt x="47" y="5"/>
                  <a:pt x="42" y="2"/>
                  <a:pt x="35" y="0"/>
                </a:cubicBezTo>
                <a:cubicBezTo>
                  <a:pt x="35" y="8"/>
                  <a:pt x="35" y="8"/>
                  <a:pt x="35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10"/>
                  <a:pt x="36" y="10"/>
                  <a:pt x="36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7"/>
                  <a:pt x="24" y="17"/>
                  <a:pt x="24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0"/>
                  <a:pt x="22" y="10"/>
                  <a:pt x="22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8"/>
                  <a:pt x="11" y="8"/>
                  <a:pt x="11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F1F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214"/>
          <p:cNvSpPr>
            <a:spLocks noEditPoints="1"/>
          </p:cNvSpPr>
          <p:nvPr/>
        </p:nvSpPr>
        <p:spPr bwMode="auto">
          <a:xfrm>
            <a:off x="9540876" y="3944938"/>
            <a:ext cx="111125" cy="95250"/>
          </a:xfrm>
          <a:custGeom>
            <a:avLst/>
            <a:gdLst>
              <a:gd name="T0" fmla="*/ 70 w 91"/>
              <a:gd name="T1" fmla="*/ 76 h 77"/>
              <a:gd name="T2" fmla="*/ 75 w 91"/>
              <a:gd name="T3" fmla="*/ 3 h 77"/>
              <a:gd name="T4" fmla="*/ 56 w 91"/>
              <a:gd name="T5" fmla="*/ 76 h 77"/>
              <a:gd name="T6" fmla="*/ 51 w 91"/>
              <a:gd name="T7" fmla="*/ 3 h 77"/>
              <a:gd name="T8" fmla="*/ 56 w 91"/>
              <a:gd name="T9" fmla="*/ 76 h 77"/>
              <a:gd name="T10" fmla="*/ 32 w 91"/>
              <a:gd name="T11" fmla="*/ 75 h 77"/>
              <a:gd name="T12" fmla="*/ 37 w 91"/>
              <a:gd name="T13" fmla="*/ 2 h 77"/>
              <a:gd name="T14" fmla="*/ 18 w 91"/>
              <a:gd name="T15" fmla="*/ 74 h 77"/>
              <a:gd name="T16" fmla="*/ 14 w 91"/>
              <a:gd name="T17" fmla="*/ 1 h 77"/>
              <a:gd name="T18" fmla="*/ 18 w 91"/>
              <a:gd name="T19" fmla="*/ 74 h 77"/>
              <a:gd name="T20" fmla="*/ 0 w 91"/>
              <a:gd name="T21" fmla="*/ 0 h 77"/>
              <a:gd name="T22" fmla="*/ 91 w 91"/>
              <a:gd name="T23" fmla="*/ 77 h 77"/>
              <a:gd name="T24" fmla="*/ 91 w 91"/>
              <a:gd name="T25" fmla="*/ 77 h 77"/>
              <a:gd name="T26" fmla="*/ 89 w 91"/>
              <a:gd name="T27" fmla="*/ 3 h 77"/>
              <a:gd name="T28" fmla="*/ 91 w 91"/>
              <a:gd name="T29" fmla="*/ 3 h 77"/>
              <a:gd name="T30" fmla="*/ 91 w 91"/>
              <a:gd name="T31" fmla="*/ 3 h 77"/>
              <a:gd name="T32" fmla="*/ 90 w 91"/>
              <a:gd name="T33" fmla="*/ 3 h 77"/>
              <a:gd name="T34" fmla="*/ 90 w 91"/>
              <a:gd name="T35" fmla="*/ 3 h 77"/>
              <a:gd name="T36" fmla="*/ 90 w 91"/>
              <a:gd name="T37" fmla="*/ 3 h 77"/>
              <a:gd name="T38" fmla="*/ 89 w 91"/>
              <a:gd name="T39" fmla="*/ 3 h 77"/>
              <a:gd name="T40" fmla="*/ 89 w 91"/>
              <a:gd name="T41" fmla="*/ 3 h 77"/>
              <a:gd name="T42" fmla="*/ 89 w 91"/>
              <a:gd name="T43" fmla="*/ 3 h 77"/>
              <a:gd name="T44" fmla="*/ 88 w 91"/>
              <a:gd name="T45" fmla="*/ 3 h 77"/>
              <a:gd name="T46" fmla="*/ 88 w 91"/>
              <a:gd name="T47" fmla="*/ 3 h 77"/>
              <a:gd name="T48" fmla="*/ 88 w 91"/>
              <a:gd name="T49" fmla="*/ 3 h 77"/>
              <a:gd name="T50" fmla="*/ 87 w 91"/>
              <a:gd name="T51" fmla="*/ 3 h 77"/>
              <a:gd name="T52" fmla="*/ 87 w 91"/>
              <a:gd name="T53" fmla="*/ 3 h 77"/>
              <a:gd name="T54" fmla="*/ 84 w 91"/>
              <a:gd name="T55" fmla="*/ 3 h 77"/>
              <a:gd name="T56" fmla="*/ 84 w 91"/>
              <a:gd name="T57" fmla="*/ 3 h 77"/>
              <a:gd name="T58" fmla="*/ 83 w 91"/>
              <a:gd name="T59" fmla="*/ 3 h 77"/>
              <a:gd name="T60" fmla="*/ 83 w 91"/>
              <a:gd name="T61" fmla="*/ 3 h 77"/>
              <a:gd name="T62" fmla="*/ 82 w 91"/>
              <a:gd name="T63" fmla="*/ 3 h 77"/>
              <a:gd name="T64" fmla="*/ 82 w 91"/>
              <a:gd name="T65" fmla="*/ 3 h 77"/>
              <a:gd name="T66" fmla="*/ 81 w 91"/>
              <a:gd name="T67" fmla="*/ 3 h 77"/>
              <a:gd name="T68" fmla="*/ 79 w 91"/>
              <a:gd name="T69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1" h="77">
                <a:moveTo>
                  <a:pt x="75" y="76"/>
                </a:moveTo>
                <a:cubicBezTo>
                  <a:pt x="73" y="76"/>
                  <a:pt x="72" y="76"/>
                  <a:pt x="70" y="76"/>
                </a:cubicBezTo>
                <a:cubicBezTo>
                  <a:pt x="70" y="3"/>
                  <a:pt x="70" y="3"/>
                  <a:pt x="70" y="3"/>
                </a:cubicBezTo>
                <a:cubicBezTo>
                  <a:pt x="72" y="3"/>
                  <a:pt x="73" y="3"/>
                  <a:pt x="75" y="3"/>
                </a:cubicBezTo>
                <a:cubicBezTo>
                  <a:pt x="75" y="76"/>
                  <a:pt x="75" y="76"/>
                  <a:pt x="75" y="76"/>
                </a:cubicBezTo>
                <a:moveTo>
                  <a:pt x="56" y="76"/>
                </a:moveTo>
                <a:cubicBezTo>
                  <a:pt x="54" y="76"/>
                  <a:pt x="53" y="76"/>
                  <a:pt x="51" y="76"/>
                </a:cubicBezTo>
                <a:cubicBezTo>
                  <a:pt x="51" y="3"/>
                  <a:pt x="51" y="3"/>
                  <a:pt x="51" y="3"/>
                </a:cubicBezTo>
                <a:cubicBezTo>
                  <a:pt x="53" y="3"/>
                  <a:pt x="54" y="3"/>
                  <a:pt x="56" y="3"/>
                </a:cubicBezTo>
                <a:cubicBezTo>
                  <a:pt x="56" y="76"/>
                  <a:pt x="56" y="76"/>
                  <a:pt x="56" y="76"/>
                </a:cubicBezTo>
                <a:moveTo>
                  <a:pt x="37" y="75"/>
                </a:moveTo>
                <a:cubicBezTo>
                  <a:pt x="36" y="75"/>
                  <a:pt x="34" y="75"/>
                  <a:pt x="32" y="75"/>
                </a:cubicBezTo>
                <a:cubicBezTo>
                  <a:pt x="32" y="2"/>
                  <a:pt x="32" y="2"/>
                  <a:pt x="32" y="2"/>
                </a:cubicBezTo>
                <a:cubicBezTo>
                  <a:pt x="34" y="2"/>
                  <a:pt x="36" y="2"/>
                  <a:pt x="37" y="2"/>
                </a:cubicBezTo>
                <a:cubicBezTo>
                  <a:pt x="37" y="75"/>
                  <a:pt x="37" y="75"/>
                  <a:pt x="37" y="75"/>
                </a:cubicBezTo>
                <a:moveTo>
                  <a:pt x="18" y="74"/>
                </a:moveTo>
                <a:cubicBezTo>
                  <a:pt x="17" y="74"/>
                  <a:pt x="15" y="74"/>
                  <a:pt x="14" y="74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7" y="1"/>
                  <a:pt x="18" y="1"/>
                </a:cubicBezTo>
                <a:cubicBezTo>
                  <a:pt x="18" y="74"/>
                  <a:pt x="18" y="74"/>
                  <a:pt x="18" y="74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27" y="76"/>
                  <a:pt x="59" y="77"/>
                  <a:pt x="91" y="77"/>
                </a:cubicBezTo>
                <a:cubicBezTo>
                  <a:pt x="91" y="77"/>
                  <a:pt x="91" y="77"/>
                  <a:pt x="91" y="77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89" y="77"/>
                </a:cubicBezTo>
                <a:cubicBezTo>
                  <a:pt x="89" y="3"/>
                  <a:pt x="89" y="3"/>
                  <a:pt x="89" y="3"/>
                </a:cubicBezTo>
                <a:cubicBezTo>
                  <a:pt x="90" y="3"/>
                  <a:pt x="90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0" y="3"/>
                </a:cubicBezTo>
                <a:cubicBezTo>
                  <a:pt x="90" y="3"/>
                  <a:pt x="90" y="3"/>
                  <a:pt x="90" y="3"/>
                </a:cubicBezTo>
                <a:cubicBezTo>
                  <a:pt x="90" y="3"/>
                  <a:pt x="90" y="3"/>
                  <a:pt x="90" y="3"/>
                </a:cubicBezTo>
                <a:cubicBezTo>
                  <a:pt x="90" y="3"/>
                  <a:pt x="90" y="3"/>
                  <a:pt x="90" y="3"/>
                </a:cubicBezTo>
                <a:cubicBezTo>
                  <a:pt x="90" y="3"/>
                  <a:pt x="90" y="3"/>
                  <a:pt x="90" y="3"/>
                </a:cubicBezTo>
                <a:cubicBezTo>
                  <a:pt x="90" y="3"/>
                  <a:pt x="90" y="3"/>
                  <a:pt x="90" y="3"/>
                </a:cubicBezTo>
                <a:cubicBezTo>
                  <a:pt x="90" y="3"/>
                  <a:pt x="89" y="3"/>
                  <a:pt x="89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3"/>
                  <a:pt x="88" y="3"/>
                  <a:pt x="88" y="3"/>
                </a:cubicBezTo>
                <a:cubicBezTo>
                  <a:pt x="88" y="3"/>
                  <a:pt x="88" y="3"/>
                  <a:pt x="88" y="3"/>
                </a:cubicBezTo>
                <a:cubicBezTo>
                  <a:pt x="88" y="3"/>
                  <a:pt x="88" y="3"/>
                  <a:pt x="88" y="3"/>
                </a:cubicBezTo>
                <a:cubicBezTo>
                  <a:pt x="88" y="3"/>
                  <a:pt x="88" y="3"/>
                  <a:pt x="88" y="3"/>
                </a:cubicBezTo>
                <a:cubicBezTo>
                  <a:pt x="88" y="3"/>
                  <a:pt x="88" y="3"/>
                  <a:pt x="88" y="3"/>
                </a:cubicBezTo>
                <a:cubicBezTo>
                  <a:pt x="88" y="3"/>
                  <a:pt x="88" y="3"/>
                  <a:pt x="88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6" y="3"/>
                  <a:pt x="85" y="3"/>
                  <a:pt x="84" y="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3"/>
                  <a:pt x="82" y="3"/>
                  <a:pt x="81" y="3"/>
                </a:cubicBezTo>
                <a:cubicBezTo>
                  <a:pt x="81" y="3"/>
                  <a:pt x="81" y="3"/>
                  <a:pt x="81" y="3"/>
                </a:cubicBezTo>
                <a:cubicBezTo>
                  <a:pt x="81" y="3"/>
                  <a:pt x="80" y="3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51" y="3"/>
                  <a:pt x="24" y="2"/>
                  <a:pt x="0" y="0"/>
                </a:cubicBezTo>
              </a:path>
            </a:pathLst>
          </a:custGeom>
          <a:solidFill>
            <a:srgbClr val="FAF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215"/>
          <p:cNvSpPr>
            <a:spLocks/>
          </p:cNvSpPr>
          <p:nvPr/>
        </p:nvSpPr>
        <p:spPr bwMode="auto">
          <a:xfrm>
            <a:off x="9637713" y="3889375"/>
            <a:ext cx="30163" cy="11113"/>
          </a:xfrm>
          <a:custGeom>
            <a:avLst/>
            <a:gdLst>
              <a:gd name="T0" fmla="*/ 19 w 19"/>
              <a:gd name="T1" fmla="*/ 0 h 7"/>
              <a:gd name="T2" fmla="*/ 10 w 19"/>
              <a:gd name="T3" fmla="*/ 0 h 7"/>
              <a:gd name="T4" fmla="*/ 8 w 19"/>
              <a:gd name="T5" fmla="*/ 0 h 7"/>
              <a:gd name="T6" fmla="*/ 0 w 19"/>
              <a:gd name="T7" fmla="*/ 0 h 7"/>
              <a:gd name="T8" fmla="*/ 0 w 19"/>
              <a:gd name="T9" fmla="*/ 1 h 7"/>
              <a:gd name="T10" fmla="*/ 8 w 19"/>
              <a:gd name="T11" fmla="*/ 1 h 7"/>
              <a:gd name="T12" fmla="*/ 8 w 19"/>
              <a:gd name="T13" fmla="*/ 7 h 7"/>
              <a:gd name="T14" fmla="*/ 10 w 19"/>
              <a:gd name="T15" fmla="*/ 7 h 7"/>
              <a:gd name="T16" fmla="*/ 10 w 19"/>
              <a:gd name="T17" fmla="*/ 1 h 7"/>
              <a:gd name="T18" fmla="*/ 19 w 19"/>
              <a:gd name="T19" fmla="*/ 1 h 7"/>
              <a:gd name="T20" fmla="*/ 19 w 1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7">
                <a:moveTo>
                  <a:pt x="19" y="0"/>
                </a:moveTo>
                <a:lnTo>
                  <a:pt x="10" y="0"/>
                </a:ln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lnTo>
                  <a:pt x="8" y="1"/>
                </a:lnTo>
                <a:lnTo>
                  <a:pt x="8" y="7"/>
                </a:lnTo>
                <a:lnTo>
                  <a:pt x="10" y="7"/>
                </a:lnTo>
                <a:lnTo>
                  <a:pt x="10" y="1"/>
                </a:lnTo>
                <a:lnTo>
                  <a:pt x="19" y="1"/>
                </a:lnTo>
                <a:lnTo>
                  <a:pt x="19" y="0"/>
                </a:lnTo>
                <a:close/>
              </a:path>
            </a:pathLst>
          </a:custGeom>
          <a:solidFill>
            <a:srgbClr val="E3F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216"/>
          <p:cNvSpPr>
            <a:spLocks/>
          </p:cNvSpPr>
          <p:nvPr/>
        </p:nvSpPr>
        <p:spPr bwMode="auto">
          <a:xfrm>
            <a:off x="9637713" y="3889375"/>
            <a:ext cx="30163" cy="11113"/>
          </a:xfrm>
          <a:custGeom>
            <a:avLst/>
            <a:gdLst>
              <a:gd name="T0" fmla="*/ 19 w 19"/>
              <a:gd name="T1" fmla="*/ 0 h 7"/>
              <a:gd name="T2" fmla="*/ 10 w 19"/>
              <a:gd name="T3" fmla="*/ 0 h 7"/>
              <a:gd name="T4" fmla="*/ 8 w 19"/>
              <a:gd name="T5" fmla="*/ 0 h 7"/>
              <a:gd name="T6" fmla="*/ 0 w 19"/>
              <a:gd name="T7" fmla="*/ 0 h 7"/>
              <a:gd name="T8" fmla="*/ 0 w 19"/>
              <a:gd name="T9" fmla="*/ 1 h 7"/>
              <a:gd name="T10" fmla="*/ 8 w 19"/>
              <a:gd name="T11" fmla="*/ 1 h 7"/>
              <a:gd name="T12" fmla="*/ 8 w 19"/>
              <a:gd name="T13" fmla="*/ 7 h 7"/>
              <a:gd name="T14" fmla="*/ 10 w 19"/>
              <a:gd name="T15" fmla="*/ 7 h 7"/>
              <a:gd name="T16" fmla="*/ 10 w 19"/>
              <a:gd name="T17" fmla="*/ 1 h 7"/>
              <a:gd name="T18" fmla="*/ 19 w 19"/>
              <a:gd name="T19" fmla="*/ 1 h 7"/>
              <a:gd name="T20" fmla="*/ 19 w 1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7">
                <a:moveTo>
                  <a:pt x="19" y="0"/>
                </a:moveTo>
                <a:lnTo>
                  <a:pt x="10" y="0"/>
                </a:lnTo>
                <a:lnTo>
                  <a:pt x="8" y="0"/>
                </a:lnTo>
                <a:lnTo>
                  <a:pt x="0" y="0"/>
                </a:lnTo>
                <a:lnTo>
                  <a:pt x="0" y="1"/>
                </a:lnTo>
                <a:lnTo>
                  <a:pt x="8" y="1"/>
                </a:lnTo>
                <a:lnTo>
                  <a:pt x="8" y="7"/>
                </a:lnTo>
                <a:lnTo>
                  <a:pt x="10" y="7"/>
                </a:lnTo>
                <a:lnTo>
                  <a:pt x="10" y="1"/>
                </a:lnTo>
                <a:lnTo>
                  <a:pt x="19" y="1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217"/>
          <p:cNvSpPr>
            <a:spLocks/>
          </p:cNvSpPr>
          <p:nvPr/>
        </p:nvSpPr>
        <p:spPr bwMode="auto">
          <a:xfrm>
            <a:off x="9637713" y="3852863"/>
            <a:ext cx="30163" cy="36513"/>
          </a:xfrm>
          <a:custGeom>
            <a:avLst/>
            <a:gdLst>
              <a:gd name="T0" fmla="*/ 19 w 19"/>
              <a:gd name="T1" fmla="*/ 0 h 23"/>
              <a:gd name="T2" fmla="*/ 1 w 19"/>
              <a:gd name="T3" fmla="*/ 0 h 23"/>
              <a:gd name="T4" fmla="*/ 0 w 19"/>
              <a:gd name="T5" fmla="*/ 16 h 23"/>
              <a:gd name="T6" fmla="*/ 0 w 19"/>
              <a:gd name="T7" fmla="*/ 23 h 23"/>
              <a:gd name="T8" fmla="*/ 8 w 19"/>
              <a:gd name="T9" fmla="*/ 23 h 23"/>
              <a:gd name="T10" fmla="*/ 10 w 19"/>
              <a:gd name="T11" fmla="*/ 23 h 23"/>
              <a:gd name="T12" fmla="*/ 19 w 19"/>
              <a:gd name="T13" fmla="*/ 23 h 23"/>
              <a:gd name="T14" fmla="*/ 19 w 19"/>
              <a:gd name="T15" fmla="*/ 16 h 23"/>
              <a:gd name="T16" fmla="*/ 19 w 19"/>
              <a:gd name="T17" fmla="*/ 0 h 23"/>
              <a:gd name="T18" fmla="*/ 19 w 19"/>
              <a:gd name="T1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" h="23">
                <a:moveTo>
                  <a:pt x="19" y="0"/>
                </a:moveTo>
                <a:lnTo>
                  <a:pt x="1" y="0"/>
                </a:lnTo>
                <a:lnTo>
                  <a:pt x="0" y="16"/>
                </a:lnTo>
                <a:lnTo>
                  <a:pt x="0" y="23"/>
                </a:lnTo>
                <a:lnTo>
                  <a:pt x="8" y="23"/>
                </a:lnTo>
                <a:lnTo>
                  <a:pt x="10" y="23"/>
                </a:lnTo>
                <a:lnTo>
                  <a:pt x="19" y="23"/>
                </a:lnTo>
                <a:lnTo>
                  <a:pt x="19" y="16"/>
                </a:lnTo>
                <a:lnTo>
                  <a:pt x="19" y="0"/>
                </a:lnTo>
                <a:lnTo>
                  <a:pt x="19" y="0"/>
                </a:lnTo>
                <a:close/>
              </a:path>
            </a:pathLst>
          </a:custGeom>
          <a:solidFill>
            <a:srgbClr val="E9D8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Freeform 218"/>
          <p:cNvSpPr>
            <a:spLocks/>
          </p:cNvSpPr>
          <p:nvPr/>
        </p:nvSpPr>
        <p:spPr bwMode="auto">
          <a:xfrm>
            <a:off x="9637713" y="3852863"/>
            <a:ext cx="30163" cy="36513"/>
          </a:xfrm>
          <a:custGeom>
            <a:avLst/>
            <a:gdLst>
              <a:gd name="T0" fmla="*/ 19 w 19"/>
              <a:gd name="T1" fmla="*/ 0 h 23"/>
              <a:gd name="T2" fmla="*/ 1 w 19"/>
              <a:gd name="T3" fmla="*/ 0 h 23"/>
              <a:gd name="T4" fmla="*/ 0 w 19"/>
              <a:gd name="T5" fmla="*/ 16 h 23"/>
              <a:gd name="T6" fmla="*/ 0 w 19"/>
              <a:gd name="T7" fmla="*/ 23 h 23"/>
              <a:gd name="T8" fmla="*/ 8 w 19"/>
              <a:gd name="T9" fmla="*/ 23 h 23"/>
              <a:gd name="T10" fmla="*/ 10 w 19"/>
              <a:gd name="T11" fmla="*/ 23 h 23"/>
              <a:gd name="T12" fmla="*/ 19 w 19"/>
              <a:gd name="T13" fmla="*/ 23 h 23"/>
              <a:gd name="T14" fmla="*/ 19 w 19"/>
              <a:gd name="T15" fmla="*/ 16 h 23"/>
              <a:gd name="T16" fmla="*/ 19 w 19"/>
              <a:gd name="T17" fmla="*/ 0 h 23"/>
              <a:gd name="T18" fmla="*/ 19 w 19"/>
              <a:gd name="T1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" h="23">
                <a:moveTo>
                  <a:pt x="19" y="0"/>
                </a:moveTo>
                <a:lnTo>
                  <a:pt x="1" y="0"/>
                </a:lnTo>
                <a:lnTo>
                  <a:pt x="0" y="16"/>
                </a:lnTo>
                <a:lnTo>
                  <a:pt x="0" y="23"/>
                </a:lnTo>
                <a:lnTo>
                  <a:pt x="8" y="23"/>
                </a:lnTo>
                <a:lnTo>
                  <a:pt x="10" y="23"/>
                </a:lnTo>
                <a:lnTo>
                  <a:pt x="19" y="23"/>
                </a:lnTo>
                <a:lnTo>
                  <a:pt x="19" y="16"/>
                </a:lnTo>
                <a:lnTo>
                  <a:pt x="19" y="0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219"/>
          <p:cNvSpPr>
            <a:spLocks/>
          </p:cNvSpPr>
          <p:nvPr/>
        </p:nvSpPr>
        <p:spPr bwMode="auto">
          <a:xfrm>
            <a:off x="9558338" y="3946525"/>
            <a:ext cx="4763" cy="90488"/>
          </a:xfrm>
          <a:custGeom>
            <a:avLst/>
            <a:gdLst>
              <a:gd name="T0" fmla="*/ 0 w 4"/>
              <a:gd name="T1" fmla="*/ 0 h 73"/>
              <a:gd name="T2" fmla="*/ 0 w 4"/>
              <a:gd name="T3" fmla="*/ 73 h 73"/>
              <a:gd name="T4" fmla="*/ 4 w 4"/>
              <a:gd name="T5" fmla="*/ 73 h 73"/>
              <a:gd name="T6" fmla="*/ 4 w 4"/>
              <a:gd name="T7" fmla="*/ 0 h 73"/>
              <a:gd name="T8" fmla="*/ 0 w 4"/>
              <a:gd name="T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3">
                <a:moveTo>
                  <a:pt x="0" y="0"/>
                </a:moveTo>
                <a:cubicBezTo>
                  <a:pt x="0" y="73"/>
                  <a:pt x="0" y="73"/>
                  <a:pt x="0" y="73"/>
                </a:cubicBezTo>
                <a:cubicBezTo>
                  <a:pt x="1" y="73"/>
                  <a:pt x="3" y="73"/>
                  <a:pt x="4" y="73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</a:path>
            </a:pathLst>
          </a:custGeom>
          <a:solidFill>
            <a:srgbClr val="E0D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220"/>
          <p:cNvSpPr>
            <a:spLocks/>
          </p:cNvSpPr>
          <p:nvPr/>
        </p:nvSpPr>
        <p:spPr bwMode="auto">
          <a:xfrm>
            <a:off x="9580563" y="3948113"/>
            <a:ext cx="4763" cy="88900"/>
          </a:xfrm>
          <a:custGeom>
            <a:avLst/>
            <a:gdLst>
              <a:gd name="T0" fmla="*/ 0 w 5"/>
              <a:gd name="T1" fmla="*/ 0 h 73"/>
              <a:gd name="T2" fmla="*/ 0 w 5"/>
              <a:gd name="T3" fmla="*/ 73 h 73"/>
              <a:gd name="T4" fmla="*/ 5 w 5"/>
              <a:gd name="T5" fmla="*/ 73 h 73"/>
              <a:gd name="T6" fmla="*/ 5 w 5"/>
              <a:gd name="T7" fmla="*/ 0 h 73"/>
              <a:gd name="T8" fmla="*/ 0 w 5"/>
              <a:gd name="T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3">
                <a:moveTo>
                  <a:pt x="0" y="0"/>
                </a:moveTo>
                <a:cubicBezTo>
                  <a:pt x="0" y="73"/>
                  <a:pt x="0" y="73"/>
                  <a:pt x="0" y="73"/>
                </a:cubicBezTo>
                <a:cubicBezTo>
                  <a:pt x="2" y="73"/>
                  <a:pt x="4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0"/>
                </a:cubicBezTo>
              </a:path>
            </a:pathLst>
          </a:custGeom>
          <a:solidFill>
            <a:srgbClr val="E0D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221"/>
          <p:cNvSpPr>
            <a:spLocks/>
          </p:cNvSpPr>
          <p:nvPr/>
        </p:nvSpPr>
        <p:spPr bwMode="auto">
          <a:xfrm>
            <a:off x="9602788" y="3949700"/>
            <a:ext cx="6350" cy="88900"/>
          </a:xfrm>
          <a:custGeom>
            <a:avLst/>
            <a:gdLst>
              <a:gd name="T0" fmla="*/ 0 w 5"/>
              <a:gd name="T1" fmla="*/ 0 h 73"/>
              <a:gd name="T2" fmla="*/ 0 w 5"/>
              <a:gd name="T3" fmla="*/ 73 h 73"/>
              <a:gd name="T4" fmla="*/ 5 w 5"/>
              <a:gd name="T5" fmla="*/ 73 h 73"/>
              <a:gd name="T6" fmla="*/ 5 w 5"/>
              <a:gd name="T7" fmla="*/ 0 h 73"/>
              <a:gd name="T8" fmla="*/ 0 w 5"/>
              <a:gd name="T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3">
                <a:moveTo>
                  <a:pt x="0" y="0"/>
                </a:moveTo>
                <a:cubicBezTo>
                  <a:pt x="0" y="73"/>
                  <a:pt x="0" y="73"/>
                  <a:pt x="0" y="73"/>
                </a:cubicBezTo>
                <a:cubicBezTo>
                  <a:pt x="2" y="73"/>
                  <a:pt x="3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</a:path>
            </a:pathLst>
          </a:custGeom>
          <a:solidFill>
            <a:srgbClr val="E0D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222"/>
          <p:cNvSpPr>
            <a:spLocks/>
          </p:cNvSpPr>
          <p:nvPr/>
        </p:nvSpPr>
        <p:spPr bwMode="auto">
          <a:xfrm>
            <a:off x="9626601" y="3949700"/>
            <a:ext cx="6350" cy="88900"/>
          </a:xfrm>
          <a:custGeom>
            <a:avLst/>
            <a:gdLst>
              <a:gd name="T0" fmla="*/ 0 w 5"/>
              <a:gd name="T1" fmla="*/ 0 h 73"/>
              <a:gd name="T2" fmla="*/ 0 w 5"/>
              <a:gd name="T3" fmla="*/ 73 h 73"/>
              <a:gd name="T4" fmla="*/ 5 w 5"/>
              <a:gd name="T5" fmla="*/ 73 h 73"/>
              <a:gd name="T6" fmla="*/ 5 w 5"/>
              <a:gd name="T7" fmla="*/ 0 h 73"/>
              <a:gd name="T8" fmla="*/ 0 w 5"/>
              <a:gd name="T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3">
                <a:moveTo>
                  <a:pt x="0" y="0"/>
                </a:moveTo>
                <a:cubicBezTo>
                  <a:pt x="0" y="73"/>
                  <a:pt x="0" y="73"/>
                  <a:pt x="0" y="73"/>
                </a:cubicBezTo>
                <a:cubicBezTo>
                  <a:pt x="2" y="73"/>
                  <a:pt x="3" y="73"/>
                  <a:pt x="5" y="7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0" y="0"/>
                </a:cubicBezTo>
              </a:path>
            </a:pathLst>
          </a:custGeom>
          <a:solidFill>
            <a:srgbClr val="E0D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223"/>
          <p:cNvSpPr>
            <a:spLocks/>
          </p:cNvSpPr>
          <p:nvPr/>
        </p:nvSpPr>
        <p:spPr bwMode="auto">
          <a:xfrm>
            <a:off x="9540876" y="4076700"/>
            <a:ext cx="111125" cy="161925"/>
          </a:xfrm>
          <a:custGeom>
            <a:avLst/>
            <a:gdLst>
              <a:gd name="T0" fmla="*/ 0 w 91"/>
              <a:gd name="T1" fmla="*/ 0 h 131"/>
              <a:gd name="T2" fmla="*/ 0 w 91"/>
              <a:gd name="T3" fmla="*/ 131 h 131"/>
              <a:gd name="T4" fmla="*/ 91 w 91"/>
              <a:gd name="T5" fmla="*/ 94 h 131"/>
              <a:gd name="T6" fmla="*/ 91 w 91"/>
              <a:gd name="T7" fmla="*/ 4 h 131"/>
              <a:gd name="T8" fmla="*/ 90 w 91"/>
              <a:gd name="T9" fmla="*/ 4 h 131"/>
              <a:gd name="T10" fmla="*/ 0 w 91"/>
              <a:gd name="T1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131">
                <a:moveTo>
                  <a:pt x="0" y="0"/>
                </a:moveTo>
                <a:cubicBezTo>
                  <a:pt x="0" y="131"/>
                  <a:pt x="0" y="131"/>
                  <a:pt x="0" y="131"/>
                </a:cubicBezTo>
                <a:cubicBezTo>
                  <a:pt x="24" y="108"/>
                  <a:pt x="56" y="94"/>
                  <a:pt x="91" y="94"/>
                </a:cubicBezTo>
                <a:cubicBezTo>
                  <a:pt x="91" y="4"/>
                  <a:pt x="91" y="4"/>
                  <a:pt x="91" y="4"/>
                </a:cubicBezTo>
                <a:cubicBezTo>
                  <a:pt x="91" y="4"/>
                  <a:pt x="90" y="4"/>
                  <a:pt x="90" y="4"/>
                </a:cubicBezTo>
                <a:cubicBezTo>
                  <a:pt x="58" y="4"/>
                  <a:pt x="27" y="3"/>
                  <a:pt x="0" y="0"/>
                </a:cubicBezTo>
              </a:path>
            </a:pathLst>
          </a:custGeom>
          <a:solidFill>
            <a:srgbClr val="E9D8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224"/>
          <p:cNvSpPr>
            <a:spLocks/>
          </p:cNvSpPr>
          <p:nvPr/>
        </p:nvSpPr>
        <p:spPr bwMode="auto">
          <a:xfrm>
            <a:off x="9540876" y="4046538"/>
            <a:ext cx="111125" cy="34925"/>
          </a:xfrm>
          <a:custGeom>
            <a:avLst/>
            <a:gdLst>
              <a:gd name="T0" fmla="*/ 0 w 91"/>
              <a:gd name="T1" fmla="*/ 0 h 29"/>
              <a:gd name="T2" fmla="*/ 0 w 91"/>
              <a:gd name="T3" fmla="*/ 25 h 29"/>
              <a:gd name="T4" fmla="*/ 90 w 91"/>
              <a:gd name="T5" fmla="*/ 29 h 29"/>
              <a:gd name="T6" fmla="*/ 91 w 91"/>
              <a:gd name="T7" fmla="*/ 29 h 29"/>
              <a:gd name="T8" fmla="*/ 91 w 91"/>
              <a:gd name="T9" fmla="*/ 3 h 29"/>
              <a:gd name="T10" fmla="*/ 0 w 91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" h="29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27" y="28"/>
                  <a:pt x="58" y="29"/>
                  <a:pt x="90" y="29"/>
                </a:cubicBezTo>
                <a:cubicBezTo>
                  <a:pt x="90" y="29"/>
                  <a:pt x="91" y="29"/>
                  <a:pt x="91" y="29"/>
                </a:cubicBezTo>
                <a:cubicBezTo>
                  <a:pt x="91" y="3"/>
                  <a:pt x="91" y="3"/>
                  <a:pt x="91" y="3"/>
                </a:cubicBezTo>
                <a:cubicBezTo>
                  <a:pt x="59" y="3"/>
                  <a:pt x="27" y="2"/>
                  <a:pt x="0" y="0"/>
                </a:cubicBezTo>
              </a:path>
            </a:pathLst>
          </a:custGeom>
          <a:solidFill>
            <a:srgbClr val="FAF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225"/>
          <p:cNvSpPr>
            <a:spLocks/>
          </p:cNvSpPr>
          <p:nvPr/>
        </p:nvSpPr>
        <p:spPr bwMode="auto">
          <a:xfrm>
            <a:off x="9591676" y="4646613"/>
            <a:ext cx="3175" cy="1588"/>
          </a:xfrm>
          <a:custGeom>
            <a:avLst/>
            <a:gdLst>
              <a:gd name="T0" fmla="*/ 0 w 2"/>
              <a:gd name="T1" fmla="*/ 0 h 1"/>
              <a:gd name="T2" fmla="*/ 1 w 2"/>
              <a:gd name="T3" fmla="*/ 0 h 1"/>
              <a:gd name="T4" fmla="*/ 2 w 2"/>
              <a:gd name="T5" fmla="*/ 1 h 1"/>
              <a:gd name="T6" fmla="*/ 0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1"/>
                  <a:pt x="2" y="1"/>
                  <a:pt x="2" y="1"/>
                </a:cubicBezTo>
                <a:cubicBezTo>
                  <a:pt x="2" y="1"/>
                  <a:pt x="1" y="0"/>
                  <a:pt x="0" y="0"/>
                </a:cubicBezTo>
              </a:path>
            </a:pathLst>
          </a:custGeom>
          <a:solidFill>
            <a:srgbClr val="9CC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226"/>
          <p:cNvSpPr>
            <a:spLocks/>
          </p:cNvSpPr>
          <p:nvPr/>
        </p:nvSpPr>
        <p:spPr bwMode="auto">
          <a:xfrm>
            <a:off x="9540876" y="4486275"/>
            <a:ext cx="111125" cy="163513"/>
          </a:xfrm>
          <a:custGeom>
            <a:avLst/>
            <a:gdLst>
              <a:gd name="T0" fmla="*/ 0 w 91"/>
              <a:gd name="T1" fmla="*/ 0 h 133"/>
              <a:gd name="T2" fmla="*/ 0 w 91"/>
              <a:gd name="T3" fmla="*/ 124 h 133"/>
              <a:gd name="T4" fmla="*/ 42 w 91"/>
              <a:gd name="T5" fmla="*/ 130 h 133"/>
              <a:gd name="T6" fmla="*/ 44 w 91"/>
              <a:gd name="T7" fmla="*/ 131 h 133"/>
              <a:gd name="T8" fmla="*/ 91 w 91"/>
              <a:gd name="T9" fmla="*/ 133 h 133"/>
              <a:gd name="T10" fmla="*/ 91 w 91"/>
              <a:gd name="T11" fmla="*/ 37 h 133"/>
              <a:gd name="T12" fmla="*/ 0 w 91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3">
                <a:moveTo>
                  <a:pt x="0" y="0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31" y="129"/>
                  <a:pt x="42" y="130"/>
                </a:cubicBezTo>
                <a:cubicBezTo>
                  <a:pt x="43" y="130"/>
                  <a:pt x="44" y="131"/>
                  <a:pt x="44" y="131"/>
                </a:cubicBezTo>
                <a:cubicBezTo>
                  <a:pt x="57" y="132"/>
                  <a:pt x="91" y="133"/>
                  <a:pt x="91" y="133"/>
                </a:cubicBezTo>
                <a:cubicBezTo>
                  <a:pt x="91" y="37"/>
                  <a:pt x="91" y="37"/>
                  <a:pt x="91" y="37"/>
                </a:cubicBezTo>
                <a:cubicBezTo>
                  <a:pt x="56" y="36"/>
                  <a:pt x="24" y="22"/>
                  <a:pt x="0" y="0"/>
                </a:cubicBezTo>
              </a:path>
            </a:pathLst>
          </a:custGeom>
          <a:solidFill>
            <a:srgbClr val="E9D8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227"/>
          <p:cNvSpPr>
            <a:spLocks/>
          </p:cNvSpPr>
          <p:nvPr/>
        </p:nvSpPr>
        <p:spPr bwMode="auto">
          <a:xfrm>
            <a:off x="9540876" y="4192588"/>
            <a:ext cx="111125" cy="339725"/>
          </a:xfrm>
          <a:custGeom>
            <a:avLst/>
            <a:gdLst>
              <a:gd name="T0" fmla="*/ 91 w 91"/>
              <a:gd name="T1" fmla="*/ 0 h 276"/>
              <a:gd name="T2" fmla="*/ 0 w 91"/>
              <a:gd name="T3" fmla="*/ 37 h 276"/>
              <a:gd name="T4" fmla="*/ 0 w 91"/>
              <a:gd name="T5" fmla="*/ 239 h 276"/>
              <a:gd name="T6" fmla="*/ 91 w 91"/>
              <a:gd name="T7" fmla="*/ 276 h 276"/>
              <a:gd name="T8" fmla="*/ 91 w 91"/>
              <a:gd name="T9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276">
                <a:moveTo>
                  <a:pt x="91" y="0"/>
                </a:moveTo>
                <a:cubicBezTo>
                  <a:pt x="56" y="0"/>
                  <a:pt x="24" y="14"/>
                  <a:pt x="0" y="37"/>
                </a:cubicBezTo>
                <a:cubicBezTo>
                  <a:pt x="0" y="239"/>
                  <a:pt x="0" y="239"/>
                  <a:pt x="0" y="239"/>
                </a:cubicBezTo>
                <a:cubicBezTo>
                  <a:pt x="24" y="261"/>
                  <a:pt x="56" y="275"/>
                  <a:pt x="91" y="276"/>
                </a:cubicBezTo>
                <a:cubicBezTo>
                  <a:pt x="91" y="0"/>
                  <a:pt x="91" y="0"/>
                  <a:pt x="91" y="0"/>
                </a:cubicBezTo>
              </a:path>
            </a:pathLst>
          </a:custGeom>
          <a:solidFill>
            <a:srgbClr val="F1F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228"/>
          <p:cNvSpPr>
            <a:spLocks/>
          </p:cNvSpPr>
          <p:nvPr/>
        </p:nvSpPr>
        <p:spPr bwMode="auto">
          <a:xfrm>
            <a:off x="9650413" y="3949700"/>
            <a:ext cx="1588" cy="90488"/>
          </a:xfrm>
          <a:custGeom>
            <a:avLst/>
            <a:gdLst>
              <a:gd name="T0" fmla="*/ 0 w 2"/>
              <a:gd name="T1" fmla="*/ 0 h 74"/>
              <a:gd name="T2" fmla="*/ 0 w 2"/>
              <a:gd name="T3" fmla="*/ 74 h 74"/>
              <a:gd name="T4" fmla="*/ 2 w 2"/>
              <a:gd name="T5" fmla="*/ 74 h 74"/>
              <a:gd name="T6" fmla="*/ 2 w 2"/>
              <a:gd name="T7" fmla="*/ 74 h 74"/>
              <a:gd name="T8" fmla="*/ 2 w 2"/>
              <a:gd name="T9" fmla="*/ 0 h 74"/>
              <a:gd name="T10" fmla="*/ 0 w 2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74">
                <a:moveTo>
                  <a:pt x="0" y="0"/>
                </a:moveTo>
                <a:cubicBezTo>
                  <a:pt x="0" y="74"/>
                  <a:pt x="0" y="74"/>
                  <a:pt x="0" y="74"/>
                </a:cubicBezTo>
                <a:cubicBezTo>
                  <a:pt x="1" y="74"/>
                  <a:pt x="1" y="74"/>
                  <a:pt x="2" y="74"/>
                </a:cubicBezTo>
                <a:cubicBezTo>
                  <a:pt x="2" y="74"/>
                  <a:pt x="2" y="74"/>
                  <a:pt x="2" y="74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E0D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Freeform 229"/>
          <p:cNvSpPr>
            <a:spLocks/>
          </p:cNvSpPr>
          <p:nvPr/>
        </p:nvSpPr>
        <p:spPr bwMode="auto">
          <a:xfrm>
            <a:off x="9540876" y="4035425"/>
            <a:ext cx="111125" cy="14288"/>
          </a:xfrm>
          <a:custGeom>
            <a:avLst/>
            <a:gdLst>
              <a:gd name="T0" fmla="*/ 0 w 91"/>
              <a:gd name="T1" fmla="*/ 0 h 12"/>
              <a:gd name="T2" fmla="*/ 0 w 91"/>
              <a:gd name="T3" fmla="*/ 9 h 12"/>
              <a:gd name="T4" fmla="*/ 91 w 91"/>
              <a:gd name="T5" fmla="*/ 12 h 12"/>
              <a:gd name="T6" fmla="*/ 91 w 91"/>
              <a:gd name="T7" fmla="*/ 4 h 12"/>
              <a:gd name="T8" fmla="*/ 0 w 91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2">
                <a:moveTo>
                  <a:pt x="0" y="0"/>
                </a:moveTo>
                <a:cubicBezTo>
                  <a:pt x="0" y="9"/>
                  <a:pt x="0" y="9"/>
                  <a:pt x="0" y="9"/>
                </a:cubicBezTo>
                <a:cubicBezTo>
                  <a:pt x="27" y="11"/>
                  <a:pt x="59" y="12"/>
                  <a:pt x="91" y="12"/>
                </a:cubicBezTo>
                <a:cubicBezTo>
                  <a:pt x="91" y="4"/>
                  <a:pt x="91" y="4"/>
                  <a:pt x="91" y="4"/>
                </a:cubicBezTo>
                <a:cubicBezTo>
                  <a:pt x="59" y="4"/>
                  <a:pt x="27" y="3"/>
                  <a:pt x="0" y="0"/>
                </a:cubicBezTo>
              </a:path>
            </a:pathLst>
          </a:custGeom>
          <a:solidFill>
            <a:srgbClr val="E0D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Freeform 230"/>
          <p:cNvSpPr>
            <a:spLocks/>
          </p:cNvSpPr>
          <p:nvPr/>
        </p:nvSpPr>
        <p:spPr bwMode="auto">
          <a:xfrm>
            <a:off x="9623426" y="385286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CC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Freeform 231"/>
          <p:cNvSpPr>
            <a:spLocks/>
          </p:cNvSpPr>
          <p:nvPr/>
        </p:nvSpPr>
        <p:spPr bwMode="auto">
          <a:xfrm>
            <a:off x="9504363" y="3852863"/>
            <a:ext cx="119063" cy="90488"/>
          </a:xfrm>
          <a:custGeom>
            <a:avLst/>
            <a:gdLst>
              <a:gd name="T0" fmla="*/ 98 w 98"/>
              <a:gd name="T1" fmla="*/ 0 h 73"/>
              <a:gd name="T2" fmla="*/ 98 w 98"/>
              <a:gd name="T3" fmla="*/ 0 h 73"/>
              <a:gd name="T4" fmla="*/ 0 w 98"/>
              <a:gd name="T5" fmla="*/ 72 h 73"/>
              <a:gd name="T6" fmla="*/ 17 w 98"/>
              <a:gd name="T7" fmla="*/ 73 h 73"/>
              <a:gd name="T8" fmla="*/ 17 w 98"/>
              <a:gd name="T9" fmla="*/ 73 h 73"/>
              <a:gd name="T10" fmla="*/ 98 w 98"/>
              <a:gd name="T11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" h="73"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6" y="72"/>
                  <a:pt x="11" y="73"/>
                  <a:pt x="17" y="73"/>
                </a:cubicBezTo>
                <a:cubicBezTo>
                  <a:pt x="17" y="73"/>
                  <a:pt x="17" y="73"/>
                  <a:pt x="17" y="73"/>
                </a:cubicBezTo>
                <a:cubicBezTo>
                  <a:pt x="98" y="0"/>
                  <a:pt x="98" y="0"/>
                  <a:pt x="98" y="0"/>
                </a:cubicBezTo>
              </a:path>
            </a:pathLst>
          </a:custGeom>
          <a:solidFill>
            <a:srgbClr val="F2EB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232"/>
          <p:cNvSpPr>
            <a:spLocks noEditPoints="1"/>
          </p:cNvSpPr>
          <p:nvPr/>
        </p:nvSpPr>
        <p:spPr bwMode="auto">
          <a:xfrm>
            <a:off x="9502776" y="3941763"/>
            <a:ext cx="22225" cy="92075"/>
          </a:xfrm>
          <a:custGeom>
            <a:avLst/>
            <a:gdLst>
              <a:gd name="T0" fmla="*/ 12 w 18"/>
              <a:gd name="T1" fmla="*/ 74 h 75"/>
              <a:gd name="T2" fmla="*/ 7 w 18"/>
              <a:gd name="T3" fmla="*/ 74 h 75"/>
              <a:gd name="T4" fmla="*/ 7 w 18"/>
              <a:gd name="T5" fmla="*/ 0 h 75"/>
              <a:gd name="T6" fmla="*/ 12 w 18"/>
              <a:gd name="T7" fmla="*/ 1 h 75"/>
              <a:gd name="T8" fmla="*/ 12 w 18"/>
              <a:gd name="T9" fmla="*/ 74 h 75"/>
              <a:gd name="T10" fmla="*/ 1 w 18"/>
              <a:gd name="T11" fmla="*/ 0 h 75"/>
              <a:gd name="T12" fmla="*/ 0 w 18"/>
              <a:gd name="T13" fmla="*/ 0 h 75"/>
              <a:gd name="T14" fmla="*/ 0 w 18"/>
              <a:gd name="T15" fmla="*/ 73 h 75"/>
              <a:gd name="T16" fmla="*/ 18 w 18"/>
              <a:gd name="T17" fmla="*/ 75 h 75"/>
              <a:gd name="T18" fmla="*/ 18 w 18"/>
              <a:gd name="T19" fmla="*/ 1 h 75"/>
              <a:gd name="T20" fmla="*/ 1 w 18"/>
              <a:gd name="T2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75">
                <a:moveTo>
                  <a:pt x="12" y="74"/>
                </a:moveTo>
                <a:cubicBezTo>
                  <a:pt x="10" y="74"/>
                  <a:pt x="9" y="74"/>
                  <a:pt x="7" y="74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10" y="1"/>
                  <a:pt x="12" y="1"/>
                </a:cubicBezTo>
                <a:cubicBezTo>
                  <a:pt x="12" y="74"/>
                  <a:pt x="12" y="74"/>
                  <a:pt x="12" y="74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"/>
                  <a:pt x="0" y="73"/>
                  <a:pt x="0" y="73"/>
                </a:cubicBezTo>
                <a:cubicBezTo>
                  <a:pt x="6" y="74"/>
                  <a:pt x="12" y="74"/>
                  <a:pt x="18" y="75"/>
                </a:cubicBezTo>
                <a:cubicBezTo>
                  <a:pt x="18" y="1"/>
                  <a:pt x="18" y="1"/>
                  <a:pt x="18" y="1"/>
                </a:cubicBezTo>
                <a:cubicBezTo>
                  <a:pt x="12" y="1"/>
                  <a:pt x="7" y="0"/>
                  <a:pt x="1" y="0"/>
                </a:cubicBezTo>
              </a:path>
            </a:pathLst>
          </a:custGeom>
          <a:solidFill>
            <a:srgbClr val="FAF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233"/>
          <p:cNvSpPr>
            <a:spLocks/>
          </p:cNvSpPr>
          <p:nvPr/>
        </p:nvSpPr>
        <p:spPr bwMode="auto">
          <a:xfrm>
            <a:off x="9510713" y="3941763"/>
            <a:ext cx="6350" cy="90488"/>
          </a:xfrm>
          <a:custGeom>
            <a:avLst/>
            <a:gdLst>
              <a:gd name="T0" fmla="*/ 0 w 5"/>
              <a:gd name="T1" fmla="*/ 0 h 74"/>
              <a:gd name="T2" fmla="*/ 0 w 5"/>
              <a:gd name="T3" fmla="*/ 74 h 74"/>
              <a:gd name="T4" fmla="*/ 5 w 5"/>
              <a:gd name="T5" fmla="*/ 74 h 74"/>
              <a:gd name="T6" fmla="*/ 5 w 5"/>
              <a:gd name="T7" fmla="*/ 1 h 74"/>
              <a:gd name="T8" fmla="*/ 0 w 5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4">
                <a:moveTo>
                  <a:pt x="0" y="0"/>
                </a:moveTo>
                <a:cubicBezTo>
                  <a:pt x="0" y="74"/>
                  <a:pt x="0" y="74"/>
                  <a:pt x="0" y="74"/>
                </a:cubicBezTo>
                <a:cubicBezTo>
                  <a:pt x="2" y="74"/>
                  <a:pt x="3" y="74"/>
                  <a:pt x="5" y="74"/>
                </a:cubicBezTo>
                <a:cubicBezTo>
                  <a:pt x="5" y="1"/>
                  <a:pt x="5" y="1"/>
                  <a:pt x="5" y="1"/>
                </a:cubicBezTo>
                <a:cubicBezTo>
                  <a:pt x="3" y="1"/>
                  <a:pt x="2" y="0"/>
                  <a:pt x="0" y="0"/>
                </a:cubicBezTo>
              </a:path>
            </a:pathLst>
          </a:custGeom>
          <a:solidFill>
            <a:srgbClr val="E0D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Freeform 234"/>
          <p:cNvSpPr>
            <a:spLocks/>
          </p:cNvSpPr>
          <p:nvPr/>
        </p:nvSpPr>
        <p:spPr bwMode="auto">
          <a:xfrm>
            <a:off x="9502776" y="4073525"/>
            <a:ext cx="22225" cy="214313"/>
          </a:xfrm>
          <a:custGeom>
            <a:avLst/>
            <a:gdLst>
              <a:gd name="T0" fmla="*/ 0 w 18"/>
              <a:gd name="T1" fmla="*/ 0 h 175"/>
              <a:gd name="T2" fmla="*/ 0 w 18"/>
              <a:gd name="T3" fmla="*/ 175 h 175"/>
              <a:gd name="T4" fmla="*/ 18 w 18"/>
              <a:gd name="T5" fmla="*/ 147 h 175"/>
              <a:gd name="T6" fmla="*/ 18 w 18"/>
              <a:gd name="T7" fmla="*/ 2 h 175"/>
              <a:gd name="T8" fmla="*/ 0 w 18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75">
                <a:moveTo>
                  <a:pt x="0" y="0"/>
                </a:moveTo>
                <a:cubicBezTo>
                  <a:pt x="0" y="175"/>
                  <a:pt x="0" y="175"/>
                  <a:pt x="0" y="175"/>
                </a:cubicBezTo>
                <a:cubicBezTo>
                  <a:pt x="5" y="165"/>
                  <a:pt x="11" y="156"/>
                  <a:pt x="18" y="147"/>
                </a:cubicBezTo>
                <a:cubicBezTo>
                  <a:pt x="18" y="2"/>
                  <a:pt x="18" y="2"/>
                  <a:pt x="18" y="2"/>
                </a:cubicBezTo>
                <a:cubicBezTo>
                  <a:pt x="12" y="1"/>
                  <a:pt x="6" y="1"/>
                  <a:pt x="0" y="0"/>
                </a:cubicBezTo>
              </a:path>
            </a:pathLst>
          </a:custGeom>
          <a:solidFill>
            <a:srgbClr val="E9D8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235"/>
          <p:cNvSpPr>
            <a:spLocks/>
          </p:cNvSpPr>
          <p:nvPr/>
        </p:nvSpPr>
        <p:spPr bwMode="auto">
          <a:xfrm>
            <a:off x="9502776" y="4041775"/>
            <a:ext cx="22225" cy="33338"/>
          </a:xfrm>
          <a:custGeom>
            <a:avLst/>
            <a:gdLst>
              <a:gd name="T0" fmla="*/ 0 w 18"/>
              <a:gd name="T1" fmla="*/ 0 h 28"/>
              <a:gd name="T2" fmla="*/ 0 w 18"/>
              <a:gd name="T3" fmla="*/ 26 h 28"/>
              <a:gd name="T4" fmla="*/ 18 w 18"/>
              <a:gd name="T5" fmla="*/ 28 h 28"/>
              <a:gd name="T6" fmla="*/ 18 w 18"/>
              <a:gd name="T7" fmla="*/ 2 h 28"/>
              <a:gd name="T8" fmla="*/ 0 w 18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8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6" y="27"/>
                  <a:pt x="12" y="27"/>
                  <a:pt x="18" y="28"/>
                </a:cubicBezTo>
                <a:cubicBezTo>
                  <a:pt x="18" y="2"/>
                  <a:pt x="18" y="2"/>
                  <a:pt x="18" y="2"/>
                </a:cubicBezTo>
                <a:cubicBezTo>
                  <a:pt x="12" y="2"/>
                  <a:pt x="6" y="1"/>
                  <a:pt x="0" y="0"/>
                </a:cubicBezTo>
              </a:path>
            </a:pathLst>
          </a:custGeom>
          <a:solidFill>
            <a:srgbClr val="FAF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236"/>
          <p:cNvSpPr>
            <a:spLocks/>
          </p:cNvSpPr>
          <p:nvPr/>
        </p:nvSpPr>
        <p:spPr bwMode="auto">
          <a:xfrm>
            <a:off x="9502776" y="4435475"/>
            <a:ext cx="22225" cy="200025"/>
          </a:xfrm>
          <a:custGeom>
            <a:avLst/>
            <a:gdLst>
              <a:gd name="T0" fmla="*/ 0 w 18"/>
              <a:gd name="T1" fmla="*/ 0 h 162"/>
              <a:gd name="T2" fmla="*/ 0 w 18"/>
              <a:gd name="T3" fmla="*/ 156 h 162"/>
              <a:gd name="T4" fmla="*/ 18 w 18"/>
              <a:gd name="T5" fmla="*/ 162 h 162"/>
              <a:gd name="T6" fmla="*/ 18 w 18"/>
              <a:gd name="T7" fmla="*/ 27 h 162"/>
              <a:gd name="T8" fmla="*/ 0 w 18"/>
              <a:gd name="T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62">
                <a:moveTo>
                  <a:pt x="0" y="0"/>
                </a:moveTo>
                <a:cubicBezTo>
                  <a:pt x="0" y="156"/>
                  <a:pt x="0" y="156"/>
                  <a:pt x="0" y="156"/>
                </a:cubicBezTo>
                <a:cubicBezTo>
                  <a:pt x="18" y="162"/>
                  <a:pt x="18" y="162"/>
                  <a:pt x="18" y="162"/>
                </a:cubicBezTo>
                <a:cubicBezTo>
                  <a:pt x="18" y="27"/>
                  <a:pt x="18" y="27"/>
                  <a:pt x="18" y="27"/>
                </a:cubicBezTo>
                <a:cubicBezTo>
                  <a:pt x="11" y="19"/>
                  <a:pt x="5" y="9"/>
                  <a:pt x="0" y="0"/>
                </a:cubicBezTo>
              </a:path>
            </a:pathLst>
          </a:custGeom>
          <a:solidFill>
            <a:srgbClr val="E9D8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237"/>
          <p:cNvSpPr>
            <a:spLocks/>
          </p:cNvSpPr>
          <p:nvPr/>
        </p:nvSpPr>
        <p:spPr bwMode="auto">
          <a:xfrm>
            <a:off x="9502776" y="4254500"/>
            <a:ext cx="22225" cy="214313"/>
          </a:xfrm>
          <a:custGeom>
            <a:avLst/>
            <a:gdLst>
              <a:gd name="T0" fmla="*/ 18 w 18"/>
              <a:gd name="T1" fmla="*/ 0 h 175"/>
              <a:gd name="T2" fmla="*/ 0 w 18"/>
              <a:gd name="T3" fmla="*/ 28 h 175"/>
              <a:gd name="T4" fmla="*/ 0 w 18"/>
              <a:gd name="T5" fmla="*/ 148 h 175"/>
              <a:gd name="T6" fmla="*/ 18 w 18"/>
              <a:gd name="T7" fmla="*/ 175 h 175"/>
              <a:gd name="T8" fmla="*/ 18 w 18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75">
                <a:moveTo>
                  <a:pt x="18" y="0"/>
                </a:moveTo>
                <a:cubicBezTo>
                  <a:pt x="11" y="9"/>
                  <a:pt x="5" y="18"/>
                  <a:pt x="0" y="28"/>
                </a:cubicBezTo>
                <a:cubicBezTo>
                  <a:pt x="0" y="148"/>
                  <a:pt x="0" y="148"/>
                  <a:pt x="0" y="148"/>
                </a:cubicBezTo>
                <a:cubicBezTo>
                  <a:pt x="5" y="157"/>
                  <a:pt x="11" y="167"/>
                  <a:pt x="18" y="175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F1F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238"/>
          <p:cNvSpPr>
            <a:spLocks/>
          </p:cNvSpPr>
          <p:nvPr/>
        </p:nvSpPr>
        <p:spPr bwMode="auto">
          <a:xfrm>
            <a:off x="9502776" y="4030663"/>
            <a:ext cx="22225" cy="12700"/>
          </a:xfrm>
          <a:custGeom>
            <a:avLst/>
            <a:gdLst>
              <a:gd name="T0" fmla="*/ 0 w 18"/>
              <a:gd name="T1" fmla="*/ 0 h 10"/>
              <a:gd name="T2" fmla="*/ 0 w 18"/>
              <a:gd name="T3" fmla="*/ 8 h 10"/>
              <a:gd name="T4" fmla="*/ 18 w 18"/>
              <a:gd name="T5" fmla="*/ 10 h 10"/>
              <a:gd name="T6" fmla="*/ 18 w 18"/>
              <a:gd name="T7" fmla="*/ 2 h 10"/>
              <a:gd name="T8" fmla="*/ 0 w 1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0"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6" y="9"/>
                  <a:pt x="12" y="10"/>
                  <a:pt x="18" y="10"/>
                </a:cubicBezTo>
                <a:cubicBezTo>
                  <a:pt x="18" y="2"/>
                  <a:pt x="18" y="2"/>
                  <a:pt x="18" y="2"/>
                </a:cubicBezTo>
                <a:cubicBezTo>
                  <a:pt x="12" y="1"/>
                  <a:pt x="6" y="1"/>
                  <a:pt x="0" y="0"/>
                </a:cubicBezTo>
              </a:path>
            </a:pathLst>
          </a:custGeom>
          <a:solidFill>
            <a:srgbClr val="E0D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240"/>
          <p:cNvSpPr>
            <a:spLocks/>
          </p:cNvSpPr>
          <p:nvPr/>
        </p:nvSpPr>
        <p:spPr bwMode="auto">
          <a:xfrm>
            <a:off x="6615113" y="808037"/>
            <a:ext cx="677863" cy="923925"/>
          </a:xfrm>
          <a:custGeom>
            <a:avLst/>
            <a:gdLst>
              <a:gd name="T0" fmla="*/ 427 w 427"/>
              <a:gd name="T1" fmla="*/ 0 h 582"/>
              <a:gd name="T2" fmla="*/ 0 w 427"/>
              <a:gd name="T3" fmla="*/ 0 h 582"/>
              <a:gd name="T4" fmla="*/ 0 w 427"/>
              <a:gd name="T5" fmla="*/ 582 h 582"/>
              <a:gd name="T6" fmla="*/ 341 w 427"/>
              <a:gd name="T7" fmla="*/ 582 h 582"/>
              <a:gd name="T8" fmla="*/ 427 w 427"/>
              <a:gd name="T9" fmla="*/ 495 h 582"/>
              <a:gd name="T10" fmla="*/ 427 w 427"/>
              <a:gd name="T11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7" h="582">
                <a:moveTo>
                  <a:pt x="427" y="0"/>
                </a:moveTo>
                <a:lnTo>
                  <a:pt x="0" y="0"/>
                </a:lnTo>
                <a:lnTo>
                  <a:pt x="0" y="582"/>
                </a:lnTo>
                <a:lnTo>
                  <a:pt x="341" y="582"/>
                </a:lnTo>
                <a:lnTo>
                  <a:pt x="427" y="495"/>
                </a:lnTo>
                <a:lnTo>
                  <a:pt x="427" y="0"/>
                </a:lnTo>
                <a:close/>
              </a:path>
            </a:pathLst>
          </a:cu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241"/>
          <p:cNvSpPr>
            <a:spLocks/>
          </p:cNvSpPr>
          <p:nvPr/>
        </p:nvSpPr>
        <p:spPr bwMode="auto">
          <a:xfrm>
            <a:off x="6615113" y="808037"/>
            <a:ext cx="677863" cy="923925"/>
          </a:xfrm>
          <a:custGeom>
            <a:avLst/>
            <a:gdLst>
              <a:gd name="T0" fmla="*/ 427 w 427"/>
              <a:gd name="T1" fmla="*/ 0 h 582"/>
              <a:gd name="T2" fmla="*/ 0 w 427"/>
              <a:gd name="T3" fmla="*/ 0 h 582"/>
              <a:gd name="T4" fmla="*/ 0 w 427"/>
              <a:gd name="T5" fmla="*/ 582 h 582"/>
              <a:gd name="T6" fmla="*/ 341 w 427"/>
              <a:gd name="T7" fmla="*/ 582 h 582"/>
              <a:gd name="T8" fmla="*/ 427 w 427"/>
              <a:gd name="T9" fmla="*/ 495 h 582"/>
              <a:gd name="T10" fmla="*/ 427 w 427"/>
              <a:gd name="T11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7" h="582">
                <a:moveTo>
                  <a:pt x="427" y="0"/>
                </a:moveTo>
                <a:lnTo>
                  <a:pt x="0" y="0"/>
                </a:lnTo>
                <a:lnTo>
                  <a:pt x="0" y="582"/>
                </a:lnTo>
                <a:lnTo>
                  <a:pt x="341" y="582"/>
                </a:lnTo>
                <a:lnTo>
                  <a:pt x="427" y="495"/>
                </a:lnTo>
                <a:lnTo>
                  <a:pt x="42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242"/>
          <p:cNvSpPr>
            <a:spLocks/>
          </p:cNvSpPr>
          <p:nvPr/>
        </p:nvSpPr>
        <p:spPr bwMode="auto">
          <a:xfrm>
            <a:off x="7151688" y="1590675"/>
            <a:ext cx="141288" cy="141288"/>
          </a:xfrm>
          <a:custGeom>
            <a:avLst/>
            <a:gdLst>
              <a:gd name="T0" fmla="*/ 89 w 89"/>
              <a:gd name="T1" fmla="*/ 0 h 89"/>
              <a:gd name="T2" fmla="*/ 0 w 89"/>
              <a:gd name="T3" fmla="*/ 0 h 89"/>
              <a:gd name="T4" fmla="*/ 0 w 89"/>
              <a:gd name="T5" fmla="*/ 89 h 89"/>
              <a:gd name="T6" fmla="*/ 3 w 89"/>
              <a:gd name="T7" fmla="*/ 89 h 89"/>
              <a:gd name="T8" fmla="*/ 89 w 89"/>
              <a:gd name="T9" fmla="*/ 2 h 89"/>
              <a:gd name="T10" fmla="*/ 89 w 89"/>
              <a:gd name="T11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89">
                <a:moveTo>
                  <a:pt x="89" y="0"/>
                </a:moveTo>
                <a:lnTo>
                  <a:pt x="0" y="0"/>
                </a:lnTo>
                <a:lnTo>
                  <a:pt x="0" y="89"/>
                </a:lnTo>
                <a:lnTo>
                  <a:pt x="3" y="89"/>
                </a:lnTo>
                <a:lnTo>
                  <a:pt x="89" y="2"/>
                </a:lnTo>
                <a:lnTo>
                  <a:pt x="89" y="0"/>
                </a:lnTo>
                <a:close/>
              </a:path>
            </a:pathLst>
          </a:custGeom>
          <a:solidFill>
            <a:srgbClr val="CDE5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243"/>
          <p:cNvSpPr>
            <a:spLocks/>
          </p:cNvSpPr>
          <p:nvPr/>
        </p:nvSpPr>
        <p:spPr bwMode="auto">
          <a:xfrm>
            <a:off x="7151688" y="1590675"/>
            <a:ext cx="141288" cy="141288"/>
          </a:xfrm>
          <a:custGeom>
            <a:avLst/>
            <a:gdLst>
              <a:gd name="T0" fmla="*/ 89 w 89"/>
              <a:gd name="T1" fmla="*/ 0 h 89"/>
              <a:gd name="T2" fmla="*/ 0 w 89"/>
              <a:gd name="T3" fmla="*/ 0 h 89"/>
              <a:gd name="T4" fmla="*/ 0 w 89"/>
              <a:gd name="T5" fmla="*/ 89 h 89"/>
              <a:gd name="T6" fmla="*/ 3 w 89"/>
              <a:gd name="T7" fmla="*/ 89 h 89"/>
              <a:gd name="T8" fmla="*/ 89 w 89"/>
              <a:gd name="T9" fmla="*/ 2 h 89"/>
              <a:gd name="T10" fmla="*/ 89 w 89"/>
              <a:gd name="T11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" h="89">
                <a:moveTo>
                  <a:pt x="89" y="0"/>
                </a:moveTo>
                <a:lnTo>
                  <a:pt x="0" y="0"/>
                </a:lnTo>
                <a:lnTo>
                  <a:pt x="0" y="89"/>
                </a:lnTo>
                <a:lnTo>
                  <a:pt x="3" y="89"/>
                </a:lnTo>
                <a:lnTo>
                  <a:pt x="89" y="2"/>
                </a:lnTo>
                <a:lnTo>
                  <a:pt x="8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244"/>
          <p:cNvSpPr>
            <a:spLocks/>
          </p:cNvSpPr>
          <p:nvPr/>
        </p:nvSpPr>
        <p:spPr bwMode="auto">
          <a:xfrm>
            <a:off x="7156451" y="1593850"/>
            <a:ext cx="136525" cy="138113"/>
          </a:xfrm>
          <a:custGeom>
            <a:avLst/>
            <a:gdLst>
              <a:gd name="T0" fmla="*/ 0 w 86"/>
              <a:gd name="T1" fmla="*/ 87 h 87"/>
              <a:gd name="T2" fmla="*/ 86 w 86"/>
              <a:gd name="T3" fmla="*/ 0 h 87"/>
              <a:gd name="T4" fmla="*/ 0 w 86"/>
              <a:gd name="T5" fmla="*/ 0 h 87"/>
              <a:gd name="T6" fmla="*/ 0 w 86"/>
              <a:gd name="T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87">
                <a:moveTo>
                  <a:pt x="0" y="87"/>
                </a:moveTo>
                <a:lnTo>
                  <a:pt x="86" y="0"/>
                </a:lnTo>
                <a:lnTo>
                  <a:pt x="0" y="0"/>
                </a:lnTo>
                <a:lnTo>
                  <a:pt x="0" y="87"/>
                </a:lnTo>
                <a:close/>
              </a:path>
            </a:pathLst>
          </a:cu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Freeform 245"/>
          <p:cNvSpPr>
            <a:spLocks/>
          </p:cNvSpPr>
          <p:nvPr/>
        </p:nvSpPr>
        <p:spPr bwMode="auto">
          <a:xfrm>
            <a:off x="6742113" y="900112"/>
            <a:ext cx="179388" cy="30163"/>
          </a:xfrm>
          <a:custGeom>
            <a:avLst/>
            <a:gdLst>
              <a:gd name="T0" fmla="*/ 141 w 146"/>
              <a:gd name="T1" fmla="*/ 24 h 24"/>
              <a:gd name="T2" fmla="*/ 4 w 146"/>
              <a:gd name="T3" fmla="*/ 24 h 24"/>
              <a:gd name="T4" fmla="*/ 0 w 146"/>
              <a:gd name="T5" fmla="*/ 12 h 24"/>
              <a:gd name="T6" fmla="*/ 4 w 146"/>
              <a:gd name="T7" fmla="*/ 0 h 24"/>
              <a:gd name="T8" fmla="*/ 141 w 146"/>
              <a:gd name="T9" fmla="*/ 0 h 24"/>
              <a:gd name="T10" fmla="*/ 146 w 146"/>
              <a:gd name="T11" fmla="*/ 12 h 24"/>
              <a:gd name="T12" fmla="*/ 141 w 146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" h="24">
                <a:moveTo>
                  <a:pt x="141" y="24"/>
                </a:move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19"/>
                  <a:pt x="0" y="12"/>
                </a:cubicBezTo>
                <a:cubicBezTo>
                  <a:pt x="0" y="6"/>
                  <a:pt x="2" y="0"/>
                  <a:pt x="4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6" y="6"/>
                  <a:pt x="146" y="12"/>
                </a:cubicBezTo>
                <a:cubicBezTo>
                  <a:pt x="146" y="19"/>
                  <a:pt x="144" y="24"/>
                  <a:pt x="141" y="24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246"/>
          <p:cNvSpPr>
            <a:spLocks/>
          </p:cNvSpPr>
          <p:nvPr/>
        </p:nvSpPr>
        <p:spPr bwMode="auto">
          <a:xfrm>
            <a:off x="6742113" y="1227137"/>
            <a:ext cx="179388" cy="30163"/>
          </a:xfrm>
          <a:custGeom>
            <a:avLst/>
            <a:gdLst>
              <a:gd name="T0" fmla="*/ 141 w 146"/>
              <a:gd name="T1" fmla="*/ 24 h 24"/>
              <a:gd name="T2" fmla="*/ 4 w 146"/>
              <a:gd name="T3" fmla="*/ 24 h 24"/>
              <a:gd name="T4" fmla="*/ 0 w 146"/>
              <a:gd name="T5" fmla="*/ 12 h 24"/>
              <a:gd name="T6" fmla="*/ 4 w 146"/>
              <a:gd name="T7" fmla="*/ 0 h 24"/>
              <a:gd name="T8" fmla="*/ 141 w 146"/>
              <a:gd name="T9" fmla="*/ 0 h 24"/>
              <a:gd name="T10" fmla="*/ 146 w 146"/>
              <a:gd name="T11" fmla="*/ 12 h 24"/>
              <a:gd name="T12" fmla="*/ 141 w 146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" h="24">
                <a:moveTo>
                  <a:pt x="141" y="24"/>
                </a:move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18"/>
                  <a:pt x="0" y="12"/>
                </a:cubicBezTo>
                <a:cubicBezTo>
                  <a:pt x="0" y="5"/>
                  <a:pt x="2" y="0"/>
                  <a:pt x="4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6" y="5"/>
                  <a:pt x="146" y="12"/>
                </a:cubicBezTo>
                <a:cubicBezTo>
                  <a:pt x="146" y="18"/>
                  <a:pt x="144" y="24"/>
                  <a:pt x="141" y="24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247"/>
          <p:cNvSpPr>
            <a:spLocks/>
          </p:cNvSpPr>
          <p:nvPr/>
        </p:nvSpPr>
        <p:spPr bwMode="auto">
          <a:xfrm>
            <a:off x="6742113" y="981075"/>
            <a:ext cx="488950" cy="12700"/>
          </a:xfrm>
          <a:custGeom>
            <a:avLst/>
            <a:gdLst>
              <a:gd name="T0" fmla="*/ 364 w 398"/>
              <a:gd name="T1" fmla="*/ 9 h 11"/>
              <a:gd name="T2" fmla="*/ 344 w 398"/>
              <a:gd name="T3" fmla="*/ 9 h 11"/>
              <a:gd name="T4" fmla="*/ 319 w 398"/>
              <a:gd name="T5" fmla="*/ 9 h 11"/>
              <a:gd name="T6" fmla="*/ 300 w 398"/>
              <a:gd name="T7" fmla="*/ 9 h 11"/>
              <a:gd name="T8" fmla="*/ 275 w 398"/>
              <a:gd name="T9" fmla="*/ 9 h 11"/>
              <a:gd name="T10" fmla="*/ 255 w 398"/>
              <a:gd name="T11" fmla="*/ 9 h 11"/>
              <a:gd name="T12" fmla="*/ 231 w 398"/>
              <a:gd name="T13" fmla="*/ 9 h 11"/>
              <a:gd name="T14" fmla="*/ 211 w 398"/>
              <a:gd name="T15" fmla="*/ 9 h 11"/>
              <a:gd name="T16" fmla="*/ 187 w 398"/>
              <a:gd name="T17" fmla="*/ 9 h 11"/>
              <a:gd name="T18" fmla="*/ 167 w 398"/>
              <a:gd name="T19" fmla="*/ 9 h 11"/>
              <a:gd name="T20" fmla="*/ 142 w 398"/>
              <a:gd name="T21" fmla="*/ 9 h 11"/>
              <a:gd name="T22" fmla="*/ 123 w 398"/>
              <a:gd name="T23" fmla="*/ 9 h 11"/>
              <a:gd name="T24" fmla="*/ 98 w 398"/>
              <a:gd name="T25" fmla="*/ 9 h 11"/>
              <a:gd name="T26" fmla="*/ 78 w 398"/>
              <a:gd name="T27" fmla="*/ 9 h 11"/>
              <a:gd name="T28" fmla="*/ 54 w 398"/>
              <a:gd name="T29" fmla="*/ 9 h 11"/>
              <a:gd name="T30" fmla="*/ 34 w 398"/>
              <a:gd name="T31" fmla="*/ 9 h 11"/>
              <a:gd name="T32" fmla="*/ 10 w 398"/>
              <a:gd name="T33" fmla="*/ 9 h 11"/>
              <a:gd name="T34" fmla="*/ 0 w 398"/>
              <a:gd name="T35" fmla="*/ 0 h 11"/>
              <a:gd name="T36" fmla="*/ 22 w 398"/>
              <a:gd name="T37" fmla="*/ 3 h 11"/>
              <a:gd name="T38" fmla="*/ 44 w 398"/>
              <a:gd name="T39" fmla="*/ 0 h 11"/>
              <a:gd name="T40" fmla="*/ 66 w 398"/>
              <a:gd name="T41" fmla="*/ 3 h 11"/>
              <a:gd name="T42" fmla="*/ 88 w 398"/>
              <a:gd name="T43" fmla="*/ 0 h 11"/>
              <a:gd name="T44" fmla="*/ 110 w 398"/>
              <a:gd name="T45" fmla="*/ 3 h 11"/>
              <a:gd name="T46" fmla="*/ 133 w 398"/>
              <a:gd name="T47" fmla="*/ 0 h 11"/>
              <a:gd name="T48" fmla="*/ 155 w 398"/>
              <a:gd name="T49" fmla="*/ 3 h 11"/>
              <a:gd name="T50" fmla="*/ 177 w 398"/>
              <a:gd name="T51" fmla="*/ 0 h 11"/>
              <a:gd name="T52" fmla="*/ 199 w 398"/>
              <a:gd name="T53" fmla="*/ 3 h 11"/>
              <a:gd name="T54" fmla="*/ 221 w 398"/>
              <a:gd name="T55" fmla="*/ 0 h 11"/>
              <a:gd name="T56" fmla="*/ 243 w 398"/>
              <a:gd name="T57" fmla="*/ 3 h 11"/>
              <a:gd name="T58" fmla="*/ 265 w 398"/>
              <a:gd name="T59" fmla="*/ 0 h 11"/>
              <a:gd name="T60" fmla="*/ 287 w 398"/>
              <a:gd name="T61" fmla="*/ 3 h 11"/>
              <a:gd name="T62" fmla="*/ 309 w 398"/>
              <a:gd name="T63" fmla="*/ 0 h 11"/>
              <a:gd name="T64" fmla="*/ 332 w 398"/>
              <a:gd name="T65" fmla="*/ 3 h 11"/>
              <a:gd name="T66" fmla="*/ 354 w 398"/>
              <a:gd name="T67" fmla="*/ 0 h 11"/>
              <a:gd name="T68" fmla="*/ 376 w 398"/>
              <a:gd name="T69" fmla="*/ 3 h 11"/>
              <a:gd name="T70" fmla="*/ 398 w 398"/>
              <a:gd name="T71" fmla="*/ 0 h 11"/>
              <a:gd name="T72" fmla="*/ 388 w 398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8" h="11">
                <a:moveTo>
                  <a:pt x="376" y="11"/>
                </a:moveTo>
                <a:cubicBezTo>
                  <a:pt x="370" y="11"/>
                  <a:pt x="366" y="10"/>
                  <a:pt x="364" y="9"/>
                </a:cubicBezTo>
                <a:cubicBezTo>
                  <a:pt x="361" y="8"/>
                  <a:pt x="359" y="7"/>
                  <a:pt x="354" y="7"/>
                </a:cubicBezTo>
                <a:cubicBezTo>
                  <a:pt x="349" y="7"/>
                  <a:pt x="347" y="8"/>
                  <a:pt x="344" y="9"/>
                </a:cubicBezTo>
                <a:cubicBezTo>
                  <a:pt x="341" y="10"/>
                  <a:pt x="338" y="11"/>
                  <a:pt x="332" y="11"/>
                </a:cubicBezTo>
                <a:cubicBezTo>
                  <a:pt x="325" y="11"/>
                  <a:pt x="322" y="10"/>
                  <a:pt x="319" y="9"/>
                </a:cubicBezTo>
                <a:cubicBezTo>
                  <a:pt x="317" y="8"/>
                  <a:pt x="314" y="7"/>
                  <a:pt x="309" y="7"/>
                </a:cubicBezTo>
                <a:cubicBezTo>
                  <a:pt x="305" y="7"/>
                  <a:pt x="302" y="8"/>
                  <a:pt x="300" y="9"/>
                </a:cubicBezTo>
                <a:cubicBezTo>
                  <a:pt x="297" y="10"/>
                  <a:pt x="293" y="11"/>
                  <a:pt x="287" y="11"/>
                </a:cubicBezTo>
                <a:cubicBezTo>
                  <a:pt x="281" y="11"/>
                  <a:pt x="278" y="10"/>
                  <a:pt x="275" y="9"/>
                </a:cubicBezTo>
                <a:cubicBezTo>
                  <a:pt x="272" y="8"/>
                  <a:pt x="270" y="7"/>
                  <a:pt x="265" y="7"/>
                </a:cubicBezTo>
                <a:cubicBezTo>
                  <a:pt x="260" y="7"/>
                  <a:pt x="258" y="8"/>
                  <a:pt x="255" y="9"/>
                </a:cubicBezTo>
                <a:cubicBezTo>
                  <a:pt x="252" y="10"/>
                  <a:pt x="249" y="11"/>
                  <a:pt x="243" y="11"/>
                </a:cubicBezTo>
                <a:cubicBezTo>
                  <a:pt x="237" y="11"/>
                  <a:pt x="234" y="10"/>
                  <a:pt x="231" y="9"/>
                </a:cubicBezTo>
                <a:cubicBezTo>
                  <a:pt x="228" y="8"/>
                  <a:pt x="226" y="7"/>
                  <a:pt x="221" y="7"/>
                </a:cubicBezTo>
                <a:cubicBezTo>
                  <a:pt x="216" y="7"/>
                  <a:pt x="214" y="8"/>
                  <a:pt x="211" y="9"/>
                </a:cubicBezTo>
                <a:cubicBezTo>
                  <a:pt x="208" y="10"/>
                  <a:pt x="205" y="11"/>
                  <a:pt x="199" y="11"/>
                </a:cubicBezTo>
                <a:cubicBezTo>
                  <a:pt x="193" y="11"/>
                  <a:pt x="189" y="10"/>
                  <a:pt x="187" y="9"/>
                </a:cubicBezTo>
                <a:cubicBezTo>
                  <a:pt x="184" y="8"/>
                  <a:pt x="182" y="7"/>
                  <a:pt x="177" y="7"/>
                </a:cubicBezTo>
                <a:cubicBezTo>
                  <a:pt x="172" y="7"/>
                  <a:pt x="170" y="8"/>
                  <a:pt x="167" y="9"/>
                </a:cubicBezTo>
                <a:cubicBezTo>
                  <a:pt x="164" y="10"/>
                  <a:pt x="161" y="11"/>
                  <a:pt x="155" y="11"/>
                </a:cubicBezTo>
                <a:cubicBezTo>
                  <a:pt x="148" y="11"/>
                  <a:pt x="145" y="10"/>
                  <a:pt x="142" y="9"/>
                </a:cubicBezTo>
                <a:cubicBezTo>
                  <a:pt x="140" y="8"/>
                  <a:pt x="137" y="7"/>
                  <a:pt x="133" y="7"/>
                </a:cubicBezTo>
                <a:cubicBezTo>
                  <a:pt x="128" y="7"/>
                  <a:pt x="125" y="8"/>
                  <a:pt x="123" y="9"/>
                </a:cubicBezTo>
                <a:cubicBezTo>
                  <a:pt x="120" y="10"/>
                  <a:pt x="117" y="11"/>
                  <a:pt x="110" y="11"/>
                </a:cubicBezTo>
                <a:cubicBezTo>
                  <a:pt x="104" y="11"/>
                  <a:pt x="101" y="10"/>
                  <a:pt x="98" y="9"/>
                </a:cubicBezTo>
                <a:cubicBezTo>
                  <a:pt x="95" y="8"/>
                  <a:pt x="93" y="7"/>
                  <a:pt x="88" y="7"/>
                </a:cubicBezTo>
                <a:cubicBezTo>
                  <a:pt x="83" y="7"/>
                  <a:pt x="81" y="8"/>
                  <a:pt x="78" y="9"/>
                </a:cubicBezTo>
                <a:cubicBezTo>
                  <a:pt x="76" y="10"/>
                  <a:pt x="72" y="11"/>
                  <a:pt x="66" y="11"/>
                </a:cubicBezTo>
                <a:cubicBezTo>
                  <a:pt x="60" y="11"/>
                  <a:pt x="57" y="10"/>
                  <a:pt x="54" y="9"/>
                </a:cubicBezTo>
                <a:cubicBezTo>
                  <a:pt x="51" y="8"/>
                  <a:pt x="49" y="7"/>
                  <a:pt x="44" y="7"/>
                </a:cubicBezTo>
                <a:cubicBezTo>
                  <a:pt x="39" y="7"/>
                  <a:pt x="37" y="8"/>
                  <a:pt x="34" y="9"/>
                </a:cubicBezTo>
                <a:cubicBezTo>
                  <a:pt x="31" y="10"/>
                  <a:pt x="28" y="11"/>
                  <a:pt x="22" y="11"/>
                </a:cubicBezTo>
                <a:cubicBezTo>
                  <a:pt x="16" y="11"/>
                  <a:pt x="13" y="10"/>
                  <a:pt x="10" y="9"/>
                </a:cubicBezTo>
                <a:cubicBezTo>
                  <a:pt x="7" y="8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9" y="1"/>
                  <a:pt x="12" y="2"/>
                </a:cubicBezTo>
                <a:cubicBezTo>
                  <a:pt x="15" y="3"/>
                  <a:pt x="17" y="3"/>
                  <a:pt x="22" y="3"/>
                </a:cubicBezTo>
                <a:cubicBezTo>
                  <a:pt x="27" y="3"/>
                  <a:pt x="29" y="3"/>
                  <a:pt x="32" y="2"/>
                </a:cubicBezTo>
                <a:cubicBezTo>
                  <a:pt x="35" y="1"/>
                  <a:pt x="38" y="0"/>
                  <a:pt x="44" y="0"/>
                </a:cubicBezTo>
                <a:cubicBezTo>
                  <a:pt x="50" y="0"/>
                  <a:pt x="53" y="1"/>
                  <a:pt x="56" y="2"/>
                </a:cubicBezTo>
                <a:cubicBezTo>
                  <a:pt x="59" y="3"/>
                  <a:pt x="61" y="3"/>
                  <a:pt x="66" y="3"/>
                </a:cubicBezTo>
                <a:cubicBezTo>
                  <a:pt x="71" y="3"/>
                  <a:pt x="73" y="3"/>
                  <a:pt x="76" y="2"/>
                </a:cubicBezTo>
                <a:cubicBezTo>
                  <a:pt x="79" y="1"/>
                  <a:pt x="82" y="0"/>
                  <a:pt x="88" y="0"/>
                </a:cubicBezTo>
                <a:cubicBezTo>
                  <a:pt x="94" y="0"/>
                  <a:pt x="98" y="1"/>
                  <a:pt x="101" y="2"/>
                </a:cubicBezTo>
                <a:cubicBezTo>
                  <a:pt x="103" y="3"/>
                  <a:pt x="105" y="3"/>
                  <a:pt x="110" y="3"/>
                </a:cubicBezTo>
                <a:cubicBezTo>
                  <a:pt x="115" y="3"/>
                  <a:pt x="118" y="3"/>
                  <a:pt x="120" y="2"/>
                </a:cubicBezTo>
                <a:cubicBezTo>
                  <a:pt x="123" y="1"/>
                  <a:pt x="126" y="0"/>
                  <a:pt x="133" y="0"/>
                </a:cubicBezTo>
                <a:cubicBezTo>
                  <a:pt x="139" y="0"/>
                  <a:pt x="142" y="1"/>
                  <a:pt x="145" y="2"/>
                </a:cubicBezTo>
                <a:cubicBezTo>
                  <a:pt x="147" y="3"/>
                  <a:pt x="150" y="3"/>
                  <a:pt x="155" y="3"/>
                </a:cubicBezTo>
                <a:cubicBezTo>
                  <a:pt x="160" y="3"/>
                  <a:pt x="162" y="3"/>
                  <a:pt x="164" y="2"/>
                </a:cubicBezTo>
                <a:cubicBezTo>
                  <a:pt x="167" y="1"/>
                  <a:pt x="171" y="0"/>
                  <a:pt x="177" y="0"/>
                </a:cubicBezTo>
                <a:cubicBezTo>
                  <a:pt x="183" y="0"/>
                  <a:pt x="186" y="1"/>
                  <a:pt x="189" y="2"/>
                </a:cubicBezTo>
                <a:cubicBezTo>
                  <a:pt x="192" y="3"/>
                  <a:pt x="194" y="3"/>
                  <a:pt x="199" y="3"/>
                </a:cubicBezTo>
                <a:cubicBezTo>
                  <a:pt x="204" y="3"/>
                  <a:pt x="206" y="3"/>
                  <a:pt x="209" y="2"/>
                </a:cubicBezTo>
                <a:cubicBezTo>
                  <a:pt x="212" y="1"/>
                  <a:pt x="215" y="0"/>
                  <a:pt x="221" y="0"/>
                </a:cubicBezTo>
                <a:cubicBezTo>
                  <a:pt x="227" y="0"/>
                  <a:pt x="230" y="1"/>
                  <a:pt x="233" y="2"/>
                </a:cubicBezTo>
                <a:cubicBezTo>
                  <a:pt x="236" y="3"/>
                  <a:pt x="238" y="3"/>
                  <a:pt x="243" y="3"/>
                </a:cubicBezTo>
                <a:cubicBezTo>
                  <a:pt x="248" y="3"/>
                  <a:pt x="250" y="3"/>
                  <a:pt x="253" y="2"/>
                </a:cubicBezTo>
                <a:cubicBezTo>
                  <a:pt x="256" y="1"/>
                  <a:pt x="259" y="0"/>
                  <a:pt x="265" y="0"/>
                </a:cubicBezTo>
                <a:cubicBezTo>
                  <a:pt x="271" y="0"/>
                  <a:pt x="275" y="1"/>
                  <a:pt x="277" y="2"/>
                </a:cubicBezTo>
                <a:cubicBezTo>
                  <a:pt x="280" y="3"/>
                  <a:pt x="282" y="3"/>
                  <a:pt x="287" y="3"/>
                </a:cubicBezTo>
                <a:cubicBezTo>
                  <a:pt x="292" y="3"/>
                  <a:pt x="295" y="3"/>
                  <a:pt x="297" y="2"/>
                </a:cubicBezTo>
                <a:cubicBezTo>
                  <a:pt x="300" y="1"/>
                  <a:pt x="303" y="0"/>
                  <a:pt x="309" y="0"/>
                </a:cubicBezTo>
                <a:cubicBezTo>
                  <a:pt x="316" y="0"/>
                  <a:pt x="319" y="1"/>
                  <a:pt x="322" y="2"/>
                </a:cubicBezTo>
                <a:cubicBezTo>
                  <a:pt x="324" y="3"/>
                  <a:pt x="327" y="3"/>
                  <a:pt x="332" y="3"/>
                </a:cubicBezTo>
                <a:cubicBezTo>
                  <a:pt x="337" y="3"/>
                  <a:pt x="339" y="3"/>
                  <a:pt x="341" y="2"/>
                </a:cubicBezTo>
                <a:cubicBezTo>
                  <a:pt x="344" y="1"/>
                  <a:pt x="348" y="0"/>
                  <a:pt x="354" y="0"/>
                </a:cubicBezTo>
                <a:cubicBezTo>
                  <a:pt x="360" y="0"/>
                  <a:pt x="363" y="1"/>
                  <a:pt x="366" y="2"/>
                </a:cubicBezTo>
                <a:cubicBezTo>
                  <a:pt x="369" y="3"/>
                  <a:pt x="371" y="3"/>
                  <a:pt x="376" y="3"/>
                </a:cubicBezTo>
                <a:cubicBezTo>
                  <a:pt x="381" y="3"/>
                  <a:pt x="383" y="3"/>
                  <a:pt x="386" y="2"/>
                </a:cubicBezTo>
                <a:cubicBezTo>
                  <a:pt x="389" y="1"/>
                  <a:pt x="392" y="0"/>
                  <a:pt x="398" y="0"/>
                </a:cubicBezTo>
                <a:cubicBezTo>
                  <a:pt x="398" y="7"/>
                  <a:pt x="398" y="7"/>
                  <a:pt x="398" y="7"/>
                </a:cubicBezTo>
                <a:cubicBezTo>
                  <a:pt x="393" y="7"/>
                  <a:pt x="391" y="8"/>
                  <a:pt x="388" y="9"/>
                </a:cubicBezTo>
                <a:cubicBezTo>
                  <a:pt x="385" y="10"/>
                  <a:pt x="382" y="11"/>
                  <a:pt x="37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Freeform 248"/>
          <p:cNvSpPr>
            <a:spLocks/>
          </p:cNvSpPr>
          <p:nvPr/>
        </p:nvSpPr>
        <p:spPr bwMode="auto">
          <a:xfrm>
            <a:off x="6677026" y="1020762"/>
            <a:ext cx="554038" cy="14288"/>
          </a:xfrm>
          <a:custGeom>
            <a:avLst/>
            <a:gdLst>
              <a:gd name="T0" fmla="*/ 412 w 451"/>
              <a:gd name="T1" fmla="*/ 9 h 11"/>
              <a:gd name="T2" fmla="*/ 389 w 451"/>
              <a:gd name="T3" fmla="*/ 9 h 11"/>
              <a:gd name="T4" fmla="*/ 362 w 451"/>
              <a:gd name="T5" fmla="*/ 9 h 11"/>
              <a:gd name="T6" fmla="*/ 339 w 451"/>
              <a:gd name="T7" fmla="*/ 9 h 11"/>
              <a:gd name="T8" fmla="*/ 312 w 451"/>
              <a:gd name="T9" fmla="*/ 9 h 11"/>
              <a:gd name="T10" fmla="*/ 289 w 451"/>
              <a:gd name="T11" fmla="*/ 9 h 11"/>
              <a:gd name="T12" fmla="*/ 262 w 451"/>
              <a:gd name="T13" fmla="*/ 9 h 11"/>
              <a:gd name="T14" fmla="*/ 239 w 451"/>
              <a:gd name="T15" fmla="*/ 9 h 11"/>
              <a:gd name="T16" fmla="*/ 212 w 451"/>
              <a:gd name="T17" fmla="*/ 9 h 11"/>
              <a:gd name="T18" fmla="*/ 189 w 451"/>
              <a:gd name="T19" fmla="*/ 9 h 11"/>
              <a:gd name="T20" fmla="*/ 162 w 451"/>
              <a:gd name="T21" fmla="*/ 9 h 11"/>
              <a:gd name="T22" fmla="*/ 139 w 451"/>
              <a:gd name="T23" fmla="*/ 9 h 11"/>
              <a:gd name="T24" fmla="*/ 111 w 451"/>
              <a:gd name="T25" fmla="*/ 9 h 11"/>
              <a:gd name="T26" fmla="*/ 88 w 451"/>
              <a:gd name="T27" fmla="*/ 9 h 11"/>
              <a:gd name="T28" fmla="*/ 61 w 451"/>
              <a:gd name="T29" fmla="*/ 9 h 11"/>
              <a:gd name="T30" fmla="*/ 38 w 451"/>
              <a:gd name="T31" fmla="*/ 9 h 11"/>
              <a:gd name="T32" fmla="*/ 11 w 451"/>
              <a:gd name="T33" fmla="*/ 9 h 11"/>
              <a:gd name="T34" fmla="*/ 0 w 451"/>
              <a:gd name="T35" fmla="*/ 0 h 11"/>
              <a:gd name="T36" fmla="*/ 25 w 451"/>
              <a:gd name="T37" fmla="*/ 4 h 11"/>
              <a:gd name="T38" fmla="*/ 50 w 451"/>
              <a:gd name="T39" fmla="*/ 0 h 11"/>
              <a:gd name="T40" fmla="*/ 75 w 451"/>
              <a:gd name="T41" fmla="*/ 4 h 11"/>
              <a:gd name="T42" fmla="*/ 100 w 451"/>
              <a:gd name="T43" fmla="*/ 0 h 11"/>
              <a:gd name="T44" fmla="*/ 125 w 451"/>
              <a:gd name="T45" fmla="*/ 4 h 11"/>
              <a:gd name="T46" fmla="*/ 150 w 451"/>
              <a:gd name="T47" fmla="*/ 0 h 11"/>
              <a:gd name="T48" fmla="*/ 175 w 451"/>
              <a:gd name="T49" fmla="*/ 4 h 11"/>
              <a:gd name="T50" fmla="*/ 200 w 451"/>
              <a:gd name="T51" fmla="*/ 0 h 11"/>
              <a:gd name="T52" fmla="*/ 225 w 451"/>
              <a:gd name="T53" fmla="*/ 4 h 11"/>
              <a:gd name="T54" fmla="*/ 250 w 451"/>
              <a:gd name="T55" fmla="*/ 0 h 11"/>
              <a:gd name="T56" fmla="*/ 275 w 451"/>
              <a:gd name="T57" fmla="*/ 4 h 11"/>
              <a:gd name="T58" fmla="*/ 301 w 451"/>
              <a:gd name="T59" fmla="*/ 0 h 11"/>
              <a:gd name="T60" fmla="*/ 326 w 451"/>
              <a:gd name="T61" fmla="*/ 4 h 11"/>
              <a:gd name="T62" fmla="*/ 351 w 451"/>
              <a:gd name="T63" fmla="*/ 0 h 11"/>
              <a:gd name="T64" fmla="*/ 376 w 451"/>
              <a:gd name="T65" fmla="*/ 4 h 11"/>
              <a:gd name="T66" fmla="*/ 401 w 451"/>
              <a:gd name="T67" fmla="*/ 0 h 11"/>
              <a:gd name="T68" fmla="*/ 426 w 451"/>
              <a:gd name="T69" fmla="*/ 4 h 11"/>
              <a:gd name="T70" fmla="*/ 451 w 451"/>
              <a:gd name="T71" fmla="*/ 0 h 11"/>
              <a:gd name="T72" fmla="*/ 440 w 451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1">
                <a:moveTo>
                  <a:pt x="426" y="11"/>
                </a:moveTo>
                <a:cubicBezTo>
                  <a:pt x="419" y="11"/>
                  <a:pt x="416" y="10"/>
                  <a:pt x="412" y="9"/>
                </a:cubicBezTo>
                <a:cubicBezTo>
                  <a:pt x="409" y="8"/>
                  <a:pt x="407" y="8"/>
                  <a:pt x="401" y="8"/>
                </a:cubicBezTo>
                <a:cubicBezTo>
                  <a:pt x="395" y="8"/>
                  <a:pt x="392" y="8"/>
                  <a:pt x="389" y="9"/>
                </a:cubicBezTo>
                <a:cubicBezTo>
                  <a:pt x="386" y="10"/>
                  <a:pt x="383" y="11"/>
                  <a:pt x="376" y="11"/>
                </a:cubicBezTo>
                <a:cubicBezTo>
                  <a:pt x="369" y="11"/>
                  <a:pt x="365" y="10"/>
                  <a:pt x="362" y="9"/>
                </a:cubicBezTo>
                <a:cubicBezTo>
                  <a:pt x="359" y="8"/>
                  <a:pt x="356" y="8"/>
                  <a:pt x="351" y="8"/>
                </a:cubicBezTo>
                <a:cubicBezTo>
                  <a:pt x="345" y="8"/>
                  <a:pt x="342" y="8"/>
                  <a:pt x="339" y="9"/>
                </a:cubicBezTo>
                <a:cubicBezTo>
                  <a:pt x="336" y="10"/>
                  <a:pt x="332" y="11"/>
                  <a:pt x="326" y="11"/>
                </a:cubicBezTo>
                <a:cubicBezTo>
                  <a:pt x="319" y="11"/>
                  <a:pt x="315" y="10"/>
                  <a:pt x="312" y="9"/>
                </a:cubicBezTo>
                <a:cubicBezTo>
                  <a:pt x="309" y="8"/>
                  <a:pt x="306" y="8"/>
                  <a:pt x="301" y="8"/>
                </a:cubicBezTo>
                <a:cubicBezTo>
                  <a:pt x="295" y="8"/>
                  <a:pt x="292" y="8"/>
                  <a:pt x="289" y="9"/>
                </a:cubicBezTo>
                <a:cubicBezTo>
                  <a:pt x="286" y="10"/>
                  <a:pt x="282" y="11"/>
                  <a:pt x="275" y="11"/>
                </a:cubicBezTo>
                <a:cubicBezTo>
                  <a:pt x="269" y="11"/>
                  <a:pt x="265" y="10"/>
                  <a:pt x="262" y="9"/>
                </a:cubicBezTo>
                <a:cubicBezTo>
                  <a:pt x="259" y="8"/>
                  <a:pt x="256" y="8"/>
                  <a:pt x="250" y="8"/>
                </a:cubicBezTo>
                <a:cubicBezTo>
                  <a:pt x="245" y="8"/>
                  <a:pt x="242" y="8"/>
                  <a:pt x="239" y="9"/>
                </a:cubicBezTo>
                <a:cubicBezTo>
                  <a:pt x="236" y="10"/>
                  <a:pt x="232" y="11"/>
                  <a:pt x="225" y="11"/>
                </a:cubicBezTo>
                <a:cubicBezTo>
                  <a:pt x="218" y="11"/>
                  <a:pt x="215" y="10"/>
                  <a:pt x="212" y="9"/>
                </a:cubicBezTo>
                <a:cubicBezTo>
                  <a:pt x="209" y="8"/>
                  <a:pt x="206" y="8"/>
                  <a:pt x="200" y="8"/>
                </a:cubicBezTo>
                <a:cubicBezTo>
                  <a:pt x="195" y="8"/>
                  <a:pt x="192" y="8"/>
                  <a:pt x="189" y="9"/>
                </a:cubicBezTo>
                <a:cubicBezTo>
                  <a:pt x="186" y="10"/>
                  <a:pt x="182" y="11"/>
                  <a:pt x="175" y="11"/>
                </a:cubicBezTo>
                <a:cubicBezTo>
                  <a:pt x="168" y="11"/>
                  <a:pt x="165" y="10"/>
                  <a:pt x="162" y="9"/>
                </a:cubicBezTo>
                <a:cubicBezTo>
                  <a:pt x="159" y="8"/>
                  <a:pt x="156" y="8"/>
                  <a:pt x="150" y="8"/>
                </a:cubicBezTo>
                <a:cubicBezTo>
                  <a:pt x="144" y="8"/>
                  <a:pt x="142" y="8"/>
                  <a:pt x="139" y="9"/>
                </a:cubicBezTo>
                <a:cubicBezTo>
                  <a:pt x="135" y="10"/>
                  <a:pt x="132" y="11"/>
                  <a:pt x="125" y="11"/>
                </a:cubicBezTo>
                <a:cubicBezTo>
                  <a:pt x="118" y="11"/>
                  <a:pt x="115" y="10"/>
                  <a:pt x="111" y="9"/>
                </a:cubicBezTo>
                <a:cubicBezTo>
                  <a:pt x="108" y="8"/>
                  <a:pt x="106" y="8"/>
                  <a:pt x="100" y="8"/>
                </a:cubicBezTo>
                <a:cubicBezTo>
                  <a:pt x="94" y="8"/>
                  <a:pt x="91" y="8"/>
                  <a:pt x="88" y="9"/>
                </a:cubicBezTo>
                <a:cubicBezTo>
                  <a:pt x="85" y="10"/>
                  <a:pt x="82" y="11"/>
                  <a:pt x="75" y="11"/>
                </a:cubicBezTo>
                <a:cubicBezTo>
                  <a:pt x="68" y="11"/>
                  <a:pt x="64" y="10"/>
                  <a:pt x="61" y="9"/>
                </a:cubicBezTo>
                <a:cubicBezTo>
                  <a:pt x="58" y="8"/>
                  <a:pt x="56" y="8"/>
                  <a:pt x="50" y="8"/>
                </a:cubicBezTo>
                <a:cubicBezTo>
                  <a:pt x="44" y="8"/>
                  <a:pt x="41" y="8"/>
                  <a:pt x="38" y="9"/>
                </a:cubicBezTo>
                <a:cubicBezTo>
                  <a:pt x="35" y="10"/>
                  <a:pt x="32" y="11"/>
                  <a:pt x="25" y="11"/>
                </a:cubicBezTo>
                <a:cubicBezTo>
                  <a:pt x="18" y="11"/>
                  <a:pt x="14" y="10"/>
                  <a:pt x="11" y="9"/>
                </a:cubicBezTo>
                <a:cubicBezTo>
                  <a:pt x="8" y="8"/>
                  <a:pt x="5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0" y="1"/>
                  <a:pt x="13" y="2"/>
                </a:cubicBezTo>
                <a:cubicBezTo>
                  <a:pt x="16" y="3"/>
                  <a:pt x="19" y="4"/>
                  <a:pt x="25" y="4"/>
                </a:cubicBezTo>
                <a:cubicBezTo>
                  <a:pt x="30" y="4"/>
                  <a:pt x="33" y="3"/>
                  <a:pt x="36" y="2"/>
                </a:cubicBezTo>
                <a:cubicBezTo>
                  <a:pt x="39" y="1"/>
                  <a:pt x="43" y="0"/>
                  <a:pt x="50" y="0"/>
                </a:cubicBezTo>
                <a:cubicBezTo>
                  <a:pt x="57" y="0"/>
                  <a:pt x="60" y="1"/>
                  <a:pt x="63" y="2"/>
                </a:cubicBezTo>
                <a:cubicBezTo>
                  <a:pt x="66" y="3"/>
                  <a:pt x="69" y="4"/>
                  <a:pt x="75" y="4"/>
                </a:cubicBezTo>
                <a:cubicBezTo>
                  <a:pt x="81" y="4"/>
                  <a:pt x="83" y="3"/>
                  <a:pt x="86" y="2"/>
                </a:cubicBezTo>
                <a:cubicBezTo>
                  <a:pt x="90" y="1"/>
                  <a:pt x="93" y="0"/>
                  <a:pt x="100" y="0"/>
                </a:cubicBezTo>
                <a:cubicBezTo>
                  <a:pt x="107" y="0"/>
                  <a:pt x="110" y="1"/>
                  <a:pt x="114" y="2"/>
                </a:cubicBezTo>
                <a:cubicBezTo>
                  <a:pt x="117" y="3"/>
                  <a:pt x="119" y="4"/>
                  <a:pt x="125" y="4"/>
                </a:cubicBezTo>
                <a:cubicBezTo>
                  <a:pt x="131" y="4"/>
                  <a:pt x="134" y="3"/>
                  <a:pt x="136" y="2"/>
                </a:cubicBezTo>
                <a:cubicBezTo>
                  <a:pt x="140" y="1"/>
                  <a:pt x="143" y="0"/>
                  <a:pt x="150" y="0"/>
                </a:cubicBezTo>
                <a:cubicBezTo>
                  <a:pt x="157" y="0"/>
                  <a:pt x="161" y="1"/>
                  <a:pt x="164" y="2"/>
                </a:cubicBezTo>
                <a:cubicBezTo>
                  <a:pt x="167" y="3"/>
                  <a:pt x="169" y="4"/>
                  <a:pt x="175" y="4"/>
                </a:cubicBezTo>
                <a:cubicBezTo>
                  <a:pt x="181" y="4"/>
                  <a:pt x="184" y="3"/>
                  <a:pt x="187" y="2"/>
                </a:cubicBezTo>
                <a:cubicBezTo>
                  <a:pt x="190" y="1"/>
                  <a:pt x="193" y="0"/>
                  <a:pt x="200" y="0"/>
                </a:cubicBezTo>
                <a:cubicBezTo>
                  <a:pt x="207" y="0"/>
                  <a:pt x="211" y="1"/>
                  <a:pt x="214" y="2"/>
                </a:cubicBezTo>
                <a:cubicBezTo>
                  <a:pt x="217" y="3"/>
                  <a:pt x="220" y="4"/>
                  <a:pt x="225" y="4"/>
                </a:cubicBezTo>
                <a:cubicBezTo>
                  <a:pt x="231" y="4"/>
                  <a:pt x="234" y="3"/>
                  <a:pt x="237" y="2"/>
                </a:cubicBezTo>
                <a:cubicBezTo>
                  <a:pt x="240" y="1"/>
                  <a:pt x="244" y="0"/>
                  <a:pt x="250" y="0"/>
                </a:cubicBezTo>
                <a:cubicBezTo>
                  <a:pt x="257" y="0"/>
                  <a:pt x="261" y="1"/>
                  <a:pt x="264" y="2"/>
                </a:cubicBezTo>
                <a:cubicBezTo>
                  <a:pt x="267" y="3"/>
                  <a:pt x="270" y="4"/>
                  <a:pt x="275" y="4"/>
                </a:cubicBezTo>
                <a:cubicBezTo>
                  <a:pt x="281" y="4"/>
                  <a:pt x="284" y="3"/>
                  <a:pt x="287" y="2"/>
                </a:cubicBezTo>
                <a:cubicBezTo>
                  <a:pt x="290" y="1"/>
                  <a:pt x="294" y="0"/>
                  <a:pt x="301" y="0"/>
                </a:cubicBezTo>
                <a:cubicBezTo>
                  <a:pt x="307" y="0"/>
                  <a:pt x="311" y="1"/>
                  <a:pt x="314" y="2"/>
                </a:cubicBezTo>
                <a:cubicBezTo>
                  <a:pt x="317" y="3"/>
                  <a:pt x="320" y="4"/>
                  <a:pt x="326" y="4"/>
                </a:cubicBezTo>
                <a:cubicBezTo>
                  <a:pt x="331" y="4"/>
                  <a:pt x="334" y="3"/>
                  <a:pt x="337" y="2"/>
                </a:cubicBezTo>
                <a:cubicBezTo>
                  <a:pt x="340" y="1"/>
                  <a:pt x="344" y="0"/>
                  <a:pt x="351" y="0"/>
                </a:cubicBezTo>
                <a:cubicBezTo>
                  <a:pt x="357" y="0"/>
                  <a:pt x="361" y="1"/>
                  <a:pt x="364" y="2"/>
                </a:cubicBezTo>
                <a:cubicBezTo>
                  <a:pt x="367" y="3"/>
                  <a:pt x="370" y="4"/>
                  <a:pt x="376" y="4"/>
                </a:cubicBezTo>
                <a:cubicBezTo>
                  <a:pt x="381" y="4"/>
                  <a:pt x="384" y="3"/>
                  <a:pt x="387" y="2"/>
                </a:cubicBezTo>
                <a:cubicBezTo>
                  <a:pt x="390" y="1"/>
                  <a:pt x="394" y="0"/>
                  <a:pt x="401" y="0"/>
                </a:cubicBezTo>
                <a:cubicBezTo>
                  <a:pt x="408" y="0"/>
                  <a:pt x="411" y="1"/>
                  <a:pt x="414" y="2"/>
                </a:cubicBezTo>
                <a:cubicBezTo>
                  <a:pt x="417" y="3"/>
                  <a:pt x="420" y="4"/>
                  <a:pt x="426" y="4"/>
                </a:cubicBezTo>
                <a:cubicBezTo>
                  <a:pt x="432" y="4"/>
                  <a:pt x="434" y="3"/>
                  <a:pt x="437" y="2"/>
                </a:cubicBezTo>
                <a:cubicBezTo>
                  <a:pt x="441" y="1"/>
                  <a:pt x="444" y="0"/>
                  <a:pt x="451" y="0"/>
                </a:cubicBezTo>
                <a:cubicBezTo>
                  <a:pt x="451" y="8"/>
                  <a:pt x="451" y="8"/>
                  <a:pt x="451" y="8"/>
                </a:cubicBezTo>
                <a:cubicBezTo>
                  <a:pt x="445" y="8"/>
                  <a:pt x="443" y="8"/>
                  <a:pt x="440" y="9"/>
                </a:cubicBezTo>
                <a:cubicBezTo>
                  <a:pt x="436" y="10"/>
                  <a:pt x="433" y="11"/>
                  <a:pt x="42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Freeform 249"/>
          <p:cNvSpPr>
            <a:spLocks/>
          </p:cNvSpPr>
          <p:nvPr/>
        </p:nvSpPr>
        <p:spPr bwMode="auto">
          <a:xfrm>
            <a:off x="6677026" y="1068387"/>
            <a:ext cx="554038" cy="12700"/>
          </a:xfrm>
          <a:custGeom>
            <a:avLst/>
            <a:gdLst>
              <a:gd name="T0" fmla="*/ 412 w 451"/>
              <a:gd name="T1" fmla="*/ 9 h 11"/>
              <a:gd name="T2" fmla="*/ 389 w 451"/>
              <a:gd name="T3" fmla="*/ 9 h 11"/>
              <a:gd name="T4" fmla="*/ 362 w 451"/>
              <a:gd name="T5" fmla="*/ 9 h 11"/>
              <a:gd name="T6" fmla="*/ 339 w 451"/>
              <a:gd name="T7" fmla="*/ 9 h 11"/>
              <a:gd name="T8" fmla="*/ 312 w 451"/>
              <a:gd name="T9" fmla="*/ 9 h 11"/>
              <a:gd name="T10" fmla="*/ 289 w 451"/>
              <a:gd name="T11" fmla="*/ 9 h 11"/>
              <a:gd name="T12" fmla="*/ 262 w 451"/>
              <a:gd name="T13" fmla="*/ 9 h 11"/>
              <a:gd name="T14" fmla="*/ 239 w 451"/>
              <a:gd name="T15" fmla="*/ 9 h 11"/>
              <a:gd name="T16" fmla="*/ 212 w 451"/>
              <a:gd name="T17" fmla="*/ 9 h 11"/>
              <a:gd name="T18" fmla="*/ 189 w 451"/>
              <a:gd name="T19" fmla="*/ 9 h 11"/>
              <a:gd name="T20" fmla="*/ 162 w 451"/>
              <a:gd name="T21" fmla="*/ 9 h 11"/>
              <a:gd name="T22" fmla="*/ 139 w 451"/>
              <a:gd name="T23" fmla="*/ 9 h 11"/>
              <a:gd name="T24" fmla="*/ 111 w 451"/>
              <a:gd name="T25" fmla="*/ 9 h 11"/>
              <a:gd name="T26" fmla="*/ 88 w 451"/>
              <a:gd name="T27" fmla="*/ 9 h 11"/>
              <a:gd name="T28" fmla="*/ 61 w 451"/>
              <a:gd name="T29" fmla="*/ 9 h 11"/>
              <a:gd name="T30" fmla="*/ 38 w 451"/>
              <a:gd name="T31" fmla="*/ 9 h 11"/>
              <a:gd name="T32" fmla="*/ 11 w 451"/>
              <a:gd name="T33" fmla="*/ 9 h 11"/>
              <a:gd name="T34" fmla="*/ 0 w 451"/>
              <a:gd name="T35" fmla="*/ 0 h 11"/>
              <a:gd name="T36" fmla="*/ 25 w 451"/>
              <a:gd name="T37" fmla="*/ 3 h 11"/>
              <a:gd name="T38" fmla="*/ 50 w 451"/>
              <a:gd name="T39" fmla="*/ 0 h 11"/>
              <a:gd name="T40" fmla="*/ 75 w 451"/>
              <a:gd name="T41" fmla="*/ 3 h 11"/>
              <a:gd name="T42" fmla="*/ 100 w 451"/>
              <a:gd name="T43" fmla="*/ 0 h 11"/>
              <a:gd name="T44" fmla="*/ 125 w 451"/>
              <a:gd name="T45" fmla="*/ 3 h 11"/>
              <a:gd name="T46" fmla="*/ 150 w 451"/>
              <a:gd name="T47" fmla="*/ 0 h 11"/>
              <a:gd name="T48" fmla="*/ 175 w 451"/>
              <a:gd name="T49" fmla="*/ 3 h 11"/>
              <a:gd name="T50" fmla="*/ 200 w 451"/>
              <a:gd name="T51" fmla="*/ 0 h 11"/>
              <a:gd name="T52" fmla="*/ 225 w 451"/>
              <a:gd name="T53" fmla="*/ 3 h 11"/>
              <a:gd name="T54" fmla="*/ 250 w 451"/>
              <a:gd name="T55" fmla="*/ 0 h 11"/>
              <a:gd name="T56" fmla="*/ 275 w 451"/>
              <a:gd name="T57" fmla="*/ 3 h 11"/>
              <a:gd name="T58" fmla="*/ 301 w 451"/>
              <a:gd name="T59" fmla="*/ 0 h 11"/>
              <a:gd name="T60" fmla="*/ 326 w 451"/>
              <a:gd name="T61" fmla="*/ 3 h 11"/>
              <a:gd name="T62" fmla="*/ 351 w 451"/>
              <a:gd name="T63" fmla="*/ 0 h 11"/>
              <a:gd name="T64" fmla="*/ 376 w 451"/>
              <a:gd name="T65" fmla="*/ 3 h 11"/>
              <a:gd name="T66" fmla="*/ 401 w 451"/>
              <a:gd name="T67" fmla="*/ 0 h 11"/>
              <a:gd name="T68" fmla="*/ 426 w 451"/>
              <a:gd name="T69" fmla="*/ 3 h 11"/>
              <a:gd name="T70" fmla="*/ 451 w 451"/>
              <a:gd name="T71" fmla="*/ 0 h 11"/>
              <a:gd name="T72" fmla="*/ 440 w 451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1">
                <a:moveTo>
                  <a:pt x="426" y="11"/>
                </a:moveTo>
                <a:cubicBezTo>
                  <a:pt x="419" y="11"/>
                  <a:pt x="416" y="10"/>
                  <a:pt x="412" y="9"/>
                </a:cubicBezTo>
                <a:cubicBezTo>
                  <a:pt x="409" y="8"/>
                  <a:pt x="407" y="7"/>
                  <a:pt x="401" y="7"/>
                </a:cubicBezTo>
                <a:cubicBezTo>
                  <a:pt x="395" y="7"/>
                  <a:pt x="392" y="8"/>
                  <a:pt x="389" y="9"/>
                </a:cubicBezTo>
                <a:cubicBezTo>
                  <a:pt x="386" y="10"/>
                  <a:pt x="383" y="11"/>
                  <a:pt x="376" y="11"/>
                </a:cubicBezTo>
                <a:cubicBezTo>
                  <a:pt x="369" y="11"/>
                  <a:pt x="365" y="10"/>
                  <a:pt x="362" y="9"/>
                </a:cubicBezTo>
                <a:cubicBezTo>
                  <a:pt x="359" y="8"/>
                  <a:pt x="356" y="7"/>
                  <a:pt x="351" y="7"/>
                </a:cubicBezTo>
                <a:cubicBezTo>
                  <a:pt x="345" y="7"/>
                  <a:pt x="342" y="8"/>
                  <a:pt x="339" y="9"/>
                </a:cubicBezTo>
                <a:cubicBezTo>
                  <a:pt x="336" y="10"/>
                  <a:pt x="332" y="11"/>
                  <a:pt x="326" y="11"/>
                </a:cubicBezTo>
                <a:cubicBezTo>
                  <a:pt x="319" y="11"/>
                  <a:pt x="315" y="10"/>
                  <a:pt x="312" y="9"/>
                </a:cubicBezTo>
                <a:cubicBezTo>
                  <a:pt x="309" y="8"/>
                  <a:pt x="306" y="7"/>
                  <a:pt x="301" y="7"/>
                </a:cubicBezTo>
                <a:cubicBezTo>
                  <a:pt x="295" y="7"/>
                  <a:pt x="292" y="8"/>
                  <a:pt x="289" y="9"/>
                </a:cubicBezTo>
                <a:cubicBezTo>
                  <a:pt x="286" y="10"/>
                  <a:pt x="282" y="11"/>
                  <a:pt x="275" y="11"/>
                </a:cubicBezTo>
                <a:cubicBezTo>
                  <a:pt x="269" y="11"/>
                  <a:pt x="265" y="10"/>
                  <a:pt x="262" y="9"/>
                </a:cubicBezTo>
                <a:cubicBezTo>
                  <a:pt x="259" y="8"/>
                  <a:pt x="256" y="7"/>
                  <a:pt x="250" y="7"/>
                </a:cubicBezTo>
                <a:cubicBezTo>
                  <a:pt x="245" y="7"/>
                  <a:pt x="242" y="8"/>
                  <a:pt x="239" y="9"/>
                </a:cubicBezTo>
                <a:cubicBezTo>
                  <a:pt x="236" y="10"/>
                  <a:pt x="232" y="11"/>
                  <a:pt x="225" y="11"/>
                </a:cubicBezTo>
                <a:cubicBezTo>
                  <a:pt x="218" y="11"/>
                  <a:pt x="215" y="10"/>
                  <a:pt x="212" y="9"/>
                </a:cubicBezTo>
                <a:cubicBezTo>
                  <a:pt x="209" y="8"/>
                  <a:pt x="206" y="7"/>
                  <a:pt x="200" y="7"/>
                </a:cubicBezTo>
                <a:cubicBezTo>
                  <a:pt x="195" y="7"/>
                  <a:pt x="192" y="8"/>
                  <a:pt x="189" y="9"/>
                </a:cubicBezTo>
                <a:cubicBezTo>
                  <a:pt x="186" y="10"/>
                  <a:pt x="182" y="11"/>
                  <a:pt x="175" y="11"/>
                </a:cubicBezTo>
                <a:cubicBezTo>
                  <a:pt x="168" y="11"/>
                  <a:pt x="165" y="10"/>
                  <a:pt x="162" y="9"/>
                </a:cubicBezTo>
                <a:cubicBezTo>
                  <a:pt x="159" y="8"/>
                  <a:pt x="156" y="7"/>
                  <a:pt x="150" y="7"/>
                </a:cubicBezTo>
                <a:cubicBezTo>
                  <a:pt x="144" y="7"/>
                  <a:pt x="142" y="8"/>
                  <a:pt x="139" y="9"/>
                </a:cubicBezTo>
                <a:cubicBezTo>
                  <a:pt x="135" y="10"/>
                  <a:pt x="132" y="11"/>
                  <a:pt x="125" y="11"/>
                </a:cubicBezTo>
                <a:cubicBezTo>
                  <a:pt x="118" y="11"/>
                  <a:pt x="115" y="10"/>
                  <a:pt x="111" y="9"/>
                </a:cubicBezTo>
                <a:cubicBezTo>
                  <a:pt x="108" y="8"/>
                  <a:pt x="106" y="7"/>
                  <a:pt x="100" y="7"/>
                </a:cubicBezTo>
                <a:cubicBezTo>
                  <a:pt x="94" y="7"/>
                  <a:pt x="91" y="8"/>
                  <a:pt x="88" y="9"/>
                </a:cubicBezTo>
                <a:cubicBezTo>
                  <a:pt x="85" y="10"/>
                  <a:pt x="82" y="11"/>
                  <a:pt x="75" y="11"/>
                </a:cubicBezTo>
                <a:cubicBezTo>
                  <a:pt x="68" y="11"/>
                  <a:pt x="64" y="10"/>
                  <a:pt x="61" y="9"/>
                </a:cubicBezTo>
                <a:cubicBezTo>
                  <a:pt x="58" y="8"/>
                  <a:pt x="56" y="7"/>
                  <a:pt x="50" y="7"/>
                </a:cubicBezTo>
                <a:cubicBezTo>
                  <a:pt x="44" y="7"/>
                  <a:pt x="41" y="8"/>
                  <a:pt x="38" y="9"/>
                </a:cubicBezTo>
                <a:cubicBezTo>
                  <a:pt x="35" y="10"/>
                  <a:pt x="32" y="11"/>
                  <a:pt x="25" y="11"/>
                </a:cubicBezTo>
                <a:cubicBezTo>
                  <a:pt x="18" y="11"/>
                  <a:pt x="14" y="10"/>
                  <a:pt x="11" y="9"/>
                </a:cubicBezTo>
                <a:cubicBezTo>
                  <a:pt x="8" y="8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0" y="1"/>
                  <a:pt x="13" y="2"/>
                </a:cubicBezTo>
                <a:cubicBezTo>
                  <a:pt x="16" y="2"/>
                  <a:pt x="19" y="3"/>
                  <a:pt x="25" y="3"/>
                </a:cubicBezTo>
                <a:cubicBezTo>
                  <a:pt x="30" y="3"/>
                  <a:pt x="33" y="2"/>
                  <a:pt x="36" y="2"/>
                </a:cubicBezTo>
                <a:cubicBezTo>
                  <a:pt x="39" y="1"/>
                  <a:pt x="43" y="0"/>
                  <a:pt x="50" y="0"/>
                </a:cubicBezTo>
                <a:cubicBezTo>
                  <a:pt x="57" y="0"/>
                  <a:pt x="60" y="1"/>
                  <a:pt x="63" y="2"/>
                </a:cubicBezTo>
                <a:cubicBezTo>
                  <a:pt x="66" y="2"/>
                  <a:pt x="69" y="3"/>
                  <a:pt x="75" y="3"/>
                </a:cubicBezTo>
                <a:cubicBezTo>
                  <a:pt x="81" y="3"/>
                  <a:pt x="83" y="2"/>
                  <a:pt x="86" y="2"/>
                </a:cubicBezTo>
                <a:cubicBezTo>
                  <a:pt x="90" y="1"/>
                  <a:pt x="93" y="0"/>
                  <a:pt x="100" y="0"/>
                </a:cubicBezTo>
                <a:cubicBezTo>
                  <a:pt x="107" y="0"/>
                  <a:pt x="110" y="1"/>
                  <a:pt x="114" y="2"/>
                </a:cubicBezTo>
                <a:cubicBezTo>
                  <a:pt x="117" y="2"/>
                  <a:pt x="119" y="3"/>
                  <a:pt x="125" y="3"/>
                </a:cubicBezTo>
                <a:cubicBezTo>
                  <a:pt x="131" y="3"/>
                  <a:pt x="134" y="2"/>
                  <a:pt x="136" y="2"/>
                </a:cubicBezTo>
                <a:cubicBezTo>
                  <a:pt x="140" y="1"/>
                  <a:pt x="143" y="0"/>
                  <a:pt x="150" y="0"/>
                </a:cubicBezTo>
                <a:cubicBezTo>
                  <a:pt x="157" y="0"/>
                  <a:pt x="161" y="1"/>
                  <a:pt x="164" y="2"/>
                </a:cubicBezTo>
                <a:cubicBezTo>
                  <a:pt x="167" y="2"/>
                  <a:pt x="169" y="3"/>
                  <a:pt x="175" y="3"/>
                </a:cubicBezTo>
                <a:cubicBezTo>
                  <a:pt x="181" y="3"/>
                  <a:pt x="184" y="2"/>
                  <a:pt x="187" y="2"/>
                </a:cubicBezTo>
                <a:cubicBezTo>
                  <a:pt x="190" y="1"/>
                  <a:pt x="193" y="0"/>
                  <a:pt x="200" y="0"/>
                </a:cubicBezTo>
                <a:cubicBezTo>
                  <a:pt x="207" y="0"/>
                  <a:pt x="211" y="1"/>
                  <a:pt x="214" y="2"/>
                </a:cubicBezTo>
                <a:cubicBezTo>
                  <a:pt x="217" y="2"/>
                  <a:pt x="220" y="3"/>
                  <a:pt x="225" y="3"/>
                </a:cubicBezTo>
                <a:cubicBezTo>
                  <a:pt x="231" y="3"/>
                  <a:pt x="234" y="2"/>
                  <a:pt x="237" y="2"/>
                </a:cubicBezTo>
                <a:cubicBezTo>
                  <a:pt x="240" y="1"/>
                  <a:pt x="244" y="0"/>
                  <a:pt x="250" y="0"/>
                </a:cubicBezTo>
                <a:cubicBezTo>
                  <a:pt x="257" y="0"/>
                  <a:pt x="261" y="1"/>
                  <a:pt x="264" y="2"/>
                </a:cubicBezTo>
                <a:cubicBezTo>
                  <a:pt x="267" y="2"/>
                  <a:pt x="270" y="3"/>
                  <a:pt x="275" y="3"/>
                </a:cubicBezTo>
                <a:cubicBezTo>
                  <a:pt x="281" y="3"/>
                  <a:pt x="284" y="2"/>
                  <a:pt x="287" y="2"/>
                </a:cubicBezTo>
                <a:cubicBezTo>
                  <a:pt x="290" y="1"/>
                  <a:pt x="294" y="0"/>
                  <a:pt x="301" y="0"/>
                </a:cubicBezTo>
                <a:cubicBezTo>
                  <a:pt x="307" y="0"/>
                  <a:pt x="311" y="1"/>
                  <a:pt x="314" y="2"/>
                </a:cubicBezTo>
                <a:cubicBezTo>
                  <a:pt x="317" y="2"/>
                  <a:pt x="320" y="3"/>
                  <a:pt x="326" y="3"/>
                </a:cubicBezTo>
                <a:cubicBezTo>
                  <a:pt x="331" y="3"/>
                  <a:pt x="334" y="2"/>
                  <a:pt x="337" y="2"/>
                </a:cubicBezTo>
                <a:cubicBezTo>
                  <a:pt x="340" y="1"/>
                  <a:pt x="344" y="0"/>
                  <a:pt x="351" y="0"/>
                </a:cubicBezTo>
                <a:cubicBezTo>
                  <a:pt x="357" y="0"/>
                  <a:pt x="361" y="1"/>
                  <a:pt x="364" y="2"/>
                </a:cubicBezTo>
                <a:cubicBezTo>
                  <a:pt x="367" y="2"/>
                  <a:pt x="370" y="3"/>
                  <a:pt x="376" y="3"/>
                </a:cubicBezTo>
                <a:cubicBezTo>
                  <a:pt x="381" y="3"/>
                  <a:pt x="384" y="2"/>
                  <a:pt x="387" y="2"/>
                </a:cubicBezTo>
                <a:cubicBezTo>
                  <a:pt x="390" y="1"/>
                  <a:pt x="394" y="0"/>
                  <a:pt x="401" y="0"/>
                </a:cubicBezTo>
                <a:cubicBezTo>
                  <a:pt x="408" y="0"/>
                  <a:pt x="411" y="1"/>
                  <a:pt x="414" y="2"/>
                </a:cubicBezTo>
                <a:cubicBezTo>
                  <a:pt x="417" y="2"/>
                  <a:pt x="420" y="3"/>
                  <a:pt x="426" y="3"/>
                </a:cubicBezTo>
                <a:cubicBezTo>
                  <a:pt x="432" y="3"/>
                  <a:pt x="434" y="2"/>
                  <a:pt x="437" y="2"/>
                </a:cubicBezTo>
                <a:cubicBezTo>
                  <a:pt x="441" y="1"/>
                  <a:pt x="444" y="0"/>
                  <a:pt x="451" y="0"/>
                </a:cubicBezTo>
                <a:cubicBezTo>
                  <a:pt x="451" y="7"/>
                  <a:pt x="451" y="7"/>
                  <a:pt x="451" y="7"/>
                </a:cubicBezTo>
                <a:cubicBezTo>
                  <a:pt x="445" y="7"/>
                  <a:pt x="443" y="8"/>
                  <a:pt x="440" y="9"/>
                </a:cubicBezTo>
                <a:cubicBezTo>
                  <a:pt x="436" y="10"/>
                  <a:pt x="433" y="11"/>
                  <a:pt x="42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250"/>
          <p:cNvSpPr>
            <a:spLocks/>
          </p:cNvSpPr>
          <p:nvPr/>
        </p:nvSpPr>
        <p:spPr bwMode="auto">
          <a:xfrm>
            <a:off x="6677026" y="1112837"/>
            <a:ext cx="554038" cy="14288"/>
          </a:xfrm>
          <a:custGeom>
            <a:avLst/>
            <a:gdLst>
              <a:gd name="T0" fmla="*/ 412 w 451"/>
              <a:gd name="T1" fmla="*/ 9 h 11"/>
              <a:gd name="T2" fmla="*/ 389 w 451"/>
              <a:gd name="T3" fmla="*/ 9 h 11"/>
              <a:gd name="T4" fmla="*/ 362 w 451"/>
              <a:gd name="T5" fmla="*/ 9 h 11"/>
              <a:gd name="T6" fmla="*/ 339 w 451"/>
              <a:gd name="T7" fmla="*/ 9 h 11"/>
              <a:gd name="T8" fmla="*/ 312 w 451"/>
              <a:gd name="T9" fmla="*/ 9 h 11"/>
              <a:gd name="T10" fmla="*/ 289 w 451"/>
              <a:gd name="T11" fmla="*/ 9 h 11"/>
              <a:gd name="T12" fmla="*/ 262 w 451"/>
              <a:gd name="T13" fmla="*/ 9 h 11"/>
              <a:gd name="T14" fmla="*/ 239 w 451"/>
              <a:gd name="T15" fmla="*/ 9 h 11"/>
              <a:gd name="T16" fmla="*/ 212 w 451"/>
              <a:gd name="T17" fmla="*/ 9 h 11"/>
              <a:gd name="T18" fmla="*/ 189 w 451"/>
              <a:gd name="T19" fmla="*/ 9 h 11"/>
              <a:gd name="T20" fmla="*/ 162 w 451"/>
              <a:gd name="T21" fmla="*/ 9 h 11"/>
              <a:gd name="T22" fmla="*/ 139 w 451"/>
              <a:gd name="T23" fmla="*/ 9 h 11"/>
              <a:gd name="T24" fmla="*/ 111 w 451"/>
              <a:gd name="T25" fmla="*/ 9 h 11"/>
              <a:gd name="T26" fmla="*/ 88 w 451"/>
              <a:gd name="T27" fmla="*/ 9 h 11"/>
              <a:gd name="T28" fmla="*/ 61 w 451"/>
              <a:gd name="T29" fmla="*/ 9 h 11"/>
              <a:gd name="T30" fmla="*/ 38 w 451"/>
              <a:gd name="T31" fmla="*/ 9 h 11"/>
              <a:gd name="T32" fmla="*/ 11 w 451"/>
              <a:gd name="T33" fmla="*/ 9 h 11"/>
              <a:gd name="T34" fmla="*/ 0 w 451"/>
              <a:gd name="T35" fmla="*/ 0 h 11"/>
              <a:gd name="T36" fmla="*/ 25 w 451"/>
              <a:gd name="T37" fmla="*/ 4 h 11"/>
              <a:gd name="T38" fmla="*/ 50 w 451"/>
              <a:gd name="T39" fmla="*/ 0 h 11"/>
              <a:gd name="T40" fmla="*/ 75 w 451"/>
              <a:gd name="T41" fmla="*/ 4 h 11"/>
              <a:gd name="T42" fmla="*/ 100 w 451"/>
              <a:gd name="T43" fmla="*/ 0 h 11"/>
              <a:gd name="T44" fmla="*/ 125 w 451"/>
              <a:gd name="T45" fmla="*/ 4 h 11"/>
              <a:gd name="T46" fmla="*/ 150 w 451"/>
              <a:gd name="T47" fmla="*/ 0 h 11"/>
              <a:gd name="T48" fmla="*/ 175 w 451"/>
              <a:gd name="T49" fmla="*/ 4 h 11"/>
              <a:gd name="T50" fmla="*/ 200 w 451"/>
              <a:gd name="T51" fmla="*/ 0 h 11"/>
              <a:gd name="T52" fmla="*/ 225 w 451"/>
              <a:gd name="T53" fmla="*/ 4 h 11"/>
              <a:gd name="T54" fmla="*/ 250 w 451"/>
              <a:gd name="T55" fmla="*/ 0 h 11"/>
              <a:gd name="T56" fmla="*/ 275 w 451"/>
              <a:gd name="T57" fmla="*/ 4 h 11"/>
              <a:gd name="T58" fmla="*/ 301 w 451"/>
              <a:gd name="T59" fmla="*/ 0 h 11"/>
              <a:gd name="T60" fmla="*/ 326 w 451"/>
              <a:gd name="T61" fmla="*/ 4 h 11"/>
              <a:gd name="T62" fmla="*/ 351 w 451"/>
              <a:gd name="T63" fmla="*/ 0 h 11"/>
              <a:gd name="T64" fmla="*/ 376 w 451"/>
              <a:gd name="T65" fmla="*/ 4 h 11"/>
              <a:gd name="T66" fmla="*/ 401 w 451"/>
              <a:gd name="T67" fmla="*/ 0 h 11"/>
              <a:gd name="T68" fmla="*/ 426 w 451"/>
              <a:gd name="T69" fmla="*/ 4 h 11"/>
              <a:gd name="T70" fmla="*/ 451 w 451"/>
              <a:gd name="T71" fmla="*/ 0 h 11"/>
              <a:gd name="T72" fmla="*/ 440 w 451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1">
                <a:moveTo>
                  <a:pt x="426" y="11"/>
                </a:moveTo>
                <a:cubicBezTo>
                  <a:pt x="419" y="11"/>
                  <a:pt x="416" y="10"/>
                  <a:pt x="412" y="9"/>
                </a:cubicBezTo>
                <a:cubicBezTo>
                  <a:pt x="409" y="8"/>
                  <a:pt x="407" y="7"/>
                  <a:pt x="401" y="7"/>
                </a:cubicBezTo>
                <a:cubicBezTo>
                  <a:pt x="395" y="7"/>
                  <a:pt x="392" y="8"/>
                  <a:pt x="389" y="9"/>
                </a:cubicBezTo>
                <a:cubicBezTo>
                  <a:pt x="386" y="10"/>
                  <a:pt x="383" y="11"/>
                  <a:pt x="376" y="11"/>
                </a:cubicBezTo>
                <a:cubicBezTo>
                  <a:pt x="369" y="11"/>
                  <a:pt x="365" y="10"/>
                  <a:pt x="362" y="9"/>
                </a:cubicBezTo>
                <a:cubicBezTo>
                  <a:pt x="359" y="8"/>
                  <a:pt x="356" y="7"/>
                  <a:pt x="351" y="7"/>
                </a:cubicBezTo>
                <a:cubicBezTo>
                  <a:pt x="345" y="7"/>
                  <a:pt x="342" y="8"/>
                  <a:pt x="339" y="9"/>
                </a:cubicBezTo>
                <a:cubicBezTo>
                  <a:pt x="336" y="10"/>
                  <a:pt x="332" y="11"/>
                  <a:pt x="326" y="11"/>
                </a:cubicBezTo>
                <a:cubicBezTo>
                  <a:pt x="319" y="11"/>
                  <a:pt x="315" y="10"/>
                  <a:pt x="312" y="9"/>
                </a:cubicBezTo>
                <a:cubicBezTo>
                  <a:pt x="309" y="8"/>
                  <a:pt x="306" y="7"/>
                  <a:pt x="301" y="7"/>
                </a:cubicBezTo>
                <a:cubicBezTo>
                  <a:pt x="295" y="7"/>
                  <a:pt x="292" y="8"/>
                  <a:pt x="289" y="9"/>
                </a:cubicBezTo>
                <a:cubicBezTo>
                  <a:pt x="286" y="10"/>
                  <a:pt x="282" y="11"/>
                  <a:pt x="275" y="11"/>
                </a:cubicBezTo>
                <a:cubicBezTo>
                  <a:pt x="269" y="11"/>
                  <a:pt x="265" y="10"/>
                  <a:pt x="262" y="9"/>
                </a:cubicBezTo>
                <a:cubicBezTo>
                  <a:pt x="259" y="8"/>
                  <a:pt x="256" y="7"/>
                  <a:pt x="250" y="7"/>
                </a:cubicBezTo>
                <a:cubicBezTo>
                  <a:pt x="245" y="7"/>
                  <a:pt x="242" y="8"/>
                  <a:pt x="239" y="9"/>
                </a:cubicBezTo>
                <a:cubicBezTo>
                  <a:pt x="236" y="10"/>
                  <a:pt x="232" y="11"/>
                  <a:pt x="225" y="11"/>
                </a:cubicBezTo>
                <a:cubicBezTo>
                  <a:pt x="218" y="11"/>
                  <a:pt x="215" y="10"/>
                  <a:pt x="212" y="9"/>
                </a:cubicBezTo>
                <a:cubicBezTo>
                  <a:pt x="209" y="8"/>
                  <a:pt x="206" y="7"/>
                  <a:pt x="200" y="7"/>
                </a:cubicBezTo>
                <a:cubicBezTo>
                  <a:pt x="195" y="7"/>
                  <a:pt x="192" y="8"/>
                  <a:pt x="189" y="9"/>
                </a:cubicBezTo>
                <a:cubicBezTo>
                  <a:pt x="186" y="10"/>
                  <a:pt x="182" y="11"/>
                  <a:pt x="175" y="11"/>
                </a:cubicBezTo>
                <a:cubicBezTo>
                  <a:pt x="168" y="11"/>
                  <a:pt x="165" y="10"/>
                  <a:pt x="162" y="9"/>
                </a:cubicBezTo>
                <a:cubicBezTo>
                  <a:pt x="159" y="8"/>
                  <a:pt x="156" y="7"/>
                  <a:pt x="150" y="7"/>
                </a:cubicBezTo>
                <a:cubicBezTo>
                  <a:pt x="144" y="7"/>
                  <a:pt x="142" y="8"/>
                  <a:pt x="139" y="9"/>
                </a:cubicBezTo>
                <a:cubicBezTo>
                  <a:pt x="135" y="10"/>
                  <a:pt x="132" y="11"/>
                  <a:pt x="125" y="11"/>
                </a:cubicBezTo>
                <a:cubicBezTo>
                  <a:pt x="118" y="11"/>
                  <a:pt x="115" y="10"/>
                  <a:pt x="111" y="9"/>
                </a:cubicBezTo>
                <a:cubicBezTo>
                  <a:pt x="108" y="8"/>
                  <a:pt x="106" y="7"/>
                  <a:pt x="100" y="7"/>
                </a:cubicBezTo>
                <a:cubicBezTo>
                  <a:pt x="94" y="7"/>
                  <a:pt x="91" y="8"/>
                  <a:pt x="88" y="9"/>
                </a:cubicBezTo>
                <a:cubicBezTo>
                  <a:pt x="85" y="10"/>
                  <a:pt x="82" y="11"/>
                  <a:pt x="75" y="11"/>
                </a:cubicBezTo>
                <a:cubicBezTo>
                  <a:pt x="68" y="11"/>
                  <a:pt x="64" y="10"/>
                  <a:pt x="61" y="9"/>
                </a:cubicBezTo>
                <a:cubicBezTo>
                  <a:pt x="58" y="8"/>
                  <a:pt x="56" y="7"/>
                  <a:pt x="50" y="7"/>
                </a:cubicBezTo>
                <a:cubicBezTo>
                  <a:pt x="44" y="7"/>
                  <a:pt x="41" y="8"/>
                  <a:pt x="38" y="9"/>
                </a:cubicBezTo>
                <a:cubicBezTo>
                  <a:pt x="35" y="10"/>
                  <a:pt x="32" y="11"/>
                  <a:pt x="25" y="11"/>
                </a:cubicBezTo>
                <a:cubicBezTo>
                  <a:pt x="18" y="11"/>
                  <a:pt x="14" y="10"/>
                  <a:pt x="11" y="9"/>
                </a:cubicBezTo>
                <a:cubicBezTo>
                  <a:pt x="8" y="8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0" y="1"/>
                  <a:pt x="13" y="2"/>
                </a:cubicBezTo>
                <a:cubicBezTo>
                  <a:pt x="16" y="3"/>
                  <a:pt x="19" y="4"/>
                  <a:pt x="25" y="4"/>
                </a:cubicBezTo>
                <a:cubicBezTo>
                  <a:pt x="30" y="4"/>
                  <a:pt x="33" y="3"/>
                  <a:pt x="36" y="2"/>
                </a:cubicBezTo>
                <a:cubicBezTo>
                  <a:pt x="39" y="1"/>
                  <a:pt x="43" y="0"/>
                  <a:pt x="50" y="0"/>
                </a:cubicBezTo>
                <a:cubicBezTo>
                  <a:pt x="57" y="0"/>
                  <a:pt x="60" y="1"/>
                  <a:pt x="63" y="2"/>
                </a:cubicBezTo>
                <a:cubicBezTo>
                  <a:pt x="66" y="3"/>
                  <a:pt x="69" y="4"/>
                  <a:pt x="75" y="4"/>
                </a:cubicBezTo>
                <a:cubicBezTo>
                  <a:pt x="81" y="4"/>
                  <a:pt x="83" y="3"/>
                  <a:pt x="86" y="2"/>
                </a:cubicBezTo>
                <a:cubicBezTo>
                  <a:pt x="90" y="1"/>
                  <a:pt x="93" y="0"/>
                  <a:pt x="100" y="0"/>
                </a:cubicBezTo>
                <a:cubicBezTo>
                  <a:pt x="107" y="0"/>
                  <a:pt x="110" y="1"/>
                  <a:pt x="114" y="2"/>
                </a:cubicBezTo>
                <a:cubicBezTo>
                  <a:pt x="117" y="3"/>
                  <a:pt x="119" y="4"/>
                  <a:pt x="125" y="4"/>
                </a:cubicBezTo>
                <a:cubicBezTo>
                  <a:pt x="131" y="4"/>
                  <a:pt x="134" y="3"/>
                  <a:pt x="136" y="2"/>
                </a:cubicBezTo>
                <a:cubicBezTo>
                  <a:pt x="140" y="1"/>
                  <a:pt x="143" y="0"/>
                  <a:pt x="150" y="0"/>
                </a:cubicBezTo>
                <a:cubicBezTo>
                  <a:pt x="157" y="0"/>
                  <a:pt x="161" y="1"/>
                  <a:pt x="164" y="2"/>
                </a:cubicBezTo>
                <a:cubicBezTo>
                  <a:pt x="167" y="3"/>
                  <a:pt x="169" y="4"/>
                  <a:pt x="175" y="4"/>
                </a:cubicBezTo>
                <a:cubicBezTo>
                  <a:pt x="181" y="4"/>
                  <a:pt x="184" y="3"/>
                  <a:pt x="187" y="2"/>
                </a:cubicBezTo>
                <a:cubicBezTo>
                  <a:pt x="190" y="1"/>
                  <a:pt x="193" y="0"/>
                  <a:pt x="200" y="0"/>
                </a:cubicBezTo>
                <a:cubicBezTo>
                  <a:pt x="207" y="0"/>
                  <a:pt x="211" y="1"/>
                  <a:pt x="214" y="2"/>
                </a:cubicBezTo>
                <a:cubicBezTo>
                  <a:pt x="217" y="3"/>
                  <a:pt x="220" y="4"/>
                  <a:pt x="225" y="4"/>
                </a:cubicBezTo>
                <a:cubicBezTo>
                  <a:pt x="231" y="4"/>
                  <a:pt x="234" y="3"/>
                  <a:pt x="237" y="2"/>
                </a:cubicBezTo>
                <a:cubicBezTo>
                  <a:pt x="240" y="1"/>
                  <a:pt x="244" y="0"/>
                  <a:pt x="250" y="0"/>
                </a:cubicBezTo>
                <a:cubicBezTo>
                  <a:pt x="257" y="0"/>
                  <a:pt x="261" y="1"/>
                  <a:pt x="264" y="2"/>
                </a:cubicBezTo>
                <a:cubicBezTo>
                  <a:pt x="267" y="3"/>
                  <a:pt x="270" y="4"/>
                  <a:pt x="275" y="4"/>
                </a:cubicBezTo>
                <a:cubicBezTo>
                  <a:pt x="281" y="4"/>
                  <a:pt x="284" y="3"/>
                  <a:pt x="287" y="2"/>
                </a:cubicBezTo>
                <a:cubicBezTo>
                  <a:pt x="290" y="1"/>
                  <a:pt x="294" y="0"/>
                  <a:pt x="301" y="0"/>
                </a:cubicBezTo>
                <a:cubicBezTo>
                  <a:pt x="307" y="0"/>
                  <a:pt x="311" y="1"/>
                  <a:pt x="314" y="2"/>
                </a:cubicBezTo>
                <a:cubicBezTo>
                  <a:pt x="317" y="3"/>
                  <a:pt x="320" y="4"/>
                  <a:pt x="326" y="4"/>
                </a:cubicBezTo>
                <a:cubicBezTo>
                  <a:pt x="331" y="4"/>
                  <a:pt x="334" y="3"/>
                  <a:pt x="337" y="2"/>
                </a:cubicBezTo>
                <a:cubicBezTo>
                  <a:pt x="340" y="1"/>
                  <a:pt x="344" y="0"/>
                  <a:pt x="351" y="0"/>
                </a:cubicBezTo>
                <a:cubicBezTo>
                  <a:pt x="357" y="0"/>
                  <a:pt x="361" y="1"/>
                  <a:pt x="364" y="2"/>
                </a:cubicBezTo>
                <a:cubicBezTo>
                  <a:pt x="367" y="3"/>
                  <a:pt x="370" y="4"/>
                  <a:pt x="376" y="4"/>
                </a:cubicBezTo>
                <a:cubicBezTo>
                  <a:pt x="381" y="4"/>
                  <a:pt x="384" y="3"/>
                  <a:pt x="387" y="2"/>
                </a:cubicBezTo>
                <a:cubicBezTo>
                  <a:pt x="390" y="1"/>
                  <a:pt x="394" y="0"/>
                  <a:pt x="401" y="0"/>
                </a:cubicBezTo>
                <a:cubicBezTo>
                  <a:pt x="408" y="0"/>
                  <a:pt x="411" y="1"/>
                  <a:pt x="414" y="2"/>
                </a:cubicBezTo>
                <a:cubicBezTo>
                  <a:pt x="417" y="3"/>
                  <a:pt x="420" y="4"/>
                  <a:pt x="426" y="4"/>
                </a:cubicBezTo>
                <a:cubicBezTo>
                  <a:pt x="432" y="4"/>
                  <a:pt x="434" y="3"/>
                  <a:pt x="437" y="2"/>
                </a:cubicBezTo>
                <a:cubicBezTo>
                  <a:pt x="441" y="1"/>
                  <a:pt x="444" y="0"/>
                  <a:pt x="451" y="0"/>
                </a:cubicBezTo>
                <a:cubicBezTo>
                  <a:pt x="451" y="7"/>
                  <a:pt x="451" y="7"/>
                  <a:pt x="451" y="7"/>
                </a:cubicBezTo>
                <a:cubicBezTo>
                  <a:pt x="445" y="7"/>
                  <a:pt x="443" y="8"/>
                  <a:pt x="440" y="9"/>
                </a:cubicBezTo>
                <a:cubicBezTo>
                  <a:pt x="436" y="10"/>
                  <a:pt x="433" y="11"/>
                  <a:pt x="42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251"/>
          <p:cNvSpPr>
            <a:spLocks/>
          </p:cNvSpPr>
          <p:nvPr/>
        </p:nvSpPr>
        <p:spPr bwMode="auto">
          <a:xfrm>
            <a:off x="6742113" y="1285875"/>
            <a:ext cx="488950" cy="12700"/>
          </a:xfrm>
          <a:custGeom>
            <a:avLst/>
            <a:gdLst>
              <a:gd name="T0" fmla="*/ 364 w 398"/>
              <a:gd name="T1" fmla="*/ 9 h 11"/>
              <a:gd name="T2" fmla="*/ 344 w 398"/>
              <a:gd name="T3" fmla="*/ 9 h 11"/>
              <a:gd name="T4" fmla="*/ 319 w 398"/>
              <a:gd name="T5" fmla="*/ 9 h 11"/>
              <a:gd name="T6" fmla="*/ 300 w 398"/>
              <a:gd name="T7" fmla="*/ 9 h 11"/>
              <a:gd name="T8" fmla="*/ 275 w 398"/>
              <a:gd name="T9" fmla="*/ 9 h 11"/>
              <a:gd name="T10" fmla="*/ 255 w 398"/>
              <a:gd name="T11" fmla="*/ 9 h 11"/>
              <a:gd name="T12" fmla="*/ 231 w 398"/>
              <a:gd name="T13" fmla="*/ 9 h 11"/>
              <a:gd name="T14" fmla="*/ 211 w 398"/>
              <a:gd name="T15" fmla="*/ 9 h 11"/>
              <a:gd name="T16" fmla="*/ 187 w 398"/>
              <a:gd name="T17" fmla="*/ 9 h 11"/>
              <a:gd name="T18" fmla="*/ 167 w 398"/>
              <a:gd name="T19" fmla="*/ 9 h 11"/>
              <a:gd name="T20" fmla="*/ 142 w 398"/>
              <a:gd name="T21" fmla="*/ 9 h 11"/>
              <a:gd name="T22" fmla="*/ 123 w 398"/>
              <a:gd name="T23" fmla="*/ 9 h 11"/>
              <a:gd name="T24" fmla="*/ 98 w 398"/>
              <a:gd name="T25" fmla="*/ 9 h 11"/>
              <a:gd name="T26" fmla="*/ 78 w 398"/>
              <a:gd name="T27" fmla="*/ 9 h 11"/>
              <a:gd name="T28" fmla="*/ 54 w 398"/>
              <a:gd name="T29" fmla="*/ 9 h 11"/>
              <a:gd name="T30" fmla="*/ 34 w 398"/>
              <a:gd name="T31" fmla="*/ 9 h 11"/>
              <a:gd name="T32" fmla="*/ 10 w 398"/>
              <a:gd name="T33" fmla="*/ 9 h 11"/>
              <a:gd name="T34" fmla="*/ 0 w 398"/>
              <a:gd name="T35" fmla="*/ 0 h 11"/>
              <a:gd name="T36" fmla="*/ 22 w 398"/>
              <a:gd name="T37" fmla="*/ 4 h 11"/>
              <a:gd name="T38" fmla="*/ 44 w 398"/>
              <a:gd name="T39" fmla="*/ 0 h 11"/>
              <a:gd name="T40" fmla="*/ 66 w 398"/>
              <a:gd name="T41" fmla="*/ 4 h 11"/>
              <a:gd name="T42" fmla="*/ 88 w 398"/>
              <a:gd name="T43" fmla="*/ 0 h 11"/>
              <a:gd name="T44" fmla="*/ 110 w 398"/>
              <a:gd name="T45" fmla="*/ 4 h 11"/>
              <a:gd name="T46" fmla="*/ 133 w 398"/>
              <a:gd name="T47" fmla="*/ 0 h 11"/>
              <a:gd name="T48" fmla="*/ 155 w 398"/>
              <a:gd name="T49" fmla="*/ 4 h 11"/>
              <a:gd name="T50" fmla="*/ 177 w 398"/>
              <a:gd name="T51" fmla="*/ 0 h 11"/>
              <a:gd name="T52" fmla="*/ 199 w 398"/>
              <a:gd name="T53" fmla="*/ 4 h 11"/>
              <a:gd name="T54" fmla="*/ 221 w 398"/>
              <a:gd name="T55" fmla="*/ 0 h 11"/>
              <a:gd name="T56" fmla="*/ 243 w 398"/>
              <a:gd name="T57" fmla="*/ 4 h 11"/>
              <a:gd name="T58" fmla="*/ 265 w 398"/>
              <a:gd name="T59" fmla="*/ 0 h 11"/>
              <a:gd name="T60" fmla="*/ 287 w 398"/>
              <a:gd name="T61" fmla="*/ 4 h 11"/>
              <a:gd name="T62" fmla="*/ 309 w 398"/>
              <a:gd name="T63" fmla="*/ 0 h 11"/>
              <a:gd name="T64" fmla="*/ 332 w 398"/>
              <a:gd name="T65" fmla="*/ 4 h 11"/>
              <a:gd name="T66" fmla="*/ 354 w 398"/>
              <a:gd name="T67" fmla="*/ 0 h 11"/>
              <a:gd name="T68" fmla="*/ 376 w 398"/>
              <a:gd name="T69" fmla="*/ 4 h 11"/>
              <a:gd name="T70" fmla="*/ 398 w 398"/>
              <a:gd name="T71" fmla="*/ 0 h 11"/>
              <a:gd name="T72" fmla="*/ 388 w 398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8" h="11">
                <a:moveTo>
                  <a:pt x="376" y="11"/>
                </a:moveTo>
                <a:cubicBezTo>
                  <a:pt x="370" y="11"/>
                  <a:pt x="366" y="10"/>
                  <a:pt x="364" y="9"/>
                </a:cubicBezTo>
                <a:cubicBezTo>
                  <a:pt x="361" y="9"/>
                  <a:pt x="359" y="8"/>
                  <a:pt x="354" y="8"/>
                </a:cubicBezTo>
                <a:cubicBezTo>
                  <a:pt x="349" y="8"/>
                  <a:pt x="347" y="9"/>
                  <a:pt x="344" y="9"/>
                </a:cubicBezTo>
                <a:cubicBezTo>
                  <a:pt x="341" y="10"/>
                  <a:pt x="338" y="11"/>
                  <a:pt x="332" y="11"/>
                </a:cubicBezTo>
                <a:cubicBezTo>
                  <a:pt x="325" y="11"/>
                  <a:pt x="322" y="10"/>
                  <a:pt x="319" y="9"/>
                </a:cubicBezTo>
                <a:cubicBezTo>
                  <a:pt x="317" y="9"/>
                  <a:pt x="314" y="8"/>
                  <a:pt x="309" y="8"/>
                </a:cubicBezTo>
                <a:cubicBezTo>
                  <a:pt x="305" y="8"/>
                  <a:pt x="302" y="9"/>
                  <a:pt x="300" y="9"/>
                </a:cubicBezTo>
                <a:cubicBezTo>
                  <a:pt x="297" y="10"/>
                  <a:pt x="293" y="11"/>
                  <a:pt x="287" y="11"/>
                </a:cubicBezTo>
                <a:cubicBezTo>
                  <a:pt x="281" y="11"/>
                  <a:pt x="278" y="10"/>
                  <a:pt x="275" y="9"/>
                </a:cubicBezTo>
                <a:cubicBezTo>
                  <a:pt x="272" y="9"/>
                  <a:pt x="270" y="8"/>
                  <a:pt x="265" y="8"/>
                </a:cubicBezTo>
                <a:cubicBezTo>
                  <a:pt x="260" y="8"/>
                  <a:pt x="258" y="9"/>
                  <a:pt x="255" y="9"/>
                </a:cubicBezTo>
                <a:cubicBezTo>
                  <a:pt x="252" y="10"/>
                  <a:pt x="249" y="11"/>
                  <a:pt x="243" y="11"/>
                </a:cubicBezTo>
                <a:cubicBezTo>
                  <a:pt x="237" y="11"/>
                  <a:pt x="234" y="10"/>
                  <a:pt x="231" y="9"/>
                </a:cubicBezTo>
                <a:cubicBezTo>
                  <a:pt x="228" y="9"/>
                  <a:pt x="226" y="8"/>
                  <a:pt x="221" y="8"/>
                </a:cubicBezTo>
                <a:cubicBezTo>
                  <a:pt x="216" y="8"/>
                  <a:pt x="214" y="9"/>
                  <a:pt x="211" y="9"/>
                </a:cubicBezTo>
                <a:cubicBezTo>
                  <a:pt x="208" y="10"/>
                  <a:pt x="205" y="11"/>
                  <a:pt x="199" y="11"/>
                </a:cubicBezTo>
                <a:cubicBezTo>
                  <a:pt x="193" y="11"/>
                  <a:pt x="189" y="10"/>
                  <a:pt x="187" y="9"/>
                </a:cubicBezTo>
                <a:cubicBezTo>
                  <a:pt x="184" y="9"/>
                  <a:pt x="182" y="8"/>
                  <a:pt x="177" y="8"/>
                </a:cubicBezTo>
                <a:cubicBezTo>
                  <a:pt x="172" y="8"/>
                  <a:pt x="170" y="9"/>
                  <a:pt x="167" y="9"/>
                </a:cubicBezTo>
                <a:cubicBezTo>
                  <a:pt x="164" y="10"/>
                  <a:pt x="161" y="11"/>
                  <a:pt x="155" y="11"/>
                </a:cubicBezTo>
                <a:cubicBezTo>
                  <a:pt x="148" y="11"/>
                  <a:pt x="145" y="10"/>
                  <a:pt x="142" y="9"/>
                </a:cubicBezTo>
                <a:cubicBezTo>
                  <a:pt x="140" y="9"/>
                  <a:pt x="137" y="8"/>
                  <a:pt x="133" y="8"/>
                </a:cubicBezTo>
                <a:cubicBezTo>
                  <a:pt x="128" y="8"/>
                  <a:pt x="125" y="9"/>
                  <a:pt x="123" y="9"/>
                </a:cubicBezTo>
                <a:cubicBezTo>
                  <a:pt x="120" y="10"/>
                  <a:pt x="117" y="11"/>
                  <a:pt x="110" y="11"/>
                </a:cubicBezTo>
                <a:cubicBezTo>
                  <a:pt x="104" y="11"/>
                  <a:pt x="101" y="10"/>
                  <a:pt x="98" y="9"/>
                </a:cubicBezTo>
                <a:cubicBezTo>
                  <a:pt x="95" y="9"/>
                  <a:pt x="93" y="8"/>
                  <a:pt x="88" y="8"/>
                </a:cubicBezTo>
                <a:cubicBezTo>
                  <a:pt x="83" y="8"/>
                  <a:pt x="81" y="9"/>
                  <a:pt x="78" y="9"/>
                </a:cubicBezTo>
                <a:cubicBezTo>
                  <a:pt x="76" y="10"/>
                  <a:pt x="72" y="11"/>
                  <a:pt x="66" y="11"/>
                </a:cubicBezTo>
                <a:cubicBezTo>
                  <a:pt x="60" y="11"/>
                  <a:pt x="57" y="10"/>
                  <a:pt x="54" y="9"/>
                </a:cubicBezTo>
                <a:cubicBezTo>
                  <a:pt x="51" y="9"/>
                  <a:pt x="49" y="8"/>
                  <a:pt x="44" y="8"/>
                </a:cubicBezTo>
                <a:cubicBezTo>
                  <a:pt x="39" y="8"/>
                  <a:pt x="37" y="9"/>
                  <a:pt x="34" y="9"/>
                </a:cubicBezTo>
                <a:cubicBezTo>
                  <a:pt x="31" y="10"/>
                  <a:pt x="28" y="11"/>
                  <a:pt x="22" y="11"/>
                </a:cubicBezTo>
                <a:cubicBezTo>
                  <a:pt x="16" y="11"/>
                  <a:pt x="13" y="10"/>
                  <a:pt x="10" y="9"/>
                </a:cubicBezTo>
                <a:cubicBezTo>
                  <a:pt x="7" y="9"/>
                  <a:pt x="5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9" y="1"/>
                  <a:pt x="12" y="2"/>
                </a:cubicBezTo>
                <a:cubicBezTo>
                  <a:pt x="15" y="3"/>
                  <a:pt x="17" y="4"/>
                  <a:pt x="22" y="4"/>
                </a:cubicBezTo>
                <a:cubicBezTo>
                  <a:pt x="27" y="4"/>
                  <a:pt x="29" y="3"/>
                  <a:pt x="32" y="2"/>
                </a:cubicBezTo>
                <a:cubicBezTo>
                  <a:pt x="35" y="1"/>
                  <a:pt x="38" y="0"/>
                  <a:pt x="44" y="0"/>
                </a:cubicBezTo>
                <a:cubicBezTo>
                  <a:pt x="50" y="0"/>
                  <a:pt x="53" y="1"/>
                  <a:pt x="56" y="2"/>
                </a:cubicBezTo>
                <a:cubicBezTo>
                  <a:pt x="59" y="3"/>
                  <a:pt x="61" y="4"/>
                  <a:pt x="66" y="4"/>
                </a:cubicBezTo>
                <a:cubicBezTo>
                  <a:pt x="71" y="4"/>
                  <a:pt x="73" y="3"/>
                  <a:pt x="76" y="2"/>
                </a:cubicBezTo>
                <a:cubicBezTo>
                  <a:pt x="79" y="1"/>
                  <a:pt x="82" y="0"/>
                  <a:pt x="88" y="0"/>
                </a:cubicBezTo>
                <a:cubicBezTo>
                  <a:pt x="94" y="0"/>
                  <a:pt x="98" y="1"/>
                  <a:pt x="101" y="2"/>
                </a:cubicBezTo>
                <a:cubicBezTo>
                  <a:pt x="103" y="3"/>
                  <a:pt x="105" y="4"/>
                  <a:pt x="110" y="4"/>
                </a:cubicBezTo>
                <a:cubicBezTo>
                  <a:pt x="115" y="4"/>
                  <a:pt x="118" y="3"/>
                  <a:pt x="120" y="2"/>
                </a:cubicBezTo>
                <a:cubicBezTo>
                  <a:pt x="123" y="1"/>
                  <a:pt x="126" y="0"/>
                  <a:pt x="133" y="0"/>
                </a:cubicBezTo>
                <a:cubicBezTo>
                  <a:pt x="139" y="0"/>
                  <a:pt x="142" y="1"/>
                  <a:pt x="145" y="2"/>
                </a:cubicBezTo>
                <a:cubicBezTo>
                  <a:pt x="147" y="3"/>
                  <a:pt x="150" y="4"/>
                  <a:pt x="155" y="4"/>
                </a:cubicBezTo>
                <a:cubicBezTo>
                  <a:pt x="160" y="4"/>
                  <a:pt x="162" y="3"/>
                  <a:pt x="164" y="2"/>
                </a:cubicBezTo>
                <a:cubicBezTo>
                  <a:pt x="167" y="1"/>
                  <a:pt x="171" y="0"/>
                  <a:pt x="177" y="0"/>
                </a:cubicBezTo>
                <a:cubicBezTo>
                  <a:pt x="183" y="0"/>
                  <a:pt x="186" y="1"/>
                  <a:pt x="189" y="2"/>
                </a:cubicBezTo>
                <a:cubicBezTo>
                  <a:pt x="192" y="3"/>
                  <a:pt x="194" y="4"/>
                  <a:pt x="199" y="4"/>
                </a:cubicBezTo>
                <a:cubicBezTo>
                  <a:pt x="204" y="4"/>
                  <a:pt x="206" y="3"/>
                  <a:pt x="209" y="2"/>
                </a:cubicBezTo>
                <a:cubicBezTo>
                  <a:pt x="212" y="1"/>
                  <a:pt x="215" y="0"/>
                  <a:pt x="221" y="0"/>
                </a:cubicBezTo>
                <a:cubicBezTo>
                  <a:pt x="227" y="0"/>
                  <a:pt x="230" y="1"/>
                  <a:pt x="233" y="2"/>
                </a:cubicBezTo>
                <a:cubicBezTo>
                  <a:pt x="236" y="3"/>
                  <a:pt x="238" y="4"/>
                  <a:pt x="243" y="4"/>
                </a:cubicBezTo>
                <a:cubicBezTo>
                  <a:pt x="248" y="4"/>
                  <a:pt x="250" y="3"/>
                  <a:pt x="253" y="2"/>
                </a:cubicBezTo>
                <a:cubicBezTo>
                  <a:pt x="256" y="1"/>
                  <a:pt x="259" y="0"/>
                  <a:pt x="265" y="0"/>
                </a:cubicBezTo>
                <a:cubicBezTo>
                  <a:pt x="271" y="0"/>
                  <a:pt x="275" y="1"/>
                  <a:pt x="277" y="2"/>
                </a:cubicBezTo>
                <a:cubicBezTo>
                  <a:pt x="280" y="3"/>
                  <a:pt x="282" y="4"/>
                  <a:pt x="287" y="4"/>
                </a:cubicBezTo>
                <a:cubicBezTo>
                  <a:pt x="292" y="4"/>
                  <a:pt x="295" y="3"/>
                  <a:pt x="297" y="2"/>
                </a:cubicBezTo>
                <a:cubicBezTo>
                  <a:pt x="300" y="1"/>
                  <a:pt x="303" y="0"/>
                  <a:pt x="309" y="0"/>
                </a:cubicBezTo>
                <a:cubicBezTo>
                  <a:pt x="316" y="0"/>
                  <a:pt x="319" y="1"/>
                  <a:pt x="322" y="2"/>
                </a:cubicBezTo>
                <a:cubicBezTo>
                  <a:pt x="324" y="3"/>
                  <a:pt x="327" y="4"/>
                  <a:pt x="332" y="4"/>
                </a:cubicBezTo>
                <a:cubicBezTo>
                  <a:pt x="337" y="4"/>
                  <a:pt x="339" y="3"/>
                  <a:pt x="341" y="2"/>
                </a:cubicBezTo>
                <a:cubicBezTo>
                  <a:pt x="344" y="1"/>
                  <a:pt x="348" y="0"/>
                  <a:pt x="354" y="0"/>
                </a:cubicBezTo>
                <a:cubicBezTo>
                  <a:pt x="360" y="0"/>
                  <a:pt x="363" y="1"/>
                  <a:pt x="366" y="2"/>
                </a:cubicBezTo>
                <a:cubicBezTo>
                  <a:pt x="369" y="3"/>
                  <a:pt x="371" y="4"/>
                  <a:pt x="376" y="4"/>
                </a:cubicBezTo>
                <a:cubicBezTo>
                  <a:pt x="381" y="4"/>
                  <a:pt x="383" y="3"/>
                  <a:pt x="386" y="2"/>
                </a:cubicBezTo>
                <a:cubicBezTo>
                  <a:pt x="389" y="1"/>
                  <a:pt x="392" y="0"/>
                  <a:pt x="398" y="0"/>
                </a:cubicBezTo>
                <a:cubicBezTo>
                  <a:pt x="398" y="8"/>
                  <a:pt x="398" y="8"/>
                  <a:pt x="398" y="8"/>
                </a:cubicBezTo>
                <a:cubicBezTo>
                  <a:pt x="393" y="8"/>
                  <a:pt x="391" y="9"/>
                  <a:pt x="388" y="9"/>
                </a:cubicBezTo>
                <a:cubicBezTo>
                  <a:pt x="385" y="10"/>
                  <a:pt x="382" y="11"/>
                  <a:pt x="37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252"/>
          <p:cNvSpPr>
            <a:spLocks/>
          </p:cNvSpPr>
          <p:nvPr/>
        </p:nvSpPr>
        <p:spPr bwMode="auto">
          <a:xfrm>
            <a:off x="6677026" y="1327150"/>
            <a:ext cx="554038" cy="14288"/>
          </a:xfrm>
          <a:custGeom>
            <a:avLst/>
            <a:gdLst>
              <a:gd name="T0" fmla="*/ 412 w 451"/>
              <a:gd name="T1" fmla="*/ 9 h 11"/>
              <a:gd name="T2" fmla="*/ 389 w 451"/>
              <a:gd name="T3" fmla="*/ 9 h 11"/>
              <a:gd name="T4" fmla="*/ 362 w 451"/>
              <a:gd name="T5" fmla="*/ 9 h 11"/>
              <a:gd name="T6" fmla="*/ 339 w 451"/>
              <a:gd name="T7" fmla="*/ 9 h 11"/>
              <a:gd name="T8" fmla="*/ 312 w 451"/>
              <a:gd name="T9" fmla="*/ 9 h 11"/>
              <a:gd name="T10" fmla="*/ 289 w 451"/>
              <a:gd name="T11" fmla="*/ 9 h 11"/>
              <a:gd name="T12" fmla="*/ 262 w 451"/>
              <a:gd name="T13" fmla="*/ 9 h 11"/>
              <a:gd name="T14" fmla="*/ 239 w 451"/>
              <a:gd name="T15" fmla="*/ 9 h 11"/>
              <a:gd name="T16" fmla="*/ 212 w 451"/>
              <a:gd name="T17" fmla="*/ 9 h 11"/>
              <a:gd name="T18" fmla="*/ 189 w 451"/>
              <a:gd name="T19" fmla="*/ 9 h 11"/>
              <a:gd name="T20" fmla="*/ 162 w 451"/>
              <a:gd name="T21" fmla="*/ 9 h 11"/>
              <a:gd name="T22" fmla="*/ 139 w 451"/>
              <a:gd name="T23" fmla="*/ 9 h 11"/>
              <a:gd name="T24" fmla="*/ 111 w 451"/>
              <a:gd name="T25" fmla="*/ 9 h 11"/>
              <a:gd name="T26" fmla="*/ 88 w 451"/>
              <a:gd name="T27" fmla="*/ 9 h 11"/>
              <a:gd name="T28" fmla="*/ 61 w 451"/>
              <a:gd name="T29" fmla="*/ 9 h 11"/>
              <a:gd name="T30" fmla="*/ 38 w 451"/>
              <a:gd name="T31" fmla="*/ 9 h 11"/>
              <a:gd name="T32" fmla="*/ 11 w 451"/>
              <a:gd name="T33" fmla="*/ 9 h 11"/>
              <a:gd name="T34" fmla="*/ 0 w 451"/>
              <a:gd name="T35" fmla="*/ 0 h 11"/>
              <a:gd name="T36" fmla="*/ 25 w 451"/>
              <a:gd name="T37" fmla="*/ 3 h 11"/>
              <a:gd name="T38" fmla="*/ 50 w 451"/>
              <a:gd name="T39" fmla="*/ 0 h 11"/>
              <a:gd name="T40" fmla="*/ 75 w 451"/>
              <a:gd name="T41" fmla="*/ 3 h 11"/>
              <a:gd name="T42" fmla="*/ 100 w 451"/>
              <a:gd name="T43" fmla="*/ 0 h 11"/>
              <a:gd name="T44" fmla="*/ 125 w 451"/>
              <a:gd name="T45" fmla="*/ 3 h 11"/>
              <a:gd name="T46" fmla="*/ 150 w 451"/>
              <a:gd name="T47" fmla="*/ 0 h 11"/>
              <a:gd name="T48" fmla="*/ 175 w 451"/>
              <a:gd name="T49" fmla="*/ 3 h 11"/>
              <a:gd name="T50" fmla="*/ 200 w 451"/>
              <a:gd name="T51" fmla="*/ 0 h 11"/>
              <a:gd name="T52" fmla="*/ 225 w 451"/>
              <a:gd name="T53" fmla="*/ 3 h 11"/>
              <a:gd name="T54" fmla="*/ 250 w 451"/>
              <a:gd name="T55" fmla="*/ 0 h 11"/>
              <a:gd name="T56" fmla="*/ 275 w 451"/>
              <a:gd name="T57" fmla="*/ 3 h 11"/>
              <a:gd name="T58" fmla="*/ 301 w 451"/>
              <a:gd name="T59" fmla="*/ 0 h 11"/>
              <a:gd name="T60" fmla="*/ 326 w 451"/>
              <a:gd name="T61" fmla="*/ 3 h 11"/>
              <a:gd name="T62" fmla="*/ 351 w 451"/>
              <a:gd name="T63" fmla="*/ 0 h 11"/>
              <a:gd name="T64" fmla="*/ 376 w 451"/>
              <a:gd name="T65" fmla="*/ 3 h 11"/>
              <a:gd name="T66" fmla="*/ 401 w 451"/>
              <a:gd name="T67" fmla="*/ 0 h 11"/>
              <a:gd name="T68" fmla="*/ 426 w 451"/>
              <a:gd name="T69" fmla="*/ 3 h 11"/>
              <a:gd name="T70" fmla="*/ 451 w 451"/>
              <a:gd name="T71" fmla="*/ 0 h 11"/>
              <a:gd name="T72" fmla="*/ 440 w 451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1">
                <a:moveTo>
                  <a:pt x="426" y="11"/>
                </a:moveTo>
                <a:cubicBezTo>
                  <a:pt x="419" y="11"/>
                  <a:pt x="416" y="10"/>
                  <a:pt x="412" y="9"/>
                </a:cubicBezTo>
                <a:cubicBezTo>
                  <a:pt x="409" y="8"/>
                  <a:pt x="407" y="7"/>
                  <a:pt x="401" y="7"/>
                </a:cubicBezTo>
                <a:cubicBezTo>
                  <a:pt x="395" y="7"/>
                  <a:pt x="392" y="8"/>
                  <a:pt x="389" y="9"/>
                </a:cubicBezTo>
                <a:cubicBezTo>
                  <a:pt x="386" y="10"/>
                  <a:pt x="383" y="11"/>
                  <a:pt x="376" y="11"/>
                </a:cubicBezTo>
                <a:cubicBezTo>
                  <a:pt x="369" y="11"/>
                  <a:pt x="365" y="10"/>
                  <a:pt x="362" y="9"/>
                </a:cubicBezTo>
                <a:cubicBezTo>
                  <a:pt x="359" y="8"/>
                  <a:pt x="356" y="7"/>
                  <a:pt x="351" y="7"/>
                </a:cubicBezTo>
                <a:cubicBezTo>
                  <a:pt x="345" y="7"/>
                  <a:pt x="342" y="8"/>
                  <a:pt x="339" y="9"/>
                </a:cubicBezTo>
                <a:cubicBezTo>
                  <a:pt x="336" y="10"/>
                  <a:pt x="332" y="11"/>
                  <a:pt x="326" y="11"/>
                </a:cubicBezTo>
                <a:cubicBezTo>
                  <a:pt x="319" y="11"/>
                  <a:pt x="315" y="10"/>
                  <a:pt x="312" y="9"/>
                </a:cubicBezTo>
                <a:cubicBezTo>
                  <a:pt x="309" y="8"/>
                  <a:pt x="306" y="7"/>
                  <a:pt x="301" y="7"/>
                </a:cubicBezTo>
                <a:cubicBezTo>
                  <a:pt x="295" y="7"/>
                  <a:pt x="292" y="8"/>
                  <a:pt x="289" y="9"/>
                </a:cubicBezTo>
                <a:cubicBezTo>
                  <a:pt x="286" y="10"/>
                  <a:pt x="282" y="11"/>
                  <a:pt x="275" y="11"/>
                </a:cubicBezTo>
                <a:cubicBezTo>
                  <a:pt x="269" y="11"/>
                  <a:pt x="265" y="10"/>
                  <a:pt x="262" y="9"/>
                </a:cubicBezTo>
                <a:cubicBezTo>
                  <a:pt x="259" y="8"/>
                  <a:pt x="256" y="7"/>
                  <a:pt x="250" y="7"/>
                </a:cubicBezTo>
                <a:cubicBezTo>
                  <a:pt x="245" y="7"/>
                  <a:pt x="242" y="8"/>
                  <a:pt x="239" y="9"/>
                </a:cubicBezTo>
                <a:cubicBezTo>
                  <a:pt x="236" y="10"/>
                  <a:pt x="232" y="11"/>
                  <a:pt x="225" y="11"/>
                </a:cubicBezTo>
                <a:cubicBezTo>
                  <a:pt x="218" y="11"/>
                  <a:pt x="215" y="10"/>
                  <a:pt x="212" y="9"/>
                </a:cubicBezTo>
                <a:cubicBezTo>
                  <a:pt x="209" y="8"/>
                  <a:pt x="206" y="7"/>
                  <a:pt x="200" y="7"/>
                </a:cubicBezTo>
                <a:cubicBezTo>
                  <a:pt x="195" y="7"/>
                  <a:pt x="192" y="8"/>
                  <a:pt x="189" y="9"/>
                </a:cubicBezTo>
                <a:cubicBezTo>
                  <a:pt x="186" y="10"/>
                  <a:pt x="182" y="11"/>
                  <a:pt x="175" y="11"/>
                </a:cubicBezTo>
                <a:cubicBezTo>
                  <a:pt x="168" y="11"/>
                  <a:pt x="165" y="10"/>
                  <a:pt x="162" y="9"/>
                </a:cubicBezTo>
                <a:cubicBezTo>
                  <a:pt x="159" y="8"/>
                  <a:pt x="156" y="7"/>
                  <a:pt x="150" y="7"/>
                </a:cubicBezTo>
                <a:cubicBezTo>
                  <a:pt x="144" y="7"/>
                  <a:pt x="142" y="8"/>
                  <a:pt x="139" y="9"/>
                </a:cubicBezTo>
                <a:cubicBezTo>
                  <a:pt x="135" y="10"/>
                  <a:pt x="132" y="11"/>
                  <a:pt x="125" y="11"/>
                </a:cubicBezTo>
                <a:cubicBezTo>
                  <a:pt x="118" y="11"/>
                  <a:pt x="115" y="10"/>
                  <a:pt x="111" y="9"/>
                </a:cubicBezTo>
                <a:cubicBezTo>
                  <a:pt x="108" y="8"/>
                  <a:pt x="106" y="7"/>
                  <a:pt x="100" y="7"/>
                </a:cubicBezTo>
                <a:cubicBezTo>
                  <a:pt x="94" y="7"/>
                  <a:pt x="91" y="8"/>
                  <a:pt x="88" y="9"/>
                </a:cubicBezTo>
                <a:cubicBezTo>
                  <a:pt x="85" y="10"/>
                  <a:pt x="82" y="11"/>
                  <a:pt x="75" y="11"/>
                </a:cubicBezTo>
                <a:cubicBezTo>
                  <a:pt x="68" y="11"/>
                  <a:pt x="64" y="10"/>
                  <a:pt x="61" y="9"/>
                </a:cubicBezTo>
                <a:cubicBezTo>
                  <a:pt x="58" y="8"/>
                  <a:pt x="56" y="7"/>
                  <a:pt x="50" y="7"/>
                </a:cubicBezTo>
                <a:cubicBezTo>
                  <a:pt x="44" y="7"/>
                  <a:pt x="41" y="8"/>
                  <a:pt x="38" y="9"/>
                </a:cubicBezTo>
                <a:cubicBezTo>
                  <a:pt x="35" y="10"/>
                  <a:pt x="32" y="11"/>
                  <a:pt x="25" y="11"/>
                </a:cubicBezTo>
                <a:cubicBezTo>
                  <a:pt x="18" y="11"/>
                  <a:pt x="14" y="10"/>
                  <a:pt x="11" y="9"/>
                </a:cubicBezTo>
                <a:cubicBezTo>
                  <a:pt x="8" y="8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0" y="1"/>
                  <a:pt x="13" y="2"/>
                </a:cubicBezTo>
                <a:cubicBezTo>
                  <a:pt x="16" y="3"/>
                  <a:pt x="19" y="3"/>
                  <a:pt x="25" y="3"/>
                </a:cubicBezTo>
                <a:cubicBezTo>
                  <a:pt x="30" y="3"/>
                  <a:pt x="33" y="3"/>
                  <a:pt x="36" y="2"/>
                </a:cubicBezTo>
                <a:cubicBezTo>
                  <a:pt x="39" y="1"/>
                  <a:pt x="43" y="0"/>
                  <a:pt x="50" y="0"/>
                </a:cubicBezTo>
                <a:cubicBezTo>
                  <a:pt x="57" y="0"/>
                  <a:pt x="60" y="1"/>
                  <a:pt x="63" y="2"/>
                </a:cubicBezTo>
                <a:cubicBezTo>
                  <a:pt x="66" y="3"/>
                  <a:pt x="69" y="3"/>
                  <a:pt x="75" y="3"/>
                </a:cubicBezTo>
                <a:cubicBezTo>
                  <a:pt x="81" y="3"/>
                  <a:pt x="83" y="3"/>
                  <a:pt x="86" y="2"/>
                </a:cubicBezTo>
                <a:cubicBezTo>
                  <a:pt x="90" y="1"/>
                  <a:pt x="93" y="0"/>
                  <a:pt x="100" y="0"/>
                </a:cubicBezTo>
                <a:cubicBezTo>
                  <a:pt x="107" y="0"/>
                  <a:pt x="110" y="1"/>
                  <a:pt x="114" y="2"/>
                </a:cubicBezTo>
                <a:cubicBezTo>
                  <a:pt x="117" y="3"/>
                  <a:pt x="119" y="3"/>
                  <a:pt x="125" y="3"/>
                </a:cubicBezTo>
                <a:cubicBezTo>
                  <a:pt x="131" y="3"/>
                  <a:pt x="134" y="3"/>
                  <a:pt x="136" y="2"/>
                </a:cubicBezTo>
                <a:cubicBezTo>
                  <a:pt x="140" y="1"/>
                  <a:pt x="143" y="0"/>
                  <a:pt x="150" y="0"/>
                </a:cubicBezTo>
                <a:cubicBezTo>
                  <a:pt x="157" y="0"/>
                  <a:pt x="161" y="1"/>
                  <a:pt x="164" y="2"/>
                </a:cubicBezTo>
                <a:cubicBezTo>
                  <a:pt x="167" y="3"/>
                  <a:pt x="169" y="3"/>
                  <a:pt x="175" y="3"/>
                </a:cubicBezTo>
                <a:cubicBezTo>
                  <a:pt x="181" y="3"/>
                  <a:pt x="184" y="3"/>
                  <a:pt x="187" y="2"/>
                </a:cubicBezTo>
                <a:cubicBezTo>
                  <a:pt x="190" y="1"/>
                  <a:pt x="193" y="0"/>
                  <a:pt x="200" y="0"/>
                </a:cubicBezTo>
                <a:cubicBezTo>
                  <a:pt x="207" y="0"/>
                  <a:pt x="211" y="1"/>
                  <a:pt x="214" y="2"/>
                </a:cubicBezTo>
                <a:cubicBezTo>
                  <a:pt x="217" y="3"/>
                  <a:pt x="220" y="3"/>
                  <a:pt x="225" y="3"/>
                </a:cubicBezTo>
                <a:cubicBezTo>
                  <a:pt x="231" y="3"/>
                  <a:pt x="234" y="3"/>
                  <a:pt x="237" y="2"/>
                </a:cubicBezTo>
                <a:cubicBezTo>
                  <a:pt x="240" y="1"/>
                  <a:pt x="244" y="0"/>
                  <a:pt x="250" y="0"/>
                </a:cubicBezTo>
                <a:cubicBezTo>
                  <a:pt x="257" y="0"/>
                  <a:pt x="261" y="1"/>
                  <a:pt x="264" y="2"/>
                </a:cubicBezTo>
                <a:cubicBezTo>
                  <a:pt x="267" y="3"/>
                  <a:pt x="270" y="3"/>
                  <a:pt x="275" y="3"/>
                </a:cubicBezTo>
                <a:cubicBezTo>
                  <a:pt x="281" y="3"/>
                  <a:pt x="284" y="3"/>
                  <a:pt x="287" y="2"/>
                </a:cubicBezTo>
                <a:cubicBezTo>
                  <a:pt x="290" y="1"/>
                  <a:pt x="294" y="0"/>
                  <a:pt x="301" y="0"/>
                </a:cubicBezTo>
                <a:cubicBezTo>
                  <a:pt x="307" y="0"/>
                  <a:pt x="311" y="1"/>
                  <a:pt x="314" y="2"/>
                </a:cubicBezTo>
                <a:cubicBezTo>
                  <a:pt x="317" y="3"/>
                  <a:pt x="320" y="3"/>
                  <a:pt x="326" y="3"/>
                </a:cubicBezTo>
                <a:cubicBezTo>
                  <a:pt x="331" y="3"/>
                  <a:pt x="334" y="3"/>
                  <a:pt x="337" y="2"/>
                </a:cubicBezTo>
                <a:cubicBezTo>
                  <a:pt x="340" y="1"/>
                  <a:pt x="344" y="0"/>
                  <a:pt x="351" y="0"/>
                </a:cubicBezTo>
                <a:cubicBezTo>
                  <a:pt x="357" y="0"/>
                  <a:pt x="361" y="1"/>
                  <a:pt x="364" y="2"/>
                </a:cubicBezTo>
                <a:cubicBezTo>
                  <a:pt x="367" y="3"/>
                  <a:pt x="370" y="3"/>
                  <a:pt x="376" y="3"/>
                </a:cubicBezTo>
                <a:cubicBezTo>
                  <a:pt x="381" y="3"/>
                  <a:pt x="384" y="3"/>
                  <a:pt x="387" y="2"/>
                </a:cubicBezTo>
                <a:cubicBezTo>
                  <a:pt x="390" y="1"/>
                  <a:pt x="394" y="0"/>
                  <a:pt x="401" y="0"/>
                </a:cubicBezTo>
                <a:cubicBezTo>
                  <a:pt x="408" y="0"/>
                  <a:pt x="411" y="1"/>
                  <a:pt x="414" y="2"/>
                </a:cubicBezTo>
                <a:cubicBezTo>
                  <a:pt x="417" y="3"/>
                  <a:pt x="420" y="3"/>
                  <a:pt x="426" y="3"/>
                </a:cubicBezTo>
                <a:cubicBezTo>
                  <a:pt x="432" y="3"/>
                  <a:pt x="434" y="3"/>
                  <a:pt x="437" y="2"/>
                </a:cubicBezTo>
                <a:cubicBezTo>
                  <a:pt x="441" y="1"/>
                  <a:pt x="444" y="0"/>
                  <a:pt x="451" y="0"/>
                </a:cubicBezTo>
                <a:cubicBezTo>
                  <a:pt x="451" y="7"/>
                  <a:pt x="451" y="7"/>
                  <a:pt x="451" y="7"/>
                </a:cubicBezTo>
                <a:cubicBezTo>
                  <a:pt x="445" y="7"/>
                  <a:pt x="443" y="8"/>
                  <a:pt x="440" y="9"/>
                </a:cubicBezTo>
                <a:cubicBezTo>
                  <a:pt x="436" y="10"/>
                  <a:pt x="433" y="11"/>
                  <a:pt x="42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Freeform 253"/>
          <p:cNvSpPr>
            <a:spLocks/>
          </p:cNvSpPr>
          <p:nvPr/>
        </p:nvSpPr>
        <p:spPr bwMode="auto">
          <a:xfrm>
            <a:off x="6677026" y="1373187"/>
            <a:ext cx="554038" cy="12700"/>
          </a:xfrm>
          <a:custGeom>
            <a:avLst/>
            <a:gdLst>
              <a:gd name="T0" fmla="*/ 412 w 451"/>
              <a:gd name="T1" fmla="*/ 9 h 11"/>
              <a:gd name="T2" fmla="*/ 389 w 451"/>
              <a:gd name="T3" fmla="*/ 9 h 11"/>
              <a:gd name="T4" fmla="*/ 362 w 451"/>
              <a:gd name="T5" fmla="*/ 9 h 11"/>
              <a:gd name="T6" fmla="*/ 339 w 451"/>
              <a:gd name="T7" fmla="*/ 9 h 11"/>
              <a:gd name="T8" fmla="*/ 312 w 451"/>
              <a:gd name="T9" fmla="*/ 9 h 11"/>
              <a:gd name="T10" fmla="*/ 289 w 451"/>
              <a:gd name="T11" fmla="*/ 9 h 11"/>
              <a:gd name="T12" fmla="*/ 262 w 451"/>
              <a:gd name="T13" fmla="*/ 9 h 11"/>
              <a:gd name="T14" fmla="*/ 239 w 451"/>
              <a:gd name="T15" fmla="*/ 9 h 11"/>
              <a:gd name="T16" fmla="*/ 212 w 451"/>
              <a:gd name="T17" fmla="*/ 9 h 11"/>
              <a:gd name="T18" fmla="*/ 189 w 451"/>
              <a:gd name="T19" fmla="*/ 9 h 11"/>
              <a:gd name="T20" fmla="*/ 162 w 451"/>
              <a:gd name="T21" fmla="*/ 9 h 11"/>
              <a:gd name="T22" fmla="*/ 139 w 451"/>
              <a:gd name="T23" fmla="*/ 9 h 11"/>
              <a:gd name="T24" fmla="*/ 111 w 451"/>
              <a:gd name="T25" fmla="*/ 9 h 11"/>
              <a:gd name="T26" fmla="*/ 88 w 451"/>
              <a:gd name="T27" fmla="*/ 9 h 11"/>
              <a:gd name="T28" fmla="*/ 61 w 451"/>
              <a:gd name="T29" fmla="*/ 9 h 11"/>
              <a:gd name="T30" fmla="*/ 38 w 451"/>
              <a:gd name="T31" fmla="*/ 9 h 11"/>
              <a:gd name="T32" fmla="*/ 11 w 451"/>
              <a:gd name="T33" fmla="*/ 9 h 11"/>
              <a:gd name="T34" fmla="*/ 0 w 451"/>
              <a:gd name="T35" fmla="*/ 0 h 11"/>
              <a:gd name="T36" fmla="*/ 25 w 451"/>
              <a:gd name="T37" fmla="*/ 4 h 11"/>
              <a:gd name="T38" fmla="*/ 50 w 451"/>
              <a:gd name="T39" fmla="*/ 0 h 11"/>
              <a:gd name="T40" fmla="*/ 75 w 451"/>
              <a:gd name="T41" fmla="*/ 4 h 11"/>
              <a:gd name="T42" fmla="*/ 100 w 451"/>
              <a:gd name="T43" fmla="*/ 0 h 11"/>
              <a:gd name="T44" fmla="*/ 125 w 451"/>
              <a:gd name="T45" fmla="*/ 4 h 11"/>
              <a:gd name="T46" fmla="*/ 150 w 451"/>
              <a:gd name="T47" fmla="*/ 0 h 11"/>
              <a:gd name="T48" fmla="*/ 175 w 451"/>
              <a:gd name="T49" fmla="*/ 4 h 11"/>
              <a:gd name="T50" fmla="*/ 200 w 451"/>
              <a:gd name="T51" fmla="*/ 0 h 11"/>
              <a:gd name="T52" fmla="*/ 225 w 451"/>
              <a:gd name="T53" fmla="*/ 4 h 11"/>
              <a:gd name="T54" fmla="*/ 250 w 451"/>
              <a:gd name="T55" fmla="*/ 0 h 11"/>
              <a:gd name="T56" fmla="*/ 275 w 451"/>
              <a:gd name="T57" fmla="*/ 4 h 11"/>
              <a:gd name="T58" fmla="*/ 301 w 451"/>
              <a:gd name="T59" fmla="*/ 0 h 11"/>
              <a:gd name="T60" fmla="*/ 326 w 451"/>
              <a:gd name="T61" fmla="*/ 4 h 11"/>
              <a:gd name="T62" fmla="*/ 351 w 451"/>
              <a:gd name="T63" fmla="*/ 0 h 11"/>
              <a:gd name="T64" fmla="*/ 376 w 451"/>
              <a:gd name="T65" fmla="*/ 4 h 11"/>
              <a:gd name="T66" fmla="*/ 401 w 451"/>
              <a:gd name="T67" fmla="*/ 0 h 11"/>
              <a:gd name="T68" fmla="*/ 426 w 451"/>
              <a:gd name="T69" fmla="*/ 4 h 11"/>
              <a:gd name="T70" fmla="*/ 451 w 451"/>
              <a:gd name="T71" fmla="*/ 0 h 11"/>
              <a:gd name="T72" fmla="*/ 440 w 451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1">
                <a:moveTo>
                  <a:pt x="426" y="11"/>
                </a:moveTo>
                <a:cubicBezTo>
                  <a:pt x="419" y="11"/>
                  <a:pt x="416" y="10"/>
                  <a:pt x="412" y="9"/>
                </a:cubicBezTo>
                <a:cubicBezTo>
                  <a:pt x="409" y="8"/>
                  <a:pt x="407" y="8"/>
                  <a:pt x="401" y="8"/>
                </a:cubicBezTo>
                <a:cubicBezTo>
                  <a:pt x="395" y="8"/>
                  <a:pt x="392" y="8"/>
                  <a:pt x="389" y="9"/>
                </a:cubicBezTo>
                <a:cubicBezTo>
                  <a:pt x="386" y="10"/>
                  <a:pt x="383" y="11"/>
                  <a:pt x="376" y="11"/>
                </a:cubicBezTo>
                <a:cubicBezTo>
                  <a:pt x="369" y="11"/>
                  <a:pt x="365" y="10"/>
                  <a:pt x="362" y="9"/>
                </a:cubicBezTo>
                <a:cubicBezTo>
                  <a:pt x="359" y="8"/>
                  <a:pt x="356" y="8"/>
                  <a:pt x="351" y="8"/>
                </a:cubicBezTo>
                <a:cubicBezTo>
                  <a:pt x="345" y="8"/>
                  <a:pt x="342" y="8"/>
                  <a:pt x="339" y="9"/>
                </a:cubicBezTo>
                <a:cubicBezTo>
                  <a:pt x="336" y="10"/>
                  <a:pt x="332" y="11"/>
                  <a:pt x="326" y="11"/>
                </a:cubicBezTo>
                <a:cubicBezTo>
                  <a:pt x="319" y="11"/>
                  <a:pt x="315" y="10"/>
                  <a:pt x="312" y="9"/>
                </a:cubicBezTo>
                <a:cubicBezTo>
                  <a:pt x="309" y="8"/>
                  <a:pt x="306" y="8"/>
                  <a:pt x="301" y="8"/>
                </a:cubicBezTo>
                <a:cubicBezTo>
                  <a:pt x="295" y="8"/>
                  <a:pt x="292" y="8"/>
                  <a:pt x="289" y="9"/>
                </a:cubicBezTo>
                <a:cubicBezTo>
                  <a:pt x="286" y="10"/>
                  <a:pt x="282" y="11"/>
                  <a:pt x="275" y="11"/>
                </a:cubicBezTo>
                <a:cubicBezTo>
                  <a:pt x="269" y="11"/>
                  <a:pt x="265" y="10"/>
                  <a:pt x="262" y="9"/>
                </a:cubicBezTo>
                <a:cubicBezTo>
                  <a:pt x="259" y="8"/>
                  <a:pt x="256" y="8"/>
                  <a:pt x="250" y="8"/>
                </a:cubicBezTo>
                <a:cubicBezTo>
                  <a:pt x="245" y="8"/>
                  <a:pt x="242" y="8"/>
                  <a:pt x="239" y="9"/>
                </a:cubicBezTo>
                <a:cubicBezTo>
                  <a:pt x="236" y="10"/>
                  <a:pt x="232" y="11"/>
                  <a:pt x="225" y="11"/>
                </a:cubicBezTo>
                <a:cubicBezTo>
                  <a:pt x="218" y="11"/>
                  <a:pt x="215" y="10"/>
                  <a:pt x="212" y="9"/>
                </a:cubicBezTo>
                <a:cubicBezTo>
                  <a:pt x="209" y="8"/>
                  <a:pt x="206" y="8"/>
                  <a:pt x="200" y="8"/>
                </a:cubicBezTo>
                <a:cubicBezTo>
                  <a:pt x="195" y="8"/>
                  <a:pt x="192" y="8"/>
                  <a:pt x="189" y="9"/>
                </a:cubicBezTo>
                <a:cubicBezTo>
                  <a:pt x="186" y="10"/>
                  <a:pt x="182" y="11"/>
                  <a:pt x="175" y="11"/>
                </a:cubicBezTo>
                <a:cubicBezTo>
                  <a:pt x="168" y="11"/>
                  <a:pt x="165" y="10"/>
                  <a:pt x="162" y="9"/>
                </a:cubicBezTo>
                <a:cubicBezTo>
                  <a:pt x="159" y="8"/>
                  <a:pt x="156" y="8"/>
                  <a:pt x="150" y="8"/>
                </a:cubicBezTo>
                <a:cubicBezTo>
                  <a:pt x="144" y="8"/>
                  <a:pt x="142" y="8"/>
                  <a:pt x="139" y="9"/>
                </a:cubicBezTo>
                <a:cubicBezTo>
                  <a:pt x="135" y="10"/>
                  <a:pt x="132" y="11"/>
                  <a:pt x="125" y="11"/>
                </a:cubicBezTo>
                <a:cubicBezTo>
                  <a:pt x="118" y="11"/>
                  <a:pt x="115" y="10"/>
                  <a:pt x="111" y="9"/>
                </a:cubicBezTo>
                <a:cubicBezTo>
                  <a:pt x="108" y="8"/>
                  <a:pt x="106" y="8"/>
                  <a:pt x="100" y="8"/>
                </a:cubicBezTo>
                <a:cubicBezTo>
                  <a:pt x="94" y="8"/>
                  <a:pt x="91" y="8"/>
                  <a:pt x="88" y="9"/>
                </a:cubicBezTo>
                <a:cubicBezTo>
                  <a:pt x="85" y="10"/>
                  <a:pt x="82" y="11"/>
                  <a:pt x="75" y="11"/>
                </a:cubicBezTo>
                <a:cubicBezTo>
                  <a:pt x="68" y="11"/>
                  <a:pt x="64" y="10"/>
                  <a:pt x="61" y="9"/>
                </a:cubicBezTo>
                <a:cubicBezTo>
                  <a:pt x="58" y="8"/>
                  <a:pt x="56" y="8"/>
                  <a:pt x="50" y="8"/>
                </a:cubicBezTo>
                <a:cubicBezTo>
                  <a:pt x="44" y="8"/>
                  <a:pt x="41" y="8"/>
                  <a:pt x="38" y="9"/>
                </a:cubicBezTo>
                <a:cubicBezTo>
                  <a:pt x="35" y="10"/>
                  <a:pt x="32" y="11"/>
                  <a:pt x="25" y="11"/>
                </a:cubicBezTo>
                <a:cubicBezTo>
                  <a:pt x="18" y="11"/>
                  <a:pt x="14" y="10"/>
                  <a:pt x="11" y="9"/>
                </a:cubicBezTo>
                <a:cubicBezTo>
                  <a:pt x="8" y="8"/>
                  <a:pt x="5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0" y="1"/>
                  <a:pt x="13" y="2"/>
                </a:cubicBezTo>
                <a:cubicBezTo>
                  <a:pt x="16" y="3"/>
                  <a:pt x="19" y="4"/>
                  <a:pt x="25" y="4"/>
                </a:cubicBezTo>
                <a:cubicBezTo>
                  <a:pt x="30" y="4"/>
                  <a:pt x="33" y="3"/>
                  <a:pt x="36" y="2"/>
                </a:cubicBezTo>
                <a:cubicBezTo>
                  <a:pt x="39" y="1"/>
                  <a:pt x="43" y="0"/>
                  <a:pt x="50" y="0"/>
                </a:cubicBezTo>
                <a:cubicBezTo>
                  <a:pt x="57" y="0"/>
                  <a:pt x="60" y="1"/>
                  <a:pt x="63" y="2"/>
                </a:cubicBezTo>
                <a:cubicBezTo>
                  <a:pt x="66" y="3"/>
                  <a:pt x="69" y="4"/>
                  <a:pt x="75" y="4"/>
                </a:cubicBezTo>
                <a:cubicBezTo>
                  <a:pt x="81" y="4"/>
                  <a:pt x="83" y="3"/>
                  <a:pt x="86" y="2"/>
                </a:cubicBezTo>
                <a:cubicBezTo>
                  <a:pt x="90" y="1"/>
                  <a:pt x="93" y="0"/>
                  <a:pt x="100" y="0"/>
                </a:cubicBezTo>
                <a:cubicBezTo>
                  <a:pt x="107" y="0"/>
                  <a:pt x="110" y="1"/>
                  <a:pt x="114" y="2"/>
                </a:cubicBezTo>
                <a:cubicBezTo>
                  <a:pt x="117" y="3"/>
                  <a:pt x="119" y="4"/>
                  <a:pt x="125" y="4"/>
                </a:cubicBezTo>
                <a:cubicBezTo>
                  <a:pt x="131" y="4"/>
                  <a:pt x="134" y="3"/>
                  <a:pt x="136" y="2"/>
                </a:cubicBezTo>
                <a:cubicBezTo>
                  <a:pt x="140" y="1"/>
                  <a:pt x="143" y="0"/>
                  <a:pt x="150" y="0"/>
                </a:cubicBezTo>
                <a:cubicBezTo>
                  <a:pt x="157" y="0"/>
                  <a:pt x="161" y="1"/>
                  <a:pt x="164" y="2"/>
                </a:cubicBezTo>
                <a:cubicBezTo>
                  <a:pt x="167" y="3"/>
                  <a:pt x="169" y="4"/>
                  <a:pt x="175" y="4"/>
                </a:cubicBezTo>
                <a:cubicBezTo>
                  <a:pt x="181" y="4"/>
                  <a:pt x="184" y="3"/>
                  <a:pt x="187" y="2"/>
                </a:cubicBezTo>
                <a:cubicBezTo>
                  <a:pt x="190" y="1"/>
                  <a:pt x="193" y="0"/>
                  <a:pt x="200" y="0"/>
                </a:cubicBezTo>
                <a:cubicBezTo>
                  <a:pt x="207" y="0"/>
                  <a:pt x="211" y="1"/>
                  <a:pt x="214" y="2"/>
                </a:cubicBezTo>
                <a:cubicBezTo>
                  <a:pt x="217" y="3"/>
                  <a:pt x="220" y="4"/>
                  <a:pt x="225" y="4"/>
                </a:cubicBezTo>
                <a:cubicBezTo>
                  <a:pt x="231" y="4"/>
                  <a:pt x="234" y="3"/>
                  <a:pt x="237" y="2"/>
                </a:cubicBezTo>
                <a:cubicBezTo>
                  <a:pt x="240" y="1"/>
                  <a:pt x="244" y="0"/>
                  <a:pt x="250" y="0"/>
                </a:cubicBezTo>
                <a:cubicBezTo>
                  <a:pt x="257" y="0"/>
                  <a:pt x="261" y="1"/>
                  <a:pt x="264" y="2"/>
                </a:cubicBezTo>
                <a:cubicBezTo>
                  <a:pt x="267" y="3"/>
                  <a:pt x="270" y="4"/>
                  <a:pt x="275" y="4"/>
                </a:cubicBezTo>
                <a:cubicBezTo>
                  <a:pt x="281" y="4"/>
                  <a:pt x="284" y="3"/>
                  <a:pt x="287" y="2"/>
                </a:cubicBezTo>
                <a:cubicBezTo>
                  <a:pt x="290" y="1"/>
                  <a:pt x="294" y="0"/>
                  <a:pt x="301" y="0"/>
                </a:cubicBezTo>
                <a:cubicBezTo>
                  <a:pt x="307" y="0"/>
                  <a:pt x="311" y="1"/>
                  <a:pt x="314" y="2"/>
                </a:cubicBezTo>
                <a:cubicBezTo>
                  <a:pt x="317" y="3"/>
                  <a:pt x="320" y="4"/>
                  <a:pt x="326" y="4"/>
                </a:cubicBezTo>
                <a:cubicBezTo>
                  <a:pt x="331" y="4"/>
                  <a:pt x="334" y="3"/>
                  <a:pt x="337" y="2"/>
                </a:cubicBezTo>
                <a:cubicBezTo>
                  <a:pt x="340" y="1"/>
                  <a:pt x="344" y="0"/>
                  <a:pt x="351" y="0"/>
                </a:cubicBezTo>
                <a:cubicBezTo>
                  <a:pt x="357" y="0"/>
                  <a:pt x="361" y="1"/>
                  <a:pt x="364" y="2"/>
                </a:cubicBezTo>
                <a:cubicBezTo>
                  <a:pt x="367" y="3"/>
                  <a:pt x="370" y="4"/>
                  <a:pt x="376" y="4"/>
                </a:cubicBezTo>
                <a:cubicBezTo>
                  <a:pt x="381" y="4"/>
                  <a:pt x="384" y="3"/>
                  <a:pt x="387" y="2"/>
                </a:cubicBezTo>
                <a:cubicBezTo>
                  <a:pt x="390" y="1"/>
                  <a:pt x="394" y="0"/>
                  <a:pt x="401" y="0"/>
                </a:cubicBezTo>
                <a:cubicBezTo>
                  <a:pt x="408" y="0"/>
                  <a:pt x="411" y="1"/>
                  <a:pt x="414" y="2"/>
                </a:cubicBezTo>
                <a:cubicBezTo>
                  <a:pt x="417" y="3"/>
                  <a:pt x="420" y="4"/>
                  <a:pt x="426" y="4"/>
                </a:cubicBezTo>
                <a:cubicBezTo>
                  <a:pt x="432" y="4"/>
                  <a:pt x="434" y="3"/>
                  <a:pt x="437" y="2"/>
                </a:cubicBezTo>
                <a:cubicBezTo>
                  <a:pt x="441" y="1"/>
                  <a:pt x="444" y="0"/>
                  <a:pt x="451" y="0"/>
                </a:cubicBezTo>
                <a:cubicBezTo>
                  <a:pt x="451" y="8"/>
                  <a:pt x="451" y="8"/>
                  <a:pt x="451" y="8"/>
                </a:cubicBezTo>
                <a:cubicBezTo>
                  <a:pt x="445" y="8"/>
                  <a:pt x="443" y="8"/>
                  <a:pt x="440" y="9"/>
                </a:cubicBezTo>
                <a:cubicBezTo>
                  <a:pt x="436" y="10"/>
                  <a:pt x="433" y="11"/>
                  <a:pt x="42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254"/>
          <p:cNvSpPr>
            <a:spLocks/>
          </p:cNvSpPr>
          <p:nvPr/>
        </p:nvSpPr>
        <p:spPr bwMode="auto">
          <a:xfrm>
            <a:off x="6677026" y="1417637"/>
            <a:ext cx="554038" cy="15875"/>
          </a:xfrm>
          <a:custGeom>
            <a:avLst/>
            <a:gdLst>
              <a:gd name="T0" fmla="*/ 412 w 451"/>
              <a:gd name="T1" fmla="*/ 10 h 12"/>
              <a:gd name="T2" fmla="*/ 389 w 451"/>
              <a:gd name="T3" fmla="*/ 10 h 12"/>
              <a:gd name="T4" fmla="*/ 362 w 451"/>
              <a:gd name="T5" fmla="*/ 10 h 12"/>
              <a:gd name="T6" fmla="*/ 339 w 451"/>
              <a:gd name="T7" fmla="*/ 10 h 12"/>
              <a:gd name="T8" fmla="*/ 312 w 451"/>
              <a:gd name="T9" fmla="*/ 10 h 12"/>
              <a:gd name="T10" fmla="*/ 289 w 451"/>
              <a:gd name="T11" fmla="*/ 10 h 12"/>
              <a:gd name="T12" fmla="*/ 262 w 451"/>
              <a:gd name="T13" fmla="*/ 10 h 12"/>
              <a:gd name="T14" fmla="*/ 239 w 451"/>
              <a:gd name="T15" fmla="*/ 10 h 12"/>
              <a:gd name="T16" fmla="*/ 212 w 451"/>
              <a:gd name="T17" fmla="*/ 10 h 12"/>
              <a:gd name="T18" fmla="*/ 189 w 451"/>
              <a:gd name="T19" fmla="*/ 10 h 12"/>
              <a:gd name="T20" fmla="*/ 162 w 451"/>
              <a:gd name="T21" fmla="*/ 10 h 12"/>
              <a:gd name="T22" fmla="*/ 139 w 451"/>
              <a:gd name="T23" fmla="*/ 10 h 12"/>
              <a:gd name="T24" fmla="*/ 111 w 451"/>
              <a:gd name="T25" fmla="*/ 10 h 12"/>
              <a:gd name="T26" fmla="*/ 88 w 451"/>
              <a:gd name="T27" fmla="*/ 10 h 12"/>
              <a:gd name="T28" fmla="*/ 61 w 451"/>
              <a:gd name="T29" fmla="*/ 10 h 12"/>
              <a:gd name="T30" fmla="*/ 38 w 451"/>
              <a:gd name="T31" fmla="*/ 10 h 12"/>
              <a:gd name="T32" fmla="*/ 11 w 451"/>
              <a:gd name="T33" fmla="*/ 10 h 12"/>
              <a:gd name="T34" fmla="*/ 0 w 451"/>
              <a:gd name="T35" fmla="*/ 0 h 12"/>
              <a:gd name="T36" fmla="*/ 25 w 451"/>
              <a:gd name="T37" fmla="*/ 4 h 12"/>
              <a:gd name="T38" fmla="*/ 50 w 451"/>
              <a:gd name="T39" fmla="*/ 0 h 12"/>
              <a:gd name="T40" fmla="*/ 75 w 451"/>
              <a:gd name="T41" fmla="*/ 4 h 12"/>
              <a:gd name="T42" fmla="*/ 100 w 451"/>
              <a:gd name="T43" fmla="*/ 0 h 12"/>
              <a:gd name="T44" fmla="*/ 125 w 451"/>
              <a:gd name="T45" fmla="*/ 4 h 12"/>
              <a:gd name="T46" fmla="*/ 150 w 451"/>
              <a:gd name="T47" fmla="*/ 0 h 12"/>
              <a:gd name="T48" fmla="*/ 175 w 451"/>
              <a:gd name="T49" fmla="*/ 4 h 12"/>
              <a:gd name="T50" fmla="*/ 200 w 451"/>
              <a:gd name="T51" fmla="*/ 0 h 12"/>
              <a:gd name="T52" fmla="*/ 225 w 451"/>
              <a:gd name="T53" fmla="*/ 4 h 12"/>
              <a:gd name="T54" fmla="*/ 250 w 451"/>
              <a:gd name="T55" fmla="*/ 0 h 12"/>
              <a:gd name="T56" fmla="*/ 275 w 451"/>
              <a:gd name="T57" fmla="*/ 4 h 12"/>
              <a:gd name="T58" fmla="*/ 301 w 451"/>
              <a:gd name="T59" fmla="*/ 0 h 12"/>
              <a:gd name="T60" fmla="*/ 326 w 451"/>
              <a:gd name="T61" fmla="*/ 4 h 12"/>
              <a:gd name="T62" fmla="*/ 351 w 451"/>
              <a:gd name="T63" fmla="*/ 0 h 12"/>
              <a:gd name="T64" fmla="*/ 376 w 451"/>
              <a:gd name="T65" fmla="*/ 4 h 12"/>
              <a:gd name="T66" fmla="*/ 401 w 451"/>
              <a:gd name="T67" fmla="*/ 0 h 12"/>
              <a:gd name="T68" fmla="*/ 426 w 451"/>
              <a:gd name="T69" fmla="*/ 4 h 12"/>
              <a:gd name="T70" fmla="*/ 451 w 451"/>
              <a:gd name="T71" fmla="*/ 0 h 12"/>
              <a:gd name="T72" fmla="*/ 440 w 451"/>
              <a:gd name="T7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2">
                <a:moveTo>
                  <a:pt x="426" y="12"/>
                </a:moveTo>
                <a:cubicBezTo>
                  <a:pt x="419" y="12"/>
                  <a:pt x="416" y="11"/>
                  <a:pt x="412" y="10"/>
                </a:cubicBezTo>
                <a:cubicBezTo>
                  <a:pt x="409" y="9"/>
                  <a:pt x="407" y="8"/>
                  <a:pt x="401" y="8"/>
                </a:cubicBezTo>
                <a:cubicBezTo>
                  <a:pt x="395" y="8"/>
                  <a:pt x="392" y="9"/>
                  <a:pt x="389" y="10"/>
                </a:cubicBezTo>
                <a:cubicBezTo>
                  <a:pt x="386" y="11"/>
                  <a:pt x="383" y="12"/>
                  <a:pt x="376" y="12"/>
                </a:cubicBezTo>
                <a:cubicBezTo>
                  <a:pt x="369" y="12"/>
                  <a:pt x="365" y="11"/>
                  <a:pt x="362" y="10"/>
                </a:cubicBezTo>
                <a:cubicBezTo>
                  <a:pt x="359" y="9"/>
                  <a:pt x="356" y="8"/>
                  <a:pt x="351" y="8"/>
                </a:cubicBezTo>
                <a:cubicBezTo>
                  <a:pt x="345" y="8"/>
                  <a:pt x="342" y="9"/>
                  <a:pt x="339" y="10"/>
                </a:cubicBezTo>
                <a:cubicBezTo>
                  <a:pt x="336" y="11"/>
                  <a:pt x="332" y="12"/>
                  <a:pt x="326" y="12"/>
                </a:cubicBezTo>
                <a:cubicBezTo>
                  <a:pt x="319" y="12"/>
                  <a:pt x="315" y="11"/>
                  <a:pt x="312" y="10"/>
                </a:cubicBezTo>
                <a:cubicBezTo>
                  <a:pt x="309" y="9"/>
                  <a:pt x="306" y="8"/>
                  <a:pt x="301" y="8"/>
                </a:cubicBezTo>
                <a:cubicBezTo>
                  <a:pt x="295" y="8"/>
                  <a:pt x="292" y="9"/>
                  <a:pt x="289" y="10"/>
                </a:cubicBezTo>
                <a:cubicBezTo>
                  <a:pt x="286" y="11"/>
                  <a:pt x="282" y="12"/>
                  <a:pt x="275" y="12"/>
                </a:cubicBezTo>
                <a:cubicBezTo>
                  <a:pt x="269" y="12"/>
                  <a:pt x="265" y="11"/>
                  <a:pt x="262" y="10"/>
                </a:cubicBezTo>
                <a:cubicBezTo>
                  <a:pt x="259" y="9"/>
                  <a:pt x="256" y="8"/>
                  <a:pt x="250" y="8"/>
                </a:cubicBezTo>
                <a:cubicBezTo>
                  <a:pt x="245" y="8"/>
                  <a:pt x="242" y="9"/>
                  <a:pt x="239" y="10"/>
                </a:cubicBezTo>
                <a:cubicBezTo>
                  <a:pt x="236" y="11"/>
                  <a:pt x="232" y="12"/>
                  <a:pt x="225" y="12"/>
                </a:cubicBezTo>
                <a:cubicBezTo>
                  <a:pt x="218" y="12"/>
                  <a:pt x="215" y="11"/>
                  <a:pt x="212" y="10"/>
                </a:cubicBezTo>
                <a:cubicBezTo>
                  <a:pt x="209" y="9"/>
                  <a:pt x="206" y="8"/>
                  <a:pt x="200" y="8"/>
                </a:cubicBezTo>
                <a:cubicBezTo>
                  <a:pt x="195" y="8"/>
                  <a:pt x="192" y="9"/>
                  <a:pt x="189" y="10"/>
                </a:cubicBezTo>
                <a:cubicBezTo>
                  <a:pt x="186" y="11"/>
                  <a:pt x="182" y="12"/>
                  <a:pt x="175" y="12"/>
                </a:cubicBezTo>
                <a:cubicBezTo>
                  <a:pt x="168" y="12"/>
                  <a:pt x="165" y="11"/>
                  <a:pt x="162" y="10"/>
                </a:cubicBezTo>
                <a:cubicBezTo>
                  <a:pt x="159" y="9"/>
                  <a:pt x="156" y="8"/>
                  <a:pt x="150" y="8"/>
                </a:cubicBezTo>
                <a:cubicBezTo>
                  <a:pt x="144" y="8"/>
                  <a:pt x="142" y="9"/>
                  <a:pt x="139" y="10"/>
                </a:cubicBezTo>
                <a:cubicBezTo>
                  <a:pt x="135" y="11"/>
                  <a:pt x="132" y="12"/>
                  <a:pt x="125" y="12"/>
                </a:cubicBezTo>
                <a:cubicBezTo>
                  <a:pt x="118" y="12"/>
                  <a:pt x="115" y="11"/>
                  <a:pt x="111" y="10"/>
                </a:cubicBezTo>
                <a:cubicBezTo>
                  <a:pt x="108" y="9"/>
                  <a:pt x="106" y="8"/>
                  <a:pt x="100" y="8"/>
                </a:cubicBezTo>
                <a:cubicBezTo>
                  <a:pt x="94" y="8"/>
                  <a:pt x="91" y="9"/>
                  <a:pt x="88" y="10"/>
                </a:cubicBezTo>
                <a:cubicBezTo>
                  <a:pt x="85" y="11"/>
                  <a:pt x="82" y="12"/>
                  <a:pt x="75" y="12"/>
                </a:cubicBezTo>
                <a:cubicBezTo>
                  <a:pt x="68" y="12"/>
                  <a:pt x="64" y="11"/>
                  <a:pt x="61" y="10"/>
                </a:cubicBezTo>
                <a:cubicBezTo>
                  <a:pt x="58" y="9"/>
                  <a:pt x="56" y="8"/>
                  <a:pt x="50" y="8"/>
                </a:cubicBezTo>
                <a:cubicBezTo>
                  <a:pt x="44" y="8"/>
                  <a:pt x="41" y="9"/>
                  <a:pt x="38" y="10"/>
                </a:cubicBezTo>
                <a:cubicBezTo>
                  <a:pt x="35" y="11"/>
                  <a:pt x="32" y="12"/>
                  <a:pt x="25" y="12"/>
                </a:cubicBezTo>
                <a:cubicBezTo>
                  <a:pt x="18" y="12"/>
                  <a:pt x="14" y="11"/>
                  <a:pt x="11" y="10"/>
                </a:cubicBezTo>
                <a:cubicBezTo>
                  <a:pt x="8" y="9"/>
                  <a:pt x="5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0" y="2"/>
                  <a:pt x="13" y="3"/>
                </a:cubicBezTo>
                <a:cubicBezTo>
                  <a:pt x="16" y="3"/>
                  <a:pt x="19" y="4"/>
                  <a:pt x="25" y="4"/>
                </a:cubicBezTo>
                <a:cubicBezTo>
                  <a:pt x="30" y="4"/>
                  <a:pt x="33" y="3"/>
                  <a:pt x="36" y="3"/>
                </a:cubicBezTo>
                <a:cubicBezTo>
                  <a:pt x="39" y="2"/>
                  <a:pt x="43" y="0"/>
                  <a:pt x="50" y="0"/>
                </a:cubicBezTo>
                <a:cubicBezTo>
                  <a:pt x="57" y="0"/>
                  <a:pt x="60" y="2"/>
                  <a:pt x="63" y="3"/>
                </a:cubicBezTo>
                <a:cubicBezTo>
                  <a:pt x="66" y="3"/>
                  <a:pt x="69" y="4"/>
                  <a:pt x="75" y="4"/>
                </a:cubicBezTo>
                <a:cubicBezTo>
                  <a:pt x="81" y="4"/>
                  <a:pt x="83" y="3"/>
                  <a:pt x="86" y="3"/>
                </a:cubicBezTo>
                <a:cubicBezTo>
                  <a:pt x="90" y="2"/>
                  <a:pt x="93" y="0"/>
                  <a:pt x="100" y="0"/>
                </a:cubicBezTo>
                <a:cubicBezTo>
                  <a:pt x="107" y="0"/>
                  <a:pt x="110" y="2"/>
                  <a:pt x="114" y="3"/>
                </a:cubicBezTo>
                <a:cubicBezTo>
                  <a:pt x="117" y="3"/>
                  <a:pt x="119" y="4"/>
                  <a:pt x="125" y="4"/>
                </a:cubicBezTo>
                <a:cubicBezTo>
                  <a:pt x="131" y="4"/>
                  <a:pt x="134" y="3"/>
                  <a:pt x="136" y="3"/>
                </a:cubicBezTo>
                <a:cubicBezTo>
                  <a:pt x="140" y="2"/>
                  <a:pt x="143" y="0"/>
                  <a:pt x="150" y="0"/>
                </a:cubicBezTo>
                <a:cubicBezTo>
                  <a:pt x="157" y="0"/>
                  <a:pt x="161" y="2"/>
                  <a:pt x="164" y="3"/>
                </a:cubicBezTo>
                <a:cubicBezTo>
                  <a:pt x="167" y="3"/>
                  <a:pt x="169" y="4"/>
                  <a:pt x="175" y="4"/>
                </a:cubicBezTo>
                <a:cubicBezTo>
                  <a:pt x="181" y="4"/>
                  <a:pt x="184" y="3"/>
                  <a:pt x="187" y="3"/>
                </a:cubicBezTo>
                <a:cubicBezTo>
                  <a:pt x="190" y="2"/>
                  <a:pt x="193" y="0"/>
                  <a:pt x="200" y="0"/>
                </a:cubicBezTo>
                <a:cubicBezTo>
                  <a:pt x="207" y="0"/>
                  <a:pt x="211" y="2"/>
                  <a:pt x="214" y="3"/>
                </a:cubicBezTo>
                <a:cubicBezTo>
                  <a:pt x="217" y="3"/>
                  <a:pt x="220" y="4"/>
                  <a:pt x="225" y="4"/>
                </a:cubicBezTo>
                <a:cubicBezTo>
                  <a:pt x="231" y="4"/>
                  <a:pt x="234" y="3"/>
                  <a:pt x="237" y="3"/>
                </a:cubicBezTo>
                <a:cubicBezTo>
                  <a:pt x="240" y="2"/>
                  <a:pt x="244" y="0"/>
                  <a:pt x="250" y="0"/>
                </a:cubicBezTo>
                <a:cubicBezTo>
                  <a:pt x="257" y="0"/>
                  <a:pt x="261" y="2"/>
                  <a:pt x="264" y="3"/>
                </a:cubicBezTo>
                <a:cubicBezTo>
                  <a:pt x="267" y="3"/>
                  <a:pt x="270" y="4"/>
                  <a:pt x="275" y="4"/>
                </a:cubicBezTo>
                <a:cubicBezTo>
                  <a:pt x="281" y="4"/>
                  <a:pt x="284" y="3"/>
                  <a:pt x="287" y="3"/>
                </a:cubicBezTo>
                <a:cubicBezTo>
                  <a:pt x="290" y="2"/>
                  <a:pt x="294" y="0"/>
                  <a:pt x="301" y="0"/>
                </a:cubicBezTo>
                <a:cubicBezTo>
                  <a:pt x="307" y="0"/>
                  <a:pt x="311" y="2"/>
                  <a:pt x="314" y="3"/>
                </a:cubicBezTo>
                <a:cubicBezTo>
                  <a:pt x="317" y="3"/>
                  <a:pt x="320" y="4"/>
                  <a:pt x="326" y="4"/>
                </a:cubicBezTo>
                <a:cubicBezTo>
                  <a:pt x="331" y="4"/>
                  <a:pt x="334" y="3"/>
                  <a:pt x="337" y="3"/>
                </a:cubicBezTo>
                <a:cubicBezTo>
                  <a:pt x="340" y="2"/>
                  <a:pt x="344" y="0"/>
                  <a:pt x="351" y="0"/>
                </a:cubicBezTo>
                <a:cubicBezTo>
                  <a:pt x="357" y="0"/>
                  <a:pt x="361" y="2"/>
                  <a:pt x="364" y="3"/>
                </a:cubicBezTo>
                <a:cubicBezTo>
                  <a:pt x="367" y="3"/>
                  <a:pt x="370" y="4"/>
                  <a:pt x="376" y="4"/>
                </a:cubicBezTo>
                <a:cubicBezTo>
                  <a:pt x="381" y="4"/>
                  <a:pt x="384" y="3"/>
                  <a:pt x="387" y="3"/>
                </a:cubicBezTo>
                <a:cubicBezTo>
                  <a:pt x="390" y="2"/>
                  <a:pt x="394" y="0"/>
                  <a:pt x="401" y="0"/>
                </a:cubicBezTo>
                <a:cubicBezTo>
                  <a:pt x="408" y="0"/>
                  <a:pt x="411" y="2"/>
                  <a:pt x="414" y="3"/>
                </a:cubicBezTo>
                <a:cubicBezTo>
                  <a:pt x="417" y="3"/>
                  <a:pt x="420" y="4"/>
                  <a:pt x="426" y="4"/>
                </a:cubicBezTo>
                <a:cubicBezTo>
                  <a:pt x="432" y="4"/>
                  <a:pt x="434" y="3"/>
                  <a:pt x="437" y="3"/>
                </a:cubicBezTo>
                <a:cubicBezTo>
                  <a:pt x="441" y="2"/>
                  <a:pt x="444" y="0"/>
                  <a:pt x="451" y="0"/>
                </a:cubicBezTo>
                <a:cubicBezTo>
                  <a:pt x="451" y="8"/>
                  <a:pt x="451" y="8"/>
                  <a:pt x="451" y="8"/>
                </a:cubicBezTo>
                <a:cubicBezTo>
                  <a:pt x="445" y="8"/>
                  <a:pt x="443" y="9"/>
                  <a:pt x="440" y="10"/>
                </a:cubicBezTo>
                <a:cubicBezTo>
                  <a:pt x="436" y="11"/>
                  <a:pt x="433" y="12"/>
                  <a:pt x="426" y="12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255"/>
          <p:cNvSpPr>
            <a:spLocks/>
          </p:cNvSpPr>
          <p:nvPr/>
        </p:nvSpPr>
        <p:spPr bwMode="auto">
          <a:xfrm>
            <a:off x="6677026" y="1466850"/>
            <a:ext cx="554038" cy="14288"/>
          </a:xfrm>
          <a:custGeom>
            <a:avLst/>
            <a:gdLst>
              <a:gd name="T0" fmla="*/ 412 w 451"/>
              <a:gd name="T1" fmla="*/ 9 h 11"/>
              <a:gd name="T2" fmla="*/ 389 w 451"/>
              <a:gd name="T3" fmla="*/ 9 h 11"/>
              <a:gd name="T4" fmla="*/ 362 w 451"/>
              <a:gd name="T5" fmla="*/ 9 h 11"/>
              <a:gd name="T6" fmla="*/ 339 w 451"/>
              <a:gd name="T7" fmla="*/ 9 h 11"/>
              <a:gd name="T8" fmla="*/ 312 w 451"/>
              <a:gd name="T9" fmla="*/ 9 h 11"/>
              <a:gd name="T10" fmla="*/ 289 w 451"/>
              <a:gd name="T11" fmla="*/ 9 h 11"/>
              <a:gd name="T12" fmla="*/ 262 w 451"/>
              <a:gd name="T13" fmla="*/ 9 h 11"/>
              <a:gd name="T14" fmla="*/ 239 w 451"/>
              <a:gd name="T15" fmla="*/ 9 h 11"/>
              <a:gd name="T16" fmla="*/ 212 w 451"/>
              <a:gd name="T17" fmla="*/ 9 h 11"/>
              <a:gd name="T18" fmla="*/ 189 w 451"/>
              <a:gd name="T19" fmla="*/ 9 h 11"/>
              <a:gd name="T20" fmla="*/ 162 w 451"/>
              <a:gd name="T21" fmla="*/ 9 h 11"/>
              <a:gd name="T22" fmla="*/ 139 w 451"/>
              <a:gd name="T23" fmla="*/ 9 h 11"/>
              <a:gd name="T24" fmla="*/ 111 w 451"/>
              <a:gd name="T25" fmla="*/ 9 h 11"/>
              <a:gd name="T26" fmla="*/ 88 w 451"/>
              <a:gd name="T27" fmla="*/ 9 h 11"/>
              <a:gd name="T28" fmla="*/ 61 w 451"/>
              <a:gd name="T29" fmla="*/ 9 h 11"/>
              <a:gd name="T30" fmla="*/ 38 w 451"/>
              <a:gd name="T31" fmla="*/ 9 h 11"/>
              <a:gd name="T32" fmla="*/ 11 w 451"/>
              <a:gd name="T33" fmla="*/ 9 h 11"/>
              <a:gd name="T34" fmla="*/ 0 w 451"/>
              <a:gd name="T35" fmla="*/ 0 h 11"/>
              <a:gd name="T36" fmla="*/ 25 w 451"/>
              <a:gd name="T37" fmla="*/ 4 h 11"/>
              <a:gd name="T38" fmla="*/ 50 w 451"/>
              <a:gd name="T39" fmla="*/ 0 h 11"/>
              <a:gd name="T40" fmla="*/ 75 w 451"/>
              <a:gd name="T41" fmla="*/ 4 h 11"/>
              <a:gd name="T42" fmla="*/ 100 w 451"/>
              <a:gd name="T43" fmla="*/ 0 h 11"/>
              <a:gd name="T44" fmla="*/ 125 w 451"/>
              <a:gd name="T45" fmla="*/ 4 h 11"/>
              <a:gd name="T46" fmla="*/ 150 w 451"/>
              <a:gd name="T47" fmla="*/ 0 h 11"/>
              <a:gd name="T48" fmla="*/ 175 w 451"/>
              <a:gd name="T49" fmla="*/ 4 h 11"/>
              <a:gd name="T50" fmla="*/ 200 w 451"/>
              <a:gd name="T51" fmla="*/ 0 h 11"/>
              <a:gd name="T52" fmla="*/ 225 w 451"/>
              <a:gd name="T53" fmla="*/ 4 h 11"/>
              <a:gd name="T54" fmla="*/ 250 w 451"/>
              <a:gd name="T55" fmla="*/ 0 h 11"/>
              <a:gd name="T56" fmla="*/ 275 w 451"/>
              <a:gd name="T57" fmla="*/ 4 h 11"/>
              <a:gd name="T58" fmla="*/ 301 w 451"/>
              <a:gd name="T59" fmla="*/ 0 h 11"/>
              <a:gd name="T60" fmla="*/ 326 w 451"/>
              <a:gd name="T61" fmla="*/ 4 h 11"/>
              <a:gd name="T62" fmla="*/ 351 w 451"/>
              <a:gd name="T63" fmla="*/ 0 h 11"/>
              <a:gd name="T64" fmla="*/ 376 w 451"/>
              <a:gd name="T65" fmla="*/ 4 h 11"/>
              <a:gd name="T66" fmla="*/ 401 w 451"/>
              <a:gd name="T67" fmla="*/ 0 h 11"/>
              <a:gd name="T68" fmla="*/ 426 w 451"/>
              <a:gd name="T69" fmla="*/ 4 h 11"/>
              <a:gd name="T70" fmla="*/ 451 w 451"/>
              <a:gd name="T71" fmla="*/ 0 h 11"/>
              <a:gd name="T72" fmla="*/ 440 w 451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1">
                <a:moveTo>
                  <a:pt x="426" y="11"/>
                </a:moveTo>
                <a:cubicBezTo>
                  <a:pt x="419" y="11"/>
                  <a:pt x="416" y="10"/>
                  <a:pt x="412" y="9"/>
                </a:cubicBezTo>
                <a:cubicBezTo>
                  <a:pt x="409" y="8"/>
                  <a:pt x="407" y="8"/>
                  <a:pt x="401" y="8"/>
                </a:cubicBezTo>
                <a:cubicBezTo>
                  <a:pt x="395" y="8"/>
                  <a:pt x="392" y="8"/>
                  <a:pt x="389" y="9"/>
                </a:cubicBezTo>
                <a:cubicBezTo>
                  <a:pt x="386" y="10"/>
                  <a:pt x="383" y="11"/>
                  <a:pt x="376" y="11"/>
                </a:cubicBezTo>
                <a:cubicBezTo>
                  <a:pt x="369" y="11"/>
                  <a:pt x="365" y="10"/>
                  <a:pt x="362" y="9"/>
                </a:cubicBezTo>
                <a:cubicBezTo>
                  <a:pt x="359" y="8"/>
                  <a:pt x="356" y="8"/>
                  <a:pt x="351" y="8"/>
                </a:cubicBezTo>
                <a:cubicBezTo>
                  <a:pt x="345" y="8"/>
                  <a:pt x="342" y="8"/>
                  <a:pt x="339" y="9"/>
                </a:cubicBezTo>
                <a:cubicBezTo>
                  <a:pt x="336" y="10"/>
                  <a:pt x="332" y="11"/>
                  <a:pt x="326" y="11"/>
                </a:cubicBezTo>
                <a:cubicBezTo>
                  <a:pt x="319" y="11"/>
                  <a:pt x="315" y="10"/>
                  <a:pt x="312" y="9"/>
                </a:cubicBezTo>
                <a:cubicBezTo>
                  <a:pt x="309" y="8"/>
                  <a:pt x="306" y="8"/>
                  <a:pt x="301" y="8"/>
                </a:cubicBezTo>
                <a:cubicBezTo>
                  <a:pt x="295" y="8"/>
                  <a:pt x="292" y="8"/>
                  <a:pt x="289" y="9"/>
                </a:cubicBezTo>
                <a:cubicBezTo>
                  <a:pt x="286" y="10"/>
                  <a:pt x="282" y="11"/>
                  <a:pt x="275" y="11"/>
                </a:cubicBezTo>
                <a:cubicBezTo>
                  <a:pt x="269" y="11"/>
                  <a:pt x="265" y="10"/>
                  <a:pt x="262" y="9"/>
                </a:cubicBezTo>
                <a:cubicBezTo>
                  <a:pt x="259" y="8"/>
                  <a:pt x="256" y="8"/>
                  <a:pt x="250" y="8"/>
                </a:cubicBezTo>
                <a:cubicBezTo>
                  <a:pt x="245" y="8"/>
                  <a:pt x="242" y="8"/>
                  <a:pt x="239" y="9"/>
                </a:cubicBezTo>
                <a:cubicBezTo>
                  <a:pt x="236" y="10"/>
                  <a:pt x="232" y="11"/>
                  <a:pt x="225" y="11"/>
                </a:cubicBezTo>
                <a:cubicBezTo>
                  <a:pt x="218" y="11"/>
                  <a:pt x="215" y="10"/>
                  <a:pt x="212" y="9"/>
                </a:cubicBezTo>
                <a:cubicBezTo>
                  <a:pt x="209" y="8"/>
                  <a:pt x="206" y="8"/>
                  <a:pt x="200" y="8"/>
                </a:cubicBezTo>
                <a:cubicBezTo>
                  <a:pt x="195" y="8"/>
                  <a:pt x="192" y="8"/>
                  <a:pt x="189" y="9"/>
                </a:cubicBezTo>
                <a:cubicBezTo>
                  <a:pt x="186" y="10"/>
                  <a:pt x="182" y="11"/>
                  <a:pt x="175" y="11"/>
                </a:cubicBezTo>
                <a:cubicBezTo>
                  <a:pt x="168" y="11"/>
                  <a:pt x="165" y="10"/>
                  <a:pt x="162" y="9"/>
                </a:cubicBezTo>
                <a:cubicBezTo>
                  <a:pt x="159" y="8"/>
                  <a:pt x="156" y="8"/>
                  <a:pt x="150" y="8"/>
                </a:cubicBezTo>
                <a:cubicBezTo>
                  <a:pt x="144" y="8"/>
                  <a:pt x="142" y="8"/>
                  <a:pt x="139" y="9"/>
                </a:cubicBezTo>
                <a:cubicBezTo>
                  <a:pt x="135" y="10"/>
                  <a:pt x="132" y="11"/>
                  <a:pt x="125" y="11"/>
                </a:cubicBezTo>
                <a:cubicBezTo>
                  <a:pt x="118" y="11"/>
                  <a:pt x="115" y="10"/>
                  <a:pt x="111" y="9"/>
                </a:cubicBezTo>
                <a:cubicBezTo>
                  <a:pt x="108" y="8"/>
                  <a:pt x="106" y="8"/>
                  <a:pt x="100" y="8"/>
                </a:cubicBezTo>
                <a:cubicBezTo>
                  <a:pt x="94" y="8"/>
                  <a:pt x="91" y="8"/>
                  <a:pt x="88" y="9"/>
                </a:cubicBezTo>
                <a:cubicBezTo>
                  <a:pt x="85" y="10"/>
                  <a:pt x="82" y="11"/>
                  <a:pt x="75" y="11"/>
                </a:cubicBezTo>
                <a:cubicBezTo>
                  <a:pt x="68" y="11"/>
                  <a:pt x="64" y="10"/>
                  <a:pt x="61" y="9"/>
                </a:cubicBezTo>
                <a:cubicBezTo>
                  <a:pt x="58" y="8"/>
                  <a:pt x="56" y="8"/>
                  <a:pt x="50" y="8"/>
                </a:cubicBezTo>
                <a:cubicBezTo>
                  <a:pt x="44" y="8"/>
                  <a:pt x="41" y="8"/>
                  <a:pt x="38" y="9"/>
                </a:cubicBezTo>
                <a:cubicBezTo>
                  <a:pt x="35" y="10"/>
                  <a:pt x="32" y="11"/>
                  <a:pt x="25" y="11"/>
                </a:cubicBezTo>
                <a:cubicBezTo>
                  <a:pt x="18" y="11"/>
                  <a:pt x="14" y="10"/>
                  <a:pt x="11" y="9"/>
                </a:cubicBezTo>
                <a:cubicBezTo>
                  <a:pt x="8" y="8"/>
                  <a:pt x="5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0" y="1"/>
                  <a:pt x="13" y="2"/>
                </a:cubicBezTo>
                <a:cubicBezTo>
                  <a:pt x="16" y="3"/>
                  <a:pt x="19" y="4"/>
                  <a:pt x="25" y="4"/>
                </a:cubicBezTo>
                <a:cubicBezTo>
                  <a:pt x="30" y="4"/>
                  <a:pt x="33" y="3"/>
                  <a:pt x="36" y="2"/>
                </a:cubicBezTo>
                <a:cubicBezTo>
                  <a:pt x="39" y="1"/>
                  <a:pt x="43" y="0"/>
                  <a:pt x="50" y="0"/>
                </a:cubicBezTo>
                <a:cubicBezTo>
                  <a:pt x="57" y="0"/>
                  <a:pt x="60" y="1"/>
                  <a:pt x="63" y="2"/>
                </a:cubicBezTo>
                <a:cubicBezTo>
                  <a:pt x="66" y="3"/>
                  <a:pt x="69" y="4"/>
                  <a:pt x="75" y="4"/>
                </a:cubicBezTo>
                <a:cubicBezTo>
                  <a:pt x="81" y="4"/>
                  <a:pt x="83" y="3"/>
                  <a:pt x="86" y="2"/>
                </a:cubicBezTo>
                <a:cubicBezTo>
                  <a:pt x="90" y="1"/>
                  <a:pt x="93" y="0"/>
                  <a:pt x="100" y="0"/>
                </a:cubicBezTo>
                <a:cubicBezTo>
                  <a:pt x="107" y="0"/>
                  <a:pt x="110" y="1"/>
                  <a:pt x="114" y="2"/>
                </a:cubicBezTo>
                <a:cubicBezTo>
                  <a:pt x="117" y="3"/>
                  <a:pt x="119" y="4"/>
                  <a:pt x="125" y="4"/>
                </a:cubicBezTo>
                <a:cubicBezTo>
                  <a:pt x="131" y="4"/>
                  <a:pt x="134" y="3"/>
                  <a:pt x="136" y="2"/>
                </a:cubicBezTo>
                <a:cubicBezTo>
                  <a:pt x="140" y="1"/>
                  <a:pt x="143" y="0"/>
                  <a:pt x="150" y="0"/>
                </a:cubicBezTo>
                <a:cubicBezTo>
                  <a:pt x="157" y="0"/>
                  <a:pt x="161" y="1"/>
                  <a:pt x="164" y="2"/>
                </a:cubicBezTo>
                <a:cubicBezTo>
                  <a:pt x="167" y="3"/>
                  <a:pt x="169" y="4"/>
                  <a:pt x="175" y="4"/>
                </a:cubicBezTo>
                <a:cubicBezTo>
                  <a:pt x="181" y="4"/>
                  <a:pt x="184" y="3"/>
                  <a:pt x="187" y="2"/>
                </a:cubicBezTo>
                <a:cubicBezTo>
                  <a:pt x="190" y="1"/>
                  <a:pt x="193" y="0"/>
                  <a:pt x="200" y="0"/>
                </a:cubicBezTo>
                <a:cubicBezTo>
                  <a:pt x="207" y="0"/>
                  <a:pt x="211" y="1"/>
                  <a:pt x="214" y="2"/>
                </a:cubicBezTo>
                <a:cubicBezTo>
                  <a:pt x="217" y="3"/>
                  <a:pt x="220" y="4"/>
                  <a:pt x="225" y="4"/>
                </a:cubicBezTo>
                <a:cubicBezTo>
                  <a:pt x="231" y="4"/>
                  <a:pt x="234" y="3"/>
                  <a:pt x="237" y="2"/>
                </a:cubicBezTo>
                <a:cubicBezTo>
                  <a:pt x="240" y="1"/>
                  <a:pt x="244" y="0"/>
                  <a:pt x="250" y="0"/>
                </a:cubicBezTo>
                <a:cubicBezTo>
                  <a:pt x="257" y="0"/>
                  <a:pt x="261" y="1"/>
                  <a:pt x="264" y="2"/>
                </a:cubicBezTo>
                <a:cubicBezTo>
                  <a:pt x="267" y="3"/>
                  <a:pt x="270" y="4"/>
                  <a:pt x="275" y="4"/>
                </a:cubicBezTo>
                <a:cubicBezTo>
                  <a:pt x="281" y="4"/>
                  <a:pt x="284" y="3"/>
                  <a:pt x="287" y="2"/>
                </a:cubicBezTo>
                <a:cubicBezTo>
                  <a:pt x="290" y="1"/>
                  <a:pt x="294" y="0"/>
                  <a:pt x="301" y="0"/>
                </a:cubicBezTo>
                <a:cubicBezTo>
                  <a:pt x="307" y="0"/>
                  <a:pt x="311" y="1"/>
                  <a:pt x="314" y="2"/>
                </a:cubicBezTo>
                <a:cubicBezTo>
                  <a:pt x="317" y="3"/>
                  <a:pt x="320" y="4"/>
                  <a:pt x="326" y="4"/>
                </a:cubicBezTo>
                <a:cubicBezTo>
                  <a:pt x="331" y="4"/>
                  <a:pt x="334" y="3"/>
                  <a:pt x="337" y="2"/>
                </a:cubicBezTo>
                <a:cubicBezTo>
                  <a:pt x="340" y="1"/>
                  <a:pt x="344" y="0"/>
                  <a:pt x="351" y="0"/>
                </a:cubicBezTo>
                <a:cubicBezTo>
                  <a:pt x="357" y="0"/>
                  <a:pt x="361" y="1"/>
                  <a:pt x="364" y="2"/>
                </a:cubicBezTo>
                <a:cubicBezTo>
                  <a:pt x="367" y="3"/>
                  <a:pt x="370" y="4"/>
                  <a:pt x="376" y="4"/>
                </a:cubicBezTo>
                <a:cubicBezTo>
                  <a:pt x="381" y="4"/>
                  <a:pt x="384" y="3"/>
                  <a:pt x="387" y="2"/>
                </a:cubicBezTo>
                <a:cubicBezTo>
                  <a:pt x="390" y="1"/>
                  <a:pt x="394" y="0"/>
                  <a:pt x="401" y="0"/>
                </a:cubicBezTo>
                <a:cubicBezTo>
                  <a:pt x="408" y="0"/>
                  <a:pt x="411" y="1"/>
                  <a:pt x="414" y="2"/>
                </a:cubicBezTo>
                <a:cubicBezTo>
                  <a:pt x="417" y="3"/>
                  <a:pt x="420" y="4"/>
                  <a:pt x="426" y="4"/>
                </a:cubicBezTo>
                <a:cubicBezTo>
                  <a:pt x="432" y="4"/>
                  <a:pt x="434" y="3"/>
                  <a:pt x="437" y="2"/>
                </a:cubicBezTo>
                <a:cubicBezTo>
                  <a:pt x="441" y="1"/>
                  <a:pt x="444" y="0"/>
                  <a:pt x="451" y="0"/>
                </a:cubicBezTo>
                <a:cubicBezTo>
                  <a:pt x="451" y="8"/>
                  <a:pt x="451" y="8"/>
                  <a:pt x="451" y="8"/>
                </a:cubicBezTo>
                <a:cubicBezTo>
                  <a:pt x="445" y="8"/>
                  <a:pt x="443" y="8"/>
                  <a:pt x="440" y="9"/>
                </a:cubicBezTo>
                <a:cubicBezTo>
                  <a:pt x="436" y="10"/>
                  <a:pt x="433" y="11"/>
                  <a:pt x="42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Freeform 256"/>
          <p:cNvSpPr>
            <a:spLocks/>
          </p:cNvSpPr>
          <p:nvPr/>
        </p:nvSpPr>
        <p:spPr bwMode="auto">
          <a:xfrm>
            <a:off x="6677026" y="1516062"/>
            <a:ext cx="554038" cy="14288"/>
          </a:xfrm>
          <a:custGeom>
            <a:avLst/>
            <a:gdLst>
              <a:gd name="T0" fmla="*/ 412 w 451"/>
              <a:gd name="T1" fmla="*/ 9 h 11"/>
              <a:gd name="T2" fmla="*/ 389 w 451"/>
              <a:gd name="T3" fmla="*/ 9 h 11"/>
              <a:gd name="T4" fmla="*/ 362 w 451"/>
              <a:gd name="T5" fmla="*/ 9 h 11"/>
              <a:gd name="T6" fmla="*/ 339 w 451"/>
              <a:gd name="T7" fmla="*/ 9 h 11"/>
              <a:gd name="T8" fmla="*/ 312 w 451"/>
              <a:gd name="T9" fmla="*/ 9 h 11"/>
              <a:gd name="T10" fmla="*/ 289 w 451"/>
              <a:gd name="T11" fmla="*/ 9 h 11"/>
              <a:gd name="T12" fmla="*/ 262 w 451"/>
              <a:gd name="T13" fmla="*/ 9 h 11"/>
              <a:gd name="T14" fmla="*/ 239 w 451"/>
              <a:gd name="T15" fmla="*/ 9 h 11"/>
              <a:gd name="T16" fmla="*/ 212 w 451"/>
              <a:gd name="T17" fmla="*/ 9 h 11"/>
              <a:gd name="T18" fmla="*/ 189 w 451"/>
              <a:gd name="T19" fmla="*/ 9 h 11"/>
              <a:gd name="T20" fmla="*/ 162 w 451"/>
              <a:gd name="T21" fmla="*/ 9 h 11"/>
              <a:gd name="T22" fmla="*/ 139 w 451"/>
              <a:gd name="T23" fmla="*/ 9 h 11"/>
              <a:gd name="T24" fmla="*/ 111 w 451"/>
              <a:gd name="T25" fmla="*/ 9 h 11"/>
              <a:gd name="T26" fmla="*/ 88 w 451"/>
              <a:gd name="T27" fmla="*/ 9 h 11"/>
              <a:gd name="T28" fmla="*/ 61 w 451"/>
              <a:gd name="T29" fmla="*/ 9 h 11"/>
              <a:gd name="T30" fmla="*/ 38 w 451"/>
              <a:gd name="T31" fmla="*/ 9 h 11"/>
              <a:gd name="T32" fmla="*/ 11 w 451"/>
              <a:gd name="T33" fmla="*/ 9 h 11"/>
              <a:gd name="T34" fmla="*/ 0 w 451"/>
              <a:gd name="T35" fmla="*/ 0 h 11"/>
              <a:gd name="T36" fmla="*/ 25 w 451"/>
              <a:gd name="T37" fmla="*/ 3 h 11"/>
              <a:gd name="T38" fmla="*/ 50 w 451"/>
              <a:gd name="T39" fmla="*/ 0 h 11"/>
              <a:gd name="T40" fmla="*/ 75 w 451"/>
              <a:gd name="T41" fmla="*/ 3 h 11"/>
              <a:gd name="T42" fmla="*/ 100 w 451"/>
              <a:gd name="T43" fmla="*/ 0 h 11"/>
              <a:gd name="T44" fmla="*/ 125 w 451"/>
              <a:gd name="T45" fmla="*/ 3 h 11"/>
              <a:gd name="T46" fmla="*/ 150 w 451"/>
              <a:gd name="T47" fmla="*/ 0 h 11"/>
              <a:gd name="T48" fmla="*/ 175 w 451"/>
              <a:gd name="T49" fmla="*/ 3 h 11"/>
              <a:gd name="T50" fmla="*/ 200 w 451"/>
              <a:gd name="T51" fmla="*/ 0 h 11"/>
              <a:gd name="T52" fmla="*/ 225 w 451"/>
              <a:gd name="T53" fmla="*/ 3 h 11"/>
              <a:gd name="T54" fmla="*/ 250 w 451"/>
              <a:gd name="T55" fmla="*/ 0 h 11"/>
              <a:gd name="T56" fmla="*/ 275 w 451"/>
              <a:gd name="T57" fmla="*/ 3 h 11"/>
              <a:gd name="T58" fmla="*/ 301 w 451"/>
              <a:gd name="T59" fmla="*/ 0 h 11"/>
              <a:gd name="T60" fmla="*/ 326 w 451"/>
              <a:gd name="T61" fmla="*/ 3 h 11"/>
              <a:gd name="T62" fmla="*/ 351 w 451"/>
              <a:gd name="T63" fmla="*/ 0 h 11"/>
              <a:gd name="T64" fmla="*/ 376 w 451"/>
              <a:gd name="T65" fmla="*/ 3 h 11"/>
              <a:gd name="T66" fmla="*/ 401 w 451"/>
              <a:gd name="T67" fmla="*/ 0 h 11"/>
              <a:gd name="T68" fmla="*/ 426 w 451"/>
              <a:gd name="T69" fmla="*/ 3 h 11"/>
              <a:gd name="T70" fmla="*/ 451 w 451"/>
              <a:gd name="T71" fmla="*/ 0 h 11"/>
              <a:gd name="T72" fmla="*/ 440 w 451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1">
                <a:moveTo>
                  <a:pt x="426" y="11"/>
                </a:moveTo>
                <a:cubicBezTo>
                  <a:pt x="419" y="11"/>
                  <a:pt x="416" y="10"/>
                  <a:pt x="412" y="9"/>
                </a:cubicBezTo>
                <a:cubicBezTo>
                  <a:pt x="409" y="8"/>
                  <a:pt x="407" y="7"/>
                  <a:pt x="401" y="7"/>
                </a:cubicBezTo>
                <a:cubicBezTo>
                  <a:pt x="395" y="7"/>
                  <a:pt x="392" y="8"/>
                  <a:pt x="389" y="9"/>
                </a:cubicBezTo>
                <a:cubicBezTo>
                  <a:pt x="386" y="10"/>
                  <a:pt x="383" y="11"/>
                  <a:pt x="376" y="11"/>
                </a:cubicBezTo>
                <a:cubicBezTo>
                  <a:pt x="369" y="11"/>
                  <a:pt x="365" y="10"/>
                  <a:pt x="362" y="9"/>
                </a:cubicBezTo>
                <a:cubicBezTo>
                  <a:pt x="359" y="8"/>
                  <a:pt x="356" y="7"/>
                  <a:pt x="351" y="7"/>
                </a:cubicBezTo>
                <a:cubicBezTo>
                  <a:pt x="345" y="7"/>
                  <a:pt x="342" y="8"/>
                  <a:pt x="339" y="9"/>
                </a:cubicBezTo>
                <a:cubicBezTo>
                  <a:pt x="336" y="10"/>
                  <a:pt x="332" y="11"/>
                  <a:pt x="326" y="11"/>
                </a:cubicBezTo>
                <a:cubicBezTo>
                  <a:pt x="319" y="11"/>
                  <a:pt x="315" y="10"/>
                  <a:pt x="312" y="9"/>
                </a:cubicBezTo>
                <a:cubicBezTo>
                  <a:pt x="309" y="8"/>
                  <a:pt x="306" y="7"/>
                  <a:pt x="301" y="7"/>
                </a:cubicBezTo>
                <a:cubicBezTo>
                  <a:pt x="295" y="7"/>
                  <a:pt x="292" y="8"/>
                  <a:pt x="289" y="9"/>
                </a:cubicBezTo>
                <a:cubicBezTo>
                  <a:pt x="286" y="10"/>
                  <a:pt x="282" y="11"/>
                  <a:pt x="275" y="11"/>
                </a:cubicBezTo>
                <a:cubicBezTo>
                  <a:pt x="269" y="11"/>
                  <a:pt x="265" y="10"/>
                  <a:pt x="262" y="9"/>
                </a:cubicBezTo>
                <a:cubicBezTo>
                  <a:pt x="259" y="8"/>
                  <a:pt x="256" y="7"/>
                  <a:pt x="250" y="7"/>
                </a:cubicBezTo>
                <a:cubicBezTo>
                  <a:pt x="245" y="7"/>
                  <a:pt x="242" y="8"/>
                  <a:pt x="239" y="9"/>
                </a:cubicBezTo>
                <a:cubicBezTo>
                  <a:pt x="236" y="10"/>
                  <a:pt x="232" y="11"/>
                  <a:pt x="225" y="11"/>
                </a:cubicBezTo>
                <a:cubicBezTo>
                  <a:pt x="218" y="11"/>
                  <a:pt x="215" y="10"/>
                  <a:pt x="212" y="9"/>
                </a:cubicBezTo>
                <a:cubicBezTo>
                  <a:pt x="209" y="8"/>
                  <a:pt x="206" y="7"/>
                  <a:pt x="200" y="7"/>
                </a:cubicBezTo>
                <a:cubicBezTo>
                  <a:pt x="195" y="7"/>
                  <a:pt x="192" y="8"/>
                  <a:pt x="189" y="9"/>
                </a:cubicBezTo>
                <a:cubicBezTo>
                  <a:pt x="186" y="10"/>
                  <a:pt x="182" y="11"/>
                  <a:pt x="175" y="11"/>
                </a:cubicBezTo>
                <a:cubicBezTo>
                  <a:pt x="168" y="11"/>
                  <a:pt x="165" y="10"/>
                  <a:pt x="162" y="9"/>
                </a:cubicBezTo>
                <a:cubicBezTo>
                  <a:pt x="159" y="8"/>
                  <a:pt x="156" y="7"/>
                  <a:pt x="150" y="7"/>
                </a:cubicBezTo>
                <a:cubicBezTo>
                  <a:pt x="144" y="7"/>
                  <a:pt x="142" y="8"/>
                  <a:pt x="139" y="9"/>
                </a:cubicBezTo>
                <a:cubicBezTo>
                  <a:pt x="135" y="10"/>
                  <a:pt x="132" y="11"/>
                  <a:pt x="125" y="11"/>
                </a:cubicBezTo>
                <a:cubicBezTo>
                  <a:pt x="118" y="11"/>
                  <a:pt x="115" y="10"/>
                  <a:pt x="111" y="9"/>
                </a:cubicBezTo>
                <a:cubicBezTo>
                  <a:pt x="108" y="8"/>
                  <a:pt x="106" y="7"/>
                  <a:pt x="100" y="7"/>
                </a:cubicBezTo>
                <a:cubicBezTo>
                  <a:pt x="94" y="7"/>
                  <a:pt x="91" y="8"/>
                  <a:pt x="88" y="9"/>
                </a:cubicBezTo>
                <a:cubicBezTo>
                  <a:pt x="85" y="10"/>
                  <a:pt x="82" y="11"/>
                  <a:pt x="75" y="11"/>
                </a:cubicBezTo>
                <a:cubicBezTo>
                  <a:pt x="68" y="11"/>
                  <a:pt x="64" y="10"/>
                  <a:pt x="61" y="9"/>
                </a:cubicBezTo>
                <a:cubicBezTo>
                  <a:pt x="58" y="8"/>
                  <a:pt x="56" y="7"/>
                  <a:pt x="50" y="7"/>
                </a:cubicBezTo>
                <a:cubicBezTo>
                  <a:pt x="44" y="7"/>
                  <a:pt x="41" y="8"/>
                  <a:pt x="38" y="9"/>
                </a:cubicBezTo>
                <a:cubicBezTo>
                  <a:pt x="35" y="10"/>
                  <a:pt x="32" y="11"/>
                  <a:pt x="25" y="11"/>
                </a:cubicBezTo>
                <a:cubicBezTo>
                  <a:pt x="18" y="11"/>
                  <a:pt x="14" y="10"/>
                  <a:pt x="11" y="9"/>
                </a:cubicBezTo>
                <a:cubicBezTo>
                  <a:pt x="8" y="8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0" y="1"/>
                  <a:pt x="13" y="2"/>
                </a:cubicBezTo>
                <a:cubicBezTo>
                  <a:pt x="16" y="3"/>
                  <a:pt x="19" y="3"/>
                  <a:pt x="25" y="3"/>
                </a:cubicBezTo>
                <a:cubicBezTo>
                  <a:pt x="30" y="3"/>
                  <a:pt x="33" y="3"/>
                  <a:pt x="36" y="2"/>
                </a:cubicBezTo>
                <a:cubicBezTo>
                  <a:pt x="39" y="1"/>
                  <a:pt x="43" y="0"/>
                  <a:pt x="50" y="0"/>
                </a:cubicBezTo>
                <a:cubicBezTo>
                  <a:pt x="57" y="0"/>
                  <a:pt x="60" y="1"/>
                  <a:pt x="63" y="2"/>
                </a:cubicBezTo>
                <a:cubicBezTo>
                  <a:pt x="66" y="3"/>
                  <a:pt x="69" y="3"/>
                  <a:pt x="75" y="3"/>
                </a:cubicBezTo>
                <a:cubicBezTo>
                  <a:pt x="81" y="3"/>
                  <a:pt x="83" y="3"/>
                  <a:pt x="86" y="2"/>
                </a:cubicBezTo>
                <a:cubicBezTo>
                  <a:pt x="90" y="1"/>
                  <a:pt x="93" y="0"/>
                  <a:pt x="100" y="0"/>
                </a:cubicBezTo>
                <a:cubicBezTo>
                  <a:pt x="107" y="0"/>
                  <a:pt x="110" y="1"/>
                  <a:pt x="114" y="2"/>
                </a:cubicBezTo>
                <a:cubicBezTo>
                  <a:pt x="117" y="3"/>
                  <a:pt x="119" y="3"/>
                  <a:pt x="125" y="3"/>
                </a:cubicBezTo>
                <a:cubicBezTo>
                  <a:pt x="131" y="3"/>
                  <a:pt x="134" y="3"/>
                  <a:pt x="136" y="2"/>
                </a:cubicBezTo>
                <a:cubicBezTo>
                  <a:pt x="140" y="1"/>
                  <a:pt x="143" y="0"/>
                  <a:pt x="150" y="0"/>
                </a:cubicBezTo>
                <a:cubicBezTo>
                  <a:pt x="157" y="0"/>
                  <a:pt x="161" y="1"/>
                  <a:pt x="164" y="2"/>
                </a:cubicBezTo>
                <a:cubicBezTo>
                  <a:pt x="167" y="3"/>
                  <a:pt x="169" y="3"/>
                  <a:pt x="175" y="3"/>
                </a:cubicBezTo>
                <a:cubicBezTo>
                  <a:pt x="181" y="3"/>
                  <a:pt x="184" y="3"/>
                  <a:pt x="187" y="2"/>
                </a:cubicBezTo>
                <a:cubicBezTo>
                  <a:pt x="190" y="1"/>
                  <a:pt x="193" y="0"/>
                  <a:pt x="200" y="0"/>
                </a:cubicBezTo>
                <a:cubicBezTo>
                  <a:pt x="207" y="0"/>
                  <a:pt x="211" y="1"/>
                  <a:pt x="214" y="2"/>
                </a:cubicBezTo>
                <a:cubicBezTo>
                  <a:pt x="217" y="3"/>
                  <a:pt x="220" y="3"/>
                  <a:pt x="225" y="3"/>
                </a:cubicBezTo>
                <a:cubicBezTo>
                  <a:pt x="231" y="3"/>
                  <a:pt x="234" y="3"/>
                  <a:pt x="237" y="2"/>
                </a:cubicBezTo>
                <a:cubicBezTo>
                  <a:pt x="240" y="1"/>
                  <a:pt x="244" y="0"/>
                  <a:pt x="250" y="0"/>
                </a:cubicBezTo>
                <a:cubicBezTo>
                  <a:pt x="257" y="0"/>
                  <a:pt x="261" y="1"/>
                  <a:pt x="264" y="2"/>
                </a:cubicBezTo>
                <a:cubicBezTo>
                  <a:pt x="267" y="3"/>
                  <a:pt x="270" y="3"/>
                  <a:pt x="275" y="3"/>
                </a:cubicBezTo>
                <a:cubicBezTo>
                  <a:pt x="281" y="3"/>
                  <a:pt x="284" y="3"/>
                  <a:pt x="287" y="2"/>
                </a:cubicBezTo>
                <a:cubicBezTo>
                  <a:pt x="290" y="1"/>
                  <a:pt x="294" y="0"/>
                  <a:pt x="301" y="0"/>
                </a:cubicBezTo>
                <a:cubicBezTo>
                  <a:pt x="307" y="0"/>
                  <a:pt x="311" y="1"/>
                  <a:pt x="314" y="2"/>
                </a:cubicBezTo>
                <a:cubicBezTo>
                  <a:pt x="317" y="3"/>
                  <a:pt x="320" y="3"/>
                  <a:pt x="326" y="3"/>
                </a:cubicBezTo>
                <a:cubicBezTo>
                  <a:pt x="331" y="3"/>
                  <a:pt x="334" y="3"/>
                  <a:pt x="337" y="2"/>
                </a:cubicBezTo>
                <a:cubicBezTo>
                  <a:pt x="340" y="1"/>
                  <a:pt x="344" y="0"/>
                  <a:pt x="351" y="0"/>
                </a:cubicBezTo>
                <a:cubicBezTo>
                  <a:pt x="357" y="0"/>
                  <a:pt x="361" y="1"/>
                  <a:pt x="364" y="2"/>
                </a:cubicBezTo>
                <a:cubicBezTo>
                  <a:pt x="367" y="3"/>
                  <a:pt x="370" y="3"/>
                  <a:pt x="376" y="3"/>
                </a:cubicBezTo>
                <a:cubicBezTo>
                  <a:pt x="381" y="3"/>
                  <a:pt x="384" y="3"/>
                  <a:pt x="387" y="2"/>
                </a:cubicBezTo>
                <a:cubicBezTo>
                  <a:pt x="390" y="1"/>
                  <a:pt x="394" y="0"/>
                  <a:pt x="401" y="0"/>
                </a:cubicBezTo>
                <a:cubicBezTo>
                  <a:pt x="408" y="0"/>
                  <a:pt x="411" y="1"/>
                  <a:pt x="414" y="2"/>
                </a:cubicBezTo>
                <a:cubicBezTo>
                  <a:pt x="417" y="3"/>
                  <a:pt x="420" y="3"/>
                  <a:pt x="426" y="3"/>
                </a:cubicBezTo>
                <a:cubicBezTo>
                  <a:pt x="432" y="3"/>
                  <a:pt x="434" y="3"/>
                  <a:pt x="437" y="2"/>
                </a:cubicBezTo>
                <a:cubicBezTo>
                  <a:pt x="441" y="1"/>
                  <a:pt x="444" y="0"/>
                  <a:pt x="451" y="0"/>
                </a:cubicBezTo>
                <a:cubicBezTo>
                  <a:pt x="451" y="7"/>
                  <a:pt x="451" y="7"/>
                  <a:pt x="451" y="7"/>
                </a:cubicBezTo>
                <a:cubicBezTo>
                  <a:pt x="445" y="7"/>
                  <a:pt x="443" y="8"/>
                  <a:pt x="440" y="9"/>
                </a:cubicBezTo>
                <a:cubicBezTo>
                  <a:pt x="436" y="10"/>
                  <a:pt x="433" y="11"/>
                  <a:pt x="42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257"/>
          <p:cNvSpPr>
            <a:spLocks/>
          </p:cNvSpPr>
          <p:nvPr/>
        </p:nvSpPr>
        <p:spPr bwMode="auto">
          <a:xfrm>
            <a:off x="6677026" y="1614487"/>
            <a:ext cx="474663" cy="12700"/>
          </a:xfrm>
          <a:custGeom>
            <a:avLst/>
            <a:gdLst>
              <a:gd name="T0" fmla="*/ 353 w 386"/>
              <a:gd name="T1" fmla="*/ 9 h 11"/>
              <a:gd name="T2" fmla="*/ 334 w 386"/>
              <a:gd name="T3" fmla="*/ 9 h 11"/>
              <a:gd name="T4" fmla="*/ 310 w 386"/>
              <a:gd name="T5" fmla="*/ 9 h 11"/>
              <a:gd name="T6" fmla="*/ 291 w 386"/>
              <a:gd name="T7" fmla="*/ 9 h 11"/>
              <a:gd name="T8" fmla="*/ 267 w 386"/>
              <a:gd name="T9" fmla="*/ 9 h 11"/>
              <a:gd name="T10" fmla="*/ 248 w 386"/>
              <a:gd name="T11" fmla="*/ 9 h 11"/>
              <a:gd name="T12" fmla="*/ 224 w 386"/>
              <a:gd name="T13" fmla="*/ 9 h 11"/>
              <a:gd name="T14" fmla="*/ 205 w 386"/>
              <a:gd name="T15" fmla="*/ 9 h 11"/>
              <a:gd name="T16" fmla="*/ 181 w 386"/>
              <a:gd name="T17" fmla="*/ 9 h 11"/>
              <a:gd name="T18" fmla="*/ 162 w 386"/>
              <a:gd name="T19" fmla="*/ 9 h 11"/>
              <a:gd name="T20" fmla="*/ 138 w 386"/>
              <a:gd name="T21" fmla="*/ 9 h 11"/>
              <a:gd name="T22" fmla="*/ 119 w 386"/>
              <a:gd name="T23" fmla="*/ 9 h 11"/>
              <a:gd name="T24" fmla="*/ 95 w 386"/>
              <a:gd name="T25" fmla="*/ 9 h 11"/>
              <a:gd name="T26" fmla="*/ 76 w 386"/>
              <a:gd name="T27" fmla="*/ 9 h 11"/>
              <a:gd name="T28" fmla="*/ 52 w 386"/>
              <a:gd name="T29" fmla="*/ 9 h 11"/>
              <a:gd name="T30" fmla="*/ 33 w 386"/>
              <a:gd name="T31" fmla="*/ 9 h 11"/>
              <a:gd name="T32" fmla="*/ 9 w 386"/>
              <a:gd name="T33" fmla="*/ 9 h 11"/>
              <a:gd name="T34" fmla="*/ 0 w 386"/>
              <a:gd name="T35" fmla="*/ 0 h 11"/>
              <a:gd name="T36" fmla="*/ 21 w 386"/>
              <a:gd name="T37" fmla="*/ 4 h 11"/>
              <a:gd name="T38" fmla="*/ 43 w 386"/>
              <a:gd name="T39" fmla="*/ 0 h 11"/>
              <a:gd name="T40" fmla="*/ 64 w 386"/>
              <a:gd name="T41" fmla="*/ 4 h 11"/>
              <a:gd name="T42" fmla="*/ 86 w 386"/>
              <a:gd name="T43" fmla="*/ 0 h 11"/>
              <a:gd name="T44" fmla="*/ 107 w 386"/>
              <a:gd name="T45" fmla="*/ 4 h 11"/>
              <a:gd name="T46" fmla="*/ 128 w 386"/>
              <a:gd name="T47" fmla="*/ 0 h 11"/>
              <a:gd name="T48" fmla="*/ 150 w 386"/>
              <a:gd name="T49" fmla="*/ 4 h 11"/>
              <a:gd name="T50" fmla="*/ 171 w 386"/>
              <a:gd name="T51" fmla="*/ 0 h 11"/>
              <a:gd name="T52" fmla="*/ 193 w 386"/>
              <a:gd name="T53" fmla="*/ 4 h 11"/>
              <a:gd name="T54" fmla="*/ 214 w 386"/>
              <a:gd name="T55" fmla="*/ 0 h 11"/>
              <a:gd name="T56" fmla="*/ 236 w 386"/>
              <a:gd name="T57" fmla="*/ 4 h 11"/>
              <a:gd name="T58" fmla="*/ 257 w 386"/>
              <a:gd name="T59" fmla="*/ 0 h 11"/>
              <a:gd name="T60" fmla="*/ 279 w 386"/>
              <a:gd name="T61" fmla="*/ 4 h 11"/>
              <a:gd name="T62" fmla="*/ 300 w 386"/>
              <a:gd name="T63" fmla="*/ 0 h 11"/>
              <a:gd name="T64" fmla="*/ 322 w 386"/>
              <a:gd name="T65" fmla="*/ 4 h 11"/>
              <a:gd name="T66" fmla="*/ 343 w 386"/>
              <a:gd name="T67" fmla="*/ 0 h 11"/>
              <a:gd name="T68" fmla="*/ 365 w 386"/>
              <a:gd name="T69" fmla="*/ 4 h 11"/>
              <a:gd name="T70" fmla="*/ 386 w 386"/>
              <a:gd name="T71" fmla="*/ 0 h 11"/>
              <a:gd name="T72" fmla="*/ 377 w 386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86" h="11">
                <a:moveTo>
                  <a:pt x="365" y="11"/>
                </a:moveTo>
                <a:cubicBezTo>
                  <a:pt x="359" y="11"/>
                  <a:pt x="355" y="10"/>
                  <a:pt x="353" y="9"/>
                </a:cubicBezTo>
                <a:cubicBezTo>
                  <a:pt x="350" y="8"/>
                  <a:pt x="348" y="7"/>
                  <a:pt x="343" y="7"/>
                </a:cubicBezTo>
                <a:cubicBezTo>
                  <a:pt x="338" y="7"/>
                  <a:pt x="336" y="8"/>
                  <a:pt x="334" y="9"/>
                </a:cubicBezTo>
                <a:cubicBezTo>
                  <a:pt x="331" y="10"/>
                  <a:pt x="328" y="11"/>
                  <a:pt x="322" y="11"/>
                </a:cubicBezTo>
                <a:cubicBezTo>
                  <a:pt x="316" y="11"/>
                  <a:pt x="313" y="10"/>
                  <a:pt x="310" y="9"/>
                </a:cubicBezTo>
                <a:cubicBezTo>
                  <a:pt x="307" y="8"/>
                  <a:pt x="305" y="7"/>
                  <a:pt x="300" y="7"/>
                </a:cubicBezTo>
                <a:cubicBezTo>
                  <a:pt x="295" y="7"/>
                  <a:pt x="293" y="8"/>
                  <a:pt x="291" y="9"/>
                </a:cubicBezTo>
                <a:cubicBezTo>
                  <a:pt x="288" y="10"/>
                  <a:pt x="285" y="11"/>
                  <a:pt x="279" y="11"/>
                </a:cubicBezTo>
                <a:cubicBezTo>
                  <a:pt x="273" y="11"/>
                  <a:pt x="270" y="10"/>
                  <a:pt x="267" y="9"/>
                </a:cubicBezTo>
                <a:cubicBezTo>
                  <a:pt x="264" y="8"/>
                  <a:pt x="262" y="7"/>
                  <a:pt x="257" y="7"/>
                </a:cubicBezTo>
                <a:cubicBezTo>
                  <a:pt x="253" y="7"/>
                  <a:pt x="250" y="8"/>
                  <a:pt x="248" y="9"/>
                </a:cubicBezTo>
                <a:cubicBezTo>
                  <a:pt x="245" y="10"/>
                  <a:pt x="242" y="11"/>
                  <a:pt x="236" y="11"/>
                </a:cubicBezTo>
                <a:cubicBezTo>
                  <a:pt x="230" y="11"/>
                  <a:pt x="227" y="10"/>
                  <a:pt x="224" y="9"/>
                </a:cubicBezTo>
                <a:cubicBezTo>
                  <a:pt x="221" y="8"/>
                  <a:pt x="219" y="7"/>
                  <a:pt x="214" y="7"/>
                </a:cubicBezTo>
                <a:cubicBezTo>
                  <a:pt x="210" y="7"/>
                  <a:pt x="207" y="8"/>
                  <a:pt x="205" y="9"/>
                </a:cubicBezTo>
                <a:cubicBezTo>
                  <a:pt x="202" y="10"/>
                  <a:pt x="199" y="11"/>
                  <a:pt x="193" y="11"/>
                </a:cubicBezTo>
                <a:cubicBezTo>
                  <a:pt x="187" y="11"/>
                  <a:pt x="184" y="10"/>
                  <a:pt x="181" y="9"/>
                </a:cubicBezTo>
                <a:cubicBezTo>
                  <a:pt x="178" y="8"/>
                  <a:pt x="176" y="7"/>
                  <a:pt x="171" y="7"/>
                </a:cubicBezTo>
                <a:cubicBezTo>
                  <a:pt x="167" y="7"/>
                  <a:pt x="164" y="8"/>
                  <a:pt x="162" y="9"/>
                </a:cubicBezTo>
                <a:cubicBezTo>
                  <a:pt x="159" y="10"/>
                  <a:pt x="156" y="11"/>
                  <a:pt x="150" y="11"/>
                </a:cubicBezTo>
                <a:cubicBezTo>
                  <a:pt x="144" y="11"/>
                  <a:pt x="141" y="10"/>
                  <a:pt x="138" y="9"/>
                </a:cubicBezTo>
                <a:cubicBezTo>
                  <a:pt x="135" y="8"/>
                  <a:pt x="133" y="7"/>
                  <a:pt x="128" y="7"/>
                </a:cubicBezTo>
                <a:cubicBezTo>
                  <a:pt x="124" y="7"/>
                  <a:pt x="122" y="8"/>
                  <a:pt x="119" y="9"/>
                </a:cubicBezTo>
                <a:cubicBezTo>
                  <a:pt x="116" y="10"/>
                  <a:pt x="113" y="11"/>
                  <a:pt x="107" y="11"/>
                </a:cubicBezTo>
                <a:cubicBezTo>
                  <a:pt x="101" y="11"/>
                  <a:pt x="98" y="10"/>
                  <a:pt x="95" y="9"/>
                </a:cubicBezTo>
                <a:cubicBezTo>
                  <a:pt x="92" y="8"/>
                  <a:pt x="90" y="7"/>
                  <a:pt x="86" y="7"/>
                </a:cubicBezTo>
                <a:cubicBezTo>
                  <a:pt x="81" y="7"/>
                  <a:pt x="79" y="8"/>
                  <a:pt x="76" y="9"/>
                </a:cubicBezTo>
                <a:cubicBezTo>
                  <a:pt x="73" y="10"/>
                  <a:pt x="70" y="11"/>
                  <a:pt x="64" y="11"/>
                </a:cubicBezTo>
                <a:cubicBezTo>
                  <a:pt x="58" y="11"/>
                  <a:pt x="55" y="10"/>
                  <a:pt x="52" y="9"/>
                </a:cubicBezTo>
                <a:cubicBezTo>
                  <a:pt x="50" y="8"/>
                  <a:pt x="47" y="7"/>
                  <a:pt x="43" y="7"/>
                </a:cubicBezTo>
                <a:cubicBezTo>
                  <a:pt x="38" y="7"/>
                  <a:pt x="36" y="8"/>
                  <a:pt x="33" y="9"/>
                </a:cubicBezTo>
                <a:cubicBezTo>
                  <a:pt x="30" y="10"/>
                  <a:pt x="27" y="11"/>
                  <a:pt x="21" y="11"/>
                </a:cubicBezTo>
                <a:cubicBezTo>
                  <a:pt x="15" y="11"/>
                  <a:pt x="12" y="10"/>
                  <a:pt x="9" y="9"/>
                </a:cubicBezTo>
                <a:cubicBezTo>
                  <a:pt x="7" y="8"/>
                  <a:pt x="4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9" y="1"/>
                  <a:pt x="12" y="2"/>
                </a:cubicBezTo>
                <a:cubicBezTo>
                  <a:pt x="14" y="3"/>
                  <a:pt x="16" y="4"/>
                  <a:pt x="21" y="4"/>
                </a:cubicBezTo>
                <a:cubicBezTo>
                  <a:pt x="26" y="4"/>
                  <a:pt x="28" y="3"/>
                  <a:pt x="31" y="2"/>
                </a:cubicBezTo>
                <a:cubicBezTo>
                  <a:pt x="33" y="1"/>
                  <a:pt x="37" y="0"/>
                  <a:pt x="43" y="0"/>
                </a:cubicBezTo>
                <a:cubicBezTo>
                  <a:pt x="49" y="0"/>
                  <a:pt x="52" y="1"/>
                  <a:pt x="55" y="2"/>
                </a:cubicBezTo>
                <a:cubicBezTo>
                  <a:pt x="57" y="3"/>
                  <a:pt x="59" y="4"/>
                  <a:pt x="64" y="4"/>
                </a:cubicBezTo>
                <a:cubicBezTo>
                  <a:pt x="69" y="4"/>
                  <a:pt x="71" y="3"/>
                  <a:pt x="74" y="2"/>
                </a:cubicBezTo>
                <a:cubicBezTo>
                  <a:pt x="76" y="1"/>
                  <a:pt x="80" y="0"/>
                  <a:pt x="86" y="0"/>
                </a:cubicBezTo>
                <a:cubicBezTo>
                  <a:pt x="92" y="0"/>
                  <a:pt x="95" y="1"/>
                  <a:pt x="97" y="2"/>
                </a:cubicBezTo>
                <a:cubicBezTo>
                  <a:pt x="100" y="3"/>
                  <a:pt x="102" y="4"/>
                  <a:pt x="107" y="4"/>
                </a:cubicBezTo>
                <a:cubicBezTo>
                  <a:pt x="112" y="4"/>
                  <a:pt x="114" y="3"/>
                  <a:pt x="117" y="2"/>
                </a:cubicBezTo>
                <a:cubicBezTo>
                  <a:pt x="119" y="1"/>
                  <a:pt x="122" y="0"/>
                  <a:pt x="128" y="0"/>
                </a:cubicBezTo>
                <a:cubicBezTo>
                  <a:pt x="134" y="0"/>
                  <a:pt x="138" y="1"/>
                  <a:pt x="140" y="2"/>
                </a:cubicBezTo>
                <a:cubicBezTo>
                  <a:pt x="143" y="3"/>
                  <a:pt x="145" y="4"/>
                  <a:pt x="150" y="4"/>
                </a:cubicBezTo>
                <a:cubicBezTo>
                  <a:pt x="155" y="4"/>
                  <a:pt x="157" y="3"/>
                  <a:pt x="159" y="2"/>
                </a:cubicBezTo>
                <a:cubicBezTo>
                  <a:pt x="162" y="1"/>
                  <a:pt x="165" y="0"/>
                  <a:pt x="171" y="0"/>
                </a:cubicBezTo>
                <a:cubicBezTo>
                  <a:pt x="177" y="0"/>
                  <a:pt x="181" y="1"/>
                  <a:pt x="183" y="2"/>
                </a:cubicBezTo>
                <a:cubicBezTo>
                  <a:pt x="186" y="3"/>
                  <a:pt x="188" y="4"/>
                  <a:pt x="193" y="4"/>
                </a:cubicBezTo>
                <a:cubicBezTo>
                  <a:pt x="198" y="4"/>
                  <a:pt x="200" y="3"/>
                  <a:pt x="202" y="2"/>
                </a:cubicBezTo>
                <a:cubicBezTo>
                  <a:pt x="205" y="1"/>
                  <a:pt x="208" y="0"/>
                  <a:pt x="214" y="0"/>
                </a:cubicBezTo>
                <a:cubicBezTo>
                  <a:pt x="220" y="0"/>
                  <a:pt x="223" y="1"/>
                  <a:pt x="226" y="2"/>
                </a:cubicBezTo>
                <a:cubicBezTo>
                  <a:pt x="229" y="3"/>
                  <a:pt x="231" y="4"/>
                  <a:pt x="236" y="4"/>
                </a:cubicBezTo>
                <a:cubicBezTo>
                  <a:pt x="241" y="4"/>
                  <a:pt x="243" y="3"/>
                  <a:pt x="245" y="2"/>
                </a:cubicBezTo>
                <a:cubicBezTo>
                  <a:pt x="248" y="1"/>
                  <a:pt x="251" y="0"/>
                  <a:pt x="257" y="0"/>
                </a:cubicBezTo>
                <a:cubicBezTo>
                  <a:pt x="263" y="0"/>
                  <a:pt x="266" y="1"/>
                  <a:pt x="269" y="2"/>
                </a:cubicBezTo>
                <a:cubicBezTo>
                  <a:pt x="272" y="3"/>
                  <a:pt x="274" y="4"/>
                  <a:pt x="279" y="4"/>
                </a:cubicBezTo>
                <a:cubicBezTo>
                  <a:pt x="283" y="4"/>
                  <a:pt x="286" y="3"/>
                  <a:pt x="288" y="2"/>
                </a:cubicBezTo>
                <a:cubicBezTo>
                  <a:pt x="291" y="1"/>
                  <a:pt x="294" y="0"/>
                  <a:pt x="300" y="0"/>
                </a:cubicBezTo>
                <a:cubicBezTo>
                  <a:pt x="306" y="0"/>
                  <a:pt x="309" y="1"/>
                  <a:pt x="312" y="2"/>
                </a:cubicBezTo>
                <a:cubicBezTo>
                  <a:pt x="315" y="3"/>
                  <a:pt x="317" y="4"/>
                  <a:pt x="322" y="4"/>
                </a:cubicBezTo>
                <a:cubicBezTo>
                  <a:pt x="326" y="4"/>
                  <a:pt x="329" y="3"/>
                  <a:pt x="331" y="2"/>
                </a:cubicBezTo>
                <a:cubicBezTo>
                  <a:pt x="334" y="1"/>
                  <a:pt x="337" y="0"/>
                  <a:pt x="343" y="0"/>
                </a:cubicBezTo>
                <a:cubicBezTo>
                  <a:pt x="349" y="0"/>
                  <a:pt x="352" y="1"/>
                  <a:pt x="355" y="2"/>
                </a:cubicBezTo>
                <a:cubicBezTo>
                  <a:pt x="358" y="3"/>
                  <a:pt x="360" y="4"/>
                  <a:pt x="365" y="4"/>
                </a:cubicBezTo>
                <a:cubicBezTo>
                  <a:pt x="369" y="4"/>
                  <a:pt x="372" y="3"/>
                  <a:pt x="374" y="2"/>
                </a:cubicBezTo>
                <a:cubicBezTo>
                  <a:pt x="377" y="1"/>
                  <a:pt x="380" y="0"/>
                  <a:pt x="386" y="0"/>
                </a:cubicBezTo>
                <a:cubicBezTo>
                  <a:pt x="386" y="7"/>
                  <a:pt x="386" y="7"/>
                  <a:pt x="386" y="7"/>
                </a:cubicBezTo>
                <a:cubicBezTo>
                  <a:pt x="381" y="7"/>
                  <a:pt x="379" y="8"/>
                  <a:pt x="377" y="9"/>
                </a:cubicBezTo>
                <a:cubicBezTo>
                  <a:pt x="374" y="10"/>
                  <a:pt x="371" y="11"/>
                  <a:pt x="365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258"/>
          <p:cNvSpPr>
            <a:spLocks/>
          </p:cNvSpPr>
          <p:nvPr/>
        </p:nvSpPr>
        <p:spPr bwMode="auto">
          <a:xfrm>
            <a:off x="6677026" y="1565275"/>
            <a:ext cx="554038" cy="12700"/>
          </a:xfrm>
          <a:custGeom>
            <a:avLst/>
            <a:gdLst>
              <a:gd name="T0" fmla="*/ 412 w 451"/>
              <a:gd name="T1" fmla="*/ 9 h 11"/>
              <a:gd name="T2" fmla="*/ 389 w 451"/>
              <a:gd name="T3" fmla="*/ 9 h 11"/>
              <a:gd name="T4" fmla="*/ 362 w 451"/>
              <a:gd name="T5" fmla="*/ 9 h 11"/>
              <a:gd name="T6" fmla="*/ 339 w 451"/>
              <a:gd name="T7" fmla="*/ 9 h 11"/>
              <a:gd name="T8" fmla="*/ 312 w 451"/>
              <a:gd name="T9" fmla="*/ 9 h 11"/>
              <a:gd name="T10" fmla="*/ 289 w 451"/>
              <a:gd name="T11" fmla="*/ 9 h 11"/>
              <a:gd name="T12" fmla="*/ 262 w 451"/>
              <a:gd name="T13" fmla="*/ 9 h 11"/>
              <a:gd name="T14" fmla="*/ 239 w 451"/>
              <a:gd name="T15" fmla="*/ 9 h 11"/>
              <a:gd name="T16" fmla="*/ 212 w 451"/>
              <a:gd name="T17" fmla="*/ 9 h 11"/>
              <a:gd name="T18" fmla="*/ 189 w 451"/>
              <a:gd name="T19" fmla="*/ 9 h 11"/>
              <a:gd name="T20" fmla="*/ 162 w 451"/>
              <a:gd name="T21" fmla="*/ 9 h 11"/>
              <a:gd name="T22" fmla="*/ 139 w 451"/>
              <a:gd name="T23" fmla="*/ 9 h 11"/>
              <a:gd name="T24" fmla="*/ 111 w 451"/>
              <a:gd name="T25" fmla="*/ 9 h 11"/>
              <a:gd name="T26" fmla="*/ 88 w 451"/>
              <a:gd name="T27" fmla="*/ 9 h 11"/>
              <a:gd name="T28" fmla="*/ 61 w 451"/>
              <a:gd name="T29" fmla="*/ 9 h 11"/>
              <a:gd name="T30" fmla="*/ 38 w 451"/>
              <a:gd name="T31" fmla="*/ 9 h 11"/>
              <a:gd name="T32" fmla="*/ 11 w 451"/>
              <a:gd name="T33" fmla="*/ 9 h 11"/>
              <a:gd name="T34" fmla="*/ 0 w 451"/>
              <a:gd name="T35" fmla="*/ 0 h 11"/>
              <a:gd name="T36" fmla="*/ 25 w 451"/>
              <a:gd name="T37" fmla="*/ 4 h 11"/>
              <a:gd name="T38" fmla="*/ 50 w 451"/>
              <a:gd name="T39" fmla="*/ 0 h 11"/>
              <a:gd name="T40" fmla="*/ 75 w 451"/>
              <a:gd name="T41" fmla="*/ 4 h 11"/>
              <a:gd name="T42" fmla="*/ 100 w 451"/>
              <a:gd name="T43" fmla="*/ 0 h 11"/>
              <a:gd name="T44" fmla="*/ 125 w 451"/>
              <a:gd name="T45" fmla="*/ 4 h 11"/>
              <a:gd name="T46" fmla="*/ 150 w 451"/>
              <a:gd name="T47" fmla="*/ 0 h 11"/>
              <a:gd name="T48" fmla="*/ 175 w 451"/>
              <a:gd name="T49" fmla="*/ 4 h 11"/>
              <a:gd name="T50" fmla="*/ 200 w 451"/>
              <a:gd name="T51" fmla="*/ 0 h 11"/>
              <a:gd name="T52" fmla="*/ 225 w 451"/>
              <a:gd name="T53" fmla="*/ 4 h 11"/>
              <a:gd name="T54" fmla="*/ 250 w 451"/>
              <a:gd name="T55" fmla="*/ 0 h 11"/>
              <a:gd name="T56" fmla="*/ 275 w 451"/>
              <a:gd name="T57" fmla="*/ 4 h 11"/>
              <a:gd name="T58" fmla="*/ 301 w 451"/>
              <a:gd name="T59" fmla="*/ 0 h 11"/>
              <a:gd name="T60" fmla="*/ 326 w 451"/>
              <a:gd name="T61" fmla="*/ 4 h 11"/>
              <a:gd name="T62" fmla="*/ 351 w 451"/>
              <a:gd name="T63" fmla="*/ 0 h 11"/>
              <a:gd name="T64" fmla="*/ 376 w 451"/>
              <a:gd name="T65" fmla="*/ 4 h 11"/>
              <a:gd name="T66" fmla="*/ 401 w 451"/>
              <a:gd name="T67" fmla="*/ 0 h 11"/>
              <a:gd name="T68" fmla="*/ 426 w 451"/>
              <a:gd name="T69" fmla="*/ 4 h 11"/>
              <a:gd name="T70" fmla="*/ 451 w 451"/>
              <a:gd name="T71" fmla="*/ 0 h 11"/>
              <a:gd name="T72" fmla="*/ 440 w 451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1">
                <a:moveTo>
                  <a:pt x="426" y="11"/>
                </a:moveTo>
                <a:cubicBezTo>
                  <a:pt x="419" y="11"/>
                  <a:pt x="416" y="10"/>
                  <a:pt x="412" y="9"/>
                </a:cubicBezTo>
                <a:cubicBezTo>
                  <a:pt x="409" y="9"/>
                  <a:pt x="407" y="8"/>
                  <a:pt x="401" y="8"/>
                </a:cubicBezTo>
                <a:cubicBezTo>
                  <a:pt x="395" y="8"/>
                  <a:pt x="392" y="9"/>
                  <a:pt x="389" y="9"/>
                </a:cubicBezTo>
                <a:cubicBezTo>
                  <a:pt x="386" y="10"/>
                  <a:pt x="383" y="11"/>
                  <a:pt x="376" y="11"/>
                </a:cubicBezTo>
                <a:cubicBezTo>
                  <a:pt x="369" y="11"/>
                  <a:pt x="365" y="10"/>
                  <a:pt x="362" y="9"/>
                </a:cubicBezTo>
                <a:cubicBezTo>
                  <a:pt x="359" y="9"/>
                  <a:pt x="356" y="8"/>
                  <a:pt x="351" y="8"/>
                </a:cubicBezTo>
                <a:cubicBezTo>
                  <a:pt x="345" y="8"/>
                  <a:pt x="342" y="9"/>
                  <a:pt x="339" y="9"/>
                </a:cubicBezTo>
                <a:cubicBezTo>
                  <a:pt x="336" y="10"/>
                  <a:pt x="332" y="11"/>
                  <a:pt x="326" y="11"/>
                </a:cubicBezTo>
                <a:cubicBezTo>
                  <a:pt x="319" y="11"/>
                  <a:pt x="315" y="10"/>
                  <a:pt x="312" y="9"/>
                </a:cubicBezTo>
                <a:cubicBezTo>
                  <a:pt x="309" y="9"/>
                  <a:pt x="306" y="8"/>
                  <a:pt x="301" y="8"/>
                </a:cubicBezTo>
                <a:cubicBezTo>
                  <a:pt x="295" y="8"/>
                  <a:pt x="292" y="9"/>
                  <a:pt x="289" y="9"/>
                </a:cubicBezTo>
                <a:cubicBezTo>
                  <a:pt x="286" y="10"/>
                  <a:pt x="282" y="11"/>
                  <a:pt x="275" y="11"/>
                </a:cubicBezTo>
                <a:cubicBezTo>
                  <a:pt x="269" y="11"/>
                  <a:pt x="265" y="10"/>
                  <a:pt x="262" y="9"/>
                </a:cubicBezTo>
                <a:cubicBezTo>
                  <a:pt x="259" y="9"/>
                  <a:pt x="256" y="8"/>
                  <a:pt x="250" y="8"/>
                </a:cubicBezTo>
                <a:cubicBezTo>
                  <a:pt x="245" y="8"/>
                  <a:pt x="242" y="9"/>
                  <a:pt x="239" y="9"/>
                </a:cubicBezTo>
                <a:cubicBezTo>
                  <a:pt x="236" y="10"/>
                  <a:pt x="232" y="11"/>
                  <a:pt x="225" y="11"/>
                </a:cubicBezTo>
                <a:cubicBezTo>
                  <a:pt x="218" y="11"/>
                  <a:pt x="215" y="10"/>
                  <a:pt x="212" y="9"/>
                </a:cubicBezTo>
                <a:cubicBezTo>
                  <a:pt x="209" y="9"/>
                  <a:pt x="206" y="8"/>
                  <a:pt x="200" y="8"/>
                </a:cubicBezTo>
                <a:cubicBezTo>
                  <a:pt x="195" y="8"/>
                  <a:pt x="192" y="9"/>
                  <a:pt x="189" y="9"/>
                </a:cubicBezTo>
                <a:cubicBezTo>
                  <a:pt x="186" y="10"/>
                  <a:pt x="182" y="11"/>
                  <a:pt x="175" y="11"/>
                </a:cubicBezTo>
                <a:cubicBezTo>
                  <a:pt x="168" y="11"/>
                  <a:pt x="165" y="10"/>
                  <a:pt x="162" y="9"/>
                </a:cubicBezTo>
                <a:cubicBezTo>
                  <a:pt x="159" y="9"/>
                  <a:pt x="156" y="8"/>
                  <a:pt x="150" y="8"/>
                </a:cubicBezTo>
                <a:cubicBezTo>
                  <a:pt x="144" y="8"/>
                  <a:pt x="142" y="9"/>
                  <a:pt x="139" y="9"/>
                </a:cubicBezTo>
                <a:cubicBezTo>
                  <a:pt x="135" y="10"/>
                  <a:pt x="132" y="11"/>
                  <a:pt x="125" y="11"/>
                </a:cubicBezTo>
                <a:cubicBezTo>
                  <a:pt x="118" y="11"/>
                  <a:pt x="115" y="10"/>
                  <a:pt x="111" y="9"/>
                </a:cubicBezTo>
                <a:cubicBezTo>
                  <a:pt x="108" y="9"/>
                  <a:pt x="106" y="8"/>
                  <a:pt x="100" y="8"/>
                </a:cubicBezTo>
                <a:cubicBezTo>
                  <a:pt x="94" y="8"/>
                  <a:pt x="91" y="9"/>
                  <a:pt x="88" y="9"/>
                </a:cubicBezTo>
                <a:cubicBezTo>
                  <a:pt x="85" y="10"/>
                  <a:pt x="82" y="11"/>
                  <a:pt x="75" y="11"/>
                </a:cubicBezTo>
                <a:cubicBezTo>
                  <a:pt x="68" y="11"/>
                  <a:pt x="64" y="10"/>
                  <a:pt x="61" y="9"/>
                </a:cubicBezTo>
                <a:cubicBezTo>
                  <a:pt x="58" y="9"/>
                  <a:pt x="56" y="8"/>
                  <a:pt x="50" y="8"/>
                </a:cubicBezTo>
                <a:cubicBezTo>
                  <a:pt x="44" y="8"/>
                  <a:pt x="41" y="9"/>
                  <a:pt x="38" y="9"/>
                </a:cubicBezTo>
                <a:cubicBezTo>
                  <a:pt x="35" y="10"/>
                  <a:pt x="32" y="11"/>
                  <a:pt x="25" y="11"/>
                </a:cubicBezTo>
                <a:cubicBezTo>
                  <a:pt x="18" y="11"/>
                  <a:pt x="14" y="10"/>
                  <a:pt x="11" y="9"/>
                </a:cubicBezTo>
                <a:cubicBezTo>
                  <a:pt x="8" y="9"/>
                  <a:pt x="5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0" y="1"/>
                  <a:pt x="13" y="2"/>
                </a:cubicBezTo>
                <a:cubicBezTo>
                  <a:pt x="16" y="3"/>
                  <a:pt x="19" y="4"/>
                  <a:pt x="25" y="4"/>
                </a:cubicBezTo>
                <a:cubicBezTo>
                  <a:pt x="30" y="4"/>
                  <a:pt x="33" y="3"/>
                  <a:pt x="36" y="2"/>
                </a:cubicBezTo>
                <a:cubicBezTo>
                  <a:pt x="39" y="1"/>
                  <a:pt x="43" y="0"/>
                  <a:pt x="50" y="0"/>
                </a:cubicBezTo>
                <a:cubicBezTo>
                  <a:pt x="57" y="0"/>
                  <a:pt x="60" y="1"/>
                  <a:pt x="63" y="2"/>
                </a:cubicBezTo>
                <a:cubicBezTo>
                  <a:pt x="66" y="3"/>
                  <a:pt x="69" y="4"/>
                  <a:pt x="75" y="4"/>
                </a:cubicBezTo>
                <a:cubicBezTo>
                  <a:pt x="81" y="4"/>
                  <a:pt x="83" y="3"/>
                  <a:pt x="86" y="2"/>
                </a:cubicBezTo>
                <a:cubicBezTo>
                  <a:pt x="90" y="1"/>
                  <a:pt x="93" y="0"/>
                  <a:pt x="100" y="0"/>
                </a:cubicBezTo>
                <a:cubicBezTo>
                  <a:pt x="107" y="0"/>
                  <a:pt x="110" y="1"/>
                  <a:pt x="114" y="2"/>
                </a:cubicBezTo>
                <a:cubicBezTo>
                  <a:pt x="117" y="3"/>
                  <a:pt x="119" y="4"/>
                  <a:pt x="125" y="4"/>
                </a:cubicBezTo>
                <a:cubicBezTo>
                  <a:pt x="131" y="4"/>
                  <a:pt x="134" y="3"/>
                  <a:pt x="136" y="2"/>
                </a:cubicBezTo>
                <a:cubicBezTo>
                  <a:pt x="140" y="1"/>
                  <a:pt x="143" y="0"/>
                  <a:pt x="150" y="0"/>
                </a:cubicBezTo>
                <a:cubicBezTo>
                  <a:pt x="157" y="0"/>
                  <a:pt x="161" y="1"/>
                  <a:pt x="164" y="2"/>
                </a:cubicBezTo>
                <a:cubicBezTo>
                  <a:pt x="167" y="3"/>
                  <a:pt x="169" y="4"/>
                  <a:pt x="175" y="4"/>
                </a:cubicBezTo>
                <a:cubicBezTo>
                  <a:pt x="181" y="4"/>
                  <a:pt x="184" y="3"/>
                  <a:pt x="187" y="2"/>
                </a:cubicBezTo>
                <a:cubicBezTo>
                  <a:pt x="190" y="1"/>
                  <a:pt x="193" y="0"/>
                  <a:pt x="200" y="0"/>
                </a:cubicBezTo>
                <a:cubicBezTo>
                  <a:pt x="207" y="0"/>
                  <a:pt x="211" y="1"/>
                  <a:pt x="214" y="2"/>
                </a:cubicBezTo>
                <a:cubicBezTo>
                  <a:pt x="217" y="3"/>
                  <a:pt x="220" y="4"/>
                  <a:pt x="225" y="4"/>
                </a:cubicBezTo>
                <a:cubicBezTo>
                  <a:pt x="231" y="4"/>
                  <a:pt x="234" y="3"/>
                  <a:pt x="237" y="2"/>
                </a:cubicBezTo>
                <a:cubicBezTo>
                  <a:pt x="240" y="1"/>
                  <a:pt x="244" y="0"/>
                  <a:pt x="250" y="0"/>
                </a:cubicBezTo>
                <a:cubicBezTo>
                  <a:pt x="257" y="0"/>
                  <a:pt x="261" y="1"/>
                  <a:pt x="264" y="2"/>
                </a:cubicBezTo>
                <a:cubicBezTo>
                  <a:pt x="267" y="3"/>
                  <a:pt x="270" y="4"/>
                  <a:pt x="275" y="4"/>
                </a:cubicBezTo>
                <a:cubicBezTo>
                  <a:pt x="281" y="4"/>
                  <a:pt x="284" y="3"/>
                  <a:pt x="287" y="2"/>
                </a:cubicBezTo>
                <a:cubicBezTo>
                  <a:pt x="290" y="1"/>
                  <a:pt x="294" y="0"/>
                  <a:pt x="301" y="0"/>
                </a:cubicBezTo>
                <a:cubicBezTo>
                  <a:pt x="307" y="0"/>
                  <a:pt x="311" y="1"/>
                  <a:pt x="314" y="2"/>
                </a:cubicBezTo>
                <a:cubicBezTo>
                  <a:pt x="317" y="3"/>
                  <a:pt x="320" y="4"/>
                  <a:pt x="326" y="4"/>
                </a:cubicBezTo>
                <a:cubicBezTo>
                  <a:pt x="331" y="4"/>
                  <a:pt x="334" y="3"/>
                  <a:pt x="337" y="2"/>
                </a:cubicBezTo>
                <a:cubicBezTo>
                  <a:pt x="340" y="1"/>
                  <a:pt x="344" y="0"/>
                  <a:pt x="351" y="0"/>
                </a:cubicBezTo>
                <a:cubicBezTo>
                  <a:pt x="357" y="0"/>
                  <a:pt x="361" y="1"/>
                  <a:pt x="364" y="2"/>
                </a:cubicBezTo>
                <a:cubicBezTo>
                  <a:pt x="367" y="3"/>
                  <a:pt x="370" y="4"/>
                  <a:pt x="376" y="4"/>
                </a:cubicBezTo>
                <a:cubicBezTo>
                  <a:pt x="381" y="4"/>
                  <a:pt x="384" y="3"/>
                  <a:pt x="387" y="2"/>
                </a:cubicBezTo>
                <a:cubicBezTo>
                  <a:pt x="390" y="1"/>
                  <a:pt x="394" y="0"/>
                  <a:pt x="401" y="0"/>
                </a:cubicBezTo>
                <a:cubicBezTo>
                  <a:pt x="408" y="0"/>
                  <a:pt x="411" y="1"/>
                  <a:pt x="414" y="2"/>
                </a:cubicBezTo>
                <a:cubicBezTo>
                  <a:pt x="417" y="3"/>
                  <a:pt x="420" y="4"/>
                  <a:pt x="426" y="4"/>
                </a:cubicBezTo>
                <a:cubicBezTo>
                  <a:pt x="432" y="4"/>
                  <a:pt x="434" y="3"/>
                  <a:pt x="437" y="2"/>
                </a:cubicBezTo>
                <a:cubicBezTo>
                  <a:pt x="441" y="1"/>
                  <a:pt x="444" y="0"/>
                  <a:pt x="451" y="0"/>
                </a:cubicBezTo>
                <a:cubicBezTo>
                  <a:pt x="451" y="8"/>
                  <a:pt x="451" y="8"/>
                  <a:pt x="451" y="8"/>
                </a:cubicBezTo>
                <a:cubicBezTo>
                  <a:pt x="445" y="8"/>
                  <a:pt x="443" y="9"/>
                  <a:pt x="440" y="9"/>
                </a:cubicBezTo>
                <a:cubicBezTo>
                  <a:pt x="436" y="10"/>
                  <a:pt x="433" y="11"/>
                  <a:pt x="42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259"/>
          <p:cNvSpPr>
            <a:spLocks/>
          </p:cNvSpPr>
          <p:nvPr/>
        </p:nvSpPr>
        <p:spPr bwMode="auto">
          <a:xfrm>
            <a:off x="6677026" y="1158875"/>
            <a:ext cx="441325" cy="14288"/>
          </a:xfrm>
          <a:custGeom>
            <a:avLst/>
            <a:gdLst>
              <a:gd name="T0" fmla="*/ 328 w 359"/>
              <a:gd name="T1" fmla="*/ 9 h 12"/>
              <a:gd name="T2" fmla="*/ 310 w 359"/>
              <a:gd name="T3" fmla="*/ 9 h 12"/>
              <a:gd name="T4" fmla="*/ 288 w 359"/>
              <a:gd name="T5" fmla="*/ 9 h 12"/>
              <a:gd name="T6" fmla="*/ 271 w 359"/>
              <a:gd name="T7" fmla="*/ 9 h 12"/>
              <a:gd name="T8" fmla="*/ 248 w 359"/>
              <a:gd name="T9" fmla="*/ 9 h 12"/>
              <a:gd name="T10" fmla="*/ 231 w 359"/>
              <a:gd name="T11" fmla="*/ 9 h 12"/>
              <a:gd name="T12" fmla="*/ 208 w 359"/>
              <a:gd name="T13" fmla="*/ 9 h 12"/>
              <a:gd name="T14" fmla="*/ 191 w 359"/>
              <a:gd name="T15" fmla="*/ 9 h 12"/>
              <a:gd name="T16" fmla="*/ 168 w 359"/>
              <a:gd name="T17" fmla="*/ 9 h 12"/>
              <a:gd name="T18" fmla="*/ 151 w 359"/>
              <a:gd name="T19" fmla="*/ 9 h 12"/>
              <a:gd name="T20" fmla="*/ 128 w 359"/>
              <a:gd name="T21" fmla="*/ 9 h 12"/>
              <a:gd name="T22" fmla="*/ 111 w 359"/>
              <a:gd name="T23" fmla="*/ 9 h 12"/>
              <a:gd name="T24" fmla="*/ 88 w 359"/>
              <a:gd name="T25" fmla="*/ 9 h 12"/>
              <a:gd name="T26" fmla="*/ 71 w 359"/>
              <a:gd name="T27" fmla="*/ 9 h 12"/>
              <a:gd name="T28" fmla="*/ 48 w 359"/>
              <a:gd name="T29" fmla="*/ 9 h 12"/>
              <a:gd name="T30" fmla="*/ 31 w 359"/>
              <a:gd name="T31" fmla="*/ 9 h 12"/>
              <a:gd name="T32" fmla="*/ 8 w 359"/>
              <a:gd name="T33" fmla="*/ 9 h 12"/>
              <a:gd name="T34" fmla="*/ 0 w 359"/>
              <a:gd name="T35" fmla="*/ 0 h 12"/>
              <a:gd name="T36" fmla="*/ 20 w 359"/>
              <a:gd name="T37" fmla="*/ 4 h 12"/>
              <a:gd name="T38" fmla="*/ 40 w 359"/>
              <a:gd name="T39" fmla="*/ 0 h 12"/>
              <a:gd name="T40" fmla="*/ 60 w 359"/>
              <a:gd name="T41" fmla="*/ 4 h 12"/>
              <a:gd name="T42" fmla="*/ 80 w 359"/>
              <a:gd name="T43" fmla="*/ 0 h 12"/>
              <a:gd name="T44" fmla="*/ 99 w 359"/>
              <a:gd name="T45" fmla="*/ 4 h 12"/>
              <a:gd name="T46" fmla="*/ 119 w 359"/>
              <a:gd name="T47" fmla="*/ 0 h 12"/>
              <a:gd name="T48" fmla="*/ 139 w 359"/>
              <a:gd name="T49" fmla="*/ 4 h 12"/>
              <a:gd name="T50" fmla="*/ 159 w 359"/>
              <a:gd name="T51" fmla="*/ 0 h 12"/>
              <a:gd name="T52" fmla="*/ 179 w 359"/>
              <a:gd name="T53" fmla="*/ 4 h 12"/>
              <a:gd name="T54" fmla="*/ 199 w 359"/>
              <a:gd name="T55" fmla="*/ 0 h 12"/>
              <a:gd name="T56" fmla="*/ 219 w 359"/>
              <a:gd name="T57" fmla="*/ 4 h 12"/>
              <a:gd name="T58" fmla="*/ 239 w 359"/>
              <a:gd name="T59" fmla="*/ 0 h 12"/>
              <a:gd name="T60" fmla="*/ 259 w 359"/>
              <a:gd name="T61" fmla="*/ 4 h 12"/>
              <a:gd name="T62" fmla="*/ 279 w 359"/>
              <a:gd name="T63" fmla="*/ 0 h 12"/>
              <a:gd name="T64" fmla="*/ 299 w 359"/>
              <a:gd name="T65" fmla="*/ 4 h 12"/>
              <a:gd name="T66" fmla="*/ 319 w 359"/>
              <a:gd name="T67" fmla="*/ 0 h 12"/>
              <a:gd name="T68" fmla="*/ 339 w 359"/>
              <a:gd name="T69" fmla="*/ 4 h 12"/>
              <a:gd name="T70" fmla="*/ 359 w 359"/>
              <a:gd name="T71" fmla="*/ 0 h 12"/>
              <a:gd name="T72" fmla="*/ 350 w 359"/>
              <a:gd name="T73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59" h="12">
                <a:moveTo>
                  <a:pt x="339" y="12"/>
                </a:moveTo>
                <a:cubicBezTo>
                  <a:pt x="333" y="12"/>
                  <a:pt x="330" y="10"/>
                  <a:pt x="328" y="9"/>
                </a:cubicBezTo>
                <a:cubicBezTo>
                  <a:pt x="325" y="9"/>
                  <a:pt x="323" y="8"/>
                  <a:pt x="319" y="8"/>
                </a:cubicBezTo>
                <a:cubicBezTo>
                  <a:pt x="315" y="8"/>
                  <a:pt x="313" y="9"/>
                  <a:pt x="310" y="9"/>
                </a:cubicBezTo>
                <a:cubicBezTo>
                  <a:pt x="308" y="10"/>
                  <a:pt x="305" y="12"/>
                  <a:pt x="299" y="12"/>
                </a:cubicBezTo>
                <a:cubicBezTo>
                  <a:pt x="293" y="12"/>
                  <a:pt x="290" y="10"/>
                  <a:pt x="288" y="9"/>
                </a:cubicBezTo>
                <a:cubicBezTo>
                  <a:pt x="286" y="9"/>
                  <a:pt x="283" y="8"/>
                  <a:pt x="279" y="8"/>
                </a:cubicBezTo>
                <a:cubicBezTo>
                  <a:pt x="275" y="8"/>
                  <a:pt x="273" y="9"/>
                  <a:pt x="271" y="9"/>
                </a:cubicBezTo>
                <a:cubicBezTo>
                  <a:pt x="268" y="10"/>
                  <a:pt x="265" y="12"/>
                  <a:pt x="259" y="12"/>
                </a:cubicBezTo>
                <a:cubicBezTo>
                  <a:pt x="254" y="12"/>
                  <a:pt x="251" y="10"/>
                  <a:pt x="248" y="9"/>
                </a:cubicBezTo>
                <a:cubicBezTo>
                  <a:pt x="246" y="9"/>
                  <a:pt x="244" y="8"/>
                  <a:pt x="239" y="8"/>
                </a:cubicBezTo>
                <a:cubicBezTo>
                  <a:pt x="235" y="8"/>
                  <a:pt x="233" y="9"/>
                  <a:pt x="231" y="9"/>
                </a:cubicBezTo>
                <a:cubicBezTo>
                  <a:pt x="228" y="10"/>
                  <a:pt x="225" y="12"/>
                  <a:pt x="219" y="12"/>
                </a:cubicBezTo>
                <a:cubicBezTo>
                  <a:pt x="214" y="12"/>
                  <a:pt x="211" y="10"/>
                  <a:pt x="208" y="9"/>
                </a:cubicBezTo>
                <a:cubicBezTo>
                  <a:pt x="206" y="9"/>
                  <a:pt x="204" y="8"/>
                  <a:pt x="199" y="8"/>
                </a:cubicBezTo>
                <a:cubicBezTo>
                  <a:pt x="195" y="8"/>
                  <a:pt x="193" y="9"/>
                  <a:pt x="191" y="9"/>
                </a:cubicBezTo>
                <a:cubicBezTo>
                  <a:pt x="188" y="10"/>
                  <a:pt x="185" y="12"/>
                  <a:pt x="179" y="12"/>
                </a:cubicBezTo>
                <a:cubicBezTo>
                  <a:pt x="174" y="12"/>
                  <a:pt x="171" y="10"/>
                  <a:pt x="168" y="9"/>
                </a:cubicBezTo>
                <a:cubicBezTo>
                  <a:pt x="166" y="9"/>
                  <a:pt x="164" y="8"/>
                  <a:pt x="159" y="8"/>
                </a:cubicBezTo>
                <a:cubicBezTo>
                  <a:pt x="155" y="8"/>
                  <a:pt x="153" y="9"/>
                  <a:pt x="151" y="9"/>
                </a:cubicBezTo>
                <a:cubicBezTo>
                  <a:pt x="148" y="10"/>
                  <a:pt x="145" y="12"/>
                  <a:pt x="139" y="12"/>
                </a:cubicBezTo>
                <a:cubicBezTo>
                  <a:pt x="134" y="12"/>
                  <a:pt x="131" y="10"/>
                  <a:pt x="128" y="9"/>
                </a:cubicBezTo>
                <a:cubicBezTo>
                  <a:pt x="126" y="9"/>
                  <a:pt x="124" y="8"/>
                  <a:pt x="119" y="8"/>
                </a:cubicBezTo>
                <a:cubicBezTo>
                  <a:pt x="115" y="8"/>
                  <a:pt x="113" y="9"/>
                  <a:pt x="111" y="9"/>
                </a:cubicBezTo>
                <a:cubicBezTo>
                  <a:pt x="108" y="10"/>
                  <a:pt x="105" y="12"/>
                  <a:pt x="99" y="12"/>
                </a:cubicBezTo>
                <a:cubicBezTo>
                  <a:pt x="94" y="12"/>
                  <a:pt x="91" y="10"/>
                  <a:pt x="88" y="9"/>
                </a:cubicBezTo>
                <a:cubicBezTo>
                  <a:pt x="86" y="9"/>
                  <a:pt x="84" y="8"/>
                  <a:pt x="80" y="8"/>
                </a:cubicBezTo>
                <a:cubicBezTo>
                  <a:pt x="75" y="8"/>
                  <a:pt x="73" y="9"/>
                  <a:pt x="71" y="9"/>
                </a:cubicBezTo>
                <a:cubicBezTo>
                  <a:pt x="68" y="10"/>
                  <a:pt x="65" y="12"/>
                  <a:pt x="60" y="12"/>
                </a:cubicBezTo>
                <a:cubicBezTo>
                  <a:pt x="54" y="12"/>
                  <a:pt x="51" y="10"/>
                  <a:pt x="48" y="9"/>
                </a:cubicBezTo>
                <a:cubicBezTo>
                  <a:pt x="46" y="9"/>
                  <a:pt x="44" y="8"/>
                  <a:pt x="40" y="8"/>
                </a:cubicBezTo>
                <a:cubicBezTo>
                  <a:pt x="35" y="8"/>
                  <a:pt x="33" y="9"/>
                  <a:pt x="31" y="9"/>
                </a:cubicBezTo>
                <a:cubicBezTo>
                  <a:pt x="28" y="10"/>
                  <a:pt x="25" y="12"/>
                  <a:pt x="20" y="12"/>
                </a:cubicBezTo>
                <a:cubicBezTo>
                  <a:pt x="14" y="12"/>
                  <a:pt x="11" y="10"/>
                  <a:pt x="8" y="9"/>
                </a:cubicBezTo>
                <a:cubicBezTo>
                  <a:pt x="6" y="9"/>
                  <a:pt x="4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8" y="1"/>
                  <a:pt x="11" y="2"/>
                </a:cubicBezTo>
                <a:cubicBezTo>
                  <a:pt x="13" y="3"/>
                  <a:pt x="15" y="4"/>
                  <a:pt x="20" y="4"/>
                </a:cubicBezTo>
                <a:cubicBezTo>
                  <a:pt x="24" y="4"/>
                  <a:pt x="26" y="3"/>
                  <a:pt x="28" y="2"/>
                </a:cubicBezTo>
                <a:cubicBezTo>
                  <a:pt x="31" y="1"/>
                  <a:pt x="34" y="0"/>
                  <a:pt x="40" y="0"/>
                </a:cubicBezTo>
                <a:cubicBezTo>
                  <a:pt x="45" y="0"/>
                  <a:pt x="48" y="1"/>
                  <a:pt x="51" y="2"/>
                </a:cubicBezTo>
                <a:cubicBezTo>
                  <a:pt x="53" y="3"/>
                  <a:pt x="55" y="4"/>
                  <a:pt x="60" y="4"/>
                </a:cubicBezTo>
                <a:cubicBezTo>
                  <a:pt x="64" y="4"/>
                  <a:pt x="66" y="3"/>
                  <a:pt x="68" y="2"/>
                </a:cubicBezTo>
                <a:cubicBezTo>
                  <a:pt x="71" y="1"/>
                  <a:pt x="74" y="0"/>
                  <a:pt x="80" y="0"/>
                </a:cubicBezTo>
                <a:cubicBezTo>
                  <a:pt x="85" y="0"/>
                  <a:pt x="88" y="1"/>
                  <a:pt x="91" y="2"/>
                </a:cubicBezTo>
                <a:cubicBezTo>
                  <a:pt x="93" y="3"/>
                  <a:pt x="95" y="4"/>
                  <a:pt x="99" y="4"/>
                </a:cubicBezTo>
                <a:cubicBezTo>
                  <a:pt x="104" y="4"/>
                  <a:pt x="106" y="3"/>
                  <a:pt x="108" y="2"/>
                </a:cubicBezTo>
                <a:cubicBezTo>
                  <a:pt x="111" y="1"/>
                  <a:pt x="114" y="0"/>
                  <a:pt x="119" y="0"/>
                </a:cubicBezTo>
                <a:cubicBezTo>
                  <a:pt x="125" y="0"/>
                  <a:pt x="128" y="1"/>
                  <a:pt x="131" y="2"/>
                </a:cubicBezTo>
                <a:cubicBezTo>
                  <a:pt x="133" y="3"/>
                  <a:pt x="135" y="4"/>
                  <a:pt x="139" y="4"/>
                </a:cubicBezTo>
                <a:cubicBezTo>
                  <a:pt x="144" y="4"/>
                  <a:pt x="146" y="3"/>
                  <a:pt x="148" y="2"/>
                </a:cubicBezTo>
                <a:cubicBezTo>
                  <a:pt x="151" y="1"/>
                  <a:pt x="154" y="0"/>
                  <a:pt x="159" y="0"/>
                </a:cubicBezTo>
                <a:cubicBezTo>
                  <a:pt x="165" y="0"/>
                  <a:pt x="168" y="1"/>
                  <a:pt x="171" y="2"/>
                </a:cubicBezTo>
                <a:cubicBezTo>
                  <a:pt x="173" y="3"/>
                  <a:pt x="175" y="4"/>
                  <a:pt x="179" y="4"/>
                </a:cubicBezTo>
                <a:cubicBezTo>
                  <a:pt x="184" y="4"/>
                  <a:pt x="186" y="3"/>
                  <a:pt x="188" y="2"/>
                </a:cubicBezTo>
                <a:cubicBezTo>
                  <a:pt x="191" y="1"/>
                  <a:pt x="194" y="0"/>
                  <a:pt x="199" y="0"/>
                </a:cubicBezTo>
                <a:cubicBezTo>
                  <a:pt x="205" y="0"/>
                  <a:pt x="208" y="1"/>
                  <a:pt x="211" y="2"/>
                </a:cubicBezTo>
                <a:cubicBezTo>
                  <a:pt x="213" y="3"/>
                  <a:pt x="215" y="4"/>
                  <a:pt x="219" y="4"/>
                </a:cubicBezTo>
                <a:cubicBezTo>
                  <a:pt x="224" y="4"/>
                  <a:pt x="226" y="3"/>
                  <a:pt x="228" y="2"/>
                </a:cubicBezTo>
                <a:cubicBezTo>
                  <a:pt x="231" y="1"/>
                  <a:pt x="234" y="0"/>
                  <a:pt x="239" y="0"/>
                </a:cubicBezTo>
                <a:cubicBezTo>
                  <a:pt x="245" y="0"/>
                  <a:pt x="248" y="1"/>
                  <a:pt x="251" y="2"/>
                </a:cubicBezTo>
                <a:cubicBezTo>
                  <a:pt x="253" y="3"/>
                  <a:pt x="255" y="4"/>
                  <a:pt x="259" y="4"/>
                </a:cubicBezTo>
                <a:cubicBezTo>
                  <a:pt x="264" y="4"/>
                  <a:pt x="266" y="3"/>
                  <a:pt x="268" y="2"/>
                </a:cubicBezTo>
                <a:cubicBezTo>
                  <a:pt x="271" y="1"/>
                  <a:pt x="274" y="0"/>
                  <a:pt x="279" y="0"/>
                </a:cubicBezTo>
                <a:cubicBezTo>
                  <a:pt x="285" y="0"/>
                  <a:pt x="288" y="1"/>
                  <a:pt x="290" y="2"/>
                </a:cubicBezTo>
                <a:cubicBezTo>
                  <a:pt x="293" y="3"/>
                  <a:pt x="295" y="4"/>
                  <a:pt x="299" y="4"/>
                </a:cubicBezTo>
                <a:cubicBezTo>
                  <a:pt x="303" y="4"/>
                  <a:pt x="305" y="3"/>
                  <a:pt x="308" y="2"/>
                </a:cubicBezTo>
                <a:cubicBezTo>
                  <a:pt x="310" y="1"/>
                  <a:pt x="313" y="0"/>
                  <a:pt x="319" y="0"/>
                </a:cubicBezTo>
                <a:cubicBezTo>
                  <a:pt x="325" y="0"/>
                  <a:pt x="328" y="1"/>
                  <a:pt x="330" y="2"/>
                </a:cubicBezTo>
                <a:cubicBezTo>
                  <a:pt x="333" y="3"/>
                  <a:pt x="335" y="4"/>
                  <a:pt x="339" y="4"/>
                </a:cubicBezTo>
                <a:cubicBezTo>
                  <a:pt x="343" y="4"/>
                  <a:pt x="345" y="3"/>
                  <a:pt x="348" y="2"/>
                </a:cubicBezTo>
                <a:cubicBezTo>
                  <a:pt x="350" y="1"/>
                  <a:pt x="353" y="0"/>
                  <a:pt x="359" y="0"/>
                </a:cubicBezTo>
                <a:cubicBezTo>
                  <a:pt x="359" y="8"/>
                  <a:pt x="359" y="8"/>
                  <a:pt x="359" y="8"/>
                </a:cubicBezTo>
                <a:cubicBezTo>
                  <a:pt x="355" y="8"/>
                  <a:pt x="353" y="9"/>
                  <a:pt x="350" y="9"/>
                </a:cubicBezTo>
                <a:cubicBezTo>
                  <a:pt x="348" y="10"/>
                  <a:pt x="345" y="12"/>
                  <a:pt x="339" y="12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261"/>
          <p:cNvSpPr>
            <a:spLocks/>
          </p:cNvSpPr>
          <p:nvPr/>
        </p:nvSpPr>
        <p:spPr bwMode="auto">
          <a:xfrm>
            <a:off x="9323388" y="2497137"/>
            <a:ext cx="622300" cy="792163"/>
          </a:xfrm>
          <a:custGeom>
            <a:avLst/>
            <a:gdLst>
              <a:gd name="T0" fmla="*/ 506 w 506"/>
              <a:gd name="T1" fmla="*/ 40 h 645"/>
              <a:gd name="T2" fmla="*/ 506 w 506"/>
              <a:gd name="T3" fmla="*/ 39 h 645"/>
              <a:gd name="T4" fmla="*/ 505 w 506"/>
              <a:gd name="T5" fmla="*/ 39 h 645"/>
              <a:gd name="T6" fmla="*/ 253 w 506"/>
              <a:gd name="T7" fmla="*/ 0 h 645"/>
              <a:gd name="T8" fmla="*/ 1 w 506"/>
              <a:gd name="T9" fmla="*/ 39 h 645"/>
              <a:gd name="T10" fmla="*/ 0 w 506"/>
              <a:gd name="T11" fmla="*/ 39 h 645"/>
              <a:gd name="T12" fmla="*/ 1 w 506"/>
              <a:gd name="T13" fmla="*/ 40 h 645"/>
              <a:gd name="T14" fmla="*/ 0 w 506"/>
              <a:gd name="T15" fmla="*/ 42 h 645"/>
              <a:gd name="T16" fmla="*/ 1 w 506"/>
              <a:gd name="T17" fmla="*/ 44 h 645"/>
              <a:gd name="T18" fmla="*/ 73 w 506"/>
              <a:gd name="T19" fmla="*/ 624 h 645"/>
              <a:gd name="T20" fmla="*/ 73 w 506"/>
              <a:gd name="T21" fmla="*/ 624 h 645"/>
              <a:gd name="T22" fmla="*/ 253 w 506"/>
              <a:gd name="T23" fmla="*/ 645 h 645"/>
              <a:gd name="T24" fmla="*/ 433 w 506"/>
              <a:gd name="T25" fmla="*/ 624 h 645"/>
              <a:gd name="T26" fmla="*/ 433 w 506"/>
              <a:gd name="T27" fmla="*/ 624 h 645"/>
              <a:gd name="T28" fmla="*/ 505 w 506"/>
              <a:gd name="T29" fmla="*/ 44 h 645"/>
              <a:gd name="T30" fmla="*/ 506 w 506"/>
              <a:gd name="T31" fmla="*/ 42 h 645"/>
              <a:gd name="T32" fmla="*/ 506 w 506"/>
              <a:gd name="T33" fmla="*/ 4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6" h="645">
                <a:moveTo>
                  <a:pt x="506" y="40"/>
                </a:moveTo>
                <a:cubicBezTo>
                  <a:pt x="506" y="39"/>
                  <a:pt x="506" y="39"/>
                  <a:pt x="506" y="39"/>
                </a:cubicBezTo>
                <a:cubicBezTo>
                  <a:pt x="505" y="39"/>
                  <a:pt x="505" y="39"/>
                  <a:pt x="505" y="39"/>
                </a:cubicBezTo>
                <a:cubicBezTo>
                  <a:pt x="498" y="17"/>
                  <a:pt x="388" y="0"/>
                  <a:pt x="253" y="0"/>
                </a:cubicBezTo>
                <a:cubicBezTo>
                  <a:pt x="119" y="0"/>
                  <a:pt x="9" y="17"/>
                  <a:pt x="1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1"/>
                  <a:pt x="0" y="41"/>
                  <a:pt x="0" y="42"/>
                </a:cubicBezTo>
                <a:cubicBezTo>
                  <a:pt x="0" y="42"/>
                  <a:pt x="1" y="43"/>
                  <a:pt x="1" y="44"/>
                </a:cubicBezTo>
                <a:cubicBezTo>
                  <a:pt x="73" y="624"/>
                  <a:pt x="73" y="624"/>
                  <a:pt x="73" y="624"/>
                </a:cubicBezTo>
                <a:cubicBezTo>
                  <a:pt x="73" y="624"/>
                  <a:pt x="73" y="624"/>
                  <a:pt x="73" y="624"/>
                </a:cubicBezTo>
                <a:cubicBezTo>
                  <a:pt x="78" y="636"/>
                  <a:pt x="157" y="645"/>
                  <a:pt x="253" y="645"/>
                </a:cubicBezTo>
                <a:cubicBezTo>
                  <a:pt x="350" y="645"/>
                  <a:pt x="429" y="636"/>
                  <a:pt x="433" y="624"/>
                </a:cubicBezTo>
                <a:cubicBezTo>
                  <a:pt x="433" y="624"/>
                  <a:pt x="433" y="624"/>
                  <a:pt x="433" y="624"/>
                </a:cubicBezTo>
                <a:cubicBezTo>
                  <a:pt x="505" y="44"/>
                  <a:pt x="505" y="44"/>
                  <a:pt x="505" y="44"/>
                </a:cubicBezTo>
                <a:cubicBezTo>
                  <a:pt x="506" y="43"/>
                  <a:pt x="506" y="42"/>
                  <a:pt x="506" y="42"/>
                </a:cubicBezTo>
                <a:cubicBezTo>
                  <a:pt x="506" y="41"/>
                  <a:pt x="506" y="41"/>
                  <a:pt x="506" y="40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262"/>
          <p:cNvSpPr>
            <a:spLocks/>
          </p:cNvSpPr>
          <p:nvPr/>
        </p:nvSpPr>
        <p:spPr bwMode="auto">
          <a:xfrm>
            <a:off x="9337676" y="2509837"/>
            <a:ext cx="595313" cy="77788"/>
          </a:xfrm>
          <a:custGeom>
            <a:avLst/>
            <a:gdLst>
              <a:gd name="T0" fmla="*/ 320 w 484"/>
              <a:gd name="T1" fmla="*/ 0 h 63"/>
              <a:gd name="T2" fmla="*/ 265 w 484"/>
              <a:gd name="T3" fmla="*/ 54 h 63"/>
              <a:gd name="T4" fmla="*/ 247 w 484"/>
              <a:gd name="T5" fmla="*/ 54 h 63"/>
              <a:gd name="T6" fmla="*/ 160 w 484"/>
              <a:gd name="T7" fmla="*/ 0 h 63"/>
              <a:gd name="T8" fmla="*/ 70 w 484"/>
              <a:gd name="T9" fmla="*/ 9 h 63"/>
              <a:gd name="T10" fmla="*/ 0 w 484"/>
              <a:gd name="T11" fmla="*/ 31 h 63"/>
              <a:gd name="T12" fmla="*/ 70 w 484"/>
              <a:gd name="T13" fmla="*/ 52 h 63"/>
              <a:gd name="T14" fmla="*/ 98 w 484"/>
              <a:gd name="T15" fmla="*/ 55 h 63"/>
              <a:gd name="T16" fmla="*/ 98 w 484"/>
              <a:gd name="T17" fmla="*/ 55 h 63"/>
              <a:gd name="T18" fmla="*/ 98 w 484"/>
              <a:gd name="T19" fmla="*/ 55 h 63"/>
              <a:gd name="T20" fmla="*/ 128 w 484"/>
              <a:gd name="T21" fmla="*/ 58 h 63"/>
              <a:gd name="T22" fmla="*/ 187 w 484"/>
              <a:gd name="T23" fmla="*/ 62 h 63"/>
              <a:gd name="T24" fmla="*/ 192 w 484"/>
              <a:gd name="T25" fmla="*/ 62 h 63"/>
              <a:gd name="T26" fmla="*/ 245 w 484"/>
              <a:gd name="T27" fmla="*/ 63 h 63"/>
              <a:gd name="T28" fmla="*/ 414 w 484"/>
              <a:gd name="T29" fmla="*/ 52 h 63"/>
              <a:gd name="T30" fmla="*/ 484 w 484"/>
              <a:gd name="T31" fmla="*/ 31 h 63"/>
              <a:gd name="T32" fmla="*/ 414 w 484"/>
              <a:gd name="T33" fmla="*/ 9 h 63"/>
              <a:gd name="T34" fmla="*/ 320 w 484"/>
              <a:gd name="T3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4" h="63">
                <a:moveTo>
                  <a:pt x="320" y="0"/>
                </a:moveTo>
                <a:cubicBezTo>
                  <a:pt x="265" y="54"/>
                  <a:pt x="265" y="54"/>
                  <a:pt x="265" y="54"/>
                </a:cubicBezTo>
                <a:cubicBezTo>
                  <a:pt x="247" y="54"/>
                  <a:pt x="247" y="54"/>
                  <a:pt x="247" y="54"/>
                </a:cubicBezTo>
                <a:cubicBezTo>
                  <a:pt x="160" y="0"/>
                  <a:pt x="160" y="0"/>
                  <a:pt x="160" y="0"/>
                </a:cubicBezTo>
                <a:cubicBezTo>
                  <a:pt x="127" y="2"/>
                  <a:pt x="96" y="5"/>
                  <a:pt x="70" y="9"/>
                </a:cubicBezTo>
                <a:cubicBezTo>
                  <a:pt x="17" y="18"/>
                  <a:pt x="2" y="27"/>
                  <a:pt x="0" y="31"/>
                </a:cubicBezTo>
                <a:cubicBezTo>
                  <a:pt x="2" y="34"/>
                  <a:pt x="17" y="43"/>
                  <a:pt x="70" y="52"/>
                </a:cubicBezTo>
                <a:cubicBezTo>
                  <a:pt x="79" y="53"/>
                  <a:pt x="88" y="54"/>
                  <a:pt x="98" y="55"/>
                </a:cubicBezTo>
                <a:cubicBezTo>
                  <a:pt x="98" y="55"/>
                  <a:pt x="98" y="55"/>
                  <a:pt x="98" y="55"/>
                </a:cubicBezTo>
                <a:cubicBezTo>
                  <a:pt x="98" y="55"/>
                  <a:pt x="98" y="55"/>
                  <a:pt x="98" y="55"/>
                </a:cubicBezTo>
                <a:cubicBezTo>
                  <a:pt x="108" y="56"/>
                  <a:pt x="117" y="57"/>
                  <a:pt x="128" y="58"/>
                </a:cubicBezTo>
                <a:cubicBezTo>
                  <a:pt x="187" y="62"/>
                  <a:pt x="187" y="62"/>
                  <a:pt x="187" y="62"/>
                </a:cubicBezTo>
                <a:cubicBezTo>
                  <a:pt x="189" y="62"/>
                  <a:pt x="190" y="62"/>
                  <a:pt x="192" y="62"/>
                </a:cubicBezTo>
                <a:cubicBezTo>
                  <a:pt x="209" y="63"/>
                  <a:pt x="227" y="63"/>
                  <a:pt x="245" y="63"/>
                </a:cubicBezTo>
                <a:cubicBezTo>
                  <a:pt x="308" y="63"/>
                  <a:pt x="368" y="59"/>
                  <a:pt x="414" y="52"/>
                </a:cubicBezTo>
                <a:cubicBezTo>
                  <a:pt x="467" y="43"/>
                  <a:pt x="483" y="34"/>
                  <a:pt x="484" y="31"/>
                </a:cubicBezTo>
                <a:cubicBezTo>
                  <a:pt x="483" y="27"/>
                  <a:pt x="467" y="18"/>
                  <a:pt x="414" y="9"/>
                </a:cubicBezTo>
                <a:cubicBezTo>
                  <a:pt x="387" y="5"/>
                  <a:pt x="355" y="2"/>
                  <a:pt x="320" y="0"/>
                </a:cubicBezTo>
              </a:path>
            </a:pathLst>
          </a:custGeom>
          <a:solidFill>
            <a:srgbClr val="0000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263"/>
          <p:cNvSpPr>
            <a:spLocks noEditPoints="1"/>
          </p:cNvSpPr>
          <p:nvPr/>
        </p:nvSpPr>
        <p:spPr bwMode="auto">
          <a:xfrm>
            <a:off x="9323388" y="2497137"/>
            <a:ext cx="622300" cy="101600"/>
          </a:xfrm>
          <a:custGeom>
            <a:avLst/>
            <a:gdLst>
              <a:gd name="T0" fmla="*/ 253 w 506"/>
              <a:gd name="T1" fmla="*/ 9 h 83"/>
              <a:gd name="T2" fmla="*/ 425 w 506"/>
              <a:gd name="T3" fmla="*/ 20 h 83"/>
              <a:gd name="T4" fmla="*/ 495 w 506"/>
              <a:gd name="T5" fmla="*/ 42 h 83"/>
              <a:gd name="T6" fmla="*/ 425 w 506"/>
              <a:gd name="T7" fmla="*/ 63 h 83"/>
              <a:gd name="T8" fmla="*/ 253 w 506"/>
              <a:gd name="T9" fmla="*/ 74 h 83"/>
              <a:gd name="T10" fmla="*/ 81 w 506"/>
              <a:gd name="T11" fmla="*/ 63 h 83"/>
              <a:gd name="T12" fmla="*/ 11 w 506"/>
              <a:gd name="T13" fmla="*/ 42 h 83"/>
              <a:gd name="T14" fmla="*/ 81 w 506"/>
              <a:gd name="T15" fmla="*/ 20 h 83"/>
              <a:gd name="T16" fmla="*/ 253 w 506"/>
              <a:gd name="T17" fmla="*/ 9 h 83"/>
              <a:gd name="T18" fmla="*/ 253 w 506"/>
              <a:gd name="T19" fmla="*/ 0 h 83"/>
              <a:gd name="T20" fmla="*/ 0 w 506"/>
              <a:gd name="T21" fmla="*/ 42 h 83"/>
              <a:gd name="T22" fmla="*/ 253 w 506"/>
              <a:gd name="T23" fmla="*/ 83 h 83"/>
              <a:gd name="T24" fmla="*/ 506 w 506"/>
              <a:gd name="T25" fmla="*/ 42 h 83"/>
              <a:gd name="T26" fmla="*/ 253 w 506"/>
              <a:gd name="T2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6" h="83">
                <a:moveTo>
                  <a:pt x="253" y="9"/>
                </a:moveTo>
                <a:cubicBezTo>
                  <a:pt x="318" y="9"/>
                  <a:pt x="379" y="13"/>
                  <a:pt x="425" y="20"/>
                </a:cubicBezTo>
                <a:cubicBezTo>
                  <a:pt x="478" y="29"/>
                  <a:pt x="494" y="38"/>
                  <a:pt x="495" y="42"/>
                </a:cubicBezTo>
                <a:cubicBezTo>
                  <a:pt x="494" y="45"/>
                  <a:pt x="478" y="54"/>
                  <a:pt x="425" y="63"/>
                </a:cubicBezTo>
                <a:cubicBezTo>
                  <a:pt x="379" y="70"/>
                  <a:pt x="318" y="74"/>
                  <a:pt x="253" y="74"/>
                </a:cubicBezTo>
                <a:cubicBezTo>
                  <a:pt x="189" y="74"/>
                  <a:pt x="128" y="70"/>
                  <a:pt x="81" y="63"/>
                </a:cubicBezTo>
                <a:cubicBezTo>
                  <a:pt x="28" y="54"/>
                  <a:pt x="13" y="45"/>
                  <a:pt x="11" y="42"/>
                </a:cubicBezTo>
                <a:cubicBezTo>
                  <a:pt x="13" y="38"/>
                  <a:pt x="28" y="29"/>
                  <a:pt x="81" y="20"/>
                </a:cubicBezTo>
                <a:cubicBezTo>
                  <a:pt x="128" y="13"/>
                  <a:pt x="189" y="9"/>
                  <a:pt x="253" y="9"/>
                </a:cubicBezTo>
                <a:moveTo>
                  <a:pt x="253" y="0"/>
                </a:moveTo>
                <a:cubicBezTo>
                  <a:pt x="114" y="0"/>
                  <a:pt x="0" y="19"/>
                  <a:pt x="0" y="42"/>
                </a:cubicBezTo>
                <a:cubicBezTo>
                  <a:pt x="0" y="64"/>
                  <a:pt x="114" y="83"/>
                  <a:pt x="253" y="83"/>
                </a:cubicBezTo>
                <a:cubicBezTo>
                  <a:pt x="393" y="83"/>
                  <a:pt x="506" y="64"/>
                  <a:pt x="506" y="42"/>
                </a:cubicBezTo>
                <a:cubicBezTo>
                  <a:pt x="506" y="19"/>
                  <a:pt x="393" y="0"/>
                  <a:pt x="253" y="0"/>
                </a:cubicBezTo>
              </a:path>
            </a:pathLst>
          </a:custGeom>
          <a:solidFill>
            <a:srgbClr val="4A6C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264"/>
          <p:cNvSpPr>
            <a:spLocks noEditPoints="1"/>
          </p:cNvSpPr>
          <p:nvPr/>
        </p:nvSpPr>
        <p:spPr bwMode="auto">
          <a:xfrm>
            <a:off x="9323388" y="2497137"/>
            <a:ext cx="622300" cy="101600"/>
          </a:xfrm>
          <a:custGeom>
            <a:avLst/>
            <a:gdLst>
              <a:gd name="T0" fmla="*/ 253 w 506"/>
              <a:gd name="T1" fmla="*/ 9 h 83"/>
              <a:gd name="T2" fmla="*/ 425 w 506"/>
              <a:gd name="T3" fmla="*/ 20 h 83"/>
              <a:gd name="T4" fmla="*/ 495 w 506"/>
              <a:gd name="T5" fmla="*/ 42 h 83"/>
              <a:gd name="T6" fmla="*/ 425 w 506"/>
              <a:gd name="T7" fmla="*/ 63 h 83"/>
              <a:gd name="T8" fmla="*/ 253 w 506"/>
              <a:gd name="T9" fmla="*/ 74 h 83"/>
              <a:gd name="T10" fmla="*/ 81 w 506"/>
              <a:gd name="T11" fmla="*/ 63 h 83"/>
              <a:gd name="T12" fmla="*/ 11 w 506"/>
              <a:gd name="T13" fmla="*/ 42 h 83"/>
              <a:gd name="T14" fmla="*/ 81 w 506"/>
              <a:gd name="T15" fmla="*/ 20 h 83"/>
              <a:gd name="T16" fmla="*/ 253 w 506"/>
              <a:gd name="T17" fmla="*/ 9 h 83"/>
              <a:gd name="T18" fmla="*/ 253 w 506"/>
              <a:gd name="T19" fmla="*/ 0 h 83"/>
              <a:gd name="T20" fmla="*/ 0 w 506"/>
              <a:gd name="T21" fmla="*/ 42 h 83"/>
              <a:gd name="T22" fmla="*/ 253 w 506"/>
              <a:gd name="T23" fmla="*/ 83 h 83"/>
              <a:gd name="T24" fmla="*/ 506 w 506"/>
              <a:gd name="T25" fmla="*/ 42 h 83"/>
              <a:gd name="T26" fmla="*/ 253 w 506"/>
              <a:gd name="T2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6" h="83">
                <a:moveTo>
                  <a:pt x="253" y="9"/>
                </a:moveTo>
                <a:cubicBezTo>
                  <a:pt x="318" y="9"/>
                  <a:pt x="379" y="13"/>
                  <a:pt x="425" y="20"/>
                </a:cubicBezTo>
                <a:cubicBezTo>
                  <a:pt x="478" y="29"/>
                  <a:pt x="494" y="38"/>
                  <a:pt x="495" y="42"/>
                </a:cubicBezTo>
                <a:cubicBezTo>
                  <a:pt x="494" y="45"/>
                  <a:pt x="478" y="54"/>
                  <a:pt x="425" y="63"/>
                </a:cubicBezTo>
                <a:cubicBezTo>
                  <a:pt x="379" y="70"/>
                  <a:pt x="318" y="74"/>
                  <a:pt x="253" y="74"/>
                </a:cubicBezTo>
                <a:cubicBezTo>
                  <a:pt x="189" y="74"/>
                  <a:pt x="128" y="70"/>
                  <a:pt x="81" y="63"/>
                </a:cubicBezTo>
                <a:cubicBezTo>
                  <a:pt x="28" y="54"/>
                  <a:pt x="13" y="45"/>
                  <a:pt x="11" y="42"/>
                </a:cubicBezTo>
                <a:cubicBezTo>
                  <a:pt x="13" y="38"/>
                  <a:pt x="28" y="29"/>
                  <a:pt x="81" y="20"/>
                </a:cubicBezTo>
                <a:cubicBezTo>
                  <a:pt x="128" y="13"/>
                  <a:pt x="189" y="9"/>
                  <a:pt x="253" y="9"/>
                </a:cubicBezTo>
                <a:moveTo>
                  <a:pt x="253" y="0"/>
                </a:moveTo>
                <a:cubicBezTo>
                  <a:pt x="114" y="0"/>
                  <a:pt x="0" y="19"/>
                  <a:pt x="0" y="42"/>
                </a:cubicBezTo>
                <a:cubicBezTo>
                  <a:pt x="0" y="64"/>
                  <a:pt x="114" y="83"/>
                  <a:pt x="253" y="83"/>
                </a:cubicBezTo>
                <a:cubicBezTo>
                  <a:pt x="393" y="83"/>
                  <a:pt x="506" y="64"/>
                  <a:pt x="506" y="42"/>
                </a:cubicBezTo>
                <a:cubicBezTo>
                  <a:pt x="506" y="19"/>
                  <a:pt x="393" y="0"/>
                  <a:pt x="253" y="0"/>
                </a:cubicBezTo>
              </a:path>
            </a:pathLst>
          </a:custGeom>
          <a:solidFill>
            <a:srgbClr val="4A6C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265"/>
          <p:cNvSpPr>
            <a:spLocks/>
          </p:cNvSpPr>
          <p:nvPr/>
        </p:nvSpPr>
        <p:spPr bwMode="auto">
          <a:xfrm>
            <a:off x="9494838" y="2581275"/>
            <a:ext cx="73025" cy="4763"/>
          </a:xfrm>
          <a:custGeom>
            <a:avLst/>
            <a:gdLst>
              <a:gd name="T0" fmla="*/ 0 w 59"/>
              <a:gd name="T1" fmla="*/ 0 h 4"/>
              <a:gd name="T2" fmla="*/ 59 w 59"/>
              <a:gd name="T3" fmla="*/ 4 h 4"/>
              <a:gd name="T4" fmla="*/ 0 w 59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" h="4">
                <a:moveTo>
                  <a:pt x="0" y="0"/>
                </a:moveTo>
                <a:cubicBezTo>
                  <a:pt x="18" y="2"/>
                  <a:pt x="38" y="3"/>
                  <a:pt x="59" y="4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266"/>
          <p:cNvSpPr>
            <a:spLocks noEditPoints="1"/>
          </p:cNvSpPr>
          <p:nvPr/>
        </p:nvSpPr>
        <p:spPr bwMode="auto">
          <a:xfrm>
            <a:off x="9467851" y="3279775"/>
            <a:ext cx="114300" cy="9525"/>
          </a:xfrm>
          <a:custGeom>
            <a:avLst/>
            <a:gdLst>
              <a:gd name="T0" fmla="*/ 79 w 93"/>
              <a:gd name="T1" fmla="*/ 6 h 7"/>
              <a:gd name="T2" fmla="*/ 93 w 93"/>
              <a:gd name="T3" fmla="*/ 7 h 7"/>
              <a:gd name="T4" fmla="*/ 93 w 93"/>
              <a:gd name="T5" fmla="*/ 7 h 7"/>
              <a:gd name="T6" fmla="*/ 79 w 93"/>
              <a:gd name="T7" fmla="*/ 6 h 7"/>
              <a:gd name="T8" fmla="*/ 33 w 93"/>
              <a:gd name="T9" fmla="*/ 4 h 7"/>
              <a:gd name="T10" fmla="*/ 46 w 93"/>
              <a:gd name="T11" fmla="*/ 5 h 7"/>
              <a:gd name="T12" fmla="*/ 46 w 93"/>
              <a:gd name="T13" fmla="*/ 5 h 7"/>
              <a:gd name="T14" fmla="*/ 33 w 93"/>
              <a:gd name="T15" fmla="*/ 4 h 7"/>
              <a:gd name="T16" fmla="*/ 0 w 93"/>
              <a:gd name="T17" fmla="*/ 0 h 7"/>
              <a:gd name="T18" fmla="*/ 0 w 93"/>
              <a:gd name="T19" fmla="*/ 0 h 7"/>
              <a:gd name="T20" fmla="*/ 0 w 93"/>
              <a:gd name="T21" fmla="*/ 0 h 7"/>
              <a:gd name="T22" fmla="*/ 0 w 93"/>
              <a:gd name="T2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" h="7">
                <a:moveTo>
                  <a:pt x="79" y="6"/>
                </a:moveTo>
                <a:cubicBezTo>
                  <a:pt x="87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88" y="7"/>
                  <a:pt x="83" y="7"/>
                  <a:pt x="79" y="6"/>
                </a:cubicBezTo>
                <a:moveTo>
                  <a:pt x="33" y="4"/>
                </a:moveTo>
                <a:cubicBezTo>
                  <a:pt x="39" y="4"/>
                  <a:pt x="44" y="5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2" y="4"/>
                  <a:pt x="37" y="4"/>
                  <a:pt x="33" y="4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7D8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267"/>
          <p:cNvSpPr>
            <a:spLocks/>
          </p:cNvSpPr>
          <p:nvPr/>
        </p:nvSpPr>
        <p:spPr bwMode="auto">
          <a:xfrm>
            <a:off x="9467851" y="2590800"/>
            <a:ext cx="114300" cy="698500"/>
          </a:xfrm>
          <a:custGeom>
            <a:avLst/>
            <a:gdLst>
              <a:gd name="T0" fmla="*/ 0 w 93"/>
              <a:gd name="T1" fmla="*/ 0 h 568"/>
              <a:gd name="T2" fmla="*/ 0 w 93"/>
              <a:gd name="T3" fmla="*/ 561 h 568"/>
              <a:gd name="T4" fmla="*/ 0 w 93"/>
              <a:gd name="T5" fmla="*/ 561 h 568"/>
              <a:gd name="T6" fmla="*/ 33 w 93"/>
              <a:gd name="T7" fmla="*/ 565 h 568"/>
              <a:gd name="T8" fmla="*/ 46 w 93"/>
              <a:gd name="T9" fmla="*/ 566 h 568"/>
              <a:gd name="T10" fmla="*/ 79 w 93"/>
              <a:gd name="T11" fmla="*/ 567 h 568"/>
              <a:gd name="T12" fmla="*/ 93 w 93"/>
              <a:gd name="T13" fmla="*/ 568 h 568"/>
              <a:gd name="T14" fmla="*/ 93 w 93"/>
              <a:gd name="T15" fmla="*/ 7 h 568"/>
              <a:gd name="T16" fmla="*/ 93 w 93"/>
              <a:gd name="T17" fmla="*/ 6 h 568"/>
              <a:gd name="T18" fmla="*/ 0 w 93"/>
              <a:gd name="T19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" h="568">
                <a:moveTo>
                  <a:pt x="0" y="0"/>
                </a:moveTo>
                <a:cubicBezTo>
                  <a:pt x="0" y="561"/>
                  <a:pt x="0" y="561"/>
                  <a:pt x="0" y="561"/>
                </a:cubicBezTo>
                <a:cubicBezTo>
                  <a:pt x="0" y="561"/>
                  <a:pt x="0" y="561"/>
                  <a:pt x="0" y="561"/>
                </a:cubicBezTo>
                <a:cubicBezTo>
                  <a:pt x="0" y="561"/>
                  <a:pt x="19" y="563"/>
                  <a:pt x="33" y="565"/>
                </a:cubicBezTo>
                <a:cubicBezTo>
                  <a:pt x="37" y="565"/>
                  <a:pt x="42" y="565"/>
                  <a:pt x="46" y="566"/>
                </a:cubicBezTo>
                <a:cubicBezTo>
                  <a:pt x="54" y="566"/>
                  <a:pt x="68" y="567"/>
                  <a:pt x="79" y="567"/>
                </a:cubicBezTo>
                <a:cubicBezTo>
                  <a:pt x="83" y="568"/>
                  <a:pt x="88" y="568"/>
                  <a:pt x="93" y="5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6"/>
                  <a:pt x="93" y="6"/>
                  <a:pt x="93" y="6"/>
                </a:cubicBezTo>
                <a:cubicBezTo>
                  <a:pt x="59" y="5"/>
                  <a:pt x="28" y="3"/>
                  <a:pt x="0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268"/>
          <p:cNvSpPr>
            <a:spLocks/>
          </p:cNvSpPr>
          <p:nvPr/>
        </p:nvSpPr>
        <p:spPr bwMode="auto">
          <a:xfrm>
            <a:off x="9467851" y="2579687"/>
            <a:ext cx="120650" cy="17463"/>
          </a:xfrm>
          <a:custGeom>
            <a:avLst/>
            <a:gdLst>
              <a:gd name="T0" fmla="*/ 6 w 98"/>
              <a:gd name="T1" fmla="*/ 0 h 14"/>
              <a:gd name="T2" fmla="*/ 0 w 98"/>
              <a:gd name="T3" fmla="*/ 8 h 14"/>
              <a:gd name="T4" fmla="*/ 93 w 98"/>
              <a:gd name="T5" fmla="*/ 14 h 14"/>
              <a:gd name="T6" fmla="*/ 98 w 98"/>
              <a:gd name="T7" fmla="*/ 6 h 14"/>
              <a:gd name="T8" fmla="*/ 81 w 98"/>
              <a:gd name="T9" fmla="*/ 5 h 14"/>
              <a:gd name="T10" fmla="*/ 22 w 98"/>
              <a:gd name="T11" fmla="*/ 1 h 14"/>
              <a:gd name="T12" fmla="*/ 6 w 98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14">
                <a:moveTo>
                  <a:pt x="6" y="0"/>
                </a:moveTo>
                <a:cubicBezTo>
                  <a:pt x="0" y="8"/>
                  <a:pt x="0" y="8"/>
                  <a:pt x="0" y="8"/>
                </a:cubicBezTo>
                <a:cubicBezTo>
                  <a:pt x="28" y="11"/>
                  <a:pt x="59" y="13"/>
                  <a:pt x="93" y="14"/>
                </a:cubicBezTo>
                <a:cubicBezTo>
                  <a:pt x="98" y="6"/>
                  <a:pt x="98" y="6"/>
                  <a:pt x="98" y="6"/>
                </a:cubicBezTo>
                <a:cubicBezTo>
                  <a:pt x="81" y="5"/>
                  <a:pt x="81" y="5"/>
                  <a:pt x="81" y="5"/>
                </a:cubicBezTo>
                <a:cubicBezTo>
                  <a:pt x="60" y="4"/>
                  <a:pt x="40" y="3"/>
                  <a:pt x="22" y="1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859D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269"/>
          <p:cNvSpPr>
            <a:spLocks/>
          </p:cNvSpPr>
          <p:nvPr/>
        </p:nvSpPr>
        <p:spPr bwMode="auto">
          <a:xfrm>
            <a:off x="9458326" y="25781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270"/>
          <p:cNvSpPr>
            <a:spLocks/>
          </p:cNvSpPr>
          <p:nvPr/>
        </p:nvSpPr>
        <p:spPr bwMode="auto">
          <a:xfrm>
            <a:off x="9429751" y="2586037"/>
            <a:ext cx="20638" cy="692150"/>
          </a:xfrm>
          <a:custGeom>
            <a:avLst/>
            <a:gdLst>
              <a:gd name="T0" fmla="*/ 0 w 17"/>
              <a:gd name="T1" fmla="*/ 0 h 562"/>
              <a:gd name="T2" fmla="*/ 0 w 17"/>
              <a:gd name="T3" fmla="*/ 558 h 562"/>
              <a:gd name="T4" fmla="*/ 17 w 17"/>
              <a:gd name="T5" fmla="*/ 562 h 562"/>
              <a:gd name="T6" fmla="*/ 17 w 17"/>
              <a:gd name="T7" fmla="*/ 2 h 562"/>
              <a:gd name="T8" fmla="*/ 0 w 17"/>
              <a:gd name="T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562">
                <a:moveTo>
                  <a:pt x="0" y="0"/>
                </a:moveTo>
                <a:cubicBezTo>
                  <a:pt x="0" y="558"/>
                  <a:pt x="0" y="558"/>
                  <a:pt x="0" y="558"/>
                </a:cubicBezTo>
                <a:cubicBezTo>
                  <a:pt x="17" y="562"/>
                  <a:pt x="17" y="562"/>
                  <a:pt x="17" y="562"/>
                </a:cubicBezTo>
                <a:cubicBezTo>
                  <a:pt x="17" y="2"/>
                  <a:pt x="17" y="2"/>
                  <a:pt x="17" y="2"/>
                </a:cubicBezTo>
                <a:cubicBezTo>
                  <a:pt x="11" y="1"/>
                  <a:pt x="5" y="0"/>
                  <a:pt x="0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Freeform 271"/>
          <p:cNvSpPr>
            <a:spLocks/>
          </p:cNvSpPr>
          <p:nvPr/>
        </p:nvSpPr>
        <p:spPr bwMode="auto">
          <a:xfrm>
            <a:off x="9429751" y="2576512"/>
            <a:ext cx="28575" cy="12700"/>
          </a:xfrm>
          <a:custGeom>
            <a:avLst/>
            <a:gdLst>
              <a:gd name="T0" fmla="*/ 6 w 23"/>
              <a:gd name="T1" fmla="*/ 0 h 10"/>
              <a:gd name="T2" fmla="*/ 0 w 23"/>
              <a:gd name="T3" fmla="*/ 8 h 10"/>
              <a:gd name="T4" fmla="*/ 17 w 23"/>
              <a:gd name="T5" fmla="*/ 10 h 10"/>
              <a:gd name="T6" fmla="*/ 17 w 23"/>
              <a:gd name="T7" fmla="*/ 10 h 10"/>
              <a:gd name="T8" fmla="*/ 23 w 23"/>
              <a:gd name="T9" fmla="*/ 1 h 10"/>
              <a:gd name="T10" fmla="*/ 23 w 23"/>
              <a:gd name="T11" fmla="*/ 1 h 10"/>
              <a:gd name="T12" fmla="*/ 6 w 23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0">
                <a:moveTo>
                  <a:pt x="6" y="0"/>
                </a:moveTo>
                <a:cubicBezTo>
                  <a:pt x="0" y="8"/>
                  <a:pt x="0" y="8"/>
                  <a:pt x="0" y="8"/>
                </a:cubicBezTo>
                <a:cubicBezTo>
                  <a:pt x="5" y="8"/>
                  <a:pt x="11" y="9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859D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272"/>
          <p:cNvSpPr>
            <a:spLocks/>
          </p:cNvSpPr>
          <p:nvPr/>
        </p:nvSpPr>
        <p:spPr bwMode="auto">
          <a:xfrm>
            <a:off x="9509126" y="2154237"/>
            <a:ext cx="373063" cy="422275"/>
          </a:xfrm>
          <a:custGeom>
            <a:avLst/>
            <a:gdLst>
              <a:gd name="T0" fmla="*/ 235 w 235"/>
              <a:gd name="T1" fmla="*/ 130 h 266"/>
              <a:gd name="T2" fmla="*/ 235 w 235"/>
              <a:gd name="T3" fmla="*/ 0 h 266"/>
              <a:gd name="T4" fmla="*/ 176 w 235"/>
              <a:gd name="T5" fmla="*/ 0 h 266"/>
              <a:gd name="T6" fmla="*/ 0 w 235"/>
              <a:gd name="T7" fmla="*/ 131 h 266"/>
              <a:gd name="T8" fmla="*/ 0 w 235"/>
              <a:gd name="T9" fmla="*/ 215 h 266"/>
              <a:gd name="T10" fmla="*/ 83 w 235"/>
              <a:gd name="T11" fmla="*/ 266 h 266"/>
              <a:gd name="T12" fmla="*/ 97 w 235"/>
              <a:gd name="T13" fmla="*/ 266 h 266"/>
              <a:gd name="T14" fmla="*/ 235 w 235"/>
              <a:gd name="T15" fmla="*/ 13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5" h="266">
                <a:moveTo>
                  <a:pt x="235" y="130"/>
                </a:moveTo>
                <a:lnTo>
                  <a:pt x="235" y="0"/>
                </a:lnTo>
                <a:lnTo>
                  <a:pt x="176" y="0"/>
                </a:lnTo>
                <a:lnTo>
                  <a:pt x="0" y="131"/>
                </a:lnTo>
                <a:lnTo>
                  <a:pt x="0" y="215"/>
                </a:lnTo>
                <a:lnTo>
                  <a:pt x="83" y="266"/>
                </a:lnTo>
                <a:lnTo>
                  <a:pt x="97" y="266"/>
                </a:lnTo>
                <a:lnTo>
                  <a:pt x="235" y="130"/>
                </a:lnTo>
                <a:close/>
              </a:path>
            </a:pathLst>
          </a:custGeom>
          <a:solidFill>
            <a:srgbClr val="E8F5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273"/>
          <p:cNvSpPr>
            <a:spLocks/>
          </p:cNvSpPr>
          <p:nvPr/>
        </p:nvSpPr>
        <p:spPr bwMode="auto">
          <a:xfrm>
            <a:off x="9509126" y="2154237"/>
            <a:ext cx="373063" cy="422275"/>
          </a:xfrm>
          <a:custGeom>
            <a:avLst/>
            <a:gdLst>
              <a:gd name="T0" fmla="*/ 235 w 235"/>
              <a:gd name="T1" fmla="*/ 130 h 266"/>
              <a:gd name="T2" fmla="*/ 235 w 235"/>
              <a:gd name="T3" fmla="*/ 0 h 266"/>
              <a:gd name="T4" fmla="*/ 176 w 235"/>
              <a:gd name="T5" fmla="*/ 0 h 266"/>
              <a:gd name="T6" fmla="*/ 0 w 235"/>
              <a:gd name="T7" fmla="*/ 131 h 266"/>
              <a:gd name="T8" fmla="*/ 0 w 235"/>
              <a:gd name="T9" fmla="*/ 215 h 266"/>
              <a:gd name="T10" fmla="*/ 83 w 235"/>
              <a:gd name="T11" fmla="*/ 266 h 266"/>
              <a:gd name="T12" fmla="*/ 97 w 235"/>
              <a:gd name="T13" fmla="*/ 266 h 266"/>
              <a:gd name="T14" fmla="*/ 235 w 235"/>
              <a:gd name="T15" fmla="*/ 13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5" h="266">
                <a:moveTo>
                  <a:pt x="235" y="130"/>
                </a:moveTo>
                <a:lnTo>
                  <a:pt x="235" y="0"/>
                </a:lnTo>
                <a:lnTo>
                  <a:pt x="176" y="0"/>
                </a:lnTo>
                <a:lnTo>
                  <a:pt x="0" y="131"/>
                </a:lnTo>
                <a:lnTo>
                  <a:pt x="0" y="215"/>
                </a:lnTo>
                <a:lnTo>
                  <a:pt x="83" y="266"/>
                </a:lnTo>
                <a:lnTo>
                  <a:pt x="97" y="266"/>
                </a:lnTo>
                <a:lnTo>
                  <a:pt x="235" y="1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274"/>
          <p:cNvSpPr>
            <a:spLocks noEditPoints="1"/>
          </p:cNvSpPr>
          <p:nvPr/>
        </p:nvSpPr>
        <p:spPr bwMode="auto">
          <a:xfrm>
            <a:off x="9661526" y="2357437"/>
            <a:ext cx="217488" cy="217488"/>
          </a:xfrm>
          <a:custGeom>
            <a:avLst/>
            <a:gdLst>
              <a:gd name="T0" fmla="*/ 15 w 178"/>
              <a:gd name="T1" fmla="*/ 81 h 176"/>
              <a:gd name="T2" fmla="*/ 10 w 178"/>
              <a:gd name="T3" fmla="*/ 82 h 176"/>
              <a:gd name="T4" fmla="*/ 0 w 178"/>
              <a:gd name="T5" fmla="*/ 88 h 176"/>
              <a:gd name="T6" fmla="*/ 0 w 178"/>
              <a:gd name="T7" fmla="*/ 110 h 176"/>
              <a:gd name="T8" fmla="*/ 3 w 178"/>
              <a:gd name="T9" fmla="*/ 110 h 176"/>
              <a:gd name="T10" fmla="*/ 11 w 178"/>
              <a:gd name="T11" fmla="*/ 111 h 176"/>
              <a:gd name="T12" fmla="*/ 11 w 178"/>
              <a:gd name="T13" fmla="*/ 115 h 176"/>
              <a:gd name="T14" fmla="*/ 10 w 178"/>
              <a:gd name="T15" fmla="*/ 115 h 176"/>
              <a:gd name="T16" fmla="*/ 3 w 178"/>
              <a:gd name="T17" fmla="*/ 114 h 176"/>
              <a:gd name="T18" fmla="*/ 0 w 178"/>
              <a:gd name="T19" fmla="*/ 114 h 176"/>
              <a:gd name="T20" fmla="*/ 0 w 178"/>
              <a:gd name="T21" fmla="*/ 121 h 176"/>
              <a:gd name="T22" fmla="*/ 7 w 178"/>
              <a:gd name="T23" fmla="*/ 123 h 176"/>
              <a:gd name="T24" fmla="*/ 17 w 178"/>
              <a:gd name="T25" fmla="*/ 86 h 176"/>
              <a:gd name="T26" fmla="*/ 15 w 178"/>
              <a:gd name="T27" fmla="*/ 81 h 176"/>
              <a:gd name="T28" fmla="*/ 178 w 178"/>
              <a:gd name="T29" fmla="*/ 0 h 176"/>
              <a:gd name="T30" fmla="*/ 106 w 178"/>
              <a:gd name="T31" fmla="*/ 0 h 176"/>
              <a:gd name="T32" fmla="*/ 106 w 178"/>
              <a:gd name="T33" fmla="*/ 5 h 176"/>
              <a:gd name="T34" fmla="*/ 0 w 178"/>
              <a:gd name="T35" fmla="*/ 5 h 176"/>
              <a:gd name="T36" fmla="*/ 0 w 178"/>
              <a:gd name="T37" fmla="*/ 52 h 176"/>
              <a:gd name="T38" fmla="*/ 5 w 178"/>
              <a:gd name="T39" fmla="*/ 49 h 176"/>
              <a:gd name="T40" fmla="*/ 6 w 178"/>
              <a:gd name="T41" fmla="*/ 49 h 176"/>
              <a:gd name="T42" fmla="*/ 8 w 178"/>
              <a:gd name="T43" fmla="*/ 50 h 176"/>
              <a:gd name="T44" fmla="*/ 32 w 178"/>
              <a:gd name="T45" fmla="*/ 27 h 176"/>
              <a:gd name="T46" fmla="*/ 34 w 178"/>
              <a:gd name="T47" fmla="*/ 27 h 176"/>
              <a:gd name="T48" fmla="*/ 36 w 178"/>
              <a:gd name="T49" fmla="*/ 29 h 176"/>
              <a:gd name="T50" fmla="*/ 3 w 178"/>
              <a:gd name="T51" fmla="*/ 57 h 176"/>
              <a:gd name="T52" fmla="*/ 0 w 178"/>
              <a:gd name="T53" fmla="*/ 62 h 176"/>
              <a:gd name="T54" fmla="*/ 0 w 178"/>
              <a:gd name="T55" fmla="*/ 84 h 176"/>
              <a:gd name="T56" fmla="*/ 18 w 178"/>
              <a:gd name="T57" fmla="*/ 77 h 176"/>
              <a:gd name="T58" fmla="*/ 18 w 178"/>
              <a:gd name="T59" fmla="*/ 77 h 176"/>
              <a:gd name="T60" fmla="*/ 20 w 178"/>
              <a:gd name="T61" fmla="*/ 78 h 176"/>
              <a:gd name="T62" fmla="*/ 18 w 178"/>
              <a:gd name="T63" fmla="*/ 103 h 176"/>
              <a:gd name="T64" fmla="*/ 11 w 178"/>
              <a:gd name="T65" fmla="*/ 124 h 176"/>
              <a:gd name="T66" fmla="*/ 14 w 178"/>
              <a:gd name="T67" fmla="*/ 125 h 176"/>
              <a:gd name="T68" fmla="*/ 14 w 178"/>
              <a:gd name="T69" fmla="*/ 128 h 176"/>
              <a:gd name="T70" fmla="*/ 13 w 178"/>
              <a:gd name="T71" fmla="*/ 127 h 176"/>
              <a:gd name="T72" fmla="*/ 9 w 178"/>
              <a:gd name="T73" fmla="*/ 126 h 176"/>
              <a:gd name="T74" fmla="*/ 8 w 178"/>
              <a:gd name="T75" fmla="*/ 128 h 176"/>
              <a:gd name="T76" fmla="*/ 6 w 178"/>
              <a:gd name="T77" fmla="*/ 128 h 176"/>
              <a:gd name="T78" fmla="*/ 5 w 178"/>
              <a:gd name="T79" fmla="*/ 126 h 176"/>
              <a:gd name="T80" fmla="*/ 6 w 178"/>
              <a:gd name="T81" fmla="*/ 125 h 176"/>
              <a:gd name="T82" fmla="*/ 0 w 178"/>
              <a:gd name="T83" fmla="*/ 124 h 176"/>
              <a:gd name="T84" fmla="*/ 0 w 178"/>
              <a:gd name="T85" fmla="*/ 176 h 176"/>
              <a:gd name="T86" fmla="*/ 178 w 178"/>
              <a:gd name="T87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8" h="176">
                <a:moveTo>
                  <a:pt x="15" y="81"/>
                </a:moveTo>
                <a:cubicBezTo>
                  <a:pt x="14" y="81"/>
                  <a:pt x="12" y="81"/>
                  <a:pt x="10" y="82"/>
                </a:cubicBezTo>
                <a:cubicBezTo>
                  <a:pt x="7" y="84"/>
                  <a:pt x="3" y="85"/>
                  <a:pt x="0" y="88"/>
                </a:cubicBezTo>
                <a:cubicBezTo>
                  <a:pt x="0" y="110"/>
                  <a:pt x="0" y="110"/>
                  <a:pt x="0" y="110"/>
                </a:cubicBezTo>
                <a:cubicBezTo>
                  <a:pt x="1" y="110"/>
                  <a:pt x="2" y="110"/>
                  <a:pt x="3" y="110"/>
                </a:cubicBezTo>
                <a:cubicBezTo>
                  <a:pt x="7" y="110"/>
                  <a:pt x="9" y="111"/>
                  <a:pt x="11" y="111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8" y="114"/>
                  <a:pt x="7" y="114"/>
                  <a:pt x="3" y="114"/>
                </a:cubicBezTo>
                <a:cubicBezTo>
                  <a:pt x="2" y="114"/>
                  <a:pt x="1" y="114"/>
                  <a:pt x="0" y="114"/>
                </a:cubicBezTo>
                <a:cubicBezTo>
                  <a:pt x="0" y="121"/>
                  <a:pt x="0" y="121"/>
                  <a:pt x="0" y="121"/>
                </a:cubicBezTo>
                <a:cubicBezTo>
                  <a:pt x="2" y="122"/>
                  <a:pt x="5" y="122"/>
                  <a:pt x="7" y="123"/>
                </a:cubicBezTo>
                <a:cubicBezTo>
                  <a:pt x="15" y="112"/>
                  <a:pt x="17" y="97"/>
                  <a:pt x="17" y="86"/>
                </a:cubicBezTo>
                <a:cubicBezTo>
                  <a:pt x="17" y="83"/>
                  <a:pt x="17" y="81"/>
                  <a:pt x="15" y="81"/>
                </a:cubicBezTo>
                <a:moveTo>
                  <a:pt x="178" y="0"/>
                </a:moveTo>
                <a:cubicBezTo>
                  <a:pt x="106" y="0"/>
                  <a:pt x="106" y="0"/>
                  <a:pt x="106" y="0"/>
                </a:cubicBezTo>
                <a:cubicBezTo>
                  <a:pt x="106" y="5"/>
                  <a:pt x="106" y="5"/>
                  <a:pt x="106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2"/>
                  <a:pt x="0" y="52"/>
                  <a:pt x="0" y="52"/>
                </a:cubicBezTo>
                <a:cubicBezTo>
                  <a:pt x="2" y="51"/>
                  <a:pt x="3" y="50"/>
                  <a:pt x="5" y="49"/>
                </a:cubicBezTo>
                <a:cubicBezTo>
                  <a:pt x="5" y="49"/>
                  <a:pt x="6" y="49"/>
                  <a:pt x="6" y="49"/>
                </a:cubicBezTo>
                <a:cubicBezTo>
                  <a:pt x="7" y="49"/>
                  <a:pt x="8" y="49"/>
                  <a:pt x="8" y="50"/>
                </a:cubicBezTo>
                <a:cubicBezTo>
                  <a:pt x="17" y="43"/>
                  <a:pt x="25" y="35"/>
                  <a:pt x="32" y="27"/>
                </a:cubicBezTo>
                <a:cubicBezTo>
                  <a:pt x="33" y="27"/>
                  <a:pt x="33" y="27"/>
                  <a:pt x="34" y="27"/>
                </a:cubicBezTo>
                <a:cubicBezTo>
                  <a:pt x="35" y="27"/>
                  <a:pt x="36" y="28"/>
                  <a:pt x="36" y="29"/>
                </a:cubicBezTo>
                <a:cubicBezTo>
                  <a:pt x="26" y="39"/>
                  <a:pt x="15" y="48"/>
                  <a:pt x="3" y="57"/>
                </a:cubicBezTo>
                <a:cubicBezTo>
                  <a:pt x="2" y="59"/>
                  <a:pt x="1" y="61"/>
                  <a:pt x="0" y="62"/>
                </a:cubicBezTo>
                <a:cubicBezTo>
                  <a:pt x="0" y="84"/>
                  <a:pt x="0" y="84"/>
                  <a:pt x="0" y="84"/>
                </a:cubicBezTo>
                <a:cubicBezTo>
                  <a:pt x="5" y="81"/>
                  <a:pt x="11" y="78"/>
                  <a:pt x="18" y="77"/>
                </a:cubicBezTo>
                <a:cubicBezTo>
                  <a:pt x="18" y="77"/>
                  <a:pt x="18" y="77"/>
                  <a:pt x="18" y="77"/>
                </a:cubicBezTo>
                <a:cubicBezTo>
                  <a:pt x="19" y="77"/>
                  <a:pt x="20" y="77"/>
                  <a:pt x="20" y="78"/>
                </a:cubicBezTo>
                <a:cubicBezTo>
                  <a:pt x="22" y="86"/>
                  <a:pt x="20" y="95"/>
                  <a:pt x="18" y="103"/>
                </a:cubicBezTo>
                <a:cubicBezTo>
                  <a:pt x="17" y="110"/>
                  <a:pt x="15" y="117"/>
                  <a:pt x="11" y="124"/>
                </a:cubicBezTo>
                <a:cubicBezTo>
                  <a:pt x="12" y="124"/>
                  <a:pt x="13" y="125"/>
                  <a:pt x="14" y="125"/>
                </a:cubicBezTo>
                <a:cubicBezTo>
                  <a:pt x="16" y="125"/>
                  <a:pt x="15" y="128"/>
                  <a:pt x="14" y="128"/>
                </a:cubicBezTo>
                <a:cubicBezTo>
                  <a:pt x="13" y="128"/>
                  <a:pt x="13" y="128"/>
                  <a:pt x="13" y="127"/>
                </a:cubicBezTo>
                <a:cubicBezTo>
                  <a:pt x="12" y="127"/>
                  <a:pt x="10" y="127"/>
                  <a:pt x="9" y="126"/>
                </a:cubicBezTo>
                <a:cubicBezTo>
                  <a:pt x="9" y="127"/>
                  <a:pt x="8" y="127"/>
                  <a:pt x="8" y="128"/>
                </a:cubicBezTo>
                <a:cubicBezTo>
                  <a:pt x="7" y="128"/>
                  <a:pt x="7" y="128"/>
                  <a:pt x="6" y="128"/>
                </a:cubicBezTo>
                <a:cubicBezTo>
                  <a:pt x="5" y="128"/>
                  <a:pt x="4" y="127"/>
                  <a:pt x="5" y="126"/>
                </a:cubicBezTo>
                <a:cubicBezTo>
                  <a:pt x="5" y="126"/>
                  <a:pt x="5" y="126"/>
                  <a:pt x="6" y="125"/>
                </a:cubicBezTo>
                <a:cubicBezTo>
                  <a:pt x="4" y="125"/>
                  <a:pt x="2" y="124"/>
                  <a:pt x="0" y="124"/>
                </a:cubicBezTo>
                <a:cubicBezTo>
                  <a:pt x="0" y="176"/>
                  <a:pt x="0" y="176"/>
                  <a:pt x="0" y="176"/>
                </a:cubicBezTo>
                <a:cubicBezTo>
                  <a:pt x="178" y="0"/>
                  <a:pt x="178" y="0"/>
                  <a:pt x="178" y="0"/>
                </a:cubicBezTo>
              </a:path>
            </a:pathLst>
          </a:custGeom>
          <a:solidFill>
            <a:srgbClr val="D3EB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275"/>
          <p:cNvSpPr>
            <a:spLocks/>
          </p:cNvSpPr>
          <p:nvPr/>
        </p:nvSpPr>
        <p:spPr bwMode="auto">
          <a:xfrm>
            <a:off x="9772651" y="2241550"/>
            <a:ext cx="77788" cy="6350"/>
          </a:xfrm>
          <a:custGeom>
            <a:avLst/>
            <a:gdLst>
              <a:gd name="T0" fmla="*/ 55 w 63"/>
              <a:gd name="T1" fmla="*/ 1 h 5"/>
              <a:gd name="T2" fmla="*/ 49 w 63"/>
              <a:gd name="T3" fmla="*/ 1 h 5"/>
              <a:gd name="T4" fmla="*/ 42 w 63"/>
              <a:gd name="T5" fmla="*/ 1 h 5"/>
              <a:gd name="T6" fmla="*/ 34 w 63"/>
              <a:gd name="T7" fmla="*/ 0 h 5"/>
              <a:gd name="T8" fmla="*/ 26 w 63"/>
              <a:gd name="T9" fmla="*/ 1 h 5"/>
              <a:gd name="T10" fmla="*/ 20 w 63"/>
              <a:gd name="T11" fmla="*/ 1 h 5"/>
              <a:gd name="T12" fmla="*/ 14 w 63"/>
              <a:gd name="T13" fmla="*/ 1 h 5"/>
              <a:gd name="T14" fmla="*/ 6 w 63"/>
              <a:gd name="T15" fmla="*/ 0 h 5"/>
              <a:gd name="T16" fmla="*/ 0 w 63"/>
              <a:gd name="T17" fmla="*/ 0 h 5"/>
              <a:gd name="T18" fmla="*/ 0 w 63"/>
              <a:gd name="T19" fmla="*/ 4 h 5"/>
              <a:gd name="T20" fmla="*/ 6 w 63"/>
              <a:gd name="T21" fmla="*/ 3 h 5"/>
              <a:gd name="T22" fmla="*/ 12 w 63"/>
              <a:gd name="T23" fmla="*/ 4 h 5"/>
              <a:gd name="T24" fmla="*/ 20 w 63"/>
              <a:gd name="T25" fmla="*/ 5 h 5"/>
              <a:gd name="T26" fmla="*/ 28 w 63"/>
              <a:gd name="T27" fmla="*/ 4 h 5"/>
              <a:gd name="T28" fmla="*/ 34 w 63"/>
              <a:gd name="T29" fmla="*/ 3 h 5"/>
              <a:gd name="T30" fmla="*/ 41 w 63"/>
              <a:gd name="T31" fmla="*/ 4 h 5"/>
              <a:gd name="T32" fmla="*/ 49 w 63"/>
              <a:gd name="T33" fmla="*/ 5 h 5"/>
              <a:gd name="T34" fmla="*/ 57 w 63"/>
              <a:gd name="T35" fmla="*/ 4 h 5"/>
              <a:gd name="T36" fmla="*/ 63 w 63"/>
              <a:gd name="T37" fmla="*/ 3 h 5"/>
              <a:gd name="T38" fmla="*/ 63 w 63"/>
              <a:gd name="T39" fmla="*/ 0 h 5"/>
              <a:gd name="T40" fmla="*/ 55 w 63"/>
              <a:gd name="T41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3" h="5">
                <a:moveTo>
                  <a:pt x="55" y="1"/>
                </a:moveTo>
                <a:cubicBezTo>
                  <a:pt x="53" y="1"/>
                  <a:pt x="52" y="1"/>
                  <a:pt x="49" y="1"/>
                </a:cubicBezTo>
                <a:cubicBezTo>
                  <a:pt x="45" y="1"/>
                  <a:pt x="44" y="1"/>
                  <a:pt x="42" y="1"/>
                </a:cubicBezTo>
                <a:cubicBezTo>
                  <a:pt x="40" y="0"/>
                  <a:pt x="38" y="0"/>
                  <a:pt x="34" y="0"/>
                </a:cubicBezTo>
                <a:cubicBezTo>
                  <a:pt x="30" y="0"/>
                  <a:pt x="28" y="0"/>
                  <a:pt x="26" y="1"/>
                </a:cubicBezTo>
                <a:cubicBezTo>
                  <a:pt x="25" y="1"/>
                  <a:pt x="23" y="1"/>
                  <a:pt x="20" y="1"/>
                </a:cubicBezTo>
                <a:cubicBezTo>
                  <a:pt x="17" y="1"/>
                  <a:pt x="15" y="1"/>
                  <a:pt x="14" y="1"/>
                </a:cubicBezTo>
                <a:cubicBezTo>
                  <a:pt x="12" y="0"/>
                  <a:pt x="10" y="0"/>
                  <a:pt x="6" y="0"/>
                </a:cubicBezTo>
                <a:cubicBezTo>
                  <a:pt x="3" y="0"/>
                  <a:pt x="1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1" y="3"/>
                  <a:pt x="3" y="3"/>
                  <a:pt x="6" y="3"/>
                </a:cubicBezTo>
                <a:cubicBezTo>
                  <a:pt x="9" y="3"/>
                  <a:pt x="10" y="4"/>
                  <a:pt x="12" y="4"/>
                </a:cubicBezTo>
                <a:cubicBezTo>
                  <a:pt x="14" y="4"/>
                  <a:pt x="16" y="5"/>
                  <a:pt x="20" y="5"/>
                </a:cubicBezTo>
                <a:cubicBezTo>
                  <a:pt x="24" y="5"/>
                  <a:pt x="26" y="4"/>
                  <a:pt x="28" y="4"/>
                </a:cubicBezTo>
                <a:cubicBezTo>
                  <a:pt x="30" y="4"/>
                  <a:pt x="31" y="3"/>
                  <a:pt x="34" y="3"/>
                </a:cubicBezTo>
                <a:cubicBezTo>
                  <a:pt x="37" y="3"/>
                  <a:pt x="39" y="4"/>
                  <a:pt x="41" y="4"/>
                </a:cubicBezTo>
                <a:cubicBezTo>
                  <a:pt x="43" y="4"/>
                  <a:pt x="45" y="5"/>
                  <a:pt x="49" y="5"/>
                </a:cubicBezTo>
                <a:cubicBezTo>
                  <a:pt x="53" y="5"/>
                  <a:pt x="55" y="4"/>
                  <a:pt x="57" y="4"/>
                </a:cubicBezTo>
                <a:cubicBezTo>
                  <a:pt x="58" y="4"/>
                  <a:pt x="60" y="3"/>
                  <a:pt x="63" y="3"/>
                </a:cubicBezTo>
                <a:cubicBezTo>
                  <a:pt x="63" y="0"/>
                  <a:pt x="63" y="0"/>
                  <a:pt x="63" y="0"/>
                </a:cubicBezTo>
                <a:cubicBezTo>
                  <a:pt x="59" y="0"/>
                  <a:pt x="57" y="0"/>
                  <a:pt x="55" y="1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276"/>
          <p:cNvSpPr>
            <a:spLocks/>
          </p:cNvSpPr>
          <p:nvPr/>
        </p:nvSpPr>
        <p:spPr bwMode="auto">
          <a:xfrm>
            <a:off x="9772651" y="2260600"/>
            <a:ext cx="77788" cy="7938"/>
          </a:xfrm>
          <a:custGeom>
            <a:avLst/>
            <a:gdLst>
              <a:gd name="T0" fmla="*/ 54 w 63"/>
              <a:gd name="T1" fmla="*/ 1 h 6"/>
              <a:gd name="T2" fmla="*/ 47 w 63"/>
              <a:gd name="T3" fmla="*/ 2 h 6"/>
              <a:gd name="T4" fmla="*/ 39 w 63"/>
              <a:gd name="T5" fmla="*/ 1 h 6"/>
              <a:gd name="T6" fmla="*/ 30 w 63"/>
              <a:gd name="T7" fmla="*/ 0 h 6"/>
              <a:gd name="T8" fmla="*/ 22 w 63"/>
              <a:gd name="T9" fmla="*/ 1 h 6"/>
              <a:gd name="T10" fmla="*/ 14 w 63"/>
              <a:gd name="T11" fmla="*/ 2 h 6"/>
              <a:gd name="T12" fmla="*/ 7 w 63"/>
              <a:gd name="T13" fmla="*/ 1 h 6"/>
              <a:gd name="T14" fmla="*/ 0 w 63"/>
              <a:gd name="T15" fmla="*/ 1 h 6"/>
              <a:gd name="T16" fmla="*/ 0 w 63"/>
              <a:gd name="T17" fmla="*/ 4 h 6"/>
              <a:gd name="T18" fmla="*/ 5 w 63"/>
              <a:gd name="T19" fmla="*/ 5 h 6"/>
              <a:gd name="T20" fmla="*/ 14 w 63"/>
              <a:gd name="T21" fmla="*/ 6 h 6"/>
              <a:gd name="T22" fmla="*/ 23 w 63"/>
              <a:gd name="T23" fmla="*/ 5 h 6"/>
              <a:gd name="T24" fmla="*/ 30 w 63"/>
              <a:gd name="T25" fmla="*/ 4 h 6"/>
              <a:gd name="T26" fmla="*/ 38 w 63"/>
              <a:gd name="T27" fmla="*/ 5 h 6"/>
              <a:gd name="T28" fmla="*/ 47 w 63"/>
              <a:gd name="T29" fmla="*/ 6 h 6"/>
              <a:gd name="T30" fmla="*/ 56 w 63"/>
              <a:gd name="T31" fmla="*/ 5 h 6"/>
              <a:gd name="T32" fmla="*/ 63 w 63"/>
              <a:gd name="T33" fmla="*/ 4 h 6"/>
              <a:gd name="T34" fmla="*/ 63 w 63"/>
              <a:gd name="T35" fmla="*/ 0 h 6"/>
              <a:gd name="T36" fmla="*/ 54 w 63"/>
              <a:gd name="T3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6">
                <a:moveTo>
                  <a:pt x="54" y="1"/>
                </a:moveTo>
                <a:cubicBezTo>
                  <a:pt x="52" y="2"/>
                  <a:pt x="50" y="2"/>
                  <a:pt x="47" y="2"/>
                </a:cubicBezTo>
                <a:cubicBezTo>
                  <a:pt x="43" y="2"/>
                  <a:pt x="41" y="2"/>
                  <a:pt x="39" y="1"/>
                </a:cubicBezTo>
                <a:cubicBezTo>
                  <a:pt x="37" y="1"/>
                  <a:pt x="35" y="0"/>
                  <a:pt x="30" y="0"/>
                </a:cubicBezTo>
                <a:cubicBezTo>
                  <a:pt x="26" y="0"/>
                  <a:pt x="24" y="1"/>
                  <a:pt x="22" y="1"/>
                </a:cubicBezTo>
                <a:cubicBezTo>
                  <a:pt x="20" y="2"/>
                  <a:pt x="18" y="2"/>
                  <a:pt x="14" y="2"/>
                </a:cubicBezTo>
                <a:cubicBezTo>
                  <a:pt x="11" y="2"/>
                  <a:pt x="9" y="2"/>
                  <a:pt x="7" y="1"/>
                </a:cubicBezTo>
                <a:cubicBezTo>
                  <a:pt x="5" y="1"/>
                  <a:pt x="3" y="1"/>
                  <a:pt x="0" y="1"/>
                </a:cubicBezTo>
                <a:cubicBezTo>
                  <a:pt x="0" y="4"/>
                  <a:pt x="0" y="4"/>
                  <a:pt x="0" y="4"/>
                </a:cubicBezTo>
                <a:cubicBezTo>
                  <a:pt x="2" y="4"/>
                  <a:pt x="4" y="5"/>
                  <a:pt x="5" y="5"/>
                </a:cubicBezTo>
                <a:cubicBezTo>
                  <a:pt x="8" y="5"/>
                  <a:pt x="10" y="6"/>
                  <a:pt x="14" y="6"/>
                </a:cubicBezTo>
                <a:cubicBezTo>
                  <a:pt x="19" y="6"/>
                  <a:pt x="21" y="5"/>
                  <a:pt x="23" y="5"/>
                </a:cubicBezTo>
                <a:cubicBezTo>
                  <a:pt x="25" y="4"/>
                  <a:pt x="27" y="4"/>
                  <a:pt x="30" y="4"/>
                </a:cubicBezTo>
                <a:cubicBezTo>
                  <a:pt x="34" y="4"/>
                  <a:pt x="36" y="4"/>
                  <a:pt x="38" y="5"/>
                </a:cubicBezTo>
                <a:cubicBezTo>
                  <a:pt x="40" y="5"/>
                  <a:pt x="42" y="6"/>
                  <a:pt x="47" y="6"/>
                </a:cubicBezTo>
                <a:cubicBezTo>
                  <a:pt x="51" y="6"/>
                  <a:pt x="53" y="5"/>
                  <a:pt x="56" y="5"/>
                </a:cubicBezTo>
                <a:cubicBezTo>
                  <a:pt x="57" y="4"/>
                  <a:pt x="59" y="4"/>
                  <a:pt x="63" y="4"/>
                </a:cubicBezTo>
                <a:cubicBezTo>
                  <a:pt x="63" y="0"/>
                  <a:pt x="63" y="0"/>
                  <a:pt x="63" y="0"/>
                </a:cubicBezTo>
                <a:cubicBezTo>
                  <a:pt x="59" y="0"/>
                  <a:pt x="56" y="1"/>
                  <a:pt x="54" y="1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277"/>
          <p:cNvSpPr>
            <a:spLocks/>
          </p:cNvSpPr>
          <p:nvPr/>
        </p:nvSpPr>
        <p:spPr bwMode="auto">
          <a:xfrm>
            <a:off x="9772651" y="2282825"/>
            <a:ext cx="77788" cy="7938"/>
          </a:xfrm>
          <a:custGeom>
            <a:avLst/>
            <a:gdLst>
              <a:gd name="T0" fmla="*/ 54 w 63"/>
              <a:gd name="T1" fmla="*/ 1 h 6"/>
              <a:gd name="T2" fmla="*/ 47 w 63"/>
              <a:gd name="T3" fmla="*/ 2 h 6"/>
              <a:gd name="T4" fmla="*/ 39 w 63"/>
              <a:gd name="T5" fmla="*/ 1 h 6"/>
              <a:gd name="T6" fmla="*/ 30 w 63"/>
              <a:gd name="T7" fmla="*/ 0 h 6"/>
              <a:gd name="T8" fmla="*/ 22 w 63"/>
              <a:gd name="T9" fmla="*/ 1 h 6"/>
              <a:gd name="T10" fmla="*/ 14 w 63"/>
              <a:gd name="T11" fmla="*/ 2 h 6"/>
              <a:gd name="T12" fmla="*/ 7 w 63"/>
              <a:gd name="T13" fmla="*/ 1 h 6"/>
              <a:gd name="T14" fmla="*/ 0 w 63"/>
              <a:gd name="T15" fmla="*/ 0 h 6"/>
              <a:gd name="T16" fmla="*/ 0 w 63"/>
              <a:gd name="T17" fmla="*/ 4 h 6"/>
              <a:gd name="T18" fmla="*/ 5 w 63"/>
              <a:gd name="T19" fmla="*/ 5 h 6"/>
              <a:gd name="T20" fmla="*/ 14 w 63"/>
              <a:gd name="T21" fmla="*/ 6 h 6"/>
              <a:gd name="T22" fmla="*/ 23 w 63"/>
              <a:gd name="T23" fmla="*/ 5 h 6"/>
              <a:gd name="T24" fmla="*/ 30 w 63"/>
              <a:gd name="T25" fmla="*/ 4 h 6"/>
              <a:gd name="T26" fmla="*/ 38 w 63"/>
              <a:gd name="T27" fmla="*/ 5 h 6"/>
              <a:gd name="T28" fmla="*/ 47 w 63"/>
              <a:gd name="T29" fmla="*/ 6 h 6"/>
              <a:gd name="T30" fmla="*/ 56 w 63"/>
              <a:gd name="T31" fmla="*/ 5 h 6"/>
              <a:gd name="T32" fmla="*/ 63 w 63"/>
              <a:gd name="T33" fmla="*/ 4 h 6"/>
              <a:gd name="T34" fmla="*/ 63 w 63"/>
              <a:gd name="T35" fmla="*/ 0 h 6"/>
              <a:gd name="T36" fmla="*/ 54 w 63"/>
              <a:gd name="T3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6">
                <a:moveTo>
                  <a:pt x="54" y="1"/>
                </a:moveTo>
                <a:cubicBezTo>
                  <a:pt x="52" y="2"/>
                  <a:pt x="50" y="2"/>
                  <a:pt x="47" y="2"/>
                </a:cubicBezTo>
                <a:cubicBezTo>
                  <a:pt x="43" y="2"/>
                  <a:pt x="41" y="2"/>
                  <a:pt x="39" y="1"/>
                </a:cubicBezTo>
                <a:cubicBezTo>
                  <a:pt x="37" y="1"/>
                  <a:pt x="35" y="0"/>
                  <a:pt x="30" y="0"/>
                </a:cubicBezTo>
                <a:cubicBezTo>
                  <a:pt x="26" y="0"/>
                  <a:pt x="24" y="1"/>
                  <a:pt x="22" y="1"/>
                </a:cubicBezTo>
                <a:cubicBezTo>
                  <a:pt x="20" y="2"/>
                  <a:pt x="18" y="2"/>
                  <a:pt x="14" y="2"/>
                </a:cubicBezTo>
                <a:cubicBezTo>
                  <a:pt x="11" y="2"/>
                  <a:pt x="9" y="2"/>
                  <a:pt x="7" y="1"/>
                </a:cubicBezTo>
                <a:cubicBezTo>
                  <a:pt x="5" y="1"/>
                  <a:pt x="3" y="1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2" y="4"/>
                  <a:pt x="4" y="4"/>
                  <a:pt x="5" y="5"/>
                </a:cubicBezTo>
                <a:cubicBezTo>
                  <a:pt x="8" y="5"/>
                  <a:pt x="10" y="6"/>
                  <a:pt x="14" y="6"/>
                </a:cubicBezTo>
                <a:cubicBezTo>
                  <a:pt x="19" y="6"/>
                  <a:pt x="21" y="5"/>
                  <a:pt x="23" y="5"/>
                </a:cubicBezTo>
                <a:cubicBezTo>
                  <a:pt x="25" y="4"/>
                  <a:pt x="27" y="4"/>
                  <a:pt x="30" y="4"/>
                </a:cubicBezTo>
                <a:cubicBezTo>
                  <a:pt x="34" y="4"/>
                  <a:pt x="36" y="4"/>
                  <a:pt x="38" y="5"/>
                </a:cubicBezTo>
                <a:cubicBezTo>
                  <a:pt x="40" y="5"/>
                  <a:pt x="42" y="6"/>
                  <a:pt x="47" y="6"/>
                </a:cubicBezTo>
                <a:cubicBezTo>
                  <a:pt x="51" y="6"/>
                  <a:pt x="53" y="5"/>
                  <a:pt x="56" y="5"/>
                </a:cubicBezTo>
                <a:cubicBezTo>
                  <a:pt x="57" y="4"/>
                  <a:pt x="59" y="4"/>
                  <a:pt x="63" y="4"/>
                </a:cubicBezTo>
                <a:cubicBezTo>
                  <a:pt x="63" y="0"/>
                  <a:pt x="63" y="0"/>
                  <a:pt x="63" y="0"/>
                </a:cubicBezTo>
                <a:cubicBezTo>
                  <a:pt x="59" y="0"/>
                  <a:pt x="56" y="1"/>
                  <a:pt x="54" y="1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278"/>
          <p:cNvSpPr>
            <a:spLocks/>
          </p:cNvSpPr>
          <p:nvPr/>
        </p:nvSpPr>
        <p:spPr bwMode="auto">
          <a:xfrm>
            <a:off x="9772651" y="2305050"/>
            <a:ext cx="77788" cy="7938"/>
          </a:xfrm>
          <a:custGeom>
            <a:avLst/>
            <a:gdLst>
              <a:gd name="T0" fmla="*/ 54 w 63"/>
              <a:gd name="T1" fmla="*/ 1 h 6"/>
              <a:gd name="T2" fmla="*/ 47 w 63"/>
              <a:gd name="T3" fmla="*/ 2 h 6"/>
              <a:gd name="T4" fmla="*/ 39 w 63"/>
              <a:gd name="T5" fmla="*/ 1 h 6"/>
              <a:gd name="T6" fmla="*/ 30 w 63"/>
              <a:gd name="T7" fmla="*/ 0 h 6"/>
              <a:gd name="T8" fmla="*/ 22 w 63"/>
              <a:gd name="T9" fmla="*/ 1 h 6"/>
              <a:gd name="T10" fmla="*/ 14 w 63"/>
              <a:gd name="T11" fmla="*/ 2 h 6"/>
              <a:gd name="T12" fmla="*/ 7 w 63"/>
              <a:gd name="T13" fmla="*/ 1 h 6"/>
              <a:gd name="T14" fmla="*/ 0 w 63"/>
              <a:gd name="T15" fmla="*/ 0 h 6"/>
              <a:gd name="T16" fmla="*/ 0 w 63"/>
              <a:gd name="T17" fmla="*/ 4 h 6"/>
              <a:gd name="T18" fmla="*/ 5 w 63"/>
              <a:gd name="T19" fmla="*/ 5 h 6"/>
              <a:gd name="T20" fmla="*/ 14 w 63"/>
              <a:gd name="T21" fmla="*/ 6 h 6"/>
              <a:gd name="T22" fmla="*/ 23 w 63"/>
              <a:gd name="T23" fmla="*/ 5 h 6"/>
              <a:gd name="T24" fmla="*/ 30 w 63"/>
              <a:gd name="T25" fmla="*/ 4 h 6"/>
              <a:gd name="T26" fmla="*/ 38 w 63"/>
              <a:gd name="T27" fmla="*/ 5 h 6"/>
              <a:gd name="T28" fmla="*/ 47 w 63"/>
              <a:gd name="T29" fmla="*/ 6 h 6"/>
              <a:gd name="T30" fmla="*/ 56 w 63"/>
              <a:gd name="T31" fmla="*/ 5 h 6"/>
              <a:gd name="T32" fmla="*/ 63 w 63"/>
              <a:gd name="T33" fmla="*/ 4 h 6"/>
              <a:gd name="T34" fmla="*/ 63 w 63"/>
              <a:gd name="T35" fmla="*/ 0 h 6"/>
              <a:gd name="T36" fmla="*/ 54 w 63"/>
              <a:gd name="T3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6">
                <a:moveTo>
                  <a:pt x="54" y="1"/>
                </a:moveTo>
                <a:cubicBezTo>
                  <a:pt x="52" y="2"/>
                  <a:pt x="50" y="2"/>
                  <a:pt x="47" y="2"/>
                </a:cubicBezTo>
                <a:cubicBezTo>
                  <a:pt x="43" y="2"/>
                  <a:pt x="41" y="2"/>
                  <a:pt x="39" y="1"/>
                </a:cubicBezTo>
                <a:cubicBezTo>
                  <a:pt x="37" y="1"/>
                  <a:pt x="35" y="0"/>
                  <a:pt x="30" y="0"/>
                </a:cubicBezTo>
                <a:cubicBezTo>
                  <a:pt x="26" y="0"/>
                  <a:pt x="24" y="1"/>
                  <a:pt x="22" y="1"/>
                </a:cubicBezTo>
                <a:cubicBezTo>
                  <a:pt x="20" y="2"/>
                  <a:pt x="18" y="2"/>
                  <a:pt x="14" y="2"/>
                </a:cubicBezTo>
                <a:cubicBezTo>
                  <a:pt x="11" y="2"/>
                  <a:pt x="9" y="2"/>
                  <a:pt x="7" y="1"/>
                </a:cubicBezTo>
                <a:cubicBezTo>
                  <a:pt x="5" y="1"/>
                  <a:pt x="3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2" y="4"/>
                  <a:pt x="4" y="4"/>
                  <a:pt x="5" y="5"/>
                </a:cubicBezTo>
                <a:cubicBezTo>
                  <a:pt x="8" y="5"/>
                  <a:pt x="10" y="6"/>
                  <a:pt x="14" y="6"/>
                </a:cubicBezTo>
                <a:cubicBezTo>
                  <a:pt x="19" y="6"/>
                  <a:pt x="21" y="5"/>
                  <a:pt x="23" y="5"/>
                </a:cubicBezTo>
                <a:cubicBezTo>
                  <a:pt x="25" y="4"/>
                  <a:pt x="27" y="4"/>
                  <a:pt x="30" y="4"/>
                </a:cubicBezTo>
                <a:cubicBezTo>
                  <a:pt x="34" y="4"/>
                  <a:pt x="36" y="4"/>
                  <a:pt x="38" y="5"/>
                </a:cubicBezTo>
                <a:cubicBezTo>
                  <a:pt x="40" y="5"/>
                  <a:pt x="42" y="6"/>
                  <a:pt x="47" y="6"/>
                </a:cubicBezTo>
                <a:cubicBezTo>
                  <a:pt x="51" y="6"/>
                  <a:pt x="53" y="5"/>
                  <a:pt x="56" y="5"/>
                </a:cubicBezTo>
                <a:cubicBezTo>
                  <a:pt x="57" y="4"/>
                  <a:pt x="59" y="4"/>
                  <a:pt x="63" y="4"/>
                </a:cubicBezTo>
                <a:cubicBezTo>
                  <a:pt x="63" y="0"/>
                  <a:pt x="63" y="0"/>
                  <a:pt x="63" y="0"/>
                </a:cubicBezTo>
                <a:cubicBezTo>
                  <a:pt x="59" y="0"/>
                  <a:pt x="56" y="1"/>
                  <a:pt x="54" y="1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Freeform 279"/>
          <p:cNvSpPr>
            <a:spLocks/>
          </p:cNvSpPr>
          <p:nvPr/>
        </p:nvSpPr>
        <p:spPr bwMode="auto">
          <a:xfrm>
            <a:off x="9510713" y="2157412"/>
            <a:ext cx="280988" cy="206375"/>
          </a:xfrm>
          <a:custGeom>
            <a:avLst/>
            <a:gdLst>
              <a:gd name="T0" fmla="*/ 228 w 228"/>
              <a:gd name="T1" fmla="*/ 0 h 168"/>
              <a:gd name="T2" fmla="*/ 0 w 228"/>
              <a:gd name="T3" fmla="*/ 168 h 168"/>
              <a:gd name="T4" fmla="*/ 122 w 228"/>
              <a:gd name="T5" fmla="*/ 168 h 168"/>
              <a:gd name="T6" fmla="*/ 122 w 228"/>
              <a:gd name="T7" fmla="*/ 163 h 168"/>
              <a:gd name="T8" fmla="*/ 228 w 228"/>
              <a:gd name="T9" fmla="*/ 163 h 168"/>
              <a:gd name="T10" fmla="*/ 228 w 228"/>
              <a:gd name="T11" fmla="*/ 126 h 168"/>
              <a:gd name="T12" fmla="*/ 227 w 228"/>
              <a:gd name="T13" fmla="*/ 126 h 168"/>
              <a:gd name="T14" fmla="*/ 218 w 228"/>
              <a:gd name="T15" fmla="*/ 125 h 168"/>
              <a:gd name="T16" fmla="*/ 213 w 228"/>
              <a:gd name="T17" fmla="*/ 124 h 168"/>
              <a:gd name="T18" fmla="*/ 213 w 228"/>
              <a:gd name="T19" fmla="*/ 120 h 168"/>
              <a:gd name="T20" fmla="*/ 220 w 228"/>
              <a:gd name="T21" fmla="*/ 121 h 168"/>
              <a:gd name="T22" fmla="*/ 227 w 228"/>
              <a:gd name="T23" fmla="*/ 122 h 168"/>
              <a:gd name="T24" fmla="*/ 228 w 228"/>
              <a:gd name="T25" fmla="*/ 122 h 168"/>
              <a:gd name="T26" fmla="*/ 228 w 228"/>
              <a:gd name="T27" fmla="*/ 108 h 168"/>
              <a:gd name="T28" fmla="*/ 227 w 228"/>
              <a:gd name="T29" fmla="*/ 108 h 168"/>
              <a:gd name="T30" fmla="*/ 218 w 228"/>
              <a:gd name="T31" fmla="*/ 107 h 168"/>
              <a:gd name="T32" fmla="*/ 213 w 228"/>
              <a:gd name="T33" fmla="*/ 106 h 168"/>
              <a:gd name="T34" fmla="*/ 213 w 228"/>
              <a:gd name="T35" fmla="*/ 102 h 168"/>
              <a:gd name="T36" fmla="*/ 220 w 228"/>
              <a:gd name="T37" fmla="*/ 103 h 168"/>
              <a:gd name="T38" fmla="*/ 227 w 228"/>
              <a:gd name="T39" fmla="*/ 104 h 168"/>
              <a:gd name="T40" fmla="*/ 228 w 228"/>
              <a:gd name="T41" fmla="*/ 104 h 168"/>
              <a:gd name="T42" fmla="*/ 228 w 228"/>
              <a:gd name="T43" fmla="*/ 90 h 168"/>
              <a:gd name="T44" fmla="*/ 227 w 228"/>
              <a:gd name="T45" fmla="*/ 90 h 168"/>
              <a:gd name="T46" fmla="*/ 218 w 228"/>
              <a:gd name="T47" fmla="*/ 89 h 168"/>
              <a:gd name="T48" fmla="*/ 213 w 228"/>
              <a:gd name="T49" fmla="*/ 88 h 168"/>
              <a:gd name="T50" fmla="*/ 213 w 228"/>
              <a:gd name="T51" fmla="*/ 85 h 168"/>
              <a:gd name="T52" fmla="*/ 220 w 228"/>
              <a:gd name="T53" fmla="*/ 85 h 168"/>
              <a:gd name="T54" fmla="*/ 227 w 228"/>
              <a:gd name="T55" fmla="*/ 86 h 168"/>
              <a:gd name="T56" fmla="*/ 228 w 228"/>
              <a:gd name="T57" fmla="*/ 86 h 168"/>
              <a:gd name="T58" fmla="*/ 228 w 228"/>
              <a:gd name="T59" fmla="*/ 74 h 168"/>
              <a:gd name="T60" fmla="*/ 225 w 228"/>
              <a:gd name="T61" fmla="*/ 73 h 168"/>
              <a:gd name="T62" fmla="*/ 219 w 228"/>
              <a:gd name="T63" fmla="*/ 72 h 168"/>
              <a:gd name="T64" fmla="*/ 213 w 228"/>
              <a:gd name="T65" fmla="*/ 73 h 168"/>
              <a:gd name="T66" fmla="*/ 213 w 228"/>
              <a:gd name="T67" fmla="*/ 69 h 168"/>
              <a:gd name="T68" fmla="*/ 219 w 228"/>
              <a:gd name="T69" fmla="*/ 69 h 168"/>
              <a:gd name="T70" fmla="*/ 227 w 228"/>
              <a:gd name="T71" fmla="*/ 70 h 168"/>
              <a:gd name="T72" fmla="*/ 228 w 228"/>
              <a:gd name="T73" fmla="*/ 70 h 168"/>
              <a:gd name="T74" fmla="*/ 228 w 228"/>
              <a:gd name="T75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8" h="168">
                <a:moveTo>
                  <a:pt x="228" y="0"/>
                </a:moveTo>
                <a:cubicBezTo>
                  <a:pt x="0" y="168"/>
                  <a:pt x="0" y="168"/>
                  <a:pt x="0" y="168"/>
                </a:cubicBezTo>
                <a:cubicBezTo>
                  <a:pt x="122" y="168"/>
                  <a:pt x="122" y="168"/>
                  <a:pt x="122" y="168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6"/>
                  <a:pt x="228" y="126"/>
                  <a:pt x="227" y="126"/>
                </a:cubicBezTo>
                <a:cubicBezTo>
                  <a:pt x="223" y="126"/>
                  <a:pt x="221" y="125"/>
                  <a:pt x="218" y="125"/>
                </a:cubicBezTo>
                <a:cubicBezTo>
                  <a:pt x="217" y="124"/>
                  <a:pt x="215" y="124"/>
                  <a:pt x="213" y="124"/>
                </a:cubicBezTo>
                <a:cubicBezTo>
                  <a:pt x="213" y="120"/>
                  <a:pt x="213" y="120"/>
                  <a:pt x="213" y="120"/>
                </a:cubicBezTo>
                <a:cubicBezTo>
                  <a:pt x="216" y="120"/>
                  <a:pt x="218" y="121"/>
                  <a:pt x="220" y="121"/>
                </a:cubicBezTo>
                <a:cubicBezTo>
                  <a:pt x="222" y="122"/>
                  <a:pt x="224" y="122"/>
                  <a:pt x="227" y="122"/>
                </a:cubicBezTo>
                <a:cubicBezTo>
                  <a:pt x="228" y="122"/>
                  <a:pt x="228" y="122"/>
                  <a:pt x="228" y="122"/>
                </a:cubicBezTo>
                <a:cubicBezTo>
                  <a:pt x="228" y="108"/>
                  <a:pt x="228" y="108"/>
                  <a:pt x="228" y="108"/>
                </a:cubicBezTo>
                <a:cubicBezTo>
                  <a:pt x="228" y="108"/>
                  <a:pt x="228" y="108"/>
                  <a:pt x="227" y="108"/>
                </a:cubicBezTo>
                <a:cubicBezTo>
                  <a:pt x="223" y="108"/>
                  <a:pt x="221" y="107"/>
                  <a:pt x="218" y="107"/>
                </a:cubicBezTo>
                <a:cubicBezTo>
                  <a:pt x="217" y="106"/>
                  <a:pt x="215" y="106"/>
                  <a:pt x="213" y="106"/>
                </a:cubicBezTo>
                <a:cubicBezTo>
                  <a:pt x="213" y="102"/>
                  <a:pt x="213" y="102"/>
                  <a:pt x="213" y="102"/>
                </a:cubicBezTo>
                <a:cubicBezTo>
                  <a:pt x="216" y="103"/>
                  <a:pt x="218" y="103"/>
                  <a:pt x="220" y="103"/>
                </a:cubicBezTo>
                <a:cubicBezTo>
                  <a:pt x="222" y="104"/>
                  <a:pt x="224" y="104"/>
                  <a:pt x="227" y="104"/>
                </a:cubicBezTo>
                <a:cubicBezTo>
                  <a:pt x="228" y="104"/>
                  <a:pt x="228" y="104"/>
                  <a:pt x="228" y="104"/>
                </a:cubicBezTo>
                <a:cubicBezTo>
                  <a:pt x="228" y="90"/>
                  <a:pt x="228" y="90"/>
                  <a:pt x="228" y="90"/>
                </a:cubicBezTo>
                <a:cubicBezTo>
                  <a:pt x="228" y="90"/>
                  <a:pt x="228" y="90"/>
                  <a:pt x="227" y="90"/>
                </a:cubicBezTo>
                <a:cubicBezTo>
                  <a:pt x="223" y="90"/>
                  <a:pt x="221" y="89"/>
                  <a:pt x="218" y="89"/>
                </a:cubicBezTo>
                <a:cubicBezTo>
                  <a:pt x="217" y="89"/>
                  <a:pt x="215" y="88"/>
                  <a:pt x="213" y="88"/>
                </a:cubicBezTo>
                <a:cubicBezTo>
                  <a:pt x="213" y="85"/>
                  <a:pt x="213" y="85"/>
                  <a:pt x="213" y="85"/>
                </a:cubicBezTo>
                <a:cubicBezTo>
                  <a:pt x="216" y="85"/>
                  <a:pt x="218" y="85"/>
                  <a:pt x="220" y="85"/>
                </a:cubicBezTo>
                <a:cubicBezTo>
                  <a:pt x="222" y="86"/>
                  <a:pt x="224" y="86"/>
                  <a:pt x="227" y="86"/>
                </a:cubicBezTo>
                <a:cubicBezTo>
                  <a:pt x="228" y="86"/>
                  <a:pt x="228" y="86"/>
                  <a:pt x="228" y="86"/>
                </a:cubicBezTo>
                <a:cubicBezTo>
                  <a:pt x="228" y="74"/>
                  <a:pt x="228" y="74"/>
                  <a:pt x="228" y="74"/>
                </a:cubicBezTo>
                <a:cubicBezTo>
                  <a:pt x="227" y="73"/>
                  <a:pt x="226" y="73"/>
                  <a:pt x="225" y="73"/>
                </a:cubicBezTo>
                <a:cubicBezTo>
                  <a:pt x="223" y="73"/>
                  <a:pt x="222" y="72"/>
                  <a:pt x="219" y="72"/>
                </a:cubicBezTo>
                <a:cubicBezTo>
                  <a:pt x="216" y="72"/>
                  <a:pt x="214" y="72"/>
                  <a:pt x="213" y="73"/>
                </a:cubicBezTo>
                <a:cubicBezTo>
                  <a:pt x="213" y="69"/>
                  <a:pt x="213" y="69"/>
                  <a:pt x="213" y="69"/>
                </a:cubicBezTo>
                <a:cubicBezTo>
                  <a:pt x="214" y="69"/>
                  <a:pt x="216" y="69"/>
                  <a:pt x="219" y="69"/>
                </a:cubicBezTo>
                <a:cubicBezTo>
                  <a:pt x="223" y="69"/>
                  <a:pt x="225" y="69"/>
                  <a:pt x="227" y="70"/>
                </a:cubicBezTo>
                <a:cubicBezTo>
                  <a:pt x="227" y="70"/>
                  <a:pt x="228" y="70"/>
                  <a:pt x="228" y="70"/>
                </a:cubicBezTo>
                <a:cubicBezTo>
                  <a:pt x="228" y="0"/>
                  <a:pt x="228" y="0"/>
                  <a:pt x="228" y="0"/>
                </a:cubicBezTo>
              </a:path>
            </a:pathLst>
          </a:custGeom>
          <a:solidFill>
            <a:srgbClr val="D3EB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Rectangle 280"/>
          <p:cNvSpPr>
            <a:spLocks noChangeArrowheads="1"/>
          </p:cNvSpPr>
          <p:nvPr/>
        </p:nvSpPr>
        <p:spPr bwMode="auto">
          <a:xfrm>
            <a:off x="9661526" y="2357437"/>
            <a:ext cx="130175" cy="6350"/>
          </a:xfrm>
          <a:prstGeom prst="rect">
            <a:avLst/>
          </a:prstGeom>
          <a:solidFill>
            <a:srgbClr val="AED9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Rectangle 281"/>
          <p:cNvSpPr>
            <a:spLocks noChangeArrowheads="1"/>
          </p:cNvSpPr>
          <p:nvPr/>
        </p:nvSpPr>
        <p:spPr bwMode="auto">
          <a:xfrm>
            <a:off x="9661526" y="2357437"/>
            <a:ext cx="130175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282"/>
          <p:cNvSpPr>
            <a:spLocks/>
          </p:cNvSpPr>
          <p:nvPr/>
        </p:nvSpPr>
        <p:spPr bwMode="auto">
          <a:xfrm>
            <a:off x="9772651" y="2241550"/>
            <a:ext cx="19050" cy="6350"/>
          </a:xfrm>
          <a:custGeom>
            <a:avLst/>
            <a:gdLst>
              <a:gd name="T0" fmla="*/ 6 w 15"/>
              <a:gd name="T1" fmla="*/ 0 h 5"/>
              <a:gd name="T2" fmla="*/ 0 w 15"/>
              <a:gd name="T3" fmla="*/ 0 h 5"/>
              <a:gd name="T4" fmla="*/ 0 w 15"/>
              <a:gd name="T5" fmla="*/ 4 h 5"/>
              <a:gd name="T6" fmla="*/ 6 w 15"/>
              <a:gd name="T7" fmla="*/ 3 h 5"/>
              <a:gd name="T8" fmla="*/ 12 w 15"/>
              <a:gd name="T9" fmla="*/ 4 h 5"/>
              <a:gd name="T10" fmla="*/ 15 w 15"/>
              <a:gd name="T11" fmla="*/ 5 h 5"/>
              <a:gd name="T12" fmla="*/ 15 w 15"/>
              <a:gd name="T13" fmla="*/ 1 h 5"/>
              <a:gd name="T14" fmla="*/ 14 w 15"/>
              <a:gd name="T15" fmla="*/ 1 h 5"/>
              <a:gd name="T16" fmla="*/ 6 w 15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5">
                <a:moveTo>
                  <a:pt x="6" y="0"/>
                </a:moveTo>
                <a:cubicBezTo>
                  <a:pt x="3" y="0"/>
                  <a:pt x="1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1" y="3"/>
                  <a:pt x="3" y="3"/>
                  <a:pt x="6" y="3"/>
                </a:cubicBezTo>
                <a:cubicBezTo>
                  <a:pt x="9" y="3"/>
                  <a:pt x="10" y="4"/>
                  <a:pt x="12" y="4"/>
                </a:cubicBezTo>
                <a:cubicBezTo>
                  <a:pt x="13" y="4"/>
                  <a:pt x="14" y="4"/>
                  <a:pt x="15" y="5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4" y="1"/>
                  <a:pt x="14" y="1"/>
                </a:cubicBezTo>
                <a:cubicBezTo>
                  <a:pt x="12" y="0"/>
                  <a:pt x="10" y="0"/>
                  <a:pt x="6" y="0"/>
                </a:cubicBezTo>
              </a:path>
            </a:pathLst>
          </a:custGeom>
          <a:solidFill>
            <a:srgbClr val="0000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Freeform 283"/>
          <p:cNvSpPr>
            <a:spLocks/>
          </p:cNvSpPr>
          <p:nvPr/>
        </p:nvSpPr>
        <p:spPr bwMode="auto">
          <a:xfrm>
            <a:off x="9772651" y="2262187"/>
            <a:ext cx="19050" cy="6350"/>
          </a:xfrm>
          <a:custGeom>
            <a:avLst/>
            <a:gdLst>
              <a:gd name="T0" fmla="*/ 0 w 15"/>
              <a:gd name="T1" fmla="*/ 0 h 5"/>
              <a:gd name="T2" fmla="*/ 0 w 15"/>
              <a:gd name="T3" fmla="*/ 3 h 5"/>
              <a:gd name="T4" fmla="*/ 5 w 15"/>
              <a:gd name="T5" fmla="*/ 4 h 5"/>
              <a:gd name="T6" fmla="*/ 14 w 15"/>
              <a:gd name="T7" fmla="*/ 5 h 5"/>
              <a:gd name="T8" fmla="*/ 15 w 15"/>
              <a:gd name="T9" fmla="*/ 5 h 5"/>
              <a:gd name="T10" fmla="*/ 15 w 15"/>
              <a:gd name="T11" fmla="*/ 1 h 5"/>
              <a:gd name="T12" fmla="*/ 14 w 15"/>
              <a:gd name="T13" fmla="*/ 1 h 5"/>
              <a:gd name="T14" fmla="*/ 7 w 15"/>
              <a:gd name="T15" fmla="*/ 0 h 5"/>
              <a:gd name="T16" fmla="*/ 0 w 15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5">
                <a:moveTo>
                  <a:pt x="0" y="0"/>
                </a:moveTo>
                <a:cubicBezTo>
                  <a:pt x="0" y="3"/>
                  <a:pt x="0" y="3"/>
                  <a:pt x="0" y="3"/>
                </a:cubicBezTo>
                <a:cubicBezTo>
                  <a:pt x="2" y="3"/>
                  <a:pt x="4" y="4"/>
                  <a:pt x="5" y="4"/>
                </a:cubicBezTo>
                <a:cubicBezTo>
                  <a:pt x="8" y="4"/>
                  <a:pt x="10" y="5"/>
                  <a:pt x="14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4" y="1"/>
                </a:cubicBezTo>
                <a:cubicBezTo>
                  <a:pt x="11" y="1"/>
                  <a:pt x="9" y="1"/>
                  <a:pt x="7" y="0"/>
                </a:cubicBezTo>
                <a:cubicBezTo>
                  <a:pt x="5" y="0"/>
                  <a:pt x="3" y="0"/>
                  <a:pt x="0" y="0"/>
                </a:cubicBezTo>
              </a:path>
            </a:pathLst>
          </a:custGeom>
          <a:solidFill>
            <a:srgbClr val="0000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Freeform 284"/>
          <p:cNvSpPr>
            <a:spLocks/>
          </p:cNvSpPr>
          <p:nvPr/>
        </p:nvSpPr>
        <p:spPr bwMode="auto">
          <a:xfrm>
            <a:off x="9772651" y="2282825"/>
            <a:ext cx="19050" cy="7938"/>
          </a:xfrm>
          <a:custGeom>
            <a:avLst/>
            <a:gdLst>
              <a:gd name="T0" fmla="*/ 0 w 15"/>
              <a:gd name="T1" fmla="*/ 0 h 6"/>
              <a:gd name="T2" fmla="*/ 0 w 15"/>
              <a:gd name="T3" fmla="*/ 4 h 6"/>
              <a:gd name="T4" fmla="*/ 5 w 15"/>
              <a:gd name="T5" fmla="*/ 5 h 6"/>
              <a:gd name="T6" fmla="*/ 14 w 15"/>
              <a:gd name="T7" fmla="*/ 6 h 6"/>
              <a:gd name="T8" fmla="*/ 15 w 15"/>
              <a:gd name="T9" fmla="*/ 6 h 6"/>
              <a:gd name="T10" fmla="*/ 15 w 15"/>
              <a:gd name="T11" fmla="*/ 2 h 6"/>
              <a:gd name="T12" fmla="*/ 14 w 15"/>
              <a:gd name="T13" fmla="*/ 2 h 6"/>
              <a:gd name="T14" fmla="*/ 7 w 15"/>
              <a:gd name="T15" fmla="*/ 1 h 6"/>
              <a:gd name="T16" fmla="*/ 0 w 15"/>
              <a:gd name="T1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6">
                <a:moveTo>
                  <a:pt x="0" y="0"/>
                </a:moveTo>
                <a:cubicBezTo>
                  <a:pt x="0" y="4"/>
                  <a:pt x="0" y="4"/>
                  <a:pt x="0" y="4"/>
                </a:cubicBezTo>
                <a:cubicBezTo>
                  <a:pt x="2" y="4"/>
                  <a:pt x="4" y="4"/>
                  <a:pt x="5" y="5"/>
                </a:cubicBezTo>
                <a:cubicBezTo>
                  <a:pt x="8" y="5"/>
                  <a:pt x="10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4" y="2"/>
                </a:cubicBezTo>
                <a:cubicBezTo>
                  <a:pt x="11" y="2"/>
                  <a:pt x="9" y="2"/>
                  <a:pt x="7" y="1"/>
                </a:cubicBezTo>
                <a:cubicBezTo>
                  <a:pt x="5" y="1"/>
                  <a:pt x="3" y="1"/>
                  <a:pt x="0" y="0"/>
                </a:cubicBezTo>
              </a:path>
            </a:pathLst>
          </a:custGeom>
          <a:solidFill>
            <a:srgbClr val="0000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Freeform 285"/>
          <p:cNvSpPr>
            <a:spLocks/>
          </p:cNvSpPr>
          <p:nvPr/>
        </p:nvSpPr>
        <p:spPr bwMode="auto">
          <a:xfrm>
            <a:off x="9772651" y="2305050"/>
            <a:ext cx="19050" cy="7938"/>
          </a:xfrm>
          <a:custGeom>
            <a:avLst/>
            <a:gdLst>
              <a:gd name="T0" fmla="*/ 0 w 15"/>
              <a:gd name="T1" fmla="*/ 0 h 6"/>
              <a:gd name="T2" fmla="*/ 0 w 15"/>
              <a:gd name="T3" fmla="*/ 4 h 6"/>
              <a:gd name="T4" fmla="*/ 5 w 15"/>
              <a:gd name="T5" fmla="*/ 5 h 6"/>
              <a:gd name="T6" fmla="*/ 14 w 15"/>
              <a:gd name="T7" fmla="*/ 6 h 6"/>
              <a:gd name="T8" fmla="*/ 15 w 15"/>
              <a:gd name="T9" fmla="*/ 6 h 6"/>
              <a:gd name="T10" fmla="*/ 15 w 15"/>
              <a:gd name="T11" fmla="*/ 2 h 6"/>
              <a:gd name="T12" fmla="*/ 14 w 15"/>
              <a:gd name="T13" fmla="*/ 2 h 6"/>
              <a:gd name="T14" fmla="*/ 7 w 15"/>
              <a:gd name="T15" fmla="*/ 1 h 6"/>
              <a:gd name="T16" fmla="*/ 0 w 15"/>
              <a:gd name="T1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6">
                <a:moveTo>
                  <a:pt x="0" y="0"/>
                </a:moveTo>
                <a:cubicBezTo>
                  <a:pt x="0" y="4"/>
                  <a:pt x="0" y="4"/>
                  <a:pt x="0" y="4"/>
                </a:cubicBezTo>
                <a:cubicBezTo>
                  <a:pt x="2" y="4"/>
                  <a:pt x="4" y="4"/>
                  <a:pt x="5" y="5"/>
                </a:cubicBezTo>
                <a:cubicBezTo>
                  <a:pt x="8" y="5"/>
                  <a:pt x="10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4" y="2"/>
                </a:cubicBezTo>
                <a:cubicBezTo>
                  <a:pt x="11" y="2"/>
                  <a:pt x="9" y="2"/>
                  <a:pt x="7" y="1"/>
                </a:cubicBezTo>
                <a:cubicBezTo>
                  <a:pt x="5" y="1"/>
                  <a:pt x="3" y="0"/>
                  <a:pt x="0" y="0"/>
                </a:cubicBezTo>
              </a:path>
            </a:pathLst>
          </a:custGeom>
          <a:solidFill>
            <a:srgbClr val="0000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Freeform 286"/>
          <p:cNvSpPr>
            <a:spLocks/>
          </p:cNvSpPr>
          <p:nvPr/>
        </p:nvSpPr>
        <p:spPr bwMode="auto">
          <a:xfrm>
            <a:off x="9586913" y="2374900"/>
            <a:ext cx="87313" cy="14288"/>
          </a:xfrm>
          <a:custGeom>
            <a:avLst/>
            <a:gdLst>
              <a:gd name="T0" fmla="*/ 71 w 71"/>
              <a:gd name="T1" fmla="*/ 0 h 11"/>
              <a:gd name="T2" fmla="*/ 3 w 71"/>
              <a:gd name="T3" fmla="*/ 0 h 11"/>
              <a:gd name="T4" fmla="*/ 0 w 71"/>
              <a:gd name="T5" fmla="*/ 6 h 11"/>
              <a:gd name="T6" fmla="*/ 3 w 71"/>
              <a:gd name="T7" fmla="*/ 11 h 11"/>
              <a:gd name="T8" fmla="*/ 71 w 71"/>
              <a:gd name="T9" fmla="*/ 11 h 11"/>
              <a:gd name="T10" fmla="*/ 71 w 71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11">
                <a:moveTo>
                  <a:pt x="71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6"/>
                </a:cubicBezTo>
                <a:cubicBezTo>
                  <a:pt x="0" y="9"/>
                  <a:pt x="1" y="11"/>
                  <a:pt x="3" y="11"/>
                </a:cubicBezTo>
                <a:cubicBezTo>
                  <a:pt x="71" y="11"/>
                  <a:pt x="71" y="11"/>
                  <a:pt x="71" y="11"/>
                </a:cubicBezTo>
                <a:lnTo>
                  <a:pt x="71" y="0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Freeform 287"/>
          <p:cNvSpPr>
            <a:spLocks/>
          </p:cNvSpPr>
          <p:nvPr/>
        </p:nvSpPr>
        <p:spPr bwMode="auto">
          <a:xfrm>
            <a:off x="9586913" y="2406650"/>
            <a:ext cx="87313" cy="6350"/>
          </a:xfrm>
          <a:custGeom>
            <a:avLst/>
            <a:gdLst>
              <a:gd name="T0" fmla="*/ 71 w 71"/>
              <a:gd name="T1" fmla="*/ 2 h 5"/>
              <a:gd name="T2" fmla="*/ 65 w 71"/>
              <a:gd name="T3" fmla="*/ 1 h 5"/>
              <a:gd name="T4" fmla="*/ 57 w 71"/>
              <a:gd name="T5" fmla="*/ 0 h 5"/>
              <a:gd name="T6" fmla="*/ 49 w 71"/>
              <a:gd name="T7" fmla="*/ 1 h 5"/>
              <a:gd name="T8" fmla="*/ 43 w 71"/>
              <a:gd name="T9" fmla="*/ 2 h 5"/>
              <a:gd name="T10" fmla="*/ 37 w 71"/>
              <a:gd name="T11" fmla="*/ 1 h 5"/>
              <a:gd name="T12" fmla="*/ 29 w 71"/>
              <a:gd name="T13" fmla="*/ 0 h 5"/>
              <a:gd name="T14" fmla="*/ 21 w 71"/>
              <a:gd name="T15" fmla="*/ 1 h 5"/>
              <a:gd name="T16" fmla="*/ 14 w 71"/>
              <a:gd name="T17" fmla="*/ 2 h 5"/>
              <a:gd name="T18" fmla="*/ 8 w 71"/>
              <a:gd name="T19" fmla="*/ 1 h 5"/>
              <a:gd name="T20" fmla="*/ 0 w 71"/>
              <a:gd name="T21" fmla="*/ 0 h 5"/>
              <a:gd name="T22" fmla="*/ 0 w 71"/>
              <a:gd name="T23" fmla="*/ 3 h 5"/>
              <a:gd name="T24" fmla="*/ 6 w 71"/>
              <a:gd name="T25" fmla="*/ 4 h 5"/>
              <a:gd name="T26" fmla="*/ 14 w 71"/>
              <a:gd name="T27" fmla="*/ 5 h 5"/>
              <a:gd name="T28" fmla="*/ 22 w 71"/>
              <a:gd name="T29" fmla="*/ 4 h 5"/>
              <a:gd name="T30" fmla="*/ 29 w 71"/>
              <a:gd name="T31" fmla="*/ 3 h 5"/>
              <a:gd name="T32" fmla="*/ 35 w 71"/>
              <a:gd name="T33" fmla="*/ 4 h 5"/>
              <a:gd name="T34" fmla="*/ 43 w 71"/>
              <a:gd name="T35" fmla="*/ 5 h 5"/>
              <a:gd name="T36" fmla="*/ 51 w 71"/>
              <a:gd name="T37" fmla="*/ 4 h 5"/>
              <a:gd name="T38" fmla="*/ 57 w 71"/>
              <a:gd name="T39" fmla="*/ 3 h 5"/>
              <a:gd name="T40" fmla="*/ 64 w 71"/>
              <a:gd name="T41" fmla="*/ 4 h 5"/>
              <a:gd name="T42" fmla="*/ 71 w 71"/>
              <a:gd name="T43" fmla="*/ 5 h 5"/>
              <a:gd name="T44" fmla="*/ 71 w 71"/>
              <a:gd name="T4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1" h="5">
                <a:moveTo>
                  <a:pt x="71" y="2"/>
                </a:moveTo>
                <a:cubicBezTo>
                  <a:pt x="68" y="2"/>
                  <a:pt x="67" y="1"/>
                  <a:pt x="65" y="1"/>
                </a:cubicBezTo>
                <a:cubicBezTo>
                  <a:pt x="63" y="0"/>
                  <a:pt x="61" y="0"/>
                  <a:pt x="57" y="0"/>
                </a:cubicBezTo>
                <a:cubicBezTo>
                  <a:pt x="53" y="0"/>
                  <a:pt x="51" y="0"/>
                  <a:pt x="49" y="1"/>
                </a:cubicBezTo>
                <a:cubicBezTo>
                  <a:pt x="48" y="1"/>
                  <a:pt x="46" y="2"/>
                  <a:pt x="43" y="2"/>
                </a:cubicBezTo>
                <a:cubicBezTo>
                  <a:pt x="40" y="2"/>
                  <a:pt x="38" y="1"/>
                  <a:pt x="37" y="1"/>
                </a:cubicBezTo>
                <a:cubicBezTo>
                  <a:pt x="35" y="0"/>
                  <a:pt x="33" y="0"/>
                  <a:pt x="29" y="0"/>
                </a:cubicBezTo>
                <a:cubicBezTo>
                  <a:pt x="25" y="0"/>
                  <a:pt x="23" y="0"/>
                  <a:pt x="21" y="1"/>
                </a:cubicBezTo>
                <a:cubicBezTo>
                  <a:pt x="19" y="1"/>
                  <a:pt x="17" y="2"/>
                  <a:pt x="14" y="2"/>
                </a:cubicBezTo>
                <a:cubicBezTo>
                  <a:pt x="11" y="2"/>
                  <a:pt x="10" y="1"/>
                  <a:pt x="8" y="1"/>
                </a:cubicBezTo>
                <a:cubicBezTo>
                  <a:pt x="6" y="0"/>
                  <a:pt x="4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3" y="3"/>
                  <a:pt x="5" y="4"/>
                  <a:pt x="6" y="4"/>
                </a:cubicBezTo>
                <a:cubicBezTo>
                  <a:pt x="8" y="5"/>
                  <a:pt x="10" y="5"/>
                  <a:pt x="14" y="5"/>
                </a:cubicBezTo>
                <a:cubicBezTo>
                  <a:pt x="18" y="5"/>
                  <a:pt x="20" y="5"/>
                  <a:pt x="22" y="4"/>
                </a:cubicBezTo>
                <a:cubicBezTo>
                  <a:pt x="24" y="4"/>
                  <a:pt x="25" y="3"/>
                  <a:pt x="29" y="3"/>
                </a:cubicBezTo>
                <a:cubicBezTo>
                  <a:pt x="32" y="3"/>
                  <a:pt x="33" y="4"/>
                  <a:pt x="35" y="4"/>
                </a:cubicBezTo>
                <a:cubicBezTo>
                  <a:pt x="37" y="5"/>
                  <a:pt x="39" y="5"/>
                  <a:pt x="43" y="5"/>
                </a:cubicBezTo>
                <a:cubicBezTo>
                  <a:pt x="47" y="5"/>
                  <a:pt x="49" y="5"/>
                  <a:pt x="51" y="4"/>
                </a:cubicBezTo>
                <a:cubicBezTo>
                  <a:pt x="53" y="4"/>
                  <a:pt x="54" y="3"/>
                  <a:pt x="57" y="3"/>
                </a:cubicBezTo>
                <a:cubicBezTo>
                  <a:pt x="60" y="3"/>
                  <a:pt x="62" y="4"/>
                  <a:pt x="64" y="4"/>
                </a:cubicBezTo>
                <a:cubicBezTo>
                  <a:pt x="65" y="5"/>
                  <a:pt x="67" y="5"/>
                  <a:pt x="71" y="5"/>
                </a:cubicBezTo>
                <a:lnTo>
                  <a:pt x="71" y="2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Freeform 288"/>
          <p:cNvSpPr>
            <a:spLocks/>
          </p:cNvSpPr>
          <p:nvPr/>
        </p:nvSpPr>
        <p:spPr bwMode="auto">
          <a:xfrm>
            <a:off x="9545638" y="2422525"/>
            <a:ext cx="128588" cy="6350"/>
          </a:xfrm>
          <a:custGeom>
            <a:avLst/>
            <a:gdLst>
              <a:gd name="T0" fmla="*/ 105 w 105"/>
              <a:gd name="T1" fmla="*/ 1 h 6"/>
              <a:gd name="T2" fmla="*/ 97 w 105"/>
              <a:gd name="T3" fmla="*/ 0 h 6"/>
              <a:gd name="T4" fmla="*/ 88 w 105"/>
              <a:gd name="T5" fmla="*/ 1 h 6"/>
              <a:gd name="T6" fmla="*/ 81 w 105"/>
              <a:gd name="T7" fmla="*/ 2 h 6"/>
              <a:gd name="T8" fmla="*/ 73 w 105"/>
              <a:gd name="T9" fmla="*/ 1 h 6"/>
              <a:gd name="T10" fmla="*/ 64 w 105"/>
              <a:gd name="T11" fmla="*/ 0 h 6"/>
              <a:gd name="T12" fmla="*/ 56 w 105"/>
              <a:gd name="T13" fmla="*/ 1 h 6"/>
              <a:gd name="T14" fmla="*/ 48 w 105"/>
              <a:gd name="T15" fmla="*/ 2 h 6"/>
              <a:gd name="T16" fmla="*/ 41 w 105"/>
              <a:gd name="T17" fmla="*/ 1 h 6"/>
              <a:gd name="T18" fmla="*/ 32 w 105"/>
              <a:gd name="T19" fmla="*/ 0 h 6"/>
              <a:gd name="T20" fmla="*/ 23 w 105"/>
              <a:gd name="T21" fmla="*/ 1 h 6"/>
              <a:gd name="T22" fmla="*/ 16 w 105"/>
              <a:gd name="T23" fmla="*/ 2 h 6"/>
              <a:gd name="T24" fmla="*/ 8 w 105"/>
              <a:gd name="T25" fmla="*/ 1 h 6"/>
              <a:gd name="T26" fmla="*/ 0 w 105"/>
              <a:gd name="T27" fmla="*/ 0 h 6"/>
              <a:gd name="T28" fmla="*/ 0 w 105"/>
              <a:gd name="T29" fmla="*/ 4 h 6"/>
              <a:gd name="T30" fmla="*/ 7 w 105"/>
              <a:gd name="T31" fmla="*/ 5 h 6"/>
              <a:gd name="T32" fmla="*/ 16 w 105"/>
              <a:gd name="T33" fmla="*/ 6 h 6"/>
              <a:gd name="T34" fmla="*/ 25 w 105"/>
              <a:gd name="T35" fmla="*/ 5 h 6"/>
              <a:gd name="T36" fmla="*/ 32 w 105"/>
              <a:gd name="T37" fmla="*/ 4 h 6"/>
              <a:gd name="T38" fmla="*/ 39 w 105"/>
              <a:gd name="T39" fmla="*/ 5 h 6"/>
              <a:gd name="T40" fmla="*/ 48 w 105"/>
              <a:gd name="T41" fmla="*/ 6 h 6"/>
              <a:gd name="T42" fmla="*/ 57 w 105"/>
              <a:gd name="T43" fmla="*/ 5 h 6"/>
              <a:gd name="T44" fmla="*/ 64 w 105"/>
              <a:gd name="T45" fmla="*/ 4 h 6"/>
              <a:gd name="T46" fmla="*/ 72 w 105"/>
              <a:gd name="T47" fmla="*/ 5 h 6"/>
              <a:gd name="T48" fmla="*/ 81 w 105"/>
              <a:gd name="T49" fmla="*/ 6 h 6"/>
              <a:gd name="T50" fmla="*/ 90 w 105"/>
              <a:gd name="T51" fmla="*/ 5 h 6"/>
              <a:gd name="T52" fmla="*/ 97 w 105"/>
              <a:gd name="T53" fmla="*/ 4 h 6"/>
              <a:gd name="T54" fmla="*/ 104 w 105"/>
              <a:gd name="T55" fmla="*/ 5 h 6"/>
              <a:gd name="T56" fmla="*/ 105 w 105"/>
              <a:gd name="T57" fmla="*/ 5 h 6"/>
              <a:gd name="T58" fmla="*/ 105 w 105"/>
              <a:gd name="T59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5" h="6">
                <a:moveTo>
                  <a:pt x="105" y="1"/>
                </a:moveTo>
                <a:cubicBezTo>
                  <a:pt x="103" y="1"/>
                  <a:pt x="101" y="0"/>
                  <a:pt x="97" y="0"/>
                </a:cubicBezTo>
                <a:cubicBezTo>
                  <a:pt x="93" y="0"/>
                  <a:pt x="90" y="1"/>
                  <a:pt x="88" y="1"/>
                </a:cubicBezTo>
                <a:cubicBezTo>
                  <a:pt x="86" y="2"/>
                  <a:pt x="84" y="2"/>
                  <a:pt x="81" y="2"/>
                </a:cubicBezTo>
                <a:cubicBezTo>
                  <a:pt x="77" y="2"/>
                  <a:pt x="75" y="2"/>
                  <a:pt x="73" y="1"/>
                </a:cubicBezTo>
                <a:cubicBezTo>
                  <a:pt x="71" y="1"/>
                  <a:pt x="69" y="0"/>
                  <a:pt x="64" y="0"/>
                </a:cubicBezTo>
                <a:cubicBezTo>
                  <a:pt x="60" y="0"/>
                  <a:pt x="58" y="1"/>
                  <a:pt x="56" y="1"/>
                </a:cubicBezTo>
                <a:cubicBezTo>
                  <a:pt x="54" y="2"/>
                  <a:pt x="52" y="2"/>
                  <a:pt x="48" y="2"/>
                </a:cubicBezTo>
                <a:cubicBezTo>
                  <a:pt x="45" y="2"/>
                  <a:pt x="43" y="2"/>
                  <a:pt x="41" y="1"/>
                </a:cubicBezTo>
                <a:cubicBezTo>
                  <a:pt x="39" y="1"/>
                  <a:pt x="36" y="0"/>
                  <a:pt x="32" y="0"/>
                </a:cubicBezTo>
                <a:cubicBezTo>
                  <a:pt x="28" y="0"/>
                  <a:pt x="25" y="1"/>
                  <a:pt x="23" y="1"/>
                </a:cubicBezTo>
                <a:cubicBezTo>
                  <a:pt x="21" y="2"/>
                  <a:pt x="20" y="2"/>
                  <a:pt x="16" y="2"/>
                </a:cubicBezTo>
                <a:cubicBezTo>
                  <a:pt x="12" y="2"/>
                  <a:pt x="10" y="2"/>
                  <a:pt x="8" y="1"/>
                </a:cubicBezTo>
                <a:cubicBezTo>
                  <a:pt x="6" y="1"/>
                  <a:pt x="4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3" y="4"/>
                  <a:pt x="5" y="4"/>
                  <a:pt x="7" y="5"/>
                </a:cubicBezTo>
                <a:cubicBezTo>
                  <a:pt x="9" y="5"/>
                  <a:pt x="11" y="6"/>
                  <a:pt x="16" y="6"/>
                </a:cubicBezTo>
                <a:cubicBezTo>
                  <a:pt x="20" y="6"/>
                  <a:pt x="23" y="5"/>
                  <a:pt x="25" y="5"/>
                </a:cubicBezTo>
                <a:cubicBezTo>
                  <a:pt x="27" y="4"/>
                  <a:pt x="28" y="4"/>
                  <a:pt x="32" y="4"/>
                </a:cubicBezTo>
                <a:cubicBezTo>
                  <a:pt x="36" y="4"/>
                  <a:pt x="38" y="4"/>
                  <a:pt x="39" y="5"/>
                </a:cubicBezTo>
                <a:cubicBezTo>
                  <a:pt x="42" y="5"/>
                  <a:pt x="44" y="6"/>
                  <a:pt x="48" y="6"/>
                </a:cubicBezTo>
                <a:cubicBezTo>
                  <a:pt x="53" y="6"/>
                  <a:pt x="55" y="5"/>
                  <a:pt x="57" y="5"/>
                </a:cubicBezTo>
                <a:cubicBezTo>
                  <a:pt x="59" y="4"/>
                  <a:pt x="61" y="4"/>
                  <a:pt x="64" y="4"/>
                </a:cubicBezTo>
                <a:cubicBezTo>
                  <a:pt x="68" y="4"/>
                  <a:pt x="70" y="4"/>
                  <a:pt x="72" y="5"/>
                </a:cubicBezTo>
                <a:cubicBezTo>
                  <a:pt x="74" y="5"/>
                  <a:pt x="76" y="6"/>
                  <a:pt x="81" y="6"/>
                </a:cubicBezTo>
                <a:cubicBezTo>
                  <a:pt x="85" y="6"/>
                  <a:pt x="87" y="5"/>
                  <a:pt x="90" y="5"/>
                </a:cubicBezTo>
                <a:cubicBezTo>
                  <a:pt x="91" y="4"/>
                  <a:pt x="93" y="4"/>
                  <a:pt x="97" y="4"/>
                </a:cubicBezTo>
                <a:cubicBezTo>
                  <a:pt x="101" y="4"/>
                  <a:pt x="102" y="4"/>
                  <a:pt x="104" y="5"/>
                </a:cubicBezTo>
                <a:cubicBezTo>
                  <a:pt x="105" y="5"/>
                  <a:pt x="105" y="5"/>
                  <a:pt x="105" y="5"/>
                </a:cubicBezTo>
                <a:lnTo>
                  <a:pt x="105" y="1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Freeform 289"/>
          <p:cNvSpPr>
            <a:spLocks/>
          </p:cNvSpPr>
          <p:nvPr/>
        </p:nvSpPr>
        <p:spPr bwMode="auto">
          <a:xfrm>
            <a:off x="9545638" y="2449512"/>
            <a:ext cx="128588" cy="4763"/>
          </a:xfrm>
          <a:custGeom>
            <a:avLst/>
            <a:gdLst>
              <a:gd name="T0" fmla="*/ 105 w 105"/>
              <a:gd name="T1" fmla="*/ 0 h 5"/>
              <a:gd name="T2" fmla="*/ 97 w 105"/>
              <a:gd name="T3" fmla="*/ 0 h 5"/>
              <a:gd name="T4" fmla="*/ 88 w 105"/>
              <a:gd name="T5" fmla="*/ 1 h 5"/>
              <a:gd name="T6" fmla="*/ 81 w 105"/>
              <a:gd name="T7" fmla="*/ 1 h 5"/>
              <a:gd name="T8" fmla="*/ 73 w 105"/>
              <a:gd name="T9" fmla="*/ 1 h 5"/>
              <a:gd name="T10" fmla="*/ 64 w 105"/>
              <a:gd name="T11" fmla="*/ 0 h 5"/>
              <a:gd name="T12" fmla="*/ 56 w 105"/>
              <a:gd name="T13" fmla="*/ 1 h 5"/>
              <a:gd name="T14" fmla="*/ 48 w 105"/>
              <a:gd name="T15" fmla="*/ 1 h 5"/>
              <a:gd name="T16" fmla="*/ 41 w 105"/>
              <a:gd name="T17" fmla="*/ 1 h 5"/>
              <a:gd name="T18" fmla="*/ 32 w 105"/>
              <a:gd name="T19" fmla="*/ 0 h 5"/>
              <a:gd name="T20" fmla="*/ 23 w 105"/>
              <a:gd name="T21" fmla="*/ 1 h 5"/>
              <a:gd name="T22" fmla="*/ 16 w 105"/>
              <a:gd name="T23" fmla="*/ 1 h 5"/>
              <a:gd name="T24" fmla="*/ 8 w 105"/>
              <a:gd name="T25" fmla="*/ 1 h 5"/>
              <a:gd name="T26" fmla="*/ 0 w 105"/>
              <a:gd name="T27" fmla="*/ 0 h 5"/>
              <a:gd name="T28" fmla="*/ 0 w 105"/>
              <a:gd name="T29" fmla="*/ 3 h 5"/>
              <a:gd name="T30" fmla="*/ 7 w 105"/>
              <a:gd name="T31" fmla="*/ 4 h 5"/>
              <a:gd name="T32" fmla="*/ 16 w 105"/>
              <a:gd name="T33" fmla="*/ 5 h 5"/>
              <a:gd name="T34" fmla="*/ 25 w 105"/>
              <a:gd name="T35" fmla="*/ 4 h 5"/>
              <a:gd name="T36" fmla="*/ 32 w 105"/>
              <a:gd name="T37" fmla="*/ 3 h 5"/>
              <a:gd name="T38" fmla="*/ 39 w 105"/>
              <a:gd name="T39" fmla="*/ 4 h 5"/>
              <a:gd name="T40" fmla="*/ 48 w 105"/>
              <a:gd name="T41" fmla="*/ 5 h 5"/>
              <a:gd name="T42" fmla="*/ 57 w 105"/>
              <a:gd name="T43" fmla="*/ 4 h 5"/>
              <a:gd name="T44" fmla="*/ 64 w 105"/>
              <a:gd name="T45" fmla="*/ 3 h 5"/>
              <a:gd name="T46" fmla="*/ 72 w 105"/>
              <a:gd name="T47" fmla="*/ 4 h 5"/>
              <a:gd name="T48" fmla="*/ 81 w 105"/>
              <a:gd name="T49" fmla="*/ 5 h 5"/>
              <a:gd name="T50" fmla="*/ 90 w 105"/>
              <a:gd name="T51" fmla="*/ 4 h 5"/>
              <a:gd name="T52" fmla="*/ 97 w 105"/>
              <a:gd name="T53" fmla="*/ 3 h 5"/>
              <a:gd name="T54" fmla="*/ 104 w 105"/>
              <a:gd name="T55" fmla="*/ 4 h 5"/>
              <a:gd name="T56" fmla="*/ 105 w 105"/>
              <a:gd name="T57" fmla="*/ 4 h 5"/>
              <a:gd name="T58" fmla="*/ 105 w 105"/>
              <a:gd name="T5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5" h="5">
                <a:moveTo>
                  <a:pt x="105" y="0"/>
                </a:moveTo>
                <a:cubicBezTo>
                  <a:pt x="103" y="0"/>
                  <a:pt x="101" y="0"/>
                  <a:pt x="97" y="0"/>
                </a:cubicBezTo>
                <a:cubicBezTo>
                  <a:pt x="93" y="0"/>
                  <a:pt x="90" y="0"/>
                  <a:pt x="88" y="1"/>
                </a:cubicBezTo>
                <a:cubicBezTo>
                  <a:pt x="86" y="1"/>
                  <a:pt x="84" y="1"/>
                  <a:pt x="81" y="1"/>
                </a:cubicBezTo>
                <a:cubicBezTo>
                  <a:pt x="77" y="1"/>
                  <a:pt x="75" y="1"/>
                  <a:pt x="73" y="1"/>
                </a:cubicBezTo>
                <a:cubicBezTo>
                  <a:pt x="71" y="0"/>
                  <a:pt x="69" y="0"/>
                  <a:pt x="64" y="0"/>
                </a:cubicBezTo>
                <a:cubicBezTo>
                  <a:pt x="60" y="0"/>
                  <a:pt x="58" y="0"/>
                  <a:pt x="56" y="1"/>
                </a:cubicBezTo>
                <a:cubicBezTo>
                  <a:pt x="54" y="1"/>
                  <a:pt x="52" y="1"/>
                  <a:pt x="48" y="1"/>
                </a:cubicBezTo>
                <a:cubicBezTo>
                  <a:pt x="45" y="1"/>
                  <a:pt x="43" y="1"/>
                  <a:pt x="41" y="1"/>
                </a:cubicBezTo>
                <a:cubicBezTo>
                  <a:pt x="39" y="0"/>
                  <a:pt x="36" y="0"/>
                  <a:pt x="32" y="0"/>
                </a:cubicBezTo>
                <a:cubicBezTo>
                  <a:pt x="28" y="0"/>
                  <a:pt x="25" y="0"/>
                  <a:pt x="23" y="1"/>
                </a:cubicBezTo>
                <a:cubicBezTo>
                  <a:pt x="21" y="1"/>
                  <a:pt x="20" y="1"/>
                  <a:pt x="16" y="1"/>
                </a:cubicBezTo>
                <a:cubicBezTo>
                  <a:pt x="12" y="1"/>
                  <a:pt x="10" y="1"/>
                  <a:pt x="8" y="1"/>
                </a:cubicBezTo>
                <a:cubicBezTo>
                  <a:pt x="6" y="0"/>
                  <a:pt x="4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3" y="3"/>
                  <a:pt x="5" y="4"/>
                  <a:pt x="7" y="4"/>
                </a:cubicBezTo>
                <a:cubicBezTo>
                  <a:pt x="9" y="5"/>
                  <a:pt x="11" y="5"/>
                  <a:pt x="16" y="5"/>
                </a:cubicBezTo>
                <a:cubicBezTo>
                  <a:pt x="20" y="5"/>
                  <a:pt x="23" y="5"/>
                  <a:pt x="25" y="4"/>
                </a:cubicBezTo>
                <a:cubicBezTo>
                  <a:pt x="27" y="4"/>
                  <a:pt x="28" y="3"/>
                  <a:pt x="32" y="3"/>
                </a:cubicBezTo>
                <a:cubicBezTo>
                  <a:pt x="36" y="3"/>
                  <a:pt x="38" y="4"/>
                  <a:pt x="39" y="4"/>
                </a:cubicBezTo>
                <a:cubicBezTo>
                  <a:pt x="42" y="5"/>
                  <a:pt x="44" y="5"/>
                  <a:pt x="48" y="5"/>
                </a:cubicBezTo>
                <a:cubicBezTo>
                  <a:pt x="53" y="5"/>
                  <a:pt x="55" y="5"/>
                  <a:pt x="57" y="4"/>
                </a:cubicBezTo>
                <a:cubicBezTo>
                  <a:pt x="59" y="4"/>
                  <a:pt x="61" y="3"/>
                  <a:pt x="64" y="3"/>
                </a:cubicBezTo>
                <a:cubicBezTo>
                  <a:pt x="68" y="3"/>
                  <a:pt x="70" y="4"/>
                  <a:pt x="72" y="4"/>
                </a:cubicBezTo>
                <a:cubicBezTo>
                  <a:pt x="74" y="5"/>
                  <a:pt x="76" y="5"/>
                  <a:pt x="81" y="5"/>
                </a:cubicBezTo>
                <a:cubicBezTo>
                  <a:pt x="85" y="5"/>
                  <a:pt x="87" y="5"/>
                  <a:pt x="90" y="4"/>
                </a:cubicBezTo>
                <a:cubicBezTo>
                  <a:pt x="91" y="4"/>
                  <a:pt x="93" y="3"/>
                  <a:pt x="97" y="3"/>
                </a:cubicBezTo>
                <a:cubicBezTo>
                  <a:pt x="101" y="3"/>
                  <a:pt x="102" y="4"/>
                  <a:pt x="104" y="4"/>
                </a:cubicBezTo>
                <a:cubicBezTo>
                  <a:pt x="105" y="4"/>
                  <a:pt x="105" y="4"/>
                  <a:pt x="105" y="4"/>
                </a:cubicBezTo>
                <a:lnTo>
                  <a:pt x="105" y="0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Freeform 290"/>
          <p:cNvSpPr>
            <a:spLocks/>
          </p:cNvSpPr>
          <p:nvPr/>
        </p:nvSpPr>
        <p:spPr bwMode="auto">
          <a:xfrm>
            <a:off x="9545638" y="2470150"/>
            <a:ext cx="128588" cy="6350"/>
          </a:xfrm>
          <a:custGeom>
            <a:avLst/>
            <a:gdLst>
              <a:gd name="T0" fmla="*/ 105 w 105"/>
              <a:gd name="T1" fmla="*/ 0 h 5"/>
              <a:gd name="T2" fmla="*/ 97 w 105"/>
              <a:gd name="T3" fmla="*/ 0 h 5"/>
              <a:gd name="T4" fmla="*/ 88 w 105"/>
              <a:gd name="T5" fmla="*/ 0 h 5"/>
              <a:gd name="T6" fmla="*/ 81 w 105"/>
              <a:gd name="T7" fmla="*/ 1 h 5"/>
              <a:gd name="T8" fmla="*/ 73 w 105"/>
              <a:gd name="T9" fmla="*/ 0 h 5"/>
              <a:gd name="T10" fmla="*/ 64 w 105"/>
              <a:gd name="T11" fmla="*/ 0 h 5"/>
              <a:gd name="T12" fmla="*/ 56 w 105"/>
              <a:gd name="T13" fmla="*/ 0 h 5"/>
              <a:gd name="T14" fmla="*/ 48 w 105"/>
              <a:gd name="T15" fmla="*/ 1 h 5"/>
              <a:gd name="T16" fmla="*/ 41 w 105"/>
              <a:gd name="T17" fmla="*/ 0 h 5"/>
              <a:gd name="T18" fmla="*/ 32 w 105"/>
              <a:gd name="T19" fmla="*/ 0 h 5"/>
              <a:gd name="T20" fmla="*/ 23 w 105"/>
              <a:gd name="T21" fmla="*/ 0 h 5"/>
              <a:gd name="T22" fmla="*/ 16 w 105"/>
              <a:gd name="T23" fmla="*/ 1 h 5"/>
              <a:gd name="T24" fmla="*/ 8 w 105"/>
              <a:gd name="T25" fmla="*/ 0 h 5"/>
              <a:gd name="T26" fmla="*/ 0 w 105"/>
              <a:gd name="T27" fmla="*/ 0 h 5"/>
              <a:gd name="T28" fmla="*/ 0 w 105"/>
              <a:gd name="T29" fmla="*/ 3 h 5"/>
              <a:gd name="T30" fmla="*/ 7 w 105"/>
              <a:gd name="T31" fmla="*/ 4 h 5"/>
              <a:gd name="T32" fmla="*/ 16 w 105"/>
              <a:gd name="T33" fmla="*/ 5 h 5"/>
              <a:gd name="T34" fmla="*/ 25 w 105"/>
              <a:gd name="T35" fmla="*/ 4 h 5"/>
              <a:gd name="T36" fmla="*/ 32 w 105"/>
              <a:gd name="T37" fmla="*/ 3 h 5"/>
              <a:gd name="T38" fmla="*/ 39 w 105"/>
              <a:gd name="T39" fmla="*/ 4 h 5"/>
              <a:gd name="T40" fmla="*/ 48 w 105"/>
              <a:gd name="T41" fmla="*/ 5 h 5"/>
              <a:gd name="T42" fmla="*/ 57 w 105"/>
              <a:gd name="T43" fmla="*/ 4 h 5"/>
              <a:gd name="T44" fmla="*/ 64 w 105"/>
              <a:gd name="T45" fmla="*/ 3 h 5"/>
              <a:gd name="T46" fmla="*/ 72 w 105"/>
              <a:gd name="T47" fmla="*/ 4 h 5"/>
              <a:gd name="T48" fmla="*/ 81 w 105"/>
              <a:gd name="T49" fmla="*/ 5 h 5"/>
              <a:gd name="T50" fmla="*/ 90 w 105"/>
              <a:gd name="T51" fmla="*/ 4 h 5"/>
              <a:gd name="T52" fmla="*/ 97 w 105"/>
              <a:gd name="T53" fmla="*/ 3 h 5"/>
              <a:gd name="T54" fmla="*/ 104 w 105"/>
              <a:gd name="T55" fmla="*/ 4 h 5"/>
              <a:gd name="T56" fmla="*/ 105 w 105"/>
              <a:gd name="T57" fmla="*/ 4 h 5"/>
              <a:gd name="T58" fmla="*/ 105 w 105"/>
              <a:gd name="T5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5" h="5">
                <a:moveTo>
                  <a:pt x="105" y="0"/>
                </a:moveTo>
                <a:cubicBezTo>
                  <a:pt x="103" y="0"/>
                  <a:pt x="101" y="0"/>
                  <a:pt x="97" y="0"/>
                </a:cubicBezTo>
                <a:cubicBezTo>
                  <a:pt x="93" y="0"/>
                  <a:pt x="90" y="0"/>
                  <a:pt x="88" y="0"/>
                </a:cubicBezTo>
                <a:cubicBezTo>
                  <a:pt x="86" y="1"/>
                  <a:pt x="84" y="1"/>
                  <a:pt x="81" y="1"/>
                </a:cubicBezTo>
                <a:cubicBezTo>
                  <a:pt x="77" y="1"/>
                  <a:pt x="75" y="1"/>
                  <a:pt x="73" y="0"/>
                </a:cubicBezTo>
                <a:cubicBezTo>
                  <a:pt x="71" y="0"/>
                  <a:pt x="69" y="0"/>
                  <a:pt x="64" y="0"/>
                </a:cubicBezTo>
                <a:cubicBezTo>
                  <a:pt x="60" y="0"/>
                  <a:pt x="58" y="0"/>
                  <a:pt x="56" y="0"/>
                </a:cubicBezTo>
                <a:cubicBezTo>
                  <a:pt x="54" y="1"/>
                  <a:pt x="52" y="1"/>
                  <a:pt x="48" y="1"/>
                </a:cubicBezTo>
                <a:cubicBezTo>
                  <a:pt x="45" y="1"/>
                  <a:pt x="43" y="1"/>
                  <a:pt x="41" y="0"/>
                </a:cubicBezTo>
                <a:cubicBezTo>
                  <a:pt x="39" y="0"/>
                  <a:pt x="36" y="0"/>
                  <a:pt x="32" y="0"/>
                </a:cubicBezTo>
                <a:cubicBezTo>
                  <a:pt x="28" y="0"/>
                  <a:pt x="25" y="0"/>
                  <a:pt x="23" y="0"/>
                </a:cubicBezTo>
                <a:cubicBezTo>
                  <a:pt x="21" y="1"/>
                  <a:pt x="20" y="1"/>
                  <a:pt x="16" y="1"/>
                </a:cubicBezTo>
                <a:cubicBezTo>
                  <a:pt x="12" y="1"/>
                  <a:pt x="10" y="1"/>
                  <a:pt x="8" y="0"/>
                </a:cubicBezTo>
                <a:cubicBezTo>
                  <a:pt x="6" y="0"/>
                  <a:pt x="4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3" y="3"/>
                  <a:pt x="5" y="3"/>
                  <a:pt x="7" y="4"/>
                </a:cubicBezTo>
                <a:cubicBezTo>
                  <a:pt x="9" y="4"/>
                  <a:pt x="11" y="5"/>
                  <a:pt x="16" y="5"/>
                </a:cubicBezTo>
                <a:cubicBezTo>
                  <a:pt x="20" y="5"/>
                  <a:pt x="23" y="4"/>
                  <a:pt x="25" y="4"/>
                </a:cubicBezTo>
                <a:cubicBezTo>
                  <a:pt x="27" y="3"/>
                  <a:pt x="28" y="3"/>
                  <a:pt x="32" y="3"/>
                </a:cubicBezTo>
                <a:cubicBezTo>
                  <a:pt x="36" y="3"/>
                  <a:pt x="38" y="3"/>
                  <a:pt x="39" y="4"/>
                </a:cubicBezTo>
                <a:cubicBezTo>
                  <a:pt x="42" y="4"/>
                  <a:pt x="44" y="5"/>
                  <a:pt x="48" y="5"/>
                </a:cubicBezTo>
                <a:cubicBezTo>
                  <a:pt x="53" y="5"/>
                  <a:pt x="55" y="4"/>
                  <a:pt x="57" y="4"/>
                </a:cubicBezTo>
                <a:cubicBezTo>
                  <a:pt x="59" y="3"/>
                  <a:pt x="61" y="3"/>
                  <a:pt x="64" y="3"/>
                </a:cubicBezTo>
                <a:cubicBezTo>
                  <a:pt x="68" y="3"/>
                  <a:pt x="70" y="3"/>
                  <a:pt x="72" y="4"/>
                </a:cubicBezTo>
                <a:cubicBezTo>
                  <a:pt x="74" y="4"/>
                  <a:pt x="76" y="5"/>
                  <a:pt x="81" y="5"/>
                </a:cubicBezTo>
                <a:cubicBezTo>
                  <a:pt x="85" y="5"/>
                  <a:pt x="87" y="4"/>
                  <a:pt x="90" y="4"/>
                </a:cubicBezTo>
                <a:cubicBezTo>
                  <a:pt x="91" y="3"/>
                  <a:pt x="93" y="3"/>
                  <a:pt x="97" y="3"/>
                </a:cubicBezTo>
                <a:cubicBezTo>
                  <a:pt x="101" y="3"/>
                  <a:pt x="102" y="3"/>
                  <a:pt x="104" y="4"/>
                </a:cubicBezTo>
                <a:cubicBezTo>
                  <a:pt x="105" y="4"/>
                  <a:pt x="105" y="4"/>
                  <a:pt x="105" y="4"/>
                </a:cubicBezTo>
                <a:lnTo>
                  <a:pt x="105" y="0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Freeform 291"/>
          <p:cNvSpPr>
            <a:spLocks/>
          </p:cNvSpPr>
          <p:nvPr/>
        </p:nvSpPr>
        <p:spPr bwMode="auto">
          <a:xfrm>
            <a:off x="9545638" y="2492375"/>
            <a:ext cx="128588" cy="7938"/>
          </a:xfrm>
          <a:custGeom>
            <a:avLst/>
            <a:gdLst>
              <a:gd name="T0" fmla="*/ 105 w 105"/>
              <a:gd name="T1" fmla="*/ 1 h 6"/>
              <a:gd name="T2" fmla="*/ 97 w 105"/>
              <a:gd name="T3" fmla="*/ 0 h 6"/>
              <a:gd name="T4" fmla="*/ 88 w 105"/>
              <a:gd name="T5" fmla="*/ 1 h 6"/>
              <a:gd name="T6" fmla="*/ 81 w 105"/>
              <a:gd name="T7" fmla="*/ 2 h 6"/>
              <a:gd name="T8" fmla="*/ 73 w 105"/>
              <a:gd name="T9" fmla="*/ 1 h 6"/>
              <a:gd name="T10" fmla="*/ 64 w 105"/>
              <a:gd name="T11" fmla="*/ 0 h 6"/>
              <a:gd name="T12" fmla="*/ 56 w 105"/>
              <a:gd name="T13" fmla="*/ 1 h 6"/>
              <a:gd name="T14" fmla="*/ 48 w 105"/>
              <a:gd name="T15" fmla="*/ 2 h 6"/>
              <a:gd name="T16" fmla="*/ 41 w 105"/>
              <a:gd name="T17" fmla="*/ 1 h 6"/>
              <a:gd name="T18" fmla="*/ 32 w 105"/>
              <a:gd name="T19" fmla="*/ 0 h 6"/>
              <a:gd name="T20" fmla="*/ 23 w 105"/>
              <a:gd name="T21" fmla="*/ 1 h 6"/>
              <a:gd name="T22" fmla="*/ 16 w 105"/>
              <a:gd name="T23" fmla="*/ 2 h 6"/>
              <a:gd name="T24" fmla="*/ 8 w 105"/>
              <a:gd name="T25" fmla="*/ 1 h 6"/>
              <a:gd name="T26" fmla="*/ 0 w 105"/>
              <a:gd name="T27" fmla="*/ 0 h 6"/>
              <a:gd name="T28" fmla="*/ 0 w 105"/>
              <a:gd name="T29" fmla="*/ 4 h 6"/>
              <a:gd name="T30" fmla="*/ 7 w 105"/>
              <a:gd name="T31" fmla="*/ 5 h 6"/>
              <a:gd name="T32" fmla="*/ 16 w 105"/>
              <a:gd name="T33" fmla="*/ 6 h 6"/>
              <a:gd name="T34" fmla="*/ 25 w 105"/>
              <a:gd name="T35" fmla="*/ 5 h 6"/>
              <a:gd name="T36" fmla="*/ 32 w 105"/>
              <a:gd name="T37" fmla="*/ 4 h 6"/>
              <a:gd name="T38" fmla="*/ 39 w 105"/>
              <a:gd name="T39" fmla="*/ 5 h 6"/>
              <a:gd name="T40" fmla="*/ 48 w 105"/>
              <a:gd name="T41" fmla="*/ 6 h 6"/>
              <a:gd name="T42" fmla="*/ 57 w 105"/>
              <a:gd name="T43" fmla="*/ 5 h 6"/>
              <a:gd name="T44" fmla="*/ 64 w 105"/>
              <a:gd name="T45" fmla="*/ 4 h 6"/>
              <a:gd name="T46" fmla="*/ 72 w 105"/>
              <a:gd name="T47" fmla="*/ 5 h 6"/>
              <a:gd name="T48" fmla="*/ 81 w 105"/>
              <a:gd name="T49" fmla="*/ 6 h 6"/>
              <a:gd name="T50" fmla="*/ 90 w 105"/>
              <a:gd name="T51" fmla="*/ 5 h 6"/>
              <a:gd name="T52" fmla="*/ 97 w 105"/>
              <a:gd name="T53" fmla="*/ 4 h 6"/>
              <a:gd name="T54" fmla="*/ 104 w 105"/>
              <a:gd name="T55" fmla="*/ 5 h 6"/>
              <a:gd name="T56" fmla="*/ 105 w 105"/>
              <a:gd name="T57" fmla="*/ 5 h 6"/>
              <a:gd name="T58" fmla="*/ 105 w 105"/>
              <a:gd name="T59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5" h="6">
                <a:moveTo>
                  <a:pt x="105" y="1"/>
                </a:moveTo>
                <a:cubicBezTo>
                  <a:pt x="103" y="1"/>
                  <a:pt x="101" y="0"/>
                  <a:pt x="97" y="0"/>
                </a:cubicBezTo>
                <a:cubicBezTo>
                  <a:pt x="93" y="0"/>
                  <a:pt x="90" y="1"/>
                  <a:pt x="88" y="1"/>
                </a:cubicBezTo>
                <a:cubicBezTo>
                  <a:pt x="86" y="2"/>
                  <a:pt x="84" y="2"/>
                  <a:pt x="81" y="2"/>
                </a:cubicBezTo>
                <a:cubicBezTo>
                  <a:pt x="77" y="2"/>
                  <a:pt x="75" y="2"/>
                  <a:pt x="73" y="1"/>
                </a:cubicBezTo>
                <a:cubicBezTo>
                  <a:pt x="71" y="1"/>
                  <a:pt x="69" y="0"/>
                  <a:pt x="64" y="0"/>
                </a:cubicBezTo>
                <a:cubicBezTo>
                  <a:pt x="60" y="0"/>
                  <a:pt x="58" y="1"/>
                  <a:pt x="56" y="1"/>
                </a:cubicBezTo>
                <a:cubicBezTo>
                  <a:pt x="54" y="2"/>
                  <a:pt x="52" y="2"/>
                  <a:pt x="48" y="2"/>
                </a:cubicBezTo>
                <a:cubicBezTo>
                  <a:pt x="45" y="2"/>
                  <a:pt x="43" y="2"/>
                  <a:pt x="41" y="1"/>
                </a:cubicBezTo>
                <a:cubicBezTo>
                  <a:pt x="39" y="1"/>
                  <a:pt x="36" y="0"/>
                  <a:pt x="32" y="0"/>
                </a:cubicBezTo>
                <a:cubicBezTo>
                  <a:pt x="28" y="0"/>
                  <a:pt x="25" y="1"/>
                  <a:pt x="23" y="1"/>
                </a:cubicBezTo>
                <a:cubicBezTo>
                  <a:pt x="21" y="2"/>
                  <a:pt x="20" y="2"/>
                  <a:pt x="16" y="2"/>
                </a:cubicBezTo>
                <a:cubicBezTo>
                  <a:pt x="12" y="2"/>
                  <a:pt x="10" y="2"/>
                  <a:pt x="8" y="1"/>
                </a:cubicBezTo>
                <a:cubicBezTo>
                  <a:pt x="6" y="1"/>
                  <a:pt x="4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3" y="4"/>
                  <a:pt x="5" y="4"/>
                  <a:pt x="7" y="5"/>
                </a:cubicBezTo>
                <a:cubicBezTo>
                  <a:pt x="9" y="5"/>
                  <a:pt x="11" y="6"/>
                  <a:pt x="16" y="6"/>
                </a:cubicBezTo>
                <a:cubicBezTo>
                  <a:pt x="20" y="6"/>
                  <a:pt x="23" y="5"/>
                  <a:pt x="25" y="5"/>
                </a:cubicBezTo>
                <a:cubicBezTo>
                  <a:pt x="27" y="4"/>
                  <a:pt x="28" y="4"/>
                  <a:pt x="32" y="4"/>
                </a:cubicBezTo>
                <a:cubicBezTo>
                  <a:pt x="36" y="4"/>
                  <a:pt x="38" y="4"/>
                  <a:pt x="39" y="5"/>
                </a:cubicBezTo>
                <a:cubicBezTo>
                  <a:pt x="42" y="5"/>
                  <a:pt x="44" y="6"/>
                  <a:pt x="48" y="6"/>
                </a:cubicBezTo>
                <a:cubicBezTo>
                  <a:pt x="53" y="6"/>
                  <a:pt x="55" y="5"/>
                  <a:pt x="57" y="5"/>
                </a:cubicBezTo>
                <a:cubicBezTo>
                  <a:pt x="59" y="4"/>
                  <a:pt x="61" y="4"/>
                  <a:pt x="64" y="4"/>
                </a:cubicBezTo>
                <a:cubicBezTo>
                  <a:pt x="68" y="4"/>
                  <a:pt x="70" y="4"/>
                  <a:pt x="72" y="5"/>
                </a:cubicBezTo>
                <a:cubicBezTo>
                  <a:pt x="74" y="5"/>
                  <a:pt x="76" y="6"/>
                  <a:pt x="81" y="6"/>
                </a:cubicBezTo>
                <a:cubicBezTo>
                  <a:pt x="85" y="6"/>
                  <a:pt x="87" y="5"/>
                  <a:pt x="90" y="5"/>
                </a:cubicBezTo>
                <a:cubicBezTo>
                  <a:pt x="91" y="4"/>
                  <a:pt x="93" y="4"/>
                  <a:pt x="97" y="4"/>
                </a:cubicBezTo>
                <a:cubicBezTo>
                  <a:pt x="101" y="4"/>
                  <a:pt x="102" y="4"/>
                  <a:pt x="104" y="5"/>
                </a:cubicBezTo>
                <a:cubicBezTo>
                  <a:pt x="105" y="5"/>
                  <a:pt x="105" y="5"/>
                  <a:pt x="105" y="5"/>
                </a:cubicBezTo>
                <a:cubicBezTo>
                  <a:pt x="105" y="1"/>
                  <a:pt x="105" y="1"/>
                  <a:pt x="105" y="1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Freeform 292"/>
          <p:cNvSpPr>
            <a:spLocks noEditPoints="1"/>
          </p:cNvSpPr>
          <p:nvPr/>
        </p:nvSpPr>
        <p:spPr bwMode="auto">
          <a:xfrm>
            <a:off x="9520238" y="2368550"/>
            <a:ext cx="185738" cy="147638"/>
          </a:xfrm>
          <a:custGeom>
            <a:avLst/>
            <a:gdLst>
              <a:gd name="T0" fmla="*/ 151 w 152"/>
              <a:gd name="T1" fmla="*/ 20 h 120"/>
              <a:gd name="T2" fmla="*/ 147 w 152"/>
              <a:gd name="T3" fmla="*/ 18 h 120"/>
              <a:gd name="T4" fmla="*/ 123 w 152"/>
              <a:gd name="T5" fmla="*/ 41 h 120"/>
              <a:gd name="T6" fmla="*/ 120 w 152"/>
              <a:gd name="T7" fmla="*/ 40 h 120"/>
              <a:gd name="T8" fmla="*/ 76 w 152"/>
              <a:gd name="T9" fmla="*/ 71 h 120"/>
              <a:gd name="T10" fmla="*/ 106 w 152"/>
              <a:gd name="T11" fmla="*/ 31 h 120"/>
              <a:gd name="T12" fmla="*/ 103 w 152"/>
              <a:gd name="T13" fmla="*/ 29 h 120"/>
              <a:gd name="T14" fmla="*/ 46 w 152"/>
              <a:gd name="T15" fmla="*/ 55 h 120"/>
              <a:gd name="T16" fmla="*/ 61 w 152"/>
              <a:gd name="T17" fmla="*/ 39 h 120"/>
              <a:gd name="T18" fmla="*/ 79 w 152"/>
              <a:gd name="T19" fmla="*/ 27 h 120"/>
              <a:gd name="T20" fmla="*/ 76 w 152"/>
              <a:gd name="T21" fmla="*/ 25 h 120"/>
              <a:gd name="T22" fmla="*/ 59 w 152"/>
              <a:gd name="T23" fmla="*/ 37 h 120"/>
              <a:gd name="T24" fmla="*/ 36 w 152"/>
              <a:gd name="T25" fmla="*/ 49 h 120"/>
              <a:gd name="T26" fmla="*/ 97 w 152"/>
              <a:gd name="T27" fmla="*/ 3 h 120"/>
              <a:gd name="T28" fmla="*/ 95 w 152"/>
              <a:gd name="T29" fmla="*/ 1 h 120"/>
              <a:gd name="T30" fmla="*/ 22 w 152"/>
              <a:gd name="T31" fmla="*/ 32 h 120"/>
              <a:gd name="T32" fmla="*/ 24 w 152"/>
              <a:gd name="T33" fmla="*/ 34 h 120"/>
              <a:gd name="T34" fmla="*/ 91 w 152"/>
              <a:gd name="T35" fmla="*/ 4 h 120"/>
              <a:gd name="T36" fmla="*/ 31 w 152"/>
              <a:gd name="T37" fmla="*/ 52 h 120"/>
              <a:gd name="T38" fmla="*/ 34 w 152"/>
              <a:gd name="T39" fmla="*/ 53 h 120"/>
              <a:gd name="T40" fmla="*/ 47 w 152"/>
              <a:gd name="T41" fmla="*/ 47 h 120"/>
              <a:gd name="T42" fmla="*/ 42 w 152"/>
              <a:gd name="T43" fmla="*/ 57 h 120"/>
              <a:gd name="T44" fmla="*/ 44 w 152"/>
              <a:gd name="T45" fmla="*/ 59 h 120"/>
              <a:gd name="T46" fmla="*/ 101 w 152"/>
              <a:gd name="T47" fmla="*/ 33 h 120"/>
              <a:gd name="T48" fmla="*/ 71 w 152"/>
              <a:gd name="T49" fmla="*/ 74 h 120"/>
              <a:gd name="T50" fmla="*/ 74 w 152"/>
              <a:gd name="T51" fmla="*/ 75 h 120"/>
              <a:gd name="T52" fmla="*/ 74 w 152"/>
              <a:gd name="T53" fmla="*/ 75 h 120"/>
              <a:gd name="T54" fmla="*/ 70 w 152"/>
              <a:gd name="T55" fmla="*/ 78 h 120"/>
              <a:gd name="T56" fmla="*/ 54 w 152"/>
              <a:gd name="T57" fmla="*/ 89 h 120"/>
              <a:gd name="T58" fmla="*/ 3 w 152"/>
              <a:gd name="T59" fmla="*/ 57 h 120"/>
              <a:gd name="T60" fmla="*/ 2 w 152"/>
              <a:gd name="T61" fmla="*/ 59 h 120"/>
              <a:gd name="T62" fmla="*/ 51 w 152"/>
              <a:gd name="T63" fmla="*/ 91 h 120"/>
              <a:gd name="T64" fmla="*/ 42 w 152"/>
              <a:gd name="T65" fmla="*/ 98 h 120"/>
              <a:gd name="T66" fmla="*/ 22 w 152"/>
              <a:gd name="T67" fmla="*/ 111 h 120"/>
              <a:gd name="T68" fmla="*/ 22 w 152"/>
              <a:gd name="T69" fmla="*/ 114 h 120"/>
              <a:gd name="T70" fmla="*/ 55 w 152"/>
              <a:gd name="T71" fmla="*/ 93 h 120"/>
              <a:gd name="T72" fmla="*/ 59 w 152"/>
              <a:gd name="T73" fmla="*/ 95 h 120"/>
              <a:gd name="T74" fmla="*/ 121 w 152"/>
              <a:gd name="T75" fmla="*/ 116 h 120"/>
              <a:gd name="T76" fmla="*/ 120 w 152"/>
              <a:gd name="T77" fmla="*/ 117 h 120"/>
              <a:gd name="T78" fmla="*/ 123 w 152"/>
              <a:gd name="T79" fmla="*/ 119 h 120"/>
              <a:gd name="T80" fmla="*/ 124 w 152"/>
              <a:gd name="T81" fmla="*/ 117 h 120"/>
              <a:gd name="T82" fmla="*/ 128 w 152"/>
              <a:gd name="T83" fmla="*/ 118 h 120"/>
              <a:gd name="T84" fmla="*/ 129 w 152"/>
              <a:gd name="T85" fmla="*/ 116 h 120"/>
              <a:gd name="T86" fmla="*/ 126 w 152"/>
              <a:gd name="T87" fmla="*/ 115 h 120"/>
              <a:gd name="T88" fmla="*/ 133 w 152"/>
              <a:gd name="T89" fmla="*/ 94 h 120"/>
              <a:gd name="T90" fmla="*/ 135 w 152"/>
              <a:gd name="T91" fmla="*/ 69 h 120"/>
              <a:gd name="T92" fmla="*/ 133 w 152"/>
              <a:gd name="T93" fmla="*/ 68 h 120"/>
              <a:gd name="T94" fmla="*/ 94 w 152"/>
              <a:gd name="T95" fmla="*/ 89 h 120"/>
              <a:gd name="T96" fmla="*/ 118 w 152"/>
              <a:gd name="T97" fmla="*/ 48 h 120"/>
              <a:gd name="T98" fmla="*/ 151 w 152"/>
              <a:gd name="T99" fmla="*/ 20 h 120"/>
              <a:gd name="T100" fmla="*/ 89 w 152"/>
              <a:gd name="T101" fmla="*/ 93 h 120"/>
              <a:gd name="T102" fmla="*/ 92 w 152"/>
              <a:gd name="T103" fmla="*/ 94 h 120"/>
              <a:gd name="T104" fmla="*/ 110 w 152"/>
              <a:gd name="T105" fmla="*/ 82 h 120"/>
              <a:gd name="T106" fmla="*/ 125 w 152"/>
              <a:gd name="T107" fmla="*/ 73 h 120"/>
              <a:gd name="T108" fmla="*/ 132 w 152"/>
              <a:gd name="T109" fmla="*/ 77 h 120"/>
              <a:gd name="T110" fmla="*/ 122 w 152"/>
              <a:gd name="T111" fmla="*/ 114 h 120"/>
              <a:gd name="T112" fmla="*/ 58 w 152"/>
              <a:gd name="T113" fmla="*/ 91 h 120"/>
              <a:gd name="T114" fmla="*/ 57 w 152"/>
              <a:gd name="T115" fmla="*/ 91 h 120"/>
              <a:gd name="T116" fmla="*/ 66 w 152"/>
              <a:gd name="T117" fmla="*/ 84 h 120"/>
              <a:gd name="T118" fmla="*/ 110 w 152"/>
              <a:gd name="T119" fmla="*/ 54 h 120"/>
              <a:gd name="T120" fmla="*/ 89 w 152"/>
              <a:gd name="T121" fmla="*/ 9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2" h="120">
                <a:moveTo>
                  <a:pt x="151" y="20"/>
                </a:moveTo>
                <a:cubicBezTo>
                  <a:pt x="152" y="18"/>
                  <a:pt x="149" y="17"/>
                  <a:pt x="147" y="18"/>
                </a:cubicBezTo>
                <a:cubicBezTo>
                  <a:pt x="140" y="26"/>
                  <a:pt x="132" y="34"/>
                  <a:pt x="123" y="41"/>
                </a:cubicBezTo>
                <a:cubicBezTo>
                  <a:pt x="122" y="40"/>
                  <a:pt x="121" y="40"/>
                  <a:pt x="120" y="40"/>
                </a:cubicBezTo>
                <a:cubicBezTo>
                  <a:pt x="104" y="50"/>
                  <a:pt x="92" y="63"/>
                  <a:pt x="76" y="71"/>
                </a:cubicBezTo>
                <a:cubicBezTo>
                  <a:pt x="83" y="57"/>
                  <a:pt x="100" y="46"/>
                  <a:pt x="106" y="31"/>
                </a:cubicBezTo>
                <a:cubicBezTo>
                  <a:pt x="106" y="30"/>
                  <a:pt x="105" y="29"/>
                  <a:pt x="103" y="29"/>
                </a:cubicBezTo>
                <a:cubicBezTo>
                  <a:pt x="83" y="37"/>
                  <a:pt x="68" y="51"/>
                  <a:pt x="46" y="55"/>
                </a:cubicBezTo>
                <a:cubicBezTo>
                  <a:pt x="48" y="49"/>
                  <a:pt x="54" y="44"/>
                  <a:pt x="61" y="39"/>
                </a:cubicBezTo>
                <a:cubicBezTo>
                  <a:pt x="67" y="35"/>
                  <a:pt x="73" y="31"/>
                  <a:pt x="79" y="27"/>
                </a:cubicBezTo>
                <a:cubicBezTo>
                  <a:pt x="81" y="26"/>
                  <a:pt x="78" y="24"/>
                  <a:pt x="76" y="25"/>
                </a:cubicBezTo>
                <a:cubicBezTo>
                  <a:pt x="71" y="29"/>
                  <a:pt x="64" y="32"/>
                  <a:pt x="59" y="37"/>
                </a:cubicBezTo>
                <a:cubicBezTo>
                  <a:pt x="52" y="41"/>
                  <a:pt x="44" y="45"/>
                  <a:pt x="36" y="49"/>
                </a:cubicBezTo>
                <a:cubicBezTo>
                  <a:pt x="49" y="29"/>
                  <a:pt x="82" y="21"/>
                  <a:pt x="97" y="3"/>
                </a:cubicBezTo>
                <a:cubicBezTo>
                  <a:pt x="98" y="2"/>
                  <a:pt x="97" y="0"/>
                  <a:pt x="95" y="1"/>
                </a:cubicBezTo>
                <a:cubicBezTo>
                  <a:pt x="69" y="6"/>
                  <a:pt x="39" y="16"/>
                  <a:pt x="22" y="32"/>
                </a:cubicBezTo>
                <a:cubicBezTo>
                  <a:pt x="20" y="34"/>
                  <a:pt x="23" y="36"/>
                  <a:pt x="24" y="34"/>
                </a:cubicBezTo>
                <a:cubicBezTo>
                  <a:pt x="40" y="20"/>
                  <a:pt x="67" y="10"/>
                  <a:pt x="91" y="4"/>
                </a:cubicBezTo>
                <a:cubicBezTo>
                  <a:pt x="74" y="22"/>
                  <a:pt x="41" y="30"/>
                  <a:pt x="31" y="52"/>
                </a:cubicBezTo>
                <a:cubicBezTo>
                  <a:pt x="30" y="53"/>
                  <a:pt x="32" y="54"/>
                  <a:pt x="34" y="53"/>
                </a:cubicBezTo>
                <a:cubicBezTo>
                  <a:pt x="38" y="51"/>
                  <a:pt x="43" y="49"/>
                  <a:pt x="47" y="47"/>
                </a:cubicBezTo>
                <a:cubicBezTo>
                  <a:pt x="45" y="50"/>
                  <a:pt x="43" y="53"/>
                  <a:pt x="42" y="57"/>
                </a:cubicBezTo>
                <a:cubicBezTo>
                  <a:pt x="42" y="58"/>
                  <a:pt x="43" y="59"/>
                  <a:pt x="44" y="59"/>
                </a:cubicBezTo>
                <a:cubicBezTo>
                  <a:pt x="66" y="55"/>
                  <a:pt x="82" y="41"/>
                  <a:pt x="101" y="33"/>
                </a:cubicBezTo>
                <a:cubicBezTo>
                  <a:pt x="94" y="48"/>
                  <a:pt x="76" y="59"/>
                  <a:pt x="71" y="74"/>
                </a:cubicBezTo>
                <a:cubicBezTo>
                  <a:pt x="71" y="75"/>
                  <a:pt x="72" y="76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3" y="76"/>
                  <a:pt x="71" y="77"/>
                  <a:pt x="70" y="78"/>
                </a:cubicBezTo>
                <a:cubicBezTo>
                  <a:pt x="64" y="82"/>
                  <a:pt x="59" y="85"/>
                  <a:pt x="54" y="89"/>
                </a:cubicBezTo>
                <a:cubicBezTo>
                  <a:pt x="36" y="79"/>
                  <a:pt x="22" y="66"/>
                  <a:pt x="3" y="57"/>
                </a:cubicBezTo>
                <a:cubicBezTo>
                  <a:pt x="1" y="56"/>
                  <a:pt x="0" y="58"/>
                  <a:pt x="2" y="59"/>
                </a:cubicBezTo>
                <a:cubicBezTo>
                  <a:pt x="20" y="68"/>
                  <a:pt x="34" y="81"/>
                  <a:pt x="51" y="91"/>
                </a:cubicBezTo>
                <a:cubicBezTo>
                  <a:pt x="48" y="93"/>
                  <a:pt x="45" y="96"/>
                  <a:pt x="42" y="98"/>
                </a:cubicBezTo>
                <a:cubicBezTo>
                  <a:pt x="36" y="102"/>
                  <a:pt x="29" y="107"/>
                  <a:pt x="22" y="111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34" y="109"/>
                  <a:pt x="45" y="100"/>
                  <a:pt x="55" y="93"/>
                </a:cubicBezTo>
                <a:cubicBezTo>
                  <a:pt x="56" y="93"/>
                  <a:pt x="58" y="94"/>
                  <a:pt x="59" y="95"/>
                </a:cubicBezTo>
                <a:cubicBezTo>
                  <a:pt x="78" y="104"/>
                  <a:pt x="100" y="110"/>
                  <a:pt x="121" y="116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18" y="119"/>
                  <a:pt x="121" y="120"/>
                  <a:pt x="123" y="119"/>
                </a:cubicBezTo>
                <a:cubicBezTo>
                  <a:pt x="123" y="118"/>
                  <a:pt x="124" y="118"/>
                  <a:pt x="124" y="117"/>
                </a:cubicBezTo>
                <a:cubicBezTo>
                  <a:pt x="125" y="118"/>
                  <a:pt x="127" y="118"/>
                  <a:pt x="128" y="118"/>
                </a:cubicBezTo>
                <a:cubicBezTo>
                  <a:pt x="130" y="119"/>
                  <a:pt x="131" y="117"/>
                  <a:pt x="129" y="116"/>
                </a:cubicBezTo>
                <a:cubicBezTo>
                  <a:pt x="128" y="116"/>
                  <a:pt x="127" y="115"/>
                  <a:pt x="126" y="115"/>
                </a:cubicBezTo>
                <a:cubicBezTo>
                  <a:pt x="130" y="108"/>
                  <a:pt x="132" y="101"/>
                  <a:pt x="133" y="94"/>
                </a:cubicBezTo>
                <a:cubicBezTo>
                  <a:pt x="135" y="86"/>
                  <a:pt x="137" y="77"/>
                  <a:pt x="135" y="69"/>
                </a:cubicBezTo>
                <a:cubicBezTo>
                  <a:pt x="135" y="68"/>
                  <a:pt x="134" y="67"/>
                  <a:pt x="133" y="68"/>
                </a:cubicBezTo>
                <a:cubicBezTo>
                  <a:pt x="116" y="72"/>
                  <a:pt x="107" y="82"/>
                  <a:pt x="94" y="89"/>
                </a:cubicBezTo>
                <a:cubicBezTo>
                  <a:pt x="101" y="75"/>
                  <a:pt x="109" y="62"/>
                  <a:pt x="118" y="48"/>
                </a:cubicBezTo>
                <a:cubicBezTo>
                  <a:pt x="130" y="39"/>
                  <a:pt x="141" y="30"/>
                  <a:pt x="151" y="20"/>
                </a:cubicBezTo>
                <a:moveTo>
                  <a:pt x="89" y="93"/>
                </a:moveTo>
                <a:cubicBezTo>
                  <a:pt x="89" y="94"/>
                  <a:pt x="90" y="95"/>
                  <a:pt x="92" y="94"/>
                </a:cubicBezTo>
                <a:cubicBezTo>
                  <a:pt x="99" y="91"/>
                  <a:pt x="104" y="86"/>
                  <a:pt x="110" y="82"/>
                </a:cubicBezTo>
                <a:cubicBezTo>
                  <a:pt x="115" y="78"/>
                  <a:pt x="120" y="75"/>
                  <a:pt x="125" y="73"/>
                </a:cubicBezTo>
                <a:cubicBezTo>
                  <a:pt x="132" y="70"/>
                  <a:pt x="132" y="72"/>
                  <a:pt x="132" y="77"/>
                </a:cubicBezTo>
                <a:cubicBezTo>
                  <a:pt x="132" y="88"/>
                  <a:pt x="130" y="103"/>
                  <a:pt x="122" y="114"/>
                </a:cubicBezTo>
                <a:cubicBezTo>
                  <a:pt x="100" y="107"/>
                  <a:pt x="78" y="101"/>
                  <a:pt x="58" y="91"/>
                </a:cubicBezTo>
                <a:cubicBezTo>
                  <a:pt x="57" y="91"/>
                  <a:pt x="57" y="91"/>
                  <a:pt x="57" y="91"/>
                </a:cubicBezTo>
                <a:cubicBezTo>
                  <a:pt x="60" y="88"/>
                  <a:pt x="63" y="86"/>
                  <a:pt x="66" y="84"/>
                </a:cubicBezTo>
                <a:cubicBezTo>
                  <a:pt x="81" y="74"/>
                  <a:pt x="96" y="65"/>
                  <a:pt x="110" y="54"/>
                </a:cubicBezTo>
                <a:cubicBezTo>
                  <a:pt x="102" y="67"/>
                  <a:pt x="95" y="79"/>
                  <a:pt x="89" y="93"/>
                </a:cubicBezTo>
              </a:path>
            </a:pathLst>
          </a:custGeom>
          <a:solidFill>
            <a:srgbClr val="F24E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Freeform 293"/>
          <p:cNvSpPr>
            <a:spLocks/>
          </p:cNvSpPr>
          <p:nvPr/>
        </p:nvSpPr>
        <p:spPr bwMode="auto">
          <a:xfrm>
            <a:off x="9677401" y="2225675"/>
            <a:ext cx="187325" cy="133350"/>
          </a:xfrm>
          <a:custGeom>
            <a:avLst/>
            <a:gdLst>
              <a:gd name="T0" fmla="*/ 151 w 152"/>
              <a:gd name="T1" fmla="*/ 3 h 109"/>
              <a:gd name="T2" fmla="*/ 148 w 152"/>
              <a:gd name="T3" fmla="*/ 1 h 109"/>
              <a:gd name="T4" fmla="*/ 80 w 152"/>
              <a:gd name="T5" fmla="*/ 52 h 109"/>
              <a:gd name="T6" fmla="*/ 39 w 152"/>
              <a:gd name="T7" fmla="*/ 29 h 109"/>
              <a:gd name="T8" fmla="*/ 39 w 152"/>
              <a:gd name="T9" fmla="*/ 32 h 109"/>
              <a:gd name="T10" fmla="*/ 78 w 152"/>
              <a:gd name="T11" fmla="*/ 54 h 109"/>
              <a:gd name="T12" fmla="*/ 69 w 152"/>
              <a:gd name="T13" fmla="*/ 61 h 109"/>
              <a:gd name="T14" fmla="*/ 3 w 152"/>
              <a:gd name="T15" fmla="*/ 103 h 109"/>
              <a:gd name="T16" fmla="*/ 4 w 152"/>
              <a:gd name="T17" fmla="*/ 105 h 109"/>
              <a:gd name="T18" fmla="*/ 67 w 152"/>
              <a:gd name="T19" fmla="*/ 67 h 109"/>
              <a:gd name="T20" fmla="*/ 80 w 152"/>
              <a:gd name="T21" fmla="*/ 56 h 109"/>
              <a:gd name="T22" fmla="*/ 90 w 152"/>
              <a:gd name="T23" fmla="*/ 66 h 109"/>
              <a:gd name="T24" fmla="*/ 139 w 152"/>
              <a:gd name="T25" fmla="*/ 107 h 109"/>
              <a:gd name="T26" fmla="*/ 141 w 152"/>
              <a:gd name="T27" fmla="*/ 106 h 109"/>
              <a:gd name="T28" fmla="*/ 83 w 152"/>
              <a:gd name="T29" fmla="*/ 56 h 109"/>
              <a:gd name="T30" fmla="*/ 82 w 152"/>
              <a:gd name="T31" fmla="*/ 55 h 109"/>
              <a:gd name="T32" fmla="*/ 151 w 152"/>
              <a:gd name="T33" fmla="*/ 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2" h="109">
                <a:moveTo>
                  <a:pt x="151" y="3"/>
                </a:moveTo>
                <a:cubicBezTo>
                  <a:pt x="152" y="2"/>
                  <a:pt x="150" y="0"/>
                  <a:pt x="148" y="1"/>
                </a:cubicBezTo>
                <a:cubicBezTo>
                  <a:pt x="125" y="18"/>
                  <a:pt x="102" y="35"/>
                  <a:pt x="80" y="52"/>
                </a:cubicBezTo>
                <a:cubicBezTo>
                  <a:pt x="70" y="42"/>
                  <a:pt x="58" y="29"/>
                  <a:pt x="39" y="29"/>
                </a:cubicBezTo>
                <a:cubicBezTo>
                  <a:pt x="37" y="29"/>
                  <a:pt x="37" y="32"/>
                  <a:pt x="39" y="32"/>
                </a:cubicBezTo>
                <a:cubicBezTo>
                  <a:pt x="55" y="32"/>
                  <a:pt x="68" y="43"/>
                  <a:pt x="78" y="54"/>
                </a:cubicBezTo>
                <a:cubicBezTo>
                  <a:pt x="75" y="56"/>
                  <a:pt x="72" y="59"/>
                  <a:pt x="69" y="61"/>
                </a:cubicBezTo>
                <a:cubicBezTo>
                  <a:pt x="52" y="76"/>
                  <a:pt x="30" y="100"/>
                  <a:pt x="3" y="103"/>
                </a:cubicBezTo>
                <a:cubicBezTo>
                  <a:pt x="0" y="103"/>
                  <a:pt x="1" y="105"/>
                  <a:pt x="4" y="105"/>
                </a:cubicBezTo>
                <a:cubicBezTo>
                  <a:pt x="30" y="102"/>
                  <a:pt x="51" y="81"/>
                  <a:pt x="67" y="67"/>
                </a:cubicBezTo>
                <a:cubicBezTo>
                  <a:pt x="72" y="63"/>
                  <a:pt x="76" y="60"/>
                  <a:pt x="80" y="56"/>
                </a:cubicBezTo>
                <a:cubicBezTo>
                  <a:pt x="84" y="60"/>
                  <a:pt x="87" y="63"/>
                  <a:pt x="90" y="66"/>
                </a:cubicBezTo>
                <a:cubicBezTo>
                  <a:pt x="104" y="81"/>
                  <a:pt x="119" y="96"/>
                  <a:pt x="139" y="107"/>
                </a:cubicBezTo>
                <a:cubicBezTo>
                  <a:pt x="140" y="109"/>
                  <a:pt x="143" y="107"/>
                  <a:pt x="141" y="106"/>
                </a:cubicBezTo>
                <a:cubicBezTo>
                  <a:pt x="118" y="92"/>
                  <a:pt x="101" y="73"/>
                  <a:pt x="83" y="56"/>
                </a:cubicBezTo>
                <a:cubicBezTo>
                  <a:pt x="83" y="55"/>
                  <a:pt x="83" y="55"/>
                  <a:pt x="82" y="55"/>
                </a:cubicBezTo>
                <a:cubicBezTo>
                  <a:pt x="104" y="37"/>
                  <a:pt x="128" y="20"/>
                  <a:pt x="151" y="3"/>
                </a:cubicBezTo>
                <a:close/>
              </a:path>
            </a:pathLst>
          </a:custGeom>
          <a:solidFill>
            <a:srgbClr val="F24E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Freeform 294"/>
          <p:cNvSpPr>
            <a:spLocks noEditPoints="1"/>
          </p:cNvSpPr>
          <p:nvPr/>
        </p:nvSpPr>
        <p:spPr bwMode="auto">
          <a:xfrm>
            <a:off x="9618663" y="2492375"/>
            <a:ext cx="25400" cy="9525"/>
          </a:xfrm>
          <a:custGeom>
            <a:avLst/>
            <a:gdLst>
              <a:gd name="T0" fmla="*/ 17 w 20"/>
              <a:gd name="T1" fmla="*/ 6 h 7"/>
              <a:gd name="T2" fmla="*/ 20 w 20"/>
              <a:gd name="T3" fmla="*/ 7 h 7"/>
              <a:gd name="T4" fmla="*/ 20 w 20"/>
              <a:gd name="T5" fmla="*/ 6 h 7"/>
              <a:gd name="T6" fmla="*/ 17 w 20"/>
              <a:gd name="T7" fmla="*/ 6 h 7"/>
              <a:gd name="T8" fmla="*/ 20 w 20"/>
              <a:gd name="T9" fmla="*/ 0 h 7"/>
              <a:gd name="T10" fmla="*/ 0 w 20"/>
              <a:gd name="T11" fmla="*/ 0 h 7"/>
              <a:gd name="T12" fmla="*/ 2 w 20"/>
              <a:gd name="T13" fmla="*/ 0 h 7"/>
              <a:gd name="T14" fmla="*/ 4 w 20"/>
              <a:gd name="T15" fmla="*/ 0 h 7"/>
              <a:gd name="T16" fmla="*/ 13 w 20"/>
              <a:gd name="T17" fmla="*/ 1 h 7"/>
              <a:gd name="T18" fmla="*/ 20 w 20"/>
              <a:gd name="T19" fmla="*/ 2 h 7"/>
              <a:gd name="T20" fmla="*/ 20 w 20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7">
                <a:moveTo>
                  <a:pt x="17" y="6"/>
                </a:moveTo>
                <a:cubicBezTo>
                  <a:pt x="18" y="6"/>
                  <a:pt x="19" y="6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moveTo>
                  <a:pt x="2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3" y="0"/>
                  <a:pt x="4" y="0"/>
                </a:cubicBezTo>
                <a:cubicBezTo>
                  <a:pt x="9" y="0"/>
                  <a:pt x="11" y="1"/>
                  <a:pt x="13" y="1"/>
                </a:cubicBezTo>
                <a:cubicBezTo>
                  <a:pt x="15" y="2"/>
                  <a:pt x="17" y="2"/>
                  <a:pt x="20" y="2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D3EB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Freeform 295"/>
          <p:cNvSpPr>
            <a:spLocks/>
          </p:cNvSpPr>
          <p:nvPr/>
        </p:nvSpPr>
        <p:spPr bwMode="auto">
          <a:xfrm>
            <a:off x="9621838" y="2492375"/>
            <a:ext cx="22225" cy="7938"/>
          </a:xfrm>
          <a:custGeom>
            <a:avLst/>
            <a:gdLst>
              <a:gd name="T0" fmla="*/ 2 w 18"/>
              <a:gd name="T1" fmla="*/ 0 h 6"/>
              <a:gd name="T2" fmla="*/ 0 w 18"/>
              <a:gd name="T3" fmla="*/ 0 h 6"/>
              <a:gd name="T4" fmla="*/ 15 w 18"/>
              <a:gd name="T5" fmla="*/ 6 h 6"/>
              <a:gd name="T6" fmla="*/ 18 w 18"/>
              <a:gd name="T7" fmla="*/ 6 h 6"/>
              <a:gd name="T8" fmla="*/ 18 w 18"/>
              <a:gd name="T9" fmla="*/ 2 h 6"/>
              <a:gd name="T10" fmla="*/ 11 w 18"/>
              <a:gd name="T11" fmla="*/ 1 h 6"/>
              <a:gd name="T12" fmla="*/ 2 w 18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">
                <a:moveTo>
                  <a:pt x="2" y="0"/>
                </a:moveTo>
                <a:cubicBezTo>
                  <a:pt x="1" y="0"/>
                  <a:pt x="0" y="0"/>
                  <a:pt x="0" y="0"/>
                </a:cubicBezTo>
                <a:cubicBezTo>
                  <a:pt x="5" y="2"/>
                  <a:pt x="10" y="4"/>
                  <a:pt x="15" y="6"/>
                </a:cubicBezTo>
                <a:cubicBezTo>
                  <a:pt x="16" y="6"/>
                  <a:pt x="17" y="6"/>
                  <a:pt x="18" y="6"/>
                </a:cubicBezTo>
                <a:cubicBezTo>
                  <a:pt x="18" y="2"/>
                  <a:pt x="18" y="2"/>
                  <a:pt x="18" y="2"/>
                </a:cubicBezTo>
                <a:cubicBezTo>
                  <a:pt x="15" y="2"/>
                  <a:pt x="13" y="2"/>
                  <a:pt x="11" y="1"/>
                </a:cubicBezTo>
                <a:cubicBezTo>
                  <a:pt x="9" y="1"/>
                  <a:pt x="7" y="0"/>
                  <a:pt x="2" y="0"/>
                </a:cubicBezTo>
              </a:path>
            </a:pathLst>
          </a:custGeom>
          <a:solidFill>
            <a:srgbClr val="0000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Freeform 296"/>
          <p:cNvSpPr>
            <a:spLocks noEditPoints="1"/>
          </p:cNvSpPr>
          <p:nvPr/>
        </p:nvSpPr>
        <p:spPr bwMode="auto">
          <a:xfrm>
            <a:off x="9510713" y="2492375"/>
            <a:ext cx="133350" cy="82550"/>
          </a:xfrm>
          <a:custGeom>
            <a:avLst/>
            <a:gdLst>
              <a:gd name="T0" fmla="*/ 44 w 108"/>
              <a:gd name="T1" fmla="*/ 0 h 66"/>
              <a:gd name="T2" fmla="*/ 0 w 108"/>
              <a:gd name="T3" fmla="*/ 0 h 66"/>
              <a:gd name="T4" fmla="*/ 108 w 108"/>
              <a:gd name="T5" fmla="*/ 66 h 66"/>
              <a:gd name="T6" fmla="*/ 108 w 108"/>
              <a:gd name="T7" fmla="*/ 10 h 66"/>
              <a:gd name="T8" fmla="*/ 91 w 108"/>
              <a:gd name="T9" fmla="*/ 4 h 66"/>
              <a:gd name="T10" fmla="*/ 85 w 108"/>
              <a:gd name="T11" fmla="*/ 5 h 66"/>
              <a:gd name="T12" fmla="*/ 76 w 108"/>
              <a:gd name="T13" fmla="*/ 6 h 66"/>
              <a:gd name="T14" fmla="*/ 67 w 108"/>
              <a:gd name="T15" fmla="*/ 5 h 66"/>
              <a:gd name="T16" fmla="*/ 60 w 108"/>
              <a:gd name="T17" fmla="*/ 4 h 66"/>
              <a:gd name="T18" fmla="*/ 53 w 108"/>
              <a:gd name="T19" fmla="*/ 5 h 66"/>
              <a:gd name="T20" fmla="*/ 44 w 108"/>
              <a:gd name="T21" fmla="*/ 6 h 66"/>
              <a:gd name="T22" fmla="*/ 42 w 108"/>
              <a:gd name="T23" fmla="*/ 6 h 66"/>
              <a:gd name="T24" fmla="*/ 29 w 108"/>
              <a:gd name="T25" fmla="*/ 13 h 66"/>
              <a:gd name="T26" fmla="*/ 29 w 108"/>
              <a:gd name="T27" fmla="*/ 10 h 66"/>
              <a:gd name="T28" fmla="*/ 37 w 108"/>
              <a:gd name="T29" fmla="*/ 5 h 66"/>
              <a:gd name="T30" fmla="*/ 35 w 108"/>
              <a:gd name="T31" fmla="*/ 5 h 66"/>
              <a:gd name="T32" fmla="*/ 28 w 108"/>
              <a:gd name="T33" fmla="*/ 4 h 66"/>
              <a:gd name="T34" fmla="*/ 28 w 108"/>
              <a:gd name="T35" fmla="*/ 0 h 66"/>
              <a:gd name="T36" fmla="*/ 36 w 108"/>
              <a:gd name="T37" fmla="*/ 1 h 66"/>
              <a:gd name="T38" fmla="*/ 41 w 108"/>
              <a:gd name="T39" fmla="*/ 2 h 66"/>
              <a:gd name="T40" fmla="*/ 44 w 108"/>
              <a:gd name="T41" fmla="*/ 0 h 66"/>
              <a:gd name="T42" fmla="*/ 80 w 108"/>
              <a:gd name="T43" fmla="*/ 0 h 66"/>
              <a:gd name="T44" fmla="*/ 51 w 108"/>
              <a:gd name="T45" fmla="*/ 0 h 66"/>
              <a:gd name="T46" fmla="*/ 48 w 108"/>
              <a:gd name="T47" fmla="*/ 2 h 66"/>
              <a:gd name="T48" fmla="*/ 51 w 108"/>
              <a:gd name="T49" fmla="*/ 1 h 66"/>
              <a:gd name="T50" fmla="*/ 60 w 108"/>
              <a:gd name="T51" fmla="*/ 0 h 66"/>
              <a:gd name="T52" fmla="*/ 69 w 108"/>
              <a:gd name="T53" fmla="*/ 1 h 66"/>
              <a:gd name="T54" fmla="*/ 76 w 108"/>
              <a:gd name="T55" fmla="*/ 2 h 66"/>
              <a:gd name="T56" fmla="*/ 83 w 108"/>
              <a:gd name="T57" fmla="*/ 1 h 66"/>
              <a:gd name="T58" fmla="*/ 80 w 108"/>
              <a:gd name="T5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8" h="66">
                <a:moveTo>
                  <a:pt x="44" y="0"/>
                </a:moveTo>
                <a:cubicBezTo>
                  <a:pt x="0" y="0"/>
                  <a:pt x="0" y="0"/>
                  <a:pt x="0" y="0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2" y="8"/>
                  <a:pt x="96" y="6"/>
                  <a:pt x="91" y="4"/>
                </a:cubicBezTo>
                <a:cubicBezTo>
                  <a:pt x="88" y="4"/>
                  <a:pt x="87" y="4"/>
                  <a:pt x="85" y="5"/>
                </a:cubicBezTo>
                <a:cubicBezTo>
                  <a:pt x="83" y="5"/>
                  <a:pt x="81" y="6"/>
                  <a:pt x="76" y="6"/>
                </a:cubicBezTo>
                <a:cubicBezTo>
                  <a:pt x="72" y="6"/>
                  <a:pt x="70" y="5"/>
                  <a:pt x="67" y="5"/>
                </a:cubicBezTo>
                <a:cubicBezTo>
                  <a:pt x="66" y="4"/>
                  <a:pt x="64" y="4"/>
                  <a:pt x="60" y="4"/>
                </a:cubicBezTo>
                <a:cubicBezTo>
                  <a:pt x="56" y="4"/>
                  <a:pt x="55" y="4"/>
                  <a:pt x="53" y="5"/>
                </a:cubicBezTo>
                <a:cubicBezTo>
                  <a:pt x="51" y="5"/>
                  <a:pt x="48" y="6"/>
                  <a:pt x="44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38" y="9"/>
                  <a:pt x="34" y="11"/>
                  <a:pt x="29" y="13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8"/>
                  <a:pt x="34" y="7"/>
                  <a:pt x="37" y="5"/>
                </a:cubicBezTo>
                <a:cubicBezTo>
                  <a:pt x="36" y="5"/>
                  <a:pt x="36" y="5"/>
                  <a:pt x="35" y="5"/>
                </a:cubicBezTo>
                <a:cubicBezTo>
                  <a:pt x="33" y="4"/>
                  <a:pt x="31" y="4"/>
                  <a:pt x="28" y="4"/>
                </a:cubicBezTo>
                <a:cubicBezTo>
                  <a:pt x="28" y="0"/>
                  <a:pt x="28" y="0"/>
                  <a:pt x="28" y="0"/>
                </a:cubicBezTo>
                <a:cubicBezTo>
                  <a:pt x="32" y="0"/>
                  <a:pt x="34" y="1"/>
                  <a:pt x="36" y="1"/>
                </a:cubicBezTo>
                <a:cubicBezTo>
                  <a:pt x="38" y="2"/>
                  <a:pt x="39" y="2"/>
                  <a:pt x="41" y="2"/>
                </a:cubicBezTo>
                <a:cubicBezTo>
                  <a:pt x="42" y="1"/>
                  <a:pt x="43" y="1"/>
                  <a:pt x="44" y="0"/>
                </a:cubicBezTo>
                <a:moveTo>
                  <a:pt x="80" y="0"/>
                </a:moveTo>
                <a:cubicBezTo>
                  <a:pt x="51" y="0"/>
                  <a:pt x="51" y="0"/>
                  <a:pt x="51" y="0"/>
                </a:cubicBezTo>
                <a:cubicBezTo>
                  <a:pt x="50" y="1"/>
                  <a:pt x="49" y="1"/>
                  <a:pt x="48" y="2"/>
                </a:cubicBezTo>
                <a:cubicBezTo>
                  <a:pt x="49" y="2"/>
                  <a:pt x="50" y="2"/>
                  <a:pt x="51" y="1"/>
                </a:cubicBezTo>
                <a:cubicBezTo>
                  <a:pt x="53" y="1"/>
                  <a:pt x="56" y="0"/>
                  <a:pt x="60" y="0"/>
                </a:cubicBezTo>
                <a:cubicBezTo>
                  <a:pt x="64" y="0"/>
                  <a:pt x="67" y="1"/>
                  <a:pt x="69" y="1"/>
                </a:cubicBezTo>
                <a:cubicBezTo>
                  <a:pt x="71" y="2"/>
                  <a:pt x="73" y="2"/>
                  <a:pt x="76" y="2"/>
                </a:cubicBezTo>
                <a:cubicBezTo>
                  <a:pt x="80" y="2"/>
                  <a:pt x="82" y="2"/>
                  <a:pt x="83" y="1"/>
                </a:cubicBezTo>
                <a:cubicBezTo>
                  <a:pt x="82" y="1"/>
                  <a:pt x="81" y="0"/>
                  <a:pt x="80" y="0"/>
                </a:cubicBezTo>
              </a:path>
            </a:pathLst>
          </a:custGeom>
          <a:solidFill>
            <a:srgbClr val="D3EB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Freeform 297"/>
          <p:cNvSpPr>
            <a:spLocks noEditPoints="1"/>
          </p:cNvSpPr>
          <p:nvPr/>
        </p:nvSpPr>
        <p:spPr bwMode="auto">
          <a:xfrm>
            <a:off x="9545638" y="2492375"/>
            <a:ext cx="77788" cy="7938"/>
          </a:xfrm>
          <a:custGeom>
            <a:avLst/>
            <a:gdLst>
              <a:gd name="T0" fmla="*/ 0 w 63"/>
              <a:gd name="T1" fmla="*/ 0 h 6"/>
              <a:gd name="T2" fmla="*/ 0 w 63"/>
              <a:gd name="T3" fmla="*/ 4 h 6"/>
              <a:gd name="T4" fmla="*/ 7 w 63"/>
              <a:gd name="T5" fmla="*/ 5 h 6"/>
              <a:gd name="T6" fmla="*/ 9 w 63"/>
              <a:gd name="T7" fmla="*/ 5 h 6"/>
              <a:gd name="T8" fmla="*/ 13 w 63"/>
              <a:gd name="T9" fmla="*/ 2 h 6"/>
              <a:gd name="T10" fmla="*/ 8 w 63"/>
              <a:gd name="T11" fmla="*/ 1 h 6"/>
              <a:gd name="T12" fmla="*/ 0 w 63"/>
              <a:gd name="T13" fmla="*/ 0 h 6"/>
              <a:gd name="T14" fmla="*/ 32 w 63"/>
              <a:gd name="T15" fmla="*/ 0 h 6"/>
              <a:gd name="T16" fmla="*/ 23 w 63"/>
              <a:gd name="T17" fmla="*/ 1 h 6"/>
              <a:gd name="T18" fmla="*/ 20 w 63"/>
              <a:gd name="T19" fmla="*/ 2 h 6"/>
              <a:gd name="T20" fmla="*/ 14 w 63"/>
              <a:gd name="T21" fmla="*/ 6 h 6"/>
              <a:gd name="T22" fmla="*/ 16 w 63"/>
              <a:gd name="T23" fmla="*/ 6 h 6"/>
              <a:gd name="T24" fmla="*/ 25 w 63"/>
              <a:gd name="T25" fmla="*/ 5 h 6"/>
              <a:gd name="T26" fmla="*/ 32 w 63"/>
              <a:gd name="T27" fmla="*/ 4 h 6"/>
              <a:gd name="T28" fmla="*/ 39 w 63"/>
              <a:gd name="T29" fmla="*/ 5 h 6"/>
              <a:gd name="T30" fmla="*/ 48 w 63"/>
              <a:gd name="T31" fmla="*/ 6 h 6"/>
              <a:gd name="T32" fmla="*/ 57 w 63"/>
              <a:gd name="T33" fmla="*/ 5 h 6"/>
              <a:gd name="T34" fmla="*/ 63 w 63"/>
              <a:gd name="T35" fmla="*/ 4 h 6"/>
              <a:gd name="T36" fmla="*/ 55 w 63"/>
              <a:gd name="T37" fmla="*/ 1 h 6"/>
              <a:gd name="T38" fmla="*/ 48 w 63"/>
              <a:gd name="T39" fmla="*/ 2 h 6"/>
              <a:gd name="T40" fmla="*/ 41 w 63"/>
              <a:gd name="T41" fmla="*/ 1 h 6"/>
              <a:gd name="T42" fmla="*/ 32 w 63"/>
              <a:gd name="T4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" h="6">
                <a:moveTo>
                  <a:pt x="0" y="0"/>
                </a:moveTo>
                <a:cubicBezTo>
                  <a:pt x="0" y="4"/>
                  <a:pt x="0" y="4"/>
                  <a:pt x="0" y="4"/>
                </a:cubicBezTo>
                <a:cubicBezTo>
                  <a:pt x="3" y="4"/>
                  <a:pt x="5" y="4"/>
                  <a:pt x="7" y="5"/>
                </a:cubicBezTo>
                <a:cubicBezTo>
                  <a:pt x="8" y="5"/>
                  <a:pt x="8" y="5"/>
                  <a:pt x="9" y="5"/>
                </a:cubicBezTo>
                <a:cubicBezTo>
                  <a:pt x="10" y="4"/>
                  <a:pt x="12" y="3"/>
                  <a:pt x="13" y="2"/>
                </a:cubicBezTo>
                <a:cubicBezTo>
                  <a:pt x="11" y="2"/>
                  <a:pt x="10" y="2"/>
                  <a:pt x="8" y="1"/>
                </a:cubicBezTo>
                <a:cubicBezTo>
                  <a:pt x="6" y="1"/>
                  <a:pt x="4" y="0"/>
                  <a:pt x="0" y="0"/>
                </a:cubicBezTo>
                <a:moveTo>
                  <a:pt x="32" y="0"/>
                </a:moveTo>
                <a:cubicBezTo>
                  <a:pt x="28" y="0"/>
                  <a:pt x="25" y="1"/>
                  <a:pt x="23" y="1"/>
                </a:cubicBezTo>
                <a:cubicBezTo>
                  <a:pt x="22" y="2"/>
                  <a:pt x="21" y="2"/>
                  <a:pt x="20" y="2"/>
                </a:cubicBezTo>
                <a:cubicBezTo>
                  <a:pt x="18" y="3"/>
                  <a:pt x="16" y="5"/>
                  <a:pt x="14" y="6"/>
                </a:cubicBezTo>
                <a:cubicBezTo>
                  <a:pt x="15" y="6"/>
                  <a:pt x="15" y="6"/>
                  <a:pt x="16" y="6"/>
                </a:cubicBezTo>
                <a:cubicBezTo>
                  <a:pt x="20" y="6"/>
                  <a:pt x="23" y="5"/>
                  <a:pt x="25" y="5"/>
                </a:cubicBezTo>
                <a:cubicBezTo>
                  <a:pt x="27" y="4"/>
                  <a:pt x="28" y="4"/>
                  <a:pt x="32" y="4"/>
                </a:cubicBezTo>
                <a:cubicBezTo>
                  <a:pt x="36" y="4"/>
                  <a:pt x="38" y="4"/>
                  <a:pt x="39" y="5"/>
                </a:cubicBezTo>
                <a:cubicBezTo>
                  <a:pt x="42" y="5"/>
                  <a:pt x="44" y="6"/>
                  <a:pt x="48" y="6"/>
                </a:cubicBezTo>
                <a:cubicBezTo>
                  <a:pt x="53" y="6"/>
                  <a:pt x="55" y="5"/>
                  <a:pt x="57" y="5"/>
                </a:cubicBezTo>
                <a:cubicBezTo>
                  <a:pt x="59" y="4"/>
                  <a:pt x="60" y="4"/>
                  <a:pt x="63" y="4"/>
                </a:cubicBezTo>
                <a:cubicBezTo>
                  <a:pt x="60" y="3"/>
                  <a:pt x="58" y="2"/>
                  <a:pt x="55" y="1"/>
                </a:cubicBezTo>
                <a:cubicBezTo>
                  <a:pt x="54" y="2"/>
                  <a:pt x="52" y="2"/>
                  <a:pt x="48" y="2"/>
                </a:cubicBezTo>
                <a:cubicBezTo>
                  <a:pt x="45" y="2"/>
                  <a:pt x="43" y="2"/>
                  <a:pt x="41" y="1"/>
                </a:cubicBezTo>
                <a:cubicBezTo>
                  <a:pt x="39" y="1"/>
                  <a:pt x="36" y="0"/>
                  <a:pt x="32" y="0"/>
                </a:cubicBezTo>
              </a:path>
            </a:pathLst>
          </a:custGeom>
          <a:solidFill>
            <a:srgbClr val="0000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Freeform 298"/>
          <p:cNvSpPr>
            <a:spLocks noEditPoints="1"/>
          </p:cNvSpPr>
          <p:nvPr/>
        </p:nvSpPr>
        <p:spPr bwMode="auto">
          <a:xfrm>
            <a:off x="9547226" y="2492375"/>
            <a:ext cx="96838" cy="17463"/>
          </a:xfrm>
          <a:custGeom>
            <a:avLst/>
            <a:gdLst>
              <a:gd name="T0" fmla="*/ 22 w 79"/>
              <a:gd name="T1" fmla="*/ 0 h 13"/>
              <a:gd name="T2" fmla="*/ 15 w 79"/>
              <a:gd name="T3" fmla="*/ 0 h 13"/>
              <a:gd name="T4" fmla="*/ 12 w 79"/>
              <a:gd name="T5" fmla="*/ 2 h 13"/>
              <a:gd name="T6" fmla="*/ 8 w 79"/>
              <a:gd name="T7" fmla="*/ 5 h 13"/>
              <a:gd name="T8" fmla="*/ 0 w 79"/>
              <a:gd name="T9" fmla="*/ 10 h 13"/>
              <a:gd name="T10" fmla="*/ 0 w 79"/>
              <a:gd name="T11" fmla="*/ 13 h 13"/>
              <a:gd name="T12" fmla="*/ 13 w 79"/>
              <a:gd name="T13" fmla="*/ 6 h 13"/>
              <a:gd name="T14" fmla="*/ 19 w 79"/>
              <a:gd name="T15" fmla="*/ 2 h 13"/>
              <a:gd name="T16" fmla="*/ 22 w 79"/>
              <a:gd name="T17" fmla="*/ 0 h 13"/>
              <a:gd name="T18" fmla="*/ 59 w 79"/>
              <a:gd name="T19" fmla="*/ 0 h 13"/>
              <a:gd name="T20" fmla="*/ 51 w 79"/>
              <a:gd name="T21" fmla="*/ 0 h 13"/>
              <a:gd name="T22" fmla="*/ 54 w 79"/>
              <a:gd name="T23" fmla="*/ 1 h 13"/>
              <a:gd name="T24" fmla="*/ 62 w 79"/>
              <a:gd name="T25" fmla="*/ 4 h 13"/>
              <a:gd name="T26" fmla="*/ 79 w 79"/>
              <a:gd name="T27" fmla="*/ 10 h 13"/>
              <a:gd name="T28" fmla="*/ 79 w 79"/>
              <a:gd name="T29" fmla="*/ 7 h 13"/>
              <a:gd name="T30" fmla="*/ 76 w 79"/>
              <a:gd name="T31" fmla="*/ 6 h 13"/>
              <a:gd name="T32" fmla="*/ 61 w 79"/>
              <a:gd name="T33" fmla="*/ 0 h 13"/>
              <a:gd name="T34" fmla="*/ 59 w 79"/>
              <a:gd name="T3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" h="13">
                <a:moveTo>
                  <a:pt x="22" y="0"/>
                </a:moveTo>
                <a:cubicBezTo>
                  <a:pt x="15" y="0"/>
                  <a:pt x="15" y="0"/>
                  <a:pt x="15" y="0"/>
                </a:cubicBezTo>
                <a:cubicBezTo>
                  <a:pt x="14" y="1"/>
                  <a:pt x="13" y="1"/>
                  <a:pt x="12" y="2"/>
                </a:cubicBezTo>
                <a:cubicBezTo>
                  <a:pt x="11" y="3"/>
                  <a:pt x="9" y="4"/>
                  <a:pt x="8" y="5"/>
                </a:cubicBezTo>
                <a:cubicBezTo>
                  <a:pt x="5" y="7"/>
                  <a:pt x="3" y="8"/>
                  <a:pt x="0" y="10"/>
                </a:cubicBezTo>
                <a:cubicBezTo>
                  <a:pt x="0" y="13"/>
                  <a:pt x="0" y="13"/>
                  <a:pt x="0" y="13"/>
                </a:cubicBezTo>
                <a:cubicBezTo>
                  <a:pt x="5" y="11"/>
                  <a:pt x="9" y="9"/>
                  <a:pt x="13" y="6"/>
                </a:cubicBezTo>
                <a:cubicBezTo>
                  <a:pt x="15" y="5"/>
                  <a:pt x="17" y="3"/>
                  <a:pt x="19" y="2"/>
                </a:cubicBezTo>
                <a:cubicBezTo>
                  <a:pt x="20" y="1"/>
                  <a:pt x="21" y="1"/>
                  <a:pt x="22" y="0"/>
                </a:cubicBezTo>
                <a:moveTo>
                  <a:pt x="59" y="0"/>
                </a:move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4" y="1"/>
                </a:cubicBezTo>
                <a:cubicBezTo>
                  <a:pt x="57" y="2"/>
                  <a:pt x="59" y="3"/>
                  <a:pt x="62" y="4"/>
                </a:cubicBezTo>
                <a:cubicBezTo>
                  <a:pt x="67" y="6"/>
                  <a:pt x="73" y="8"/>
                  <a:pt x="79" y="10"/>
                </a:cubicBezTo>
                <a:cubicBezTo>
                  <a:pt x="79" y="7"/>
                  <a:pt x="79" y="7"/>
                  <a:pt x="79" y="7"/>
                </a:cubicBezTo>
                <a:cubicBezTo>
                  <a:pt x="78" y="6"/>
                  <a:pt x="77" y="6"/>
                  <a:pt x="76" y="6"/>
                </a:cubicBezTo>
                <a:cubicBezTo>
                  <a:pt x="71" y="4"/>
                  <a:pt x="66" y="2"/>
                  <a:pt x="61" y="0"/>
                </a:cubicBezTo>
                <a:cubicBezTo>
                  <a:pt x="60" y="0"/>
                  <a:pt x="60" y="0"/>
                  <a:pt x="59" y="0"/>
                </a:cubicBezTo>
              </a:path>
            </a:pathLst>
          </a:custGeom>
          <a:solidFill>
            <a:srgbClr val="E51A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Freeform 299"/>
          <p:cNvSpPr>
            <a:spLocks/>
          </p:cNvSpPr>
          <p:nvPr/>
        </p:nvSpPr>
        <p:spPr bwMode="auto">
          <a:xfrm>
            <a:off x="9509126" y="2495550"/>
            <a:ext cx="131763" cy="80963"/>
          </a:xfrm>
          <a:custGeom>
            <a:avLst/>
            <a:gdLst>
              <a:gd name="T0" fmla="*/ 83 w 83"/>
              <a:gd name="T1" fmla="*/ 0 h 51"/>
              <a:gd name="T2" fmla="*/ 0 w 83"/>
              <a:gd name="T3" fmla="*/ 0 h 51"/>
              <a:gd name="T4" fmla="*/ 83 w 83"/>
              <a:gd name="T5" fmla="*/ 51 h 51"/>
              <a:gd name="T6" fmla="*/ 83 w 83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51">
                <a:moveTo>
                  <a:pt x="83" y="0"/>
                </a:moveTo>
                <a:lnTo>
                  <a:pt x="0" y="0"/>
                </a:lnTo>
                <a:lnTo>
                  <a:pt x="83" y="51"/>
                </a:lnTo>
                <a:lnTo>
                  <a:pt x="83" y="0"/>
                </a:lnTo>
                <a:close/>
              </a:path>
            </a:pathLst>
          </a:custGeom>
          <a:solidFill>
            <a:srgbClr val="D9E6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Freeform 300"/>
          <p:cNvSpPr>
            <a:spLocks/>
          </p:cNvSpPr>
          <p:nvPr/>
        </p:nvSpPr>
        <p:spPr bwMode="auto">
          <a:xfrm>
            <a:off x="9509126" y="2154237"/>
            <a:ext cx="279400" cy="207963"/>
          </a:xfrm>
          <a:custGeom>
            <a:avLst/>
            <a:gdLst>
              <a:gd name="T0" fmla="*/ 176 w 176"/>
              <a:gd name="T1" fmla="*/ 131 h 131"/>
              <a:gd name="T2" fmla="*/ 176 w 176"/>
              <a:gd name="T3" fmla="*/ 0 h 131"/>
              <a:gd name="T4" fmla="*/ 0 w 176"/>
              <a:gd name="T5" fmla="*/ 131 h 131"/>
              <a:gd name="T6" fmla="*/ 176 w 176"/>
              <a:gd name="T7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" h="131">
                <a:moveTo>
                  <a:pt x="176" y="131"/>
                </a:moveTo>
                <a:lnTo>
                  <a:pt x="176" y="0"/>
                </a:lnTo>
                <a:lnTo>
                  <a:pt x="0" y="131"/>
                </a:lnTo>
                <a:lnTo>
                  <a:pt x="176" y="131"/>
                </a:lnTo>
                <a:close/>
              </a:path>
            </a:pathLst>
          </a:custGeom>
          <a:solidFill>
            <a:srgbClr val="D9E6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Freeform 301"/>
          <p:cNvSpPr>
            <a:spLocks/>
          </p:cNvSpPr>
          <p:nvPr/>
        </p:nvSpPr>
        <p:spPr bwMode="auto">
          <a:xfrm>
            <a:off x="9663113" y="2360612"/>
            <a:ext cx="219075" cy="215900"/>
          </a:xfrm>
          <a:custGeom>
            <a:avLst/>
            <a:gdLst>
              <a:gd name="T0" fmla="*/ 0 w 138"/>
              <a:gd name="T1" fmla="*/ 136 h 136"/>
              <a:gd name="T2" fmla="*/ 138 w 138"/>
              <a:gd name="T3" fmla="*/ 0 h 136"/>
              <a:gd name="T4" fmla="*/ 0 w 138"/>
              <a:gd name="T5" fmla="*/ 0 h 136"/>
              <a:gd name="T6" fmla="*/ 0 w 138"/>
              <a:gd name="T7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" h="136">
                <a:moveTo>
                  <a:pt x="0" y="136"/>
                </a:moveTo>
                <a:lnTo>
                  <a:pt x="138" y="0"/>
                </a:lnTo>
                <a:lnTo>
                  <a:pt x="0" y="0"/>
                </a:lnTo>
                <a:lnTo>
                  <a:pt x="0" y="136"/>
                </a:lnTo>
                <a:close/>
              </a:path>
            </a:pathLst>
          </a:custGeom>
          <a:solidFill>
            <a:srgbClr val="D0DB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303"/>
          <p:cNvSpPr>
            <a:spLocks/>
          </p:cNvSpPr>
          <p:nvPr/>
        </p:nvSpPr>
        <p:spPr bwMode="auto">
          <a:xfrm>
            <a:off x="7839076" y="852487"/>
            <a:ext cx="911225" cy="300038"/>
          </a:xfrm>
          <a:custGeom>
            <a:avLst/>
            <a:gdLst>
              <a:gd name="T0" fmla="*/ 574 w 574"/>
              <a:gd name="T1" fmla="*/ 149 h 189"/>
              <a:gd name="T2" fmla="*/ 574 w 574"/>
              <a:gd name="T3" fmla="*/ 189 h 189"/>
              <a:gd name="T4" fmla="*/ 0 w 574"/>
              <a:gd name="T5" fmla="*/ 189 h 189"/>
              <a:gd name="T6" fmla="*/ 0 w 574"/>
              <a:gd name="T7" fmla="*/ 149 h 189"/>
              <a:gd name="T8" fmla="*/ 286 w 574"/>
              <a:gd name="T9" fmla="*/ 0 h 189"/>
              <a:gd name="T10" fmla="*/ 574 w 574"/>
              <a:gd name="T11" fmla="*/ 14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" h="189">
                <a:moveTo>
                  <a:pt x="574" y="149"/>
                </a:moveTo>
                <a:lnTo>
                  <a:pt x="574" y="189"/>
                </a:lnTo>
                <a:lnTo>
                  <a:pt x="0" y="189"/>
                </a:lnTo>
                <a:lnTo>
                  <a:pt x="0" y="149"/>
                </a:lnTo>
                <a:lnTo>
                  <a:pt x="286" y="0"/>
                </a:lnTo>
                <a:lnTo>
                  <a:pt x="574" y="149"/>
                </a:lnTo>
                <a:close/>
              </a:path>
            </a:pathLst>
          </a:custGeom>
          <a:solidFill>
            <a:srgbClr val="F35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304"/>
          <p:cNvSpPr>
            <a:spLocks/>
          </p:cNvSpPr>
          <p:nvPr/>
        </p:nvSpPr>
        <p:spPr bwMode="auto">
          <a:xfrm>
            <a:off x="7839076" y="887412"/>
            <a:ext cx="911225" cy="255588"/>
          </a:xfrm>
          <a:custGeom>
            <a:avLst/>
            <a:gdLst>
              <a:gd name="T0" fmla="*/ 574 w 574"/>
              <a:gd name="T1" fmla="*/ 149 h 161"/>
              <a:gd name="T2" fmla="*/ 574 w 574"/>
              <a:gd name="T3" fmla="*/ 161 h 161"/>
              <a:gd name="T4" fmla="*/ 0 w 574"/>
              <a:gd name="T5" fmla="*/ 161 h 161"/>
              <a:gd name="T6" fmla="*/ 0 w 574"/>
              <a:gd name="T7" fmla="*/ 149 h 161"/>
              <a:gd name="T8" fmla="*/ 286 w 574"/>
              <a:gd name="T9" fmla="*/ 0 h 161"/>
              <a:gd name="T10" fmla="*/ 574 w 574"/>
              <a:gd name="T11" fmla="*/ 14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" h="161">
                <a:moveTo>
                  <a:pt x="574" y="149"/>
                </a:moveTo>
                <a:lnTo>
                  <a:pt x="574" y="161"/>
                </a:lnTo>
                <a:lnTo>
                  <a:pt x="0" y="161"/>
                </a:lnTo>
                <a:lnTo>
                  <a:pt x="0" y="149"/>
                </a:lnTo>
                <a:lnTo>
                  <a:pt x="286" y="0"/>
                </a:lnTo>
                <a:lnTo>
                  <a:pt x="574" y="149"/>
                </a:lnTo>
                <a:close/>
              </a:path>
            </a:pathLst>
          </a:custGeom>
          <a:solidFill>
            <a:srgbClr val="F35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Freeform 305"/>
          <p:cNvSpPr>
            <a:spLocks/>
          </p:cNvSpPr>
          <p:nvPr/>
        </p:nvSpPr>
        <p:spPr bwMode="auto">
          <a:xfrm>
            <a:off x="7839076" y="1144587"/>
            <a:ext cx="911225" cy="311150"/>
          </a:xfrm>
          <a:custGeom>
            <a:avLst/>
            <a:gdLst>
              <a:gd name="T0" fmla="*/ 0 w 574"/>
              <a:gd name="T1" fmla="*/ 49 h 196"/>
              <a:gd name="T2" fmla="*/ 0 w 574"/>
              <a:gd name="T3" fmla="*/ 0 h 196"/>
              <a:gd name="T4" fmla="*/ 574 w 574"/>
              <a:gd name="T5" fmla="*/ 0 h 196"/>
              <a:gd name="T6" fmla="*/ 574 w 574"/>
              <a:gd name="T7" fmla="*/ 49 h 196"/>
              <a:gd name="T8" fmla="*/ 286 w 574"/>
              <a:gd name="T9" fmla="*/ 196 h 196"/>
              <a:gd name="T10" fmla="*/ 0 w 574"/>
              <a:gd name="T11" fmla="*/ 49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" h="196">
                <a:moveTo>
                  <a:pt x="0" y="49"/>
                </a:moveTo>
                <a:lnTo>
                  <a:pt x="0" y="0"/>
                </a:lnTo>
                <a:lnTo>
                  <a:pt x="574" y="0"/>
                </a:lnTo>
                <a:lnTo>
                  <a:pt x="574" y="49"/>
                </a:lnTo>
                <a:lnTo>
                  <a:pt x="286" y="196"/>
                </a:lnTo>
                <a:lnTo>
                  <a:pt x="0" y="49"/>
                </a:lnTo>
                <a:close/>
              </a:path>
            </a:pathLst>
          </a:custGeom>
          <a:solidFill>
            <a:srgbClr val="C450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Freeform 306"/>
          <p:cNvSpPr>
            <a:spLocks/>
          </p:cNvSpPr>
          <p:nvPr/>
        </p:nvSpPr>
        <p:spPr bwMode="auto">
          <a:xfrm>
            <a:off x="7839076" y="1144587"/>
            <a:ext cx="911225" cy="311150"/>
          </a:xfrm>
          <a:custGeom>
            <a:avLst/>
            <a:gdLst>
              <a:gd name="T0" fmla="*/ 0 w 574"/>
              <a:gd name="T1" fmla="*/ 49 h 196"/>
              <a:gd name="T2" fmla="*/ 0 w 574"/>
              <a:gd name="T3" fmla="*/ 0 h 196"/>
              <a:gd name="T4" fmla="*/ 574 w 574"/>
              <a:gd name="T5" fmla="*/ 0 h 196"/>
              <a:gd name="T6" fmla="*/ 574 w 574"/>
              <a:gd name="T7" fmla="*/ 49 h 196"/>
              <a:gd name="T8" fmla="*/ 286 w 574"/>
              <a:gd name="T9" fmla="*/ 196 h 196"/>
              <a:gd name="T10" fmla="*/ 0 w 574"/>
              <a:gd name="T11" fmla="*/ 49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" h="196">
                <a:moveTo>
                  <a:pt x="0" y="49"/>
                </a:moveTo>
                <a:lnTo>
                  <a:pt x="0" y="0"/>
                </a:lnTo>
                <a:lnTo>
                  <a:pt x="574" y="0"/>
                </a:lnTo>
                <a:lnTo>
                  <a:pt x="574" y="49"/>
                </a:lnTo>
                <a:lnTo>
                  <a:pt x="286" y="196"/>
                </a:lnTo>
                <a:lnTo>
                  <a:pt x="0" y="4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Rectangle 307"/>
          <p:cNvSpPr>
            <a:spLocks noChangeArrowheads="1"/>
          </p:cNvSpPr>
          <p:nvPr/>
        </p:nvSpPr>
        <p:spPr bwMode="auto">
          <a:xfrm>
            <a:off x="7954963" y="1092200"/>
            <a:ext cx="677863" cy="384175"/>
          </a:xfrm>
          <a:prstGeom prst="rect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Rectangle 308"/>
          <p:cNvSpPr>
            <a:spLocks noChangeArrowheads="1"/>
          </p:cNvSpPr>
          <p:nvPr/>
        </p:nvSpPr>
        <p:spPr bwMode="auto">
          <a:xfrm>
            <a:off x="7954963" y="1092200"/>
            <a:ext cx="6778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309"/>
          <p:cNvSpPr>
            <a:spLocks/>
          </p:cNvSpPr>
          <p:nvPr/>
        </p:nvSpPr>
        <p:spPr bwMode="auto">
          <a:xfrm>
            <a:off x="7839076" y="1222375"/>
            <a:ext cx="404813" cy="458788"/>
          </a:xfrm>
          <a:custGeom>
            <a:avLst/>
            <a:gdLst>
              <a:gd name="T0" fmla="*/ 0 w 255"/>
              <a:gd name="T1" fmla="*/ 0 h 289"/>
              <a:gd name="T2" fmla="*/ 0 w 255"/>
              <a:gd name="T3" fmla="*/ 289 h 289"/>
              <a:gd name="T4" fmla="*/ 0 w 255"/>
              <a:gd name="T5" fmla="*/ 289 h 289"/>
              <a:gd name="T6" fmla="*/ 255 w 255"/>
              <a:gd name="T7" fmla="*/ 160 h 289"/>
              <a:gd name="T8" fmla="*/ 73 w 255"/>
              <a:gd name="T9" fmla="*/ 160 h 289"/>
              <a:gd name="T10" fmla="*/ 73 w 255"/>
              <a:gd name="T11" fmla="*/ 38 h 289"/>
              <a:gd name="T12" fmla="*/ 0 w 255"/>
              <a:gd name="T1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5" h="289">
                <a:moveTo>
                  <a:pt x="0" y="0"/>
                </a:moveTo>
                <a:lnTo>
                  <a:pt x="0" y="289"/>
                </a:lnTo>
                <a:lnTo>
                  <a:pt x="0" y="289"/>
                </a:lnTo>
                <a:lnTo>
                  <a:pt x="255" y="160"/>
                </a:lnTo>
                <a:lnTo>
                  <a:pt x="73" y="160"/>
                </a:lnTo>
                <a:lnTo>
                  <a:pt x="73" y="38"/>
                </a:lnTo>
                <a:lnTo>
                  <a:pt x="0" y="0"/>
                </a:lnTo>
                <a:close/>
              </a:path>
            </a:pathLst>
          </a:custGeom>
          <a:solidFill>
            <a:srgbClr val="6585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310"/>
          <p:cNvSpPr>
            <a:spLocks/>
          </p:cNvSpPr>
          <p:nvPr/>
        </p:nvSpPr>
        <p:spPr bwMode="auto">
          <a:xfrm>
            <a:off x="7839076" y="1222375"/>
            <a:ext cx="404813" cy="458788"/>
          </a:xfrm>
          <a:custGeom>
            <a:avLst/>
            <a:gdLst>
              <a:gd name="T0" fmla="*/ 0 w 255"/>
              <a:gd name="T1" fmla="*/ 0 h 289"/>
              <a:gd name="T2" fmla="*/ 0 w 255"/>
              <a:gd name="T3" fmla="*/ 289 h 289"/>
              <a:gd name="T4" fmla="*/ 0 w 255"/>
              <a:gd name="T5" fmla="*/ 289 h 289"/>
              <a:gd name="T6" fmla="*/ 255 w 255"/>
              <a:gd name="T7" fmla="*/ 160 h 289"/>
              <a:gd name="T8" fmla="*/ 73 w 255"/>
              <a:gd name="T9" fmla="*/ 160 h 289"/>
              <a:gd name="T10" fmla="*/ 73 w 255"/>
              <a:gd name="T11" fmla="*/ 38 h 289"/>
              <a:gd name="T12" fmla="*/ 0 w 255"/>
              <a:gd name="T13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5" h="289">
                <a:moveTo>
                  <a:pt x="0" y="0"/>
                </a:moveTo>
                <a:lnTo>
                  <a:pt x="0" y="289"/>
                </a:lnTo>
                <a:lnTo>
                  <a:pt x="0" y="289"/>
                </a:lnTo>
                <a:lnTo>
                  <a:pt x="255" y="160"/>
                </a:lnTo>
                <a:lnTo>
                  <a:pt x="73" y="160"/>
                </a:lnTo>
                <a:lnTo>
                  <a:pt x="73" y="3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Freeform 311"/>
          <p:cNvSpPr>
            <a:spLocks/>
          </p:cNvSpPr>
          <p:nvPr/>
        </p:nvSpPr>
        <p:spPr bwMode="auto">
          <a:xfrm>
            <a:off x="7839076" y="1211262"/>
            <a:ext cx="115888" cy="71438"/>
          </a:xfrm>
          <a:custGeom>
            <a:avLst/>
            <a:gdLst>
              <a:gd name="T0" fmla="*/ 0 w 73"/>
              <a:gd name="T1" fmla="*/ 0 h 45"/>
              <a:gd name="T2" fmla="*/ 0 w 73"/>
              <a:gd name="T3" fmla="*/ 7 h 45"/>
              <a:gd name="T4" fmla="*/ 73 w 73"/>
              <a:gd name="T5" fmla="*/ 45 h 45"/>
              <a:gd name="T6" fmla="*/ 73 w 73"/>
              <a:gd name="T7" fmla="*/ 37 h 45"/>
              <a:gd name="T8" fmla="*/ 0 w 73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45">
                <a:moveTo>
                  <a:pt x="0" y="0"/>
                </a:moveTo>
                <a:lnTo>
                  <a:pt x="0" y="7"/>
                </a:lnTo>
                <a:lnTo>
                  <a:pt x="73" y="45"/>
                </a:lnTo>
                <a:lnTo>
                  <a:pt x="73" y="37"/>
                </a:lnTo>
                <a:lnTo>
                  <a:pt x="0" y="0"/>
                </a:lnTo>
                <a:close/>
              </a:path>
            </a:pathLst>
          </a:custGeom>
          <a:solidFill>
            <a:srgbClr val="C42E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312"/>
          <p:cNvSpPr>
            <a:spLocks/>
          </p:cNvSpPr>
          <p:nvPr/>
        </p:nvSpPr>
        <p:spPr bwMode="auto">
          <a:xfrm>
            <a:off x="7839076" y="1211262"/>
            <a:ext cx="115888" cy="71438"/>
          </a:xfrm>
          <a:custGeom>
            <a:avLst/>
            <a:gdLst>
              <a:gd name="T0" fmla="*/ 0 w 73"/>
              <a:gd name="T1" fmla="*/ 0 h 45"/>
              <a:gd name="T2" fmla="*/ 0 w 73"/>
              <a:gd name="T3" fmla="*/ 7 h 45"/>
              <a:gd name="T4" fmla="*/ 73 w 73"/>
              <a:gd name="T5" fmla="*/ 45 h 45"/>
              <a:gd name="T6" fmla="*/ 73 w 73"/>
              <a:gd name="T7" fmla="*/ 37 h 45"/>
              <a:gd name="T8" fmla="*/ 0 w 73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45">
                <a:moveTo>
                  <a:pt x="0" y="0"/>
                </a:moveTo>
                <a:lnTo>
                  <a:pt x="0" y="7"/>
                </a:lnTo>
                <a:lnTo>
                  <a:pt x="73" y="45"/>
                </a:lnTo>
                <a:lnTo>
                  <a:pt x="73" y="3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Freeform 313"/>
          <p:cNvSpPr>
            <a:spLocks/>
          </p:cNvSpPr>
          <p:nvPr/>
        </p:nvSpPr>
        <p:spPr bwMode="auto">
          <a:xfrm>
            <a:off x="7954963" y="1270000"/>
            <a:ext cx="338138" cy="206375"/>
          </a:xfrm>
          <a:custGeom>
            <a:avLst/>
            <a:gdLst>
              <a:gd name="T0" fmla="*/ 0 w 213"/>
              <a:gd name="T1" fmla="*/ 0 h 130"/>
              <a:gd name="T2" fmla="*/ 0 w 213"/>
              <a:gd name="T3" fmla="*/ 8 h 130"/>
              <a:gd name="T4" fmla="*/ 0 w 213"/>
              <a:gd name="T5" fmla="*/ 130 h 130"/>
              <a:gd name="T6" fmla="*/ 182 w 213"/>
              <a:gd name="T7" fmla="*/ 130 h 130"/>
              <a:gd name="T8" fmla="*/ 213 w 213"/>
              <a:gd name="T9" fmla="*/ 114 h 130"/>
              <a:gd name="T10" fmla="*/ 213 w 213"/>
              <a:gd name="T11" fmla="*/ 110 h 130"/>
              <a:gd name="T12" fmla="*/ 0 w 213"/>
              <a:gd name="T1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3" h="130">
                <a:moveTo>
                  <a:pt x="0" y="0"/>
                </a:moveTo>
                <a:lnTo>
                  <a:pt x="0" y="8"/>
                </a:lnTo>
                <a:lnTo>
                  <a:pt x="0" y="130"/>
                </a:lnTo>
                <a:lnTo>
                  <a:pt x="182" y="130"/>
                </a:lnTo>
                <a:lnTo>
                  <a:pt x="213" y="114"/>
                </a:lnTo>
                <a:lnTo>
                  <a:pt x="213" y="110"/>
                </a:lnTo>
                <a:lnTo>
                  <a:pt x="0" y="0"/>
                </a:lnTo>
                <a:close/>
              </a:path>
            </a:pathLst>
          </a:custGeom>
          <a:solidFill>
            <a:srgbClr val="E5EA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Freeform 314"/>
          <p:cNvSpPr>
            <a:spLocks/>
          </p:cNvSpPr>
          <p:nvPr/>
        </p:nvSpPr>
        <p:spPr bwMode="auto">
          <a:xfrm>
            <a:off x="7954963" y="1270000"/>
            <a:ext cx="338138" cy="206375"/>
          </a:xfrm>
          <a:custGeom>
            <a:avLst/>
            <a:gdLst>
              <a:gd name="T0" fmla="*/ 0 w 213"/>
              <a:gd name="T1" fmla="*/ 0 h 130"/>
              <a:gd name="T2" fmla="*/ 0 w 213"/>
              <a:gd name="T3" fmla="*/ 8 h 130"/>
              <a:gd name="T4" fmla="*/ 0 w 213"/>
              <a:gd name="T5" fmla="*/ 130 h 130"/>
              <a:gd name="T6" fmla="*/ 182 w 213"/>
              <a:gd name="T7" fmla="*/ 130 h 130"/>
              <a:gd name="T8" fmla="*/ 213 w 213"/>
              <a:gd name="T9" fmla="*/ 114 h 130"/>
              <a:gd name="T10" fmla="*/ 213 w 213"/>
              <a:gd name="T11" fmla="*/ 110 h 130"/>
              <a:gd name="T12" fmla="*/ 0 w 213"/>
              <a:gd name="T1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3" h="130">
                <a:moveTo>
                  <a:pt x="0" y="0"/>
                </a:moveTo>
                <a:lnTo>
                  <a:pt x="0" y="8"/>
                </a:lnTo>
                <a:lnTo>
                  <a:pt x="0" y="130"/>
                </a:lnTo>
                <a:lnTo>
                  <a:pt x="182" y="130"/>
                </a:lnTo>
                <a:lnTo>
                  <a:pt x="213" y="114"/>
                </a:lnTo>
                <a:lnTo>
                  <a:pt x="213" y="11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Freeform 315"/>
          <p:cNvSpPr>
            <a:spLocks/>
          </p:cNvSpPr>
          <p:nvPr/>
        </p:nvSpPr>
        <p:spPr bwMode="auto">
          <a:xfrm>
            <a:off x="8343901" y="1211262"/>
            <a:ext cx="406400" cy="469900"/>
          </a:xfrm>
          <a:custGeom>
            <a:avLst/>
            <a:gdLst>
              <a:gd name="T0" fmla="*/ 256 w 256"/>
              <a:gd name="T1" fmla="*/ 0 h 296"/>
              <a:gd name="T2" fmla="*/ 256 w 256"/>
              <a:gd name="T3" fmla="*/ 0 h 296"/>
              <a:gd name="T4" fmla="*/ 256 w 256"/>
              <a:gd name="T5" fmla="*/ 7 h 296"/>
              <a:gd name="T6" fmla="*/ 182 w 256"/>
              <a:gd name="T7" fmla="*/ 45 h 296"/>
              <a:gd name="T8" fmla="*/ 182 w 256"/>
              <a:gd name="T9" fmla="*/ 167 h 296"/>
              <a:gd name="T10" fmla="*/ 0 w 256"/>
              <a:gd name="T11" fmla="*/ 167 h 296"/>
              <a:gd name="T12" fmla="*/ 255 w 256"/>
              <a:gd name="T13" fmla="*/ 296 h 296"/>
              <a:gd name="T14" fmla="*/ 256 w 256"/>
              <a:gd name="T15" fmla="*/ 296 h 296"/>
              <a:gd name="T16" fmla="*/ 256 w 256"/>
              <a:gd name="T17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6" h="296">
                <a:moveTo>
                  <a:pt x="256" y="0"/>
                </a:moveTo>
                <a:lnTo>
                  <a:pt x="256" y="0"/>
                </a:lnTo>
                <a:lnTo>
                  <a:pt x="256" y="7"/>
                </a:lnTo>
                <a:lnTo>
                  <a:pt x="182" y="45"/>
                </a:lnTo>
                <a:lnTo>
                  <a:pt x="182" y="167"/>
                </a:lnTo>
                <a:lnTo>
                  <a:pt x="0" y="167"/>
                </a:lnTo>
                <a:lnTo>
                  <a:pt x="255" y="296"/>
                </a:lnTo>
                <a:lnTo>
                  <a:pt x="256" y="296"/>
                </a:lnTo>
                <a:lnTo>
                  <a:pt x="256" y="0"/>
                </a:lnTo>
                <a:close/>
              </a:path>
            </a:pathLst>
          </a:custGeom>
          <a:solidFill>
            <a:srgbClr val="6585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Freeform 316"/>
          <p:cNvSpPr>
            <a:spLocks/>
          </p:cNvSpPr>
          <p:nvPr/>
        </p:nvSpPr>
        <p:spPr bwMode="auto">
          <a:xfrm>
            <a:off x="8343901" y="1211262"/>
            <a:ext cx="406400" cy="469900"/>
          </a:xfrm>
          <a:custGeom>
            <a:avLst/>
            <a:gdLst>
              <a:gd name="T0" fmla="*/ 256 w 256"/>
              <a:gd name="T1" fmla="*/ 0 h 296"/>
              <a:gd name="T2" fmla="*/ 256 w 256"/>
              <a:gd name="T3" fmla="*/ 0 h 296"/>
              <a:gd name="T4" fmla="*/ 256 w 256"/>
              <a:gd name="T5" fmla="*/ 7 h 296"/>
              <a:gd name="T6" fmla="*/ 182 w 256"/>
              <a:gd name="T7" fmla="*/ 45 h 296"/>
              <a:gd name="T8" fmla="*/ 182 w 256"/>
              <a:gd name="T9" fmla="*/ 167 h 296"/>
              <a:gd name="T10" fmla="*/ 0 w 256"/>
              <a:gd name="T11" fmla="*/ 167 h 296"/>
              <a:gd name="T12" fmla="*/ 255 w 256"/>
              <a:gd name="T13" fmla="*/ 296 h 296"/>
              <a:gd name="T14" fmla="*/ 256 w 256"/>
              <a:gd name="T15" fmla="*/ 296 h 296"/>
              <a:gd name="T16" fmla="*/ 256 w 256"/>
              <a:gd name="T17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6" h="296">
                <a:moveTo>
                  <a:pt x="256" y="0"/>
                </a:moveTo>
                <a:lnTo>
                  <a:pt x="256" y="0"/>
                </a:lnTo>
                <a:lnTo>
                  <a:pt x="256" y="7"/>
                </a:lnTo>
                <a:lnTo>
                  <a:pt x="182" y="45"/>
                </a:lnTo>
                <a:lnTo>
                  <a:pt x="182" y="167"/>
                </a:lnTo>
                <a:lnTo>
                  <a:pt x="0" y="167"/>
                </a:lnTo>
                <a:lnTo>
                  <a:pt x="255" y="296"/>
                </a:lnTo>
                <a:lnTo>
                  <a:pt x="256" y="296"/>
                </a:lnTo>
                <a:lnTo>
                  <a:pt x="2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Freeform 317"/>
          <p:cNvSpPr>
            <a:spLocks/>
          </p:cNvSpPr>
          <p:nvPr/>
        </p:nvSpPr>
        <p:spPr bwMode="auto">
          <a:xfrm>
            <a:off x="8632826" y="1211262"/>
            <a:ext cx="117475" cy="71438"/>
          </a:xfrm>
          <a:custGeom>
            <a:avLst/>
            <a:gdLst>
              <a:gd name="T0" fmla="*/ 74 w 74"/>
              <a:gd name="T1" fmla="*/ 0 h 45"/>
              <a:gd name="T2" fmla="*/ 0 w 74"/>
              <a:gd name="T3" fmla="*/ 37 h 45"/>
              <a:gd name="T4" fmla="*/ 0 w 74"/>
              <a:gd name="T5" fmla="*/ 45 h 45"/>
              <a:gd name="T6" fmla="*/ 74 w 74"/>
              <a:gd name="T7" fmla="*/ 7 h 45"/>
              <a:gd name="T8" fmla="*/ 74 w 7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45">
                <a:moveTo>
                  <a:pt x="74" y="0"/>
                </a:moveTo>
                <a:lnTo>
                  <a:pt x="0" y="37"/>
                </a:lnTo>
                <a:lnTo>
                  <a:pt x="0" y="45"/>
                </a:lnTo>
                <a:lnTo>
                  <a:pt x="74" y="7"/>
                </a:lnTo>
                <a:lnTo>
                  <a:pt x="74" y="0"/>
                </a:lnTo>
                <a:close/>
              </a:path>
            </a:pathLst>
          </a:custGeom>
          <a:solidFill>
            <a:srgbClr val="C42E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Freeform 318"/>
          <p:cNvSpPr>
            <a:spLocks/>
          </p:cNvSpPr>
          <p:nvPr/>
        </p:nvSpPr>
        <p:spPr bwMode="auto">
          <a:xfrm>
            <a:off x="8632826" y="1211262"/>
            <a:ext cx="117475" cy="71438"/>
          </a:xfrm>
          <a:custGeom>
            <a:avLst/>
            <a:gdLst>
              <a:gd name="T0" fmla="*/ 74 w 74"/>
              <a:gd name="T1" fmla="*/ 0 h 45"/>
              <a:gd name="T2" fmla="*/ 0 w 74"/>
              <a:gd name="T3" fmla="*/ 37 h 45"/>
              <a:gd name="T4" fmla="*/ 0 w 74"/>
              <a:gd name="T5" fmla="*/ 45 h 45"/>
              <a:gd name="T6" fmla="*/ 74 w 74"/>
              <a:gd name="T7" fmla="*/ 7 h 45"/>
              <a:gd name="T8" fmla="*/ 74 w 7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45">
                <a:moveTo>
                  <a:pt x="74" y="0"/>
                </a:moveTo>
                <a:lnTo>
                  <a:pt x="0" y="37"/>
                </a:lnTo>
                <a:lnTo>
                  <a:pt x="0" y="45"/>
                </a:lnTo>
                <a:lnTo>
                  <a:pt x="74" y="7"/>
                </a:lnTo>
                <a:lnTo>
                  <a:pt x="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Freeform 319"/>
          <p:cNvSpPr>
            <a:spLocks/>
          </p:cNvSpPr>
          <p:nvPr/>
        </p:nvSpPr>
        <p:spPr bwMode="auto">
          <a:xfrm>
            <a:off x="8293101" y="1270000"/>
            <a:ext cx="339725" cy="206375"/>
          </a:xfrm>
          <a:custGeom>
            <a:avLst/>
            <a:gdLst>
              <a:gd name="T0" fmla="*/ 214 w 214"/>
              <a:gd name="T1" fmla="*/ 0 h 130"/>
              <a:gd name="T2" fmla="*/ 0 w 214"/>
              <a:gd name="T3" fmla="*/ 110 h 130"/>
              <a:gd name="T4" fmla="*/ 0 w 214"/>
              <a:gd name="T5" fmla="*/ 114 h 130"/>
              <a:gd name="T6" fmla="*/ 32 w 214"/>
              <a:gd name="T7" fmla="*/ 130 h 130"/>
              <a:gd name="T8" fmla="*/ 214 w 214"/>
              <a:gd name="T9" fmla="*/ 130 h 130"/>
              <a:gd name="T10" fmla="*/ 214 w 214"/>
              <a:gd name="T11" fmla="*/ 8 h 130"/>
              <a:gd name="T12" fmla="*/ 214 w 214"/>
              <a:gd name="T1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4" h="130">
                <a:moveTo>
                  <a:pt x="214" y="0"/>
                </a:moveTo>
                <a:lnTo>
                  <a:pt x="0" y="110"/>
                </a:lnTo>
                <a:lnTo>
                  <a:pt x="0" y="114"/>
                </a:lnTo>
                <a:lnTo>
                  <a:pt x="32" y="130"/>
                </a:lnTo>
                <a:lnTo>
                  <a:pt x="214" y="130"/>
                </a:lnTo>
                <a:lnTo>
                  <a:pt x="214" y="8"/>
                </a:lnTo>
                <a:lnTo>
                  <a:pt x="214" y="0"/>
                </a:lnTo>
                <a:close/>
              </a:path>
            </a:pathLst>
          </a:custGeom>
          <a:solidFill>
            <a:srgbClr val="E5EA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Freeform 320"/>
          <p:cNvSpPr>
            <a:spLocks/>
          </p:cNvSpPr>
          <p:nvPr/>
        </p:nvSpPr>
        <p:spPr bwMode="auto">
          <a:xfrm>
            <a:off x="8293101" y="1270000"/>
            <a:ext cx="339725" cy="206375"/>
          </a:xfrm>
          <a:custGeom>
            <a:avLst/>
            <a:gdLst>
              <a:gd name="T0" fmla="*/ 214 w 214"/>
              <a:gd name="T1" fmla="*/ 0 h 130"/>
              <a:gd name="T2" fmla="*/ 0 w 214"/>
              <a:gd name="T3" fmla="*/ 110 h 130"/>
              <a:gd name="T4" fmla="*/ 0 w 214"/>
              <a:gd name="T5" fmla="*/ 114 h 130"/>
              <a:gd name="T6" fmla="*/ 32 w 214"/>
              <a:gd name="T7" fmla="*/ 130 h 130"/>
              <a:gd name="T8" fmla="*/ 214 w 214"/>
              <a:gd name="T9" fmla="*/ 130 h 130"/>
              <a:gd name="T10" fmla="*/ 214 w 214"/>
              <a:gd name="T11" fmla="*/ 8 h 130"/>
              <a:gd name="T12" fmla="*/ 214 w 214"/>
              <a:gd name="T1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4" h="130">
                <a:moveTo>
                  <a:pt x="214" y="0"/>
                </a:moveTo>
                <a:lnTo>
                  <a:pt x="0" y="110"/>
                </a:lnTo>
                <a:lnTo>
                  <a:pt x="0" y="114"/>
                </a:lnTo>
                <a:lnTo>
                  <a:pt x="32" y="130"/>
                </a:lnTo>
                <a:lnTo>
                  <a:pt x="214" y="130"/>
                </a:lnTo>
                <a:lnTo>
                  <a:pt x="214" y="8"/>
                </a:lnTo>
                <a:lnTo>
                  <a:pt x="2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Freeform 321"/>
          <p:cNvSpPr>
            <a:spLocks/>
          </p:cNvSpPr>
          <p:nvPr/>
        </p:nvSpPr>
        <p:spPr bwMode="auto">
          <a:xfrm>
            <a:off x="7839076" y="1450975"/>
            <a:ext cx="909638" cy="234950"/>
          </a:xfrm>
          <a:custGeom>
            <a:avLst/>
            <a:gdLst>
              <a:gd name="T0" fmla="*/ 286 w 573"/>
              <a:gd name="T1" fmla="*/ 0 h 148"/>
              <a:gd name="T2" fmla="*/ 0 w 573"/>
              <a:gd name="T3" fmla="*/ 148 h 148"/>
              <a:gd name="T4" fmla="*/ 573 w 573"/>
              <a:gd name="T5" fmla="*/ 148 h 148"/>
              <a:gd name="T6" fmla="*/ 286 w 573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3" h="148">
                <a:moveTo>
                  <a:pt x="286" y="0"/>
                </a:moveTo>
                <a:lnTo>
                  <a:pt x="0" y="148"/>
                </a:lnTo>
                <a:lnTo>
                  <a:pt x="573" y="148"/>
                </a:lnTo>
                <a:lnTo>
                  <a:pt x="286" y="0"/>
                </a:lnTo>
                <a:close/>
              </a:path>
            </a:pathLst>
          </a:custGeom>
          <a:solidFill>
            <a:srgbClr val="F379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Freeform 322"/>
          <p:cNvSpPr>
            <a:spLocks/>
          </p:cNvSpPr>
          <p:nvPr/>
        </p:nvSpPr>
        <p:spPr bwMode="auto">
          <a:xfrm>
            <a:off x="7839076" y="852487"/>
            <a:ext cx="911225" cy="271463"/>
          </a:xfrm>
          <a:custGeom>
            <a:avLst/>
            <a:gdLst>
              <a:gd name="T0" fmla="*/ 286 w 574"/>
              <a:gd name="T1" fmla="*/ 0 h 171"/>
              <a:gd name="T2" fmla="*/ 0 w 574"/>
              <a:gd name="T3" fmla="*/ 149 h 171"/>
              <a:gd name="T4" fmla="*/ 0 w 574"/>
              <a:gd name="T5" fmla="*/ 171 h 171"/>
              <a:gd name="T6" fmla="*/ 286 w 574"/>
              <a:gd name="T7" fmla="*/ 22 h 171"/>
              <a:gd name="T8" fmla="*/ 574 w 574"/>
              <a:gd name="T9" fmla="*/ 171 h 171"/>
              <a:gd name="T10" fmla="*/ 574 w 574"/>
              <a:gd name="T11" fmla="*/ 149 h 171"/>
              <a:gd name="T12" fmla="*/ 286 w 574"/>
              <a:gd name="T13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4" h="171">
                <a:moveTo>
                  <a:pt x="286" y="0"/>
                </a:moveTo>
                <a:lnTo>
                  <a:pt x="0" y="149"/>
                </a:lnTo>
                <a:lnTo>
                  <a:pt x="0" y="171"/>
                </a:lnTo>
                <a:lnTo>
                  <a:pt x="286" y="22"/>
                </a:lnTo>
                <a:lnTo>
                  <a:pt x="574" y="171"/>
                </a:lnTo>
                <a:lnTo>
                  <a:pt x="574" y="149"/>
                </a:lnTo>
                <a:lnTo>
                  <a:pt x="286" y="0"/>
                </a:lnTo>
                <a:close/>
              </a:path>
            </a:pathLst>
          </a:custGeom>
          <a:solidFill>
            <a:srgbClr val="F24E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Freeform 323"/>
          <p:cNvSpPr>
            <a:spLocks/>
          </p:cNvSpPr>
          <p:nvPr/>
        </p:nvSpPr>
        <p:spPr bwMode="auto">
          <a:xfrm>
            <a:off x="8204201" y="1155700"/>
            <a:ext cx="180975" cy="28575"/>
          </a:xfrm>
          <a:custGeom>
            <a:avLst/>
            <a:gdLst>
              <a:gd name="T0" fmla="*/ 142 w 147"/>
              <a:gd name="T1" fmla="*/ 24 h 24"/>
              <a:gd name="T2" fmla="*/ 5 w 147"/>
              <a:gd name="T3" fmla="*/ 24 h 24"/>
              <a:gd name="T4" fmla="*/ 0 w 147"/>
              <a:gd name="T5" fmla="*/ 12 h 24"/>
              <a:gd name="T6" fmla="*/ 5 w 147"/>
              <a:gd name="T7" fmla="*/ 0 h 24"/>
              <a:gd name="T8" fmla="*/ 142 w 147"/>
              <a:gd name="T9" fmla="*/ 0 h 24"/>
              <a:gd name="T10" fmla="*/ 147 w 147"/>
              <a:gd name="T11" fmla="*/ 12 h 24"/>
              <a:gd name="T12" fmla="*/ 142 w 147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24">
                <a:moveTo>
                  <a:pt x="142" y="24"/>
                </a:moveTo>
                <a:cubicBezTo>
                  <a:pt x="5" y="24"/>
                  <a:pt x="5" y="24"/>
                  <a:pt x="5" y="24"/>
                </a:cubicBezTo>
                <a:cubicBezTo>
                  <a:pt x="2" y="24"/>
                  <a:pt x="0" y="19"/>
                  <a:pt x="0" y="12"/>
                </a:cubicBezTo>
                <a:cubicBezTo>
                  <a:pt x="0" y="6"/>
                  <a:pt x="2" y="0"/>
                  <a:pt x="5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4" y="0"/>
                  <a:pt x="147" y="6"/>
                  <a:pt x="147" y="12"/>
                </a:cubicBezTo>
                <a:cubicBezTo>
                  <a:pt x="147" y="19"/>
                  <a:pt x="144" y="24"/>
                  <a:pt x="142" y="24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Freeform 324"/>
          <p:cNvSpPr>
            <a:spLocks/>
          </p:cNvSpPr>
          <p:nvPr/>
        </p:nvSpPr>
        <p:spPr bwMode="auto">
          <a:xfrm>
            <a:off x="8081963" y="1235075"/>
            <a:ext cx="488950" cy="14288"/>
          </a:xfrm>
          <a:custGeom>
            <a:avLst/>
            <a:gdLst>
              <a:gd name="T0" fmla="*/ 364 w 398"/>
              <a:gd name="T1" fmla="*/ 9 h 11"/>
              <a:gd name="T2" fmla="*/ 344 w 398"/>
              <a:gd name="T3" fmla="*/ 9 h 11"/>
              <a:gd name="T4" fmla="*/ 319 w 398"/>
              <a:gd name="T5" fmla="*/ 9 h 11"/>
              <a:gd name="T6" fmla="*/ 300 w 398"/>
              <a:gd name="T7" fmla="*/ 9 h 11"/>
              <a:gd name="T8" fmla="*/ 275 w 398"/>
              <a:gd name="T9" fmla="*/ 9 h 11"/>
              <a:gd name="T10" fmla="*/ 255 w 398"/>
              <a:gd name="T11" fmla="*/ 9 h 11"/>
              <a:gd name="T12" fmla="*/ 231 w 398"/>
              <a:gd name="T13" fmla="*/ 9 h 11"/>
              <a:gd name="T14" fmla="*/ 211 w 398"/>
              <a:gd name="T15" fmla="*/ 9 h 11"/>
              <a:gd name="T16" fmla="*/ 187 w 398"/>
              <a:gd name="T17" fmla="*/ 9 h 11"/>
              <a:gd name="T18" fmla="*/ 167 w 398"/>
              <a:gd name="T19" fmla="*/ 9 h 11"/>
              <a:gd name="T20" fmla="*/ 142 w 398"/>
              <a:gd name="T21" fmla="*/ 9 h 11"/>
              <a:gd name="T22" fmla="*/ 123 w 398"/>
              <a:gd name="T23" fmla="*/ 9 h 11"/>
              <a:gd name="T24" fmla="*/ 98 w 398"/>
              <a:gd name="T25" fmla="*/ 9 h 11"/>
              <a:gd name="T26" fmla="*/ 78 w 398"/>
              <a:gd name="T27" fmla="*/ 9 h 11"/>
              <a:gd name="T28" fmla="*/ 54 w 398"/>
              <a:gd name="T29" fmla="*/ 9 h 11"/>
              <a:gd name="T30" fmla="*/ 34 w 398"/>
              <a:gd name="T31" fmla="*/ 9 h 11"/>
              <a:gd name="T32" fmla="*/ 10 w 398"/>
              <a:gd name="T33" fmla="*/ 9 h 11"/>
              <a:gd name="T34" fmla="*/ 0 w 398"/>
              <a:gd name="T35" fmla="*/ 0 h 11"/>
              <a:gd name="T36" fmla="*/ 22 w 398"/>
              <a:gd name="T37" fmla="*/ 3 h 11"/>
              <a:gd name="T38" fmla="*/ 44 w 398"/>
              <a:gd name="T39" fmla="*/ 0 h 11"/>
              <a:gd name="T40" fmla="*/ 66 w 398"/>
              <a:gd name="T41" fmla="*/ 3 h 11"/>
              <a:gd name="T42" fmla="*/ 88 w 398"/>
              <a:gd name="T43" fmla="*/ 0 h 11"/>
              <a:gd name="T44" fmla="*/ 110 w 398"/>
              <a:gd name="T45" fmla="*/ 3 h 11"/>
              <a:gd name="T46" fmla="*/ 133 w 398"/>
              <a:gd name="T47" fmla="*/ 0 h 11"/>
              <a:gd name="T48" fmla="*/ 155 w 398"/>
              <a:gd name="T49" fmla="*/ 3 h 11"/>
              <a:gd name="T50" fmla="*/ 177 w 398"/>
              <a:gd name="T51" fmla="*/ 0 h 11"/>
              <a:gd name="T52" fmla="*/ 199 w 398"/>
              <a:gd name="T53" fmla="*/ 3 h 11"/>
              <a:gd name="T54" fmla="*/ 221 w 398"/>
              <a:gd name="T55" fmla="*/ 0 h 11"/>
              <a:gd name="T56" fmla="*/ 243 w 398"/>
              <a:gd name="T57" fmla="*/ 3 h 11"/>
              <a:gd name="T58" fmla="*/ 265 w 398"/>
              <a:gd name="T59" fmla="*/ 0 h 11"/>
              <a:gd name="T60" fmla="*/ 287 w 398"/>
              <a:gd name="T61" fmla="*/ 3 h 11"/>
              <a:gd name="T62" fmla="*/ 310 w 398"/>
              <a:gd name="T63" fmla="*/ 0 h 11"/>
              <a:gd name="T64" fmla="*/ 332 w 398"/>
              <a:gd name="T65" fmla="*/ 3 h 11"/>
              <a:gd name="T66" fmla="*/ 354 w 398"/>
              <a:gd name="T67" fmla="*/ 0 h 11"/>
              <a:gd name="T68" fmla="*/ 376 w 398"/>
              <a:gd name="T69" fmla="*/ 3 h 11"/>
              <a:gd name="T70" fmla="*/ 398 w 398"/>
              <a:gd name="T71" fmla="*/ 0 h 11"/>
              <a:gd name="T72" fmla="*/ 388 w 398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8" h="11">
                <a:moveTo>
                  <a:pt x="376" y="11"/>
                </a:moveTo>
                <a:cubicBezTo>
                  <a:pt x="370" y="11"/>
                  <a:pt x="367" y="10"/>
                  <a:pt x="364" y="9"/>
                </a:cubicBezTo>
                <a:cubicBezTo>
                  <a:pt x="361" y="8"/>
                  <a:pt x="359" y="7"/>
                  <a:pt x="354" y="7"/>
                </a:cubicBezTo>
                <a:cubicBezTo>
                  <a:pt x="349" y="7"/>
                  <a:pt x="347" y="8"/>
                  <a:pt x="344" y="9"/>
                </a:cubicBezTo>
                <a:cubicBezTo>
                  <a:pt x="341" y="10"/>
                  <a:pt x="338" y="11"/>
                  <a:pt x="332" y="11"/>
                </a:cubicBezTo>
                <a:cubicBezTo>
                  <a:pt x="326" y="11"/>
                  <a:pt x="322" y="10"/>
                  <a:pt x="319" y="9"/>
                </a:cubicBezTo>
                <a:cubicBezTo>
                  <a:pt x="317" y="8"/>
                  <a:pt x="314" y="7"/>
                  <a:pt x="310" y="7"/>
                </a:cubicBezTo>
                <a:cubicBezTo>
                  <a:pt x="305" y="7"/>
                  <a:pt x="302" y="8"/>
                  <a:pt x="300" y="9"/>
                </a:cubicBezTo>
                <a:cubicBezTo>
                  <a:pt x="297" y="10"/>
                  <a:pt x="294" y="11"/>
                  <a:pt x="287" y="11"/>
                </a:cubicBezTo>
                <a:cubicBezTo>
                  <a:pt x="281" y="11"/>
                  <a:pt x="278" y="10"/>
                  <a:pt x="275" y="9"/>
                </a:cubicBezTo>
                <a:cubicBezTo>
                  <a:pt x="273" y="8"/>
                  <a:pt x="270" y="7"/>
                  <a:pt x="265" y="7"/>
                </a:cubicBezTo>
                <a:cubicBezTo>
                  <a:pt x="260" y="7"/>
                  <a:pt x="258" y="8"/>
                  <a:pt x="255" y="9"/>
                </a:cubicBezTo>
                <a:cubicBezTo>
                  <a:pt x="253" y="10"/>
                  <a:pt x="249" y="11"/>
                  <a:pt x="243" y="11"/>
                </a:cubicBezTo>
                <a:cubicBezTo>
                  <a:pt x="237" y="11"/>
                  <a:pt x="234" y="10"/>
                  <a:pt x="231" y="9"/>
                </a:cubicBezTo>
                <a:cubicBezTo>
                  <a:pt x="228" y="8"/>
                  <a:pt x="226" y="7"/>
                  <a:pt x="221" y="7"/>
                </a:cubicBezTo>
                <a:cubicBezTo>
                  <a:pt x="216" y="7"/>
                  <a:pt x="214" y="8"/>
                  <a:pt x="211" y="9"/>
                </a:cubicBezTo>
                <a:cubicBezTo>
                  <a:pt x="208" y="10"/>
                  <a:pt x="205" y="11"/>
                  <a:pt x="199" y="11"/>
                </a:cubicBezTo>
                <a:cubicBezTo>
                  <a:pt x="193" y="11"/>
                  <a:pt x="190" y="10"/>
                  <a:pt x="187" y="9"/>
                </a:cubicBezTo>
                <a:cubicBezTo>
                  <a:pt x="184" y="8"/>
                  <a:pt x="182" y="7"/>
                  <a:pt x="177" y="7"/>
                </a:cubicBezTo>
                <a:cubicBezTo>
                  <a:pt x="172" y="7"/>
                  <a:pt x="170" y="8"/>
                  <a:pt x="167" y="9"/>
                </a:cubicBezTo>
                <a:cubicBezTo>
                  <a:pt x="164" y="10"/>
                  <a:pt x="161" y="11"/>
                  <a:pt x="155" y="11"/>
                </a:cubicBezTo>
                <a:cubicBezTo>
                  <a:pt x="149" y="11"/>
                  <a:pt x="145" y="10"/>
                  <a:pt x="142" y="9"/>
                </a:cubicBezTo>
                <a:cubicBezTo>
                  <a:pt x="140" y="8"/>
                  <a:pt x="137" y="7"/>
                  <a:pt x="133" y="7"/>
                </a:cubicBezTo>
                <a:cubicBezTo>
                  <a:pt x="128" y="7"/>
                  <a:pt x="125" y="8"/>
                  <a:pt x="123" y="9"/>
                </a:cubicBezTo>
                <a:cubicBezTo>
                  <a:pt x="120" y="10"/>
                  <a:pt x="117" y="11"/>
                  <a:pt x="110" y="11"/>
                </a:cubicBezTo>
                <a:cubicBezTo>
                  <a:pt x="104" y="11"/>
                  <a:pt x="101" y="10"/>
                  <a:pt x="98" y="9"/>
                </a:cubicBezTo>
                <a:cubicBezTo>
                  <a:pt x="96" y="8"/>
                  <a:pt x="93" y="7"/>
                  <a:pt x="88" y="7"/>
                </a:cubicBezTo>
                <a:cubicBezTo>
                  <a:pt x="83" y="7"/>
                  <a:pt x="81" y="8"/>
                  <a:pt x="78" y="9"/>
                </a:cubicBezTo>
                <a:cubicBezTo>
                  <a:pt x="76" y="10"/>
                  <a:pt x="72" y="11"/>
                  <a:pt x="66" y="11"/>
                </a:cubicBezTo>
                <a:cubicBezTo>
                  <a:pt x="60" y="11"/>
                  <a:pt x="57" y="10"/>
                  <a:pt x="54" y="9"/>
                </a:cubicBezTo>
                <a:cubicBezTo>
                  <a:pt x="51" y="8"/>
                  <a:pt x="49" y="7"/>
                  <a:pt x="44" y="7"/>
                </a:cubicBezTo>
                <a:cubicBezTo>
                  <a:pt x="39" y="7"/>
                  <a:pt x="37" y="8"/>
                  <a:pt x="34" y="9"/>
                </a:cubicBezTo>
                <a:cubicBezTo>
                  <a:pt x="31" y="10"/>
                  <a:pt x="28" y="11"/>
                  <a:pt x="22" y="11"/>
                </a:cubicBezTo>
                <a:cubicBezTo>
                  <a:pt x="16" y="11"/>
                  <a:pt x="13" y="10"/>
                  <a:pt x="10" y="9"/>
                </a:cubicBezTo>
                <a:cubicBezTo>
                  <a:pt x="7" y="8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9" y="1"/>
                  <a:pt x="12" y="2"/>
                </a:cubicBezTo>
                <a:cubicBezTo>
                  <a:pt x="15" y="3"/>
                  <a:pt x="17" y="3"/>
                  <a:pt x="22" y="3"/>
                </a:cubicBezTo>
                <a:cubicBezTo>
                  <a:pt x="27" y="3"/>
                  <a:pt x="29" y="3"/>
                  <a:pt x="32" y="2"/>
                </a:cubicBezTo>
                <a:cubicBezTo>
                  <a:pt x="35" y="1"/>
                  <a:pt x="38" y="0"/>
                  <a:pt x="44" y="0"/>
                </a:cubicBezTo>
                <a:cubicBezTo>
                  <a:pt x="50" y="0"/>
                  <a:pt x="53" y="1"/>
                  <a:pt x="56" y="2"/>
                </a:cubicBezTo>
                <a:cubicBezTo>
                  <a:pt x="59" y="3"/>
                  <a:pt x="61" y="3"/>
                  <a:pt x="66" y="3"/>
                </a:cubicBezTo>
                <a:cubicBezTo>
                  <a:pt x="71" y="3"/>
                  <a:pt x="73" y="3"/>
                  <a:pt x="76" y="2"/>
                </a:cubicBezTo>
                <a:cubicBezTo>
                  <a:pt x="79" y="1"/>
                  <a:pt x="82" y="0"/>
                  <a:pt x="88" y="0"/>
                </a:cubicBezTo>
                <a:cubicBezTo>
                  <a:pt x="94" y="0"/>
                  <a:pt x="98" y="1"/>
                  <a:pt x="101" y="2"/>
                </a:cubicBezTo>
                <a:cubicBezTo>
                  <a:pt x="103" y="3"/>
                  <a:pt x="106" y="3"/>
                  <a:pt x="110" y="3"/>
                </a:cubicBezTo>
                <a:cubicBezTo>
                  <a:pt x="115" y="3"/>
                  <a:pt x="118" y="3"/>
                  <a:pt x="120" y="2"/>
                </a:cubicBezTo>
                <a:cubicBezTo>
                  <a:pt x="123" y="1"/>
                  <a:pt x="126" y="0"/>
                  <a:pt x="133" y="0"/>
                </a:cubicBezTo>
                <a:cubicBezTo>
                  <a:pt x="139" y="0"/>
                  <a:pt x="142" y="1"/>
                  <a:pt x="145" y="2"/>
                </a:cubicBezTo>
                <a:cubicBezTo>
                  <a:pt x="147" y="3"/>
                  <a:pt x="150" y="3"/>
                  <a:pt x="155" y="3"/>
                </a:cubicBezTo>
                <a:cubicBezTo>
                  <a:pt x="160" y="3"/>
                  <a:pt x="162" y="3"/>
                  <a:pt x="165" y="2"/>
                </a:cubicBezTo>
                <a:cubicBezTo>
                  <a:pt x="167" y="1"/>
                  <a:pt x="171" y="0"/>
                  <a:pt x="177" y="0"/>
                </a:cubicBezTo>
                <a:cubicBezTo>
                  <a:pt x="183" y="0"/>
                  <a:pt x="186" y="1"/>
                  <a:pt x="189" y="2"/>
                </a:cubicBezTo>
                <a:cubicBezTo>
                  <a:pt x="192" y="3"/>
                  <a:pt x="194" y="3"/>
                  <a:pt x="199" y="3"/>
                </a:cubicBezTo>
                <a:cubicBezTo>
                  <a:pt x="204" y="3"/>
                  <a:pt x="206" y="3"/>
                  <a:pt x="209" y="2"/>
                </a:cubicBezTo>
                <a:cubicBezTo>
                  <a:pt x="212" y="1"/>
                  <a:pt x="215" y="0"/>
                  <a:pt x="221" y="0"/>
                </a:cubicBezTo>
                <a:cubicBezTo>
                  <a:pt x="227" y="0"/>
                  <a:pt x="230" y="1"/>
                  <a:pt x="233" y="2"/>
                </a:cubicBezTo>
                <a:cubicBezTo>
                  <a:pt x="236" y="3"/>
                  <a:pt x="238" y="3"/>
                  <a:pt x="243" y="3"/>
                </a:cubicBezTo>
                <a:cubicBezTo>
                  <a:pt x="248" y="3"/>
                  <a:pt x="250" y="3"/>
                  <a:pt x="253" y="2"/>
                </a:cubicBezTo>
                <a:cubicBezTo>
                  <a:pt x="256" y="1"/>
                  <a:pt x="259" y="0"/>
                  <a:pt x="265" y="0"/>
                </a:cubicBezTo>
                <a:cubicBezTo>
                  <a:pt x="271" y="0"/>
                  <a:pt x="275" y="1"/>
                  <a:pt x="278" y="2"/>
                </a:cubicBezTo>
                <a:cubicBezTo>
                  <a:pt x="280" y="3"/>
                  <a:pt x="283" y="3"/>
                  <a:pt x="287" y="3"/>
                </a:cubicBezTo>
                <a:cubicBezTo>
                  <a:pt x="292" y="3"/>
                  <a:pt x="295" y="3"/>
                  <a:pt x="297" y="2"/>
                </a:cubicBezTo>
                <a:cubicBezTo>
                  <a:pt x="300" y="1"/>
                  <a:pt x="303" y="0"/>
                  <a:pt x="310" y="0"/>
                </a:cubicBezTo>
                <a:cubicBezTo>
                  <a:pt x="316" y="0"/>
                  <a:pt x="319" y="1"/>
                  <a:pt x="322" y="2"/>
                </a:cubicBezTo>
                <a:cubicBezTo>
                  <a:pt x="324" y="3"/>
                  <a:pt x="327" y="3"/>
                  <a:pt x="332" y="3"/>
                </a:cubicBezTo>
                <a:cubicBezTo>
                  <a:pt x="337" y="3"/>
                  <a:pt x="339" y="3"/>
                  <a:pt x="342" y="2"/>
                </a:cubicBezTo>
                <a:cubicBezTo>
                  <a:pt x="344" y="1"/>
                  <a:pt x="348" y="0"/>
                  <a:pt x="354" y="0"/>
                </a:cubicBezTo>
                <a:cubicBezTo>
                  <a:pt x="360" y="0"/>
                  <a:pt x="363" y="1"/>
                  <a:pt x="366" y="2"/>
                </a:cubicBezTo>
                <a:cubicBezTo>
                  <a:pt x="369" y="3"/>
                  <a:pt x="371" y="3"/>
                  <a:pt x="376" y="3"/>
                </a:cubicBezTo>
                <a:cubicBezTo>
                  <a:pt x="381" y="3"/>
                  <a:pt x="383" y="3"/>
                  <a:pt x="386" y="2"/>
                </a:cubicBezTo>
                <a:cubicBezTo>
                  <a:pt x="389" y="1"/>
                  <a:pt x="392" y="0"/>
                  <a:pt x="398" y="0"/>
                </a:cubicBezTo>
                <a:cubicBezTo>
                  <a:pt x="398" y="7"/>
                  <a:pt x="398" y="7"/>
                  <a:pt x="398" y="7"/>
                </a:cubicBezTo>
                <a:cubicBezTo>
                  <a:pt x="393" y="7"/>
                  <a:pt x="391" y="8"/>
                  <a:pt x="388" y="9"/>
                </a:cubicBezTo>
                <a:cubicBezTo>
                  <a:pt x="385" y="10"/>
                  <a:pt x="382" y="11"/>
                  <a:pt x="37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Freeform 325"/>
          <p:cNvSpPr>
            <a:spLocks/>
          </p:cNvSpPr>
          <p:nvPr/>
        </p:nvSpPr>
        <p:spPr bwMode="auto">
          <a:xfrm>
            <a:off x="8016876" y="1276350"/>
            <a:ext cx="554038" cy="12700"/>
          </a:xfrm>
          <a:custGeom>
            <a:avLst/>
            <a:gdLst>
              <a:gd name="T0" fmla="*/ 412 w 451"/>
              <a:gd name="T1" fmla="*/ 9 h 11"/>
              <a:gd name="T2" fmla="*/ 389 w 451"/>
              <a:gd name="T3" fmla="*/ 9 h 11"/>
              <a:gd name="T4" fmla="*/ 362 w 451"/>
              <a:gd name="T5" fmla="*/ 9 h 11"/>
              <a:gd name="T6" fmla="*/ 339 w 451"/>
              <a:gd name="T7" fmla="*/ 9 h 11"/>
              <a:gd name="T8" fmla="*/ 312 w 451"/>
              <a:gd name="T9" fmla="*/ 9 h 11"/>
              <a:gd name="T10" fmla="*/ 289 w 451"/>
              <a:gd name="T11" fmla="*/ 9 h 11"/>
              <a:gd name="T12" fmla="*/ 262 w 451"/>
              <a:gd name="T13" fmla="*/ 9 h 11"/>
              <a:gd name="T14" fmla="*/ 239 w 451"/>
              <a:gd name="T15" fmla="*/ 9 h 11"/>
              <a:gd name="T16" fmla="*/ 212 w 451"/>
              <a:gd name="T17" fmla="*/ 9 h 11"/>
              <a:gd name="T18" fmla="*/ 189 w 451"/>
              <a:gd name="T19" fmla="*/ 9 h 11"/>
              <a:gd name="T20" fmla="*/ 162 w 451"/>
              <a:gd name="T21" fmla="*/ 9 h 11"/>
              <a:gd name="T22" fmla="*/ 139 w 451"/>
              <a:gd name="T23" fmla="*/ 9 h 11"/>
              <a:gd name="T24" fmla="*/ 111 w 451"/>
              <a:gd name="T25" fmla="*/ 9 h 11"/>
              <a:gd name="T26" fmla="*/ 89 w 451"/>
              <a:gd name="T27" fmla="*/ 9 h 11"/>
              <a:gd name="T28" fmla="*/ 61 w 451"/>
              <a:gd name="T29" fmla="*/ 9 h 11"/>
              <a:gd name="T30" fmla="*/ 38 w 451"/>
              <a:gd name="T31" fmla="*/ 9 h 11"/>
              <a:gd name="T32" fmla="*/ 11 w 451"/>
              <a:gd name="T33" fmla="*/ 9 h 11"/>
              <a:gd name="T34" fmla="*/ 0 w 451"/>
              <a:gd name="T35" fmla="*/ 0 h 11"/>
              <a:gd name="T36" fmla="*/ 25 w 451"/>
              <a:gd name="T37" fmla="*/ 4 h 11"/>
              <a:gd name="T38" fmla="*/ 50 w 451"/>
              <a:gd name="T39" fmla="*/ 0 h 11"/>
              <a:gd name="T40" fmla="*/ 75 w 451"/>
              <a:gd name="T41" fmla="*/ 4 h 11"/>
              <a:gd name="T42" fmla="*/ 100 w 451"/>
              <a:gd name="T43" fmla="*/ 0 h 11"/>
              <a:gd name="T44" fmla="*/ 125 w 451"/>
              <a:gd name="T45" fmla="*/ 4 h 11"/>
              <a:gd name="T46" fmla="*/ 150 w 451"/>
              <a:gd name="T47" fmla="*/ 0 h 11"/>
              <a:gd name="T48" fmla="*/ 175 w 451"/>
              <a:gd name="T49" fmla="*/ 4 h 11"/>
              <a:gd name="T50" fmla="*/ 200 w 451"/>
              <a:gd name="T51" fmla="*/ 0 h 11"/>
              <a:gd name="T52" fmla="*/ 225 w 451"/>
              <a:gd name="T53" fmla="*/ 4 h 11"/>
              <a:gd name="T54" fmla="*/ 250 w 451"/>
              <a:gd name="T55" fmla="*/ 0 h 11"/>
              <a:gd name="T56" fmla="*/ 276 w 451"/>
              <a:gd name="T57" fmla="*/ 4 h 11"/>
              <a:gd name="T58" fmla="*/ 301 w 451"/>
              <a:gd name="T59" fmla="*/ 0 h 11"/>
              <a:gd name="T60" fmla="*/ 326 w 451"/>
              <a:gd name="T61" fmla="*/ 4 h 11"/>
              <a:gd name="T62" fmla="*/ 351 w 451"/>
              <a:gd name="T63" fmla="*/ 0 h 11"/>
              <a:gd name="T64" fmla="*/ 376 w 451"/>
              <a:gd name="T65" fmla="*/ 4 h 11"/>
              <a:gd name="T66" fmla="*/ 401 w 451"/>
              <a:gd name="T67" fmla="*/ 0 h 11"/>
              <a:gd name="T68" fmla="*/ 426 w 451"/>
              <a:gd name="T69" fmla="*/ 4 h 11"/>
              <a:gd name="T70" fmla="*/ 451 w 451"/>
              <a:gd name="T71" fmla="*/ 0 h 11"/>
              <a:gd name="T72" fmla="*/ 440 w 451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1">
                <a:moveTo>
                  <a:pt x="426" y="11"/>
                </a:moveTo>
                <a:cubicBezTo>
                  <a:pt x="419" y="11"/>
                  <a:pt x="416" y="10"/>
                  <a:pt x="412" y="9"/>
                </a:cubicBezTo>
                <a:cubicBezTo>
                  <a:pt x="409" y="8"/>
                  <a:pt x="407" y="8"/>
                  <a:pt x="401" y="8"/>
                </a:cubicBezTo>
                <a:cubicBezTo>
                  <a:pt x="395" y="8"/>
                  <a:pt x="392" y="8"/>
                  <a:pt x="389" y="9"/>
                </a:cubicBezTo>
                <a:cubicBezTo>
                  <a:pt x="386" y="10"/>
                  <a:pt x="383" y="11"/>
                  <a:pt x="376" y="11"/>
                </a:cubicBezTo>
                <a:cubicBezTo>
                  <a:pt x="369" y="11"/>
                  <a:pt x="365" y="10"/>
                  <a:pt x="362" y="9"/>
                </a:cubicBezTo>
                <a:cubicBezTo>
                  <a:pt x="359" y="8"/>
                  <a:pt x="356" y="8"/>
                  <a:pt x="351" y="8"/>
                </a:cubicBezTo>
                <a:cubicBezTo>
                  <a:pt x="345" y="8"/>
                  <a:pt x="342" y="8"/>
                  <a:pt x="339" y="9"/>
                </a:cubicBezTo>
                <a:cubicBezTo>
                  <a:pt x="336" y="10"/>
                  <a:pt x="332" y="11"/>
                  <a:pt x="326" y="11"/>
                </a:cubicBezTo>
                <a:cubicBezTo>
                  <a:pt x="319" y="11"/>
                  <a:pt x="315" y="10"/>
                  <a:pt x="312" y="9"/>
                </a:cubicBezTo>
                <a:cubicBezTo>
                  <a:pt x="309" y="8"/>
                  <a:pt x="306" y="8"/>
                  <a:pt x="301" y="8"/>
                </a:cubicBezTo>
                <a:cubicBezTo>
                  <a:pt x="295" y="8"/>
                  <a:pt x="292" y="8"/>
                  <a:pt x="289" y="9"/>
                </a:cubicBezTo>
                <a:cubicBezTo>
                  <a:pt x="286" y="10"/>
                  <a:pt x="282" y="11"/>
                  <a:pt x="276" y="11"/>
                </a:cubicBezTo>
                <a:cubicBezTo>
                  <a:pt x="269" y="11"/>
                  <a:pt x="265" y="10"/>
                  <a:pt x="262" y="9"/>
                </a:cubicBezTo>
                <a:cubicBezTo>
                  <a:pt x="259" y="8"/>
                  <a:pt x="256" y="8"/>
                  <a:pt x="250" y="8"/>
                </a:cubicBezTo>
                <a:cubicBezTo>
                  <a:pt x="245" y="8"/>
                  <a:pt x="242" y="8"/>
                  <a:pt x="239" y="9"/>
                </a:cubicBezTo>
                <a:cubicBezTo>
                  <a:pt x="236" y="10"/>
                  <a:pt x="232" y="11"/>
                  <a:pt x="225" y="11"/>
                </a:cubicBezTo>
                <a:cubicBezTo>
                  <a:pt x="219" y="11"/>
                  <a:pt x="215" y="10"/>
                  <a:pt x="212" y="9"/>
                </a:cubicBezTo>
                <a:cubicBezTo>
                  <a:pt x="209" y="8"/>
                  <a:pt x="206" y="8"/>
                  <a:pt x="200" y="8"/>
                </a:cubicBezTo>
                <a:cubicBezTo>
                  <a:pt x="195" y="8"/>
                  <a:pt x="192" y="8"/>
                  <a:pt x="189" y="9"/>
                </a:cubicBezTo>
                <a:cubicBezTo>
                  <a:pt x="186" y="10"/>
                  <a:pt x="182" y="11"/>
                  <a:pt x="175" y="11"/>
                </a:cubicBezTo>
                <a:cubicBezTo>
                  <a:pt x="168" y="11"/>
                  <a:pt x="165" y="10"/>
                  <a:pt x="162" y="9"/>
                </a:cubicBezTo>
                <a:cubicBezTo>
                  <a:pt x="159" y="8"/>
                  <a:pt x="156" y="8"/>
                  <a:pt x="150" y="8"/>
                </a:cubicBezTo>
                <a:cubicBezTo>
                  <a:pt x="144" y="8"/>
                  <a:pt x="142" y="8"/>
                  <a:pt x="139" y="9"/>
                </a:cubicBezTo>
                <a:cubicBezTo>
                  <a:pt x="136" y="10"/>
                  <a:pt x="132" y="11"/>
                  <a:pt x="125" y="11"/>
                </a:cubicBezTo>
                <a:cubicBezTo>
                  <a:pt x="118" y="11"/>
                  <a:pt x="115" y="10"/>
                  <a:pt x="111" y="9"/>
                </a:cubicBezTo>
                <a:cubicBezTo>
                  <a:pt x="109" y="8"/>
                  <a:pt x="106" y="8"/>
                  <a:pt x="100" y="8"/>
                </a:cubicBezTo>
                <a:cubicBezTo>
                  <a:pt x="94" y="8"/>
                  <a:pt x="91" y="8"/>
                  <a:pt x="89" y="9"/>
                </a:cubicBezTo>
                <a:cubicBezTo>
                  <a:pt x="85" y="10"/>
                  <a:pt x="82" y="11"/>
                  <a:pt x="75" y="11"/>
                </a:cubicBezTo>
                <a:cubicBezTo>
                  <a:pt x="68" y="11"/>
                  <a:pt x="65" y="10"/>
                  <a:pt x="61" y="9"/>
                </a:cubicBezTo>
                <a:cubicBezTo>
                  <a:pt x="58" y="8"/>
                  <a:pt x="56" y="8"/>
                  <a:pt x="50" y="8"/>
                </a:cubicBezTo>
                <a:cubicBezTo>
                  <a:pt x="44" y="8"/>
                  <a:pt x="41" y="8"/>
                  <a:pt x="38" y="9"/>
                </a:cubicBezTo>
                <a:cubicBezTo>
                  <a:pt x="35" y="10"/>
                  <a:pt x="32" y="11"/>
                  <a:pt x="25" y="11"/>
                </a:cubicBezTo>
                <a:cubicBezTo>
                  <a:pt x="18" y="11"/>
                  <a:pt x="14" y="10"/>
                  <a:pt x="11" y="9"/>
                </a:cubicBezTo>
                <a:cubicBezTo>
                  <a:pt x="8" y="8"/>
                  <a:pt x="5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10" y="1"/>
                  <a:pt x="13" y="2"/>
                </a:cubicBezTo>
                <a:cubicBezTo>
                  <a:pt x="16" y="3"/>
                  <a:pt x="19" y="4"/>
                  <a:pt x="25" y="4"/>
                </a:cubicBezTo>
                <a:cubicBezTo>
                  <a:pt x="31" y="4"/>
                  <a:pt x="33" y="3"/>
                  <a:pt x="36" y="2"/>
                </a:cubicBezTo>
                <a:cubicBezTo>
                  <a:pt x="39" y="1"/>
                  <a:pt x="43" y="0"/>
                  <a:pt x="50" y="0"/>
                </a:cubicBezTo>
                <a:cubicBezTo>
                  <a:pt x="57" y="0"/>
                  <a:pt x="60" y="1"/>
                  <a:pt x="63" y="2"/>
                </a:cubicBezTo>
                <a:cubicBezTo>
                  <a:pt x="66" y="3"/>
                  <a:pt x="69" y="4"/>
                  <a:pt x="75" y="4"/>
                </a:cubicBezTo>
                <a:cubicBezTo>
                  <a:pt x="81" y="4"/>
                  <a:pt x="83" y="3"/>
                  <a:pt x="86" y="2"/>
                </a:cubicBezTo>
                <a:cubicBezTo>
                  <a:pt x="90" y="1"/>
                  <a:pt x="93" y="0"/>
                  <a:pt x="100" y="0"/>
                </a:cubicBezTo>
                <a:cubicBezTo>
                  <a:pt x="107" y="0"/>
                  <a:pt x="110" y="1"/>
                  <a:pt x="114" y="2"/>
                </a:cubicBezTo>
                <a:cubicBezTo>
                  <a:pt x="117" y="3"/>
                  <a:pt x="119" y="4"/>
                  <a:pt x="125" y="4"/>
                </a:cubicBezTo>
                <a:cubicBezTo>
                  <a:pt x="131" y="4"/>
                  <a:pt x="134" y="3"/>
                  <a:pt x="137" y="2"/>
                </a:cubicBezTo>
                <a:cubicBezTo>
                  <a:pt x="140" y="1"/>
                  <a:pt x="143" y="0"/>
                  <a:pt x="150" y="0"/>
                </a:cubicBezTo>
                <a:cubicBezTo>
                  <a:pt x="157" y="0"/>
                  <a:pt x="161" y="1"/>
                  <a:pt x="164" y="2"/>
                </a:cubicBezTo>
                <a:cubicBezTo>
                  <a:pt x="167" y="3"/>
                  <a:pt x="170" y="4"/>
                  <a:pt x="175" y="4"/>
                </a:cubicBezTo>
                <a:cubicBezTo>
                  <a:pt x="181" y="4"/>
                  <a:pt x="184" y="3"/>
                  <a:pt x="187" y="2"/>
                </a:cubicBezTo>
                <a:cubicBezTo>
                  <a:pt x="190" y="1"/>
                  <a:pt x="193" y="0"/>
                  <a:pt x="200" y="0"/>
                </a:cubicBezTo>
                <a:cubicBezTo>
                  <a:pt x="207" y="0"/>
                  <a:pt x="211" y="1"/>
                  <a:pt x="214" y="2"/>
                </a:cubicBezTo>
                <a:cubicBezTo>
                  <a:pt x="217" y="3"/>
                  <a:pt x="220" y="4"/>
                  <a:pt x="225" y="4"/>
                </a:cubicBezTo>
                <a:cubicBezTo>
                  <a:pt x="231" y="4"/>
                  <a:pt x="234" y="3"/>
                  <a:pt x="237" y="2"/>
                </a:cubicBezTo>
                <a:cubicBezTo>
                  <a:pt x="240" y="1"/>
                  <a:pt x="244" y="0"/>
                  <a:pt x="250" y="0"/>
                </a:cubicBezTo>
                <a:cubicBezTo>
                  <a:pt x="257" y="0"/>
                  <a:pt x="261" y="1"/>
                  <a:pt x="264" y="2"/>
                </a:cubicBezTo>
                <a:cubicBezTo>
                  <a:pt x="267" y="3"/>
                  <a:pt x="270" y="4"/>
                  <a:pt x="276" y="4"/>
                </a:cubicBezTo>
                <a:cubicBezTo>
                  <a:pt x="281" y="4"/>
                  <a:pt x="284" y="3"/>
                  <a:pt x="287" y="2"/>
                </a:cubicBezTo>
                <a:cubicBezTo>
                  <a:pt x="290" y="1"/>
                  <a:pt x="294" y="0"/>
                  <a:pt x="301" y="0"/>
                </a:cubicBezTo>
                <a:cubicBezTo>
                  <a:pt x="307" y="0"/>
                  <a:pt x="311" y="1"/>
                  <a:pt x="314" y="2"/>
                </a:cubicBezTo>
                <a:cubicBezTo>
                  <a:pt x="317" y="3"/>
                  <a:pt x="320" y="4"/>
                  <a:pt x="326" y="4"/>
                </a:cubicBezTo>
                <a:cubicBezTo>
                  <a:pt x="331" y="4"/>
                  <a:pt x="334" y="3"/>
                  <a:pt x="337" y="2"/>
                </a:cubicBezTo>
                <a:cubicBezTo>
                  <a:pt x="340" y="1"/>
                  <a:pt x="344" y="0"/>
                  <a:pt x="351" y="0"/>
                </a:cubicBezTo>
                <a:cubicBezTo>
                  <a:pt x="358" y="0"/>
                  <a:pt x="361" y="1"/>
                  <a:pt x="364" y="2"/>
                </a:cubicBezTo>
                <a:cubicBezTo>
                  <a:pt x="367" y="3"/>
                  <a:pt x="370" y="4"/>
                  <a:pt x="376" y="4"/>
                </a:cubicBezTo>
                <a:cubicBezTo>
                  <a:pt x="382" y="4"/>
                  <a:pt x="384" y="3"/>
                  <a:pt x="387" y="2"/>
                </a:cubicBezTo>
                <a:cubicBezTo>
                  <a:pt x="390" y="1"/>
                  <a:pt x="394" y="0"/>
                  <a:pt x="401" y="0"/>
                </a:cubicBezTo>
                <a:cubicBezTo>
                  <a:pt x="408" y="0"/>
                  <a:pt x="411" y="1"/>
                  <a:pt x="415" y="2"/>
                </a:cubicBezTo>
                <a:cubicBezTo>
                  <a:pt x="417" y="3"/>
                  <a:pt x="420" y="4"/>
                  <a:pt x="426" y="4"/>
                </a:cubicBezTo>
                <a:cubicBezTo>
                  <a:pt x="432" y="4"/>
                  <a:pt x="435" y="3"/>
                  <a:pt x="437" y="2"/>
                </a:cubicBezTo>
                <a:cubicBezTo>
                  <a:pt x="441" y="1"/>
                  <a:pt x="444" y="0"/>
                  <a:pt x="451" y="0"/>
                </a:cubicBezTo>
                <a:cubicBezTo>
                  <a:pt x="451" y="8"/>
                  <a:pt x="451" y="8"/>
                  <a:pt x="451" y="8"/>
                </a:cubicBezTo>
                <a:cubicBezTo>
                  <a:pt x="445" y="8"/>
                  <a:pt x="443" y="8"/>
                  <a:pt x="440" y="9"/>
                </a:cubicBezTo>
                <a:cubicBezTo>
                  <a:pt x="436" y="10"/>
                  <a:pt x="433" y="11"/>
                  <a:pt x="42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Freeform 326"/>
          <p:cNvSpPr>
            <a:spLocks/>
          </p:cNvSpPr>
          <p:nvPr/>
        </p:nvSpPr>
        <p:spPr bwMode="auto">
          <a:xfrm>
            <a:off x="8016876" y="1322387"/>
            <a:ext cx="554038" cy="14288"/>
          </a:xfrm>
          <a:custGeom>
            <a:avLst/>
            <a:gdLst>
              <a:gd name="T0" fmla="*/ 412 w 451"/>
              <a:gd name="T1" fmla="*/ 9 h 11"/>
              <a:gd name="T2" fmla="*/ 389 w 451"/>
              <a:gd name="T3" fmla="*/ 9 h 11"/>
              <a:gd name="T4" fmla="*/ 362 w 451"/>
              <a:gd name="T5" fmla="*/ 9 h 11"/>
              <a:gd name="T6" fmla="*/ 339 w 451"/>
              <a:gd name="T7" fmla="*/ 9 h 11"/>
              <a:gd name="T8" fmla="*/ 312 w 451"/>
              <a:gd name="T9" fmla="*/ 9 h 11"/>
              <a:gd name="T10" fmla="*/ 289 w 451"/>
              <a:gd name="T11" fmla="*/ 9 h 11"/>
              <a:gd name="T12" fmla="*/ 262 w 451"/>
              <a:gd name="T13" fmla="*/ 9 h 11"/>
              <a:gd name="T14" fmla="*/ 239 w 451"/>
              <a:gd name="T15" fmla="*/ 9 h 11"/>
              <a:gd name="T16" fmla="*/ 212 w 451"/>
              <a:gd name="T17" fmla="*/ 9 h 11"/>
              <a:gd name="T18" fmla="*/ 189 w 451"/>
              <a:gd name="T19" fmla="*/ 9 h 11"/>
              <a:gd name="T20" fmla="*/ 162 w 451"/>
              <a:gd name="T21" fmla="*/ 9 h 11"/>
              <a:gd name="T22" fmla="*/ 139 w 451"/>
              <a:gd name="T23" fmla="*/ 9 h 11"/>
              <a:gd name="T24" fmla="*/ 111 w 451"/>
              <a:gd name="T25" fmla="*/ 9 h 11"/>
              <a:gd name="T26" fmla="*/ 89 w 451"/>
              <a:gd name="T27" fmla="*/ 9 h 11"/>
              <a:gd name="T28" fmla="*/ 61 w 451"/>
              <a:gd name="T29" fmla="*/ 9 h 11"/>
              <a:gd name="T30" fmla="*/ 38 w 451"/>
              <a:gd name="T31" fmla="*/ 9 h 11"/>
              <a:gd name="T32" fmla="*/ 11 w 451"/>
              <a:gd name="T33" fmla="*/ 9 h 11"/>
              <a:gd name="T34" fmla="*/ 0 w 451"/>
              <a:gd name="T35" fmla="*/ 0 h 11"/>
              <a:gd name="T36" fmla="*/ 25 w 451"/>
              <a:gd name="T37" fmla="*/ 3 h 11"/>
              <a:gd name="T38" fmla="*/ 50 w 451"/>
              <a:gd name="T39" fmla="*/ 0 h 11"/>
              <a:gd name="T40" fmla="*/ 75 w 451"/>
              <a:gd name="T41" fmla="*/ 3 h 11"/>
              <a:gd name="T42" fmla="*/ 100 w 451"/>
              <a:gd name="T43" fmla="*/ 0 h 11"/>
              <a:gd name="T44" fmla="*/ 125 w 451"/>
              <a:gd name="T45" fmla="*/ 3 h 11"/>
              <a:gd name="T46" fmla="*/ 150 w 451"/>
              <a:gd name="T47" fmla="*/ 0 h 11"/>
              <a:gd name="T48" fmla="*/ 175 w 451"/>
              <a:gd name="T49" fmla="*/ 3 h 11"/>
              <a:gd name="T50" fmla="*/ 200 w 451"/>
              <a:gd name="T51" fmla="*/ 0 h 11"/>
              <a:gd name="T52" fmla="*/ 225 w 451"/>
              <a:gd name="T53" fmla="*/ 3 h 11"/>
              <a:gd name="T54" fmla="*/ 250 w 451"/>
              <a:gd name="T55" fmla="*/ 0 h 11"/>
              <a:gd name="T56" fmla="*/ 276 w 451"/>
              <a:gd name="T57" fmla="*/ 3 h 11"/>
              <a:gd name="T58" fmla="*/ 301 w 451"/>
              <a:gd name="T59" fmla="*/ 0 h 11"/>
              <a:gd name="T60" fmla="*/ 326 w 451"/>
              <a:gd name="T61" fmla="*/ 3 h 11"/>
              <a:gd name="T62" fmla="*/ 351 w 451"/>
              <a:gd name="T63" fmla="*/ 0 h 11"/>
              <a:gd name="T64" fmla="*/ 376 w 451"/>
              <a:gd name="T65" fmla="*/ 3 h 11"/>
              <a:gd name="T66" fmla="*/ 401 w 451"/>
              <a:gd name="T67" fmla="*/ 0 h 11"/>
              <a:gd name="T68" fmla="*/ 426 w 451"/>
              <a:gd name="T69" fmla="*/ 3 h 11"/>
              <a:gd name="T70" fmla="*/ 451 w 451"/>
              <a:gd name="T71" fmla="*/ 0 h 11"/>
              <a:gd name="T72" fmla="*/ 440 w 451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1">
                <a:moveTo>
                  <a:pt x="426" y="11"/>
                </a:moveTo>
                <a:cubicBezTo>
                  <a:pt x="419" y="11"/>
                  <a:pt x="416" y="10"/>
                  <a:pt x="412" y="9"/>
                </a:cubicBezTo>
                <a:cubicBezTo>
                  <a:pt x="409" y="8"/>
                  <a:pt x="407" y="7"/>
                  <a:pt x="401" y="7"/>
                </a:cubicBezTo>
                <a:cubicBezTo>
                  <a:pt x="395" y="7"/>
                  <a:pt x="392" y="8"/>
                  <a:pt x="389" y="9"/>
                </a:cubicBezTo>
                <a:cubicBezTo>
                  <a:pt x="386" y="10"/>
                  <a:pt x="383" y="11"/>
                  <a:pt x="376" y="11"/>
                </a:cubicBezTo>
                <a:cubicBezTo>
                  <a:pt x="369" y="11"/>
                  <a:pt x="365" y="10"/>
                  <a:pt x="362" y="9"/>
                </a:cubicBezTo>
                <a:cubicBezTo>
                  <a:pt x="359" y="8"/>
                  <a:pt x="356" y="7"/>
                  <a:pt x="351" y="7"/>
                </a:cubicBezTo>
                <a:cubicBezTo>
                  <a:pt x="345" y="7"/>
                  <a:pt x="342" y="8"/>
                  <a:pt x="339" y="9"/>
                </a:cubicBezTo>
                <a:cubicBezTo>
                  <a:pt x="336" y="10"/>
                  <a:pt x="332" y="11"/>
                  <a:pt x="326" y="11"/>
                </a:cubicBezTo>
                <a:cubicBezTo>
                  <a:pt x="319" y="11"/>
                  <a:pt x="315" y="10"/>
                  <a:pt x="312" y="9"/>
                </a:cubicBezTo>
                <a:cubicBezTo>
                  <a:pt x="309" y="8"/>
                  <a:pt x="306" y="7"/>
                  <a:pt x="301" y="7"/>
                </a:cubicBezTo>
                <a:cubicBezTo>
                  <a:pt x="295" y="7"/>
                  <a:pt x="292" y="8"/>
                  <a:pt x="289" y="9"/>
                </a:cubicBezTo>
                <a:cubicBezTo>
                  <a:pt x="286" y="10"/>
                  <a:pt x="282" y="11"/>
                  <a:pt x="276" y="11"/>
                </a:cubicBezTo>
                <a:cubicBezTo>
                  <a:pt x="269" y="11"/>
                  <a:pt x="265" y="10"/>
                  <a:pt x="262" y="9"/>
                </a:cubicBezTo>
                <a:cubicBezTo>
                  <a:pt x="259" y="8"/>
                  <a:pt x="256" y="7"/>
                  <a:pt x="250" y="7"/>
                </a:cubicBezTo>
                <a:cubicBezTo>
                  <a:pt x="245" y="7"/>
                  <a:pt x="242" y="8"/>
                  <a:pt x="239" y="9"/>
                </a:cubicBezTo>
                <a:cubicBezTo>
                  <a:pt x="236" y="10"/>
                  <a:pt x="232" y="11"/>
                  <a:pt x="225" y="11"/>
                </a:cubicBezTo>
                <a:cubicBezTo>
                  <a:pt x="219" y="11"/>
                  <a:pt x="215" y="10"/>
                  <a:pt x="212" y="9"/>
                </a:cubicBezTo>
                <a:cubicBezTo>
                  <a:pt x="209" y="8"/>
                  <a:pt x="206" y="7"/>
                  <a:pt x="200" y="7"/>
                </a:cubicBezTo>
                <a:cubicBezTo>
                  <a:pt x="195" y="7"/>
                  <a:pt x="192" y="8"/>
                  <a:pt x="189" y="9"/>
                </a:cubicBezTo>
                <a:cubicBezTo>
                  <a:pt x="186" y="10"/>
                  <a:pt x="182" y="11"/>
                  <a:pt x="175" y="11"/>
                </a:cubicBezTo>
                <a:cubicBezTo>
                  <a:pt x="168" y="11"/>
                  <a:pt x="165" y="10"/>
                  <a:pt x="162" y="9"/>
                </a:cubicBezTo>
                <a:cubicBezTo>
                  <a:pt x="159" y="8"/>
                  <a:pt x="156" y="7"/>
                  <a:pt x="150" y="7"/>
                </a:cubicBezTo>
                <a:cubicBezTo>
                  <a:pt x="144" y="7"/>
                  <a:pt x="142" y="8"/>
                  <a:pt x="139" y="9"/>
                </a:cubicBezTo>
                <a:cubicBezTo>
                  <a:pt x="136" y="10"/>
                  <a:pt x="132" y="11"/>
                  <a:pt x="125" y="11"/>
                </a:cubicBezTo>
                <a:cubicBezTo>
                  <a:pt x="118" y="11"/>
                  <a:pt x="115" y="10"/>
                  <a:pt x="111" y="9"/>
                </a:cubicBezTo>
                <a:cubicBezTo>
                  <a:pt x="109" y="8"/>
                  <a:pt x="106" y="7"/>
                  <a:pt x="100" y="7"/>
                </a:cubicBezTo>
                <a:cubicBezTo>
                  <a:pt x="94" y="7"/>
                  <a:pt x="91" y="8"/>
                  <a:pt x="89" y="9"/>
                </a:cubicBezTo>
                <a:cubicBezTo>
                  <a:pt x="85" y="10"/>
                  <a:pt x="82" y="11"/>
                  <a:pt x="75" y="11"/>
                </a:cubicBezTo>
                <a:cubicBezTo>
                  <a:pt x="68" y="11"/>
                  <a:pt x="65" y="10"/>
                  <a:pt x="61" y="9"/>
                </a:cubicBezTo>
                <a:cubicBezTo>
                  <a:pt x="58" y="8"/>
                  <a:pt x="56" y="7"/>
                  <a:pt x="50" y="7"/>
                </a:cubicBezTo>
                <a:cubicBezTo>
                  <a:pt x="44" y="7"/>
                  <a:pt x="41" y="8"/>
                  <a:pt x="38" y="9"/>
                </a:cubicBezTo>
                <a:cubicBezTo>
                  <a:pt x="35" y="10"/>
                  <a:pt x="32" y="11"/>
                  <a:pt x="25" y="11"/>
                </a:cubicBezTo>
                <a:cubicBezTo>
                  <a:pt x="18" y="11"/>
                  <a:pt x="14" y="10"/>
                  <a:pt x="11" y="9"/>
                </a:cubicBezTo>
                <a:cubicBezTo>
                  <a:pt x="8" y="8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10" y="1"/>
                  <a:pt x="13" y="2"/>
                </a:cubicBezTo>
                <a:cubicBezTo>
                  <a:pt x="16" y="2"/>
                  <a:pt x="19" y="3"/>
                  <a:pt x="25" y="3"/>
                </a:cubicBezTo>
                <a:cubicBezTo>
                  <a:pt x="31" y="3"/>
                  <a:pt x="33" y="2"/>
                  <a:pt x="36" y="2"/>
                </a:cubicBezTo>
                <a:cubicBezTo>
                  <a:pt x="39" y="1"/>
                  <a:pt x="43" y="0"/>
                  <a:pt x="50" y="0"/>
                </a:cubicBezTo>
                <a:cubicBezTo>
                  <a:pt x="57" y="0"/>
                  <a:pt x="60" y="1"/>
                  <a:pt x="63" y="2"/>
                </a:cubicBezTo>
                <a:cubicBezTo>
                  <a:pt x="66" y="2"/>
                  <a:pt x="69" y="3"/>
                  <a:pt x="75" y="3"/>
                </a:cubicBezTo>
                <a:cubicBezTo>
                  <a:pt x="81" y="3"/>
                  <a:pt x="83" y="2"/>
                  <a:pt x="86" y="2"/>
                </a:cubicBezTo>
                <a:cubicBezTo>
                  <a:pt x="90" y="1"/>
                  <a:pt x="93" y="0"/>
                  <a:pt x="100" y="0"/>
                </a:cubicBezTo>
                <a:cubicBezTo>
                  <a:pt x="107" y="0"/>
                  <a:pt x="110" y="1"/>
                  <a:pt x="114" y="2"/>
                </a:cubicBezTo>
                <a:cubicBezTo>
                  <a:pt x="117" y="2"/>
                  <a:pt x="119" y="3"/>
                  <a:pt x="125" y="3"/>
                </a:cubicBezTo>
                <a:cubicBezTo>
                  <a:pt x="131" y="3"/>
                  <a:pt x="134" y="2"/>
                  <a:pt x="137" y="2"/>
                </a:cubicBezTo>
                <a:cubicBezTo>
                  <a:pt x="140" y="1"/>
                  <a:pt x="143" y="0"/>
                  <a:pt x="150" y="0"/>
                </a:cubicBezTo>
                <a:cubicBezTo>
                  <a:pt x="157" y="0"/>
                  <a:pt x="161" y="1"/>
                  <a:pt x="164" y="2"/>
                </a:cubicBezTo>
                <a:cubicBezTo>
                  <a:pt x="167" y="2"/>
                  <a:pt x="170" y="3"/>
                  <a:pt x="175" y="3"/>
                </a:cubicBezTo>
                <a:cubicBezTo>
                  <a:pt x="181" y="3"/>
                  <a:pt x="184" y="2"/>
                  <a:pt x="187" y="2"/>
                </a:cubicBezTo>
                <a:cubicBezTo>
                  <a:pt x="190" y="1"/>
                  <a:pt x="193" y="0"/>
                  <a:pt x="200" y="0"/>
                </a:cubicBezTo>
                <a:cubicBezTo>
                  <a:pt x="207" y="0"/>
                  <a:pt x="211" y="1"/>
                  <a:pt x="214" y="2"/>
                </a:cubicBezTo>
                <a:cubicBezTo>
                  <a:pt x="217" y="2"/>
                  <a:pt x="220" y="3"/>
                  <a:pt x="225" y="3"/>
                </a:cubicBezTo>
                <a:cubicBezTo>
                  <a:pt x="231" y="3"/>
                  <a:pt x="234" y="2"/>
                  <a:pt x="237" y="2"/>
                </a:cubicBezTo>
                <a:cubicBezTo>
                  <a:pt x="240" y="1"/>
                  <a:pt x="244" y="0"/>
                  <a:pt x="250" y="0"/>
                </a:cubicBezTo>
                <a:cubicBezTo>
                  <a:pt x="257" y="0"/>
                  <a:pt x="261" y="1"/>
                  <a:pt x="264" y="2"/>
                </a:cubicBezTo>
                <a:cubicBezTo>
                  <a:pt x="267" y="2"/>
                  <a:pt x="270" y="3"/>
                  <a:pt x="276" y="3"/>
                </a:cubicBezTo>
                <a:cubicBezTo>
                  <a:pt x="281" y="3"/>
                  <a:pt x="284" y="2"/>
                  <a:pt x="287" y="2"/>
                </a:cubicBezTo>
                <a:cubicBezTo>
                  <a:pt x="290" y="1"/>
                  <a:pt x="294" y="0"/>
                  <a:pt x="301" y="0"/>
                </a:cubicBezTo>
                <a:cubicBezTo>
                  <a:pt x="307" y="0"/>
                  <a:pt x="311" y="1"/>
                  <a:pt x="314" y="2"/>
                </a:cubicBezTo>
                <a:cubicBezTo>
                  <a:pt x="317" y="2"/>
                  <a:pt x="320" y="3"/>
                  <a:pt x="326" y="3"/>
                </a:cubicBezTo>
                <a:cubicBezTo>
                  <a:pt x="331" y="3"/>
                  <a:pt x="334" y="2"/>
                  <a:pt x="337" y="2"/>
                </a:cubicBezTo>
                <a:cubicBezTo>
                  <a:pt x="340" y="1"/>
                  <a:pt x="344" y="0"/>
                  <a:pt x="351" y="0"/>
                </a:cubicBezTo>
                <a:cubicBezTo>
                  <a:pt x="358" y="0"/>
                  <a:pt x="361" y="1"/>
                  <a:pt x="364" y="2"/>
                </a:cubicBezTo>
                <a:cubicBezTo>
                  <a:pt x="367" y="2"/>
                  <a:pt x="370" y="3"/>
                  <a:pt x="376" y="3"/>
                </a:cubicBezTo>
                <a:cubicBezTo>
                  <a:pt x="382" y="3"/>
                  <a:pt x="384" y="2"/>
                  <a:pt x="387" y="2"/>
                </a:cubicBezTo>
                <a:cubicBezTo>
                  <a:pt x="390" y="1"/>
                  <a:pt x="394" y="0"/>
                  <a:pt x="401" y="0"/>
                </a:cubicBezTo>
                <a:cubicBezTo>
                  <a:pt x="408" y="0"/>
                  <a:pt x="411" y="1"/>
                  <a:pt x="415" y="2"/>
                </a:cubicBezTo>
                <a:cubicBezTo>
                  <a:pt x="417" y="2"/>
                  <a:pt x="420" y="3"/>
                  <a:pt x="426" y="3"/>
                </a:cubicBezTo>
                <a:cubicBezTo>
                  <a:pt x="432" y="3"/>
                  <a:pt x="435" y="2"/>
                  <a:pt x="437" y="2"/>
                </a:cubicBezTo>
                <a:cubicBezTo>
                  <a:pt x="441" y="1"/>
                  <a:pt x="444" y="0"/>
                  <a:pt x="451" y="0"/>
                </a:cubicBezTo>
                <a:cubicBezTo>
                  <a:pt x="451" y="7"/>
                  <a:pt x="451" y="7"/>
                  <a:pt x="451" y="7"/>
                </a:cubicBezTo>
                <a:cubicBezTo>
                  <a:pt x="445" y="7"/>
                  <a:pt x="443" y="8"/>
                  <a:pt x="440" y="9"/>
                </a:cubicBezTo>
                <a:cubicBezTo>
                  <a:pt x="436" y="10"/>
                  <a:pt x="433" y="11"/>
                  <a:pt x="42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Freeform 327"/>
          <p:cNvSpPr>
            <a:spLocks/>
          </p:cNvSpPr>
          <p:nvPr/>
        </p:nvSpPr>
        <p:spPr bwMode="auto">
          <a:xfrm>
            <a:off x="8016876" y="1368425"/>
            <a:ext cx="554038" cy="12700"/>
          </a:xfrm>
          <a:custGeom>
            <a:avLst/>
            <a:gdLst>
              <a:gd name="T0" fmla="*/ 412 w 451"/>
              <a:gd name="T1" fmla="*/ 9 h 11"/>
              <a:gd name="T2" fmla="*/ 389 w 451"/>
              <a:gd name="T3" fmla="*/ 9 h 11"/>
              <a:gd name="T4" fmla="*/ 362 w 451"/>
              <a:gd name="T5" fmla="*/ 9 h 11"/>
              <a:gd name="T6" fmla="*/ 339 w 451"/>
              <a:gd name="T7" fmla="*/ 9 h 11"/>
              <a:gd name="T8" fmla="*/ 312 w 451"/>
              <a:gd name="T9" fmla="*/ 9 h 11"/>
              <a:gd name="T10" fmla="*/ 289 w 451"/>
              <a:gd name="T11" fmla="*/ 9 h 11"/>
              <a:gd name="T12" fmla="*/ 262 w 451"/>
              <a:gd name="T13" fmla="*/ 9 h 11"/>
              <a:gd name="T14" fmla="*/ 239 w 451"/>
              <a:gd name="T15" fmla="*/ 9 h 11"/>
              <a:gd name="T16" fmla="*/ 212 w 451"/>
              <a:gd name="T17" fmla="*/ 9 h 11"/>
              <a:gd name="T18" fmla="*/ 189 w 451"/>
              <a:gd name="T19" fmla="*/ 9 h 11"/>
              <a:gd name="T20" fmla="*/ 162 w 451"/>
              <a:gd name="T21" fmla="*/ 9 h 11"/>
              <a:gd name="T22" fmla="*/ 139 w 451"/>
              <a:gd name="T23" fmla="*/ 9 h 11"/>
              <a:gd name="T24" fmla="*/ 111 w 451"/>
              <a:gd name="T25" fmla="*/ 9 h 11"/>
              <a:gd name="T26" fmla="*/ 89 w 451"/>
              <a:gd name="T27" fmla="*/ 9 h 11"/>
              <a:gd name="T28" fmla="*/ 61 w 451"/>
              <a:gd name="T29" fmla="*/ 9 h 11"/>
              <a:gd name="T30" fmla="*/ 38 w 451"/>
              <a:gd name="T31" fmla="*/ 9 h 11"/>
              <a:gd name="T32" fmla="*/ 11 w 451"/>
              <a:gd name="T33" fmla="*/ 9 h 11"/>
              <a:gd name="T34" fmla="*/ 0 w 451"/>
              <a:gd name="T35" fmla="*/ 0 h 11"/>
              <a:gd name="T36" fmla="*/ 25 w 451"/>
              <a:gd name="T37" fmla="*/ 4 h 11"/>
              <a:gd name="T38" fmla="*/ 50 w 451"/>
              <a:gd name="T39" fmla="*/ 0 h 11"/>
              <a:gd name="T40" fmla="*/ 75 w 451"/>
              <a:gd name="T41" fmla="*/ 4 h 11"/>
              <a:gd name="T42" fmla="*/ 100 w 451"/>
              <a:gd name="T43" fmla="*/ 0 h 11"/>
              <a:gd name="T44" fmla="*/ 125 w 451"/>
              <a:gd name="T45" fmla="*/ 4 h 11"/>
              <a:gd name="T46" fmla="*/ 150 w 451"/>
              <a:gd name="T47" fmla="*/ 0 h 11"/>
              <a:gd name="T48" fmla="*/ 175 w 451"/>
              <a:gd name="T49" fmla="*/ 4 h 11"/>
              <a:gd name="T50" fmla="*/ 200 w 451"/>
              <a:gd name="T51" fmla="*/ 0 h 11"/>
              <a:gd name="T52" fmla="*/ 225 w 451"/>
              <a:gd name="T53" fmla="*/ 4 h 11"/>
              <a:gd name="T54" fmla="*/ 250 w 451"/>
              <a:gd name="T55" fmla="*/ 0 h 11"/>
              <a:gd name="T56" fmla="*/ 276 w 451"/>
              <a:gd name="T57" fmla="*/ 4 h 11"/>
              <a:gd name="T58" fmla="*/ 301 w 451"/>
              <a:gd name="T59" fmla="*/ 0 h 11"/>
              <a:gd name="T60" fmla="*/ 326 w 451"/>
              <a:gd name="T61" fmla="*/ 4 h 11"/>
              <a:gd name="T62" fmla="*/ 351 w 451"/>
              <a:gd name="T63" fmla="*/ 0 h 11"/>
              <a:gd name="T64" fmla="*/ 376 w 451"/>
              <a:gd name="T65" fmla="*/ 4 h 11"/>
              <a:gd name="T66" fmla="*/ 401 w 451"/>
              <a:gd name="T67" fmla="*/ 0 h 11"/>
              <a:gd name="T68" fmla="*/ 426 w 451"/>
              <a:gd name="T69" fmla="*/ 4 h 11"/>
              <a:gd name="T70" fmla="*/ 451 w 451"/>
              <a:gd name="T71" fmla="*/ 0 h 11"/>
              <a:gd name="T72" fmla="*/ 440 w 451"/>
              <a:gd name="T7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1" h="11">
                <a:moveTo>
                  <a:pt x="426" y="11"/>
                </a:moveTo>
                <a:cubicBezTo>
                  <a:pt x="419" y="11"/>
                  <a:pt x="416" y="10"/>
                  <a:pt x="412" y="9"/>
                </a:cubicBezTo>
                <a:cubicBezTo>
                  <a:pt x="409" y="8"/>
                  <a:pt x="407" y="7"/>
                  <a:pt x="401" y="7"/>
                </a:cubicBezTo>
                <a:cubicBezTo>
                  <a:pt x="395" y="7"/>
                  <a:pt x="392" y="8"/>
                  <a:pt x="389" y="9"/>
                </a:cubicBezTo>
                <a:cubicBezTo>
                  <a:pt x="386" y="10"/>
                  <a:pt x="383" y="11"/>
                  <a:pt x="376" y="11"/>
                </a:cubicBezTo>
                <a:cubicBezTo>
                  <a:pt x="369" y="11"/>
                  <a:pt x="365" y="10"/>
                  <a:pt x="362" y="9"/>
                </a:cubicBezTo>
                <a:cubicBezTo>
                  <a:pt x="359" y="8"/>
                  <a:pt x="356" y="7"/>
                  <a:pt x="351" y="7"/>
                </a:cubicBezTo>
                <a:cubicBezTo>
                  <a:pt x="345" y="7"/>
                  <a:pt x="342" y="8"/>
                  <a:pt x="339" y="9"/>
                </a:cubicBezTo>
                <a:cubicBezTo>
                  <a:pt x="336" y="10"/>
                  <a:pt x="332" y="11"/>
                  <a:pt x="326" y="11"/>
                </a:cubicBezTo>
                <a:cubicBezTo>
                  <a:pt x="319" y="11"/>
                  <a:pt x="315" y="10"/>
                  <a:pt x="312" y="9"/>
                </a:cubicBezTo>
                <a:cubicBezTo>
                  <a:pt x="309" y="8"/>
                  <a:pt x="306" y="7"/>
                  <a:pt x="301" y="7"/>
                </a:cubicBezTo>
                <a:cubicBezTo>
                  <a:pt x="295" y="7"/>
                  <a:pt x="292" y="8"/>
                  <a:pt x="289" y="9"/>
                </a:cubicBezTo>
                <a:cubicBezTo>
                  <a:pt x="286" y="10"/>
                  <a:pt x="282" y="11"/>
                  <a:pt x="276" y="11"/>
                </a:cubicBezTo>
                <a:cubicBezTo>
                  <a:pt x="269" y="11"/>
                  <a:pt x="265" y="10"/>
                  <a:pt x="262" y="9"/>
                </a:cubicBezTo>
                <a:cubicBezTo>
                  <a:pt x="259" y="8"/>
                  <a:pt x="256" y="7"/>
                  <a:pt x="250" y="7"/>
                </a:cubicBezTo>
                <a:cubicBezTo>
                  <a:pt x="245" y="7"/>
                  <a:pt x="242" y="8"/>
                  <a:pt x="239" y="9"/>
                </a:cubicBezTo>
                <a:cubicBezTo>
                  <a:pt x="236" y="10"/>
                  <a:pt x="232" y="11"/>
                  <a:pt x="225" y="11"/>
                </a:cubicBezTo>
                <a:cubicBezTo>
                  <a:pt x="219" y="11"/>
                  <a:pt x="215" y="10"/>
                  <a:pt x="212" y="9"/>
                </a:cubicBezTo>
                <a:cubicBezTo>
                  <a:pt x="209" y="8"/>
                  <a:pt x="206" y="7"/>
                  <a:pt x="200" y="7"/>
                </a:cubicBezTo>
                <a:cubicBezTo>
                  <a:pt x="195" y="7"/>
                  <a:pt x="192" y="8"/>
                  <a:pt x="189" y="9"/>
                </a:cubicBezTo>
                <a:cubicBezTo>
                  <a:pt x="186" y="10"/>
                  <a:pt x="182" y="11"/>
                  <a:pt x="175" y="11"/>
                </a:cubicBezTo>
                <a:cubicBezTo>
                  <a:pt x="168" y="11"/>
                  <a:pt x="165" y="10"/>
                  <a:pt x="162" y="9"/>
                </a:cubicBezTo>
                <a:cubicBezTo>
                  <a:pt x="159" y="8"/>
                  <a:pt x="156" y="7"/>
                  <a:pt x="150" y="7"/>
                </a:cubicBezTo>
                <a:cubicBezTo>
                  <a:pt x="144" y="7"/>
                  <a:pt x="142" y="8"/>
                  <a:pt x="139" y="9"/>
                </a:cubicBezTo>
                <a:cubicBezTo>
                  <a:pt x="136" y="10"/>
                  <a:pt x="132" y="11"/>
                  <a:pt x="125" y="11"/>
                </a:cubicBezTo>
                <a:cubicBezTo>
                  <a:pt x="118" y="11"/>
                  <a:pt x="115" y="10"/>
                  <a:pt x="111" y="9"/>
                </a:cubicBezTo>
                <a:cubicBezTo>
                  <a:pt x="109" y="8"/>
                  <a:pt x="106" y="7"/>
                  <a:pt x="100" y="7"/>
                </a:cubicBezTo>
                <a:cubicBezTo>
                  <a:pt x="94" y="7"/>
                  <a:pt x="91" y="8"/>
                  <a:pt x="89" y="9"/>
                </a:cubicBezTo>
                <a:cubicBezTo>
                  <a:pt x="85" y="10"/>
                  <a:pt x="82" y="11"/>
                  <a:pt x="75" y="11"/>
                </a:cubicBezTo>
                <a:cubicBezTo>
                  <a:pt x="68" y="11"/>
                  <a:pt x="65" y="10"/>
                  <a:pt x="61" y="9"/>
                </a:cubicBezTo>
                <a:cubicBezTo>
                  <a:pt x="58" y="8"/>
                  <a:pt x="56" y="7"/>
                  <a:pt x="50" y="7"/>
                </a:cubicBezTo>
                <a:cubicBezTo>
                  <a:pt x="44" y="7"/>
                  <a:pt x="41" y="8"/>
                  <a:pt x="38" y="9"/>
                </a:cubicBezTo>
                <a:cubicBezTo>
                  <a:pt x="35" y="10"/>
                  <a:pt x="32" y="11"/>
                  <a:pt x="25" y="11"/>
                </a:cubicBezTo>
                <a:cubicBezTo>
                  <a:pt x="18" y="11"/>
                  <a:pt x="14" y="10"/>
                  <a:pt x="11" y="9"/>
                </a:cubicBezTo>
                <a:cubicBezTo>
                  <a:pt x="8" y="8"/>
                  <a:pt x="5" y="7"/>
                  <a:pt x="0" y="7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10" y="1"/>
                  <a:pt x="13" y="2"/>
                </a:cubicBezTo>
                <a:cubicBezTo>
                  <a:pt x="16" y="3"/>
                  <a:pt x="19" y="4"/>
                  <a:pt x="25" y="4"/>
                </a:cubicBezTo>
                <a:cubicBezTo>
                  <a:pt x="31" y="4"/>
                  <a:pt x="33" y="3"/>
                  <a:pt x="36" y="2"/>
                </a:cubicBezTo>
                <a:cubicBezTo>
                  <a:pt x="39" y="1"/>
                  <a:pt x="43" y="0"/>
                  <a:pt x="50" y="0"/>
                </a:cubicBezTo>
                <a:cubicBezTo>
                  <a:pt x="57" y="0"/>
                  <a:pt x="60" y="1"/>
                  <a:pt x="63" y="2"/>
                </a:cubicBezTo>
                <a:cubicBezTo>
                  <a:pt x="66" y="3"/>
                  <a:pt x="69" y="4"/>
                  <a:pt x="75" y="4"/>
                </a:cubicBezTo>
                <a:cubicBezTo>
                  <a:pt x="81" y="4"/>
                  <a:pt x="83" y="3"/>
                  <a:pt x="86" y="2"/>
                </a:cubicBezTo>
                <a:cubicBezTo>
                  <a:pt x="90" y="1"/>
                  <a:pt x="93" y="0"/>
                  <a:pt x="100" y="0"/>
                </a:cubicBezTo>
                <a:cubicBezTo>
                  <a:pt x="107" y="0"/>
                  <a:pt x="110" y="1"/>
                  <a:pt x="114" y="2"/>
                </a:cubicBezTo>
                <a:cubicBezTo>
                  <a:pt x="117" y="3"/>
                  <a:pt x="119" y="4"/>
                  <a:pt x="125" y="4"/>
                </a:cubicBezTo>
                <a:cubicBezTo>
                  <a:pt x="131" y="4"/>
                  <a:pt x="134" y="3"/>
                  <a:pt x="137" y="2"/>
                </a:cubicBezTo>
                <a:cubicBezTo>
                  <a:pt x="140" y="1"/>
                  <a:pt x="143" y="0"/>
                  <a:pt x="150" y="0"/>
                </a:cubicBezTo>
                <a:cubicBezTo>
                  <a:pt x="157" y="0"/>
                  <a:pt x="161" y="1"/>
                  <a:pt x="164" y="2"/>
                </a:cubicBezTo>
                <a:cubicBezTo>
                  <a:pt x="167" y="3"/>
                  <a:pt x="170" y="4"/>
                  <a:pt x="175" y="4"/>
                </a:cubicBezTo>
                <a:cubicBezTo>
                  <a:pt x="181" y="4"/>
                  <a:pt x="184" y="3"/>
                  <a:pt x="187" y="2"/>
                </a:cubicBezTo>
                <a:cubicBezTo>
                  <a:pt x="190" y="1"/>
                  <a:pt x="193" y="0"/>
                  <a:pt x="200" y="0"/>
                </a:cubicBezTo>
                <a:cubicBezTo>
                  <a:pt x="207" y="0"/>
                  <a:pt x="211" y="1"/>
                  <a:pt x="214" y="2"/>
                </a:cubicBezTo>
                <a:cubicBezTo>
                  <a:pt x="217" y="3"/>
                  <a:pt x="220" y="4"/>
                  <a:pt x="225" y="4"/>
                </a:cubicBezTo>
                <a:cubicBezTo>
                  <a:pt x="231" y="4"/>
                  <a:pt x="234" y="3"/>
                  <a:pt x="237" y="2"/>
                </a:cubicBezTo>
                <a:cubicBezTo>
                  <a:pt x="240" y="1"/>
                  <a:pt x="244" y="0"/>
                  <a:pt x="250" y="0"/>
                </a:cubicBezTo>
                <a:cubicBezTo>
                  <a:pt x="257" y="0"/>
                  <a:pt x="261" y="1"/>
                  <a:pt x="264" y="2"/>
                </a:cubicBezTo>
                <a:cubicBezTo>
                  <a:pt x="267" y="3"/>
                  <a:pt x="270" y="4"/>
                  <a:pt x="276" y="4"/>
                </a:cubicBezTo>
                <a:cubicBezTo>
                  <a:pt x="281" y="4"/>
                  <a:pt x="284" y="3"/>
                  <a:pt x="287" y="2"/>
                </a:cubicBezTo>
                <a:cubicBezTo>
                  <a:pt x="290" y="1"/>
                  <a:pt x="294" y="0"/>
                  <a:pt x="301" y="0"/>
                </a:cubicBezTo>
                <a:cubicBezTo>
                  <a:pt x="307" y="0"/>
                  <a:pt x="311" y="1"/>
                  <a:pt x="314" y="2"/>
                </a:cubicBezTo>
                <a:cubicBezTo>
                  <a:pt x="317" y="3"/>
                  <a:pt x="320" y="4"/>
                  <a:pt x="326" y="4"/>
                </a:cubicBezTo>
                <a:cubicBezTo>
                  <a:pt x="331" y="4"/>
                  <a:pt x="334" y="3"/>
                  <a:pt x="337" y="2"/>
                </a:cubicBezTo>
                <a:cubicBezTo>
                  <a:pt x="340" y="1"/>
                  <a:pt x="344" y="0"/>
                  <a:pt x="351" y="0"/>
                </a:cubicBezTo>
                <a:cubicBezTo>
                  <a:pt x="358" y="0"/>
                  <a:pt x="361" y="1"/>
                  <a:pt x="364" y="2"/>
                </a:cubicBezTo>
                <a:cubicBezTo>
                  <a:pt x="367" y="3"/>
                  <a:pt x="370" y="4"/>
                  <a:pt x="376" y="4"/>
                </a:cubicBezTo>
                <a:cubicBezTo>
                  <a:pt x="382" y="4"/>
                  <a:pt x="384" y="3"/>
                  <a:pt x="387" y="2"/>
                </a:cubicBezTo>
                <a:cubicBezTo>
                  <a:pt x="390" y="1"/>
                  <a:pt x="394" y="0"/>
                  <a:pt x="401" y="0"/>
                </a:cubicBezTo>
                <a:cubicBezTo>
                  <a:pt x="408" y="0"/>
                  <a:pt x="411" y="1"/>
                  <a:pt x="415" y="2"/>
                </a:cubicBezTo>
                <a:cubicBezTo>
                  <a:pt x="417" y="3"/>
                  <a:pt x="420" y="4"/>
                  <a:pt x="426" y="4"/>
                </a:cubicBezTo>
                <a:cubicBezTo>
                  <a:pt x="432" y="4"/>
                  <a:pt x="435" y="3"/>
                  <a:pt x="437" y="2"/>
                </a:cubicBezTo>
                <a:cubicBezTo>
                  <a:pt x="441" y="1"/>
                  <a:pt x="444" y="0"/>
                  <a:pt x="451" y="0"/>
                </a:cubicBezTo>
                <a:cubicBezTo>
                  <a:pt x="451" y="7"/>
                  <a:pt x="451" y="7"/>
                  <a:pt x="451" y="7"/>
                </a:cubicBezTo>
                <a:cubicBezTo>
                  <a:pt x="445" y="7"/>
                  <a:pt x="443" y="8"/>
                  <a:pt x="440" y="9"/>
                </a:cubicBezTo>
                <a:cubicBezTo>
                  <a:pt x="436" y="10"/>
                  <a:pt x="433" y="11"/>
                  <a:pt x="426" y="11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Freeform 328"/>
          <p:cNvSpPr>
            <a:spLocks/>
          </p:cNvSpPr>
          <p:nvPr/>
        </p:nvSpPr>
        <p:spPr bwMode="auto">
          <a:xfrm>
            <a:off x="7839076" y="1216025"/>
            <a:ext cx="454025" cy="469900"/>
          </a:xfrm>
          <a:custGeom>
            <a:avLst/>
            <a:gdLst>
              <a:gd name="T0" fmla="*/ 0 w 286"/>
              <a:gd name="T1" fmla="*/ 0 h 296"/>
              <a:gd name="T2" fmla="*/ 0 w 286"/>
              <a:gd name="T3" fmla="*/ 296 h 296"/>
              <a:gd name="T4" fmla="*/ 0 w 286"/>
              <a:gd name="T5" fmla="*/ 296 h 296"/>
              <a:gd name="T6" fmla="*/ 286 w 286"/>
              <a:gd name="T7" fmla="*/ 148 h 296"/>
              <a:gd name="T8" fmla="*/ 0 w 286"/>
              <a:gd name="T9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296">
                <a:moveTo>
                  <a:pt x="0" y="0"/>
                </a:moveTo>
                <a:lnTo>
                  <a:pt x="0" y="296"/>
                </a:lnTo>
                <a:lnTo>
                  <a:pt x="0" y="296"/>
                </a:lnTo>
                <a:lnTo>
                  <a:pt x="286" y="148"/>
                </a:lnTo>
                <a:lnTo>
                  <a:pt x="0" y="0"/>
                </a:lnTo>
                <a:close/>
              </a:path>
            </a:pathLst>
          </a:custGeom>
          <a:solidFill>
            <a:srgbClr val="D95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Freeform 329"/>
          <p:cNvSpPr>
            <a:spLocks/>
          </p:cNvSpPr>
          <p:nvPr/>
        </p:nvSpPr>
        <p:spPr bwMode="auto">
          <a:xfrm>
            <a:off x="8293101" y="1216025"/>
            <a:ext cx="457200" cy="469900"/>
          </a:xfrm>
          <a:custGeom>
            <a:avLst/>
            <a:gdLst>
              <a:gd name="T0" fmla="*/ 287 w 288"/>
              <a:gd name="T1" fmla="*/ 296 h 296"/>
              <a:gd name="T2" fmla="*/ 288 w 288"/>
              <a:gd name="T3" fmla="*/ 296 h 296"/>
              <a:gd name="T4" fmla="*/ 288 w 288"/>
              <a:gd name="T5" fmla="*/ 0 h 296"/>
              <a:gd name="T6" fmla="*/ 0 w 288"/>
              <a:gd name="T7" fmla="*/ 148 h 296"/>
              <a:gd name="T8" fmla="*/ 287 w 288"/>
              <a:gd name="T9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96">
                <a:moveTo>
                  <a:pt x="287" y="296"/>
                </a:moveTo>
                <a:lnTo>
                  <a:pt x="288" y="296"/>
                </a:lnTo>
                <a:lnTo>
                  <a:pt x="288" y="0"/>
                </a:lnTo>
                <a:lnTo>
                  <a:pt x="0" y="148"/>
                </a:lnTo>
                <a:lnTo>
                  <a:pt x="287" y="296"/>
                </a:lnTo>
                <a:close/>
              </a:path>
            </a:pathLst>
          </a:custGeom>
          <a:solidFill>
            <a:srgbClr val="D95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Freeform 331"/>
          <p:cNvSpPr>
            <a:spLocks/>
          </p:cNvSpPr>
          <p:nvPr/>
        </p:nvSpPr>
        <p:spPr bwMode="auto">
          <a:xfrm>
            <a:off x="6424613" y="5319713"/>
            <a:ext cx="631825" cy="457200"/>
          </a:xfrm>
          <a:custGeom>
            <a:avLst/>
            <a:gdLst>
              <a:gd name="T0" fmla="*/ 14 w 514"/>
              <a:gd name="T1" fmla="*/ 371 h 371"/>
              <a:gd name="T2" fmla="*/ 0 w 514"/>
              <a:gd name="T3" fmla="*/ 356 h 371"/>
              <a:gd name="T4" fmla="*/ 0 w 514"/>
              <a:gd name="T5" fmla="*/ 15 h 371"/>
              <a:gd name="T6" fmla="*/ 14 w 514"/>
              <a:gd name="T7" fmla="*/ 0 h 371"/>
              <a:gd name="T8" fmla="*/ 499 w 514"/>
              <a:gd name="T9" fmla="*/ 0 h 371"/>
              <a:gd name="T10" fmla="*/ 514 w 514"/>
              <a:gd name="T11" fmla="*/ 15 h 371"/>
              <a:gd name="T12" fmla="*/ 514 w 514"/>
              <a:gd name="T13" fmla="*/ 356 h 371"/>
              <a:gd name="T14" fmla="*/ 499 w 514"/>
              <a:gd name="T15" fmla="*/ 371 h 371"/>
              <a:gd name="T16" fmla="*/ 14 w 514"/>
              <a:gd name="T17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4" h="371">
                <a:moveTo>
                  <a:pt x="14" y="371"/>
                </a:moveTo>
                <a:cubicBezTo>
                  <a:pt x="6" y="371"/>
                  <a:pt x="0" y="364"/>
                  <a:pt x="0" y="35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6" y="0"/>
                  <a:pt x="14" y="0"/>
                </a:cubicBezTo>
                <a:cubicBezTo>
                  <a:pt x="499" y="0"/>
                  <a:pt x="499" y="0"/>
                  <a:pt x="499" y="0"/>
                </a:cubicBezTo>
                <a:cubicBezTo>
                  <a:pt x="507" y="0"/>
                  <a:pt x="514" y="7"/>
                  <a:pt x="514" y="15"/>
                </a:cubicBezTo>
                <a:cubicBezTo>
                  <a:pt x="514" y="356"/>
                  <a:pt x="514" y="356"/>
                  <a:pt x="514" y="356"/>
                </a:cubicBezTo>
                <a:cubicBezTo>
                  <a:pt x="514" y="364"/>
                  <a:pt x="507" y="371"/>
                  <a:pt x="499" y="371"/>
                </a:cubicBezTo>
                <a:cubicBezTo>
                  <a:pt x="14" y="371"/>
                  <a:pt x="14" y="371"/>
                  <a:pt x="14" y="371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Rectangle 332"/>
          <p:cNvSpPr>
            <a:spLocks noChangeArrowheads="1"/>
          </p:cNvSpPr>
          <p:nvPr/>
        </p:nvSpPr>
        <p:spPr bwMode="auto">
          <a:xfrm>
            <a:off x="6461126" y="5357813"/>
            <a:ext cx="557213" cy="381000"/>
          </a:xfrm>
          <a:prstGeom prst="rect">
            <a:avLst/>
          </a:pr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Rectangle 333"/>
          <p:cNvSpPr>
            <a:spLocks noChangeArrowheads="1"/>
          </p:cNvSpPr>
          <p:nvPr/>
        </p:nvSpPr>
        <p:spPr bwMode="auto">
          <a:xfrm>
            <a:off x="6461126" y="5357813"/>
            <a:ext cx="55721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Oval 334"/>
          <p:cNvSpPr>
            <a:spLocks noChangeArrowheads="1"/>
          </p:cNvSpPr>
          <p:nvPr/>
        </p:nvSpPr>
        <p:spPr bwMode="auto">
          <a:xfrm>
            <a:off x="6594476" y="5815013"/>
            <a:ext cx="288925" cy="87313"/>
          </a:xfrm>
          <a:prstGeom prst="ellipse">
            <a:avLst/>
          </a:pr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Rectangle 335"/>
          <p:cNvSpPr>
            <a:spLocks noChangeArrowheads="1"/>
          </p:cNvSpPr>
          <p:nvPr/>
        </p:nvSpPr>
        <p:spPr bwMode="auto">
          <a:xfrm>
            <a:off x="6723063" y="5776913"/>
            <a:ext cx="31750" cy="74613"/>
          </a:xfrm>
          <a:prstGeom prst="rect">
            <a:avLst/>
          </a:prstGeom>
          <a:solidFill>
            <a:srgbClr val="000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Freeform 336"/>
          <p:cNvSpPr>
            <a:spLocks/>
          </p:cNvSpPr>
          <p:nvPr/>
        </p:nvSpPr>
        <p:spPr bwMode="auto">
          <a:xfrm>
            <a:off x="6461126" y="5357813"/>
            <a:ext cx="557213" cy="381000"/>
          </a:xfrm>
          <a:custGeom>
            <a:avLst/>
            <a:gdLst>
              <a:gd name="T0" fmla="*/ 351 w 351"/>
              <a:gd name="T1" fmla="*/ 0 h 240"/>
              <a:gd name="T2" fmla="*/ 0 w 351"/>
              <a:gd name="T3" fmla="*/ 0 h 240"/>
              <a:gd name="T4" fmla="*/ 0 w 351"/>
              <a:gd name="T5" fmla="*/ 240 h 240"/>
              <a:gd name="T6" fmla="*/ 351 w 351"/>
              <a:gd name="T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1" h="240">
                <a:moveTo>
                  <a:pt x="351" y="0"/>
                </a:moveTo>
                <a:lnTo>
                  <a:pt x="0" y="0"/>
                </a:lnTo>
                <a:lnTo>
                  <a:pt x="0" y="240"/>
                </a:lnTo>
                <a:lnTo>
                  <a:pt x="351" y="0"/>
                </a:lnTo>
                <a:close/>
              </a:path>
            </a:pathLst>
          </a:custGeom>
          <a:solidFill>
            <a:srgbClr val="766B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Freeform 337"/>
          <p:cNvSpPr>
            <a:spLocks/>
          </p:cNvSpPr>
          <p:nvPr/>
        </p:nvSpPr>
        <p:spPr bwMode="auto">
          <a:xfrm>
            <a:off x="6461126" y="5357813"/>
            <a:ext cx="557213" cy="381000"/>
          </a:xfrm>
          <a:custGeom>
            <a:avLst/>
            <a:gdLst>
              <a:gd name="T0" fmla="*/ 351 w 351"/>
              <a:gd name="T1" fmla="*/ 0 h 240"/>
              <a:gd name="T2" fmla="*/ 0 w 351"/>
              <a:gd name="T3" fmla="*/ 0 h 240"/>
              <a:gd name="T4" fmla="*/ 0 w 351"/>
              <a:gd name="T5" fmla="*/ 240 h 240"/>
              <a:gd name="T6" fmla="*/ 351 w 351"/>
              <a:gd name="T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1" h="240">
                <a:moveTo>
                  <a:pt x="351" y="0"/>
                </a:moveTo>
                <a:lnTo>
                  <a:pt x="0" y="0"/>
                </a:lnTo>
                <a:lnTo>
                  <a:pt x="0" y="240"/>
                </a:lnTo>
                <a:lnTo>
                  <a:pt x="35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Freeform 338"/>
          <p:cNvSpPr>
            <a:spLocks/>
          </p:cNvSpPr>
          <p:nvPr/>
        </p:nvSpPr>
        <p:spPr bwMode="auto">
          <a:xfrm>
            <a:off x="7116763" y="5240338"/>
            <a:ext cx="366713" cy="661988"/>
          </a:xfrm>
          <a:custGeom>
            <a:avLst/>
            <a:gdLst>
              <a:gd name="T0" fmla="*/ 299 w 299"/>
              <a:gd name="T1" fmla="*/ 506 h 539"/>
              <a:gd name="T2" fmla="*/ 266 w 299"/>
              <a:gd name="T3" fmla="*/ 539 h 539"/>
              <a:gd name="T4" fmla="*/ 33 w 299"/>
              <a:gd name="T5" fmla="*/ 539 h 539"/>
              <a:gd name="T6" fmla="*/ 0 w 299"/>
              <a:gd name="T7" fmla="*/ 506 h 539"/>
              <a:gd name="T8" fmla="*/ 0 w 299"/>
              <a:gd name="T9" fmla="*/ 33 h 539"/>
              <a:gd name="T10" fmla="*/ 33 w 299"/>
              <a:gd name="T11" fmla="*/ 0 h 539"/>
              <a:gd name="T12" fmla="*/ 266 w 299"/>
              <a:gd name="T13" fmla="*/ 0 h 539"/>
              <a:gd name="T14" fmla="*/ 299 w 299"/>
              <a:gd name="T15" fmla="*/ 33 h 539"/>
              <a:gd name="T16" fmla="*/ 299 w 299"/>
              <a:gd name="T17" fmla="*/ 506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539">
                <a:moveTo>
                  <a:pt x="299" y="506"/>
                </a:moveTo>
                <a:cubicBezTo>
                  <a:pt x="299" y="524"/>
                  <a:pt x="284" y="539"/>
                  <a:pt x="266" y="539"/>
                </a:cubicBezTo>
                <a:cubicBezTo>
                  <a:pt x="33" y="539"/>
                  <a:pt x="33" y="539"/>
                  <a:pt x="33" y="539"/>
                </a:cubicBezTo>
                <a:cubicBezTo>
                  <a:pt x="15" y="539"/>
                  <a:pt x="0" y="524"/>
                  <a:pt x="0" y="50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284" y="0"/>
                  <a:pt x="299" y="15"/>
                  <a:pt x="299" y="33"/>
                </a:cubicBezTo>
                <a:cubicBezTo>
                  <a:pt x="299" y="506"/>
                  <a:pt x="299" y="506"/>
                  <a:pt x="299" y="506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Rectangle 339"/>
          <p:cNvSpPr>
            <a:spLocks noChangeArrowheads="1"/>
          </p:cNvSpPr>
          <p:nvPr/>
        </p:nvSpPr>
        <p:spPr bwMode="auto">
          <a:xfrm>
            <a:off x="7150101" y="5292725"/>
            <a:ext cx="298450" cy="74613"/>
          </a:xfrm>
          <a:prstGeom prst="rect">
            <a:avLst/>
          </a:pr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Rectangle 340"/>
          <p:cNvSpPr>
            <a:spLocks noChangeArrowheads="1"/>
          </p:cNvSpPr>
          <p:nvPr/>
        </p:nvSpPr>
        <p:spPr bwMode="auto">
          <a:xfrm>
            <a:off x="7150101" y="5292725"/>
            <a:ext cx="29845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Rectangle 341"/>
          <p:cNvSpPr>
            <a:spLocks noChangeArrowheads="1"/>
          </p:cNvSpPr>
          <p:nvPr/>
        </p:nvSpPr>
        <p:spPr bwMode="auto">
          <a:xfrm>
            <a:off x="7150101" y="5419725"/>
            <a:ext cx="298450" cy="52388"/>
          </a:xfrm>
          <a:prstGeom prst="rect">
            <a:avLst/>
          </a:pr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Rectangle 342"/>
          <p:cNvSpPr>
            <a:spLocks noChangeArrowheads="1"/>
          </p:cNvSpPr>
          <p:nvPr/>
        </p:nvSpPr>
        <p:spPr bwMode="auto">
          <a:xfrm>
            <a:off x="7150101" y="5419725"/>
            <a:ext cx="298450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Rectangle 343"/>
          <p:cNvSpPr>
            <a:spLocks noChangeArrowheads="1"/>
          </p:cNvSpPr>
          <p:nvPr/>
        </p:nvSpPr>
        <p:spPr bwMode="auto">
          <a:xfrm>
            <a:off x="7150101" y="5481638"/>
            <a:ext cx="298450" cy="50800"/>
          </a:xfrm>
          <a:prstGeom prst="rect">
            <a:avLst/>
          </a:pr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Rectangle 344"/>
          <p:cNvSpPr>
            <a:spLocks noChangeArrowheads="1"/>
          </p:cNvSpPr>
          <p:nvPr/>
        </p:nvSpPr>
        <p:spPr bwMode="auto">
          <a:xfrm>
            <a:off x="7150101" y="5481638"/>
            <a:ext cx="298450" cy="5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Rectangle 345"/>
          <p:cNvSpPr>
            <a:spLocks noChangeArrowheads="1"/>
          </p:cNvSpPr>
          <p:nvPr/>
        </p:nvSpPr>
        <p:spPr bwMode="auto">
          <a:xfrm>
            <a:off x="7150101" y="5543550"/>
            <a:ext cx="298450" cy="50800"/>
          </a:xfrm>
          <a:prstGeom prst="rect">
            <a:avLst/>
          </a:pr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Rectangle 346"/>
          <p:cNvSpPr>
            <a:spLocks noChangeArrowheads="1"/>
          </p:cNvSpPr>
          <p:nvPr/>
        </p:nvSpPr>
        <p:spPr bwMode="auto">
          <a:xfrm>
            <a:off x="7150101" y="5543550"/>
            <a:ext cx="298450" cy="5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Rectangle 347"/>
          <p:cNvSpPr>
            <a:spLocks noChangeArrowheads="1"/>
          </p:cNvSpPr>
          <p:nvPr/>
        </p:nvSpPr>
        <p:spPr bwMode="auto">
          <a:xfrm>
            <a:off x="7150101" y="5605463"/>
            <a:ext cx="298450" cy="52388"/>
          </a:xfrm>
          <a:prstGeom prst="rect">
            <a:avLst/>
          </a:pr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Rectangle 348"/>
          <p:cNvSpPr>
            <a:spLocks noChangeArrowheads="1"/>
          </p:cNvSpPr>
          <p:nvPr/>
        </p:nvSpPr>
        <p:spPr bwMode="auto">
          <a:xfrm>
            <a:off x="7150101" y="5605463"/>
            <a:ext cx="298450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Freeform 349"/>
          <p:cNvSpPr>
            <a:spLocks noEditPoints="1"/>
          </p:cNvSpPr>
          <p:nvPr/>
        </p:nvSpPr>
        <p:spPr bwMode="auto">
          <a:xfrm>
            <a:off x="7116763" y="5240338"/>
            <a:ext cx="327025" cy="625475"/>
          </a:xfrm>
          <a:custGeom>
            <a:avLst/>
            <a:gdLst>
              <a:gd name="T0" fmla="*/ 0 w 266"/>
              <a:gd name="T1" fmla="*/ 509 h 509"/>
              <a:gd name="T2" fmla="*/ 0 w 266"/>
              <a:gd name="T3" fmla="*/ 509 h 509"/>
              <a:gd name="T4" fmla="*/ 0 w 266"/>
              <a:gd name="T5" fmla="*/ 509 h 509"/>
              <a:gd name="T6" fmla="*/ 0 w 266"/>
              <a:gd name="T7" fmla="*/ 509 h 509"/>
              <a:gd name="T8" fmla="*/ 0 w 266"/>
              <a:gd name="T9" fmla="*/ 509 h 509"/>
              <a:gd name="T10" fmla="*/ 0 w 266"/>
              <a:gd name="T11" fmla="*/ 509 h 509"/>
              <a:gd name="T12" fmla="*/ 0 w 266"/>
              <a:gd name="T13" fmla="*/ 508 h 509"/>
              <a:gd name="T14" fmla="*/ 0 w 266"/>
              <a:gd name="T15" fmla="*/ 508 h 509"/>
              <a:gd name="T16" fmla="*/ 0 w 266"/>
              <a:gd name="T17" fmla="*/ 508 h 509"/>
              <a:gd name="T18" fmla="*/ 0 w 266"/>
              <a:gd name="T19" fmla="*/ 508 h 509"/>
              <a:gd name="T20" fmla="*/ 0 w 266"/>
              <a:gd name="T21" fmla="*/ 508 h 509"/>
              <a:gd name="T22" fmla="*/ 0 w 266"/>
              <a:gd name="T23" fmla="*/ 508 h 509"/>
              <a:gd name="T24" fmla="*/ 0 w 266"/>
              <a:gd name="T25" fmla="*/ 508 h 509"/>
              <a:gd name="T26" fmla="*/ 0 w 266"/>
              <a:gd name="T27" fmla="*/ 508 h 509"/>
              <a:gd name="T28" fmla="*/ 0 w 266"/>
              <a:gd name="T29" fmla="*/ 508 h 509"/>
              <a:gd name="T30" fmla="*/ 0 w 266"/>
              <a:gd name="T31" fmla="*/ 508 h 509"/>
              <a:gd name="T32" fmla="*/ 0 w 266"/>
              <a:gd name="T33" fmla="*/ 508 h 509"/>
              <a:gd name="T34" fmla="*/ 0 w 266"/>
              <a:gd name="T35" fmla="*/ 508 h 509"/>
              <a:gd name="T36" fmla="*/ 0 w 266"/>
              <a:gd name="T37" fmla="*/ 508 h 509"/>
              <a:gd name="T38" fmla="*/ 0 w 266"/>
              <a:gd name="T39" fmla="*/ 507 h 509"/>
              <a:gd name="T40" fmla="*/ 0 w 266"/>
              <a:gd name="T41" fmla="*/ 507 h 509"/>
              <a:gd name="T42" fmla="*/ 0 w 266"/>
              <a:gd name="T43" fmla="*/ 507 h 509"/>
              <a:gd name="T44" fmla="*/ 0 w 266"/>
              <a:gd name="T45" fmla="*/ 507 h 509"/>
              <a:gd name="T46" fmla="*/ 0 w 266"/>
              <a:gd name="T47" fmla="*/ 507 h 509"/>
              <a:gd name="T48" fmla="*/ 0 w 266"/>
              <a:gd name="T49" fmla="*/ 507 h 509"/>
              <a:gd name="T50" fmla="*/ 0 w 266"/>
              <a:gd name="T51" fmla="*/ 507 h 509"/>
              <a:gd name="T52" fmla="*/ 0 w 266"/>
              <a:gd name="T53" fmla="*/ 507 h 509"/>
              <a:gd name="T54" fmla="*/ 0 w 266"/>
              <a:gd name="T55" fmla="*/ 507 h 509"/>
              <a:gd name="T56" fmla="*/ 0 w 266"/>
              <a:gd name="T57" fmla="*/ 507 h 509"/>
              <a:gd name="T58" fmla="*/ 0 w 266"/>
              <a:gd name="T59" fmla="*/ 507 h 509"/>
              <a:gd name="T60" fmla="*/ 0 w 266"/>
              <a:gd name="T61" fmla="*/ 507 h 509"/>
              <a:gd name="T62" fmla="*/ 0 w 266"/>
              <a:gd name="T63" fmla="*/ 507 h 509"/>
              <a:gd name="T64" fmla="*/ 0 w 266"/>
              <a:gd name="T65" fmla="*/ 507 h 509"/>
              <a:gd name="T66" fmla="*/ 0 w 266"/>
              <a:gd name="T67" fmla="*/ 507 h 509"/>
              <a:gd name="T68" fmla="*/ 0 w 266"/>
              <a:gd name="T69" fmla="*/ 506 h 509"/>
              <a:gd name="T70" fmla="*/ 0 w 266"/>
              <a:gd name="T71" fmla="*/ 506 h 509"/>
              <a:gd name="T72" fmla="*/ 0 w 266"/>
              <a:gd name="T73" fmla="*/ 506 h 509"/>
              <a:gd name="T74" fmla="*/ 266 w 266"/>
              <a:gd name="T75" fmla="*/ 0 h 509"/>
              <a:gd name="T76" fmla="*/ 266 w 266"/>
              <a:gd name="T77" fmla="*/ 0 h 509"/>
              <a:gd name="T78" fmla="*/ 266 w 266"/>
              <a:gd name="T79" fmla="*/ 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6" h="509">
                <a:moveTo>
                  <a:pt x="0" y="509"/>
                </a:moveTo>
                <a:cubicBezTo>
                  <a:pt x="0" y="509"/>
                  <a:pt x="0" y="509"/>
                  <a:pt x="0" y="509"/>
                </a:cubicBezTo>
                <a:cubicBezTo>
                  <a:pt x="0" y="509"/>
                  <a:pt x="0" y="509"/>
                  <a:pt x="0" y="509"/>
                </a:cubicBezTo>
                <a:moveTo>
                  <a:pt x="0" y="509"/>
                </a:moveTo>
                <a:cubicBezTo>
                  <a:pt x="0" y="509"/>
                  <a:pt x="0" y="509"/>
                  <a:pt x="0" y="509"/>
                </a:cubicBezTo>
                <a:cubicBezTo>
                  <a:pt x="0" y="509"/>
                  <a:pt x="0" y="509"/>
                  <a:pt x="0" y="509"/>
                </a:cubicBezTo>
                <a:moveTo>
                  <a:pt x="0" y="509"/>
                </a:moveTo>
                <a:cubicBezTo>
                  <a:pt x="0" y="509"/>
                  <a:pt x="0" y="509"/>
                  <a:pt x="0" y="509"/>
                </a:cubicBezTo>
                <a:cubicBezTo>
                  <a:pt x="0" y="509"/>
                  <a:pt x="0" y="509"/>
                  <a:pt x="0" y="509"/>
                </a:cubicBezTo>
                <a:moveTo>
                  <a:pt x="0" y="509"/>
                </a:moveTo>
                <a:cubicBezTo>
                  <a:pt x="0" y="509"/>
                  <a:pt x="0" y="509"/>
                  <a:pt x="0" y="509"/>
                </a:cubicBezTo>
                <a:cubicBezTo>
                  <a:pt x="0" y="509"/>
                  <a:pt x="0" y="509"/>
                  <a:pt x="0" y="509"/>
                </a:cubicBezTo>
                <a:moveTo>
                  <a:pt x="0" y="508"/>
                </a:move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moveTo>
                  <a:pt x="0" y="508"/>
                </a:move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moveTo>
                  <a:pt x="0" y="508"/>
                </a:move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moveTo>
                  <a:pt x="0" y="508"/>
                </a:move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moveTo>
                  <a:pt x="0" y="508"/>
                </a:move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moveTo>
                  <a:pt x="0" y="508"/>
                </a:move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moveTo>
                  <a:pt x="0" y="508"/>
                </a:move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moveTo>
                  <a:pt x="0" y="508"/>
                </a:move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moveTo>
                  <a:pt x="0" y="508"/>
                </a:move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moveTo>
                  <a:pt x="0" y="507"/>
                </a:move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moveTo>
                  <a:pt x="0" y="507"/>
                </a:move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moveTo>
                  <a:pt x="0" y="507"/>
                </a:move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moveTo>
                  <a:pt x="0" y="507"/>
                </a:move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moveTo>
                  <a:pt x="0" y="507"/>
                </a:move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moveTo>
                  <a:pt x="0" y="507"/>
                </a:move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moveTo>
                  <a:pt x="0" y="507"/>
                </a:move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moveTo>
                  <a:pt x="0" y="507"/>
                </a:move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moveTo>
                  <a:pt x="0" y="507"/>
                </a:move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moveTo>
                  <a:pt x="0" y="506"/>
                </a:moveTo>
                <a:cubicBezTo>
                  <a:pt x="0" y="506"/>
                  <a:pt x="0" y="507"/>
                  <a:pt x="0" y="507"/>
                </a:cubicBezTo>
                <a:cubicBezTo>
                  <a:pt x="0" y="507"/>
                  <a:pt x="0" y="506"/>
                  <a:pt x="0" y="506"/>
                </a:cubicBezTo>
                <a:moveTo>
                  <a:pt x="0" y="506"/>
                </a:moveTo>
                <a:cubicBezTo>
                  <a:pt x="0" y="506"/>
                  <a:pt x="0" y="506"/>
                  <a:pt x="0" y="506"/>
                </a:cubicBezTo>
                <a:cubicBezTo>
                  <a:pt x="0" y="506"/>
                  <a:pt x="0" y="506"/>
                  <a:pt x="0" y="506"/>
                </a:cubicBezTo>
                <a:moveTo>
                  <a:pt x="0" y="506"/>
                </a:moveTo>
                <a:cubicBezTo>
                  <a:pt x="0" y="506"/>
                  <a:pt x="0" y="506"/>
                  <a:pt x="0" y="506"/>
                </a:cubicBezTo>
                <a:cubicBezTo>
                  <a:pt x="0" y="506"/>
                  <a:pt x="0" y="506"/>
                  <a:pt x="0" y="506"/>
                </a:cubicBezTo>
                <a:moveTo>
                  <a:pt x="266" y="0"/>
                </a:moveTo>
                <a:cubicBezTo>
                  <a:pt x="266" y="0"/>
                  <a:pt x="266" y="0"/>
                  <a:pt x="266" y="0"/>
                </a:cubicBezTo>
                <a:cubicBezTo>
                  <a:pt x="266" y="0"/>
                  <a:pt x="266" y="0"/>
                  <a:pt x="266" y="0"/>
                </a:cubicBezTo>
                <a:moveTo>
                  <a:pt x="266" y="0"/>
                </a:moveTo>
                <a:cubicBezTo>
                  <a:pt x="266" y="0"/>
                  <a:pt x="266" y="0"/>
                  <a:pt x="266" y="0"/>
                </a:cubicBezTo>
                <a:cubicBezTo>
                  <a:pt x="266" y="0"/>
                  <a:pt x="266" y="0"/>
                  <a:pt x="266" y="0"/>
                </a:cubicBezTo>
              </a:path>
            </a:pathLst>
          </a:custGeom>
          <a:solidFill>
            <a:srgbClr val="F7D5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350"/>
          <p:cNvSpPr>
            <a:spLocks/>
          </p:cNvSpPr>
          <p:nvPr/>
        </p:nvSpPr>
        <p:spPr bwMode="auto">
          <a:xfrm>
            <a:off x="7116763" y="5240338"/>
            <a:ext cx="347663" cy="650875"/>
          </a:xfrm>
          <a:custGeom>
            <a:avLst/>
            <a:gdLst>
              <a:gd name="T0" fmla="*/ 33 w 283"/>
              <a:gd name="T1" fmla="*/ 0 h 530"/>
              <a:gd name="T2" fmla="*/ 0 w 283"/>
              <a:gd name="T3" fmla="*/ 506 h 530"/>
              <a:gd name="T4" fmla="*/ 0 w 283"/>
              <a:gd name="T5" fmla="*/ 506 h 530"/>
              <a:gd name="T6" fmla="*/ 0 w 283"/>
              <a:gd name="T7" fmla="*/ 506 h 530"/>
              <a:gd name="T8" fmla="*/ 0 w 283"/>
              <a:gd name="T9" fmla="*/ 507 h 530"/>
              <a:gd name="T10" fmla="*/ 0 w 283"/>
              <a:gd name="T11" fmla="*/ 507 h 530"/>
              <a:gd name="T12" fmla="*/ 0 w 283"/>
              <a:gd name="T13" fmla="*/ 507 h 530"/>
              <a:gd name="T14" fmla="*/ 0 w 283"/>
              <a:gd name="T15" fmla="*/ 507 h 530"/>
              <a:gd name="T16" fmla="*/ 0 w 283"/>
              <a:gd name="T17" fmla="*/ 507 h 530"/>
              <a:gd name="T18" fmla="*/ 0 w 283"/>
              <a:gd name="T19" fmla="*/ 507 h 530"/>
              <a:gd name="T20" fmla="*/ 0 w 283"/>
              <a:gd name="T21" fmla="*/ 507 h 530"/>
              <a:gd name="T22" fmla="*/ 0 w 283"/>
              <a:gd name="T23" fmla="*/ 507 h 530"/>
              <a:gd name="T24" fmla="*/ 0 w 283"/>
              <a:gd name="T25" fmla="*/ 507 h 530"/>
              <a:gd name="T26" fmla="*/ 0 w 283"/>
              <a:gd name="T27" fmla="*/ 507 h 530"/>
              <a:gd name="T28" fmla="*/ 0 w 283"/>
              <a:gd name="T29" fmla="*/ 508 h 530"/>
              <a:gd name="T30" fmla="*/ 0 w 283"/>
              <a:gd name="T31" fmla="*/ 508 h 530"/>
              <a:gd name="T32" fmla="*/ 0 w 283"/>
              <a:gd name="T33" fmla="*/ 508 h 530"/>
              <a:gd name="T34" fmla="*/ 0 w 283"/>
              <a:gd name="T35" fmla="*/ 508 h 530"/>
              <a:gd name="T36" fmla="*/ 0 w 283"/>
              <a:gd name="T37" fmla="*/ 508 h 530"/>
              <a:gd name="T38" fmla="*/ 0 w 283"/>
              <a:gd name="T39" fmla="*/ 508 h 530"/>
              <a:gd name="T40" fmla="*/ 0 w 283"/>
              <a:gd name="T41" fmla="*/ 508 h 530"/>
              <a:gd name="T42" fmla="*/ 0 w 283"/>
              <a:gd name="T43" fmla="*/ 508 h 530"/>
              <a:gd name="T44" fmla="*/ 0 w 283"/>
              <a:gd name="T45" fmla="*/ 508 h 530"/>
              <a:gd name="T46" fmla="*/ 0 w 283"/>
              <a:gd name="T47" fmla="*/ 509 h 530"/>
              <a:gd name="T48" fmla="*/ 0 w 283"/>
              <a:gd name="T49" fmla="*/ 509 h 530"/>
              <a:gd name="T50" fmla="*/ 0 w 283"/>
              <a:gd name="T51" fmla="*/ 509 h 530"/>
              <a:gd name="T52" fmla="*/ 0 w 283"/>
              <a:gd name="T53" fmla="*/ 509 h 530"/>
              <a:gd name="T54" fmla="*/ 109 w 283"/>
              <a:gd name="T55" fmla="*/ 339 h 530"/>
              <a:gd name="T56" fmla="*/ 28 w 283"/>
              <a:gd name="T57" fmla="*/ 297 h 530"/>
              <a:gd name="T58" fmla="*/ 136 w 283"/>
              <a:gd name="T59" fmla="*/ 288 h 530"/>
              <a:gd name="T60" fmla="*/ 28 w 283"/>
              <a:gd name="T61" fmla="*/ 247 h 530"/>
              <a:gd name="T62" fmla="*/ 162 w 283"/>
              <a:gd name="T63" fmla="*/ 238 h 530"/>
              <a:gd name="T64" fmla="*/ 28 w 283"/>
              <a:gd name="T65" fmla="*/ 196 h 530"/>
              <a:gd name="T66" fmla="*/ 188 w 283"/>
              <a:gd name="T67" fmla="*/ 188 h 530"/>
              <a:gd name="T68" fmla="*/ 28 w 283"/>
              <a:gd name="T69" fmla="*/ 146 h 530"/>
              <a:gd name="T70" fmla="*/ 232 w 283"/>
              <a:gd name="T71" fmla="*/ 103 h 530"/>
              <a:gd name="T72" fmla="*/ 28 w 283"/>
              <a:gd name="T73" fmla="*/ 43 h 530"/>
              <a:gd name="T74" fmla="*/ 283 w 283"/>
              <a:gd name="T75" fmla="*/ 5 h 530"/>
              <a:gd name="T76" fmla="*/ 266 w 283"/>
              <a:gd name="T77" fmla="*/ 0 h 530"/>
              <a:gd name="T78" fmla="*/ 266 w 283"/>
              <a:gd name="T79" fmla="*/ 0 h 530"/>
              <a:gd name="T80" fmla="*/ 266 w 283"/>
              <a:gd name="T81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3" h="530">
                <a:moveTo>
                  <a:pt x="266" y="0"/>
                </a:moveTo>
                <a:cubicBezTo>
                  <a:pt x="33" y="0"/>
                  <a:pt x="33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06"/>
                  <a:pt x="0" y="506"/>
                  <a:pt x="0" y="506"/>
                </a:cubicBezTo>
                <a:cubicBezTo>
                  <a:pt x="0" y="506"/>
                  <a:pt x="0" y="506"/>
                  <a:pt x="0" y="506"/>
                </a:cubicBezTo>
                <a:cubicBezTo>
                  <a:pt x="0" y="506"/>
                  <a:pt x="0" y="506"/>
                  <a:pt x="0" y="506"/>
                </a:cubicBezTo>
                <a:cubicBezTo>
                  <a:pt x="0" y="506"/>
                  <a:pt x="0" y="506"/>
                  <a:pt x="0" y="506"/>
                </a:cubicBezTo>
                <a:cubicBezTo>
                  <a:pt x="0" y="506"/>
                  <a:pt x="0" y="506"/>
                  <a:pt x="0" y="506"/>
                </a:cubicBezTo>
                <a:cubicBezTo>
                  <a:pt x="0" y="506"/>
                  <a:pt x="0" y="506"/>
                  <a:pt x="0" y="506"/>
                </a:cubicBezTo>
                <a:cubicBezTo>
                  <a:pt x="0" y="506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9"/>
                </a:cubicBezTo>
                <a:cubicBezTo>
                  <a:pt x="0" y="509"/>
                  <a:pt x="0" y="509"/>
                  <a:pt x="0" y="509"/>
                </a:cubicBezTo>
                <a:cubicBezTo>
                  <a:pt x="0" y="509"/>
                  <a:pt x="0" y="509"/>
                  <a:pt x="0" y="509"/>
                </a:cubicBezTo>
                <a:cubicBezTo>
                  <a:pt x="0" y="509"/>
                  <a:pt x="0" y="509"/>
                  <a:pt x="0" y="509"/>
                </a:cubicBezTo>
                <a:cubicBezTo>
                  <a:pt x="0" y="509"/>
                  <a:pt x="0" y="509"/>
                  <a:pt x="0" y="509"/>
                </a:cubicBezTo>
                <a:cubicBezTo>
                  <a:pt x="0" y="509"/>
                  <a:pt x="0" y="509"/>
                  <a:pt x="0" y="509"/>
                </a:cubicBezTo>
                <a:cubicBezTo>
                  <a:pt x="0" y="509"/>
                  <a:pt x="0" y="509"/>
                  <a:pt x="0" y="509"/>
                </a:cubicBezTo>
                <a:cubicBezTo>
                  <a:pt x="0" y="509"/>
                  <a:pt x="0" y="509"/>
                  <a:pt x="0" y="509"/>
                </a:cubicBezTo>
                <a:cubicBezTo>
                  <a:pt x="1" y="517"/>
                  <a:pt x="4" y="524"/>
                  <a:pt x="10" y="530"/>
                </a:cubicBezTo>
                <a:cubicBezTo>
                  <a:pt x="109" y="339"/>
                  <a:pt x="109" y="339"/>
                  <a:pt x="109" y="339"/>
                </a:cubicBezTo>
                <a:cubicBezTo>
                  <a:pt x="28" y="339"/>
                  <a:pt x="28" y="339"/>
                  <a:pt x="28" y="339"/>
                </a:cubicBezTo>
                <a:cubicBezTo>
                  <a:pt x="28" y="297"/>
                  <a:pt x="28" y="297"/>
                  <a:pt x="28" y="297"/>
                </a:cubicBezTo>
                <a:cubicBezTo>
                  <a:pt x="131" y="297"/>
                  <a:pt x="131" y="297"/>
                  <a:pt x="131" y="297"/>
                </a:cubicBezTo>
                <a:cubicBezTo>
                  <a:pt x="136" y="288"/>
                  <a:pt x="136" y="288"/>
                  <a:pt x="136" y="288"/>
                </a:cubicBezTo>
                <a:cubicBezTo>
                  <a:pt x="28" y="288"/>
                  <a:pt x="28" y="288"/>
                  <a:pt x="28" y="288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157" y="247"/>
                  <a:pt x="157" y="247"/>
                  <a:pt x="157" y="247"/>
                </a:cubicBezTo>
                <a:cubicBezTo>
                  <a:pt x="162" y="238"/>
                  <a:pt x="162" y="238"/>
                  <a:pt x="162" y="238"/>
                </a:cubicBezTo>
                <a:cubicBezTo>
                  <a:pt x="28" y="238"/>
                  <a:pt x="28" y="238"/>
                  <a:pt x="28" y="238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184" y="196"/>
                  <a:pt x="184" y="196"/>
                  <a:pt x="184" y="196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28" y="188"/>
                  <a:pt x="28" y="188"/>
                  <a:pt x="28" y="188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10" y="146"/>
                  <a:pt x="210" y="146"/>
                  <a:pt x="210" y="146"/>
                </a:cubicBezTo>
                <a:cubicBezTo>
                  <a:pt x="232" y="103"/>
                  <a:pt x="232" y="103"/>
                  <a:pt x="232" y="103"/>
                </a:cubicBezTo>
                <a:cubicBezTo>
                  <a:pt x="28" y="103"/>
                  <a:pt x="28" y="103"/>
                  <a:pt x="28" y="103"/>
                </a:cubicBezTo>
                <a:cubicBezTo>
                  <a:pt x="28" y="43"/>
                  <a:pt x="28" y="43"/>
                  <a:pt x="28" y="43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83" y="5"/>
                  <a:pt x="283" y="5"/>
                  <a:pt x="283" y="5"/>
                </a:cubicBezTo>
                <a:cubicBezTo>
                  <a:pt x="278" y="2"/>
                  <a:pt x="273" y="0"/>
                  <a:pt x="266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266" y="0"/>
                  <a:pt x="266" y="0"/>
                  <a:pt x="266" y="0"/>
                </a:cubicBezTo>
              </a:path>
            </a:pathLst>
          </a:custGeom>
          <a:solidFill>
            <a:srgbClr val="0011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Freeform 351"/>
          <p:cNvSpPr>
            <a:spLocks/>
          </p:cNvSpPr>
          <p:nvPr/>
        </p:nvSpPr>
        <p:spPr bwMode="auto">
          <a:xfrm>
            <a:off x="7150101" y="5292725"/>
            <a:ext cx="290513" cy="74613"/>
          </a:xfrm>
          <a:custGeom>
            <a:avLst/>
            <a:gdLst>
              <a:gd name="T0" fmla="*/ 183 w 183"/>
              <a:gd name="T1" fmla="*/ 0 h 47"/>
              <a:gd name="T2" fmla="*/ 0 w 183"/>
              <a:gd name="T3" fmla="*/ 0 h 47"/>
              <a:gd name="T4" fmla="*/ 0 w 183"/>
              <a:gd name="T5" fmla="*/ 47 h 47"/>
              <a:gd name="T6" fmla="*/ 158 w 183"/>
              <a:gd name="T7" fmla="*/ 47 h 47"/>
              <a:gd name="T8" fmla="*/ 183 w 183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47">
                <a:moveTo>
                  <a:pt x="183" y="0"/>
                </a:moveTo>
                <a:lnTo>
                  <a:pt x="0" y="0"/>
                </a:lnTo>
                <a:lnTo>
                  <a:pt x="0" y="47"/>
                </a:lnTo>
                <a:lnTo>
                  <a:pt x="158" y="47"/>
                </a:lnTo>
                <a:lnTo>
                  <a:pt x="183" y="0"/>
                </a:lnTo>
                <a:close/>
              </a:path>
            </a:pathLst>
          </a:custGeom>
          <a:solidFill>
            <a:srgbClr val="07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Freeform 352"/>
          <p:cNvSpPr>
            <a:spLocks/>
          </p:cNvSpPr>
          <p:nvPr/>
        </p:nvSpPr>
        <p:spPr bwMode="auto">
          <a:xfrm>
            <a:off x="7150101" y="5292725"/>
            <a:ext cx="290513" cy="74613"/>
          </a:xfrm>
          <a:custGeom>
            <a:avLst/>
            <a:gdLst>
              <a:gd name="T0" fmla="*/ 183 w 183"/>
              <a:gd name="T1" fmla="*/ 0 h 47"/>
              <a:gd name="T2" fmla="*/ 0 w 183"/>
              <a:gd name="T3" fmla="*/ 0 h 47"/>
              <a:gd name="T4" fmla="*/ 0 w 183"/>
              <a:gd name="T5" fmla="*/ 47 h 47"/>
              <a:gd name="T6" fmla="*/ 158 w 183"/>
              <a:gd name="T7" fmla="*/ 47 h 47"/>
              <a:gd name="T8" fmla="*/ 183 w 183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47">
                <a:moveTo>
                  <a:pt x="183" y="0"/>
                </a:moveTo>
                <a:lnTo>
                  <a:pt x="0" y="0"/>
                </a:lnTo>
                <a:lnTo>
                  <a:pt x="0" y="47"/>
                </a:lnTo>
                <a:lnTo>
                  <a:pt x="158" y="47"/>
                </a:lnTo>
                <a:lnTo>
                  <a:pt x="18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Freeform 353"/>
          <p:cNvSpPr>
            <a:spLocks/>
          </p:cNvSpPr>
          <p:nvPr/>
        </p:nvSpPr>
        <p:spPr bwMode="auto">
          <a:xfrm>
            <a:off x="7150101" y="5419725"/>
            <a:ext cx="223838" cy="52388"/>
          </a:xfrm>
          <a:custGeom>
            <a:avLst/>
            <a:gdLst>
              <a:gd name="T0" fmla="*/ 141 w 141"/>
              <a:gd name="T1" fmla="*/ 0 h 33"/>
              <a:gd name="T2" fmla="*/ 0 w 141"/>
              <a:gd name="T3" fmla="*/ 0 h 33"/>
              <a:gd name="T4" fmla="*/ 0 w 141"/>
              <a:gd name="T5" fmla="*/ 33 h 33"/>
              <a:gd name="T6" fmla="*/ 124 w 141"/>
              <a:gd name="T7" fmla="*/ 33 h 33"/>
              <a:gd name="T8" fmla="*/ 141 w 141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33">
                <a:moveTo>
                  <a:pt x="141" y="0"/>
                </a:moveTo>
                <a:lnTo>
                  <a:pt x="0" y="0"/>
                </a:lnTo>
                <a:lnTo>
                  <a:pt x="0" y="33"/>
                </a:lnTo>
                <a:lnTo>
                  <a:pt x="124" y="33"/>
                </a:lnTo>
                <a:lnTo>
                  <a:pt x="141" y="0"/>
                </a:lnTo>
                <a:close/>
              </a:path>
            </a:pathLst>
          </a:custGeom>
          <a:solidFill>
            <a:srgbClr val="07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Freeform 354"/>
          <p:cNvSpPr>
            <a:spLocks/>
          </p:cNvSpPr>
          <p:nvPr/>
        </p:nvSpPr>
        <p:spPr bwMode="auto">
          <a:xfrm>
            <a:off x="7150101" y="5419725"/>
            <a:ext cx="223838" cy="52388"/>
          </a:xfrm>
          <a:custGeom>
            <a:avLst/>
            <a:gdLst>
              <a:gd name="T0" fmla="*/ 141 w 141"/>
              <a:gd name="T1" fmla="*/ 0 h 33"/>
              <a:gd name="T2" fmla="*/ 0 w 141"/>
              <a:gd name="T3" fmla="*/ 0 h 33"/>
              <a:gd name="T4" fmla="*/ 0 w 141"/>
              <a:gd name="T5" fmla="*/ 33 h 33"/>
              <a:gd name="T6" fmla="*/ 124 w 141"/>
              <a:gd name="T7" fmla="*/ 33 h 33"/>
              <a:gd name="T8" fmla="*/ 141 w 141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33">
                <a:moveTo>
                  <a:pt x="141" y="0"/>
                </a:moveTo>
                <a:lnTo>
                  <a:pt x="0" y="0"/>
                </a:lnTo>
                <a:lnTo>
                  <a:pt x="0" y="33"/>
                </a:lnTo>
                <a:lnTo>
                  <a:pt x="124" y="33"/>
                </a:lnTo>
                <a:lnTo>
                  <a:pt x="1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Freeform 355"/>
          <p:cNvSpPr>
            <a:spLocks/>
          </p:cNvSpPr>
          <p:nvPr/>
        </p:nvSpPr>
        <p:spPr bwMode="auto">
          <a:xfrm>
            <a:off x="7150101" y="5481638"/>
            <a:ext cx="192088" cy="50800"/>
          </a:xfrm>
          <a:custGeom>
            <a:avLst/>
            <a:gdLst>
              <a:gd name="T0" fmla="*/ 121 w 121"/>
              <a:gd name="T1" fmla="*/ 0 h 32"/>
              <a:gd name="T2" fmla="*/ 0 w 121"/>
              <a:gd name="T3" fmla="*/ 0 h 32"/>
              <a:gd name="T4" fmla="*/ 0 w 121"/>
              <a:gd name="T5" fmla="*/ 32 h 32"/>
              <a:gd name="T6" fmla="*/ 104 w 121"/>
              <a:gd name="T7" fmla="*/ 32 h 32"/>
              <a:gd name="T8" fmla="*/ 121 w 121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32">
                <a:moveTo>
                  <a:pt x="121" y="0"/>
                </a:moveTo>
                <a:lnTo>
                  <a:pt x="0" y="0"/>
                </a:lnTo>
                <a:lnTo>
                  <a:pt x="0" y="32"/>
                </a:lnTo>
                <a:lnTo>
                  <a:pt x="104" y="32"/>
                </a:lnTo>
                <a:lnTo>
                  <a:pt x="121" y="0"/>
                </a:lnTo>
                <a:close/>
              </a:path>
            </a:pathLst>
          </a:custGeom>
          <a:solidFill>
            <a:srgbClr val="07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Freeform 356"/>
          <p:cNvSpPr>
            <a:spLocks/>
          </p:cNvSpPr>
          <p:nvPr/>
        </p:nvSpPr>
        <p:spPr bwMode="auto">
          <a:xfrm>
            <a:off x="7150101" y="5481638"/>
            <a:ext cx="192088" cy="50800"/>
          </a:xfrm>
          <a:custGeom>
            <a:avLst/>
            <a:gdLst>
              <a:gd name="T0" fmla="*/ 121 w 121"/>
              <a:gd name="T1" fmla="*/ 0 h 32"/>
              <a:gd name="T2" fmla="*/ 0 w 121"/>
              <a:gd name="T3" fmla="*/ 0 h 32"/>
              <a:gd name="T4" fmla="*/ 0 w 121"/>
              <a:gd name="T5" fmla="*/ 32 h 32"/>
              <a:gd name="T6" fmla="*/ 104 w 121"/>
              <a:gd name="T7" fmla="*/ 32 h 32"/>
              <a:gd name="T8" fmla="*/ 121 w 121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32">
                <a:moveTo>
                  <a:pt x="121" y="0"/>
                </a:moveTo>
                <a:lnTo>
                  <a:pt x="0" y="0"/>
                </a:lnTo>
                <a:lnTo>
                  <a:pt x="0" y="32"/>
                </a:lnTo>
                <a:lnTo>
                  <a:pt x="104" y="32"/>
                </a:lnTo>
                <a:lnTo>
                  <a:pt x="1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Freeform 357"/>
          <p:cNvSpPr>
            <a:spLocks/>
          </p:cNvSpPr>
          <p:nvPr/>
        </p:nvSpPr>
        <p:spPr bwMode="auto">
          <a:xfrm>
            <a:off x="7150101" y="5543550"/>
            <a:ext cx="158750" cy="50800"/>
          </a:xfrm>
          <a:custGeom>
            <a:avLst/>
            <a:gdLst>
              <a:gd name="T0" fmla="*/ 100 w 100"/>
              <a:gd name="T1" fmla="*/ 0 h 32"/>
              <a:gd name="T2" fmla="*/ 0 w 100"/>
              <a:gd name="T3" fmla="*/ 0 h 32"/>
              <a:gd name="T4" fmla="*/ 0 w 100"/>
              <a:gd name="T5" fmla="*/ 32 h 32"/>
              <a:gd name="T6" fmla="*/ 84 w 100"/>
              <a:gd name="T7" fmla="*/ 32 h 32"/>
              <a:gd name="T8" fmla="*/ 100 w 100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2">
                <a:moveTo>
                  <a:pt x="100" y="0"/>
                </a:moveTo>
                <a:lnTo>
                  <a:pt x="0" y="0"/>
                </a:lnTo>
                <a:lnTo>
                  <a:pt x="0" y="32"/>
                </a:lnTo>
                <a:lnTo>
                  <a:pt x="84" y="32"/>
                </a:lnTo>
                <a:lnTo>
                  <a:pt x="100" y="0"/>
                </a:lnTo>
                <a:close/>
              </a:path>
            </a:pathLst>
          </a:custGeom>
          <a:solidFill>
            <a:srgbClr val="07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Freeform 358"/>
          <p:cNvSpPr>
            <a:spLocks/>
          </p:cNvSpPr>
          <p:nvPr/>
        </p:nvSpPr>
        <p:spPr bwMode="auto">
          <a:xfrm>
            <a:off x="7150101" y="5543550"/>
            <a:ext cx="158750" cy="50800"/>
          </a:xfrm>
          <a:custGeom>
            <a:avLst/>
            <a:gdLst>
              <a:gd name="T0" fmla="*/ 100 w 100"/>
              <a:gd name="T1" fmla="*/ 0 h 32"/>
              <a:gd name="T2" fmla="*/ 0 w 100"/>
              <a:gd name="T3" fmla="*/ 0 h 32"/>
              <a:gd name="T4" fmla="*/ 0 w 100"/>
              <a:gd name="T5" fmla="*/ 32 h 32"/>
              <a:gd name="T6" fmla="*/ 84 w 100"/>
              <a:gd name="T7" fmla="*/ 32 h 32"/>
              <a:gd name="T8" fmla="*/ 100 w 100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2">
                <a:moveTo>
                  <a:pt x="100" y="0"/>
                </a:moveTo>
                <a:lnTo>
                  <a:pt x="0" y="0"/>
                </a:lnTo>
                <a:lnTo>
                  <a:pt x="0" y="32"/>
                </a:lnTo>
                <a:lnTo>
                  <a:pt x="84" y="32"/>
                </a:lnTo>
                <a:lnTo>
                  <a:pt x="1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Freeform 359"/>
          <p:cNvSpPr>
            <a:spLocks/>
          </p:cNvSpPr>
          <p:nvPr/>
        </p:nvSpPr>
        <p:spPr bwMode="auto">
          <a:xfrm>
            <a:off x="7150101" y="5605463"/>
            <a:ext cx="127000" cy="52388"/>
          </a:xfrm>
          <a:custGeom>
            <a:avLst/>
            <a:gdLst>
              <a:gd name="T0" fmla="*/ 80 w 80"/>
              <a:gd name="T1" fmla="*/ 0 h 33"/>
              <a:gd name="T2" fmla="*/ 0 w 80"/>
              <a:gd name="T3" fmla="*/ 0 h 33"/>
              <a:gd name="T4" fmla="*/ 0 w 80"/>
              <a:gd name="T5" fmla="*/ 33 h 33"/>
              <a:gd name="T6" fmla="*/ 63 w 80"/>
              <a:gd name="T7" fmla="*/ 33 h 33"/>
              <a:gd name="T8" fmla="*/ 80 w 80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33">
                <a:moveTo>
                  <a:pt x="80" y="0"/>
                </a:moveTo>
                <a:lnTo>
                  <a:pt x="0" y="0"/>
                </a:lnTo>
                <a:lnTo>
                  <a:pt x="0" y="33"/>
                </a:lnTo>
                <a:lnTo>
                  <a:pt x="63" y="33"/>
                </a:lnTo>
                <a:lnTo>
                  <a:pt x="80" y="0"/>
                </a:lnTo>
                <a:close/>
              </a:path>
            </a:pathLst>
          </a:custGeom>
          <a:solidFill>
            <a:srgbClr val="076E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Freeform 360"/>
          <p:cNvSpPr>
            <a:spLocks/>
          </p:cNvSpPr>
          <p:nvPr/>
        </p:nvSpPr>
        <p:spPr bwMode="auto">
          <a:xfrm>
            <a:off x="7150101" y="5605463"/>
            <a:ext cx="127000" cy="52388"/>
          </a:xfrm>
          <a:custGeom>
            <a:avLst/>
            <a:gdLst>
              <a:gd name="T0" fmla="*/ 80 w 80"/>
              <a:gd name="T1" fmla="*/ 0 h 33"/>
              <a:gd name="T2" fmla="*/ 0 w 80"/>
              <a:gd name="T3" fmla="*/ 0 h 33"/>
              <a:gd name="T4" fmla="*/ 0 w 80"/>
              <a:gd name="T5" fmla="*/ 33 h 33"/>
              <a:gd name="T6" fmla="*/ 63 w 80"/>
              <a:gd name="T7" fmla="*/ 33 h 33"/>
              <a:gd name="T8" fmla="*/ 80 w 80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33">
                <a:moveTo>
                  <a:pt x="80" y="0"/>
                </a:moveTo>
                <a:lnTo>
                  <a:pt x="0" y="0"/>
                </a:lnTo>
                <a:lnTo>
                  <a:pt x="0" y="33"/>
                </a:lnTo>
                <a:lnTo>
                  <a:pt x="63" y="33"/>
                </a:lnTo>
                <a:lnTo>
                  <a:pt x="8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Oval 361"/>
          <p:cNvSpPr>
            <a:spLocks noChangeArrowheads="1"/>
          </p:cNvSpPr>
          <p:nvPr/>
        </p:nvSpPr>
        <p:spPr bwMode="auto">
          <a:xfrm>
            <a:off x="7258051" y="5765800"/>
            <a:ext cx="84138" cy="84138"/>
          </a:xfrm>
          <a:prstGeom prst="ellipse">
            <a:avLst/>
          </a:prstGeom>
          <a:solidFill>
            <a:srgbClr val="0240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Freeform 362"/>
          <p:cNvSpPr>
            <a:spLocks/>
          </p:cNvSpPr>
          <p:nvPr/>
        </p:nvSpPr>
        <p:spPr bwMode="auto">
          <a:xfrm>
            <a:off x="7269163" y="5786438"/>
            <a:ext cx="61913" cy="55563"/>
          </a:xfrm>
          <a:custGeom>
            <a:avLst/>
            <a:gdLst>
              <a:gd name="T0" fmla="*/ 26 w 51"/>
              <a:gd name="T1" fmla="*/ 45 h 45"/>
              <a:gd name="T2" fmla="*/ 0 w 51"/>
              <a:gd name="T3" fmla="*/ 20 h 45"/>
              <a:gd name="T4" fmla="*/ 8 w 51"/>
              <a:gd name="T5" fmla="*/ 2 h 45"/>
              <a:gd name="T6" fmla="*/ 13 w 51"/>
              <a:gd name="T7" fmla="*/ 2 h 45"/>
              <a:gd name="T8" fmla="*/ 13 w 51"/>
              <a:gd name="T9" fmla="*/ 7 h 45"/>
              <a:gd name="T10" fmla="*/ 7 w 51"/>
              <a:gd name="T11" fmla="*/ 20 h 45"/>
              <a:gd name="T12" fmla="*/ 26 w 51"/>
              <a:gd name="T13" fmla="*/ 38 h 45"/>
              <a:gd name="T14" fmla="*/ 44 w 51"/>
              <a:gd name="T15" fmla="*/ 20 h 45"/>
              <a:gd name="T16" fmla="*/ 38 w 51"/>
              <a:gd name="T17" fmla="*/ 7 h 45"/>
              <a:gd name="T18" fmla="*/ 38 w 51"/>
              <a:gd name="T19" fmla="*/ 2 h 45"/>
              <a:gd name="T20" fmla="*/ 43 w 51"/>
              <a:gd name="T21" fmla="*/ 2 h 45"/>
              <a:gd name="T22" fmla="*/ 51 w 51"/>
              <a:gd name="T23" fmla="*/ 20 h 45"/>
              <a:gd name="T24" fmla="*/ 26 w 51"/>
              <a:gd name="T2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45">
                <a:moveTo>
                  <a:pt x="26" y="45"/>
                </a:moveTo>
                <a:cubicBezTo>
                  <a:pt x="12" y="45"/>
                  <a:pt x="0" y="34"/>
                  <a:pt x="0" y="20"/>
                </a:cubicBezTo>
                <a:cubicBezTo>
                  <a:pt x="0" y="13"/>
                  <a:pt x="3" y="7"/>
                  <a:pt x="8" y="2"/>
                </a:cubicBezTo>
                <a:cubicBezTo>
                  <a:pt x="9" y="0"/>
                  <a:pt x="11" y="0"/>
                  <a:pt x="13" y="2"/>
                </a:cubicBezTo>
                <a:cubicBezTo>
                  <a:pt x="14" y="3"/>
                  <a:pt x="14" y="6"/>
                  <a:pt x="13" y="7"/>
                </a:cubicBezTo>
                <a:cubicBezTo>
                  <a:pt x="9" y="10"/>
                  <a:pt x="7" y="15"/>
                  <a:pt x="7" y="20"/>
                </a:cubicBezTo>
                <a:cubicBezTo>
                  <a:pt x="7" y="30"/>
                  <a:pt x="16" y="38"/>
                  <a:pt x="26" y="38"/>
                </a:cubicBezTo>
                <a:cubicBezTo>
                  <a:pt x="36" y="38"/>
                  <a:pt x="44" y="30"/>
                  <a:pt x="44" y="20"/>
                </a:cubicBezTo>
                <a:cubicBezTo>
                  <a:pt x="44" y="15"/>
                  <a:pt x="42" y="10"/>
                  <a:pt x="38" y="7"/>
                </a:cubicBezTo>
                <a:cubicBezTo>
                  <a:pt x="37" y="5"/>
                  <a:pt x="37" y="3"/>
                  <a:pt x="38" y="2"/>
                </a:cubicBezTo>
                <a:cubicBezTo>
                  <a:pt x="40" y="0"/>
                  <a:pt x="42" y="0"/>
                  <a:pt x="43" y="2"/>
                </a:cubicBezTo>
                <a:cubicBezTo>
                  <a:pt x="48" y="6"/>
                  <a:pt x="51" y="13"/>
                  <a:pt x="51" y="20"/>
                </a:cubicBezTo>
                <a:cubicBezTo>
                  <a:pt x="51" y="34"/>
                  <a:pt x="40" y="45"/>
                  <a:pt x="26" y="45"/>
                </a:cubicBezTo>
                <a:close/>
              </a:path>
            </a:pathLst>
          </a:custGeom>
          <a:solidFill>
            <a:srgbClr val="65A8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Freeform 363"/>
          <p:cNvSpPr>
            <a:spLocks/>
          </p:cNvSpPr>
          <p:nvPr/>
        </p:nvSpPr>
        <p:spPr bwMode="auto">
          <a:xfrm>
            <a:off x="7296151" y="5775325"/>
            <a:ext cx="7938" cy="52388"/>
          </a:xfrm>
          <a:custGeom>
            <a:avLst/>
            <a:gdLst>
              <a:gd name="T0" fmla="*/ 4 w 7"/>
              <a:gd name="T1" fmla="*/ 43 h 43"/>
              <a:gd name="T2" fmla="*/ 0 w 7"/>
              <a:gd name="T3" fmla="*/ 39 h 43"/>
              <a:gd name="T4" fmla="*/ 0 w 7"/>
              <a:gd name="T5" fmla="*/ 3 h 43"/>
              <a:gd name="T6" fmla="*/ 4 w 7"/>
              <a:gd name="T7" fmla="*/ 0 h 43"/>
              <a:gd name="T8" fmla="*/ 7 w 7"/>
              <a:gd name="T9" fmla="*/ 3 h 43"/>
              <a:gd name="T10" fmla="*/ 7 w 7"/>
              <a:gd name="T11" fmla="*/ 39 h 43"/>
              <a:gd name="T12" fmla="*/ 4 w 7"/>
              <a:gd name="T13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43">
                <a:moveTo>
                  <a:pt x="4" y="43"/>
                </a:moveTo>
                <a:cubicBezTo>
                  <a:pt x="2" y="43"/>
                  <a:pt x="0" y="41"/>
                  <a:pt x="0" y="3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6" y="0"/>
                  <a:pt x="7" y="1"/>
                  <a:pt x="7" y="3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41"/>
                  <a:pt x="6" y="43"/>
                  <a:pt x="4" y="43"/>
                </a:cubicBezTo>
                <a:close/>
              </a:path>
            </a:pathLst>
          </a:custGeom>
          <a:solidFill>
            <a:srgbClr val="65A8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Freeform 364"/>
          <p:cNvSpPr>
            <a:spLocks/>
          </p:cNvSpPr>
          <p:nvPr/>
        </p:nvSpPr>
        <p:spPr bwMode="auto">
          <a:xfrm>
            <a:off x="7407276" y="5378450"/>
            <a:ext cx="41275" cy="12700"/>
          </a:xfrm>
          <a:custGeom>
            <a:avLst/>
            <a:gdLst>
              <a:gd name="T0" fmla="*/ 34 w 34"/>
              <a:gd name="T1" fmla="*/ 5 h 10"/>
              <a:gd name="T2" fmla="*/ 31 w 34"/>
              <a:gd name="T3" fmla="*/ 10 h 10"/>
              <a:gd name="T4" fmla="*/ 3 w 34"/>
              <a:gd name="T5" fmla="*/ 10 h 10"/>
              <a:gd name="T6" fmla="*/ 0 w 34"/>
              <a:gd name="T7" fmla="*/ 5 h 10"/>
              <a:gd name="T8" fmla="*/ 3 w 34"/>
              <a:gd name="T9" fmla="*/ 0 h 10"/>
              <a:gd name="T10" fmla="*/ 31 w 34"/>
              <a:gd name="T11" fmla="*/ 0 h 10"/>
              <a:gd name="T12" fmla="*/ 34 w 34"/>
              <a:gd name="T13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10">
                <a:moveTo>
                  <a:pt x="34" y="5"/>
                </a:moveTo>
                <a:cubicBezTo>
                  <a:pt x="34" y="8"/>
                  <a:pt x="33" y="10"/>
                  <a:pt x="31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0" y="8"/>
                  <a:pt x="0" y="5"/>
                </a:cubicBezTo>
                <a:cubicBezTo>
                  <a:pt x="0" y="3"/>
                  <a:pt x="2" y="0"/>
                  <a:pt x="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4" y="3"/>
                  <a:pt x="34" y="5"/>
                </a:cubicBezTo>
                <a:close/>
              </a:path>
            </a:pathLst>
          </a:custGeom>
          <a:solidFill>
            <a:srgbClr val="65A8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Rectangle 366"/>
          <p:cNvSpPr>
            <a:spLocks noChangeArrowheads="1"/>
          </p:cNvSpPr>
          <p:nvPr/>
        </p:nvSpPr>
        <p:spPr bwMode="auto">
          <a:xfrm>
            <a:off x="7766051" y="5326063"/>
            <a:ext cx="1063625" cy="679450"/>
          </a:xfrm>
          <a:prstGeom prst="rect">
            <a:avLst/>
          </a:prstGeom>
          <a:solidFill>
            <a:srgbClr val="E0D4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Rectangle 367"/>
          <p:cNvSpPr>
            <a:spLocks noChangeArrowheads="1"/>
          </p:cNvSpPr>
          <p:nvPr/>
        </p:nvSpPr>
        <p:spPr bwMode="auto">
          <a:xfrm>
            <a:off x="7766051" y="5326063"/>
            <a:ext cx="10636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Rectangle 368"/>
          <p:cNvSpPr>
            <a:spLocks noChangeArrowheads="1"/>
          </p:cNvSpPr>
          <p:nvPr/>
        </p:nvSpPr>
        <p:spPr bwMode="auto">
          <a:xfrm>
            <a:off x="7766051" y="5253038"/>
            <a:ext cx="1063625" cy="73025"/>
          </a:xfrm>
          <a:prstGeom prst="rect">
            <a:avLst/>
          </a:prstGeom>
          <a:solidFill>
            <a:srgbClr val="F24E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Rectangle 369"/>
          <p:cNvSpPr>
            <a:spLocks noChangeArrowheads="1"/>
          </p:cNvSpPr>
          <p:nvPr/>
        </p:nvSpPr>
        <p:spPr bwMode="auto">
          <a:xfrm>
            <a:off x="7766051" y="5253038"/>
            <a:ext cx="1063625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Freeform 370"/>
          <p:cNvSpPr>
            <a:spLocks noEditPoints="1"/>
          </p:cNvSpPr>
          <p:nvPr/>
        </p:nvSpPr>
        <p:spPr bwMode="auto">
          <a:xfrm>
            <a:off x="7797801" y="5260975"/>
            <a:ext cx="53975" cy="53975"/>
          </a:xfrm>
          <a:custGeom>
            <a:avLst/>
            <a:gdLst>
              <a:gd name="T0" fmla="*/ 22 w 44"/>
              <a:gd name="T1" fmla="*/ 44 h 44"/>
              <a:gd name="T2" fmla="*/ 0 w 44"/>
              <a:gd name="T3" fmla="*/ 22 h 44"/>
              <a:gd name="T4" fmla="*/ 22 w 44"/>
              <a:gd name="T5" fmla="*/ 0 h 44"/>
              <a:gd name="T6" fmla="*/ 44 w 44"/>
              <a:gd name="T7" fmla="*/ 22 h 44"/>
              <a:gd name="T8" fmla="*/ 22 w 44"/>
              <a:gd name="T9" fmla="*/ 44 h 44"/>
              <a:gd name="T10" fmla="*/ 22 w 44"/>
              <a:gd name="T11" fmla="*/ 10 h 44"/>
              <a:gd name="T12" fmla="*/ 10 w 44"/>
              <a:gd name="T13" fmla="*/ 22 h 44"/>
              <a:gd name="T14" fmla="*/ 22 w 44"/>
              <a:gd name="T15" fmla="*/ 34 h 44"/>
              <a:gd name="T16" fmla="*/ 34 w 44"/>
              <a:gd name="T17" fmla="*/ 22 h 44"/>
              <a:gd name="T18" fmla="*/ 22 w 44"/>
              <a:gd name="T1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4">
                <a:moveTo>
                  <a:pt x="22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4" y="0"/>
                  <a:pt x="44" y="10"/>
                  <a:pt x="44" y="22"/>
                </a:cubicBezTo>
                <a:cubicBezTo>
                  <a:pt x="44" y="34"/>
                  <a:pt x="34" y="44"/>
                  <a:pt x="22" y="44"/>
                </a:cubicBezTo>
                <a:moveTo>
                  <a:pt x="22" y="10"/>
                </a:moveTo>
                <a:cubicBezTo>
                  <a:pt x="15" y="10"/>
                  <a:pt x="10" y="15"/>
                  <a:pt x="10" y="22"/>
                </a:cubicBezTo>
                <a:cubicBezTo>
                  <a:pt x="10" y="29"/>
                  <a:pt x="15" y="34"/>
                  <a:pt x="22" y="34"/>
                </a:cubicBezTo>
                <a:cubicBezTo>
                  <a:pt x="29" y="34"/>
                  <a:pt x="34" y="29"/>
                  <a:pt x="34" y="22"/>
                </a:cubicBezTo>
                <a:cubicBezTo>
                  <a:pt x="34" y="15"/>
                  <a:pt x="29" y="10"/>
                  <a:pt x="22" y="10"/>
                </a:cubicBezTo>
              </a:path>
            </a:pathLst>
          </a:custGeom>
          <a:solidFill>
            <a:srgbClr val="F29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9" name="Oval 371"/>
          <p:cNvSpPr>
            <a:spLocks noChangeArrowheads="1"/>
          </p:cNvSpPr>
          <p:nvPr/>
        </p:nvSpPr>
        <p:spPr bwMode="auto">
          <a:xfrm>
            <a:off x="7810501" y="5273675"/>
            <a:ext cx="30163" cy="28575"/>
          </a:xfrm>
          <a:prstGeom prst="ellipse">
            <a:avLst/>
          </a:prstGeom>
          <a:solidFill>
            <a:srgbClr val="E52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Freeform 372"/>
          <p:cNvSpPr>
            <a:spLocks noEditPoints="1"/>
          </p:cNvSpPr>
          <p:nvPr/>
        </p:nvSpPr>
        <p:spPr bwMode="auto">
          <a:xfrm>
            <a:off x="7804151" y="5267325"/>
            <a:ext cx="42863" cy="41275"/>
          </a:xfrm>
          <a:custGeom>
            <a:avLst/>
            <a:gdLst>
              <a:gd name="T0" fmla="*/ 17 w 34"/>
              <a:gd name="T1" fmla="*/ 29 h 34"/>
              <a:gd name="T2" fmla="*/ 5 w 34"/>
              <a:gd name="T3" fmla="*/ 17 h 34"/>
              <a:gd name="T4" fmla="*/ 17 w 34"/>
              <a:gd name="T5" fmla="*/ 5 h 34"/>
              <a:gd name="T6" fmla="*/ 29 w 34"/>
              <a:gd name="T7" fmla="*/ 17 h 34"/>
              <a:gd name="T8" fmla="*/ 17 w 34"/>
              <a:gd name="T9" fmla="*/ 29 h 34"/>
              <a:gd name="T10" fmla="*/ 17 w 34"/>
              <a:gd name="T11" fmla="*/ 0 h 34"/>
              <a:gd name="T12" fmla="*/ 0 w 34"/>
              <a:gd name="T13" fmla="*/ 17 h 34"/>
              <a:gd name="T14" fmla="*/ 17 w 34"/>
              <a:gd name="T15" fmla="*/ 34 h 34"/>
              <a:gd name="T16" fmla="*/ 34 w 34"/>
              <a:gd name="T17" fmla="*/ 17 h 34"/>
              <a:gd name="T18" fmla="*/ 17 w 34"/>
              <a:gd name="T1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34">
                <a:moveTo>
                  <a:pt x="17" y="29"/>
                </a:moveTo>
                <a:cubicBezTo>
                  <a:pt x="10" y="29"/>
                  <a:pt x="5" y="24"/>
                  <a:pt x="5" y="17"/>
                </a:cubicBezTo>
                <a:cubicBezTo>
                  <a:pt x="5" y="10"/>
                  <a:pt x="10" y="5"/>
                  <a:pt x="17" y="5"/>
                </a:cubicBezTo>
                <a:cubicBezTo>
                  <a:pt x="24" y="5"/>
                  <a:pt x="29" y="10"/>
                  <a:pt x="29" y="17"/>
                </a:cubicBezTo>
                <a:cubicBezTo>
                  <a:pt x="29" y="24"/>
                  <a:pt x="24" y="29"/>
                  <a:pt x="17" y="29"/>
                </a:cubicBezTo>
                <a:moveTo>
                  <a:pt x="17" y="0"/>
                </a:moveTo>
                <a:cubicBezTo>
                  <a:pt x="7" y="0"/>
                  <a:pt x="0" y="7"/>
                  <a:pt x="0" y="17"/>
                </a:cubicBezTo>
                <a:cubicBezTo>
                  <a:pt x="0" y="27"/>
                  <a:pt x="7" y="34"/>
                  <a:pt x="17" y="34"/>
                </a:cubicBezTo>
                <a:cubicBezTo>
                  <a:pt x="27" y="34"/>
                  <a:pt x="34" y="27"/>
                  <a:pt x="34" y="17"/>
                </a:cubicBezTo>
                <a:cubicBezTo>
                  <a:pt x="34" y="7"/>
                  <a:pt x="27" y="0"/>
                  <a:pt x="17" y="0"/>
                </a:cubicBezTo>
              </a:path>
            </a:pathLst>
          </a:custGeom>
          <a:solidFill>
            <a:srgbClr val="E5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373"/>
          <p:cNvSpPr>
            <a:spLocks/>
          </p:cNvSpPr>
          <p:nvPr/>
        </p:nvSpPr>
        <p:spPr bwMode="auto">
          <a:xfrm>
            <a:off x="7812088" y="5226050"/>
            <a:ext cx="26988" cy="71438"/>
          </a:xfrm>
          <a:custGeom>
            <a:avLst/>
            <a:gdLst>
              <a:gd name="T0" fmla="*/ 22 w 22"/>
              <a:gd name="T1" fmla="*/ 49 h 59"/>
              <a:gd name="T2" fmla="*/ 12 w 22"/>
              <a:gd name="T3" fmla="*/ 59 h 59"/>
              <a:gd name="T4" fmla="*/ 10 w 22"/>
              <a:gd name="T5" fmla="*/ 59 h 59"/>
              <a:gd name="T6" fmla="*/ 0 w 22"/>
              <a:gd name="T7" fmla="*/ 49 h 59"/>
              <a:gd name="T8" fmla="*/ 0 w 22"/>
              <a:gd name="T9" fmla="*/ 10 h 59"/>
              <a:gd name="T10" fmla="*/ 10 w 22"/>
              <a:gd name="T11" fmla="*/ 0 h 59"/>
              <a:gd name="T12" fmla="*/ 12 w 22"/>
              <a:gd name="T13" fmla="*/ 0 h 59"/>
              <a:gd name="T14" fmla="*/ 22 w 22"/>
              <a:gd name="T15" fmla="*/ 10 h 59"/>
              <a:gd name="T16" fmla="*/ 22 w 22"/>
              <a:gd name="T1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59">
                <a:moveTo>
                  <a:pt x="22" y="49"/>
                </a:moveTo>
                <a:cubicBezTo>
                  <a:pt x="22" y="55"/>
                  <a:pt x="17" y="59"/>
                  <a:pt x="12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5" y="59"/>
                  <a:pt x="0" y="55"/>
                  <a:pt x="0" y="4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22" y="5"/>
                  <a:pt x="22" y="10"/>
                </a:cubicBezTo>
                <a:lnTo>
                  <a:pt x="22" y="49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Freeform 374"/>
          <p:cNvSpPr>
            <a:spLocks noEditPoints="1"/>
          </p:cNvSpPr>
          <p:nvPr/>
        </p:nvSpPr>
        <p:spPr bwMode="auto">
          <a:xfrm>
            <a:off x="7893051" y="5260975"/>
            <a:ext cx="53975" cy="53975"/>
          </a:xfrm>
          <a:custGeom>
            <a:avLst/>
            <a:gdLst>
              <a:gd name="T0" fmla="*/ 22 w 44"/>
              <a:gd name="T1" fmla="*/ 44 h 44"/>
              <a:gd name="T2" fmla="*/ 0 w 44"/>
              <a:gd name="T3" fmla="*/ 22 h 44"/>
              <a:gd name="T4" fmla="*/ 22 w 44"/>
              <a:gd name="T5" fmla="*/ 0 h 44"/>
              <a:gd name="T6" fmla="*/ 44 w 44"/>
              <a:gd name="T7" fmla="*/ 22 h 44"/>
              <a:gd name="T8" fmla="*/ 22 w 44"/>
              <a:gd name="T9" fmla="*/ 44 h 44"/>
              <a:gd name="T10" fmla="*/ 22 w 44"/>
              <a:gd name="T11" fmla="*/ 10 h 44"/>
              <a:gd name="T12" fmla="*/ 10 w 44"/>
              <a:gd name="T13" fmla="*/ 22 h 44"/>
              <a:gd name="T14" fmla="*/ 22 w 44"/>
              <a:gd name="T15" fmla="*/ 34 h 44"/>
              <a:gd name="T16" fmla="*/ 34 w 44"/>
              <a:gd name="T17" fmla="*/ 22 h 44"/>
              <a:gd name="T18" fmla="*/ 22 w 44"/>
              <a:gd name="T1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4">
                <a:moveTo>
                  <a:pt x="22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4" y="0"/>
                  <a:pt x="44" y="10"/>
                  <a:pt x="44" y="22"/>
                </a:cubicBezTo>
                <a:cubicBezTo>
                  <a:pt x="44" y="34"/>
                  <a:pt x="34" y="44"/>
                  <a:pt x="22" y="44"/>
                </a:cubicBezTo>
                <a:moveTo>
                  <a:pt x="22" y="10"/>
                </a:moveTo>
                <a:cubicBezTo>
                  <a:pt x="15" y="10"/>
                  <a:pt x="10" y="15"/>
                  <a:pt x="10" y="22"/>
                </a:cubicBezTo>
                <a:cubicBezTo>
                  <a:pt x="10" y="29"/>
                  <a:pt x="15" y="34"/>
                  <a:pt x="22" y="34"/>
                </a:cubicBezTo>
                <a:cubicBezTo>
                  <a:pt x="29" y="34"/>
                  <a:pt x="34" y="29"/>
                  <a:pt x="34" y="22"/>
                </a:cubicBezTo>
                <a:cubicBezTo>
                  <a:pt x="34" y="15"/>
                  <a:pt x="29" y="10"/>
                  <a:pt x="22" y="10"/>
                </a:cubicBezTo>
              </a:path>
            </a:pathLst>
          </a:custGeom>
          <a:solidFill>
            <a:srgbClr val="F29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Oval 375"/>
          <p:cNvSpPr>
            <a:spLocks noChangeArrowheads="1"/>
          </p:cNvSpPr>
          <p:nvPr/>
        </p:nvSpPr>
        <p:spPr bwMode="auto">
          <a:xfrm>
            <a:off x="7905751" y="5273675"/>
            <a:ext cx="28575" cy="28575"/>
          </a:xfrm>
          <a:prstGeom prst="ellipse">
            <a:avLst/>
          </a:prstGeom>
          <a:solidFill>
            <a:srgbClr val="E52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376"/>
          <p:cNvSpPr>
            <a:spLocks noEditPoints="1"/>
          </p:cNvSpPr>
          <p:nvPr/>
        </p:nvSpPr>
        <p:spPr bwMode="auto">
          <a:xfrm>
            <a:off x="7899401" y="5267325"/>
            <a:ext cx="41275" cy="41275"/>
          </a:xfrm>
          <a:custGeom>
            <a:avLst/>
            <a:gdLst>
              <a:gd name="T0" fmla="*/ 17 w 34"/>
              <a:gd name="T1" fmla="*/ 29 h 34"/>
              <a:gd name="T2" fmla="*/ 5 w 34"/>
              <a:gd name="T3" fmla="*/ 17 h 34"/>
              <a:gd name="T4" fmla="*/ 17 w 34"/>
              <a:gd name="T5" fmla="*/ 5 h 34"/>
              <a:gd name="T6" fmla="*/ 29 w 34"/>
              <a:gd name="T7" fmla="*/ 17 h 34"/>
              <a:gd name="T8" fmla="*/ 17 w 34"/>
              <a:gd name="T9" fmla="*/ 29 h 34"/>
              <a:gd name="T10" fmla="*/ 17 w 34"/>
              <a:gd name="T11" fmla="*/ 0 h 34"/>
              <a:gd name="T12" fmla="*/ 0 w 34"/>
              <a:gd name="T13" fmla="*/ 17 h 34"/>
              <a:gd name="T14" fmla="*/ 17 w 34"/>
              <a:gd name="T15" fmla="*/ 34 h 34"/>
              <a:gd name="T16" fmla="*/ 34 w 34"/>
              <a:gd name="T17" fmla="*/ 17 h 34"/>
              <a:gd name="T18" fmla="*/ 17 w 34"/>
              <a:gd name="T1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34">
                <a:moveTo>
                  <a:pt x="17" y="29"/>
                </a:moveTo>
                <a:cubicBezTo>
                  <a:pt x="10" y="29"/>
                  <a:pt x="5" y="24"/>
                  <a:pt x="5" y="17"/>
                </a:cubicBezTo>
                <a:cubicBezTo>
                  <a:pt x="5" y="10"/>
                  <a:pt x="10" y="5"/>
                  <a:pt x="17" y="5"/>
                </a:cubicBezTo>
                <a:cubicBezTo>
                  <a:pt x="24" y="5"/>
                  <a:pt x="29" y="10"/>
                  <a:pt x="29" y="17"/>
                </a:cubicBezTo>
                <a:cubicBezTo>
                  <a:pt x="29" y="24"/>
                  <a:pt x="24" y="29"/>
                  <a:pt x="17" y="29"/>
                </a:cubicBezTo>
                <a:moveTo>
                  <a:pt x="17" y="0"/>
                </a:moveTo>
                <a:cubicBezTo>
                  <a:pt x="7" y="0"/>
                  <a:pt x="0" y="7"/>
                  <a:pt x="0" y="17"/>
                </a:cubicBezTo>
                <a:cubicBezTo>
                  <a:pt x="0" y="27"/>
                  <a:pt x="7" y="34"/>
                  <a:pt x="17" y="34"/>
                </a:cubicBezTo>
                <a:cubicBezTo>
                  <a:pt x="26" y="34"/>
                  <a:pt x="34" y="27"/>
                  <a:pt x="34" y="17"/>
                </a:cubicBezTo>
                <a:cubicBezTo>
                  <a:pt x="34" y="7"/>
                  <a:pt x="26" y="0"/>
                  <a:pt x="17" y="0"/>
                </a:cubicBezTo>
              </a:path>
            </a:pathLst>
          </a:custGeom>
          <a:solidFill>
            <a:srgbClr val="E5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377"/>
          <p:cNvSpPr>
            <a:spLocks/>
          </p:cNvSpPr>
          <p:nvPr/>
        </p:nvSpPr>
        <p:spPr bwMode="auto">
          <a:xfrm>
            <a:off x="7905751" y="5226050"/>
            <a:ext cx="28575" cy="71438"/>
          </a:xfrm>
          <a:custGeom>
            <a:avLst/>
            <a:gdLst>
              <a:gd name="T0" fmla="*/ 22 w 22"/>
              <a:gd name="T1" fmla="*/ 49 h 59"/>
              <a:gd name="T2" fmla="*/ 11 w 22"/>
              <a:gd name="T3" fmla="*/ 59 h 59"/>
              <a:gd name="T4" fmla="*/ 10 w 22"/>
              <a:gd name="T5" fmla="*/ 59 h 59"/>
              <a:gd name="T6" fmla="*/ 0 w 22"/>
              <a:gd name="T7" fmla="*/ 49 h 59"/>
              <a:gd name="T8" fmla="*/ 0 w 22"/>
              <a:gd name="T9" fmla="*/ 10 h 59"/>
              <a:gd name="T10" fmla="*/ 10 w 22"/>
              <a:gd name="T11" fmla="*/ 0 h 59"/>
              <a:gd name="T12" fmla="*/ 11 w 22"/>
              <a:gd name="T13" fmla="*/ 0 h 59"/>
              <a:gd name="T14" fmla="*/ 22 w 22"/>
              <a:gd name="T15" fmla="*/ 10 h 59"/>
              <a:gd name="T16" fmla="*/ 22 w 22"/>
              <a:gd name="T1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59">
                <a:moveTo>
                  <a:pt x="22" y="49"/>
                </a:moveTo>
                <a:cubicBezTo>
                  <a:pt x="22" y="55"/>
                  <a:pt x="17" y="59"/>
                  <a:pt x="11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5" y="59"/>
                  <a:pt x="0" y="55"/>
                  <a:pt x="0" y="4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2" y="5"/>
                  <a:pt x="22" y="10"/>
                </a:cubicBezTo>
                <a:lnTo>
                  <a:pt x="22" y="49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Freeform 378"/>
          <p:cNvSpPr>
            <a:spLocks noEditPoints="1"/>
          </p:cNvSpPr>
          <p:nvPr/>
        </p:nvSpPr>
        <p:spPr bwMode="auto">
          <a:xfrm>
            <a:off x="7988301" y="5260975"/>
            <a:ext cx="53975" cy="53975"/>
          </a:xfrm>
          <a:custGeom>
            <a:avLst/>
            <a:gdLst>
              <a:gd name="T0" fmla="*/ 22 w 44"/>
              <a:gd name="T1" fmla="*/ 44 h 44"/>
              <a:gd name="T2" fmla="*/ 0 w 44"/>
              <a:gd name="T3" fmla="*/ 22 h 44"/>
              <a:gd name="T4" fmla="*/ 22 w 44"/>
              <a:gd name="T5" fmla="*/ 0 h 44"/>
              <a:gd name="T6" fmla="*/ 44 w 44"/>
              <a:gd name="T7" fmla="*/ 22 h 44"/>
              <a:gd name="T8" fmla="*/ 22 w 44"/>
              <a:gd name="T9" fmla="*/ 44 h 44"/>
              <a:gd name="T10" fmla="*/ 22 w 44"/>
              <a:gd name="T11" fmla="*/ 10 h 44"/>
              <a:gd name="T12" fmla="*/ 10 w 44"/>
              <a:gd name="T13" fmla="*/ 22 h 44"/>
              <a:gd name="T14" fmla="*/ 22 w 44"/>
              <a:gd name="T15" fmla="*/ 34 h 44"/>
              <a:gd name="T16" fmla="*/ 34 w 44"/>
              <a:gd name="T17" fmla="*/ 22 h 44"/>
              <a:gd name="T18" fmla="*/ 22 w 44"/>
              <a:gd name="T1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4">
                <a:moveTo>
                  <a:pt x="22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4" y="0"/>
                  <a:pt x="44" y="10"/>
                  <a:pt x="44" y="22"/>
                </a:cubicBezTo>
                <a:cubicBezTo>
                  <a:pt x="44" y="34"/>
                  <a:pt x="34" y="44"/>
                  <a:pt x="22" y="44"/>
                </a:cubicBezTo>
                <a:moveTo>
                  <a:pt x="22" y="10"/>
                </a:moveTo>
                <a:cubicBezTo>
                  <a:pt x="15" y="10"/>
                  <a:pt x="10" y="15"/>
                  <a:pt x="10" y="22"/>
                </a:cubicBezTo>
                <a:cubicBezTo>
                  <a:pt x="10" y="29"/>
                  <a:pt x="15" y="34"/>
                  <a:pt x="22" y="34"/>
                </a:cubicBezTo>
                <a:cubicBezTo>
                  <a:pt x="29" y="34"/>
                  <a:pt x="34" y="29"/>
                  <a:pt x="34" y="22"/>
                </a:cubicBezTo>
                <a:cubicBezTo>
                  <a:pt x="34" y="15"/>
                  <a:pt x="29" y="10"/>
                  <a:pt x="22" y="10"/>
                </a:cubicBezTo>
              </a:path>
            </a:pathLst>
          </a:custGeom>
          <a:solidFill>
            <a:srgbClr val="F29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Oval 379"/>
          <p:cNvSpPr>
            <a:spLocks noChangeArrowheads="1"/>
          </p:cNvSpPr>
          <p:nvPr/>
        </p:nvSpPr>
        <p:spPr bwMode="auto">
          <a:xfrm>
            <a:off x="7999413" y="5273675"/>
            <a:ext cx="30163" cy="28575"/>
          </a:xfrm>
          <a:prstGeom prst="ellipse">
            <a:avLst/>
          </a:prstGeom>
          <a:solidFill>
            <a:srgbClr val="E52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Freeform 380"/>
          <p:cNvSpPr>
            <a:spLocks noEditPoints="1"/>
          </p:cNvSpPr>
          <p:nvPr/>
        </p:nvSpPr>
        <p:spPr bwMode="auto">
          <a:xfrm>
            <a:off x="7993063" y="5267325"/>
            <a:ext cx="42863" cy="41275"/>
          </a:xfrm>
          <a:custGeom>
            <a:avLst/>
            <a:gdLst>
              <a:gd name="T0" fmla="*/ 17 w 34"/>
              <a:gd name="T1" fmla="*/ 29 h 34"/>
              <a:gd name="T2" fmla="*/ 5 w 34"/>
              <a:gd name="T3" fmla="*/ 17 h 34"/>
              <a:gd name="T4" fmla="*/ 17 w 34"/>
              <a:gd name="T5" fmla="*/ 5 h 34"/>
              <a:gd name="T6" fmla="*/ 29 w 34"/>
              <a:gd name="T7" fmla="*/ 17 h 34"/>
              <a:gd name="T8" fmla="*/ 17 w 34"/>
              <a:gd name="T9" fmla="*/ 29 h 34"/>
              <a:gd name="T10" fmla="*/ 17 w 34"/>
              <a:gd name="T11" fmla="*/ 0 h 34"/>
              <a:gd name="T12" fmla="*/ 0 w 34"/>
              <a:gd name="T13" fmla="*/ 17 h 34"/>
              <a:gd name="T14" fmla="*/ 17 w 34"/>
              <a:gd name="T15" fmla="*/ 34 h 34"/>
              <a:gd name="T16" fmla="*/ 34 w 34"/>
              <a:gd name="T17" fmla="*/ 17 h 34"/>
              <a:gd name="T18" fmla="*/ 17 w 34"/>
              <a:gd name="T1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34">
                <a:moveTo>
                  <a:pt x="17" y="29"/>
                </a:moveTo>
                <a:cubicBezTo>
                  <a:pt x="10" y="29"/>
                  <a:pt x="5" y="24"/>
                  <a:pt x="5" y="17"/>
                </a:cubicBezTo>
                <a:cubicBezTo>
                  <a:pt x="5" y="10"/>
                  <a:pt x="10" y="5"/>
                  <a:pt x="17" y="5"/>
                </a:cubicBezTo>
                <a:cubicBezTo>
                  <a:pt x="24" y="5"/>
                  <a:pt x="29" y="10"/>
                  <a:pt x="29" y="17"/>
                </a:cubicBezTo>
                <a:cubicBezTo>
                  <a:pt x="29" y="24"/>
                  <a:pt x="24" y="29"/>
                  <a:pt x="17" y="29"/>
                </a:cubicBezTo>
                <a:moveTo>
                  <a:pt x="17" y="0"/>
                </a:moveTo>
                <a:cubicBezTo>
                  <a:pt x="7" y="0"/>
                  <a:pt x="0" y="7"/>
                  <a:pt x="0" y="17"/>
                </a:cubicBezTo>
                <a:cubicBezTo>
                  <a:pt x="0" y="27"/>
                  <a:pt x="7" y="34"/>
                  <a:pt x="17" y="34"/>
                </a:cubicBezTo>
                <a:cubicBezTo>
                  <a:pt x="26" y="34"/>
                  <a:pt x="34" y="27"/>
                  <a:pt x="34" y="17"/>
                </a:cubicBezTo>
                <a:cubicBezTo>
                  <a:pt x="34" y="7"/>
                  <a:pt x="26" y="0"/>
                  <a:pt x="17" y="0"/>
                </a:cubicBezTo>
              </a:path>
            </a:pathLst>
          </a:custGeom>
          <a:solidFill>
            <a:srgbClr val="E5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Freeform 381"/>
          <p:cNvSpPr>
            <a:spLocks/>
          </p:cNvSpPr>
          <p:nvPr/>
        </p:nvSpPr>
        <p:spPr bwMode="auto">
          <a:xfrm>
            <a:off x="8001001" y="5226050"/>
            <a:ext cx="25400" cy="71438"/>
          </a:xfrm>
          <a:custGeom>
            <a:avLst/>
            <a:gdLst>
              <a:gd name="T0" fmla="*/ 21 w 21"/>
              <a:gd name="T1" fmla="*/ 49 h 59"/>
              <a:gd name="T2" fmla="*/ 11 w 21"/>
              <a:gd name="T3" fmla="*/ 59 h 59"/>
              <a:gd name="T4" fmla="*/ 10 w 21"/>
              <a:gd name="T5" fmla="*/ 59 h 59"/>
              <a:gd name="T6" fmla="*/ 0 w 21"/>
              <a:gd name="T7" fmla="*/ 49 h 59"/>
              <a:gd name="T8" fmla="*/ 0 w 21"/>
              <a:gd name="T9" fmla="*/ 10 h 59"/>
              <a:gd name="T10" fmla="*/ 10 w 21"/>
              <a:gd name="T11" fmla="*/ 0 h 59"/>
              <a:gd name="T12" fmla="*/ 11 w 21"/>
              <a:gd name="T13" fmla="*/ 0 h 59"/>
              <a:gd name="T14" fmla="*/ 21 w 21"/>
              <a:gd name="T15" fmla="*/ 10 h 59"/>
              <a:gd name="T16" fmla="*/ 21 w 21"/>
              <a:gd name="T1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59">
                <a:moveTo>
                  <a:pt x="21" y="49"/>
                </a:moveTo>
                <a:cubicBezTo>
                  <a:pt x="21" y="55"/>
                  <a:pt x="17" y="59"/>
                  <a:pt x="11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5" y="59"/>
                  <a:pt x="0" y="55"/>
                  <a:pt x="0" y="4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1" y="5"/>
                  <a:pt x="21" y="10"/>
                </a:cubicBezTo>
                <a:lnTo>
                  <a:pt x="21" y="49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Freeform 382"/>
          <p:cNvSpPr>
            <a:spLocks noEditPoints="1"/>
          </p:cNvSpPr>
          <p:nvPr/>
        </p:nvSpPr>
        <p:spPr bwMode="auto">
          <a:xfrm>
            <a:off x="8080376" y="5260975"/>
            <a:ext cx="55563" cy="53975"/>
          </a:xfrm>
          <a:custGeom>
            <a:avLst/>
            <a:gdLst>
              <a:gd name="T0" fmla="*/ 23 w 45"/>
              <a:gd name="T1" fmla="*/ 44 h 44"/>
              <a:gd name="T2" fmla="*/ 0 w 45"/>
              <a:gd name="T3" fmla="*/ 22 h 44"/>
              <a:gd name="T4" fmla="*/ 23 w 45"/>
              <a:gd name="T5" fmla="*/ 0 h 44"/>
              <a:gd name="T6" fmla="*/ 45 w 45"/>
              <a:gd name="T7" fmla="*/ 22 h 44"/>
              <a:gd name="T8" fmla="*/ 23 w 45"/>
              <a:gd name="T9" fmla="*/ 44 h 44"/>
              <a:gd name="T10" fmla="*/ 23 w 45"/>
              <a:gd name="T11" fmla="*/ 10 h 44"/>
              <a:gd name="T12" fmla="*/ 11 w 45"/>
              <a:gd name="T13" fmla="*/ 22 h 44"/>
              <a:gd name="T14" fmla="*/ 23 w 45"/>
              <a:gd name="T15" fmla="*/ 34 h 44"/>
              <a:gd name="T16" fmla="*/ 35 w 45"/>
              <a:gd name="T17" fmla="*/ 22 h 44"/>
              <a:gd name="T18" fmla="*/ 23 w 45"/>
              <a:gd name="T1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4">
                <a:moveTo>
                  <a:pt x="23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34"/>
                  <a:pt x="35" y="44"/>
                  <a:pt x="23" y="44"/>
                </a:cubicBezTo>
                <a:moveTo>
                  <a:pt x="23" y="10"/>
                </a:moveTo>
                <a:cubicBezTo>
                  <a:pt x="16" y="10"/>
                  <a:pt x="11" y="15"/>
                  <a:pt x="11" y="22"/>
                </a:cubicBezTo>
                <a:cubicBezTo>
                  <a:pt x="11" y="29"/>
                  <a:pt x="16" y="34"/>
                  <a:pt x="23" y="34"/>
                </a:cubicBezTo>
                <a:cubicBezTo>
                  <a:pt x="30" y="34"/>
                  <a:pt x="35" y="29"/>
                  <a:pt x="35" y="22"/>
                </a:cubicBezTo>
                <a:cubicBezTo>
                  <a:pt x="35" y="15"/>
                  <a:pt x="30" y="10"/>
                  <a:pt x="23" y="10"/>
                </a:cubicBezTo>
              </a:path>
            </a:pathLst>
          </a:custGeom>
          <a:solidFill>
            <a:srgbClr val="F29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Oval 383"/>
          <p:cNvSpPr>
            <a:spLocks noChangeArrowheads="1"/>
          </p:cNvSpPr>
          <p:nvPr/>
        </p:nvSpPr>
        <p:spPr bwMode="auto">
          <a:xfrm>
            <a:off x="8094663" y="5273675"/>
            <a:ext cx="30163" cy="28575"/>
          </a:xfrm>
          <a:prstGeom prst="ellipse">
            <a:avLst/>
          </a:prstGeom>
          <a:solidFill>
            <a:srgbClr val="E52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" name="Freeform 384"/>
          <p:cNvSpPr>
            <a:spLocks noEditPoints="1"/>
          </p:cNvSpPr>
          <p:nvPr/>
        </p:nvSpPr>
        <p:spPr bwMode="auto">
          <a:xfrm>
            <a:off x="8088313" y="5267325"/>
            <a:ext cx="41275" cy="41275"/>
          </a:xfrm>
          <a:custGeom>
            <a:avLst/>
            <a:gdLst>
              <a:gd name="T0" fmla="*/ 17 w 34"/>
              <a:gd name="T1" fmla="*/ 29 h 34"/>
              <a:gd name="T2" fmla="*/ 5 w 34"/>
              <a:gd name="T3" fmla="*/ 17 h 34"/>
              <a:gd name="T4" fmla="*/ 17 w 34"/>
              <a:gd name="T5" fmla="*/ 5 h 34"/>
              <a:gd name="T6" fmla="*/ 29 w 34"/>
              <a:gd name="T7" fmla="*/ 17 h 34"/>
              <a:gd name="T8" fmla="*/ 17 w 34"/>
              <a:gd name="T9" fmla="*/ 29 h 34"/>
              <a:gd name="T10" fmla="*/ 17 w 34"/>
              <a:gd name="T11" fmla="*/ 0 h 34"/>
              <a:gd name="T12" fmla="*/ 0 w 34"/>
              <a:gd name="T13" fmla="*/ 17 h 34"/>
              <a:gd name="T14" fmla="*/ 17 w 34"/>
              <a:gd name="T15" fmla="*/ 34 h 34"/>
              <a:gd name="T16" fmla="*/ 34 w 34"/>
              <a:gd name="T17" fmla="*/ 17 h 34"/>
              <a:gd name="T18" fmla="*/ 17 w 34"/>
              <a:gd name="T1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34">
                <a:moveTo>
                  <a:pt x="17" y="29"/>
                </a:moveTo>
                <a:cubicBezTo>
                  <a:pt x="10" y="29"/>
                  <a:pt x="5" y="24"/>
                  <a:pt x="5" y="17"/>
                </a:cubicBezTo>
                <a:cubicBezTo>
                  <a:pt x="5" y="10"/>
                  <a:pt x="10" y="5"/>
                  <a:pt x="17" y="5"/>
                </a:cubicBezTo>
                <a:cubicBezTo>
                  <a:pt x="24" y="5"/>
                  <a:pt x="29" y="10"/>
                  <a:pt x="29" y="17"/>
                </a:cubicBezTo>
                <a:cubicBezTo>
                  <a:pt x="29" y="24"/>
                  <a:pt x="24" y="29"/>
                  <a:pt x="17" y="29"/>
                </a:cubicBezTo>
                <a:moveTo>
                  <a:pt x="17" y="0"/>
                </a:moveTo>
                <a:cubicBezTo>
                  <a:pt x="7" y="0"/>
                  <a:pt x="0" y="7"/>
                  <a:pt x="0" y="17"/>
                </a:cubicBezTo>
                <a:cubicBezTo>
                  <a:pt x="0" y="27"/>
                  <a:pt x="7" y="34"/>
                  <a:pt x="17" y="34"/>
                </a:cubicBezTo>
                <a:cubicBezTo>
                  <a:pt x="26" y="34"/>
                  <a:pt x="34" y="27"/>
                  <a:pt x="34" y="17"/>
                </a:cubicBezTo>
                <a:cubicBezTo>
                  <a:pt x="34" y="7"/>
                  <a:pt x="26" y="0"/>
                  <a:pt x="17" y="0"/>
                </a:cubicBezTo>
              </a:path>
            </a:pathLst>
          </a:custGeom>
          <a:solidFill>
            <a:srgbClr val="E5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3" name="Freeform 385"/>
          <p:cNvSpPr>
            <a:spLocks/>
          </p:cNvSpPr>
          <p:nvPr/>
        </p:nvSpPr>
        <p:spPr bwMode="auto">
          <a:xfrm>
            <a:off x="8096251" y="5226050"/>
            <a:ext cx="25400" cy="71438"/>
          </a:xfrm>
          <a:custGeom>
            <a:avLst/>
            <a:gdLst>
              <a:gd name="T0" fmla="*/ 21 w 21"/>
              <a:gd name="T1" fmla="*/ 49 h 59"/>
              <a:gd name="T2" fmla="*/ 11 w 21"/>
              <a:gd name="T3" fmla="*/ 59 h 59"/>
              <a:gd name="T4" fmla="*/ 10 w 21"/>
              <a:gd name="T5" fmla="*/ 59 h 59"/>
              <a:gd name="T6" fmla="*/ 0 w 21"/>
              <a:gd name="T7" fmla="*/ 49 h 59"/>
              <a:gd name="T8" fmla="*/ 0 w 21"/>
              <a:gd name="T9" fmla="*/ 10 h 59"/>
              <a:gd name="T10" fmla="*/ 10 w 21"/>
              <a:gd name="T11" fmla="*/ 0 h 59"/>
              <a:gd name="T12" fmla="*/ 11 w 21"/>
              <a:gd name="T13" fmla="*/ 0 h 59"/>
              <a:gd name="T14" fmla="*/ 21 w 21"/>
              <a:gd name="T15" fmla="*/ 10 h 59"/>
              <a:gd name="T16" fmla="*/ 21 w 21"/>
              <a:gd name="T1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59">
                <a:moveTo>
                  <a:pt x="21" y="49"/>
                </a:moveTo>
                <a:cubicBezTo>
                  <a:pt x="21" y="55"/>
                  <a:pt x="17" y="59"/>
                  <a:pt x="11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5" y="59"/>
                  <a:pt x="0" y="55"/>
                  <a:pt x="0" y="4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1" y="5"/>
                  <a:pt x="21" y="10"/>
                </a:cubicBezTo>
                <a:lnTo>
                  <a:pt x="21" y="49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Freeform 386"/>
          <p:cNvSpPr>
            <a:spLocks noEditPoints="1"/>
          </p:cNvSpPr>
          <p:nvPr/>
        </p:nvSpPr>
        <p:spPr bwMode="auto">
          <a:xfrm>
            <a:off x="8175626" y="5260975"/>
            <a:ext cx="55563" cy="53975"/>
          </a:xfrm>
          <a:custGeom>
            <a:avLst/>
            <a:gdLst>
              <a:gd name="T0" fmla="*/ 23 w 45"/>
              <a:gd name="T1" fmla="*/ 44 h 44"/>
              <a:gd name="T2" fmla="*/ 0 w 45"/>
              <a:gd name="T3" fmla="*/ 22 h 44"/>
              <a:gd name="T4" fmla="*/ 23 w 45"/>
              <a:gd name="T5" fmla="*/ 0 h 44"/>
              <a:gd name="T6" fmla="*/ 45 w 45"/>
              <a:gd name="T7" fmla="*/ 22 h 44"/>
              <a:gd name="T8" fmla="*/ 23 w 45"/>
              <a:gd name="T9" fmla="*/ 44 h 44"/>
              <a:gd name="T10" fmla="*/ 23 w 45"/>
              <a:gd name="T11" fmla="*/ 10 h 44"/>
              <a:gd name="T12" fmla="*/ 10 w 45"/>
              <a:gd name="T13" fmla="*/ 22 h 44"/>
              <a:gd name="T14" fmla="*/ 23 w 45"/>
              <a:gd name="T15" fmla="*/ 34 h 44"/>
              <a:gd name="T16" fmla="*/ 35 w 45"/>
              <a:gd name="T17" fmla="*/ 22 h 44"/>
              <a:gd name="T18" fmla="*/ 23 w 45"/>
              <a:gd name="T1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4">
                <a:moveTo>
                  <a:pt x="23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34"/>
                  <a:pt x="35" y="44"/>
                  <a:pt x="23" y="44"/>
                </a:cubicBezTo>
                <a:moveTo>
                  <a:pt x="23" y="10"/>
                </a:moveTo>
                <a:cubicBezTo>
                  <a:pt x="16" y="10"/>
                  <a:pt x="10" y="15"/>
                  <a:pt x="10" y="22"/>
                </a:cubicBezTo>
                <a:cubicBezTo>
                  <a:pt x="10" y="29"/>
                  <a:pt x="16" y="34"/>
                  <a:pt x="23" y="34"/>
                </a:cubicBezTo>
                <a:cubicBezTo>
                  <a:pt x="30" y="34"/>
                  <a:pt x="35" y="29"/>
                  <a:pt x="35" y="22"/>
                </a:cubicBezTo>
                <a:cubicBezTo>
                  <a:pt x="35" y="15"/>
                  <a:pt x="30" y="10"/>
                  <a:pt x="23" y="10"/>
                </a:cubicBezTo>
              </a:path>
            </a:pathLst>
          </a:custGeom>
          <a:solidFill>
            <a:srgbClr val="F29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Oval 387"/>
          <p:cNvSpPr>
            <a:spLocks noChangeArrowheads="1"/>
          </p:cNvSpPr>
          <p:nvPr/>
        </p:nvSpPr>
        <p:spPr bwMode="auto">
          <a:xfrm>
            <a:off x="8188326" y="5273675"/>
            <a:ext cx="30163" cy="28575"/>
          </a:xfrm>
          <a:prstGeom prst="ellipse">
            <a:avLst/>
          </a:prstGeom>
          <a:solidFill>
            <a:srgbClr val="E52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Freeform 388"/>
          <p:cNvSpPr>
            <a:spLocks noEditPoints="1"/>
          </p:cNvSpPr>
          <p:nvPr/>
        </p:nvSpPr>
        <p:spPr bwMode="auto">
          <a:xfrm>
            <a:off x="8181976" y="5267325"/>
            <a:ext cx="42863" cy="41275"/>
          </a:xfrm>
          <a:custGeom>
            <a:avLst/>
            <a:gdLst>
              <a:gd name="T0" fmla="*/ 18 w 35"/>
              <a:gd name="T1" fmla="*/ 29 h 34"/>
              <a:gd name="T2" fmla="*/ 5 w 35"/>
              <a:gd name="T3" fmla="*/ 17 h 34"/>
              <a:gd name="T4" fmla="*/ 18 w 35"/>
              <a:gd name="T5" fmla="*/ 5 h 34"/>
              <a:gd name="T6" fmla="*/ 30 w 35"/>
              <a:gd name="T7" fmla="*/ 17 h 34"/>
              <a:gd name="T8" fmla="*/ 18 w 35"/>
              <a:gd name="T9" fmla="*/ 29 h 34"/>
              <a:gd name="T10" fmla="*/ 18 w 35"/>
              <a:gd name="T11" fmla="*/ 0 h 34"/>
              <a:gd name="T12" fmla="*/ 0 w 35"/>
              <a:gd name="T13" fmla="*/ 17 h 34"/>
              <a:gd name="T14" fmla="*/ 18 w 35"/>
              <a:gd name="T15" fmla="*/ 34 h 34"/>
              <a:gd name="T16" fmla="*/ 35 w 35"/>
              <a:gd name="T17" fmla="*/ 17 h 34"/>
              <a:gd name="T18" fmla="*/ 18 w 35"/>
              <a:gd name="T1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4">
                <a:moveTo>
                  <a:pt x="18" y="29"/>
                </a:moveTo>
                <a:cubicBezTo>
                  <a:pt x="11" y="29"/>
                  <a:pt x="5" y="24"/>
                  <a:pt x="5" y="17"/>
                </a:cubicBezTo>
                <a:cubicBezTo>
                  <a:pt x="5" y="10"/>
                  <a:pt x="11" y="5"/>
                  <a:pt x="18" y="5"/>
                </a:cubicBezTo>
                <a:cubicBezTo>
                  <a:pt x="25" y="5"/>
                  <a:pt x="30" y="10"/>
                  <a:pt x="30" y="17"/>
                </a:cubicBezTo>
                <a:cubicBezTo>
                  <a:pt x="30" y="24"/>
                  <a:pt x="25" y="29"/>
                  <a:pt x="18" y="29"/>
                </a:cubicBezTo>
                <a:moveTo>
                  <a:pt x="18" y="0"/>
                </a:moveTo>
                <a:cubicBezTo>
                  <a:pt x="8" y="0"/>
                  <a:pt x="0" y="7"/>
                  <a:pt x="0" y="17"/>
                </a:cubicBezTo>
                <a:cubicBezTo>
                  <a:pt x="0" y="27"/>
                  <a:pt x="8" y="34"/>
                  <a:pt x="18" y="34"/>
                </a:cubicBezTo>
                <a:cubicBezTo>
                  <a:pt x="27" y="34"/>
                  <a:pt x="35" y="27"/>
                  <a:pt x="35" y="17"/>
                </a:cubicBezTo>
                <a:cubicBezTo>
                  <a:pt x="35" y="7"/>
                  <a:pt x="27" y="0"/>
                  <a:pt x="18" y="0"/>
                </a:cubicBezTo>
              </a:path>
            </a:pathLst>
          </a:custGeom>
          <a:solidFill>
            <a:srgbClr val="E5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Freeform 389"/>
          <p:cNvSpPr>
            <a:spLocks/>
          </p:cNvSpPr>
          <p:nvPr/>
        </p:nvSpPr>
        <p:spPr bwMode="auto">
          <a:xfrm>
            <a:off x="8189913" y="5226050"/>
            <a:ext cx="26988" cy="71438"/>
          </a:xfrm>
          <a:custGeom>
            <a:avLst/>
            <a:gdLst>
              <a:gd name="T0" fmla="*/ 21 w 21"/>
              <a:gd name="T1" fmla="*/ 49 h 59"/>
              <a:gd name="T2" fmla="*/ 11 w 21"/>
              <a:gd name="T3" fmla="*/ 59 h 59"/>
              <a:gd name="T4" fmla="*/ 10 w 21"/>
              <a:gd name="T5" fmla="*/ 59 h 59"/>
              <a:gd name="T6" fmla="*/ 0 w 21"/>
              <a:gd name="T7" fmla="*/ 49 h 59"/>
              <a:gd name="T8" fmla="*/ 0 w 21"/>
              <a:gd name="T9" fmla="*/ 10 h 59"/>
              <a:gd name="T10" fmla="*/ 10 w 21"/>
              <a:gd name="T11" fmla="*/ 0 h 59"/>
              <a:gd name="T12" fmla="*/ 11 w 21"/>
              <a:gd name="T13" fmla="*/ 0 h 59"/>
              <a:gd name="T14" fmla="*/ 21 w 21"/>
              <a:gd name="T15" fmla="*/ 10 h 59"/>
              <a:gd name="T16" fmla="*/ 21 w 21"/>
              <a:gd name="T1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59">
                <a:moveTo>
                  <a:pt x="21" y="49"/>
                </a:moveTo>
                <a:cubicBezTo>
                  <a:pt x="21" y="55"/>
                  <a:pt x="17" y="59"/>
                  <a:pt x="11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5" y="59"/>
                  <a:pt x="0" y="55"/>
                  <a:pt x="0" y="4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1" y="5"/>
                  <a:pt x="21" y="10"/>
                </a:cubicBezTo>
                <a:lnTo>
                  <a:pt x="21" y="49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" name="Freeform 390"/>
          <p:cNvSpPr>
            <a:spLocks noEditPoints="1"/>
          </p:cNvSpPr>
          <p:nvPr/>
        </p:nvSpPr>
        <p:spPr bwMode="auto">
          <a:xfrm>
            <a:off x="8270876" y="5260975"/>
            <a:ext cx="55563" cy="53975"/>
          </a:xfrm>
          <a:custGeom>
            <a:avLst/>
            <a:gdLst>
              <a:gd name="T0" fmla="*/ 23 w 45"/>
              <a:gd name="T1" fmla="*/ 44 h 44"/>
              <a:gd name="T2" fmla="*/ 0 w 45"/>
              <a:gd name="T3" fmla="*/ 22 h 44"/>
              <a:gd name="T4" fmla="*/ 23 w 45"/>
              <a:gd name="T5" fmla="*/ 0 h 44"/>
              <a:gd name="T6" fmla="*/ 45 w 45"/>
              <a:gd name="T7" fmla="*/ 22 h 44"/>
              <a:gd name="T8" fmla="*/ 23 w 45"/>
              <a:gd name="T9" fmla="*/ 44 h 44"/>
              <a:gd name="T10" fmla="*/ 23 w 45"/>
              <a:gd name="T11" fmla="*/ 10 h 44"/>
              <a:gd name="T12" fmla="*/ 10 w 45"/>
              <a:gd name="T13" fmla="*/ 22 h 44"/>
              <a:gd name="T14" fmla="*/ 23 w 45"/>
              <a:gd name="T15" fmla="*/ 34 h 44"/>
              <a:gd name="T16" fmla="*/ 35 w 45"/>
              <a:gd name="T17" fmla="*/ 22 h 44"/>
              <a:gd name="T18" fmla="*/ 23 w 45"/>
              <a:gd name="T1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4">
                <a:moveTo>
                  <a:pt x="23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34"/>
                  <a:pt x="35" y="44"/>
                  <a:pt x="23" y="44"/>
                </a:cubicBezTo>
                <a:moveTo>
                  <a:pt x="23" y="10"/>
                </a:moveTo>
                <a:cubicBezTo>
                  <a:pt x="16" y="10"/>
                  <a:pt x="10" y="15"/>
                  <a:pt x="10" y="22"/>
                </a:cubicBezTo>
                <a:cubicBezTo>
                  <a:pt x="10" y="29"/>
                  <a:pt x="16" y="34"/>
                  <a:pt x="23" y="34"/>
                </a:cubicBezTo>
                <a:cubicBezTo>
                  <a:pt x="29" y="34"/>
                  <a:pt x="35" y="29"/>
                  <a:pt x="35" y="22"/>
                </a:cubicBezTo>
                <a:cubicBezTo>
                  <a:pt x="35" y="15"/>
                  <a:pt x="29" y="10"/>
                  <a:pt x="23" y="10"/>
                </a:cubicBezTo>
              </a:path>
            </a:pathLst>
          </a:custGeom>
          <a:solidFill>
            <a:srgbClr val="F29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" name="Oval 391"/>
          <p:cNvSpPr>
            <a:spLocks noChangeArrowheads="1"/>
          </p:cNvSpPr>
          <p:nvPr/>
        </p:nvSpPr>
        <p:spPr bwMode="auto">
          <a:xfrm>
            <a:off x="8281988" y="5273675"/>
            <a:ext cx="31750" cy="28575"/>
          </a:xfrm>
          <a:prstGeom prst="ellipse">
            <a:avLst/>
          </a:prstGeom>
          <a:solidFill>
            <a:srgbClr val="E52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" name="Freeform 392"/>
          <p:cNvSpPr>
            <a:spLocks noEditPoints="1"/>
          </p:cNvSpPr>
          <p:nvPr/>
        </p:nvSpPr>
        <p:spPr bwMode="auto">
          <a:xfrm>
            <a:off x="8277226" y="5267325"/>
            <a:ext cx="42863" cy="41275"/>
          </a:xfrm>
          <a:custGeom>
            <a:avLst/>
            <a:gdLst>
              <a:gd name="T0" fmla="*/ 18 w 35"/>
              <a:gd name="T1" fmla="*/ 29 h 34"/>
              <a:gd name="T2" fmla="*/ 5 w 35"/>
              <a:gd name="T3" fmla="*/ 17 h 34"/>
              <a:gd name="T4" fmla="*/ 18 w 35"/>
              <a:gd name="T5" fmla="*/ 5 h 34"/>
              <a:gd name="T6" fmla="*/ 30 w 35"/>
              <a:gd name="T7" fmla="*/ 17 h 34"/>
              <a:gd name="T8" fmla="*/ 18 w 35"/>
              <a:gd name="T9" fmla="*/ 29 h 34"/>
              <a:gd name="T10" fmla="*/ 18 w 35"/>
              <a:gd name="T11" fmla="*/ 0 h 34"/>
              <a:gd name="T12" fmla="*/ 0 w 35"/>
              <a:gd name="T13" fmla="*/ 17 h 34"/>
              <a:gd name="T14" fmla="*/ 18 w 35"/>
              <a:gd name="T15" fmla="*/ 34 h 34"/>
              <a:gd name="T16" fmla="*/ 35 w 35"/>
              <a:gd name="T17" fmla="*/ 17 h 34"/>
              <a:gd name="T18" fmla="*/ 18 w 35"/>
              <a:gd name="T1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4">
                <a:moveTo>
                  <a:pt x="18" y="29"/>
                </a:moveTo>
                <a:cubicBezTo>
                  <a:pt x="11" y="29"/>
                  <a:pt x="5" y="24"/>
                  <a:pt x="5" y="17"/>
                </a:cubicBezTo>
                <a:cubicBezTo>
                  <a:pt x="5" y="10"/>
                  <a:pt x="11" y="5"/>
                  <a:pt x="18" y="5"/>
                </a:cubicBezTo>
                <a:cubicBezTo>
                  <a:pt x="24" y="5"/>
                  <a:pt x="30" y="10"/>
                  <a:pt x="30" y="17"/>
                </a:cubicBezTo>
                <a:cubicBezTo>
                  <a:pt x="30" y="24"/>
                  <a:pt x="24" y="29"/>
                  <a:pt x="18" y="29"/>
                </a:cubicBezTo>
                <a:moveTo>
                  <a:pt x="18" y="0"/>
                </a:moveTo>
                <a:cubicBezTo>
                  <a:pt x="8" y="0"/>
                  <a:pt x="0" y="7"/>
                  <a:pt x="0" y="17"/>
                </a:cubicBezTo>
                <a:cubicBezTo>
                  <a:pt x="0" y="27"/>
                  <a:pt x="8" y="34"/>
                  <a:pt x="18" y="34"/>
                </a:cubicBezTo>
                <a:cubicBezTo>
                  <a:pt x="27" y="34"/>
                  <a:pt x="35" y="27"/>
                  <a:pt x="35" y="17"/>
                </a:cubicBezTo>
                <a:cubicBezTo>
                  <a:pt x="35" y="7"/>
                  <a:pt x="27" y="0"/>
                  <a:pt x="18" y="0"/>
                </a:cubicBezTo>
              </a:path>
            </a:pathLst>
          </a:custGeom>
          <a:solidFill>
            <a:srgbClr val="E5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" name="Freeform 393"/>
          <p:cNvSpPr>
            <a:spLocks/>
          </p:cNvSpPr>
          <p:nvPr/>
        </p:nvSpPr>
        <p:spPr bwMode="auto">
          <a:xfrm>
            <a:off x="8285163" y="5226050"/>
            <a:ext cx="25400" cy="71438"/>
          </a:xfrm>
          <a:custGeom>
            <a:avLst/>
            <a:gdLst>
              <a:gd name="T0" fmla="*/ 21 w 21"/>
              <a:gd name="T1" fmla="*/ 49 h 59"/>
              <a:gd name="T2" fmla="*/ 11 w 21"/>
              <a:gd name="T3" fmla="*/ 59 h 59"/>
              <a:gd name="T4" fmla="*/ 10 w 21"/>
              <a:gd name="T5" fmla="*/ 59 h 59"/>
              <a:gd name="T6" fmla="*/ 0 w 21"/>
              <a:gd name="T7" fmla="*/ 49 h 59"/>
              <a:gd name="T8" fmla="*/ 0 w 21"/>
              <a:gd name="T9" fmla="*/ 10 h 59"/>
              <a:gd name="T10" fmla="*/ 10 w 21"/>
              <a:gd name="T11" fmla="*/ 0 h 59"/>
              <a:gd name="T12" fmla="*/ 11 w 21"/>
              <a:gd name="T13" fmla="*/ 0 h 59"/>
              <a:gd name="T14" fmla="*/ 21 w 21"/>
              <a:gd name="T15" fmla="*/ 10 h 59"/>
              <a:gd name="T16" fmla="*/ 21 w 21"/>
              <a:gd name="T1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59">
                <a:moveTo>
                  <a:pt x="21" y="49"/>
                </a:moveTo>
                <a:cubicBezTo>
                  <a:pt x="21" y="55"/>
                  <a:pt x="17" y="59"/>
                  <a:pt x="11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5" y="59"/>
                  <a:pt x="0" y="55"/>
                  <a:pt x="0" y="4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1" y="5"/>
                  <a:pt x="21" y="10"/>
                </a:cubicBezTo>
                <a:lnTo>
                  <a:pt x="21" y="49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" name="Freeform 394"/>
          <p:cNvSpPr>
            <a:spLocks noEditPoints="1"/>
          </p:cNvSpPr>
          <p:nvPr/>
        </p:nvSpPr>
        <p:spPr bwMode="auto">
          <a:xfrm>
            <a:off x="8364538" y="5260975"/>
            <a:ext cx="55563" cy="53975"/>
          </a:xfrm>
          <a:custGeom>
            <a:avLst/>
            <a:gdLst>
              <a:gd name="T0" fmla="*/ 23 w 45"/>
              <a:gd name="T1" fmla="*/ 44 h 44"/>
              <a:gd name="T2" fmla="*/ 0 w 45"/>
              <a:gd name="T3" fmla="*/ 22 h 44"/>
              <a:gd name="T4" fmla="*/ 23 w 45"/>
              <a:gd name="T5" fmla="*/ 0 h 44"/>
              <a:gd name="T6" fmla="*/ 45 w 45"/>
              <a:gd name="T7" fmla="*/ 22 h 44"/>
              <a:gd name="T8" fmla="*/ 23 w 45"/>
              <a:gd name="T9" fmla="*/ 44 h 44"/>
              <a:gd name="T10" fmla="*/ 23 w 45"/>
              <a:gd name="T11" fmla="*/ 10 h 44"/>
              <a:gd name="T12" fmla="*/ 10 w 45"/>
              <a:gd name="T13" fmla="*/ 22 h 44"/>
              <a:gd name="T14" fmla="*/ 23 w 45"/>
              <a:gd name="T15" fmla="*/ 34 h 44"/>
              <a:gd name="T16" fmla="*/ 35 w 45"/>
              <a:gd name="T17" fmla="*/ 22 h 44"/>
              <a:gd name="T18" fmla="*/ 23 w 45"/>
              <a:gd name="T1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4">
                <a:moveTo>
                  <a:pt x="23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34"/>
                  <a:pt x="35" y="44"/>
                  <a:pt x="23" y="44"/>
                </a:cubicBezTo>
                <a:moveTo>
                  <a:pt x="23" y="10"/>
                </a:moveTo>
                <a:cubicBezTo>
                  <a:pt x="16" y="10"/>
                  <a:pt x="10" y="15"/>
                  <a:pt x="10" y="22"/>
                </a:cubicBezTo>
                <a:cubicBezTo>
                  <a:pt x="10" y="29"/>
                  <a:pt x="16" y="34"/>
                  <a:pt x="23" y="34"/>
                </a:cubicBezTo>
                <a:cubicBezTo>
                  <a:pt x="29" y="34"/>
                  <a:pt x="35" y="29"/>
                  <a:pt x="35" y="22"/>
                </a:cubicBezTo>
                <a:cubicBezTo>
                  <a:pt x="35" y="15"/>
                  <a:pt x="29" y="10"/>
                  <a:pt x="23" y="10"/>
                </a:cubicBezTo>
              </a:path>
            </a:pathLst>
          </a:custGeom>
          <a:solidFill>
            <a:srgbClr val="F29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" name="Oval 395"/>
          <p:cNvSpPr>
            <a:spLocks noChangeArrowheads="1"/>
          </p:cNvSpPr>
          <p:nvPr/>
        </p:nvSpPr>
        <p:spPr bwMode="auto">
          <a:xfrm>
            <a:off x="8377238" y="5273675"/>
            <a:ext cx="30163" cy="28575"/>
          </a:xfrm>
          <a:prstGeom prst="ellipse">
            <a:avLst/>
          </a:prstGeom>
          <a:solidFill>
            <a:srgbClr val="E52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" name="Freeform 396"/>
          <p:cNvSpPr>
            <a:spLocks noEditPoints="1"/>
          </p:cNvSpPr>
          <p:nvPr/>
        </p:nvSpPr>
        <p:spPr bwMode="auto">
          <a:xfrm>
            <a:off x="8370888" y="5267325"/>
            <a:ext cx="42863" cy="41275"/>
          </a:xfrm>
          <a:custGeom>
            <a:avLst/>
            <a:gdLst>
              <a:gd name="T0" fmla="*/ 18 w 35"/>
              <a:gd name="T1" fmla="*/ 29 h 34"/>
              <a:gd name="T2" fmla="*/ 5 w 35"/>
              <a:gd name="T3" fmla="*/ 17 h 34"/>
              <a:gd name="T4" fmla="*/ 18 w 35"/>
              <a:gd name="T5" fmla="*/ 5 h 34"/>
              <a:gd name="T6" fmla="*/ 30 w 35"/>
              <a:gd name="T7" fmla="*/ 17 h 34"/>
              <a:gd name="T8" fmla="*/ 18 w 35"/>
              <a:gd name="T9" fmla="*/ 29 h 34"/>
              <a:gd name="T10" fmla="*/ 18 w 35"/>
              <a:gd name="T11" fmla="*/ 0 h 34"/>
              <a:gd name="T12" fmla="*/ 0 w 35"/>
              <a:gd name="T13" fmla="*/ 17 h 34"/>
              <a:gd name="T14" fmla="*/ 18 w 35"/>
              <a:gd name="T15" fmla="*/ 34 h 34"/>
              <a:gd name="T16" fmla="*/ 35 w 35"/>
              <a:gd name="T17" fmla="*/ 17 h 34"/>
              <a:gd name="T18" fmla="*/ 18 w 35"/>
              <a:gd name="T1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4">
                <a:moveTo>
                  <a:pt x="18" y="29"/>
                </a:moveTo>
                <a:cubicBezTo>
                  <a:pt x="11" y="29"/>
                  <a:pt x="5" y="24"/>
                  <a:pt x="5" y="17"/>
                </a:cubicBezTo>
                <a:cubicBezTo>
                  <a:pt x="5" y="10"/>
                  <a:pt x="11" y="5"/>
                  <a:pt x="18" y="5"/>
                </a:cubicBezTo>
                <a:cubicBezTo>
                  <a:pt x="24" y="5"/>
                  <a:pt x="30" y="10"/>
                  <a:pt x="30" y="17"/>
                </a:cubicBezTo>
                <a:cubicBezTo>
                  <a:pt x="30" y="24"/>
                  <a:pt x="24" y="29"/>
                  <a:pt x="18" y="29"/>
                </a:cubicBezTo>
                <a:moveTo>
                  <a:pt x="18" y="0"/>
                </a:moveTo>
                <a:cubicBezTo>
                  <a:pt x="8" y="0"/>
                  <a:pt x="0" y="7"/>
                  <a:pt x="0" y="17"/>
                </a:cubicBezTo>
                <a:cubicBezTo>
                  <a:pt x="0" y="27"/>
                  <a:pt x="8" y="34"/>
                  <a:pt x="18" y="34"/>
                </a:cubicBezTo>
                <a:cubicBezTo>
                  <a:pt x="27" y="34"/>
                  <a:pt x="35" y="27"/>
                  <a:pt x="35" y="17"/>
                </a:cubicBezTo>
                <a:cubicBezTo>
                  <a:pt x="35" y="7"/>
                  <a:pt x="27" y="0"/>
                  <a:pt x="18" y="0"/>
                </a:cubicBezTo>
              </a:path>
            </a:pathLst>
          </a:custGeom>
          <a:solidFill>
            <a:srgbClr val="E5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" name="Freeform 397"/>
          <p:cNvSpPr>
            <a:spLocks/>
          </p:cNvSpPr>
          <p:nvPr/>
        </p:nvSpPr>
        <p:spPr bwMode="auto">
          <a:xfrm>
            <a:off x="8380413" y="5226050"/>
            <a:ext cx="25400" cy="71438"/>
          </a:xfrm>
          <a:custGeom>
            <a:avLst/>
            <a:gdLst>
              <a:gd name="T0" fmla="*/ 21 w 21"/>
              <a:gd name="T1" fmla="*/ 49 h 59"/>
              <a:gd name="T2" fmla="*/ 11 w 21"/>
              <a:gd name="T3" fmla="*/ 59 h 59"/>
              <a:gd name="T4" fmla="*/ 10 w 21"/>
              <a:gd name="T5" fmla="*/ 59 h 59"/>
              <a:gd name="T6" fmla="*/ 0 w 21"/>
              <a:gd name="T7" fmla="*/ 49 h 59"/>
              <a:gd name="T8" fmla="*/ 0 w 21"/>
              <a:gd name="T9" fmla="*/ 10 h 59"/>
              <a:gd name="T10" fmla="*/ 10 w 21"/>
              <a:gd name="T11" fmla="*/ 0 h 59"/>
              <a:gd name="T12" fmla="*/ 11 w 21"/>
              <a:gd name="T13" fmla="*/ 0 h 59"/>
              <a:gd name="T14" fmla="*/ 21 w 21"/>
              <a:gd name="T15" fmla="*/ 10 h 59"/>
              <a:gd name="T16" fmla="*/ 21 w 21"/>
              <a:gd name="T1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59">
                <a:moveTo>
                  <a:pt x="21" y="49"/>
                </a:moveTo>
                <a:cubicBezTo>
                  <a:pt x="21" y="55"/>
                  <a:pt x="17" y="59"/>
                  <a:pt x="11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5" y="59"/>
                  <a:pt x="0" y="55"/>
                  <a:pt x="0" y="4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1" y="5"/>
                  <a:pt x="21" y="10"/>
                </a:cubicBezTo>
                <a:lnTo>
                  <a:pt x="21" y="49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" name="Freeform 398"/>
          <p:cNvSpPr>
            <a:spLocks noEditPoints="1"/>
          </p:cNvSpPr>
          <p:nvPr/>
        </p:nvSpPr>
        <p:spPr bwMode="auto">
          <a:xfrm>
            <a:off x="8459788" y="5260975"/>
            <a:ext cx="55563" cy="53975"/>
          </a:xfrm>
          <a:custGeom>
            <a:avLst/>
            <a:gdLst>
              <a:gd name="T0" fmla="*/ 23 w 45"/>
              <a:gd name="T1" fmla="*/ 44 h 44"/>
              <a:gd name="T2" fmla="*/ 0 w 45"/>
              <a:gd name="T3" fmla="*/ 22 h 44"/>
              <a:gd name="T4" fmla="*/ 23 w 45"/>
              <a:gd name="T5" fmla="*/ 0 h 44"/>
              <a:gd name="T6" fmla="*/ 45 w 45"/>
              <a:gd name="T7" fmla="*/ 22 h 44"/>
              <a:gd name="T8" fmla="*/ 23 w 45"/>
              <a:gd name="T9" fmla="*/ 44 h 44"/>
              <a:gd name="T10" fmla="*/ 23 w 45"/>
              <a:gd name="T11" fmla="*/ 10 h 44"/>
              <a:gd name="T12" fmla="*/ 10 w 45"/>
              <a:gd name="T13" fmla="*/ 22 h 44"/>
              <a:gd name="T14" fmla="*/ 23 w 45"/>
              <a:gd name="T15" fmla="*/ 34 h 44"/>
              <a:gd name="T16" fmla="*/ 35 w 45"/>
              <a:gd name="T17" fmla="*/ 22 h 44"/>
              <a:gd name="T18" fmla="*/ 23 w 45"/>
              <a:gd name="T1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4">
                <a:moveTo>
                  <a:pt x="23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34"/>
                  <a:pt x="35" y="44"/>
                  <a:pt x="23" y="44"/>
                </a:cubicBezTo>
                <a:moveTo>
                  <a:pt x="23" y="10"/>
                </a:moveTo>
                <a:cubicBezTo>
                  <a:pt x="16" y="10"/>
                  <a:pt x="10" y="15"/>
                  <a:pt x="10" y="22"/>
                </a:cubicBezTo>
                <a:cubicBezTo>
                  <a:pt x="10" y="29"/>
                  <a:pt x="16" y="34"/>
                  <a:pt x="23" y="34"/>
                </a:cubicBezTo>
                <a:cubicBezTo>
                  <a:pt x="29" y="34"/>
                  <a:pt x="35" y="29"/>
                  <a:pt x="35" y="22"/>
                </a:cubicBezTo>
                <a:cubicBezTo>
                  <a:pt x="35" y="15"/>
                  <a:pt x="29" y="10"/>
                  <a:pt x="23" y="10"/>
                </a:cubicBezTo>
              </a:path>
            </a:pathLst>
          </a:custGeom>
          <a:solidFill>
            <a:srgbClr val="F29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" name="Oval 399"/>
          <p:cNvSpPr>
            <a:spLocks noChangeArrowheads="1"/>
          </p:cNvSpPr>
          <p:nvPr/>
        </p:nvSpPr>
        <p:spPr bwMode="auto">
          <a:xfrm>
            <a:off x="8472488" y="5273675"/>
            <a:ext cx="30163" cy="28575"/>
          </a:xfrm>
          <a:prstGeom prst="ellipse">
            <a:avLst/>
          </a:prstGeom>
          <a:solidFill>
            <a:srgbClr val="E52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" name="Freeform 400"/>
          <p:cNvSpPr>
            <a:spLocks noEditPoints="1"/>
          </p:cNvSpPr>
          <p:nvPr/>
        </p:nvSpPr>
        <p:spPr bwMode="auto">
          <a:xfrm>
            <a:off x="8466138" y="5267325"/>
            <a:ext cx="42863" cy="41275"/>
          </a:xfrm>
          <a:custGeom>
            <a:avLst/>
            <a:gdLst>
              <a:gd name="T0" fmla="*/ 18 w 35"/>
              <a:gd name="T1" fmla="*/ 29 h 34"/>
              <a:gd name="T2" fmla="*/ 5 w 35"/>
              <a:gd name="T3" fmla="*/ 17 h 34"/>
              <a:gd name="T4" fmla="*/ 18 w 35"/>
              <a:gd name="T5" fmla="*/ 5 h 34"/>
              <a:gd name="T6" fmla="*/ 30 w 35"/>
              <a:gd name="T7" fmla="*/ 17 h 34"/>
              <a:gd name="T8" fmla="*/ 18 w 35"/>
              <a:gd name="T9" fmla="*/ 29 h 34"/>
              <a:gd name="T10" fmla="*/ 18 w 35"/>
              <a:gd name="T11" fmla="*/ 0 h 34"/>
              <a:gd name="T12" fmla="*/ 0 w 35"/>
              <a:gd name="T13" fmla="*/ 17 h 34"/>
              <a:gd name="T14" fmla="*/ 18 w 35"/>
              <a:gd name="T15" fmla="*/ 34 h 34"/>
              <a:gd name="T16" fmla="*/ 35 w 35"/>
              <a:gd name="T17" fmla="*/ 17 h 34"/>
              <a:gd name="T18" fmla="*/ 18 w 35"/>
              <a:gd name="T1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4">
                <a:moveTo>
                  <a:pt x="18" y="29"/>
                </a:moveTo>
                <a:cubicBezTo>
                  <a:pt x="11" y="29"/>
                  <a:pt x="5" y="24"/>
                  <a:pt x="5" y="17"/>
                </a:cubicBezTo>
                <a:cubicBezTo>
                  <a:pt x="5" y="10"/>
                  <a:pt x="11" y="5"/>
                  <a:pt x="18" y="5"/>
                </a:cubicBezTo>
                <a:cubicBezTo>
                  <a:pt x="24" y="5"/>
                  <a:pt x="30" y="10"/>
                  <a:pt x="30" y="17"/>
                </a:cubicBezTo>
                <a:cubicBezTo>
                  <a:pt x="30" y="24"/>
                  <a:pt x="24" y="29"/>
                  <a:pt x="18" y="29"/>
                </a:cubicBezTo>
                <a:moveTo>
                  <a:pt x="18" y="0"/>
                </a:moveTo>
                <a:cubicBezTo>
                  <a:pt x="8" y="0"/>
                  <a:pt x="0" y="7"/>
                  <a:pt x="0" y="17"/>
                </a:cubicBezTo>
                <a:cubicBezTo>
                  <a:pt x="0" y="27"/>
                  <a:pt x="8" y="34"/>
                  <a:pt x="18" y="34"/>
                </a:cubicBezTo>
                <a:cubicBezTo>
                  <a:pt x="27" y="34"/>
                  <a:pt x="35" y="27"/>
                  <a:pt x="35" y="17"/>
                </a:cubicBezTo>
                <a:cubicBezTo>
                  <a:pt x="35" y="7"/>
                  <a:pt x="27" y="0"/>
                  <a:pt x="18" y="0"/>
                </a:cubicBezTo>
              </a:path>
            </a:pathLst>
          </a:custGeom>
          <a:solidFill>
            <a:srgbClr val="E5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" name="Freeform 401"/>
          <p:cNvSpPr>
            <a:spLocks/>
          </p:cNvSpPr>
          <p:nvPr/>
        </p:nvSpPr>
        <p:spPr bwMode="auto">
          <a:xfrm>
            <a:off x="8474076" y="5226050"/>
            <a:ext cx="26988" cy="71438"/>
          </a:xfrm>
          <a:custGeom>
            <a:avLst/>
            <a:gdLst>
              <a:gd name="T0" fmla="*/ 21 w 21"/>
              <a:gd name="T1" fmla="*/ 49 h 59"/>
              <a:gd name="T2" fmla="*/ 11 w 21"/>
              <a:gd name="T3" fmla="*/ 59 h 59"/>
              <a:gd name="T4" fmla="*/ 10 w 21"/>
              <a:gd name="T5" fmla="*/ 59 h 59"/>
              <a:gd name="T6" fmla="*/ 0 w 21"/>
              <a:gd name="T7" fmla="*/ 49 h 59"/>
              <a:gd name="T8" fmla="*/ 0 w 21"/>
              <a:gd name="T9" fmla="*/ 10 h 59"/>
              <a:gd name="T10" fmla="*/ 10 w 21"/>
              <a:gd name="T11" fmla="*/ 0 h 59"/>
              <a:gd name="T12" fmla="*/ 11 w 21"/>
              <a:gd name="T13" fmla="*/ 0 h 59"/>
              <a:gd name="T14" fmla="*/ 21 w 21"/>
              <a:gd name="T15" fmla="*/ 10 h 59"/>
              <a:gd name="T16" fmla="*/ 21 w 21"/>
              <a:gd name="T1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59">
                <a:moveTo>
                  <a:pt x="21" y="49"/>
                </a:moveTo>
                <a:cubicBezTo>
                  <a:pt x="21" y="55"/>
                  <a:pt x="17" y="59"/>
                  <a:pt x="11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4" y="59"/>
                  <a:pt x="0" y="55"/>
                  <a:pt x="0" y="4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1" y="5"/>
                  <a:pt x="21" y="10"/>
                </a:cubicBezTo>
                <a:lnTo>
                  <a:pt x="21" y="49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" name="Freeform 402"/>
          <p:cNvSpPr>
            <a:spLocks noEditPoints="1"/>
          </p:cNvSpPr>
          <p:nvPr/>
        </p:nvSpPr>
        <p:spPr bwMode="auto">
          <a:xfrm>
            <a:off x="8555038" y="5260975"/>
            <a:ext cx="53975" cy="53975"/>
          </a:xfrm>
          <a:custGeom>
            <a:avLst/>
            <a:gdLst>
              <a:gd name="T0" fmla="*/ 22 w 45"/>
              <a:gd name="T1" fmla="*/ 44 h 44"/>
              <a:gd name="T2" fmla="*/ 0 w 45"/>
              <a:gd name="T3" fmla="*/ 22 h 44"/>
              <a:gd name="T4" fmla="*/ 22 w 45"/>
              <a:gd name="T5" fmla="*/ 0 h 44"/>
              <a:gd name="T6" fmla="*/ 45 w 45"/>
              <a:gd name="T7" fmla="*/ 22 h 44"/>
              <a:gd name="T8" fmla="*/ 22 w 45"/>
              <a:gd name="T9" fmla="*/ 44 h 44"/>
              <a:gd name="T10" fmla="*/ 22 w 45"/>
              <a:gd name="T11" fmla="*/ 10 h 44"/>
              <a:gd name="T12" fmla="*/ 10 w 45"/>
              <a:gd name="T13" fmla="*/ 22 h 44"/>
              <a:gd name="T14" fmla="*/ 22 w 45"/>
              <a:gd name="T15" fmla="*/ 34 h 44"/>
              <a:gd name="T16" fmla="*/ 35 w 45"/>
              <a:gd name="T17" fmla="*/ 22 h 44"/>
              <a:gd name="T18" fmla="*/ 22 w 45"/>
              <a:gd name="T1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4">
                <a:moveTo>
                  <a:pt x="22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34"/>
                  <a:pt x="35" y="44"/>
                  <a:pt x="22" y="44"/>
                </a:cubicBezTo>
                <a:moveTo>
                  <a:pt x="22" y="10"/>
                </a:moveTo>
                <a:cubicBezTo>
                  <a:pt x="16" y="10"/>
                  <a:pt x="10" y="15"/>
                  <a:pt x="10" y="22"/>
                </a:cubicBezTo>
                <a:cubicBezTo>
                  <a:pt x="10" y="29"/>
                  <a:pt x="16" y="34"/>
                  <a:pt x="22" y="34"/>
                </a:cubicBezTo>
                <a:cubicBezTo>
                  <a:pt x="29" y="34"/>
                  <a:pt x="35" y="29"/>
                  <a:pt x="35" y="22"/>
                </a:cubicBezTo>
                <a:cubicBezTo>
                  <a:pt x="35" y="15"/>
                  <a:pt x="29" y="10"/>
                  <a:pt x="22" y="10"/>
                </a:cubicBezTo>
              </a:path>
            </a:pathLst>
          </a:custGeom>
          <a:solidFill>
            <a:srgbClr val="F29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" name="Oval 403"/>
          <p:cNvSpPr>
            <a:spLocks noChangeArrowheads="1"/>
          </p:cNvSpPr>
          <p:nvPr/>
        </p:nvSpPr>
        <p:spPr bwMode="auto">
          <a:xfrm>
            <a:off x="8566151" y="5273675"/>
            <a:ext cx="31750" cy="28575"/>
          </a:xfrm>
          <a:prstGeom prst="ellipse">
            <a:avLst/>
          </a:prstGeom>
          <a:solidFill>
            <a:srgbClr val="E52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" name="Freeform 404"/>
          <p:cNvSpPr>
            <a:spLocks noEditPoints="1"/>
          </p:cNvSpPr>
          <p:nvPr/>
        </p:nvSpPr>
        <p:spPr bwMode="auto">
          <a:xfrm>
            <a:off x="8561388" y="5267325"/>
            <a:ext cx="42863" cy="41275"/>
          </a:xfrm>
          <a:custGeom>
            <a:avLst/>
            <a:gdLst>
              <a:gd name="T0" fmla="*/ 17 w 35"/>
              <a:gd name="T1" fmla="*/ 29 h 34"/>
              <a:gd name="T2" fmla="*/ 5 w 35"/>
              <a:gd name="T3" fmla="*/ 17 h 34"/>
              <a:gd name="T4" fmla="*/ 17 w 35"/>
              <a:gd name="T5" fmla="*/ 5 h 34"/>
              <a:gd name="T6" fmla="*/ 30 w 35"/>
              <a:gd name="T7" fmla="*/ 17 h 34"/>
              <a:gd name="T8" fmla="*/ 17 w 35"/>
              <a:gd name="T9" fmla="*/ 29 h 34"/>
              <a:gd name="T10" fmla="*/ 17 w 35"/>
              <a:gd name="T11" fmla="*/ 0 h 34"/>
              <a:gd name="T12" fmla="*/ 0 w 35"/>
              <a:gd name="T13" fmla="*/ 17 h 34"/>
              <a:gd name="T14" fmla="*/ 17 w 35"/>
              <a:gd name="T15" fmla="*/ 34 h 34"/>
              <a:gd name="T16" fmla="*/ 35 w 35"/>
              <a:gd name="T17" fmla="*/ 17 h 34"/>
              <a:gd name="T18" fmla="*/ 17 w 35"/>
              <a:gd name="T1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4">
                <a:moveTo>
                  <a:pt x="17" y="29"/>
                </a:moveTo>
                <a:cubicBezTo>
                  <a:pt x="11" y="29"/>
                  <a:pt x="5" y="24"/>
                  <a:pt x="5" y="17"/>
                </a:cubicBezTo>
                <a:cubicBezTo>
                  <a:pt x="5" y="10"/>
                  <a:pt x="11" y="5"/>
                  <a:pt x="17" y="5"/>
                </a:cubicBezTo>
                <a:cubicBezTo>
                  <a:pt x="24" y="5"/>
                  <a:pt x="30" y="10"/>
                  <a:pt x="30" y="17"/>
                </a:cubicBezTo>
                <a:cubicBezTo>
                  <a:pt x="30" y="24"/>
                  <a:pt x="24" y="29"/>
                  <a:pt x="17" y="29"/>
                </a:cubicBezTo>
                <a:moveTo>
                  <a:pt x="17" y="0"/>
                </a:moveTo>
                <a:cubicBezTo>
                  <a:pt x="8" y="0"/>
                  <a:pt x="0" y="7"/>
                  <a:pt x="0" y="17"/>
                </a:cubicBezTo>
                <a:cubicBezTo>
                  <a:pt x="0" y="27"/>
                  <a:pt x="8" y="34"/>
                  <a:pt x="17" y="34"/>
                </a:cubicBezTo>
                <a:cubicBezTo>
                  <a:pt x="27" y="34"/>
                  <a:pt x="35" y="27"/>
                  <a:pt x="35" y="17"/>
                </a:cubicBezTo>
                <a:cubicBezTo>
                  <a:pt x="35" y="7"/>
                  <a:pt x="27" y="0"/>
                  <a:pt x="17" y="0"/>
                </a:cubicBezTo>
              </a:path>
            </a:pathLst>
          </a:custGeom>
          <a:solidFill>
            <a:srgbClr val="E5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" name="Freeform 405"/>
          <p:cNvSpPr>
            <a:spLocks/>
          </p:cNvSpPr>
          <p:nvPr/>
        </p:nvSpPr>
        <p:spPr bwMode="auto">
          <a:xfrm>
            <a:off x="8569326" y="5226050"/>
            <a:ext cx="25400" cy="71438"/>
          </a:xfrm>
          <a:custGeom>
            <a:avLst/>
            <a:gdLst>
              <a:gd name="T0" fmla="*/ 21 w 21"/>
              <a:gd name="T1" fmla="*/ 49 h 59"/>
              <a:gd name="T2" fmla="*/ 11 w 21"/>
              <a:gd name="T3" fmla="*/ 59 h 59"/>
              <a:gd name="T4" fmla="*/ 10 w 21"/>
              <a:gd name="T5" fmla="*/ 59 h 59"/>
              <a:gd name="T6" fmla="*/ 0 w 21"/>
              <a:gd name="T7" fmla="*/ 49 h 59"/>
              <a:gd name="T8" fmla="*/ 0 w 21"/>
              <a:gd name="T9" fmla="*/ 10 h 59"/>
              <a:gd name="T10" fmla="*/ 10 w 21"/>
              <a:gd name="T11" fmla="*/ 0 h 59"/>
              <a:gd name="T12" fmla="*/ 11 w 21"/>
              <a:gd name="T13" fmla="*/ 0 h 59"/>
              <a:gd name="T14" fmla="*/ 21 w 21"/>
              <a:gd name="T15" fmla="*/ 10 h 59"/>
              <a:gd name="T16" fmla="*/ 21 w 21"/>
              <a:gd name="T1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59">
                <a:moveTo>
                  <a:pt x="21" y="49"/>
                </a:moveTo>
                <a:cubicBezTo>
                  <a:pt x="21" y="55"/>
                  <a:pt x="17" y="59"/>
                  <a:pt x="11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4" y="59"/>
                  <a:pt x="0" y="55"/>
                  <a:pt x="0" y="4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1" y="5"/>
                  <a:pt x="21" y="10"/>
                </a:cubicBezTo>
                <a:lnTo>
                  <a:pt x="21" y="49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407"/>
          <p:cNvSpPr>
            <a:spLocks noEditPoints="1"/>
          </p:cNvSpPr>
          <p:nvPr/>
        </p:nvSpPr>
        <p:spPr bwMode="auto">
          <a:xfrm>
            <a:off x="8648700" y="5260975"/>
            <a:ext cx="55563" cy="53975"/>
          </a:xfrm>
          <a:custGeom>
            <a:avLst/>
            <a:gdLst>
              <a:gd name="T0" fmla="*/ 22 w 45"/>
              <a:gd name="T1" fmla="*/ 44 h 44"/>
              <a:gd name="T2" fmla="*/ 0 w 45"/>
              <a:gd name="T3" fmla="*/ 22 h 44"/>
              <a:gd name="T4" fmla="*/ 22 w 45"/>
              <a:gd name="T5" fmla="*/ 0 h 44"/>
              <a:gd name="T6" fmla="*/ 45 w 45"/>
              <a:gd name="T7" fmla="*/ 22 h 44"/>
              <a:gd name="T8" fmla="*/ 22 w 45"/>
              <a:gd name="T9" fmla="*/ 44 h 44"/>
              <a:gd name="T10" fmla="*/ 22 w 45"/>
              <a:gd name="T11" fmla="*/ 10 h 44"/>
              <a:gd name="T12" fmla="*/ 10 w 45"/>
              <a:gd name="T13" fmla="*/ 22 h 44"/>
              <a:gd name="T14" fmla="*/ 22 w 45"/>
              <a:gd name="T15" fmla="*/ 34 h 44"/>
              <a:gd name="T16" fmla="*/ 35 w 45"/>
              <a:gd name="T17" fmla="*/ 22 h 44"/>
              <a:gd name="T18" fmla="*/ 22 w 45"/>
              <a:gd name="T1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4">
                <a:moveTo>
                  <a:pt x="22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34"/>
                  <a:pt x="35" y="44"/>
                  <a:pt x="22" y="44"/>
                </a:cubicBezTo>
                <a:moveTo>
                  <a:pt x="22" y="10"/>
                </a:moveTo>
                <a:cubicBezTo>
                  <a:pt x="16" y="10"/>
                  <a:pt x="10" y="15"/>
                  <a:pt x="10" y="22"/>
                </a:cubicBezTo>
                <a:cubicBezTo>
                  <a:pt x="10" y="29"/>
                  <a:pt x="16" y="34"/>
                  <a:pt x="22" y="34"/>
                </a:cubicBezTo>
                <a:cubicBezTo>
                  <a:pt x="29" y="34"/>
                  <a:pt x="35" y="29"/>
                  <a:pt x="35" y="22"/>
                </a:cubicBezTo>
                <a:cubicBezTo>
                  <a:pt x="35" y="15"/>
                  <a:pt x="29" y="10"/>
                  <a:pt x="22" y="10"/>
                </a:cubicBezTo>
              </a:path>
            </a:pathLst>
          </a:custGeom>
          <a:solidFill>
            <a:srgbClr val="F29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Oval 408"/>
          <p:cNvSpPr>
            <a:spLocks noChangeArrowheads="1"/>
          </p:cNvSpPr>
          <p:nvPr/>
        </p:nvSpPr>
        <p:spPr bwMode="auto">
          <a:xfrm>
            <a:off x="8661400" y="5273675"/>
            <a:ext cx="30163" cy="28575"/>
          </a:xfrm>
          <a:prstGeom prst="ellipse">
            <a:avLst/>
          </a:prstGeom>
          <a:solidFill>
            <a:srgbClr val="E52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409"/>
          <p:cNvSpPr>
            <a:spLocks noEditPoints="1"/>
          </p:cNvSpPr>
          <p:nvPr/>
        </p:nvSpPr>
        <p:spPr bwMode="auto">
          <a:xfrm>
            <a:off x="8655050" y="5267325"/>
            <a:ext cx="42863" cy="41275"/>
          </a:xfrm>
          <a:custGeom>
            <a:avLst/>
            <a:gdLst>
              <a:gd name="T0" fmla="*/ 17 w 35"/>
              <a:gd name="T1" fmla="*/ 29 h 34"/>
              <a:gd name="T2" fmla="*/ 5 w 35"/>
              <a:gd name="T3" fmla="*/ 17 h 34"/>
              <a:gd name="T4" fmla="*/ 17 w 35"/>
              <a:gd name="T5" fmla="*/ 5 h 34"/>
              <a:gd name="T6" fmla="*/ 30 w 35"/>
              <a:gd name="T7" fmla="*/ 17 h 34"/>
              <a:gd name="T8" fmla="*/ 17 w 35"/>
              <a:gd name="T9" fmla="*/ 29 h 34"/>
              <a:gd name="T10" fmla="*/ 17 w 35"/>
              <a:gd name="T11" fmla="*/ 0 h 34"/>
              <a:gd name="T12" fmla="*/ 0 w 35"/>
              <a:gd name="T13" fmla="*/ 17 h 34"/>
              <a:gd name="T14" fmla="*/ 17 w 35"/>
              <a:gd name="T15" fmla="*/ 34 h 34"/>
              <a:gd name="T16" fmla="*/ 35 w 35"/>
              <a:gd name="T17" fmla="*/ 17 h 34"/>
              <a:gd name="T18" fmla="*/ 17 w 35"/>
              <a:gd name="T1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4">
                <a:moveTo>
                  <a:pt x="17" y="29"/>
                </a:moveTo>
                <a:cubicBezTo>
                  <a:pt x="11" y="29"/>
                  <a:pt x="5" y="24"/>
                  <a:pt x="5" y="17"/>
                </a:cubicBezTo>
                <a:cubicBezTo>
                  <a:pt x="5" y="10"/>
                  <a:pt x="11" y="5"/>
                  <a:pt x="17" y="5"/>
                </a:cubicBezTo>
                <a:cubicBezTo>
                  <a:pt x="24" y="5"/>
                  <a:pt x="30" y="10"/>
                  <a:pt x="30" y="17"/>
                </a:cubicBezTo>
                <a:cubicBezTo>
                  <a:pt x="30" y="24"/>
                  <a:pt x="24" y="29"/>
                  <a:pt x="17" y="29"/>
                </a:cubicBezTo>
                <a:moveTo>
                  <a:pt x="17" y="0"/>
                </a:moveTo>
                <a:cubicBezTo>
                  <a:pt x="8" y="0"/>
                  <a:pt x="0" y="7"/>
                  <a:pt x="0" y="17"/>
                </a:cubicBezTo>
                <a:cubicBezTo>
                  <a:pt x="0" y="27"/>
                  <a:pt x="8" y="34"/>
                  <a:pt x="17" y="34"/>
                </a:cubicBezTo>
                <a:cubicBezTo>
                  <a:pt x="27" y="34"/>
                  <a:pt x="35" y="27"/>
                  <a:pt x="35" y="17"/>
                </a:cubicBezTo>
                <a:cubicBezTo>
                  <a:pt x="35" y="7"/>
                  <a:pt x="27" y="0"/>
                  <a:pt x="17" y="0"/>
                </a:cubicBezTo>
              </a:path>
            </a:pathLst>
          </a:custGeom>
          <a:solidFill>
            <a:srgbClr val="E5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410"/>
          <p:cNvSpPr>
            <a:spLocks/>
          </p:cNvSpPr>
          <p:nvPr/>
        </p:nvSpPr>
        <p:spPr bwMode="auto">
          <a:xfrm>
            <a:off x="8664575" y="5226050"/>
            <a:ext cx="25400" cy="71438"/>
          </a:xfrm>
          <a:custGeom>
            <a:avLst/>
            <a:gdLst>
              <a:gd name="T0" fmla="*/ 21 w 21"/>
              <a:gd name="T1" fmla="*/ 49 h 59"/>
              <a:gd name="T2" fmla="*/ 11 w 21"/>
              <a:gd name="T3" fmla="*/ 59 h 59"/>
              <a:gd name="T4" fmla="*/ 10 w 21"/>
              <a:gd name="T5" fmla="*/ 59 h 59"/>
              <a:gd name="T6" fmla="*/ 0 w 21"/>
              <a:gd name="T7" fmla="*/ 49 h 59"/>
              <a:gd name="T8" fmla="*/ 0 w 21"/>
              <a:gd name="T9" fmla="*/ 10 h 59"/>
              <a:gd name="T10" fmla="*/ 10 w 21"/>
              <a:gd name="T11" fmla="*/ 0 h 59"/>
              <a:gd name="T12" fmla="*/ 11 w 21"/>
              <a:gd name="T13" fmla="*/ 0 h 59"/>
              <a:gd name="T14" fmla="*/ 21 w 21"/>
              <a:gd name="T15" fmla="*/ 10 h 59"/>
              <a:gd name="T16" fmla="*/ 21 w 21"/>
              <a:gd name="T1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59">
                <a:moveTo>
                  <a:pt x="21" y="49"/>
                </a:moveTo>
                <a:cubicBezTo>
                  <a:pt x="21" y="55"/>
                  <a:pt x="16" y="59"/>
                  <a:pt x="11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4" y="59"/>
                  <a:pt x="0" y="55"/>
                  <a:pt x="0" y="4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21" y="5"/>
                  <a:pt x="21" y="10"/>
                </a:cubicBezTo>
                <a:lnTo>
                  <a:pt x="21" y="49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411"/>
          <p:cNvSpPr>
            <a:spLocks noEditPoints="1"/>
          </p:cNvSpPr>
          <p:nvPr/>
        </p:nvSpPr>
        <p:spPr bwMode="auto">
          <a:xfrm>
            <a:off x="8743950" y="5260975"/>
            <a:ext cx="55563" cy="53975"/>
          </a:xfrm>
          <a:custGeom>
            <a:avLst/>
            <a:gdLst>
              <a:gd name="T0" fmla="*/ 22 w 45"/>
              <a:gd name="T1" fmla="*/ 44 h 44"/>
              <a:gd name="T2" fmla="*/ 0 w 45"/>
              <a:gd name="T3" fmla="*/ 22 h 44"/>
              <a:gd name="T4" fmla="*/ 22 w 45"/>
              <a:gd name="T5" fmla="*/ 0 h 44"/>
              <a:gd name="T6" fmla="*/ 45 w 45"/>
              <a:gd name="T7" fmla="*/ 22 h 44"/>
              <a:gd name="T8" fmla="*/ 22 w 45"/>
              <a:gd name="T9" fmla="*/ 44 h 44"/>
              <a:gd name="T10" fmla="*/ 22 w 45"/>
              <a:gd name="T11" fmla="*/ 10 h 44"/>
              <a:gd name="T12" fmla="*/ 10 w 45"/>
              <a:gd name="T13" fmla="*/ 22 h 44"/>
              <a:gd name="T14" fmla="*/ 22 w 45"/>
              <a:gd name="T15" fmla="*/ 34 h 44"/>
              <a:gd name="T16" fmla="*/ 35 w 45"/>
              <a:gd name="T17" fmla="*/ 22 h 44"/>
              <a:gd name="T18" fmla="*/ 22 w 45"/>
              <a:gd name="T1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4">
                <a:moveTo>
                  <a:pt x="22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34"/>
                  <a:pt x="35" y="44"/>
                  <a:pt x="22" y="44"/>
                </a:cubicBezTo>
                <a:moveTo>
                  <a:pt x="22" y="10"/>
                </a:moveTo>
                <a:cubicBezTo>
                  <a:pt x="16" y="10"/>
                  <a:pt x="10" y="15"/>
                  <a:pt x="10" y="22"/>
                </a:cubicBezTo>
                <a:cubicBezTo>
                  <a:pt x="10" y="29"/>
                  <a:pt x="16" y="34"/>
                  <a:pt x="22" y="34"/>
                </a:cubicBezTo>
                <a:cubicBezTo>
                  <a:pt x="29" y="34"/>
                  <a:pt x="35" y="29"/>
                  <a:pt x="35" y="22"/>
                </a:cubicBezTo>
                <a:cubicBezTo>
                  <a:pt x="35" y="15"/>
                  <a:pt x="29" y="10"/>
                  <a:pt x="22" y="10"/>
                </a:cubicBezTo>
              </a:path>
            </a:pathLst>
          </a:custGeom>
          <a:solidFill>
            <a:srgbClr val="F29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412"/>
          <p:cNvSpPr>
            <a:spLocks noChangeArrowheads="1"/>
          </p:cNvSpPr>
          <p:nvPr/>
        </p:nvSpPr>
        <p:spPr bwMode="auto">
          <a:xfrm>
            <a:off x="8756650" y="5273675"/>
            <a:ext cx="30163" cy="28575"/>
          </a:xfrm>
          <a:prstGeom prst="ellipse">
            <a:avLst/>
          </a:prstGeom>
          <a:solidFill>
            <a:srgbClr val="E522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413"/>
          <p:cNvSpPr>
            <a:spLocks noEditPoints="1"/>
          </p:cNvSpPr>
          <p:nvPr/>
        </p:nvSpPr>
        <p:spPr bwMode="auto">
          <a:xfrm>
            <a:off x="8750300" y="5267325"/>
            <a:ext cx="42863" cy="41275"/>
          </a:xfrm>
          <a:custGeom>
            <a:avLst/>
            <a:gdLst>
              <a:gd name="T0" fmla="*/ 17 w 35"/>
              <a:gd name="T1" fmla="*/ 29 h 34"/>
              <a:gd name="T2" fmla="*/ 5 w 35"/>
              <a:gd name="T3" fmla="*/ 17 h 34"/>
              <a:gd name="T4" fmla="*/ 17 w 35"/>
              <a:gd name="T5" fmla="*/ 5 h 34"/>
              <a:gd name="T6" fmla="*/ 30 w 35"/>
              <a:gd name="T7" fmla="*/ 17 h 34"/>
              <a:gd name="T8" fmla="*/ 17 w 35"/>
              <a:gd name="T9" fmla="*/ 29 h 34"/>
              <a:gd name="T10" fmla="*/ 17 w 35"/>
              <a:gd name="T11" fmla="*/ 0 h 34"/>
              <a:gd name="T12" fmla="*/ 0 w 35"/>
              <a:gd name="T13" fmla="*/ 17 h 34"/>
              <a:gd name="T14" fmla="*/ 17 w 35"/>
              <a:gd name="T15" fmla="*/ 34 h 34"/>
              <a:gd name="T16" fmla="*/ 35 w 35"/>
              <a:gd name="T17" fmla="*/ 17 h 34"/>
              <a:gd name="T18" fmla="*/ 17 w 35"/>
              <a:gd name="T1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4">
                <a:moveTo>
                  <a:pt x="17" y="29"/>
                </a:moveTo>
                <a:cubicBezTo>
                  <a:pt x="11" y="29"/>
                  <a:pt x="5" y="24"/>
                  <a:pt x="5" y="17"/>
                </a:cubicBezTo>
                <a:cubicBezTo>
                  <a:pt x="5" y="10"/>
                  <a:pt x="11" y="5"/>
                  <a:pt x="17" y="5"/>
                </a:cubicBezTo>
                <a:cubicBezTo>
                  <a:pt x="24" y="5"/>
                  <a:pt x="30" y="10"/>
                  <a:pt x="30" y="17"/>
                </a:cubicBezTo>
                <a:cubicBezTo>
                  <a:pt x="30" y="24"/>
                  <a:pt x="24" y="29"/>
                  <a:pt x="17" y="29"/>
                </a:cubicBezTo>
                <a:moveTo>
                  <a:pt x="17" y="0"/>
                </a:moveTo>
                <a:cubicBezTo>
                  <a:pt x="8" y="0"/>
                  <a:pt x="0" y="7"/>
                  <a:pt x="0" y="17"/>
                </a:cubicBezTo>
                <a:cubicBezTo>
                  <a:pt x="0" y="27"/>
                  <a:pt x="8" y="34"/>
                  <a:pt x="17" y="34"/>
                </a:cubicBezTo>
                <a:cubicBezTo>
                  <a:pt x="27" y="34"/>
                  <a:pt x="35" y="27"/>
                  <a:pt x="35" y="17"/>
                </a:cubicBezTo>
                <a:cubicBezTo>
                  <a:pt x="35" y="7"/>
                  <a:pt x="27" y="0"/>
                  <a:pt x="17" y="0"/>
                </a:cubicBezTo>
              </a:path>
            </a:pathLst>
          </a:custGeom>
          <a:solidFill>
            <a:srgbClr val="E5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414"/>
          <p:cNvSpPr>
            <a:spLocks/>
          </p:cNvSpPr>
          <p:nvPr/>
        </p:nvSpPr>
        <p:spPr bwMode="auto">
          <a:xfrm>
            <a:off x="8758238" y="5226050"/>
            <a:ext cx="25400" cy="71438"/>
          </a:xfrm>
          <a:custGeom>
            <a:avLst/>
            <a:gdLst>
              <a:gd name="T0" fmla="*/ 21 w 21"/>
              <a:gd name="T1" fmla="*/ 49 h 59"/>
              <a:gd name="T2" fmla="*/ 11 w 21"/>
              <a:gd name="T3" fmla="*/ 59 h 59"/>
              <a:gd name="T4" fmla="*/ 10 w 21"/>
              <a:gd name="T5" fmla="*/ 59 h 59"/>
              <a:gd name="T6" fmla="*/ 0 w 21"/>
              <a:gd name="T7" fmla="*/ 49 h 59"/>
              <a:gd name="T8" fmla="*/ 0 w 21"/>
              <a:gd name="T9" fmla="*/ 10 h 59"/>
              <a:gd name="T10" fmla="*/ 10 w 21"/>
              <a:gd name="T11" fmla="*/ 0 h 59"/>
              <a:gd name="T12" fmla="*/ 11 w 21"/>
              <a:gd name="T13" fmla="*/ 0 h 59"/>
              <a:gd name="T14" fmla="*/ 21 w 21"/>
              <a:gd name="T15" fmla="*/ 10 h 59"/>
              <a:gd name="T16" fmla="*/ 21 w 21"/>
              <a:gd name="T1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59">
                <a:moveTo>
                  <a:pt x="21" y="49"/>
                </a:moveTo>
                <a:cubicBezTo>
                  <a:pt x="21" y="55"/>
                  <a:pt x="16" y="59"/>
                  <a:pt x="11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4" y="59"/>
                  <a:pt x="0" y="55"/>
                  <a:pt x="0" y="4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21" y="5"/>
                  <a:pt x="21" y="10"/>
                </a:cubicBezTo>
                <a:lnTo>
                  <a:pt x="21" y="49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415"/>
          <p:cNvSpPr>
            <a:spLocks/>
          </p:cNvSpPr>
          <p:nvPr/>
        </p:nvSpPr>
        <p:spPr bwMode="auto">
          <a:xfrm>
            <a:off x="7766050" y="5326063"/>
            <a:ext cx="1063625" cy="658813"/>
          </a:xfrm>
          <a:custGeom>
            <a:avLst/>
            <a:gdLst>
              <a:gd name="T0" fmla="*/ 670 w 670"/>
              <a:gd name="T1" fmla="*/ 0 h 415"/>
              <a:gd name="T2" fmla="*/ 0 w 670"/>
              <a:gd name="T3" fmla="*/ 0 h 415"/>
              <a:gd name="T4" fmla="*/ 0 w 670"/>
              <a:gd name="T5" fmla="*/ 415 h 415"/>
              <a:gd name="T6" fmla="*/ 618 w 670"/>
              <a:gd name="T7" fmla="*/ 415 h 415"/>
              <a:gd name="T8" fmla="*/ 670 w 670"/>
              <a:gd name="T9" fmla="*/ 363 h 415"/>
              <a:gd name="T10" fmla="*/ 670 w 670"/>
              <a:gd name="T11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0" h="415">
                <a:moveTo>
                  <a:pt x="670" y="0"/>
                </a:moveTo>
                <a:lnTo>
                  <a:pt x="0" y="0"/>
                </a:lnTo>
                <a:lnTo>
                  <a:pt x="0" y="415"/>
                </a:lnTo>
                <a:lnTo>
                  <a:pt x="618" y="415"/>
                </a:lnTo>
                <a:lnTo>
                  <a:pt x="670" y="363"/>
                </a:lnTo>
                <a:lnTo>
                  <a:pt x="670" y="0"/>
                </a:lnTo>
                <a:close/>
              </a:path>
            </a:pathLst>
          </a:custGeom>
          <a:solidFill>
            <a:srgbClr val="F0E3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416"/>
          <p:cNvSpPr>
            <a:spLocks/>
          </p:cNvSpPr>
          <p:nvPr/>
        </p:nvSpPr>
        <p:spPr bwMode="auto">
          <a:xfrm>
            <a:off x="7766050" y="5326063"/>
            <a:ext cx="1063625" cy="658813"/>
          </a:xfrm>
          <a:custGeom>
            <a:avLst/>
            <a:gdLst>
              <a:gd name="T0" fmla="*/ 670 w 670"/>
              <a:gd name="T1" fmla="*/ 0 h 415"/>
              <a:gd name="T2" fmla="*/ 0 w 670"/>
              <a:gd name="T3" fmla="*/ 0 h 415"/>
              <a:gd name="T4" fmla="*/ 0 w 670"/>
              <a:gd name="T5" fmla="*/ 415 h 415"/>
              <a:gd name="T6" fmla="*/ 618 w 670"/>
              <a:gd name="T7" fmla="*/ 415 h 415"/>
              <a:gd name="T8" fmla="*/ 670 w 670"/>
              <a:gd name="T9" fmla="*/ 363 h 415"/>
              <a:gd name="T10" fmla="*/ 670 w 670"/>
              <a:gd name="T11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0" h="415">
                <a:moveTo>
                  <a:pt x="670" y="0"/>
                </a:moveTo>
                <a:lnTo>
                  <a:pt x="0" y="0"/>
                </a:lnTo>
                <a:lnTo>
                  <a:pt x="0" y="415"/>
                </a:lnTo>
                <a:lnTo>
                  <a:pt x="618" y="415"/>
                </a:lnTo>
                <a:lnTo>
                  <a:pt x="670" y="363"/>
                </a:lnTo>
                <a:lnTo>
                  <a:pt x="6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417"/>
          <p:cNvSpPr>
            <a:spLocks/>
          </p:cNvSpPr>
          <p:nvPr/>
        </p:nvSpPr>
        <p:spPr bwMode="auto">
          <a:xfrm>
            <a:off x="8745538" y="5900738"/>
            <a:ext cx="84138" cy="84138"/>
          </a:xfrm>
          <a:custGeom>
            <a:avLst/>
            <a:gdLst>
              <a:gd name="T0" fmla="*/ 0 w 53"/>
              <a:gd name="T1" fmla="*/ 0 h 53"/>
              <a:gd name="T2" fmla="*/ 1 w 53"/>
              <a:gd name="T3" fmla="*/ 53 h 53"/>
              <a:gd name="T4" fmla="*/ 53 w 53"/>
              <a:gd name="T5" fmla="*/ 1 h 53"/>
              <a:gd name="T6" fmla="*/ 0 w 53"/>
              <a:gd name="T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53">
                <a:moveTo>
                  <a:pt x="0" y="0"/>
                </a:moveTo>
                <a:lnTo>
                  <a:pt x="1" y="53"/>
                </a:lnTo>
                <a:lnTo>
                  <a:pt x="53" y="1"/>
                </a:lnTo>
                <a:lnTo>
                  <a:pt x="0" y="0"/>
                </a:lnTo>
                <a:close/>
              </a:path>
            </a:pathLst>
          </a:custGeom>
          <a:solidFill>
            <a:srgbClr val="E2CF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418"/>
          <p:cNvSpPr>
            <a:spLocks/>
          </p:cNvSpPr>
          <p:nvPr/>
        </p:nvSpPr>
        <p:spPr bwMode="auto">
          <a:xfrm>
            <a:off x="8745538" y="5900738"/>
            <a:ext cx="84138" cy="84138"/>
          </a:xfrm>
          <a:custGeom>
            <a:avLst/>
            <a:gdLst>
              <a:gd name="T0" fmla="*/ 0 w 53"/>
              <a:gd name="T1" fmla="*/ 0 h 53"/>
              <a:gd name="T2" fmla="*/ 1 w 53"/>
              <a:gd name="T3" fmla="*/ 53 h 53"/>
              <a:gd name="T4" fmla="*/ 53 w 53"/>
              <a:gd name="T5" fmla="*/ 1 h 53"/>
              <a:gd name="T6" fmla="*/ 0 w 53"/>
              <a:gd name="T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53">
                <a:moveTo>
                  <a:pt x="0" y="0"/>
                </a:moveTo>
                <a:lnTo>
                  <a:pt x="1" y="53"/>
                </a:lnTo>
                <a:lnTo>
                  <a:pt x="53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419"/>
          <p:cNvSpPr>
            <a:spLocks/>
          </p:cNvSpPr>
          <p:nvPr/>
        </p:nvSpPr>
        <p:spPr bwMode="auto">
          <a:xfrm>
            <a:off x="8747125" y="5902325"/>
            <a:ext cx="82550" cy="82550"/>
          </a:xfrm>
          <a:custGeom>
            <a:avLst/>
            <a:gdLst>
              <a:gd name="T0" fmla="*/ 0 w 52"/>
              <a:gd name="T1" fmla="*/ 52 h 52"/>
              <a:gd name="T2" fmla="*/ 52 w 52"/>
              <a:gd name="T3" fmla="*/ 0 h 52"/>
              <a:gd name="T4" fmla="*/ 0 w 52"/>
              <a:gd name="T5" fmla="*/ 0 h 52"/>
              <a:gd name="T6" fmla="*/ 0 w 52"/>
              <a:gd name="T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52">
                <a:moveTo>
                  <a:pt x="0" y="52"/>
                </a:moveTo>
                <a:lnTo>
                  <a:pt x="52" y="0"/>
                </a:lnTo>
                <a:lnTo>
                  <a:pt x="0" y="0"/>
                </a:lnTo>
                <a:lnTo>
                  <a:pt x="0" y="52"/>
                </a:lnTo>
                <a:close/>
              </a:path>
            </a:pathLst>
          </a:custGeom>
          <a:solidFill>
            <a:srgbClr val="F0E3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Rectangle 420"/>
          <p:cNvSpPr>
            <a:spLocks noChangeArrowheads="1"/>
          </p:cNvSpPr>
          <p:nvPr/>
        </p:nvSpPr>
        <p:spPr bwMode="auto">
          <a:xfrm>
            <a:off x="8653463" y="5502275"/>
            <a:ext cx="117475" cy="73025"/>
          </a:xfrm>
          <a:prstGeom prst="rect">
            <a:avLst/>
          </a:prstGeom>
          <a:solidFill>
            <a:srgbClr val="F24E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Rectangle 421"/>
          <p:cNvSpPr>
            <a:spLocks noChangeArrowheads="1"/>
          </p:cNvSpPr>
          <p:nvPr/>
        </p:nvSpPr>
        <p:spPr bwMode="auto">
          <a:xfrm>
            <a:off x="8653463" y="5594350"/>
            <a:ext cx="117475" cy="73025"/>
          </a:xfrm>
          <a:prstGeom prst="rect">
            <a:avLst/>
          </a:prstGeom>
          <a:solidFill>
            <a:srgbClr val="F24E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Rectangle 422"/>
          <p:cNvSpPr>
            <a:spLocks noChangeArrowheads="1"/>
          </p:cNvSpPr>
          <p:nvPr/>
        </p:nvSpPr>
        <p:spPr bwMode="auto">
          <a:xfrm>
            <a:off x="8653463" y="5686425"/>
            <a:ext cx="117475" cy="73025"/>
          </a:xfrm>
          <a:prstGeom prst="rect">
            <a:avLst/>
          </a:prstGeom>
          <a:solidFill>
            <a:srgbClr val="F24E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423"/>
          <p:cNvSpPr>
            <a:spLocks noChangeArrowheads="1"/>
          </p:cNvSpPr>
          <p:nvPr/>
        </p:nvSpPr>
        <p:spPr bwMode="auto">
          <a:xfrm>
            <a:off x="8653463" y="5778500"/>
            <a:ext cx="117475" cy="73025"/>
          </a:xfrm>
          <a:prstGeom prst="rect">
            <a:avLst/>
          </a:prstGeom>
          <a:solidFill>
            <a:srgbClr val="F24E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Rectangle 424"/>
          <p:cNvSpPr>
            <a:spLocks noChangeArrowheads="1"/>
          </p:cNvSpPr>
          <p:nvPr/>
        </p:nvSpPr>
        <p:spPr bwMode="auto">
          <a:xfrm>
            <a:off x="8516938" y="5502275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Rectangle 425"/>
          <p:cNvSpPr>
            <a:spLocks noChangeArrowheads="1"/>
          </p:cNvSpPr>
          <p:nvPr/>
        </p:nvSpPr>
        <p:spPr bwMode="auto">
          <a:xfrm>
            <a:off x="8516938" y="5594350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Rectangle 426"/>
          <p:cNvSpPr>
            <a:spLocks noChangeArrowheads="1"/>
          </p:cNvSpPr>
          <p:nvPr/>
        </p:nvSpPr>
        <p:spPr bwMode="auto">
          <a:xfrm>
            <a:off x="8516938" y="5686425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Rectangle 427"/>
          <p:cNvSpPr>
            <a:spLocks noChangeArrowheads="1"/>
          </p:cNvSpPr>
          <p:nvPr/>
        </p:nvSpPr>
        <p:spPr bwMode="auto">
          <a:xfrm>
            <a:off x="8516938" y="5778500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Rectangle 428"/>
          <p:cNvSpPr>
            <a:spLocks noChangeArrowheads="1"/>
          </p:cNvSpPr>
          <p:nvPr/>
        </p:nvSpPr>
        <p:spPr bwMode="auto">
          <a:xfrm>
            <a:off x="8378825" y="5502275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Rectangle 429"/>
          <p:cNvSpPr>
            <a:spLocks noChangeArrowheads="1"/>
          </p:cNvSpPr>
          <p:nvPr/>
        </p:nvSpPr>
        <p:spPr bwMode="auto">
          <a:xfrm>
            <a:off x="8378825" y="5594350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Rectangle 430"/>
          <p:cNvSpPr>
            <a:spLocks noChangeArrowheads="1"/>
          </p:cNvSpPr>
          <p:nvPr/>
        </p:nvSpPr>
        <p:spPr bwMode="auto">
          <a:xfrm>
            <a:off x="8378825" y="5686425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Rectangle 431"/>
          <p:cNvSpPr>
            <a:spLocks noChangeArrowheads="1"/>
          </p:cNvSpPr>
          <p:nvPr/>
        </p:nvSpPr>
        <p:spPr bwMode="auto">
          <a:xfrm>
            <a:off x="8378825" y="5778500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Rectangle 432"/>
          <p:cNvSpPr>
            <a:spLocks noChangeArrowheads="1"/>
          </p:cNvSpPr>
          <p:nvPr/>
        </p:nvSpPr>
        <p:spPr bwMode="auto">
          <a:xfrm>
            <a:off x="8239125" y="5502275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433"/>
          <p:cNvSpPr>
            <a:spLocks noChangeArrowheads="1"/>
          </p:cNvSpPr>
          <p:nvPr/>
        </p:nvSpPr>
        <p:spPr bwMode="auto">
          <a:xfrm>
            <a:off x="8239125" y="5594350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Rectangle 434"/>
          <p:cNvSpPr>
            <a:spLocks noChangeArrowheads="1"/>
          </p:cNvSpPr>
          <p:nvPr/>
        </p:nvSpPr>
        <p:spPr bwMode="auto">
          <a:xfrm>
            <a:off x="8239125" y="5686425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435"/>
          <p:cNvSpPr>
            <a:spLocks noChangeArrowheads="1"/>
          </p:cNvSpPr>
          <p:nvPr/>
        </p:nvSpPr>
        <p:spPr bwMode="auto">
          <a:xfrm>
            <a:off x="8239125" y="5778500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436"/>
          <p:cNvSpPr>
            <a:spLocks noChangeArrowheads="1"/>
          </p:cNvSpPr>
          <p:nvPr/>
        </p:nvSpPr>
        <p:spPr bwMode="auto">
          <a:xfrm>
            <a:off x="8102600" y="5502275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437"/>
          <p:cNvSpPr>
            <a:spLocks noChangeArrowheads="1"/>
          </p:cNvSpPr>
          <p:nvPr/>
        </p:nvSpPr>
        <p:spPr bwMode="auto">
          <a:xfrm>
            <a:off x="8102600" y="5594350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Rectangle 438"/>
          <p:cNvSpPr>
            <a:spLocks noChangeArrowheads="1"/>
          </p:cNvSpPr>
          <p:nvPr/>
        </p:nvSpPr>
        <p:spPr bwMode="auto">
          <a:xfrm>
            <a:off x="8102600" y="5686425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Rectangle 439"/>
          <p:cNvSpPr>
            <a:spLocks noChangeArrowheads="1"/>
          </p:cNvSpPr>
          <p:nvPr/>
        </p:nvSpPr>
        <p:spPr bwMode="auto">
          <a:xfrm>
            <a:off x="8102600" y="5778500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440"/>
          <p:cNvSpPr>
            <a:spLocks noChangeArrowheads="1"/>
          </p:cNvSpPr>
          <p:nvPr/>
        </p:nvSpPr>
        <p:spPr bwMode="auto">
          <a:xfrm>
            <a:off x="7962900" y="5594350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Rectangle 441"/>
          <p:cNvSpPr>
            <a:spLocks noChangeArrowheads="1"/>
          </p:cNvSpPr>
          <p:nvPr/>
        </p:nvSpPr>
        <p:spPr bwMode="auto">
          <a:xfrm>
            <a:off x="7962900" y="5686425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Rectangle 442"/>
          <p:cNvSpPr>
            <a:spLocks noChangeArrowheads="1"/>
          </p:cNvSpPr>
          <p:nvPr/>
        </p:nvSpPr>
        <p:spPr bwMode="auto">
          <a:xfrm>
            <a:off x="7962900" y="5778500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443"/>
          <p:cNvSpPr>
            <a:spLocks noChangeArrowheads="1"/>
          </p:cNvSpPr>
          <p:nvPr/>
        </p:nvSpPr>
        <p:spPr bwMode="auto">
          <a:xfrm>
            <a:off x="7824788" y="5594350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444"/>
          <p:cNvSpPr>
            <a:spLocks noChangeArrowheads="1"/>
          </p:cNvSpPr>
          <p:nvPr/>
        </p:nvSpPr>
        <p:spPr bwMode="auto">
          <a:xfrm>
            <a:off x="7824788" y="5686425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Rectangle 445"/>
          <p:cNvSpPr>
            <a:spLocks noChangeArrowheads="1"/>
          </p:cNvSpPr>
          <p:nvPr/>
        </p:nvSpPr>
        <p:spPr bwMode="auto">
          <a:xfrm>
            <a:off x="7824788" y="5778500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Rectangle 446"/>
          <p:cNvSpPr>
            <a:spLocks noChangeArrowheads="1"/>
          </p:cNvSpPr>
          <p:nvPr/>
        </p:nvSpPr>
        <p:spPr bwMode="auto">
          <a:xfrm>
            <a:off x="8378825" y="5873750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447"/>
          <p:cNvSpPr>
            <a:spLocks noChangeArrowheads="1"/>
          </p:cNvSpPr>
          <p:nvPr/>
        </p:nvSpPr>
        <p:spPr bwMode="auto">
          <a:xfrm>
            <a:off x="8239125" y="5873750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448"/>
          <p:cNvSpPr>
            <a:spLocks noChangeArrowheads="1"/>
          </p:cNvSpPr>
          <p:nvPr/>
        </p:nvSpPr>
        <p:spPr bwMode="auto">
          <a:xfrm>
            <a:off x="8102600" y="5873750"/>
            <a:ext cx="115888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449"/>
          <p:cNvSpPr>
            <a:spLocks noChangeArrowheads="1"/>
          </p:cNvSpPr>
          <p:nvPr/>
        </p:nvSpPr>
        <p:spPr bwMode="auto">
          <a:xfrm>
            <a:off x="7962900" y="5873750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450"/>
          <p:cNvSpPr>
            <a:spLocks noChangeArrowheads="1"/>
          </p:cNvSpPr>
          <p:nvPr/>
        </p:nvSpPr>
        <p:spPr bwMode="auto">
          <a:xfrm>
            <a:off x="7824788" y="5873750"/>
            <a:ext cx="117475" cy="73025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452"/>
          <p:cNvSpPr>
            <a:spLocks/>
          </p:cNvSpPr>
          <p:nvPr/>
        </p:nvSpPr>
        <p:spPr bwMode="auto">
          <a:xfrm>
            <a:off x="9364663" y="4986338"/>
            <a:ext cx="820738" cy="1166813"/>
          </a:xfrm>
          <a:custGeom>
            <a:avLst/>
            <a:gdLst>
              <a:gd name="T0" fmla="*/ 26 w 667"/>
              <a:gd name="T1" fmla="*/ 365 h 949"/>
              <a:gd name="T2" fmla="*/ 108 w 667"/>
              <a:gd name="T3" fmla="*/ 63 h 949"/>
              <a:gd name="T4" fmla="*/ 246 w 667"/>
              <a:gd name="T5" fmla="*/ 74 h 949"/>
              <a:gd name="T6" fmla="*/ 267 w 667"/>
              <a:gd name="T7" fmla="*/ 252 h 949"/>
              <a:gd name="T8" fmla="*/ 327 w 667"/>
              <a:gd name="T9" fmla="*/ 438 h 949"/>
              <a:gd name="T10" fmla="*/ 432 w 667"/>
              <a:gd name="T11" fmla="*/ 318 h 949"/>
              <a:gd name="T12" fmla="*/ 449 w 667"/>
              <a:gd name="T13" fmla="*/ 175 h 949"/>
              <a:gd name="T14" fmla="*/ 519 w 667"/>
              <a:gd name="T15" fmla="*/ 117 h 949"/>
              <a:gd name="T16" fmla="*/ 588 w 667"/>
              <a:gd name="T17" fmla="*/ 168 h 949"/>
              <a:gd name="T18" fmla="*/ 602 w 667"/>
              <a:gd name="T19" fmla="*/ 459 h 949"/>
              <a:gd name="T20" fmla="*/ 488 w 667"/>
              <a:gd name="T21" fmla="*/ 520 h 949"/>
              <a:gd name="T22" fmla="*/ 425 w 667"/>
              <a:gd name="T23" fmla="*/ 518 h 949"/>
              <a:gd name="T24" fmla="*/ 362 w 667"/>
              <a:gd name="T25" fmla="*/ 516 h 949"/>
              <a:gd name="T26" fmla="*/ 274 w 667"/>
              <a:gd name="T27" fmla="*/ 581 h 949"/>
              <a:gd name="T28" fmla="*/ 290 w 667"/>
              <a:gd name="T29" fmla="*/ 647 h 949"/>
              <a:gd name="T30" fmla="*/ 372 w 667"/>
              <a:gd name="T31" fmla="*/ 653 h 949"/>
              <a:gd name="T32" fmla="*/ 537 w 667"/>
              <a:gd name="T33" fmla="*/ 608 h 949"/>
              <a:gd name="T34" fmla="*/ 600 w 667"/>
              <a:gd name="T35" fmla="*/ 644 h 949"/>
              <a:gd name="T36" fmla="*/ 561 w 667"/>
              <a:gd name="T37" fmla="*/ 709 h 949"/>
              <a:gd name="T38" fmla="*/ 476 w 667"/>
              <a:gd name="T39" fmla="*/ 718 h 949"/>
              <a:gd name="T40" fmla="*/ 320 w 667"/>
              <a:gd name="T41" fmla="*/ 766 h 949"/>
              <a:gd name="T42" fmla="*/ 367 w 667"/>
              <a:gd name="T43" fmla="*/ 926 h 949"/>
              <a:gd name="T44" fmla="*/ 486 w 667"/>
              <a:gd name="T45" fmla="*/ 896 h 949"/>
              <a:gd name="T46" fmla="*/ 479 w 667"/>
              <a:gd name="T47" fmla="*/ 894 h 949"/>
              <a:gd name="T48" fmla="*/ 315 w 667"/>
              <a:gd name="T49" fmla="*/ 858 h 949"/>
              <a:gd name="T50" fmla="*/ 345 w 667"/>
              <a:gd name="T51" fmla="*/ 748 h 949"/>
              <a:gd name="T52" fmla="*/ 440 w 667"/>
              <a:gd name="T53" fmla="*/ 724 h 949"/>
              <a:gd name="T54" fmla="*/ 471 w 667"/>
              <a:gd name="T55" fmla="*/ 724 h 949"/>
              <a:gd name="T56" fmla="*/ 600 w 667"/>
              <a:gd name="T57" fmla="*/ 682 h 949"/>
              <a:gd name="T58" fmla="*/ 569 w 667"/>
              <a:gd name="T59" fmla="*/ 609 h 949"/>
              <a:gd name="T60" fmla="*/ 434 w 667"/>
              <a:gd name="T61" fmla="*/ 627 h 949"/>
              <a:gd name="T62" fmla="*/ 305 w 667"/>
              <a:gd name="T63" fmla="*/ 645 h 949"/>
              <a:gd name="T64" fmla="*/ 305 w 667"/>
              <a:gd name="T65" fmla="*/ 547 h 949"/>
              <a:gd name="T66" fmla="*/ 449 w 667"/>
              <a:gd name="T67" fmla="*/ 525 h 949"/>
              <a:gd name="T68" fmla="*/ 554 w 667"/>
              <a:gd name="T69" fmla="*/ 506 h 949"/>
              <a:gd name="T70" fmla="*/ 649 w 667"/>
              <a:gd name="T71" fmla="*/ 314 h 949"/>
              <a:gd name="T72" fmla="*/ 596 w 667"/>
              <a:gd name="T73" fmla="*/ 165 h 949"/>
              <a:gd name="T74" fmla="*/ 504 w 667"/>
              <a:gd name="T75" fmla="*/ 115 h 949"/>
              <a:gd name="T76" fmla="*/ 433 w 667"/>
              <a:gd name="T77" fmla="*/ 204 h 949"/>
              <a:gd name="T78" fmla="*/ 416 w 667"/>
              <a:gd name="T79" fmla="*/ 346 h 949"/>
              <a:gd name="T80" fmla="*/ 352 w 667"/>
              <a:gd name="T81" fmla="*/ 428 h 949"/>
              <a:gd name="T82" fmla="*/ 281 w 667"/>
              <a:gd name="T83" fmla="*/ 387 h 949"/>
              <a:gd name="T84" fmla="*/ 253 w 667"/>
              <a:gd name="T85" fmla="*/ 71 h 949"/>
              <a:gd name="T86" fmla="*/ 62 w 667"/>
              <a:gd name="T87" fmla="*/ 98 h 949"/>
              <a:gd name="T88" fmla="*/ 18 w 667"/>
              <a:gd name="T89" fmla="*/ 367 h 949"/>
              <a:gd name="T90" fmla="*/ 26 w 667"/>
              <a:gd name="T91" fmla="*/ 365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67" h="949">
                <a:moveTo>
                  <a:pt x="26" y="365"/>
                </a:moveTo>
                <a:cubicBezTo>
                  <a:pt x="14" y="256"/>
                  <a:pt x="9" y="134"/>
                  <a:pt x="108" y="63"/>
                </a:cubicBezTo>
                <a:cubicBezTo>
                  <a:pt x="152" y="31"/>
                  <a:pt x="210" y="30"/>
                  <a:pt x="246" y="74"/>
                </a:cubicBezTo>
                <a:cubicBezTo>
                  <a:pt x="287" y="124"/>
                  <a:pt x="275" y="194"/>
                  <a:pt x="267" y="252"/>
                </a:cubicBezTo>
                <a:cubicBezTo>
                  <a:pt x="260" y="302"/>
                  <a:pt x="248" y="433"/>
                  <a:pt x="327" y="438"/>
                </a:cubicBezTo>
                <a:cubicBezTo>
                  <a:pt x="386" y="442"/>
                  <a:pt x="422" y="365"/>
                  <a:pt x="432" y="318"/>
                </a:cubicBezTo>
                <a:cubicBezTo>
                  <a:pt x="442" y="271"/>
                  <a:pt x="430" y="220"/>
                  <a:pt x="449" y="175"/>
                </a:cubicBezTo>
                <a:cubicBezTo>
                  <a:pt x="460" y="149"/>
                  <a:pt x="490" y="120"/>
                  <a:pt x="519" y="117"/>
                </a:cubicBezTo>
                <a:cubicBezTo>
                  <a:pt x="549" y="114"/>
                  <a:pt x="574" y="147"/>
                  <a:pt x="588" y="168"/>
                </a:cubicBezTo>
                <a:cubicBezTo>
                  <a:pt x="645" y="251"/>
                  <a:pt x="667" y="375"/>
                  <a:pt x="602" y="459"/>
                </a:cubicBezTo>
                <a:cubicBezTo>
                  <a:pt x="575" y="494"/>
                  <a:pt x="532" y="515"/>
                  <a:pt x="488" y="520"/>
                </a:cubicBezTo>
                <a:cubicBezTo>
                  <a:pt x="467" y="522"/>
                  <a:pt x="446" y="520"/>
                  <a:pt x="425" y="518"/>
                </a:cubicBezTo>
                <a:cubicBezTo>
                  <a:pt x="404" y="516"/>
                  <a:pt x="383" y="514"/>
                  <a:pt x="362" y="516"/>
                </a:cubicBezTo>
                <a:cubicBezTo>
                  <a:pt x="320" y="521"/>
                  <a:pt x="293" y="545"/>
                  <a:pt x="274" y="581"/>
                </a:cubicBezTo>
                <a:cubicBezTo>
                  <a:pt x="261" y="606"/>
                  <a:pt x="263" y="633"/>
                  <a:pt x="290" y="647"/>
                </a:cubicBezTo>
                <a:cubicBezTo>
                  <a:pt x="314" y="659"/>
                  <a:pt x="347" y="658"/>
                  <a:pt x="372" y="653"/>
                </a:cubicBezTo>
                <a:cubicBezTo>
                  <a:pt x="429" y="643"/>
                  <a:pt x="478" y="603"/>
                  <a:pt x="537" y="608"/>
                </a:cubicBezTo>
                <a:cubicBezTo>
                  <a:pt x="561" y="610"/>
                  <a:pt x="590" y="620"/>
                  <a:pt x="600" y="644"/>
                </a:cubicBezTo>
                <a:cubicBezTo>
                  <a:pt x="611" y="669"/>
                  <a:pt x="581" y="698"/>
                  <a:pt x="561" y="709"/>
                </a:cubicBezTo>
                <a:cubicBezTo>
                  <a:pt x="537" y="722"/>
                  <a:pt x="503" y="718"/>
                  <a:pt x="476" y="718"/>
                </a:cubicBezTo>
                <a:cubicBezTo>
                  <a:pt x="422" y="718"/>
                  <a:pt x="353" y="716"/>
                  <a:pt x="320" y="766"/>
                </a:cubicBezTo>
                <a:cubicBezTo>
                  <a:pt x="284" y="820"/>
                  <a:pt x="304" y="905"/>
                  <a:pt x="367" y="926"/>
                </a:cubicBezTo>
                <a:cubicBezTo>
                  <a:pt x="407" y="940"/>
                  <a:pt x="458" y="928"/>
                  <a:pt x="486" y="896"/>
                </a:cubicBezTo>
                <a:cubicBezTo>
                  <a:pt x="489" y="892"/>
                  <a:pt x="481" y="891"/>
                  <a:pt x="479" y="894"/>
                </a:cubicBezTo>
                <a:cubicBezTo>
                  <a:pt x="431" y="949"/>
                  <a:pt x="333" y="931"/>
                  <a:pt x="315" y="858"/>
                </a:cubicBezTo>
                <a:cubicBezTo>
                  <a:pt x="306" y="821"/>
                  <a:pt x="314" y="773"/>
                  <a:pt x="345" y="748"/>
                </a:cubicBezTo>
                <a:cubicBezTo>
                  <a:pt x="371" y="727"/>
                  <a:pt x="408" y="725"/>
                  <a:pt x="440" y="724"/>
                </a:cubicBezTo>
                <a:cubicBezTo>
                  <a:pt x="450" y="724"/>
                  <a:pt x="460" y="724"/>
                  <a:pt x="471" y="724"/>
                </a:cubicBezTo>
                <a:cubicBezTo>
                  <a:pt x="519" y="725"/>
                  <a:pt x="571" y="726"/>
                  <a:pt x="600" y="682"/>
                </a:cubicBezTo>
                <a:cubicBezTo>
                  <a:pt x="622" y="649"/>
                  <a:pt x="603" y="621"/>
                  <a:pt x="569" y="609"/>
                </a:cubicBezTo>
                <a:cubicBezTo>
                  <a:pt x="524" y="591"/>
                  <a:pt x="477" y="610"/>
                  <a:pt x="434" y="627"/>
                </a:cubicBezTo>
                <a:cubicBezTo>
                  <a:pt x="393" y="643"/>
                  <a:pt x="350" y="658"/>
                  <a:pt x="305" y="645"/>
                </a:cubicBezTo>
                <a:cubicBezTo>
                  <a:pt x="253" y="630"/>
                  <a:pt x="279" y="576"/>
                  <a:pt x="305" y="547"/>
                </a:cubicBezTo>
                <a:cubicBezTo>
                  <a:pt x="340" y="509"/>
                  <a:pt x="404" y="520"/>
                  <a:pt x="449" y="525"/>
                </a:cubicBezTo>
                <a:cubicBezTo>
                  <a:pt x="486" y="528"/>
                  <a:pt x="521" y="522"/>
                  <a:pt x="554" y="506"/>
                </a:cubicBezTo>
                <a:cubicBezTo>
                  <a:pt x="626" y="470"/>
                  <a:pt x="655" y="390"/>
                  <a:pt x="649" y="314"/>
                </a:cubicBezTo>
                <a:cubicBezTo>
                  <a:pt x="645" y="261"/>
                  <a:pt x="624" y="209"/>
                  <a:pt x="596" y="165"/>
                </a:cubicBezTo>
                <a:cubicBezTo>
                  <a:pt x="576" y="133"/>
                  <a:pt x="544" y="103"/>
                  <a:pt x="504" y="115"/>
                </a:cubicBezTo>
                <a:cubicBezTo>
                  <a:pt x="466" y="126"/>
                  <a:pt x="439" y="167"/>
                  <a:pt x="433" y="204"/>
                </a:cubicBezTo>
                <a:cubicBezTo>
                  <a:pt x="425" y="252"/>
                  <a:pt x="432" y="299"/>
                  <a:pt x="416" y="346"/>
                </a:cubicBezTo>
                <a:cubicBezTo>
                  <a:pt x="405" y="379"/>
                  <a:pt x="384" y="413"/>
                  <a:pt x="352" y="428"/>
                </a:cubicBezTo>
                <a:cubicBezTo>
                  <a:pt x="317" y="444"/>
                  <a:pt x="292" y="417"/>
                  <a:pt x="281" y="387"/>
                </a:cubicBezTo>
                <a:cubicBezTo>
                  <a:pt x="243" y="284"/>
                  <a:pt x="323" y="165"/>
                  <a:pt x="253" y="71"/>
                </a:cubicBezTo>
                <a:cubicBezTo>
                  <a:pt x="201" y="0"/>
                  <a:pt x="107" y="42"/>
                  <a:pt x="62" y="98"/>
                </a:cubicBezTo>
                <a:cubicBezTo>
                  <a:pt x="0" y="176"/>
                  <a:pt x="8" y="273"/>
                  <a:pt x="18" y="367"/>
                </a:cubicBezTo>
                <a:cubicBezTo>
                  <a:pt x="18" y="370"/>
                  <a:pt x="26" y="368"/>
                  <a:pt x="26" y="365"/>
                </a:cubicBezTo>
              </a:path>
            </a:pathLst>
          </a:custGeom>
          <a:solidFill>
            <a:srgbClr val="2E2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Oval 453"/>
          <p:cNvSpPr>
            <a:spLocks noChangeArrowheads="1"/>
          </p:cNvSpPr>
          <p:nvPr/>
        </p:nvSpPr>
        <p:spPr bwMode="auto">
          <a:xfrm>
            <a:off x="9144000" y="5370513"/>
            <a:ext cx="487363" cy="800100"/>
          </a:xfrm>
          <a:prstGeom prst="ellipse">
            <a:avLst/>
          </a:prstGeom>
          <a:solidFill>
            <a:srgbClr val="2E2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454"/>
          <p:cNvSpPr>
            <a:spLocks/>
          </p:cNvSpPr>
          <p:nvPr/>
        </p:nvSpPr>
        <p:spPr bwMode="auto">
          <a:xfrm>
            <a:off x="9388475" y="5370513"/>
            <a:ext cx="242888" cy="436563"/>
          </a:xfrm>
          <a:custGeom>
            <a:avLst/>
            <a:gdLst>
              <a:gd name="T0" fmla="*/ 0 w 198"/>
              <a:gd name="T1" fmla="*/ 0 h 355"/>
              <a:gd name="T2" fmla="*/ 0 w 198"/>
              <a:gd name="T3" fmla="*/ 355 h 355"/>
              <a:gd name="T4" fmla="*/ 198 w 198"/>
              <a:gd name="T5" fmla="*/ 355 h 355"/>
              <a:gd name="T6" fmla="*/ 0 w 198"/>
              <a:gd name="T7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8" h="355">
                <a:moveTo>
                  <a:pt x="0" y="0"/>
                </a:moveTo>
                <a:cubicBezTo>
                  <a:pt x="0" y="355"/>
                  <a:pt x="0" y="355"/>
                  <a:pt x="0" y="355"/>
                </a:cubicBezTo>
                <a:cubicBezTo>
                  <a:pt x="198" y="355"/>
                  <a:pt x="198" y="355"/>
                  <a:pt x="198" y="355"/>
                </a:cubicBezTo>
                <a:cubicBezTo>
                  <a:pt x="197" y="183"/>
                  <a:pt x="109" y="0"/>
                  <a:pt x="0" y="0"/>
                </a:cubicBezTo>
              </a:path>
            </a:pathLst>
          </a:cu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455"/>
          <p:cNvSpPr>
            <a:spLocks/>
          </p:cNvSpPr>
          <p:nvPr/>
        </p:nvSpPr>
        <p:spPr bwMode="auto">
          <a:xfrm>
            <a:off x="9144000" y="5370513"/>
            <a:ext cx="244475" cy="436563"/>
          </a:xfrm>
          <a:custGeom>
            <a:avLst/>
            <a:gdLst>
              <a:gd name="T0" fmla="*/ 0 w 198"/>
              <a:gd name="T1" fmla="*/ 355 h 355"/>
              <a:gd name="T2" fmla="*/ 198 w 198"/>
              <a:gd name="T3" fmla="*/ 355 h 355"/>
              <a:gd name="T4" fmla="*/ 198 w 198"/>
              <a:gd name="T5" fmla="*/ 0 h 355"/>
              <a:gd name="T6" fmla="*/ 0 w 198"/>
              <a:gd name="T7" fmla="*/ 35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8" h="355">
                <a:moveTo>
                  <a:pt x="0" y="355"/>
                </a:moveTo>
                <a:cubicBezTo>
                  <a:pt x="198" y="355"/>
                  <a:pt x="198" y="355"/>
                  <a:pt x="198" y="355"/>
                </a:cubicBezTo>
                <a:cubicBezTo>
                  <a:pt x="198" y="0"/>
                  <a:pt x="198" y="0"/>
                  <a:pt x="198" y="0"/>
                </a:cubicBezTo>
                <a:cubicBezTo>
                  <a:pt x="90" y="0"/>
                  <a:pt x="2" y="183"/>
                  <a:pt x="0" y="355"/>
                </a:cubicBezTo>
              </a:path>
            </a:pathLst>
          </a:custGeom>
          <a:solidFill>
            <a:srgbClr val="36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456"/>
          <p:cNvSpPr>
            <a:spLocks/>
          </p:cNvSpPr>
          <p:nvPr/>
        </p:nvSpPr>
        <p:spPr bwMode="auto">
          <a:xfrm>
            <a:off x="9180513" y="5807075"/>
            <a:ext cx="415925" cy="257175"/>
          </a:xfrm>
          <a:custGeom>
            <a:avLst/>
            <a:gdLst>
              <a:gd name="T0" fmla="*/ 339 w 339"/>
              <a:gd name="T1" fmla="*/ 0 h 209"/>
              <a:gd name="T2" fmla="*/ 169 w 339"/>
              <a:gd name="T3" fmla="*/ 0 h 209"/>
              <a:gd name="T4" fmla="*/ 0 w 339"/>
              <a:gd name="T5" fmla="*/ 0 h 209"/>
              <a:gd name="T6" fmla="*/ 169 w 339"/>
              <a:gd name="T7" fmla="*/ 209 h 209"/>
              <a:gd name="T8" fmla="*/ 339 w 339"/>
              <a:gd name="T9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209">
                <a:moveTo>
                  <a:pt x="339" y="0"/>
                </a:moveTo>
                <a:cubicBezTo>
                  <a:pt x="169" y="0"/>
                  <a:pt x="169" y="0"/>
                  <a:pt x="169" y="0"/>
                </a:cubicBezTo>
                <a:cubicBezTo>
                  <a:pt x="0" y="0"/>
                  <a:pt x="0" y="0"/>
                  <a:pt x="0" y="0"/>
                </a:cubicBezTo>
                <a:cubicBezTo>
                  <a:pt x="13" y="125"/>
                  <a:pt x="84" y="209"/>
                  <a:pt x="169" y="209"/>
                </a:cubicBezTo>
                <a:cubicBezTo>
                  <a:pt x="255" y="209"/>
                  <a:pt x="325" y="125"/>
                  <a:pt x="339" y="0"/>
                </a:cubicBezTo>
              </a:path>
            </a:pathLst>
          </a:custGeom>
          <a:solidFill>
            <a:srgbClr val="6862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457"/>
          <p:cNvSpPr>
            <a:spLocks/>
          </p:cNvSpPr>
          <p:nvPr/>
        </p:nvSpPr>
        <p:spPr bwMode="auto">
          <a:xfrm>
            <a:off x="9388475" y="5370513"/>
            <a:ext cx="211138" cy="436563"/>
          </a:xfrm>
          <a:custGeom>
            <a:avLst/>
            <a:gdLst>
              <a:gd name="T0" fmla="*/ 0 w 172"/>
              <a:gd name="T1" fmla="*/ 0 h 355"/>
              <a:gd name="T2" fmla="*/ 0 w 172"/>
              <a:gd name="T3" fmla="*/ 355 h 355"/>
              <a:gd name="T4" fmla="*/ 170 w 172"/>
              <a:gd name="T5" fmla="*/ 355 h 355"/>
              <a:gd name="T6" fmla="*/ 172 w 172"/>
              <a:gd name="T7" fmla="*/ 311 h 355"/>
              <a:gd name="T8" fmla="*/ 0 w 172"/>
              <a:gd name="T9" fmla="*/ 0 h 355"/>
              <a:gd name="T10" fmla="*/ 0 w 172"/>
              <a:gd name="T11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355">
                <a:moveTo>
                  <a:pt x="0" y="0"/>
                </a:moveTo>
                <a:cubicBezTo>
                  <a:pt x="0" y="355"/>
                  <a:pt x="0" y="355"/>
                  <a:pt x="0" y="355"/>
                </a:cubicBezTo>
                <a:cubicBezTo>
                  <a:pt x="170" y="355"/>
                  <a:pt x="170" y="355"/>
                  <a:pt x="170" y="355"/>
                </a:cubicBezTo>
                <a:cubicBezTo>
                  <a:pt x="171" y="341"/>
                  <a:pt x="172" y="326"/>
                  <a:pt x="172" y="311"/>
                </a:cubicBezTo>
                <a:cubicBezTo>
                  <a:pt x="172" y="162"/>
                  <a:pt x="95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973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458"/>
          <p:cNvSpPr>
            <a:spLocks/>
          </p:cNvSpPr>
          <p:nvPr/>
        </p:nvSpPr>
        <p:spPr bwMode="auto">
          <a:xfrm>
            <a:off x="9177338" y="5370513"/>
            <a:ext cx="211138" cy="436563"/>
          </a:xfrm>
          <a:custGeom>
            <a:avLst/>
            <a:gdLst>
              <a:gd name="T0" fmla="*/ 171 w 171"/>
              <a:gd name="T1" fmla="*/ 0 h 355"/>
              <a:gd name="T2" fmla="*/ 171 w 171"/>
              <a:gd name="T3" fmla="*/ 0 h 355"/>
              <a:gd name="T4" fmla="*/ 0 w 171"/>
              <a:gd name="T5" fmla="*/ 311 h 355"/>
              <a:gd name="T6" fmla="*/ 2 w 171"/>
              <a:gd name="T7" fmla="*/ 355 h 355"/>
              <a:gd name="T8" fmla="*/ 171 w 171"/>
              <a:gd name="T9" fmla="*/ 355 h 355"/>
              <a:gd name="T10" fmla="*/ 171 w 171"/>
              <a:gd name="T11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355">
                <a:moveTo>
                  <a:pt x="17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77" y="0"/>
                  <a:pt x="0" y="162"/>
                  <a:pt x="0" y="311"/>
                </a:cubicBezTo>
                <a:cubicBezTo>
                  <a:pt x="0" y="326"/>
                  <a:pt x="0" y="341"/>
                  <a:pt x="2" y="355"/>
                </a:cubicBezTo>
                <a:cubicBezTo>
                  <a:pt x="171" y="355"/>
                  <a:pt x="171" y="355"/>
                  <a:pt x="171" y="355"/>
                </a:cubicBezTo>
                <a:cubicBezTo>
                  <a:pt x="171" y="0"/>
                  <a:pt x="171" y="0"/>
                  <a:pt x="171" y="0"/>
                </a:cubicBezTo>
              </a:path>
            </a:pathLst>
          </a:custGeom>
          <a:solidFill>
            <a:srgbClr val="726C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459"/>
          <p:cNvSpPr>
            <a:spLocks/>
          </p:cNvSpPr>
          <p:nvPr/>
        </p:nvSpPr>
        <p:spPr bwMode="auto">
          <a:xfrm>
            <a:off x="9363075" y="5494338"/>
            <a:ext cx="50800" cy="146050"/>
          </a:xfrm>
          <a:custGeom>
            <a:avLst/>
            <a:gdLst>
              <a:gd name="T0" fmla="*/ 41 w 41"/>
              <a:gd name="T1" fmla="*/ 98 h 119"/>
              <a:gd name="T2" fmla="*/ 20 w 41"/>
              <a:gd name="T3" fmla="*/ 119 h 119"/>
              <a:gd name="T4" fmla="*/ 0 w 41"/>
              <a:gd name="T5" fmla="*/ 98 h 119"/>
              <a:gd name="T6" fmla="*/ 0 w 41"/>
              <a:gd name="T7" fmla="*/ 21 h 119"/>
              <a:gd name="T8" fmla="*/ 20 w 41"/>
              <a:gd name="T9" fmla="*/ 0 h 119"/>
              <a:gd name="T10" fmla="*/ 41 w 41"/>
              <a:gd name="T11" fmla="*/ 21 h 119"/>
              <a:gd name="T12" fmla="*/ 41 w 41"/>
              <a:gd name="T13" fmla="*/ 9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119">
                <a:moveTo>
                  <a:pt x="41" y="98"/>
                </a:moveTo>
                <a:cubicBezTo>
                  <a:pt x="41" y="110"/>
                  <a:pt x="32" y="119"/>
                  <a:pt x="20" y="119"/>
                </a:cubicBezTo>
                <a:cubicBezTo>
                  <a:pt x="9" y="119"/>
                  <a:pt x="0" y="110"/>
                  <a:pt x="0" y="98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lnTo>
                  <a:pt x="41" y="98"/>
                </a:lnTo>
                <a:close/>
              </a:path>
            </a:pathLst>
          </a:cu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460"/>
          <p:cNvSpPr>
            <a:spLocks/>
          </p:cNvSpPr>
          <p:nvPr/>
        </p:nvSpPr>
        <p:spPr bwMode="auto">
          <a:xfrm>
            <a:off x="10037763" y="5946775"/>
            <a:ext cx="104775" cy="101600"/>
          </a:xfrm>
          <a:custGeom>
            <a:avLst/>
            <a:gdLst>
              <a:gd name="T0" fmla="*/ 24 w 66"/>
              <a:gd name="T1" fmla="*/ 64 h 64"/>
              <a:gd name="T2" fmla="*/ 0 w 66"/>
              <a:gd name="T3" fmla="*/ 30 h 64"/>
              <a:gd name="T4" fmla="*/ 43 w 66"/>
              <a:gd name="T5" fmla="*/ 0 h 64"/>
              <a:gd name="T6" fmla="*/ 66 w 66"/>
              <a:gd name="T7" fmla="*/ 35 h 64"/>
              <a:gd name="T8" fmla="*/ 24 w 66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4">
                <a:moveTo>
                  <a:pt x="24" y="64"/>
                </a:moveTo>
                <a:lnTo>
                  <a:pt x="0" y="30"/>
                </a:lnTo>
                <a:lnTo>
                  <a:pt x="43" y="0"/>
                </a:lnTo>
                <a:lnTo>
                  <a:pt x="66" y="35"/>
                </a:lnTo>
                <a:lnTo>
                  <a:pt x="24" y="64"/>
                </a:lnTo>
                <a:close/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461"/>
          <p:cNvSpPr>
            <a:spLocks/>
          </p:cNvSpPr>
          <p:nvPr/>
        </p:nvSpPr>
        <p:spPr bwMode="auto">
          <a:xfrm>
            <a:off x="9942513" y="5962650"/>
            <a:ext cx="169863" cy="157163"/>
          </a:xfrm>
          <a:custGeom>
            <a:avLst/>
            <a:gdLst>
              <a:gd name="T0" fmla="*/ 34 w 107"/>
              <a:gd name="T1" fmla="*/ 99 h 99"/>
              <a:gd name="T2" fmla="*/ 0 w 107"/>
              <a:gd name="T3" fmla="*/ 49 h 99"/>
              <a:gd name="T4" fmla="*/ 73 w 107"/>
              <a:gd name="T5" fmla="*/ 0 h 99"/>
              <a:gd name="T6" fmla="*/ 107 w 107"/>
              <a:gd name="T7" fmla="*/ 49 h 99"/>
              <a:gd name="T8" fmla="*/ 34 w 107"/>
              <a:gd name="T9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99">
                <a:moveTo>
                  <a:pt x="34" y="99"/>
                </a:moveTo>
                <a:lnTo>
                  <a:pt x="0" y="49"/>
                </a:lnTo>
                <a:lnTo>
                  <a:pt x="73" y="0"/>
                </a:lnTo>
                <a:lnTo>
                  <a:pt x="107" y="49"/>
                </a:lnTo>
                <a:lnTo>
                  <a:pt x="34" y="99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462"/>
          <p:cNvSpPr>
            <a:spLocks/>
          </p:cNvSpPr>
          <p:nvPr/>
        </p:nvSpPr>
        <p:spPr bwMode="auto">
          <a:xfrm>
            <a:off x="10090150" y="5962650"/>
            <a:ext cx="19050" cy="17463"/>
          </a:xfrm>
          <a:custGeom>
            <a:avLst/>
            <a:gdLst>
              <a:gd name="T0" fmla="*/ 5 w 12"/>
              <a:gd name="T1" fmla="*/ 11 h 11"/>
              <a:gd name="T2" fmla="*/ 0 w 12"/>
              <a:gd name="T3" fmla="*/ 5 h 11"/>
              <a:gd name="T4" fmla="*/ 8 w 12"/>
              <a:gd name="T5" fmla="*/ 0 h 11"/>
              <a:gd name="T6" fmla="*/ 12 w 12"/>
              <a:gd name="T7" fmla="*/ 7 h 11"/>
              <a:gd name="T8" fmla="*/ 5 w 12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5" y="11"/>
                </a:moveTo>
                <a:lnTo>
                  <a:pt x="0" y="5"/>
                </a:lnTo>
                <a:lnTo>
                  <a:pt x="8" y="0"/>
                </a:lnTo>
                <a:lnTo>
                  <a:pt x="12" y="7"/>
                </a:lnTo>
                <a:lnTo>
                  <a:pt x="5" y="11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463"/>
          <p:cNvSpPr>
            <a:spLocks/>
          </p:cNvSpPr>
          <p:nvPr/>
        </p:nvSpPr>
        <p:spPr bwMode="auto">
          <a:xfrm>
            <a:off x="10109200" y="5989638"/>
            <a:ext cx="17463" cy="19050"/>
          </a:xfrm>
          <a:custGeom>
            <a:avLst/>
            <a:gdLst>
              <a:gd name="T0" fmla="*/ 4 w 11"/>
              <a:gd name="T1" fmla="*/ 12 h 12"/>
              <a:gd name="T2" fmla="*/ 0 w 11"/>
              <a:gd name="T3" fmla="*/ 6 h 12"/>
              <a:gd name="T4" fmla="*/ 7 w 11"/>
              <a:gd name="T5" fmla="*/ 0 h 12"/>
              <a:gd name="T6" fmla="*/ 11 w 11"/>
              <a:gd name="T7" fmla="*/ 7 h 12"/>
              <a:gd name="T8" fmla="*/ 4 w 11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4" y="12"/>
                </a:moveTo>
                <a:lnTo>
                  <a:pt x="0" y="6"/>
                </a:lnTo>
                <a:lnTo>
                  <a:pt x="7" y="0"/>
                </a:lnTo>
                <a:lnTo>
                  <a:pt x="11" y="7"/>
                </a:lnTo>
                <a:lnTo>
                  <a:pt x="4" y="12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464"/>
          <p:cNvSpPr>
            <a:spLocks/>
          </p:cNvSpPr>
          <p:nvPr/>
        </p:nvSpPr>
        <p:spPr bwMode="auto">
          <a:xfrm>
            <a:off x="9944100" y="6057900"/>
            <a:ext cx="42863" cy="50800"/>
          </a:xfrm>
          <a:custGeom>
            <a:avLst/>
            <a:gdLst>
              <a:gd name="T0" fmla="*/ 29 w 35"/>
              <a:gd name="T1" fmla="*/ 37 h 41"/>
              <a:gd name="T2" fmla="*/ 19 w 35"/>
              <a:gd name="T3" fmla="*/ 39 h 41"/>
              <a:gd name="T4" fmla="*/ 1 w 35"/>
              <a:gd name="T5" fmla="*/ 12 h 41"/>
              <a:gd name="T6" fmla="*/ 6 w 35"/>
              <a:gd name="T7" fmla="*/ 4 h 41"/>
              <a:gd name="T8" fmla="*/ 15 w 35"/>
              <a:gd name="T9" fmla="*/ 2 h 41"/>
              <a:gd name="T10" fmla="*/ 34 w 35"/>
              <a:gd name="T11" fmla="*/ 29 h 41"/>
              <a:gd name="T12" fmla="*/ 29 w 35"/>
              <a:gd name="T13" fmla="*/ 3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1">
                <a:moveTo>
                  <a:pt x="29" y="37"/>
                </a:moveTo>
                <a:cubicBezTo>
                  <a:pt x="25" y="40"/>
                  <a:pt x="20" y="41"/>
                  <a:pt x="19" y="39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0"/>
                  <a:pt x="2" y="7"/>
                  <a:pt x="6" y="4"/>
                </a:cubicBezTo>
                <a:cubicBezTo>
                  <a:pt x="10" y="1"/>
                  <a:pt x="14" y="0"/>
                  <a:pt x="15" y="2"/>
                </a:cubicBezTo>
                <a:cubicBezTo>
                  <a:pt x="34" y="29"/>
                  <a:pt x="34" y="29"/>
                  <a:pt x="34" y="29"/>
                </a:cubicBezTo>
                <a:cubicBezTo>
                  <a:pt x="35" y="31"/>
                  <a:pt x="32" y="35"/>
                  <a:pt x="29" y="37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465"/>
          <p:cNvSpPr>
            <a:spLocks/>
          </p:cNvSpPr>
          <p:nvPr/>
        </p:nvSpPr>
        <p:spPr bwMode="auto">
          <a:xfrm>
            <a:off x="9937750" y="6070600"/>
            <a:ext cx="36513" cy="38100"/>
          </a:xfrm>
          <a:custGeom>
            <a:avLst/>
            <a:gdLst>
              <a:gd name="T0" fmla="*/ 23 w 30"/>
              <a:gd name="T1" fmla="*/ 27 h 31"/>
              <a:gd name="T2" fmla="*/ 15 w 30"/>
              <a:gd name="T3" fmla="*/ 30 h 31"/>
              <a:gd name="T4" fmla="*/ 1 w 30"/>
              <a:gd name="T5" fmla="*/ 11 h 31"/>
              <a:gd name="T6" fmla="*/ 7 w 30"/>
              <a:gd name="T7" fmla="*/ 3 h 31"/>
              <a:gd name="T8" fmla="*/ 16 w 30"/>
              <a:gd name="T9" fmla="*/ 1 h 31"/>
              <a:gd name="T10" fmla="*/ 29 w 30"/>
              <a:gd name="T11" fmla="*/ 20 h 31"/>
              <a:gd name="T12" fmla="*/ 23 w 30"/>
              <a:gd name="T13" fmla="*/ 2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1">
                <a:moveTo>
                  <a:pt x="23" y="27"/>
                </a:moveTo>
                <a:cubicBezTo>
                  <a:pt x="19" y="30"/>
                  <a:pt x="15" y="31"/>
                  <a:pt x="15" y="30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9"/>
                  <a:pt x="3" y="6"/>
                  <a:pt x="7" y="3"/>
                </a:cubicBezTo>
                <a:cubicBezTo>
                  <a:pt x="11" y="1"/>
                  <a:pt x="15" y="0"/>
                  <a:pt x="16" y="1"/>
                </a:cubicBezTo>
                <a:cubicBezTo>
                  <a:pt x="29" y="20"/>
                  <a:pt x="29" y="20"/>
                  <a:pt x="29" y="20"/>
                </a:cubicBezTo>
                <a:cubicBezTo>
                  <a:pt x="30" y="21"/>
                  <a:pt x="27" y="25"/>
                  <a:pt x="23" y="27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466"/>
          <p:cNvSpPr>
            <a:spLocks/>
          </p:cNvSpPr>
          <p:nvPr/>
        </p:nvSpPr>
        <p:spPr bwMode="auto">
          <a:xfrm>
            <a:off x="9931400" y="6083300"/>
            <a:ext cx="26988" cy="26988"/>
          </a:xfrm>
          <a:custGeom>
            <a:avLst/>
            <a:gdLst>
              <a:gd name="T0" fmla="*/ 15 w 22"/>
              <a:gd name="T1" fmla="*/ 16 h 21"/>
              <a:gd name="T2" fmla="*/ 7 w 22"/>
              <a:gd name="T3" fmla="*/ 20 h 21"/>
              <a:gd name="T4" fmla="*/ 1 w 22"/>
              <a:gd name="T5" fmla="*/ 10 h 21"/>
              <a:gd name="T6" fmla="*/ 7 w 22"/>
              <a:gd name="T7" fmla="*/ 5 h 21"/>
              <a:gd name="T8" fmla="*/ 15 w 22"/>
              <a:gd name="T9" fmla="*/ 1 h 21"/>
              <a:gd name="T10" fmla="*/ 22 w 22"/>
              <a:gd name="T11" fmla="*/ 10 h 21"/>
              <a:gd name="T12" fmla="*/ 15 w 22"/>
              <a:gd name="T13" fmla="*/ 1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1">
                <a:moveTo>
                  <a:pt x="15" y="16"/>
                </a:moveTo>
                <a:cubicBezTo>
                  <a:pt x="11" y="19"/>
                  <a:pt x="8" y="21"/>
                  <a:pt x="7" y="2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3" y="7"/>
                  <a:pt x="7" y="5"/>
                </a:cubicBezTo>
                <a:cubicBezTo>
                  <a:pt x="11" y="2"/>
                  <a:pt x="15" y="0"/>
                  <a:pt x="15" y="1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1"/>
                  <a:pt x="19" y="14"/>
                  <a:pt x="15" y="16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468"/>
          <p:cNvSpPr>
            <a:spLocks/>
          </p:cNvSpPr>
          <p:nvPr/>
        </p:nvSpPr>
        <p:spPr bwMode="auto">
          <a:xfrm>
            <a:off x="10544175" y="850900"/>
            <a:ext cx="860425" cy="923925"/>
          </a:xfrm>
          <a:custGeom>
            <a:avLst/>
            <a:gdLst>
              <a:gd name="T0" fmla="*/ 699 w 699"/>
              <a:gd name="T1" fmla="*/ 696 h 751"/>
              <a:gd name="T2" fmla="*/ 648 w 699"/>
              <a:gd name="T3" fmla="*/ 751 h 751"/>
              <a:gd name="T4" fmla="*/ 52 w 699"/>
              <a:gd name="T5" fmla="*/ 751 h 751"/>
              <a:gd name="T6" fmla="*/ 0 w 699"/>
              <a:gd name="T7" fmla="*/ 696 h 751"/>
              <a:gd name="T8" fmla="*/ 0 w 699"/>
              <a:gd name="T9" fmla="*/ 54 h 751"/>
              <a:gd name="T10" fmla="*/ 52 w 699"/>
              <a:gd name="T11" fmla="*/ 0 h 751"/>
              <a:gd name="T12" fmla="*/ 648 w 699"/>
              <a:gd name="T13" fmla="*/ 0 h 751"/>
              <a:gd name="T14" fmla="*/ 699 w 699"/>
              <a:gd name="T15" fmla="*/ 54 h 751"/>
              <a:gd name="T16" fmla="*/ 699 w 699"/>
              <a:gd name="T17" fmla="*/ 696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9" h="751">
                <a:moveTo>
                  <a:pt x="699" y="696"/>
                </a:moveTo>
                <a:cubicBezTo>
                  <a:pt x="699" y="726"/>
                  <a:pt x="676" y="751"/>
                  <a:pt x="648" y="751"/>
                </a:cubicBezTo>
                <a:cubicBezTo>
                  <a:pt x="52" y="751"/>
                  <a:pt x="52" y="751"/>
                  <a:pt x="52" y="751"/>
                </a:cubicBezTo>
                <a:cubicBezTo>
                  <a:pt x="24" y="751"/>
                  <a:pt x="0" y="726"/>
                  <a:pt x="0" y="696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4" y="0"/>
                  <a:pt x="52" y="0"/>
                </a:cubicBezTo>
                <a:cubicBezTo>
                  <a:pt x="648" y="0"/>
                  <a:pt x="648" y="0"/>
                  <a:pt x="648" y="0"/>
                </a:cubicBezTo>
                <a:cubicBezTo>
                  <a:pt x="676" y="0"/>
                  <a:pt x="699" y="24"/>
                  <a:pt x="699" y="54"/>
                </a:cubicBezTo>
                <a:cubicBezTo>
                  <a:pt x="699" y="696"/>
                  <a:pt x="699" y="696"/>
                  <a:pt x="699" y="696"/>
                </a:cubicBezTo>
              </a:path>
            </a:pathLst>
          </a:cu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Rectangle 469"/>
          <p:cNvSpPr>
            <a:spLocks noChangeArrowheads="1"/>
          </p:cNvSpPr>
          <p:nvPr/>
        </p:nvSpPr>
        <p:spPr bwMode="auto">
          <a:xfrm>
            <a:off x="10588625" y="920750"/>
            <a:ext cx="457200" cy="141288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Rectangle 470"/>
          <p:cNvSpPr>
            <a:spLocks noChangeArrowheads="1"/>
          </p:cNvSpPr>
          <p:nvPr/>
        </p:nvSpPr>
        <p:spPr bwMode="auto">
          <a:xfrm>
            <a:off x="10588625" y="920750"/>
            <a:ext cx="457200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471"/>
          <p:cNvSpPr>
            <a:spLocks/>
          </p:cNvSpPr>
          <p:nvPr/>
        </p:nvSpPr>
        <p:spPr bwMode="auto">
          <a:xfrm>
            <a:off x="11075988" y="887412"/>
            <a:ext cx="301625" cy="865188"/>
          </a:xfrm>
          <a:custGeom>
            <a:avLst/>
            <a:gdLst>
              <a:gd name="T0" fmla="*/ 245 w 245"/>
              <a:gd name="T1" fmla="*/ 606 h 704"/>
              <a:gd name="T2" fmla="*/ 154 w 245"/>
              <a:gd name="T3" fmla="*/ 704 h 704"/>
              <a:gd name="T4" fmla="*/ 91 w 245"/>
              <a:gd name="T5" fmla="*/ 704 h 704"/>
              <a:gd name="T6" fmla="*/ 0 w 245"/>
              <a:gd name="T7" fmla="*/ 606 h 704"/>
              <a:gd name="T8" fmla="*/ 0 w 245"/>
              <a:gd name="T9" fmla="*/ 98 h 704"/>
              <a:gd name="T10" fmla="*/ 91 w 245"/>
              <a:gd name="T11" fmla="*/ 0 h 704"/>
              <a:gd name="T12" fmla="*/ 154 w 245"/>
              <a:gd name="T13" fmla="*/ 0 h 704"/>
              <a:gd name="T14" fmla="*/ 245 w 245"/>
              <a:gd name="T15" fmla="*/ 98 h 704"/>
              <a:gd name="T16" fmla="*/ 245 w 245"/>
              <a:gd name="T17" fmla="*/ 606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" h="704">
                <a:moveTo>
                  <a:pt x="245" y="606"/>
                </a:moveTo>
                <a:cubicBezTo>
                  <a:pt x="245" y="660"/>
                  <a:pt x="204" y="704"/>
                  <a:pt x="154" y="704"/>
                </a:cubicBezTo>
                <a:cubicBezTo>
                  <a:pt x="91" y="704"/>
                  <a:pt x="91" y="704"/>
                  <a:pt x="91" y="704"/>
                </a:cubicBezTo>
                <a:cubicBezTo>
                  <a:pt x="41" y="704"/>
                  <a:pt x="0" y="660"/>
                  <a:pt x="0" y="606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44"/>
                  <a:pt x="41" y="0"/>
                  <a:pt x="91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204" y="0"/>
                  <a:pt x="245" y="44"/>
                  <a:pt x="245" y="98"/>
                </a:cubicBezTo>
                <a:cubicBezTo>
                  <a:pt x="245" y="606"/>
                  <a:pt x="245" y="606"/>
                  <a:pt x="245" y="606"/>
                </a:cubicBezTo>
              </a:path>
            </a:pathLst>
          </a:custGeom>
          <a:solidFill>
            <a:srgbClr val="E8B8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Oval 472"/>
          <p:cNvSpPr>
            <a:spLocks noChangeArrowheads="1"/>
          </p:cNvSpPr>
          <p:nvPr/>
        </p:nvSpPr>
        <p:spPr bwMode="auto">
          <a:xfrm>
            <a:off x="10609263" y="1108075"/>
            <a:ext cx="131763" cy="138113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Oval 473"/>
          <p:cNvSpPr>
            <a:spLocks noChangeArrowheads="1"/>
          </p:cNvSpPr>
          <p:nvPr/>
        </p:nvSpPr>
        <p:spPr bwMode="auto">
          <a:xfrm>
            <a:off x="10617200" y="1117600"/>
            <a:ext cx="115888" cy="120650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Oval 474"/>
          <p:cNvSpPr>
            <a:spLocks noChangeArrowheads="1"/>
          </p:cNvSpPr>
          <p:nvPr/>
        </p:nvSpPr>
        <p:spPr bwMode="auto">
          <a:xfrm>
            <a:off x="10752138" y="1108075"/>
            <a:ext cx="131763" cy="138113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Oval 475"/>
          <p:cNvSpPr>
            <a:spLocks noChangeArrowheads="1"/>
          </p:cNvSpPr>
          <p:nvPr/>
        </p:nvSpPr>
        <p:spPr bwMode="auto">
          <a:xfrm>
            <a:off x="10760075" y="1117600"/>
            <a:ext cx="115888" cy="120650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Oval 476"/>
          <p:cNvSpPr>
            <a:spLocks noChangeArrowheads="1"/>
          </p:cNvSpPr>
          <p:nvPr/>
        </p:nvSpPr>
        <p:spPr bwMode="auto">
          <a:xfrm>
            <a:off x="10895013" y="1108075"/>
            <a:ext cx="131763" cy="138113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Oval 477"/>
          <p:cNvSpPr>
            <a:spLocks noChangeArrowheads="1"/>
          </p:cNvSpPr>
          <p:nvPr/>
        </p:nvSpPr>
        <p:spPr bwMode="auto">
          <a:xfrm>
            <a:off x="10904538" y="1117600"/>
            <a:ext cx="114300" cy="120650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Oval 478"/>
          <p:cNvSpPr>
            <a:spLocks noChangeArrowheads="1"/>
          </p:cNvSpPr>
          <p:nvPr/>
        </p:nvSpPr>
        <p:spPr bwMode="auto">
          <a:xfrm>
            <a:off x="10609263" y="1260475"/>
            <a:ext cx="131763" cy="136525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Oval 479"/>
          <p:cNvSpPr>
            <a:spLocks noChangeArrowheads="1"/>
          </p:cNvSpPr>
          <p:nvPr/>
        </p:nvSpPr>
        <p:spPr bwMode="auto">
          <a:xfrm>
            <a:off x="10617200" y="1268412"/>
            <a:ext cx="115888" cy="122238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Oval 480"/>
          <p:cNvSpPr>
            <a:spLocks noChangeArrowheads="1"/>
          </p:cNvSpPr>
          <p:nvPr/>
        </p:nvSpPr>
        <p:spPr bwMode="auto">
          <a:xfrm>
            <a:off x="10752138" y="1260475"/>
            <a:ext cx="131763" cy="136525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Oval 481"/>
          <p:cNvSpPr>
            <a:spLocks noChangeArrowheads="1"/>
          </p:cNvSpPr>
          <p:nvPr/>
        </p:nvSpPr>
        <p:spPr bwMode="auto">
          <a:xfrm>
            <a:off x="10760075" y="1268412"/>
            <a:ext cx="115888" cy="122238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Oval 482"/>
          <p:cNvSpPr>
            <a:spLocks noChangeArrowheads="1"/>
          </p:cNvSpPr>
          <p:nvPr/>
        </p:nvSpPr>
        <p:spPr bwMode="auto">
          <a:xfrm>
            <a:off x="10895013" y="1260475"/>
            <a:ext cx="131763" cy="136525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Oval 483"/>
          <p:cNvSpPr>
            <a:spLocks noChangeArrowheads="1"/>
          </p:cNvSpPr>
          <p:nvPr/>
        </p:nvSpPr>
        <p:spPr bwMode="auto">
          <a:xfrm>
            <a:off x="10904538" y="1268412"/>
            <a:ext cx="114300" cy="122238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Oval 484"/>
          <p:cNvSpPr>
            <a:spLocks noChangeArrowheads="1"/>
          </p:cNvSpPr>
          <p:nvPr/>
        </p:nvSpPr>
        <p:spPr bwMode="auto">
          <a:xfrm>
            <a:off x="10609263" y="1411287"/>
            <a:ext cx="131763" cy="138113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Oval 485"/>
          <p:cNvSpPr>
            <a:spLocks noChangeArrowheads="1"/>
          </p:cNvSpPr>
          <p:nvPr/>
        </p:nvSpPr>
        <p:spPr bwMode="auto">
          <a:xfrm>
            <a:off x="10617200" y="1419225"/>
            <a:ext cx="115888" cy="120650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Oval 486"/>
          <p:cNvSpPr>
            <a:spLocks noChangeArrowheads="1"/>
          </p:cNvSpPr>
          <p:nvPr/>
        </p:nvSpPr>
        <p:spPr bwMode="auto">
          <a:xfrm>
            <a:off x="10752138" y="1411287"/>
            <a:ext cx="131763" cy="138113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Oval 487"/>
          <p:cNvSpPr>
            <a:spLocks noChangeArrowheads="1"/>
          </p:cNvSpPr>
          <p:nvPr/>
        </p:nvSpPr>
        <p:spPr bwMode="auto">
          <a:xfrm>
            <a:off x="10760075" y="1419225"/>
            <a:ext cx="115888" cy="120650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Oval 488"/>
          <p:cNvSpPr>
            <a:spLocks noChangeArrowheads="1"/>
          </p:cNvSpPr>
          <p:nvPr/>
        </p:nvSpPr>
        <p:spPr bwMode="auto">
          <a:xfrm>
            <a:off x="10895013" y="1411287"/>
            <a:ext cx="131763" cy="138113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Oval 489"/>
          <p:cNvSpPr>
            <a:spLocks noChangeArrowheads="1"/>
          </p:cNvSpPr>
          <p:nvPr/>
        </p:nvSpPr>
        <p:spPr bwMode="auto">
          <a:xfrm>
            <a:off x="10904538" y="1419225"/>
            <a:ext cx="114300" cy="120650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Oval 490"/>
          <p:cNvSpPr>
            <a:spLocks noChangeArrowheads="1"/>
          </p:cNvSpPr>
          <p:nvPr/>
        </p:nvSpPr>
        <p:spPr bwMode="auto">
          <a:xfrm>
            <a:off x="10609263" y="1562100"/>
            <a:ext cx="131763" cy="138113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Oval 491"/>
          <p:cNvSpPr>
            <a:spLocks noChangeArrowheads="1"/>
          </p:cNvSpPr>
          <p:nvPr/>
        </p:nvSpPr>
        <p:spPr bwMode="auto">
          <a:xfrm>
            <a:off x="10617200" y="1570037"/>
            <a:ext cx="115888" cy="120650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Oval 492"/>
          <p:cNvSpPr>
            <a:spLocks noChangeArrowheads="1"/>
          </p:cNvSpPr>
          <p:nvPr/>
        </p:nvSpPr>
        <p:spPr bwMode="auto">
          <a:xfrm>
            <a:off x="10752138" y="1562100"/>
            <a:ext cx="131763" cy="138113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Oval 493"/>
          <p:cNvSpPr>
            <a:spLocks noChangeArrowheads="1"/>
          </p:cNvSpPr>
          <p:nvPr/>
        </p:nvSpPr>
        <p:spPr bwMode="auto">
          <a:xfrm>
            <a:off x="10760075" y="1570037"/>
            <a:ext cx="115888" cy="120650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Oval 494"/>
          <p:cNvSpPr>
            <a:spLocks noChangeArrowheads="1"/>
          </p:cNvSpPr>
          <p:nvPr/>
        </p:nvSpPr>
        <p:spPr bwMode="auto">
          <a:xfrm>
            <a:off x="10895013" y="1562100"/>
            <a:ext cx="131763" cy="138113"/>
          </a:xfrm>
          <a:prstGeom prst="ellipse">
            <a:avLst/>
          </a:prstGeom>
          <a:solidFill>
            <a:srgbClr val="D2DE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Oval 495"/>
          <p:cNvSpPr>
            <a:spLocks noChangeArrowheads="1"/>
          </p:cNvSpPr>
          <p:nvPr/>
        </p:nvSpPr>
        <p:spPr bwMode="auto">
          <a:xfrm>
            <a:off x="10904538" y="1570037"/>
            <a:ext cx="114300" cy="120650"/>
          </a:xfrm>
          <a:prstGeom prst="ellipse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496"/>
          <p:cNvSpPr>
            <a:spLocks/>
          </p:cNvSpPr>
          <p:nvPr/>
        </p:nvSpPr>
        <p:spPr bwMode="auto">
          <a:xfrm>
            <a:off x="10661650" y="920750"/>
            <a:ext cx="179388" cy="141288"/>
          </a:xfrm>
          <a:custGeom>
            <a:avLst/>
            <a:gdLst>
              <a:gd name="T0" fmla="*/ 113 w 113"/>
              <a:gd name="T1" fmla="*/ 0 h 89"/>
              <a:gd name="T2" fmla="*/ 48 w 113"/>
              <a:gd name="T3" fmla="*/ 0 h 89"/>
              <a:gd name="T4" fmla="*/ 0 w 113"/>
              <a:gd name="T5" fmla="*/ 89 h 89"/>
              <a:gd name="T6" fmla="*/ 65 w 113"/>
              <a:gd name="T7" fmla="*/ 89 h 89"/>
              <a:gd name="T8" fmla="*/ 113 w 113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89">
                <a:moveTo>
                  <a:pt x="113" y="0"/>
                </a:moveTo>
                <a:lnTo>
                  <a:pt x="48" y="0"/>
                </a:lnTo>
                <a:lnTo>
                  <a:pt x="0" y="89"/>
                </a:lnTo>
                <a:lnTo>
                  <a:pt x="65" y="89"/>
                </a:lnTo>
                <a:lnTo>
                  <a:pt x="113" y="0"/>
                </a:lnTo>
                <a:close/>
              </a:path>
            </a:pathLst>
          </a:custGeom>
          <a:solidFill>
            <a:srgbClr val="B9C8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497"/>
          <p:cNvSpPr>
            <a:spLocks/>
          </p:cNvSpPr>
          <p:nvPr/>
        </p:nvSpPr>
        <p:spPr bwMode="auto">
          <a:xfrm>
            <a:off x="10661650" y="920750"/>
            <a:ext cx="179388" cy="141288"/>
          </a:xfrm>
          <a:custGeom>
            <a:avLst/>
            <a:gdLst>
              <a:gd name="T0" fmla="*/ 113 w 113"/>
              <a:gd name="T1" fmla="*/ 0 h 89"/>
              <a:gd name="T2" fmla="*/ 48 w 113"/>
              <a:gd name="T3" fmla="*/ 0 h 89"/>
              <a:gd name="T4" fmla="*/ 0 w 113"/>
              <a:gd name="T5" fmla="*/ 89 h 89"/>
              <a:gd name="T6" fmla="*/ 65 w 113"/>
              <a:gd name="T7" fmla="*/ 89 h 89"/>
              <a:gd name="T8" fmla="*/ 113 w 113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89">
                <a:moveTo>
                  <a:pt x="113" y="0"/>
                </a:moveTo>
                <a:lnTo>
                  <a:pt x="48" y="0"/>
                </a:lnTo>
                <a:lnTo>
                  <a:pt x="0" y="89"/>
                </a:lnTo>
                <a:lnTo>
                  <a:pt x="65" y="89"/>
                </a:lnTo>
                <a:lnTo>
                  <a:pt x="1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498"/>
          <p:cNvSpPr>
            <a:spLocks/>
          </p:cNvSpPr>
          <p:nvPr/>
        </p:nvSpPr>
        <p:spPr bwMode="auto">
          <a:xfrm>
            <a:off x="10626725" y="920750"/>
            <a:ext cx="96838" cy="141288"/>
          </a:xfrm>
          <a:custGeom>
            <a:avLst/>
            <a:gdLst>
              <a:gd name="T0" fmla="*/ 61 w 61"/>
              <a:gd name="T1" fmla="*/ 0 h 89"/>
              <a:gd name="T2" fmla="*/ 48 w 61"/>
              <a:gd name="T3" fmla="*/ 0 h 89"/>
              <a:gd name="T4" fmla="*/ 0 w 61"/>
              <a:gd name="T5" fmla="*/ 89 h 89"/>
              <a:gd name="T6" fmla="*/ 13 w 61"/>
              <a:gd name="T7" fmla="*/ 89 h 89"/>
              <a:gd name="T8" fmla="*/ 61 w 61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89">
                <a:moveTo>
                  <a:pt x="61" y="0"/>
                </a:moveTo>
                <a:lnTo>
                  <a:pt x="48" y="0"/>
                </a:lnTo>
                <a:lnTo>
                  <a:pt x="0" y="89"/>
                </a:lnTo>
                <a:lnTo>
                  <a:pt x="13" y="89"/>
                </a:lnTo>
                <a:lnTo>
                  <a:pt x="61" y="0"/>
                </a:lnTo>
                <a:close/>
              </a:path>
            </a:pathLst>
          </a:custGeom>
          <a:solidFill>
            <a:srgbClr val="B9C8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499"/>
          <p:cNvSpPr>
            <a:spLocks/>
          </p:cNvSpPr>
          <p:nvPr/>
        </p:nvSpPr>
        <p:spPr bwMode="auto">
          <a:xfrm>
            <a:off x="10626725" y="920750"/>
            <a:ext cx="96838" cy="141288"/>
          </a:xfrm>
          <a:custGeom>
            <a:avLst/>
            <a:gdLst>
              <a:gd name="T0" fmla="*/ 61 w 61"/>
              <a:gd name="T1" fmla="*/ 0 h 89"/>
              <a:gd name="T2" fmla="*/ 48 w 61"/>
              <a:gd name="T3" fmla="*/ 0 h 89"/>
              <a:gd name="T4" fmla="*/ 0 w 61"/>
              <a:gd name="T5" fmla="*/ 89 h 89"/>
              <a:gd name="T6" fmla="*/ 13 w 61"/>
              <a:gd name="T7" fmla="*/ 89 h 89"/>
              <a:gd name="T8" fmla="*/ 61 w 61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89">
                <a:moveTo>
                  <a:pt x="61" y="0"/>
                </a:moveTo>
                <a:lnTo>
                  <a:pt x="48" y="0"/>
                </a:lnTo>
                <a:lnTo>
                  <a:pt x="0" y="89"/>
                </a:lnTo>
                <a:lnTo>
                  <a:pt x="13" y="89"/>
                </a:lnTo>
                <a:lnTo>
                  <a:pt x="6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Oval 500"/>
          <p:cNvSpPr>
            <a:spLocks noChangeArrowheads="1"/>
          </p:cNvSpPr>
          <p:nvPr/>
        </p:nvSpPr>
        <p:spPr bwMode="auto">
          <a:xfrm>
            <a:off x="11099800" y="909637"/>
            <a:ext cx="261938" cy="276225"/>
          </a:xfrm>
          <a:prstGeom prst="ellipse">
            <a:avLst/>
          </a:prstGeom>
          <a:solidFill>
            <a:srgbClr val="F0E3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Oval 501"/>
          <p:cNvSpPr>
            <a:spLocks noChangeArrowheads="1"/>
          </p:cNvSpPr>
          <p:nvPr/>
        </p:nvSpPr>
        <p:spPr bwMode="auto">
          <a:xfrm>
            <a:off x="11099800" y="1439862"/>
            <a:ext cx="261938" cy="277813"/>
          </a:xfrm>
          <a:prstGeom prst="ellipse">
            <a:avLst/>
          </a:prstGeom>
          <a:solidFill>
            <a:srgbClr val="F0E3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502"/>
          <p:cNvSpPr>
            <a:spLocks/>
          </p:cNvSpPr>
          <p:nvPr/>
        </p:nvSpPr>
        <p:spPr bwMode="auto">
          <a:xfrm>
            <a:off x="11133138" y="909637"/>
            <a:ext cx="196850" cy="808038"/>
          </a:xfrm>
          <a:custGeom>
            <a:avLst/>
            <a:gdLst>
              <a:gd name="T0" fmla="*/ 157 w 161"/>
              <a:gd name="T1" fmla="*/ 563 h 657"/>
              <a:gd name="T2" fmla="*/ 80 w 161"/>
              <a:gd name="T3" fmla="*/ 657 h 657"/>
              <a:gd name="T4" fmla="*/ 3 w 161"/>
              <a:gd name="T5" fmla="*/ 563 h 657"/>
              <a:gd name="T6" fmla="*/ 3 w 161"/>
              <a:gd name="T7" fmla="*/ 93 h 657"/>
              <a:gd name="T8" fmla="*/ 80 w 161"/>
              <a:gd name="T9" fmla="*/ 0 h 657"/>
              <a:gd name="T10" fmla="*/ 157 w 161"/>
              <a:gd name="T11" fmla="*/ 93 h 657"/>
              <a:gd name="T12" fmla="*/ 157 w 161"/>
              <a:gd name="T13" fmla="*/ 563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1" h="657">
                <a:moveTo>
                  <a:pt x="157" y="563"/>
                </a:moveTo>
                <a:cubicBezTo>
                  <a:pt x="161" y="615"/>
                  <a:pt x="127" y="657"/>
                  <a:pt x="80" y="657"/>
                </a:cubicBezTo>
                <a:cubicBezTo>
                  <a:pt x="34" y="657"/>
                  <a:pt x="0" y="615"/>
                  <a:pt x="3" y="563"/>
                </a:cubicBezTo>
                <a:cubicBezTo>
                  <a:pt x="12" y="407"/>
                  <a:pt x="12" y="250"/>
                  <a:pt x="3" y="93"/>
                </a:cubicBezTo>
                <a:cubicBezTo>
                  <a:pt x="0" y="42"/>
                  <a:pt x="34" y="0"/>
                  <a:pt x="80" y="0"/>
                </a:cubicBezTo>
                <a:cubicBezTo>
                  <a:pt x="127" y="0"/>
                  <a:pt x="161" y="42"/>
                  <a:pt x="157" y="93"/>
                </a:cubicBezTo>
                <a:cubicBezTo>
                  <a:pt x="149" y="250"/>
                  <a:pt x="149" y="407"/>
                  <a:pt x="157" y="563"/>
                </a:cubicBezTo>
              </a:path>
            </a:pathLst>
          </a:custGeom>
          <a:solidFill>
            <a:srgbClr val="FAEC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503"/>
          <p:cNvSpPr>
            <a:spLocks noEditPoints="1"/>
          </p:cNvSpPr>
          <p:nvPr/>
        </p:nvSpPr>
        <p:spPr bwMode="auto">
          <a:xfrm>
            <a:off x="11134725" y="966787"/>
            <a:ext cx="11113" cy="57150"/>
          </a:xfrm>
          <a:custGeom>
            <a:avLst/>
            <a:gdLst>
              <a:gd name="T0" fmla="*/ 8 w 9"/>
              <a:gd name="T1" fmla="*/ 1 h 46"/>
              <a:gd name="T2" fmla="*/ 1 w 9"/>
              <a:gd name="T3" fmla="*/ 46 h 46"/>
              <a:gd name="T4" fmla="*/ 8 w 9"/>
              <a:gd name="T5" fmla="*/ 1 h 46"/>
              <a:gd name="T6" fmla="*/ 8 w 9"/>
              <a:gd name="T7" fmla="*/ 1 h 46"/>
              <a:gd name="T8" fmla="*/ 8 w 9"/>
              <a:gd name="T9" fmla="*/ 1 h 46"/>
              <a:gd name="T10" fmla="*/ 8 w 9"/>
              <a:gd name="T11" fmla="*/ 1 h 46"/>
              <a:gd name="T12" fmla="*/ 9 w 9"/>
              <a:gd name="T13" fmla="*/ 1 h 46"/>
              <a:gd name="T14" fmla="*/ 8 w 9"/>
              <a:gd name="T15" fmla="*/ 1 h 46"/>
              <a:gd name="T16" fmla="*/ 9 w 9"/>
              <a:gd name="T17" fmla="*/ 1 h 46"/>
              <a:gd name="T18" fmla="*/ 9 w 9"/>
              <a:gd name="T19" fmla="*/ 0 h 46"/>
              <a:gd name="T20" fmla="*/ 9 w 9"/>
              <a:gd name="T21" fmla="*/ 1 h 46"/>
              <a:gd name="T22" fmla="*/ 9 w 9"/>
              <a:gd name="T23" fmla="*/ 0 h 46"/>
              <a:gd name="T24" fmla="*/ 9 w 9"/>
              <a:gd name="T25" fmla="*/ 0 h 46"/>
              <a:gd name="T26" fmla="*/ 9 w 9"/>
              <a:gd name="T27" fmla="*/ 0 h 46"/>
              <a:gd name="T28" fmla="*/ 9 w 9"/>
              <a:gd name="T29" fmla="*/ 0 h 46"/>
              <a:gd name="T30" fmla="*/ 9 w 9"/>
              <a:gd name="T31" fmla="*/ 0 h 46"/>
              <a:gd name="T32" fmla="*/ 9 w 9"/>
              <a:gd name="T33" fmla="*/ 0 h 46"/>
              <a:gd name="T34" fmla="*/ 9 w 9"/>
              <a:gd name="T35" fmla="*/ 0 h 46"/>
              <a:gd name="T36" fmla="*/ 9 w 9"/>
              <a:gd name="T37" fmla="*/ 0 h 46"/>
              <a:gd name="T38" fmla="*/ 9 w 9"/>
              <a:gd name="T39" fmla="*/ 0 h 46"/>
              <a:gd name="T40" fmla="*/ 9 w 9"/>
              <a:gd name="T4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" h="46">
                <a:moveTo>
                  <a:pt x="8" y="1"/>
                </a:moveTo>
                <a:cubicBezTo>
                  <a:pt x="3" y="15"/>
                  <a:pt x="0" y="30"/>
                  <a:pt x="1" y="46"/>
                </a:cubicBezTo>
                <a:cubicBezTo>
                  <a:pt x="0" y="30"/>
                  <a:pt x="3" y="15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9" y="1"/>
                </a:moveTo>
                <a:cubicBezTo>
                  <a:pt x="9" y="1"/>
                  <a:pt x="9" y="1"/>
                  <a:pt x="8" y="1"/>
                </a:cubicBezTo>
                <a:cubicBezTo>
                  <a:pt x="9" y="1"/>
                  <a:pt x="9" y="1"/>
                  <a:pt x="9" y="1"/>
                </a:cubicBezTo>
                <a:moveTo>
                  <a:pt x="9" y="0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F6EE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504"/>
          <p:cNvSpPr>
            <a:spLocks noEditPoints="1"/>
          </p:cNvSpPr>
          <p:nvPr/>
        </p:nvSpPr>
        <p:spPr bwMode="auto">
          <a:xfrm>
            <a:off x="11134725" y="1477962"/>
            <a:ext cx="14288" cy="187325"/>
          </a:xfrm>
          <a:custGeom>
            <a:avLst/>
            <a:gdLst>
              <a:gd name="T0" fmla="*/ 12 w 12"/>
              <a:gd name="T1" fmla="*/ 153 h 153"/>
              <a:gd name="T2" fmla="*/ 12 w 12"/>
              <a:gd name="T3" fmla="*/ 153 h 153"/>
              <a:gd name="T4" fmla="*/ 12 w 12"/>
              <a:gd name="T5" fmla="*/ 153 h 153"/>
              <a:gd name="T6" fmla="*/ 11 w 12"/>
              <a:gd name="T7" fmla="*/ 153 h 153"/>
              <a:gd name="T8" fmla="*/ 12 w 12"/>
              <a:gd name="T9" fmla="*/ 153 h 153"/>
              <a:gd name="T10" fmla="*/ 11 w 12"/>
              <a:gd name="T11" fmla="*/ 153 h 153"/>
              <a:gd name="T12" fmla="*/ 11 w 12"/>
              <a:gd name="T13" fmla="*/ 153 h 153"/>
              <a:gd name="T14" fmla="*/ 11 w 12"/>
              <a:gd name="T15" fmla="*/ 153 h 153"/>
              <a:gd name="T16" fmla="*/ 11 w 12"/>
              <a:gd name="T17" fmla="*/ 153 h 153"/>
              <a:gd name="T18" fmla="*/ 11 w 12"/>
              <a:gd name="T19" fmla="*/ 153 h 153"/>
              <a:gd name="T20" fmla="*/ 11 w 12"/>
              <a:gd name="T21" fmla="*/ 153 h 153"/>
              <a:gd name="T22" fmla="*/ 11 w 12"/>
              <a:gd name="T23" fmla="*/ 153 h 153"/>
              <a:gd name="T24" fmla="*/ 11 w 12"/>
              <a:gd name="T25" fmla="*/ 152 h 153"/>
              <a:gd name="T26" fmla="*/ 11 w 12"/>
              <a:gd name="T27" fmla="*/ 153 h 153"/>
              <a:gd name="T28" fmla="*/ 11 w 12"/>
              <a:gd name="T29" fmla="*/ 152 h 153"/>
              <a:gd name="T30" fmla="*/ 11 w 12"/>
              <a:gd name="T31" fmla="*/ 152 h 153"/>
              <a:gd name="T32" fmla="*/ 11 w 12"/>
              <a:gd name="T33" fmla="*/ 152 h 153"/>
              <a:gd name="T34" fmla="*/ 11 w 12"/>
              <a:gd name="T35" fmla="*/ 152 h 153"/>
              <a:gd name="T36" fmla="*/ 5 w 12"/>
              <a:gd name="T37" fmla="*/ 0 h 153"/>
              <a:gd name="T38" fmla="*/ 5 w 12"/>
              <a:gd name="T39" fmla="*/ 0 h 153"/>
              <a:gd name="T40" fmla="*/ 1 w 12"/>
              <a:gd name="T41" fmla="*/ 101 h 153"/>
              <a:gd name="T42" fmla="*/ 11 w 12"/>
              <a:gd name="T43" fmla="*/ 152 h 153"/>
              <a:gd name="T44" fmla="*/ 1 w 12"/>
              <a:gd name="T45" fmla="*/ 101 h 153"/>
              <a:gd name="T46" fmla="*/ 5 w 12"/>
              <a:gd name="T4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" h="153">
                <a:moveTo>
                  <a:pt x="12" y="153"/>
                </a:moveTo>
                <a:cubicBezTo>
                  <a:pt x="12" y="153"/>
                  <a:pt x="12" y="153"/>
                  <a:pt x="12" y="153"/>
                </a:cubicBezTo>
                <a:cubicBezTo>
                  <a:pt x="12" y="153"/>
                  <a:pt x="12" y="153"/>
                  <a:pt x="12" y="153"/>
                </a:cubicBezTo>
                <a:moveTo>
                  <a:pt x="11" y="153"/>
                </a:moveTo>
                <a:cubicBezTo>
                  <a:pt x="11" y="153"/>
                  <a:pt x="12" y="153"/>
                  <a:pt x="12" y="153"/>
                </a:cubicBezTo>
                <a:cubicBezTo>
                  <a:pt x="12" y="153"/>
                  <a:pt x="11" y="153"/>
                  <a:pt x="11" y="153"/>
                </a:cubicBezTo>
                <a:moveTo>
                  <a:pt x="11" y="153"/>
                </a:moveTo>
                <a:cubicBezTo>
                  <a:pt x="11" y="153"/>
                  <a:pt x="11" y="153"/>
                  <a:pt x="11" y="153"/>
                </a:cubicBezTo>
                <a:cubicBezTo>
                  <a:pt x="11" y="153"/>
                  <a:pt x="11" y="153"/>
                  <a:pt x="11" y="153"/>
                </a:cubicBezTo>
                <a:moveTo>
                  <a:pt x="11" y="153"/>
                </a:moveTo>
                <a:cubicBezTo>
                  <a:pt x="11" y="153"/>
                  <a:pt x="11" y="153"/>
                  <a:pt x="11" y="153"/>
                </a:cubicBezTo>
                <a:cubicBezTo>
                  <a:pt x="11" y="153"/>
                  <a:pt x="11" y="153"/>
                  <a:pt x="11" y="153"/>
                </a:cubicBezTo>
                <a:moveTo>
                  <a:pt x="11" y="152"/>
                </a:moveTo>
                <a:cubicBezTo>
                  <a:pt x="11" y="152"/>
                  <a:pt x="11" y="152"/>
                  <a:pt x="11" y="153"/>
                </a:cubicBezTo>
                <a:cubicBezTo>
                  <a:pt x="11" y="152"/>
                  <a:pt x="11" y="152"/>
                  <a:pt x="11" y="152"/>
                </a:cubicBezTo>
                <a:moveTo>
                  <a:pt x="11" y="152"/>
                </a:moveTo>
                <a:cubicBezTo>
                  <a:pt x="11" y="152"/>
                  <a:pt x="11" y="152"/>
                  <a:pt x="11" y="152"/>
                </a:cubicBezTo>
                <a:cubicBezTo>
                  <a:pt x="11" y="152"/>
                  <a:pt x="11" y="152"/>
                  <a:pt x="11" y="152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4" y="34"/>
                  <a:pt x="3" y="68"/>
                  <a:pt x="1" y="101"/>
                </a:cubicBezTo>
                <a:cubicBezTo>
                  <a:pt x="0" y="120"/>
                  <a:pt x="4" y="137"/>
                  <a:pt x="11" y="152"/>
                </a:cubicBezTo>
                <a:cubicBezTo>
                  <a:pt x="4" y="137"/>
                  <a:pt x="0" y="120"/>
                  <a:pt x="1" y="101"/>
                </a:cubicBezTo>
                <a:cubicBezTo>
                  <a:pt x="3" y="68"/>
                  <a:pt x="4" y="34"/>
                  <a:pt x="5" y="0"/>
                </a:cubicBezTo>
              </a:path>
            </a:pathLst>
          </a:custGeom>
          <a:solidFill>
            <a:srgbClr val="F6EE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505"/>
          <p:cNvSpPr>
            <a:spLocks/>
          </p:cNvSpPr>
          <p:nvPr/>
        </p:nvSpPr>
        <p:spPr bwMode="auto">
          <a:xfrm>
            <a:off x="11134725" y="909637"/>
            <a:ext cx="92075" cy="808038"/>
          </a:xfrm>
          <a:custGeom>
            <a:avLst/>
            <a:gdLst>
              <a:gd name="T0" fmla="*/ 74 w 74"/>
              <a:gd name="T1" fmla="*/ 0 h 657"/>
              <a:gd name="T2" fmla="*/ 9 w 74"/>
              <a:gd name="T3" fmla="*/ 47 h 657"/>
              <a:gd name="T4" fmla="*/ 9 w 74"/>
              <a:gd name="T5" fmla="*/ 47 h 657"/>
              <a:gd name="T6" fmla="*/ 9 w 74"/>
              <a:gd name="T7" fmla="*/ 47 h 657"/>
              <a:gd name="T8" fmla="*/ 9 w 74"/>
              <a:gd name="T9" fmla="*/ 47 h 657"/>
              <a:gd name="T10" fmla="*/ 9 w 74"/>
              <a:gd name="T11" fmla="*/ 47 h 657"/>
              <a:gd name="T12" fmla="*/ 9 w 74"/>
              <a:gd name="T13" fmla="*/ 47 h 657"/>
              <a:gd name="T14" fmla="*/ 9 w 74"/>
              <a:gd name="T15" fmla="*/ 47 h 657"/>
              <a:gd name="T16" fmla="*/ 9 w 74"/>
              <a:gd name="T17" fmla="*/ 48 h 657"/>
              <a:gd name="T18" fmla="*/ 9 w 74"/>
              <a:gd name="T19" fmla="*/ 48 h 657"/>
              <a:gd name="T20" fmla="*/ 8 w 74"/>
              <a:gd name="T21" fmla="*/ 48 h 657"/>
              <a:gd name="T22" fmla="*/ 8 w 74"/>
              <a:gd name="T23" fmla="*/ 48 h 657"/>
              <a:gd name="T24" fmla="*/ 8 w 74"/>
              <a:gd name="T25" fmla="*/ 48 h 657"/>
              <a:gd name="T26" fmla="*/ 8 w 74"/>
              <a:gd name="T27" fmla="*/ 48 h 657"/>
              <a:gd name="T28" fmla="*/ 1 w 74"/>
              <a:gd name="T29" fmla="*/ 93 h 657"/>
              <a:gd name="T30" fmla="*/ 1 w 74"/>
              <a:gd name="T31" fmla="*/ 93 h 657"/>
              <a:gd name="T32" fmla="*/ 7 w 74"/>
              <a:gd name="T33" fmla="*/ 328 h 657"/>
              <a:gd name="T34" fmla="*/ 5 w 74"/>
              <a:gd name="T35" fmla="*/ 462 h 657"/>
              <a:gd name="T36" fmla="*/ 1 w 74"/>
              <a:gd name="T37" fmla="*/ 563 h 657"/>
              <a:gd name="T38" fmla="*/ 11 w 74"/>
              <a:gd name="T39" fmla="*/ 614 h 657"/>
              <a:gd name="T40" fmla="*/ 11 w 74"/>
              <a:gd name="T41" fmla="*/ 614 h 657"/>
              <a:gd name="T42" fmla="*/ 11 w 74"/>
              <a:gd name="T43" fmla="*/ 614 h 657"/>
              <a:gd name="T44" fmla="*/ 11 w 74"/>
              <a:gd name="T45" fmla="*/ 614 h 657"/>
              <a:gd name="T46" fmla="*/ 11 w 74"/>
              <a:gd name="T47" fmla="*/ 615 h 657"/>
              <a:gd name="T48" fmla="*/ 11 w 74"/>
              <a:gd name="T49" fmla="*/ 615 h 657"/>
              <a:gd name="T50" fmla="*/ 11 w 74"/>
              <a:gd name="T51" fmla="*/ 615 h 657"/>
              <a:gd name="T52" fmla="*/ 11 w 74"/>
              <a:gd name="T53" fmla="*/ 615 h 657"/>
              <a:gd name="T54" fmla="*/ 11 w 74"/>
              <a:gd name="T55" fmla="*/ 615 h 657"/>
              <a:gd name="T56" fmla="*/ 11 w 74"/>
              <a:gd name="T57" fmla="*/ 615 h 657"/>
              <a:gd name="T58" fmla="*/ 12 w 74"/>
              <a:gd name="T59" fmla="*/ 615 h 657"/>
              <a:gd name="T60" fmla="*/ 12 w 74"/>
              <a:gd name="T61" fmla="*/ 615 h 657"/>
              <a:gd name="T62" fmla="*/ 12 w 74"/>
              <a:gd name="T63" fmla="*/ 615 h 657"/>
              <a:gd name="T64" fmla="*/ 74 w 74"/>
              <a:gd name="T65" fmla="*/ 657 h 657"/>
              <a:gd name="T66" fmla="*/ 74 w 74"/>
              <a:gd name="T67" fmla="*/ 0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4" h="657">
                <a:moveTo>
                  <a:pt x="74" y="0"/>
                </a:moveTo>
                <a:cubicBezTo>
                  <a:pt x="45" y="2"/>
                  <a:pt x="21" y="20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9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3" y="62"/>
                  <a:pt x="0" y="77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5" y="172"/>
                  <a:pt x="7" y="250"/>
                  <a:pt x="7" y="328"/>
                </a:cubicBezTo>
                <a:cubicBezTo>
                  <a:pt x="7" y="373"/>
                  <a:pt x="7" y="418"/>
                  <a:pt x="5" y="462"/>
                </a:cubicBezTo>
                <a:cubicBezTo>
                  <a:pt x="4" y="496"/>
                  <a:pt x="3" y="530"/>
                  <a:pt x="1" y="563"/>
                </a:cubicBezTo>
                <a:cubicBezTo>
                  <a:pt x="0" y="582"/>
                  <a:pt x="4" y="599"/>
                  <a:pt x="11" y="614"/>
                </a:cubicBezTo>
                <a:cubicBezTo>
                  <a:pt x="11" y="614"/>
                  <a:pt x="11" y="614"/>
                  <a:pt x="11" y="614"/>
                </a:cubicBezTo>
                <a:cubicBezTo>
                  <a:pt x="11" y="614"/>
                  <a:pt x="11" y="614"/>
                  <a:pt x="11" y="614"/>
                </a:cubicBezTo>
                <a:cubicBezTo>
                  <a:pt x="11" y="614"/>
                  <a:pt x="11" y="614"/>
                  <a:pt x="11" y="614"/>
                </a:cubicBezTo>
                <a:cubicBezTo>
                  <a:pt x="11" y="614"/>
                  <a:pt x="11" y="614"/>
                  <a:pt x="11" y="615"/>
                </a:cubicBezTo>
                <a:cubicBezTo>
                  <a:pt x="11" y="615"/>
                  <a:pt x="11" y="615"/>
                  <a:pt x="11" y="615"/>
                </a:cubicBezTo>
                <a:cubicBezTo>
                  <a:pt x="11" y="615"/>
                  <a:pt x="11" y="615"/>
                  <a:pt x="11" y="615"/>
                </a:cubicBezTo>
                <a:cubicBezTo>
                  <a:pt x="11" y="615"/>
                  <a:pt x="11" y="615"/>
                  <a:pt x="11" y="615"/>
                </a:cubicBezTo>
                <a:cubicBezTo>
                  <a:pt x="11" y="615"/>
                  <a:pt x="11" y="615"/>
                  <a:pt x="11" y="615"/>
                </a:cubicBezTo>
                <a:cubicBezTo>
                  <a:pt x="11" y="615"/>
                  <a:pt x="11" y="615"/>
                  <a:pt x="11" y="615"/>
                </a:cubicBezTo>
                <a:cubicBezTo>
                  <a:pt x="11" y="615"/>
                  <a:pt x="12" y="615"/>
                  <a:pt x="12" y="615"/>
                </a:cubicBezTo>
                <a:cubicBezTo>
                  <a:pt x="12" y="615"/>
                  <a:pt x="12" y="615"/>
                  <a:pt x="12" y="615"/>
                </a:cubicBezTo>
                <a:cubicBezTo>
                  <a:pt x="12" y="615"/>
                  <a:pt x="12" y="615"/>
                  <a:pt x="12" y="615"/>
                </a:cubicBezTo>
                <a:cubicBezTo>
                  <a:pt x="24" y="639"/>
                  <a:pt x="47" y="655"/>
                  <a:pt x="74" y="657"/>
                </a:cubicBezTo>
                <a:cubicBezTo>
                  <a:pt x="74" y="0"/>
                  <a:pt x="74" y="0"/>
                  <a:pt x="74" y="0"/>
                </a:cubicBezTo>
              </a:path>
            </a:pathLst>
          </a:custGeom>
          <a:solidFill>
            <a:srgbClr val="FBF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Rectangle 507"/>
          <p:cNvSpPr>
            <a:spLocks noChangeArrowheads="1"/>
          </p:cNvSpPr>
          <p:nvPr/>
        </p:nvSpPr>
        <p:spPr bwMode="auto">
          <a:xfrm>
            <a:off x="10547350" y="2584450"/>
            <a:ext cx="896938" cy="350838"/>
          </a:xfrm>
          <a:prstGeom prst="rect">
            <a:avLst/>
          </a:prstGeom>
          <a:solidFill>
            <a:srgbClr val="E3BC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508"/>
          <p:cNvSpPr>
            <a:spLocks noChangeArrowheads="1"/>
          </p:cNvSpPr>
          <p:nvPr/>
        </p:nvSpPr>
        <p:spPr bwMode="auto">
          <a:xfrm>
            <a:off x="10547350" y="2584450"/>
            <a:ext cx="896938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509"/>
          <p:cNvSpPr>
            <a:spLocks/>
          </p:cNvSpPr>
          <p:nvPr/>
        </p:nvSpPr>
        <p:spPr bwMode="auto">
          <a:xfrm>
            <a:off x="10525125" y="2584450"/>
            <a:ext cx="935038" cy="584200"/>
          </a:xfrm>
          <a:custGeom>
            <a:avLst/>
            <a:gdLst>
              <a:gd name="T0" fmla="*/ 565 w 589"/>
              <a:gd name="T1" fmla="*/ 0 h 368"/>
              <a:gd name="T2" fmla="*/ 565 w 589"/>
              <a:gd name="T3" fmla="*/ 202 h 368"/>
              <a:gd name="T4" fmla="*/ 21 w 589"/>
              <a:gd name="T5" fmla="*/ 202 h 368"/>
              <a:gd name="T6" fmla="*/ 20 w 589"/>
              <a:gd name="T7" fmla="*/ 123 h 368"/>
              <a:gd name="T8" fmla="*/ 21 w 589"/>
              <a:gd name="T9" fmla="*/ 0 h 368"/>
              <a:gd name="T10" fmla="*/ 0 w 589"/>
              <a:gd name="T11" fmla="*/ 0 h 368"/>
              <a:gd name="T12" fmla="*/ 0 w 589"/>
              <a:gd name="T13" fmla="*/ 368 h 368"/>
              <a:gd name="T14" fmla="*/ 589 w 589"/>
              <a:gd name="T15" fmla="*/ 368 h 368"/>
              <a:gd name="T16" fmla="*/ 589 w 589"/>
              <a:gd name="T17" fmla="*/ 0 h 368"/>
              <a:gd name="T18" fmla="*/ 565 w 589"/>
              <a:gd name="T19" fmla="*/ 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9" h="368">
                <a:moveTo>
                  <a:pt x="565" y="0"/>
                </a:moveTo>
                <a:lnTo>
                  <a:pt x="565" y="202"/>
                </a:lnTo>
                <a:lnTo>
                  <a:pt x="21" y="202"/>
                </a:lnTo>
                <a:lnTo>
                  <a:pt x="20" y="123"/>
                </a:lnTo>
                <a:lnTo>
                  <a:pt x="21" y="0"/>
                </a:lnTo>
                <a:lnTo>
                  <a:pt x="0" y="0"/>
                </a:lnTo>
                <a:lnTo>
                  <a:pt x="0" y="368"/>
                </a:lnTo>
                <a:lnTo>
                  <a:pt x="589" y="368"/>
                </a:lnTo>
                <a:lnTo>
                  <a:pt x="589" y="0"/>
                </a:lnTo>
                <a:lnTo>
                  <a:pt x="565" y="0"/>
                </a:lnTo>
                <a:close/>
              </a:path>
            </a:pathLst>
          </a:custGeom>
          <a:solidFill>
            <a:srgbClr val="D1A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510"/>
          <p:cNvSpPr>
            <a:spLocks/>
          </p:cNvSpPr>
          <p:nvPr/>
        </p:nvSpPr>
        <p:spPr bwMode="auto">
          <a:xfrm>
            <a:off x="10525125" y="2584450"/>
            <a:ext cx="935038" cy="584200"/>
          </a:xfrm>
          <a:custGeom>
            <a:avLst/>
            <a:gdLst>
              <a:gd name="T0" fmla="*/ 565 w 589"/>
              <a:gd name="T1" fmla="*/ 0 h 368"/>
              <a:gd name="T2" fmla="*/ 565 w 589"/>
              <a:gd name="T3" fmla="*/ 202 h 368"/>
              <a:gd name="T4" fmla="*/ 21 w 589"/>
              <a:gd name="T5" fmla="*/ 202 h 368"/>
              <a:gd name="T6" fmla="*/ 20 w 589"/>
              <a:gd name="T7" fmla="*/ 123 h 368"/>
              <a:gd name="T8" fmla="*/ 21 w 589"/>
              <a:gd name="T9" fmla="*/ 0 h 368"/>
              <a:gd name="T10" fmla="*/ 0 w 589"/>
              <a:gd name="T11" fmla="*/ 0 h 368"/>
              <a:gd name="T12" fmla="*/ 0 w 589"/>
              <a:gd name="T13" fmla="*/ 368 h 368"/>
              <a:gd name="T14" fmla="*/ 589 w 589"/>
              <a:gd name="T15" fmla="*/ 368 h 368"/>
              <a:gd name="T16" fmla="*/ 589 w 589"/>
              <a:gd name="T17" fmla="*/ 0 h 368"/>
              <a:gd name="T18" fmla="*/ 565 w 589"/>
              <a:gd name="T19" fmla="*/ 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9" h="368">
                <a:moveTo>
                  <a:pt x="565" y="0"/>
                </a:moveTo>
                <a:lnTo>
                  <a:pt x="565" y="202"/>
                </a:lnTo>
                <a:lnTo>
                  <a:pt x="21" y="202"/>
                </a:lnTo>
                <a:lnTo>
                  <a:pt x="20" y="123"/>
                </a:lnTo>
                <a:lnTo>
                  <a:pt x="21" y="0"/>
                </a:lnTo>
                <a:lnTo>
                  <a:pt x="0" y="0"/>
                </a:lnTo>
                <a:lnTo>
                  <a:pt x="0" y="368"/>
                </a:lnTo>
                <a:lnTo>
                  <a:pt x="589" y="368"/>
                </a:lnTo>
                <a:lnTo>
                  <a:pt x="589" y="0"/>
                </a:lnTo>
                <a:lnTo>
                  <a:pt x="5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Rectangle 511"/>
          <p:cNvSpPr>
            <a:spLocks noChangeArrowheads="1"/>
          </p:cNvSpPr>
          <p:nvPr/>
        </p:nvSpPr>
        <p:spPr bwMode="auto">
          <a:xfrm>
            <a:off x="10567988" y="2305050"/>
            <a:ext cx="198438" cy="863600"/>
          </a:xfrm>
          <a:prstGeom prst="rect">
            <a:avLst/>
          </a:prstGeom>
          <a:solidFill>
            <a:srgbClr val="F24E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512"/>
          <p:cNvSpPr>
            <a:spLocks noChangeArrowheads="1"/>
          </p:cNvSpPr>
          <p:nvPr/>
        </p:nvSpPr>
        <p:spPr bwMode="auto">
          <a:xfrm>
            <a:off x="10567988" y="2305050"/>
            <a:ext cx="19843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513"/>
          <p:cNvSpPr>
            <a:spLocks noChangeArrowheads="1"/>
          </p:cNvSpPr>
          <p:nvPr/>
        </p:nvSpPr>
        <p:spPr bwMode="auto">
          <a:xfrm>
            <a:off x="10607675" y="2339975"/>
            <a:ext cx="119063" cy="333375"/>
          </a:xfrm>
          <a:prstGeom prst="rect">
            <a:avLst/>
          </a:prstGeom>
          <a:solidFill>
            <a:srgbClr val="F8E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514"/>
          <p:cNvSpPr>
            <a:spLocks noChangeArrowheads="1"/>
          </p:cNvSpPr>
          <p:nvPr/>
        </p:nvSpPr>
        <p:spPr bwMode="auto">
          <a:xfrm>
            <a:off x="10607675" y="2339975"/>
            <a:ext cx="11906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Oval 515"/>
          <p:cNvSpPr>
            <a:spLocks noChangeArrowheads="1"/>
          </p:cNvSpPr>
          <p:nvPr/>
        </p:nvSpPr>
        <p:spPr bwMode="auto">
          <a:xfrm>
            <a:off x="10615613" y="2863850"/>
            <a:ext cx="103188" cy="101600"/>
          </a:xfrm>
          <a:prstGeom prst="ellipse">
            <a:avLst/>
          </a:pr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516"/>
          <p:cNvSpPr>
            <a:spLocks noEditPoints="1"/>
          </p:cNvSpPr>
          <p:nvPr/>
        </p:nvSpPr>
        <p:spPr bwMode="auto">
          <a:xfrm>
            <a:off x="10606088" y="2854325"/>
            <a:ext cx="120650" cy="120650"/>
          </a:xfrm>
          <a:custGeom>
            <a:avLst/>
            <a:gdLst>
              <a:gd name="T0" fmla="*/ 49 w 98"/>
              <a:gd name="T1" fmla="*/ 98 h 98"/>
              <a:gd name="T2" fmla="*/ 0 w 98"/>
              <a:gd name="T3" fmla="*/ 49 h 98"/>
              <a:gd name="T4" fmla="*/ 49 w 98"/>
              <a:gd name="T5" fmla="*/ 0 h 98"/>
              <a:gd name="T6" fmla="*/ 98 w 98"/>
              <a:gd name="T7" fmla="*/ 49 h 98"/>
              <a:gd name="T8" fmla="*/ 49 w 98"/>
              <a:gd name="T9" fmla="*/ 98 h 98"/>
              <a:gd name="T10" fmla="*/ 49 w 98"/>
              <a:gd name="T11" fmla="*/ 15 h 98"/>
              <a:gd name="T12" fmla="*/ 16 w 98"/>
              <a:gd name="T13" fmla="*/ 49 h 98"/>
              <a:gd name="T14" fmla="*/ 49 w 98"/>
              <a:gd name="T15" fmla="*/ 82 h 98"/>
              <a:gd name="T16" fmla="*/ 83 w 98"/>
              <a:gd name="T17" fmla="*/ 49 h 98"/>
              <a:gd name="T18" fmla="*/ 49 w 98"/>
              <a:gd name="T19" fmla="*/ 15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98">
                <a:moveTo>
                  <a:pt x="49" y="98"/>
                </a:moveTo>
                <a:cubicBezTo>
                  <a:pt x="22" y="98"/>
                  <a:pt x="0" y="76"/>
                  <a:pt x="0" y="49"/>
                </a:cubicBezTo>
                <a:cubicBezTo>
                  <a:pt x="0" y="22"/>
                  <a:pt x="22" y="0"/>
                  <a:pt x="49" y="0"/>
                </a:cubicBezTo>
                <a:cubicBezTo>
                  <a:pt x="76" y="0"/>
                  <a:pt x="98" y="22"/>
                  <a:pt x="98" y="49"/>
                </a:cubicBezTo>
                <a:cubicBezTo>
                  <a:pt x="98" y="76"/>
                  <a:pt x="76" y="98"/>
                  <a:pt x="49" y="98"/>
                </a:cubicBezTo>
                <a:moveTo>
                  <a:pt x="49" y="15"/>
                </a:moveTo>
                <a:cubicBezTo>
                  <a:pt x="31" y="15"/>
                  <a:pt x="16" y="30"/>
                  <a:pt x="16" y="49"/>
                </a:cubicBezTo>
                <a:cubicBezTo>
                  <a:pt x="16" y="67"/>
                  <a:pt x="31" y="82"/>
                  <a:pt x="49" y="82"/>
                </a:cubicBezTo>
                <a:cubicBezTo>
                  <a:pt x="68" y="82"/>
                  <a:pt x="83" y="67"/>
                  <a:pt x="83" y="49"/>
                </a:cubicBezTo>
                <a:cubicBezTo>
                  <a:pt x="83" y="30"/>
                  <a:pt x="68" y="15"/>
                  <a:pt x="49" y="15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517"/>
          <p:cNvSpPr>
            <a:spLocks/>
          </p:cNvSpPr>
          <p:nvPr/>
        </p:nvSpPr>
        <p:spPr bwMode="auto">
          <a:xfrm>
            <a:off x="10567988" y="2305050"/>
            <a:ext cx="198438" cy="863600"/>
          </a:xfrm>
          <a:custGeom>
            <a:avLst/>
            <a:gdLst>
              <a:gd name="T0" fmla="*/ 0 w 161"/>
              <a:gd name="T1" fmla="*/ 0 h 702"/>
              <a:gd name="T2" fmla="*/ 0 w 161"/>
              <a:gd name="T3" fmla="*/ 0 h 702"/>
              <a:gd name="T4" fmla="*/ 0 w 161"/>
              <a:gd name="T5" fmla="*/ 702 h 702"/>
              <a:gd name="T6" fmla="*/ 161 w 161"/>
              <a:gd name="T7" fmla="*/ 702 h 702"/>
              <a:gd name="T8" fmla="*/ 120 w 161"/>
              <a:gd name="T9" fmla="*/ 525 h 702"/>
              <a:gd name="T10" fmla="*/ 80 w 161"/>
              <a:gd name="T11" fmla="*/ 545 h 702"/>
              <a:gd name="T12" fmla="*/ 31 w 161"/>
              <a:gd name="T13" fmla="*/ 496 h 702"/>
              <a:gd name="T14" fmla="*/ 80 w 161"/>
              <a:gd name="T15" fmla="*/ 447 h 702"/>
              <a:gd name="T16" fmla="*/ 104 w 161"/>
              <a:gd name="T17" fmla="*/ 453 h 702"/>
              <a:gd name="T18" fmla="*/ 69 w 161"/>
              <a:gd name="T19" fmla="*/ 300 h 702"/>
              <a:gd name="T20" fmla="*/ 32 w 161"/>
              <a:gd name="T21" fmla="*/ 300 h 702"/>
              <a:gd name="T22" fmla="*/ 32 w 161"/>
              <a:gd name="T23" fmla="*/ 138 h 702"/>
              <a:gd name="T24" fmla="*/ 0 w 161"/>
              <a:gd name="T25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1" h="70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02"/>
                  <a:pt x="0" y="702"/>
                  <a:pt x="0" y="702"/>
                </a:cubicBezTo>
                <a:cubicBezTo>
                  <a:pt x="161" y="702"/>
                  <a:pt x="161" y="702"/>
                  <a:pt x="161" y="702"/>
                </a:cubicBezTo>
                <a:cubicBezTo>
                  <a:pt x="120" y="525"/>
                  <a:pt x="120" y="525"/>
                  <a:pt x="120" y="525"/>
                </a:cubicBezTo>
                <a:cubicBezTo>
                  <a:pt x="111" y="537"/>
                  <a:pt x="97" y="545"/>
                  <a:pt x="80" y="545"/>
                </a:cubicBezTo>
                <a:cubicBezTo>
                  <a:pt x="53" y="545"/>
                  <a:pt x="31" y="523"/>
                  <a:pt x="31" y="496"/>
                </a:cubicBezTo>
                <a:cubicBezTo>
                  <a:pt x="31" y="469"/>
                  <a:pt x="53" y="447"/>
                  <a:pt x="80" y="447"/>
                </a:cubicBezTo>
                <a:cubicBezTo>
                  <a:pt x="89" y="447"/>
                  <a:pt x="97" y="449"/>
                  <a:pt x="104" y="453"/>
                </a:cubicBezTo>
                <a:cubicBezTo>
                  <a:pt x="69" y="300"/>
                  <a:pt x="69" y="300"/>
                  <a:pt x="69" y="300"/>
                </a:cubicBezTo>
                <a:cubicBezTo>
                  <a:pt x="32" y="300"/>
                  <a:pt x="32" y="300"/>
                  <a:pt x="32" y="300"/>
                </a:cubicBezTo>
                <a:cubicBezTo>
                  <a:pt x="32" y="138"/>
                  <a:pt x="32" y="138"/>
                  <a:pt x="32" y="138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783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518"/>
          <p:cNvSpPr>
            <a:spLocks/>
          </p:cNvSpPr>
          <p:nvPr/>
        </p:nvSpPr>
        <p:spPr bwMode="auto">
          <a:xfrm>
            <a:off x="10607675" y="2474912"/>
            <a:ext cx="46038" cy="198438"/>
          </a:xfrm>
          <a:custGeom>
            <a:avLst/>
            <a:gdLst>
              <a:gd name="T0" fmla="*/ 0 w 29"/>
              <a:gd name="T1" fmla="*/ 0 h 125"/>
              <a:gd name="T2" fmla="*/ 0 w 29"/>
              <a:gd name="T3" fmla="*/ 125 h 125"/>
              <a:gd name="T4" fmla="*/ 29 w 29"/>
              <a:gd name="T5" fmla="*/ 125 h 125"/>
              <a:gd name="T6" fmla="*/ 0 w 29"/>
              <a:gd name="T7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125">
                <a:moveTo>
                  <a:pt x="0" y="0"/>
                </a:moveTo>
                <a:lnTo>
                  <a:pt x="0" y="125"/>
                </a:lnTo>
                <a:lnTo>
                  <a:pt x="29" y="125"/>
                </a:lnTo>
                <a:lnTo>
                  <a:pt x="0" y="0"/>
                </a:lnTo>
                <a:close/>
              </a:path>
            </a:pathLst>
          </a:custGeom>
          <a:solidFill>
            <a:srgbClr val="FAF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519"/>
          <p:cNvSpPr>
            <a:spLocks/>
          </p:cNvSpPr>
          <p:nvPr/>
        </p:nvSpPr>
        <p:spPr bwMode="auto">
          <a:xfrm>
            <a:off x="10607675" y="2474912"/>
            <a:ext cx="46038" cy="198438"/>
          </a:xfrm>
          <a:custGeom>
            <a:avLst/>
            <a:gdLst>
              <a:gd name="T0" fmla="*/ 0 w 29"/>
              <a:gd name="T1" fmla="*/ 0 h 125"/>
              <a:gd name="T2" fmla="*/ 0 w 29"/>
              <a:gd name="T3" fmla="*/ 125 h 125"/>
              <a:gd name="T4" fmla="*/ 29 w 29"/>
              <a:gd name="T5" fmla="*/ 125 h 125"/>
              <a:gd name="T6" fmla="*/ 0 w 29"/>
              <a:gd name="T7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125">
                <a:moveTo>
                  <a:pt x="0" y="0"/>
                </a:moveTo>
                <a:lnTo>
                  <a:pt x="0" y="125"/>
                </a:lnTo>
                <a:lnTo>
                  <a:pt x="29" y="12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520"/>
          <p:cNvSpPr>
            <a:spLocks/>
          </p:cNvSpPr>
          <p:nvPr/>
        </p:nvSpPr>
        <p:spPr bwMode="auto">
          <a:xfrm>
            <a:off x="10626725" y="2873375"/>
            <a:ext cx="80963" cy="82550"/>
          </a:xfrm>
          <a:custGeom>
            <a:avLst/>
            <a:gdLst>
              <a:gd name="T0" fmla="*/ 33 w 67"/>
              <a:gd name="T1" fmla="*/ 0 h 67"/>
              <a:gd name="T2" fmla="*/ 0 w 67"/>
              <a:gd name="T3" fmla="*/ 34 h 67"/>
              <a:gd name="T4" fmla="*/ 33 w 67"/>
              <a:gd name="T5" fmla="*/ 67 h 67"/>
              <a:gd name="T6" fmla="*/ 67 w 67"/>
              <a:gd name="T7" fmla="*/ 35 h 67"/>
              <a:gd name="T8" fmla="*/ 63 w 67"/>
              <a:gd name="T9" fmla="*/ 18 h 67"/>
              <a:gd name="T10" fmla="*/ 33 w 67"/>
              <a:gd name="T1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67">
                <a:moveTo>
                  <a:pt x="33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7"/>
                  <a:pt x="33" y="67"/>
                </a:cubicBezTo>
                <a:cubicBezTo>
                  <a:pt x="51" y="67"/>
                  <a:pt x="66" y="53"/>
                  <a:pt x="67" y="35"/>
                </a:cubicBezTo>
                <a:cubicBezTo>
                  <a:pt x="63" y="18"/>
                  <a:pt x="63" y="18"/>
                  <a:pt x="63" y="18"/>
                </a:cubicBezTo>
                <a:cubicBezTo>
                  <a:pt x="57" y="8"/>
                  <a:pt x="46" y="0"/>
                  <a:pt x="33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521"/>
          <p:cNvSpPr>
            <a:spLocks/>
          </p:cNvSpPr>
          <p:nvPr/>
        </p:nvSpPr>
        <p:spPr bwMode="auto">
          <a:xfrm>
            <a:off x="10606088" y="2854325"/>
            <a:ext cx="109538" cy="120650"/>
          </a:xfrm>
          <a:custGeom>
            <a:avLst/>
            <a:gdLst>
              <a:gd name="T0" fmla="*/ 49 w 89"/>
              <a:gd name="T1" fmla="*/ 0 h 98"/>
              <a:gd name="T2" fmla="*/ 0 w 89"/>
              <a:gd name="T3" fmla="*/ 49 h 98"/>
              <a:gd name="T4" fmla="*/ 49 w 89"/>
              <a:gd name="T5" fmla="*/ 98 h 98"/>
              <a:gd name="T6" fmla="*/ 89 w 89"/>
              <a:gd name="T7" fmla="*/ 78 h 98"/>
              <a:gd name="T8" fmla="*/ 83 w 89"/>
              <a:gd name="T9" fmla="*/ 50 h 98"/>
              <a:gd name="T10" fmla="*/ 49 w 89"/>
              <a:gd name="T11" fmla="*/ 82 h 98"/>
              <a:gd name="T12" fmla="*/ 16 w 89"/>
              <a:gd name="T13" fmla="*/ 49 h 98"/>
              <a:gd name="T14" fmla="*/ 49 w 89"/>
              <a:gd name="T15" fmla="*/ 15 h 98"/>
              <a:gd name="T16" fmla="*/ 79 w 89"/>
              <a:gd name="T17" fmla="*/ 33 h 98"/>
              <a:gd name="T18" fmla="*/ 73 w 89"/>
              <a:gd name="T19" fmla="*/ 6 h 98"/>
              <a:gd name="T20" fmla="*/ 49 w 89"/>
              <a:gd name="T2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" h="98">
                <a:moveTo>
                  <a:pt x="49" y="0"/>
                </a:moveTo>
                <a:cubicBezTo>
                  <a:pt x="22" y="0"/>
                  <a:pt x="0" y="22"/>
                  <a:pt x="0" y="49"/>
                </a:cubicBezTo>
                <a:cubicBezTo>
                  <a:pt x="0" y="76"/>
                  <a:pt x="22" y="98"/>
                  <a:pt x="49" y="98"/>
                </a:cubicBezTo>
                <a:cubicBezTo>
                  <a:pt x="66" y="98"/>
                  <a:pt x="80" y="90"/>
                  <a:pt x="89" y="78"/>
                </a:cubicBezTo>
                <a:cubicBezTo>
                  <a:pt x="83" y="50"/>
                  <a:pt x="83" y="50"/>
                  <a:pt x="83" y="50"/>
                </a:cubicBezTo>
                <a:cubicBezTo>
                  <a:pt x="82" y="68"/>
                  <a:pt x="67" y="82"/>
                  <a:pt x="49" y="82"/>
                </a:cubicBezTo>
                <a:cubicBezTo>
                  <a:pt x="31" y="82"/>
                  <a:pt x="16" y="67"/>
                  <a:pt x="16" y="49"/>
                </a:cubicBezTo>
                <a:cubicBezTo>
                  <a:pt x="16" y="30"/>
                  <a:pt x="31" y="15"/>
                  <a:pt x="49" y="15"/>
                </a:cubicBezTo>
                <a:cubicBezTo>
                  <a:pt x="62" y="15"/>
                  <a:pt x="73" y="23"/>
                  <a:pt x="79" y="33"/>
                </a:cubicBezTo>
                <a:cubicBezTo>
                  <a:pt x="73" y="6"/>
                  <a:pt x="73" y="6"/>
                  <a:pt x="73" y="6"/>
                </a:cubicBezTo>
                <a:cubicBezTo>
                  <a:pt x="66" y="2"/>
                  <a:pt x="58" y="0"/>
                  <a:pt x="49" y="0"/>
                </a:cubicBezTo>
              </a:path>
            </a:pathLst>
          </a:custGeom>
          <a:solidFill>
            <a:srgbClr val="594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522"/>
          <p:cNvSpPr>
            <a:spLocks/>
          </p:cNvSpPr>
          <p:nvPr/>
        </p:nvSpPr>
        <p:spPr bwMode="auto">
          <a:xfrm>
            <a:off x="10621963" y="2408237"/>
            <a:ext cx="88900" cy="7938"/>
          </a:xfrm>
          <a:custGeom>
            <a:avLst/>
            <a:gdLst>
              <a:gd name="T0" fmla="*/ 72 w 72"/>
              <a:gd name="T1" fmla="*/ 1 h 7"/>
              <a:gd name="T2" fmla="*/ 65 w 72"/>
              <a:gd name="T3" fmla="*/ 0 h 7"/>
              <a:gd name="T4" fmla="*/ 57 w 72"/>
              <a:gd name="T5" fmla="*/ 1 h 7"/>
              <a:gd name="T6" fmla="*/ 49 w 72"/>
              <a:gd name="T7" fmla="*/ 2 h 7"/>
              <a:gd name="T8" fmla="*/ 42 w 72"/>
              <a:gd name="T9" fmla="*/ 1 h 7"/>
              <a:gd name="T10" fmla="*/ 33 w 72"/>
              <a:gd name="T11" fmla="*/ 0 h 7"/>
              <a:gd name="T12" fmla="*/ 24 w 72"/>
              <a:gd name="T13" fmla="*/ 1 h 7"/>
              <a:gd name="T14" fmla="*/ 17 w 72"/>
              <a:gd name="T15" fmla="*/ 2 h 7"/>
              <a:gd name="T16" fmla="*/ 9 w 72"/>
              <a:gd name="T17" fmla="*/ 1 h 7"/>
              <a:gd name="T18" fmla="*/ 0 w 72"/>
              <a:gd name="T19" fmla="*/ 0 h 7"/>
              <a:gd name="T20" fmla="*/ 0 w 72"/>
              <a:gd name="T21" fmla="*/ 5 h 7"/>
              <a:gd name="T22" fmla="*/ 8 w 72"/>
              <a:gd name="T23" fmla="*/ 6 h 7"/>
              <a:gd name="T24" fmla="*/ 17 w 72"/>
              <a:gd name="T25" fmla="*/ 7 h 7"/>
              <a:gd name="T26" fmla="*/ 25 w 72"/>
              <a:gd name="T27" fmla="*/ 6 h 7"/>
              <a:gd name="T28" fmla="*/ 33 w 72"/>
              <a:gd name="T29" fmla="*/ 5 h 7"/>
              <a:gd name="T30" fmla="*/ 40 w 72"/>
              <a:gd name="T31" fmla="*/ 6 h 7"/>
              <a:gd name="T32" fmla="*/ 49 w 72"/>
              <a:gd name="T33" fmla="*/ 7 h 7"/>
              <a:gd name="T34" fmla="*/ 58 w 72"/>
              <a:gd name="T35" fmla="*/ 6 h 7"/>
              <a:gd name="T36" fmla="*/ 65 w 72"/>
              <a:gd name="T37" fmla="*/ 5 h 7"/>
              <a:gd name="T38" fmla="*/ 72 w 72"/>
              <a:gd name="T39" fmla="*/ 6 h 7"/>
              <a:gd name="T40" fmla="*/ 72 w 72"/>
              <a:gd name="T4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">
                <a:moveTo>
                  <a:pt x="72" y="1"/>
                </a:moveTo>
                <a:cubicBezTo>
                  <a:pt x="71" y="0"/>
                  <a:pt x="69" y="0"/>
                  <a:pt x="65" y="0"/>
                </a:cubicBezTo>
                <a:cubicBezTo>
                  <a:pt x="61" y="0"/>
                  <a:pt x="59" y="1"/>
                  <a:pt x="57" y="1"/>
                </a:cubicBezTo>
                <a:cubicBezTo>
                  <a:pt x="55" y="2"/>
                  <a:pt x="53" y="2"/>
                  <a:pt x="49" y="2"/>
                </a:cubicBezTo>
                <a:cubicBezTo>
                  <a:pt x="45" y="2"/>
                  <a:pt x="44" y="2"/>
                  <a:pt x="42" y="1"/>
                </a:cubicBezTo>
                <a:cubicBezTo>
                  <a:pt x="40" y="1"/>
                  <a:pt x="37" y="0"/>
                  <a:pt x="33" y="0"/>
                </a:cubicBezTo>
                <a:cubicBezTo>
                  <a:pt x="29" y="0"/>
                  <a:pt x="26" y="1"/>
                  <a:pt x="24" y="1"/>
                </a:cubicBezTo>
                <a:cubicBezTo>
                  <a:pt x="22" y="2"/>
                  <a:pt x="20" y="2"/>
                  <a:pt x="17" y="2"/>
                </a:cubicBezTo>
                <a:cubicBezTo>
                  <a:pt x="13" y="2"/>
                  <a:pt x="11" y="2"/>
                  <a:pt x="9" y="1"/>
                </a:cubicBezTo>
                <a:cubicBezTo>
                  <a:pt x="7" y="1"/>
                  <a:pt x="5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4" y="5"/>
                  <a:pt x="6" y="5"/>
                  <a:pt x="8" y="6"/>
                </a:cubicBezTo>
                <a:cubicBezTo>
                  <a:pt x="10" y="7"/>
                  <a:pt x="12" y="7"/>
                  <a:pt x="17" y="7"/>
                </a:cubicBezTo>
                <a:cubicBezTo>
                  <a:pt x="21" y="7"/>
                  <a:pt x="23" y="7"/>
                  <a:pt x="25" y="6"/>
                </a:cubicBezTo>
                <a:cubicBezTo>
                  <a:pt x="27" y="5"/>
                  <a:pt x="29" y="5"/>
                  <a:pt x="33" y="5"/>
                </a:cubicBezTo>
                <a:cubicBezTo>
                  <a:pt x="37" y="5"/>
                  <a:pt x="38" y="5"/>
                  <a:pt x="40" y="6"/>
                </a:cubicBezTo>
                <a:cubicBezTo>
                  <a:pt x="42" y="7"/>
                  <a:pt x="45" y="7"/>
                  <a:pt x="49" y="7"/>
                </a:cubicBezTo>
                <a:cubicBezTo>
                  <a:pt x="54" y="7"/>
                  <a:pt x="56" y="7"/>
                  <a:pt x="58" y="6"/>
                </a:cubicBezTo>
                <a:cubicBezTo>
                  <a:pt x="60" y="5"/>
                  <a:pt x="62" y="5"/>
                  <a:pt x="65" y="5"/>
                </a:cubicBezTo>
                <a:cubicBezTo>
                  <a:pt x="69" y="5"/>
                  <a:pt x="71" y="5"/>
                  <a:pt x="72" y="6"/>
                </a:cubicBezTo>
                <a:lnTo>
                  <a:pt x="72" y="1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523"/>
          <p:cNvSpPr>
            <a:spLocks/>
          </p:cNvSpPr>
          <p:nvPr/>
        </p:nvSpPr>
        <p:spPr bwMode="auto">
          <a:xfrm>
            <a:off x="10621963" y="2443162"/>
            <a:ext cx="88900" cy="9525"/>
          </a:xfrm>
          <a:custGeom>
            <a:avLst/>
            <a:gdLst>
              <a:gd name="T0" fmla="*/ 72 w 72"/>
              <a:gd name="T1" fmla="*/ 0 h 7"/>
              <a:gd name="T2" fmla="*/ 65 w 72"/>
              <a:gd name="T3" fmla="*/ 0 h 7"/>
              <a:gd name="T4" fmla="*/ 57 w 72"/>
              <a:gd name="T5" fmla="*/ 1 h 7"/>
              <a:gd name="T6" fmla="*/ 49 w 72"/>
              <a:gd name="T7" fmla="*/ 2 h 7"/>
              <a:gd name="T8" fmla="*/ 42 w 72"/>
              <a:gd name="T9" fmla="*/ 1 h 7"/>
              <a:gd name="T10" fmla="*/ 33 w 72"/>
              <a:gd name="T11" fmla="*/ 0 h 7"/>
              <a:gd name="T12" fmla="*/ 24 w 72"/>
              <a:gd name="T13" fmla="*/ 1 h 7"/>
              <a:gd name="T14" fmla="*/ 17 w 72"/>
              <a:gd name="T15" fmla="*/ 2 h 7"/>
              <a:gd name="T16" fmla="*/ 9 w 72"/>
              <a:gd name="T17" fmla="*/ 1 h 7"/>
              <a:gd name="T18" fmla="*/ 0 w 72"/>
              <a:gd name="T19" fmla="*/ 0 h 7"/>
              <a:gd name="T20" fmla="*/ 0 w 72"/>
              <a:gd name="T21" fmla="*/ 4 h 7"/>
              <a:gd name="T22" fmla="*/ 8 w 72"/>
              <a:gd name="T23" fmla="*/ 6 h 7"/>
              <a:gd name="T24" fmla="*/ 17 w 72"/>
              <a:gd name="T25" fmla="*/ 7 h 7"/>
              <a:gd name="T26" fmla="*/ 25 w 72"/>
              <a:gd name="T27" fmla="*/ 6 h 7"/>
              <a:gd name="T28" fmla="*/ 33 w 72"/>
              <a:gd name="T29" fmla="*/ 4 h 7"/>
              <a:gd name="T30" fmla="*/ 40 w 72"/>
              <a:gd name="T31" fmla="*/ 6 h 7"/>
              <a:gd name="T32" fmla="*/ 49 w 72"/>
              <a:gd name="T33" fmla="*/ 7 h 7"/>
              <a:gd name="T34" fmla="*/ 58 w 72"/>
              <a:gd name="T35" fmla="*/ 6 h 7"/>
              <a:gd name="T36" fmla="*/ 65 w 72"/>
              <a:gd name="T37" fmla="*/ 4 h 7"/>
              <a:gd name="T38" fmla="*/ 72 w 72"/>
              <a:gd name="T39" fmla="*/ 5 h 7"/>
              <a:gd name="T40" fmla="*/ 72 w 72"/>
              <a:gd name="T4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">
                <a:moveTo>
                  <a:pt x="72" y="0"/>
                </a:moveTo>
                <a:cubicBezTo>
                  <a:pt x="71" y="0"/>
                  <a:pt x="69" y="0"/>
                  <a:pt x="65" y="0"/>
                </a:cubicBezTo>
                <a:cubicBezTo>
                  <a:pt x="61" y="0"/>
                  <a:pt x="59" y="0"/>
                  <a:pt x="57" y="1"/>
                </a:cubicBezTo>
                <a:cubicBezTo>
                  <a:pt x="55" y="1"/>
                  <a:pt x="53" y="2"/>
                  <a:pt x="49" y="2"/>
                </a:cubicBezTo>
                <a:cubicBezTo>
                  <a:pt x="45" y="2"/>
                  <a:pt x="44" y="1"/>
                  <a:pt x="42" y="1"/>
                </a:cubicBezTo>
                <a:cubicBezTo>
                  <a:pt x="40" y="0"/>
                  <a:pt x="37" y="0"/>
                  <a:pt x="33" y="0"/>
                </a:cubicBezTo>
                <a:cubicBezTo>
                  <a:pt x="29" y="0"/>
                  <a:pt x="26" y="0"/>
                  <a:pt x="24" y="1"/>
                </a:cubicBezTo>
                <a:cubicBezTo>
                  <a:pt x="22" y="1"/>
                  <a:pt x="20" y="2"/>
                  <a:pt x="17" y="2"/>
                </a:cubicBezTo>
                <a:cubicBezTo>
                  <a:pt x="13" y="2"/>
                  <a:pt x="11" y="1"/>
                  <a:pt x="9" y="1"/>
                </a:cubicBezTo>
                <a:cubicBezTo>
                  <a:pt x="7" y="0"/>
                  <a:pt x="5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4" y="4"/>
                  <a:pt x="6" y="5"/>
                  <a:pt x="8" y="6"/>
                </a:cubicBezTo>
                <a:cubicBezTo>
                  <a:pt x="10" y="6"/>
                  <a:pt x="12" y="7"/>
                  <a:pt x="17" y="7"/>
                </a:cubicBezTo>
                <a:cubicBezTo>
                  <a:pt x="21" y="7"/>
                  <a:pt x="23" y="6"/>
                  <a:pt x="25" y="6"/>
                </a:cubicBezTo>
                <a:cubicBezTo>
                  <a:pt x="27" y="5"/>
                  <a:pt x="29" y="4"/>
                  <a:pt x="33" y="4"/>
                </a:cubicBezTo>
                <a:cubicBezTo>
                  <a:pt x="37" y="4"/>
                  <a:pt x="38" y="5"/>
                  <a:pt x="40" y="6"/>
                </a:cubicBezTo>
                <a:cubicBezTo>
                  <a:pt x="42" y="6"/>
                  <a:pt x="45" y="7"/>
                  <a:pt x="49" y="7"/>
                </a:cubicBezTo>
                <a:cubicBezTo>
                  <a:pt x="54" y="7"/>
                  <a:pt x="56" y="6"/>
                  <a:pt x="58" y="6"/>
                </a:cubicBezTo>
                <a:cubicBezTo>
                  <a:pt x="60" y="5"/>
                  <a:pt x="62" y="4"/>
                  <a:pt x="65" y="4"/>
                </a:cubicBezTo>
                <a:cubicBezTo>
                  <a:pt x="69" y="4"/>
                  <a:pt x="71" y="5"/>
                  <a:pt x="72" y="5"/>
                </a:cubicBezTo>
                <a:lnTo>
                  <a:pt x="72" y="0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524"/>
          <p:cNvSpPr>
            <a:spLocks/>
          </p:cNvSpPr>
          <p:nvPr/>
        </p:nvSpPr>
        <p:spPr bwMode="auto">
          <a:xfrm>
            <a:off x="10621963" y="2476500"/>
            <a:ext cx="88900" cy="7938"/>
          </a:xfrm>
          <a:custGeom>
            <a:avLst/>
            <a:gdLst>
              <a:gd name="T0" fmla="*/ 72 w 72"/>
              <a:gd name="T1" fmla="*/ 1 h 7"/>
              <a:gd name="T2" fmla="*/ 65 w 72"/>
              <a:gd name="T3" fmla="*/ 0 h 7"/>
              <a:gd name="T4" fmla="*/ 57 w 72"/>
              <a:gd name="T5" fmla="*/ 1 h 7"/>
              <a:gd name="T6" fmla="*/ 49 w 72"/>
              <a:gd name="T7" fmla="*/ 2 h 7"/>
              <a:gd name="T8" fmla="*/ 42 w 72"/>
              <a:gd name="T9" fmla="*/ 1 h 7"/>
              <a:gd name="T10" fmla="*/ 33 w 72"/>
              <a:gd name="T11" fmla="*/ 0 h 7"/>
              <a:gd name="T12" fmla="*/ 24 w 72"/>
              <a:gd name="T13" fmla="*/ 1 h 7"/>
              <a:gd name="T14" fmla="*/ 17 w 72"/>
              <a:gd name="T15" fmla="*/ 2 h 7"/>
              <a:gd name="T16" fmla="*/ 9 w 72"/>
              <a:gd name="T17" fmla="*/ 1 h 7"/>
              <a:gd name="T18" fmla="*/ 0 w 72"/>
              <a:gd name="T19" fmla="*/ 0 h 7"/>
              <a:gd name="T20" fmla="*/ 0 w 72"/>
              <a:gd name="T21" fmla="*/ 5 h 7"/>
              <a:gd name="T22" fmla="*/ 8 w 72"/>
              <a:gd name="T23" fmla="*/ 6 h 7"/>
              <a:gd name="T24" fmla="*/ 17 w 72"/>
              <a:gd name="T25" fmla="*/ 7 h 7"/>
              <a:gd name="T26" fmla="*/ 25 w 72"/>
              <a:gd name="T27" fmla="*/ 6 h 7"/>
              <a:gd name="T28" fmla="*/ 33 w 72"/>
              <a:gd name="T29" fmla="*/ 5 h 7"/>
              <a:gd name="T30" fmla="*/ 40 w 72"/>
              <a:gd name="T31" fmla="*/ 6 h 7"/>
              <a:gd name="T32" fmla="*/ 49 w 72"/>
              <a:gd name="T33" fmla="*/ 7 h 7"/>
              <a:gd name="T34" fmla="*/ 58 w 72"/>
              <a:gd name="T35" fmla="*/ 6 h 7"/>
              <a:gd name="T36" fmla="*/ 65 w 72"/>
              <a:gd name="T37" fmla="*/ 5 h 7"/>
              <a:gd name="T38" fmla="*/ 72 w 72"/>
              <a:gd name="T39" fmla="*/ 6 h 7"/>
              <a:gd name="T40" fmla="*/ 72 w 72"/>
              <a:gd name="T4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">
                <a:moveTo>
                  <a:pt x="72" y="1"/>
                </a:moveTo>
                <a:cubicBezTo>
                  <a:pt x="71" y="0"/>
                  <a:pt x="69" y="0"/>
                  <a:pt x="65" y="0"/>
                </a:cubicBezTo>
                <a:cubicBezTo>
                  <a:pt x="61" y="0"/>
                  <a:pt x="59" y="0"/>
                  <a:pt x="57" y="1"/>
                </a:cubicBezTo>
                <a:cubicBezTo>
                  <a:pt x="55" y="2"/>
                  <a:pt x="53" y="2"/>
                  <a:pt x="49" y="2"/>
                </a:cubicBezTo>
                <a:cubicBezTo>
                  <a:pt x="45" y="2"/>
                  <a:pt x="44" y="2"/>
                  <a:pt x="42" y="1"/>
                </a:cubicBezTo>
                <a:cubicBezTo>
                  <a:pt x="40" y="0"/>
                  <a:pt x="37" y="0"/>
                  <a:pt x="33" y="0"/>
                </a:cubicBezTo>
                <a:cubicBezTo>
                  <a:pt x="29" y="0"/>
                  <a:pt x="26" y="0"/>
                  <a:pt x="24" y="1"/>
                </a:cubicBezTo>
                <a:cubicBezTo>
                  <a:pt x="22" y="2"/>
                  <a:pt x="20" y="2"/>
                  <a:pt x="17" y="2"/>
                </a:cubicBezTo>
                <a:cubicBezTo>
                  <a:pt x="13" y="2"/>
                  <a:pt x="11" y="2"/>
                  <a:pt x="9" y="1"/>
                </a:cubicBezTo>
                <a:cubicBezTo>
                  <a:pt x="7" y="0"/>
                  <a:pt x="5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4" y="5"/>
                  <a:pt x="6" y="5"/>
                  <a:pt x="8" y="6"/>
                </a:cubicBezTo>
                <a:cubicBezTo>
                  <a:pt x="10" y="6"/>
                  <a:pt x="12" y="7"/>
                  <a:pt x="17" y="7"/>
                </a:cubicBezTo>
                <a:cubicBezTo>
                  <a:pt x="21" y="7"/>
                  <a:pt x="23" y="6"/>
                  <a:pt x="25" y="6"/>
                </a:cubicBezTo>
                <a:cubicBezTo>
                  <a:pt x="27" y="5"/>
                  <a:pt x="29" y="5"/>
                  <a:pt x="33" y="5"/>
                </a:cubicBezTo>
                <a:cubicBezTo>
                  <a:pt x="37" y="5"/>
                  <a:pt x="38" y="5"/>
                  <a:pt x="40" y="6"/>
                </a:cubicBezTo>
                <a:cubicBezTo>
                  <a:pt x="42" y="6"/>
                  <a:pt x="45" y="7"/>
                  <a:pt x="49" y="7"/>
                </a:cubicBezTo>
                <a:cubicBezTo>
                  <a:pt x="54" y="7"/>
                  <a:pt x="56" y="6"/>
                  <a:pt x="58" y="6"/>
                </a:cubicBezTo>
                <a:cubicBezTo>
                  <a:pt x="60" y="5"/>
                  <a:pt x="62" y="5"/>
                  <a:pt x="65" y="5"/>
                </a:cubicBezTo>
                <a:cubicBezTo>
                  <a:pt x="69" y="5"/>
                  <a:pt x="71" y="5"/>
                  <a:pt x="72" y="6"/>
                </a:cubicBezTo>
                <a:lnTo>
                  <a:pt x="72" y="1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Rectangle 525"/>
          <p:cNvSpPr>
            <a:spLocks noChangeArrowheads="1"/>
          </p:cNvSpPr>
          <p:nvPr/>
        </p:nvSpPr>
        <p:spPr bwMode="auto">
          <a:xfrm>
            <a:off x="10779125" y="2305050"/>
            <a:ext cx="198438" cy="863600"/>
          </a:xfrm>
          <a:prstGeom prst="rect">
            <a:avLst/>
          </a:prstGeom>
          <a:solidFill>
            <a:srgbClr val="7989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526"/>
          <p:cNvSpPr>
            <a:spLocks noChangeArrowheads="1"/>
          </p:cNvSpPr>
          <p:nvPr/>
        </p:nvSpPr>
        <p:spPr bwMode="auto">
          <a:xfrm>
            <a:off x="10779125" y="2305050"/>
            <a:ext cx="19843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Oval 527"/>
          <p:cNvSpPr>
            <a:spLocks noChangeArrowheads="1"/>
          </p:cNvSpPr>
          <p:nvPr/>
        </p:nvSpPr>
        <p:spPr bwMode="auto">
          <a:xfrm>
            <a:off x="10828338" y="2863850"/>
            <a:ext cx="101600" cy="101600"/>
          </a:xfrm>
          <a:prstGeom prst="ellipse">
            <a:avLst/>
          </a:pr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528"/>
          <p:cNvSpPr>
            <a:spLocks noEditPoints="1"/>
          </p:cNvSpPr>
          <p:nvPr/>
        </p:nvSpPr>
        <p:spPr bwMode="auto">
          <a:xfrm>
            <a:off x="10817225" y="2854325"/>
            <a:ext cx="120650" cy="120650"/>
          </a:xfrm>
          <a:custGeom>
            <a:avLst/>
            <a:gdLst>
              <a:gd name="T0" fmla="*/ 49 w 98"/>
              <a:gd name="T1" fmla="*/ 98 h 98"/>
              <a:gd name="T2" fmla="*/ 0 w 98"/>
              <a:gd name="T3" fmla="*/ 49 h 98"/>
              <a:gd name="T4" fmla="*/ 49 w 98"/>
              <a:gd name="T5" fmla="*/ 0 h 98"/>
              <a:gd name="T6" fmla="*/ 98 w 98"/>
              <a:gd name="T7" fmla="*/ 49 h 98"/>
              <a:gd name="T8" fmla="*/ 49 w 98"/>
              <a:gd name="T9" fmla="*/ 98 h 98"/>
              <a:gd name="T10" fmla="*/ 49 w 98"/>
              <a:gd name="T11" fmla="*/ 15 h 98"/>
              <a:gd name="T12" fmla="*/ 16 w 98"/>
              <a:gd name="T13" fmla="*/ 49 h 98"/>
              <a:gd name="T14" fmla="*/ 49 w 98"/>
              <a:gd name="T15" fmla="*/ 82 h 98"/>
              <a:gd name="T16" fmla="*/ 83 w 98"/>
              <a:gd name="T17" fmla="*/ 49 h 98"/>
              <a:gd name="T18" fmla="*/ 49 w 98"/>
              <a:gd name="T19" fmla="*/ 15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98">
                <a:moveTo>
                  <a:pt x="49" y="98"/>
                </a:moveTo>
                <a:cubicBezTo>
                  <a:pt x="22" y="98"/>
                  <a:pt x="0" y="76"/>
                  <a:pt x="0" y="49"/>
                </a:cubicBezTo>
                <a:cubicBezTo>
                  <a:pt x="0" y="22"/>
                  <a:pt x="22" y="0"/>
                  <a:pt x="49" y="0"/>
                </a:cubicBezTo>
                <a:cubicBezTo>
                  <a:pt x="76" y="0"/>
                  <a:pt x="98" y="22"/>
                  <a:pt x="98" y="49"/>
                </a:cubicBezTo>
                <a:cubicBezTo>
                  <a:pt x="98" y="76"/>
                  <a:pt x="76" y="98"/>
                  <a:pt x="49" y="98"/>
                </a:cubicBezTo>
                <a:moveTo>
                  <a:pt x="49" y="15"/>
                </a:moveTo>
                <a:cubicBezTo>
                  <a:pt x="31" y="15"/>
                  <a:pt x="16" y="30"/>
                  <a:pt x="16" y="49"/>
                </a:cubicBezTo>
                <a:cubicBezTo>
                  <a:pt x="16" y="67"/>
                  <a:pt x="31" y="82"/>
                  <a:pt x="49" y="82"/>
                </a:cubicBezTo>
                <a:cubicBezTo>
                  <a:pt x="68" y="82"/>
                  <a:pt x="83" y="67"/>
                  <a:pt x="83" y="49"/>
                </a:cubicBezTo>
                <a:cubicBezTo>
                  <a:pt x="83" y="30"/>
                  <a:pt x="68" y="15"/>
                  <a:pt x="49" y="15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529"/>
          <p:cNvSpPr>
            <a:spLocks noChangeArrowheads="1"/>
          </p:cNvSpPr>
          <p:nvPr/>
        </p:nvSpPr>
        <p:spPr bwMode="auto">
          <a:xfrm>
            <a:off x="10818813" y="2339975"/>
            <a:ext cx="119063" cy="333375"/>
          </a:xfrm>
          <a:prstGeom prst="rect">
            <a:avLst/>
          </a:prstGeom>
          <a:solidFill>
            <a:srgbClr val="F8E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Rectangle 530"/>
          <p:cNvSpPr>
            <a:spLocks noChangeArrowheads="1"/>
          </p:cNvSpPr>
          <p:nvPr/>
        </p:nvSpPr>
        <p:spPr bwMode="auto">
          <a:xfrm>
            <a:off x="10818813" y="2339975"/>
            <a:ext cx="11906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531"/>
          <p:cNvSpPr>
            <a:spLocks/>
          </p:cNvSpPr>
          <p:nvPr/>
        </p:nvSpPr>
        <p:spPr bwMode="auto">
          <a:xfrm>
            <a:off x="10833100" y="2408237"/>
            <a:ext cx="88900" cy="7938"/>
          </a:xfrm>
          <a:custGeom>
            <a:avLst/>
            <a:gdLst>
              <a:gd name="T0" fmla="*/ 72 w 72"/>
              <a:gd name="T1" fmla="*/ 1 h 7"/>
              <a:gd name="T2" fmla="*/ 65 w 72"/>
              <a:gd name="T3" fmla="*/ 0 h 7"/>
              <a:gd name="T4" fmla="*/ 57 w 72"/>
              <a:gd name="T5" fmla="*/ 1 h 7"/>
              <a:gd name="T6" fmla="*/ 49 w 72"/>
              <a:gd name="T7" fmla="*/ 2 h 7"/>
              <a:gd name="T8" fmla="*/ 42 w 72"/>
              <a:gd name="T9" fmla="*/ 1 h 7"/>
              <a:gd name="T10" fmla="*/ 33 w 72"/>
              <a:gd name="T11" fmla="*/ 0 h 7"/>
              <a:gd name="T12" fmla="*/ 24 w 72"/>
              <a:gd name="T13" fmla="*/ 1 h 7"/>
              <a:gd name="T14" fmla="*/ 17 w 72"/>
              <a:gd name="T15" fmla="*/ 2 h 7"/>
              <a:gd name="T16" fmla="*/ 9 w 72"/>
              <a:gd name="T17" fmla="*/ 1 h 7"/>
              <a:gd name="T18" fmla="*/ 0 w 72"/>
              <a:gd name="T19" fmla="*/ 0 h 7"/>
              <a:gd name="T20" fmla="*/ 0 w 72"/>
              <a:gd name="T21" fmla="*/ 5 h 7"/>
              <a:gd name="T22" fmla="*/ 8 w 72"/>
              <a:gd name="T23" fmla="*/ 6 h 7"/>
              <a:gd name="T24" fmla="*/ 17 w 72"/>
              <a:gd name="T25" fmla="*/ 7 h 7"/>
              <a:gd name="T26" fmla="*/ 25 w 72"/>
              <a:gd name="T27" fmla="*/ 6 h 7"/>
              <a:gd name="T28" fmla="*/ 33 w 72"/>
              <a:gd name="T29" fmla="*/ 5 h 7"/>
              <a:gd name="T30" fmla="*/ 40 w 72"/>
              <a:gd name="T31" fmla="*/ 6 h 7"/>
              <a:gd name="T32" fmla="*/ 49 w 72"/>
              <a:gd name="T33" fmla="*/ 7 h 7"/>
              <a:gd name="T34" fmla="*/ 58 w 72"/>
              <a:gd name="T35" fmla="*/ 6 h 7"/>
              <a:gd name="T36" fmla="*/ 65 w 72"/>
              <a:gd name="T37" fmla="*/ 5 h 7"/>
              <a:gd name="T38" fmla="*/ 72 w 72"/>
              <a:gd name="T39" fmla="*/ 6 h 7"/>
              <a:gd name="T40" fmla="*/ 72 w 72"/>
              <a:gd name="T4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">
                <a:moveTo>
                  <a:pt x="72" y="1"/>
                </a:moveTo>
                <a:cubicBezTo>
                  <a:pt x="71" y="0"/>
                  <a:pt x="69" y="0"/>
                  <a:pt x="65" y="0"/>
                </a:cubicBezTo>
                <a:cubicBezTo>
                  <a:pt x="61" y="0"/>
                  <a:pt x="59" y="1"/>
                  <a:pt x="57" y="1"/>
                </a:cubicBezTo>
                <a:cubicBezTo>
                  <a:pt x="55" y="2"/>
                  <a:pt x="53" y="2"/>
                  <a:pt x="49" y="2"/>
                </a:cubicBezTo>
                <a:cubicBezTo>
                  <a:pt x="45" y="2"/>
                  <a:pt x="44" y="2"/>
                  <a:pt x="42" y="1"/>
                </a:cubicBezTo>
                <a:cubicBezTo>
                  <a:pt x="40" y="1"/>
                  <a:pt x="37" y="0"/>
                  <a:pt x="33" y="0"/>
                </a:cubicBezTo>
                <a:cubicBezTo>
                  <a:pt x="29" y="0"/>
                  <a:pt x="26" y="1"/>
                  <a:pt x="24" y="1"/>
                </a:cubicBezTo>
                <a:cubicBezTo>
                  <a:pt x="22" y="2"/>
                  <a:pt x="20" y="2"/>
                  <a:pt x="17" y="2"/>
                </a:cubicBezTo>
                <a:cubicBezTo>
                  <a:pt x="13" y="2"/>
                  <a:pt x="11" y="2"/>
                  <a:pt x="9" y="1"/>
                </a:cubicBezTo>
                <a:cubicBezTo>
                  <a:pt x="7" y="1"/>
                  <a:pt x="5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4" y="5"/>
                  <a:pt x="6" y="5"/>
                  <a:pt x="8" y="6"/>
                </a:cubicBezTo>
                <a:cubicBezTo>
                  <a:pt x="10" y="7"/>
                  <a:pt x="12" y="7"/>
                  <a:pt x="17" y="7"/>
                </a:cubicBezTo>
                <a:cubicBezTo>
                  <a:pt x="21" y="7"/>
                  <a:pt x="23" y="7"/>
                  <a:pt x="25" y="6"/>
                </a:cubicBezTo>
                <a:cubicBezTo>
                  <a:pt x="27" y="5"/>
                  <a:pt x="29" y="5"/>
                  <a:pt x="33" y="5"/>
                </a:cubicBezTo>
                <a:cubicBezTo>
                  <a:pt x="37" y="5"/>
                  <a:pt x="38" y="5"/>
                  <a:pt x="40" y="6"/>
                </a:cubicBezTo>
                <a:cubicBezTo>
                  <a:pt x="42" y="7"/>
                  <a:pt x="45" y="7"/>
                  <a:pt x="49" y="7"/>
                </a:cubicBezTo>
                <a:cubicBezTo>
                  <a:pt x="54" y="7"/>
                  <a:pt x="56" y="7"/>
                  <a:pt x="58" y="6"/>
                </a:cubicBezTo>
                <a:cubicBezTo>
                  <a:pt x="60" y="5"/>
                  <a:pt x="62" y="5"/>
                  <a:pt x="65" y="5"/>
                </a:cubicBezTo>
                <a:cubicBezTo>
                  <a:pt x="69" y="5"/>
                  <a:pt x="71" y="5"/>
                  <a:pt x="72" y="6"/>
                </a:cubicBezTo>
                <a:lnTo>
                  <a:pt x="72" y="1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532"/>
          <p:cNvSpPr>
            <a:spLocks/>
          </p:cNvSpPr>
          <p:nvPr/>
        </p:nvSpPr>
        <p:spPr bwMode="auto">
          <a:xfrm>
            <a:off x="10833100" y="2443162"/>
            <a:ext cx="88900" cy="9525"/>
          </a:xfrm>
          <a:custGeom>
            <a:avLst/>
            <a:gdLst>
              <a:gd name="T0" fmla="*/ 72 w 72"/>
              <a:gd name="T1" fmla="*/ 0 h 7"/>
              <a:gd name="T2" fmla="*/ 65 w 72"/>
              <a:gd name="T3" fmla="*/ 0 h 7"/>
              <a:gd name="T4" fmla="*/ 57 w 72"/>
              <a:gd name="T5" fmla="*/ 1 h 7"/>
              <a:gd name="T6" fmla="*/ 49 w 72"/>
              <a:gd name="T7" fmla="*/ 2 h 7"/>
              <a:gd name="T8" fmla="*/ 42 w 72"/>
              <a:gd name="T9" fmla="*/ 1 h 7"/>
              <a:gd name="T10" fmla="*/ 33 w 72"/>
              <a:gd name="T11" fmla="*/ 0 h 7"/>
              <a:gd name="T12" fmla="*/ 24 w 72"/>
              <a:gd name="T13" fmla="*/ 1 h 7"/>
              <a:gd name="T14" fmla="*/ 17 w 72"/>
              <a:gd name="T15" fmla="*/ 2 h 7"/>
              <a:gd name="T16" fmla="*/ 9 w 72"/>
              <a:gd name="T17" fmla="*/ 1 h 7"/>
              <a:gd name="T18" fmla="*/ 0 w 72"/>
              <a:gd name="T19" fmla="*/ 0 h 7"/>
              <a:gd name="T20" fmla="*/ 0 w 72"/>
              <a:gd name="T21" fmla="*/ 4 h 7"/>
              <a:gd name="T22" fmla="*/ 8 w 72"/>
              <a:gd name="T23" fmla="*/ 6 h 7"/>
              <a:gd name="T24" fmla="*/ 17 w 72"/>
              <a:gd name="T25" fmla="*/ 7 h 7"/>
              <a:gd name="T26" fmla="*/ 25 w 72"/>
              <a:gd name="T27" fmla="*/ 6 h 7"/>
              <a:gd name="T28" fmla="*/ 33 w 72"/>
              <a:gd name="T29" fmla="*/ 4 h 7"/>
              <a:gd name="T30" fmla="*/ 40 w 72"/>
              <a:gd name="T31" fmla="*/ 6 h 7"/>
              <a:gd name="T32" fmla="*/ 49 w 72"/>
              <a:gd name="T33" fmla="*/ 7 h 7"/>
              <a:gd name="T34" fmla="*/ 58 w 72"/>
              <a:gd name="T35" fmla="*/ 6 h 7"/>
              <a:gd name="T36" fmla="*/ 65 w 72"/>
              <a:gd name="T37" fmla="*/ 4 h 7"/>
              <a:gd name="T38" fmla="*/ 72 w 72"/>
              <a:gd name="T39" fmla="*/ 5 h 7"/>
              <a:gd name="T40" fmla="*/ 72 w 72"/>
              <a:gd name="T4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">
                <a:moveTo>
                  <a:pt x="72" y="0"/>
                </a:moveTo>
                <a:cubicBezTo>
                  <a:pt x="71" y="0"/>
                  <a:pt x="69" y="0"/>
                  <a:pt x="65" y="0"/>
                </a:cubicBezTo>
                <a:cubicBezTo>
                  <a:pt x="61" y="0"/>
                  <a:pt x="59" y="0"/>
                  <a:pt x="57" y="1"/>
                </a:cubicBezTo>
                <a:cubicBezTo>
                  <a:pt x="55" y="1"/>
                  <a:pt x="53" y="2"/>
                  <a:pt x="49" y="2"/>
                </a:cubicBezTo>
                <a:cubicBezTo>
                  <a:pt x="45" y="2"/>
                  <a:pt x="44" y="1"/>
                  <a:pt x="42" y="1"/>
                </a:cubicBezTo>
                <a:cubicBezTo>
                  <a:pt x="40" y="0"/>
                  <a:pt x="37" y="0"/>
                  <a:pt x="33" y="0"/>
                </a:cubicBezTo>
                <a:cubicBezTo>
                  <a:pt x="29" y="0"/>
                  <a:pt x="26" y="0"/>
                  <a:pt x="24" y="1"/>
                </a:cubicBezTo>
                <a:cubicBezTo>
                  <a:pt x="22" y="1"/>
                  <a:pt x="20" y="2"/>
                  <a:pt x="17" y="2"/>
                </a:cubicBezTo>
                <a:cubicBezTo>
                  <a:pt x="13" y="2"/>
                  <a:pt x="11" y="1"/>
                  <a:pt x="9" y="1"/>
                </a:cubicBezTo>
                <a:cubicBezTo>
                  <a:pt x="7" y="0"/>
                  <a:pt x="5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4" y="4"/>
                  <a:pt x="6" y="5"/>
                  <a:pt x="8" y="6"/>
                </a:cubicBezTo>
                <a:cubicBezTo>
                  <a:pt x="10" y="6"/>
                  <a:pt x="12" y="7"/>
                  <a:pt x="17" y="7"/>
                </a:cubicBezTo>
                <a:cubicBezTo>
                  <a:pt x="21" y="7"/>
                  <a:pt x="23" y="6"/>
                  <a:pt x="25" y="6"/>
                </a:cubicBezTo>
                <a:cubicBezTo>
                  <a:pt x="27" y="5"/>
                  <a:pt x="29" y="4"/>
                  <a:pt x="33" y="4"/>
                </a:cubicBezTo>
                <a:cubicBezTo>
                  <a:pt x="37" y="4"/>
                  <a:pt x="38" y="5"/>
                  <a:pt x="40" y="6"/>
                </a:cubicBezTo>
                <a:cubicBezTo>
                  <a:pt x="42" y="6"/>
                  <a:pt x="45" y="7"/>
                  <a:pt x="49" y="7"/>
                </a:cubicBezTo>
                <a:cubicBezTo>
                  <a:pt x="54" y="7"/>
                  <a:pt x="56" y="6"/>
                  <a:pt x="58" y="6"/>
                </a:cubicBezTo>
                <a:cubicBezTo>
                  <a:pt x="60" y="5"/>
                  <a:pt x="62" y="4"/>
                  <a:pt x="65" y="4"/>
                </a:cubicBezTo>
                <a:cubicBezTo>
                  <a:pt x="69" y="4"/>
                  <a:pt x="71" y="5"/>
                  <a:pt x="72" y="5"/>
                </a:cubicBezTo>
                <a:lnTo>
                  <a:pt x="72" y="0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533"/>
          <p:cNvSpPr>
            <a:spLocks/>
          </p:cNvSpPr>
          <p:nvPr/>
        </p:nvSpPr>
        <p:spPr bwMode="auto">
          <a:xfrm>
            <a:off x="10833100" y="2476500"/>
            <a:ext cx="71438" cy="7938"/>
          </a:xfrm>
          <a:custGeom>
            <a:avLst/>
            <a:gdLst>
              <a:gd name="T0" fmla="*/ 58 w 58"/>
              <a:gd name="T1" fmla="*/ 1 h 7"/>
              <a:gd name="T2" fmla="*/ 52 w 58"/>
              <a:gd name="T3" fmla="*/ 0 h 7"/>
              <a:gd name="T4" fmla="*/ 45 w 58"/>
              <a:gd name="T5" fmla="*/ 1 h 7"/>
              <a:gd name="T6" fmla="*/ 39 w 58"/>
              <a:gd name="T7" fmla="*/ 2 h 7"/>
              <a:gd name="T8" fmla="*/ 33 w 58"/>
              <a:gd name="T9" fmla="*/ 1 h 7"/>
              <a:gd name="T10" fmla="*/ 26 w 58"/>
              <a:gd name="T11" fmla="*/ 0 h 7"/>
              <a:gd name="T12" fmla="*/ 19 w 58"/>
              <a:gd name="T13" fmla="*/ 1 h 7"/>
              <a:gd name="T14" fmla="*/ 13 w 58"/>
              <a:gd name="T15" fmla="*/ 2 h 7"/>
              <a:gd name="T16" fmla="*/ 7 w 58"/>
              <a:gd name="T17" fmla="*/ 1 h 7"/>
              <a:gd name="T18" fmla="*/ 0 w 58"/>
              <a:gd name="T19" fmla="*/ 0 h 7"/>
              <a:gd name="T20" fmla="*/ 0 w 58"/>
              <a:gd name="T21" fmla="*/ 5 h 7"/>
              <a:gd name="T22" fmla="*/ 6 w 58"/>
              <a:gd name="T23" fmla="*/ 6 h 7"/>
              <a:gd name="T24" fmla="*/ 13 w 58"/>
              <a:gd name="T25" fmla="*/ 7 h 7"/>
              <a:gd name="T26" fmla="*/ 20 w 58"/>
              <a:gd name="T27" fmla="*/ 6 h 7"/>
              <a:gd name="T28" fmla="*/ 26 w 58"/>
              <a:gd name="T29" fmla="*/ 5 h 7"/>
              <a:gd name="T30" fmla="*/ 32 w 58"/>
              <a:gd name="T31" fmla="*/ 6 h 7"/>
              <a:gd name="T32" fmla="*/ 39 w 58"/>
              <a:gd name="T33" fmla="*/ 7 h 7"/>
              <a:gd name="T34" fmla="*/ 46 w 58"/>
              <a:gd name="T35" fmla="*/ 6 h 7"/>
              <a:gd name="T36" fmla="*/ 52 w 58"/>
              <a:gd name="T37" fmla="*/ 5 h 7"/>
              <a:gd name="T38" fmla="*/ 58 w 58"/>
              <a:gd name="T39" fmla="*/ 6 h 7"/>
              <a:gd name="T40" fmla="*/ 58 w 58"/>
              <a:gd name="T4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" h="7">
                <a:moveTo>
                  <a:pt x="58" y="1"/>
                </a:moveTo>
                <a:cubicBezTo>
                  <a:pt x="57" y="0"/>
                  <a:pt x="55" y="0"/>
                  <a:pt x="52" y="0"/>
                </a:cubicBezTo>
                <a:cubicBezTo>
                  <a:pt x="49" y="0"/>
                  <a:pt x="47" y="0"/>
                  <a:pt x="45" y="1"/>
                </a:cubicBezTo>
                <a:cubicBezTo>
                  <a:pt x="44" y="2"/>
                  <a:pt x="42" y="2"/>
                  <a:pt x="39" y="2"/>
                </a:cubicBezTo>
                <a:cubicBezTo>
                  <a:pt x="36" y="2"/>
                  <a:pt x="35" y="2"/>
                  <a:pt x="33" y="1"/>
                </a:cubicBezTo>
                <a:cubicBezTo>
                  <a:pt x="32" y="0"/>
                  <a:pt x="30" y="0"/>
                  <a:pt x="26" y="0"/>
                </a:cubicBezTo>
                <a:cubicBezTo>
                  <a:pt x="23" y="0"/>
                  <a:pt x="21" y="0"/>
                  <a:pt x="19" y="1"/>
                </a:cubicBezTo>
                <a:cubicBezTo>
                  <a:pt x="18" y="2"/>
                  <a:pt x="16" y="2"/>
                  <a:pt x="13" y="2"/>
                </a:cubicBezTo>
                <a:cubicBezTo>
                  <a:pt x="10" y="2"/>
                  <a:pt x="9" y="2"/>
                  <a:pt x="7" y="1"/>
                </a:cubicBezTo>
                <a:cubicBezTo>
                  <a:pt x="6" y="0"/>
                  <a:pt x="4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3" y="5"/>
                  <a:pt x="5" y="5"/>
                  <a:pt x="6" y="6"/>
                </a:cubicBezTo>
                <a:cubicBezTo>
                  <a:pt x="8" y="6"/>
                  <a:pt x="10" y="7"/>
                  <a:pt x="13" y="7"/>
                </a:cubicBezTo>
                <a:cubicBezTo>
                  <a:pt x="17" y="7"/>
                  <a:pt x="19" y="6"/>
                  <a:pt x="20" y="6"/>
                </a:cubicBezTo>
                <a:cubicBezTo>
                  <a:pt x="22" y="5"/>
                  <a:pt x="23" y="5"/>
                  <a:pt x="26" y="5"/>
                </a:cubicBezTo>
                <a:cubicBezTo>
                  <a:pt x="29" y="5"/>
                  <a:pt x="31" y="5"/>
                  <a:pt x="32" y="6"/>
                </a:cubicBezTo>
                <a:cubicBezTo>
                  <a:pt x="34" y="6"/>
                  <a:pt x="36" y="7"/>
                  <a:pt x="39" y="7"/>
                </a:cubicBezTo>
                <a:cubicBezTo>
                  <a:pt x="43" y="7"/>
                  <a:pt x="45" y="6"/>
                  <a:pt x="46" y="6"/>
                </a:cubicBezTo>
                <a:cubicBezTo>
                  <a:pt x="48" y="5"/>
                  <a:pt x="49" y="5"/>
                  <a:pt x="52" y="5"/>
                </a:cubicBezTo>
                <a:cubicBezTo>
                  <a:pt x="55" y="5"/>
                  <a:pt x="57" y="5"/>
                  <a:pt x="58" y="6"/>
                </a:cubicBezTo>
                <a:lnTo>
                  <a:pt x="58" y="1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534"/>
          <p:cNvSpPr>
            <a:spLocks/>
          </p:cNvSpPr>
          <p:nvPr/>
        </p:nvSpPr>
        <p:spPr bwMode="auto">
          <a:xfrm>
            <a:off x="10779125" y="2305050"/>
            <a:ext cx="198438" cy="863600"/>
          </a:xfrm>
          <a:custGeom>
            <a:avLst/>
            <a:gdLst>
              <a:gd name="T0" fmla="*/ 0 w 161"/>
              <a:gd name="T1" fmla="*/ 0 h 702"/>
              <a:gd name="T2" fmla="*/ 0 w 161"/>
              <a:gd name="T3" fmla="*/ 0 h 702"/>
              <a:gd name="T4" fmla="*/ 0 w 161"/>
              <a:gd name="T5" fmla="*/ 702 h 702"/>
              <a:gd name="T6" fmla="*/ 161 w 161"/>
              <a:gd name="T7" fmla="*/ 702 h 702"/>
              <a:gd name="T8" fmla="*/ 120 w 161"/>
              <a:gd name="T9" fmla="*/ 525 h 702"/>
              <a:gd name="T10" fmla="*/ 80 w 161"/>
              <a:gd name="T11" fmla="*/ 545 h 702"/>
              <a:gd name="T12" fmla="*/ 31 w 161"/>
              <a:gd name="T13" fmla="*/ 496 h 702"/>
              <a:gd name="T14" fmla="*/ 80 w 161"/>
              <a:gd name="T15" fmla="*/ 447 h 702"/>
              <a:gd name="T16" fmla="*/ 104 w 161"/>
              <a:gd name="T17" fmla="*/ 453 h 702"/>
              <a:gd name="T18" fmla="*/ 69 w 161"/>
              <a:gd name="T19" fmla="*/ 300 h 702"/>
              <a:gd name="T20" fmla="*/ 32 w 161"/>
              <a:gd name="T21" fmla="*/ 300 h 702"/>
              <a:gd name="T22" fmla="*/ 32 w 161"/>
              <a:gd name="T23" fmla="*/ 138 h 702"/>
              <a:gd name="T24" fmla="*/ 0 w 161"/>
              <a:gd name="T25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1" h="70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02"/>
                  <a:pt x="0" y="702"/>
                  <a:pt x="0" y="702"/>
                </a:cubicBezTo>
                <a:cubicBezTo>
                  <a:pt x="161" y="702"/>
                  <a:pt x="161" y="702"/>
                  <a:pt x="161" y="702"/>
                </a:cubicBezTo>
                <a:cubicBezTo>
                  <a:pt x="120" y="525"/>
                  <a:pt x="120" y="525"/>
                  <a:pt x="120" y="525"/>
                </a:cubicBezTo>
                <a:cubicBezTo>
                  <a:pt x="111" y="537"/>
                  <a:pt x="97" y="545"/>
                  <a:pt x="80" y="545"/>
                </a:cubicBezTo>
                <a:cubicBezTo>
                  <a:pt x="53" y="545"/>
                  <a:pt x="31" y="523"/>
                  <a:pt x="31" y="496"/>
                </a:cubicBezTo>
                <a:cubicBezTo>
                  <a:pt x="31" y="469"/>
                  <a:pt x="53" y="447"/>
                  <a:pt x="80" y="447"/>
                </a:cubicBezTo>
                <a:cubicBezTo>
                  <a:pt x="89" y="447"/>
                  <a:pt x="97" y="449"/>
                  <a:pt x="104" y="453"/>
                </a:cubicBezTo>
                <a:cubicBezTo>
                  <a:pt x="69" y="300"/>
                  <a:pt x="69" y="300"/>
                  <a:pt x="69" y="300"/>
                </a:cubicBezTo>
                <a:cubicBezTo>
                  <a:pt x="32" y="300"/>
                  <a:pt x="32" y="300"/>
                  <a:pt x="32" y="300"/>
                </a:cubicBezTo>
                <a:cubicBezTo>
                  <a:pt x="32" y="138"/>
                  <a:pt x="32" y="138"/>
                  <a:pt x="32" y="138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ACB3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535"/>
          <p:cNvSpPr>
            <a:spLocks/>
          </p:cNvSpPr>
          <p:nvPr/>
        </p:nvSpPr>
        <p:spPr bwMode="auto">
          <a:xfrm>
            <a:off x="10837863" y="2873375"/>
            <a:ext cx="82550" cy="82550"/>
          </a:xfrm>
          <a:custGeom>
            <a:avLst/>
            <a:gdLst>
              <a:gd name="T0" fmla="*/ 33 w 67"/>
              <a:gd name="T1" fmla="*/ 0 h 67"/>
              <a:gd name="T2" fmla="*/ 0 w 67"/>
              <a:gd name="T3" fmla="*/ 34 h 67"/>
              <a:gd name="T4" fmla="*/ 33 w 67"/>
              <a:gd name="T5" fmla="*/ 67 h 67"/>
              <a:gd name="T6" fmla="*/ 67 w 67"/>
              <a:gd name="T7" fmla="*/ 35 h 67"/>
              <a:gd name="T8" fmla="*/ 63 w 67"/>
              <a:gd name="T9" fmla="*/ 18 h 67"/>
              <a:gd name="T10" fmla="*/ 33 w 67"/>
              <a:gd name="T1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67">
                <a:moveTo>
                  <a:pt x="33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7"/>
                  <a:pt x="33" y="67"/>
                </a:cubicBezTo>
                <a:cubicBezTo>
                  <a:pt x="51" y="67"/>
                  <a:pt x="66" y="53"/>
                  <a:pt x="67" y="35"/>
                </a:cubicBezTo>
                <a:cubicBezTo>
                  <a:pt x="63" y="18"/>
                  <a:pt x="63" y="18"/>
                  <a:pt x="63" y="18"/>
                </a:cubicBezTo>
                <a:cubicBezTo>
                  <a:pt x="57" y="8"/>
                  <a:pt x="46" y="0"/>
                  <a:pt x="33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536"/>
          <p:cNvSpPr>
            <a:spLocks/>
          </p:cNvSpPr>
          <p:nvPr/>
        </p:nvSpPr>
        <p:spPr bwMode="auto">
          <a:xfrm>
            <a:off x="10817225" y="2854325"/>
            <a:ext cx="109538" cy="120650"/>
          </a:xfrm>
          <a:custGeom>
            <a:avLst/>
            <a:gdLst>
              <a:gd name="T0" fmla="*/ 49 w 89"/>
              <a:gd name="T1" fmla="*/ 0 h 98"/>
              <a:gd name="T2" fmla="*/ 0 w 89"/>
              <a:gd name="T3" fmla="*/ 49 h 98"/>
              <a:gd name="T4" fmla="*/ 49 w 89"/>
              <a:gd name="T5" fmla="*/ 98 h 98"/>
              <a:gd name="T6" fmla="*/ 89 w 89"/>
              <a:gd name="T7" fmla="*/ 78 h 98"/>
              <a:gd name="T8" fmla="*/ 83 w 89"/>
              <a:gd name="T9" fmla="*/ 50 h 98"/>
              <a:gd name="T10" fmla="*/ 49 w 89"/>
              <a:gd name="T11" fmla="*/ 82 h 98"/>
              <a:gd name="T12" fmla="*/ 16 w 89"/>
              <a:gd name="T13" fmla="*/ 49 h 98"/>
              <a:gd name="T14" fmla="*/ 49 w 89"/>
              <a:gd name="T15" fmla="*/ 15 h 98"/>
              <a:gd name="T16" fmla="*/ 79 w 89"/>
              <a:gd name="T17" fmla="*/ 33 h 98"/>
              <a:gd name="T18" fmla="*/ 73 w 89"/>
              <a:gd name="T19" fmla="*/ 6 h 98"/>
              <a:gd name="T20" fmla="*/ 49 w 89"/>
              <a:gd name="T2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" h="98">
                <a:moveTo>
                  <a:pt x="49" y="0"/>
                </a:moveTo>
                <a:cubicBezTo>
                  <a:pt x="22" y="0"/>
                  <a:pt x="0" y="22"/>
                  <a:pt x="0" y="49"/>
                </a:cubicBezTo>
                <a:cubicBezTo>
                  <a:pt x="0" y="76"/>
                  <a:pt x="22" y="98"/>
                  <a:pt x="49" y="98"/>
                </a:cubicBezTo>
                <a:cubicBezTo>
                  <a:pt x="66" y="98"/>
                  <a:pt x="80" y="90"/>
                  <a:pt x="89" y="78"/>
                </a:cubicBezTo>
                <a:cubicBezTo>
                  <a:pt x="83" y="50"/>
                  <a:pt x="83" y="50"/>
                  <a:pt x="83" y="50"/>
                </a:cubicBezTo>
                <a:cubicBezTo>
                  <a:pt x="82" y="68"/>
                  <a:pt x="67" y="82"/>
                  <a:pt x="49" y="82"/>
                </a:cubicBezTo>
                <a:cubicBezTo>
                  <a:pt x="31" y="82"/>
                  <a:pt x="16" y="67"/>
                  <a:pt x="16" y="49"/>
                </a:cubicBezTo>
                <a:cubicBezTo>
                  <a:pt x="16" y="30"/>
                  <a:pt x="31" y="15"/>
                  <a:pt x="49" y="15"/>
                </a:cubicBezTo>
                <a:cubicBezTo>
                  <a:pt x="62" y="15"/>
                  <a:pt x="73" y="23"/>
                  <a:pt x="79" y="33"/>
                </a:cubicBezTo>
                <a:cubicBezTo>
                  <a:pt x="73" y="6"/>
                  <a:pt x="73" y="6"/>
                  <a:pt x="73" y="6"/>
                </a:cubicBezTo>
                <a:cubicBezTo>
                  <a:pt x="66" y="2"/>
                  <a:pt x="58" y="0"/>
                  <a:pt x="49" y="0"/>
                </a:cubicBezTo>
              </a:path>
            </a:pathLst>
          </a:custGeom>
          <a:solidFill>
            <a:srgbClr val="594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537"/>
          <p:cNvSpPr>
            <a:spLocks/>
          </p:cNvSpPr>
          <p:nvPr/>
        </p:nvSpPr>
        <p:spPr bwMode="auto">
          <a:xfrm>
            <a:off x="10818813" y="2474912"/>
            <a:ext cx="46038" cy="198438"/>
          </a:xfrm>
          <a:custGeom>
            <a:avLst/>
            <a:gdLst>
              <a:gd name="T0" fmla="*/ 0 w 29"/>
              <a:gd name="T1" fmla="*/ 0 h 125"/>
              <a:gd name="T2" fmla="*/ 0 w 29"/>
              <a:gd name="T3" fmla="*/ 125 h 125"/>
              <a:gd name="T4" fmla="*/ 29 w 29"/>
              <a:gd name="T5" fmla="*/ 125 h 125"/>
              <a:gd name="T6" fmla="*/ 0 w 29"/>
              <a:gd name="T7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125">
                <a:moveTo>
                  <a:pt x="0" y="0"/>
                </a:moveTo>
                <a:lnTo>
                  <a:pt x="0" y="125"/>
                </a:lnTo>
                <a:lnTo>
                  <a:pt x="29" y="125"/>
                </a:lnTo>
                <a:lnTo>
                  <a:pt x="0" y="0"/>
                </a:lnTo>
                <a:close/>
              </a:path>
            </a:pathLst>
          </a:custGeom>
          <a:solidFill>
            <a:srgbClr val="FAF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538"/>
          <p:cNvSpPr>
            <a:spLocks/>
          </p:cNvSpPr>
          <p:nvPr/>
        </p:nvSpPr>
        <p:spPr bwMode="auto">
          <a:xfrm>
            <a:off x="10818813" y="2474912"/>
            <a:ext cx="46038" cy="198438"/>
          </a:xfrm>
          <a:custGeom>
            <a:avLst/>
            <a:gdLst>
              <a:gd name="T0" fmla="*/ 0 w 29"/>
              <a:gd name="T1" fmla="*/ 0 h 125"/>
              <a:gd name="T2" fmla="*/ 0 w 29"/>
              <a:gd name="T3" fmla="*/ 125 h 125"/>
              <a:gd name="T4" fmla="*/ 29 w 29"/>
              <a:gd name="T5" fmla="*/ 125 h 125"/>
              <a:gd name="T6" fmla="*/ 0 w 29"/>
              <a:gd name="T7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125">
                <a:moveTo>
                  <a:pt x="0" y="0"/>
                </a:moveTo>
                <a:lnTo>
                  <a:pt x="0" y="125"/>
                </a:lnTo>
                <a:lnTo>
                  <a:pt x="29" y="12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Rectangle 539"/>
          <p:cNvSpPr>
            <a:spLocks noChangeArrowheads="1"/>
          </p:cNvSpPr>
          <p:nvPr/>
        </p:nvSpPr>
        <p:spPr bwMode="auto">
          <a:xfrm>
            <a:off x="10996613" y="2305050"/>
            <a:ext cx="196850" cy="863600"/>
          </a:xfrm>
          <a:prstGeom prst="rect">
            <a:avLst/>
          </a:prstGeom>
          <a:solidFill>
            <a:srgbClr val="65A8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Rectangle 540"/>
          <p:cNvSpPr>
            <a:spLocks noChangeArrowheads="1"/>
          </p:cNvSpPr>
          <p:nvPr/>
        </p:nvSpPr>
        <p:spPr bwMode="auto">
          <a:xfrm>
            <a:off x="10996613" y="2305050"/>
            <a:ext cx="1968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Oval 541"/>
          <p:cNvSpPr>
            <a:spLocks noChangeArrowheads="1"/>
          </p:cNvSpPr>
          <p:nvPr/>
        </p:nvSpPr>
        <p:spPr bwMode="auto">
          <a:xfrm>
            <a:off x="11044238" y="2863850"/>
            <a:ext cx="100013" cy="101600"/>
          </a:xfrm>
          <a:prstGeom prst="ellipse">
            <a:avLst/>
          </a:pr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542"/>
          <p:cNvSpPr>
            <a:spLocks noEditPoints="1"/>
          </p:cNvSpPr>
          <p:nvPr/>
        </p:nvSpPr>
        <p:spPr bwMode="auto">
          <a:xfrm>
            <a:off x="11034713" y="2854325"/>
            <a:ext cx="120650" cy="120650"/>
          </a:xfrm>
          <a:custGeom>
            <a:avLst/>
            <a:gdLst>
              <a:gd name="T0" fmla="*/ 49 w 98"/>
              <a:gd name="T1" fmla="*/ 98 h 98"/>
              <a:gd name="T2" fmla="*/ 0 w 98"/>
              <a:gd name="T3" fmla="*/ 49 h 98"/>
              <a:gd name="T4" fmla="*/ 49 w 98"/>
              <a:gd name="T5" fmla="*/ 0 h 98"/>
              <a:gd name="T6" fmla="*/ 98 w 98"/>
              <a:gd name="T7" fmla="*/ 49 h 98"/>
              <a:gd name="T8" fmla="*/ 49 w 98"/>
              <a:gd name="T9" fmla="*/ 98 h 98"/>
              <a:gd name="T10" fmla="*/ 49 w 98"/>
              <a:gd name="T11" fmla="*/ 15 h 98"/>
              <a:gd name="T12" fmla="*/ 15 w 98"/>
              <a:gd name="T13" fmla="*/ 49 h 98"/>
              <a:gd name="T14" fmla="*/ 49 w 98"/>
              <a:gd name="T15" fmla="*/ 82 h 98"/>
              <a:gd name="T16" fmla="*/ 82 w 98"/>
              <a:gd name="T17" fmla="*/ 49 h 98"/>
              <a:gd name="T18" fmla="*/ 49 w 98"/>
              <a:gd name="T19" fmla="*/ 15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98">
                <a:moveTo>
                  <a:pt x="49" y="98"/>
                </a:moveTo>
                <a:cubicBezTo>
                  <a:pt x="22" y="98"/>
                  <a:pt x="0" y="76"/>
                  <a:pt x="0" y="49"/>
                </a:cubicBezTo>
                <a:cubicBezTo>
                  <a:pt x="0" y="22"/>
                  <a:pt x="22" y="0"/>
                  <a:pt x="49" y="0"/>
                </a:cubicBezTo>
                <a:cubicBezTo>
                  <a:pt x="76" y="0"/>
                  <a:pt x="98" y="22"/>
                  <a:pt x="98" y="49"/>
                </a:cubicBezTo>
                <a:cubicBezTo>
                  <a:pt x="98" y="76"/>
                  <a:pt x="76" y="98"/>
                  <a:pt x="49" y="98"/>
                </a:cubicBezTo>
                <a:moveTo>
                  <a:pt x="49" y="15"/>
                </a:moveTo>
                <a:cubicBezTo>
                  <a:pt x="30" y="15"/>
                  <a:pt x="15" y="30"/>
                  <a:pt x="15" y="49"/>
                </a:cubicBezTo>
                <a:cubicBezTo>
                  <a:pt x="15" y="67"/>
                  <a:pt x="30" y="82"/>
                  <a:pt x="49" y="82"/>
                </a:cubicBezTo>
                <a:cubicBezTo>
                  <a:pt x="67" y="82"/>
                  <a:pt x="82" y="67"/>
                  <a:pt x="82" y="49"/>
                </a:cubicBezTo>
                <a:cubicBezTo>
                  <a:pt x="82" y="30"/>
                  <a:pt x="67" y="15"/>
                  <a:pt x="49" y="15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Rectangle 543"/>
          <p:cNvSpPr>
            <a:spLocks noChangeArrowheads="1"/>
          </p:cNvSpPr>
          <p:nvPr/>
        </p:nvSpPr>
        <p:spPr bwMode="auto">
          <a:xfrm>
            <a:off x="11034713" y="2339975"/>
            <a:ext cx="119063" cy="333375"/>
          </a:xfrm>
          <a:prstGeom prst="rect">
            <a:avLst/>
          </a:prstGeom>
          <a:solidFill>
            <a:srgbClr val="F8E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Rectangle 544"/>
          <p:cNvSpPr>
            <a:spLocks noChangeArrowheads="1"/>
          </p:cNvSpPr>
          <p:nvPr/>
        </p:nvSpPr>
        <p:spPr bwMode="auto">
          <a:xfrm>
            <a:off x="11034713" y="2339975"/>
            <a:ext cx="11906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545"/>
          <p:cNvSpPr>
            <a:spLocks/>
          </p:cNvSpPr>
          <p:nvPr/>
        </p:nvSpPr>
        <p:spPr bwMode="auto">
          <a:xfrm>
            <a:off x="10996613" y="2305050"/>
            <a:ext cx="196850" cy="863600"/>
          </a:xfrm>
          <a:custGeom>
            <a:avLst/>
            <a:gdLst>
              <a:gd name="T0" fmla="*/ 0 w 160"/>
              <a:gd name="T1" fmla="*/ 0 h 702"/>
              <a:gd name="T2" fmla="*/ 0 w 160"/>
              <a:gd name="T3" fmla="*/ 0 h 702"/>
              <a:gd name="T4" fmla="*/ 0 w 160"/>
              <a:gd name="T5" fmla="*/ 702 h 702"/>
              <a:gd name="T6" fmla="*/ 160 w 160"/>
              <a:gd name="T7" fmla="*/ 702 h 702"/>
              <a:gd name="T8" fmla="*/ 119 w 160"/>
              <a:gd name="T9" fmla="*/ 525 h 702"/>
              <a:gd name="T10" fmla="*/ 80 w 160"/>
              <a:gd name="T11" fmla="*/ 545 h 702"/>
              <a:gd name="T12" fmla="*/ 31 w 160"/>
              <a:gd name="T13" fmla="*/ 496 h 702"/>
              <a:gd name="T14" fmla="*/ 80 w 160"/>
              <a:gd name="T15" fmla="*/ 447 h 702"/>
              <a:gd name="T16" fmla="*/ 103 w 160"/>
              <a:gd name="T17" fmla="*/ 453 h 702"/>
              <a:gd name="T18" fmla="*/ 68 w 160"/>
              <a:gd name="T19" fmla="*/ 300 h 702"/>
              <a:gd name="T20" fmla="*/ 31 w 160"/>
              <a:gd name="T21" fmla="*/ 300 h 702"/>
              <a:gd name="T22" fmla="*/ 31 w 160"/>
              <a:gd name="T23" fmla="*/ 138 h 702"/>
              <a:gd name="T24" fmla="*/ 0 w 160"/>
              <a:gd name="T25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70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02"/>
                  <a:pt x="0" y="702"/>
                  <a:pt x="0" y="702"/>
                </a:cubicBezTo>
                <a:cubicBezTo>
                  <a:pt x="160" y="702"/>
                  <a:pt x="160" y="702"/>
                  <a:pt x="160" y="702"/>
                </a:cubicBezTo>
                <a:cubicBezTo>
                  <a:pt x="119" y="525"/>
                  <a:pt x="119" y="525"/>
                  <a:pt x="119" y="525"/>
                </a:cubicBezTo>
                <a:cubicBezTo>
                  <a:pt x="110" y="537"/>
                  <a:pt x="96" y="545"/>
                  <a:pt x="80" y="545"/>
                </a:cubicBezTo>
                <a:cubicBezTo>
                  <a:pt x="53" y="545"/>
                  <a:pt x="31" y="523"/>
                  <a:pt x="31" y="496"/>
                </a:cubicBezTo>
                <a:cubicBezTo>
                  <a:pt x="31" y="469"/>
                  <a:pt x="53" y="447"/>
                  <a:pt x="80" y="447"/>
                </a:cubicBezTo>
                <a:cubicBezTo>
                  <a:pt x="88" y="447"/>
                  <a:pt x="96" y="449"/>
                  <a:pt x="103" y="453"/>
                </a:cubicBezTo>
                <a:cubicBezTo>
                  <a:pt x="68" y="300"/>
                  <a:pt x="68" y="300"/>
                  <a:pt x="68" y="300"/>
                </a:cubicBezTo>
                <a:cubicBezTo>
                  <a:pt x="31" y="300"/>
                  <a:pt x="31" y="300"/>
                  <a:pt x="31" y="300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CC9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546"/>
          <p:cNvSpPr>
            <a:spLocks/>
          </p:cNvSpPr>
          <p:nvPr/>
        </p:nvSpPr>
        <p:spPr bwMode="auto">
          <a:xfrm>
            <a:off x="11052175" y="2873375"/>
            <a:ext cx="82550" cy="82550"/>
          </a:xfrm>
          <a:custGeom>
            <a:avLst/>
            <a:gdLst>
              <a:gd name="T0" fmla="*/ 34 w 67"/>
              <a:gd name="T1" fmla="*/ 0 h 67"/>
              <a:gd name="T2" fmla="*/ 0 w 67"/>
              <a:gd name="T3" fmla="*/ 34 h 67"/>
              <a:gd name="T4" fmla="*/ 34 w 67"/>
              <a:gd name="T5" fmla="*/ 67 h 67"/>
              <a:gd name="T6" fmla="*/ 67 w 67"/>
              <a:gd name="T7" fmla="*/ 35 h 67"/>
              <a:gd name="T8" fmla="*/ 63 w 67"/>
              <a:gd name="T9" fmla="*/ 18 h 67"/>
              <a:gd name="T10" fmla="*/ 34 w 67"/>
              <a:gd name="T1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67">
                <a:moveTo>
                  <a:pt x="34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7"/>
                  <a:pt x="34" y="67"/>
                </a:cubicBezTo>
                <a:cubicBezTo>
                  <a:pt x="52" y="67"/>
                  <a:pt x="66" y="53"/>
                  <a:pt x="67" y="35"/>
                </a:cubicBezTo>
                <a:cubicBezTo>
                  <a:pt x="63" y="18"/>
                  <a:pt x="63" y="18"/>
                  <a:pt x="63" y="18"/>
                </a:cubicBezTo>
                <a:cubicBezTo>
                  <a:pt x="58" y="8"/>
                  <a:pt x="47" y="0"/>
                  <a:pt x="34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547"/>
          <p:cNvSpPr>
            <a:spLocks/>
          </p:cNvSpPr>
          <p:nvPr/>
        </p:nvSpPr>
        <p:spPr bwMode="auto">
          <a:xfrm>
            <a:off x="11034713" y="2854325"/>
            <a:ext cx="107950" cy="120650"/>
          </a:xfrm>
          <a:custGeom>
            <a:avLst/>
            <a:gdLst>
              <a:gd name="T0" fmla="*/ 49 w 88"/>
              <a:gd name="T1" fmla="*/ 0 h 98"/>
              <a:gd name="T2" fmla="*/ 0 w 88"/>
              <a:gd name="T3" fmla="*/ 49 h 98"/>
              <a:gd name="T4" fmla="*/ 49 w 88"/>
              <a:gd name="T5" fmla="*/ 98 h 98"/>
              <a:gd name="T6" fmla="*/ 88 w 88"/>
              <a:gd name="T7" fmla="*/ 78 h 98"/>
              <a:gd name="T8" fmla="*/ 82 w 88"/>
              <a:gd name="T9" fmla="*/ 50 h 98"/>
              <a:gd name="T10" fmla="*/ 49 w 88"/>
              <a:gd name="T11" fmla="*/ 82 h 98"/>
              <a:gd name="T12" fmla="*/ 15 w 88"/>
              <a:gd name="T13" fmla="*/ 49 h 98"/>
              <a:gd name="T14" fmla="*/ 49 w 88"/>
              <a:gd name="T15" fmla="*/ 15 h 98"/>
              <a:gd name="T16" fmla="*/ 78 w 88"/>
              <a:gd name="T17" fmla="*/ 33 h 98"/>
              <a:gd name="T18" fmla="*/ 72 w 88"/>
              <a:gd name="T19" fmla="*/ 6 h 98"/>
              <a:gd name="T20" fmla="*/ 49 w 88"/>
              <a:gd name="T2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" h="98">
                <a:moveTo>
                  <a:pt x="49" y="0"/>
                </a:moveTo>
                <a:cubicBezTo>
                  <a:pt x="22" y="0"/>
                  <a:pt x="0" y="22"/>
                  <a:pt x="0" y="49"/>
                </a:cubicBezTo>
                <a:cubicBezTo>
                  <a:pt x="0" y="76"/>
                  <a:pt x="22" y="98"/>
                  <a:pt x="49" y="98"/>
                </a:cubicBezTo>
                <a:cubicBezTo>
                  <a:pt x="65" y="98"/>
                  <a:pt x="79" y="90"/>
                  <a:pt x="88" y="78"/>
                </a:cubicBezTo>
                <a:cubicBezTo>
                  <a:pt x="82" y="50"/>
                  <a:pt x="82" y="50"/>
                  <a:pt x="82" y="50"/>
                </a:cubicBezTo>
                <a:cubicBezTo>
                  <a:pt x="81" y="68"/>
                  <a:pt x="67" y="82"/>
                  <a:pt x="49" y="82"/>
                </a:cubicBezTo>
                <a:cubicBezTo>
                  <a:pt x="30" y="82"/>
                  <a:pt x="15" y="67"/>
                  <a:pt x="15" y="49"/>
                </a:cubicBezTo>
                <a:cubicBezTo>
                  <a:pt x="15" y="30"/>
                  <a:pt x="30" y="15"/>
                  <a:pt x="49" y="15"/>
                </a:cubicBezTo>
                <a:cubicBezTo>
                  <a:pt x="62" y="15"/>
                  <a:pt x="73" y="23"/>
                  <a:pt x="78" y="33"/>
                </a:cubicBezTo>
                <a:cubicBezTo>
                  <a:pt x="72" y="6"/>
                  <a:pt x="72" y="6"/>
                  <a:pt x="72" y="6"/>
                </a:cubicBezTo>
                <a:cubicBezTo>
                  <a:pt x="65" y="2"/>
                  <a:pt x="57" y="0"/>
                  <a:pt x="49" y="0"/>
                </a:cubicBezTo>
              </a:path>
            </a:pathLst>
          </a:custGeom>
          <a:solidFill>
            <a:srgbClr val="594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548"/>
          <p:cNvSpPr>
            <a:spLocks/>
          </p:cNvSpPr>
          <p:nvPr/>
        </p:nvSpPr>
        <p:spPr bwMode="auto">
          <a:xfrm>
            <a:off x="11034713" y="2474912"/>
            <a:ext cx="44450" cy="198438"/>
          </a:xfrm>
          <a:custGeom>
            <a:avLst/>
            <a:gdLst>
              <a:gd name="T0" fmla="*/ 0 w 28"/>
              <a:gd name="T1" fmla="*/ 0 h 125"/>
              <a:gd name="T2" fmla="*/ 0 w 28"/>
              <a:gd name="T3" fmla="*/ 125 h 125"/>
              <a:gd name="T4" fmla="*/ 28 w 28"/>
              <a:gd name="T5" fmla="*/ 125 h 125"/>
              <a:gd name="T6" fmla="*/ 0 w 28"/>
              <a:gd name="T7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25">
                <a:moveTo>
                  <a:pt x="0" y="0"/>
                </a:moveTo>
                <a:lnTo>
                  <a:pt x="0" y="125"/>
                </a:lnTo>
                <a:lnTo>
                  <a:pt x="28" y="125"/>
                </a:lnTo>
                <a:lnTo>
                  <a:pt x="0" y="0"/>
                </a:lnTo>
                <a:close/>
              </a:path>
            </a:pathLst>
          </a:custGeom>
          <a:solidFill>
            <a:srgbClr val="FAF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549"/>
          <p:cNvSpPr>
            <a:spLocks/>
          </p:cNvSpPr>
          <p:nvPr/>
        </p:nvSpPr>
        <p:spPr bwMode="auto">
          <a:xfrm>
            <a:off x="11034713" y="2474912"/>
            <a:ext cx="44450" cy="198438"/>
          </a:xfrm>
          <a:custGeom>
            <a:avLst/>
            <a:gdLst>
              <a:gd name="T0" fmla="*/ 0 w 28"/>
              <a:gd name="T1" fmla="*/ 0 h 125"/>
              <a:gd name="T2" fmla="*/ 0 w 28"/>
              <a:gd name="T3" fmla="*/ 125 h 125"/>
              <a:gd name="T4" fmla="*/ 28 w 28"/>
              <a:gd name="T5" fmla="*/ 125 h 125"/>
              <a:gd name="T6" fmla="*/ 0 w 28"/>
              <a:gd name="T7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25">
                <a:moveTo>
                  <a:pt x="0" y="0"/>
                </a:moveTo>
                <a:lnTo>
                  <a:pt x="0" y="125"/>
                </a:lnTo>
                <a:lnTo>
                  <a:pt x="28" y="12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550"/>
          <p:cNvSpPr>
            <a:spLocks/>
          </p:cNvSpPr>
          <p:nvPr/>
        </p:nvSpPr>
        <p:spPr bwMode="auto">
          <a:xfrm>
            <a:off x="11050588" y="2408237"/>
            <a:ext cx="88900" cy="7938"/>
          </a:xfrm>
          <a:custGeom>
            <a:avLst/>
            <a:gdLst>
              <a:gd name="T0" fmla="*/ 72 w 72"/>
              <a:gd name="T1" fmla="*/ 1 h 7"/>
              <a:gd name="T2" fmla="*/ 65 w 72"/>
              <a:gd name="T3" fmla="*/ 0 h 7"/>
              <a:gd name="T4" fmla="*/ 56 w 72"/>
              <a:gd name="T5" fmla="*/ 1 h 7"/>
              <a:gd name="T6" fmla="*/ 48 w 72"/>
              <a:gd name="T7" fmla="*/ 2 h 7"/>
              <a:gd name="T8" fmla="*/ 41 w 72"/>
              <a:gd name="T9" fmla="*/ 1 h 7"/>
              <a:gd name="T10" fmla="*/ 32 w 72"/>
              <a:gd name="T11" fmla="*/ 0 h 7"/>
              <a:gd name="T12" fmla="*/ 23 w 72"/>
              <a:gd name="T13" fmla="*/ 1 h 7"/>
              <a:gd name="T14" fmla="*/ 16 w 72"/>
              <a:gd name="T15" fmla="*/ 2 h 7"/>
              <a:gd name="T16" fmla="*/ 9 w 72"/>
              <a:gd name="T17" fmla="*/ 1 h 7"/>
              <a:gd name="T18" fmla="*/ 0 w 72"/>
              <a:gd name="T19" fmla="*/ 0 h 7"/>
              <a:gd name="T20" fmla="*/ 0 w 72"/>
              <a:gd name="T21" fmla="*/ 5 h 7"/>
              <a:gd name="T22" fmla="*/ 7 w 72"/>
              <a:gd name="T23" fmla="*/ 6 h 7"/>
              <a:gd name="T24" fmla="*/ 16 w 72"/>
              <a:gd name="T25" fmla="*/ 7 h 7"/>
              <a:gd name="T26" fmla="*/ 25 w 72"/>
              <a:gd name="T27" fmla="*/ 6 h 7"/>
              <a:gd name="T28" fmla="*/ 32 w 72"/>
              <a:gd name="T29" fmla="*/ 5 h 7"/>
              <a:gd name="T30" fmla="*/ 40 w 72"/>
              <a:gd name="T31" fmla="*/ 6 h 7"/>
              <a:gd name="T32" fmla="*/ 48 w 72"/>
              <a:gd name="T33" fmla="*/ 7 h 7"/>
              <a:gd name="T34" fmla="*/ 57 w 72"/>
              <a:gd name="T35" fmla="*/ 6 h 7"/>
              <a:gd name="T36" fmla="*/ 65 w 72"/>
              <a:gd name="T37" fmla="*/ 5 h 7"/>
              <a:gd name="T38" fmla="*/ 72 w 72"/>
              <a:gd name="T39" fmla="*/ 6 h 7"/>
              <a:gd name="T40" fmla="*/ 72 w 72"/>
              <a:gd name="T4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">
                <a:moveTo>
                  <a:pt x="72" y="1"/>
                </a:moveTo>
                <a:cubicBezTo>
                  <a:pt x="70" y="0"/>
                  <a:pt x="68" y="0"/>
                  <a:pt x="65" y="0"/>
                </a:cubicBezTo>
                <a:cubicBezTo>
                  <a:pt x="60" y="0"/>
                  <a:pt x="58" y="1"/>
                  <a:pt x="56" y="1"/>
                </a:cubicBezTo>
                <a:cubicBezTo>
                  <a:pt x="54" y="2"/>
                  <a:pt x="52" y="2"/>
                  <a:pt x="48" y="2"/>
                </a:cubicBezTo>
                <a:cubicBezTo>
                  <a:pt x="45" y="2"/>
                  <a:pt x="43" y="2"/>
                  <a:pt x="41" y="1"/>
                </a:cubicBezTo>
                <a:cubicBezTo>
                  <a:pt x="39" y="1"/>
                  <a:pt x="37" y="0"/>
                  <a:pt x="32" y="0"/>
                </a:cubicBezTo>
                <a:cubicBezTo>
                  <a:pt x="28" y="0"/>
                  <a:pt x="25" y="1"/>
                  <a:pt x="23" y="1"/>
                </a:cubicBezTo>
                <a:cubicBezTo>
                  <a:pt x="21" y="2"/>
                  <a:pt x="20" y="2"/>
                  <a:pt x="16" y="2"/>
                </a:cubicBezTo>
                <a:cubicBezTo>
                  <a:pt x="12" y="2"/>
                  <a:pt x="10" y="2"/>
                  <a:pt x="9" y="1"/>
                </a:cubicBezTo>
                <a:cubicBezTo>
                  <a:pt x="6" y="1"/>
                  <a:pt x="4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3" y="5"/>
                  <a:pt x="5" y="5"/>
                  <a:pt x="7" y="6"/>
                </a:cubicBezTo>
                <a:cubicBezTo>
                  <a:pt x="9" y="7"/>
                  <a:pt x="12" y="7"/>
                  <a:pt x="16" y="7"/>
                </a:cubicBezTo>
                <a:cubicBezTo>
                  <a:pt x="20" y="7"/>
                  <a:pt x="23" y="7"/>
                  <a:pt x="25" y="6"/>
                </a:cubicBezTo>
                <a:cubicBezTo>
                  <a:pt x="27" y="5"/>
                  <a:pt x="28" y="5"/>
                  <a:pt x="32" y="5"/>
                </a:cubicBezTo>
                <a:cubicBezTo>
                  <a:pt x="36" y="5"/>
                  <a:pt x="38" y="5"/>
                  <a:pt x="40" y="6"/>
                </a:cubicBezTo>
                <a:cubicBezTo>
                  <a:pt x="42" y="7"/>
                  <a:pt x="44" y="7"/>
                  <a:pt x="48" y="7"/>
                </a:cubicBezTo>
                <a:cubicBezTo>
                  <a:pt x="53" y="7"/>
                  <a:pt x="55" y="7"/>
                  <a:pt x="57" y="6"/>
                </a:cubicBezTo>
                <a:cubicBezTo>
                  <a:pt x="59" y="5"/>
                  <a:pt x="61" y="5"/>
                  <a:pt x="65" y="5"/>
                </a:cubicBezTo>
                <a:cubicBezTo>
                  <a:pt x="68" y="5"/>
                  <a:pt x="70" y="5"/>
                  <a:pt x="72" y="6"/>
                </a:cubicBezTo>
                <a:lnTo>
                  <a:pt x="72" y="1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551"/>
          <p:cNvSpPr>
            <a:spLocks/>
          </p:cNvSpPr>
          <p:nvPr/>
        </p:nvSpPr>
        <p:spPr bwMode="auto">
          <a:xfrm>
            <a:off x="11050588" y="2443162"/>
            <a:ext cx="88900" cy="9525"/>
          </a:xfrm>
          <a:custGeom>
            <a:avLst/>
            <a:gdLst>
              <a:gd name="T0" fmla="*/ 72 w 72"/>
              <a:gd name="T1" fmla="*/ 0 h 7"/>
              <a:gd name="T2" fmla="*/ 65 w 72"/>
              <a:gd name="T3" fmla="*/ 0 h 7"/>
              <a:gd name="T4" fmla="*/ 56 w 72"/>
              <a:gd name="T5" fmla="*/ 1 h 7"/>
              <a:gd name="T6" fmla="*/ 48 w 72"/>
              <a:gd name="T7" fmla="*/ 2 h 7"/>
              <a:gd name="T8" fmla="*/ 41 w 72"/>
              <a:gd name="T9" fmla="*/ 1 h 7"/>
              <a:gd name="T10" fmla="*/ 32 w 72"/>
              <a:gd name="T11" fmla="*/ 0 h 7"/>
              <a:gd name="T12" fmla="*/ 23 w 72"/>
              <a:gd name="T13" fmla="*/ 1 h 7"/>
              <a:gd name="T14" fmla="*/ 16 w 72"/>
              <a:gd name="T15" fmla="*/ 2 h 7"/>
              <a:gd name="T16" fmla="*/ 9 w 72"/>
              <a:gd name="T17" fmla="*/ 1 h 7"/>
              <a:gd name="T18" fmla="*/ 0 w 72"/>
              <a:gd name="T19" fmla="*/ 0 h 7"/>
              <a:gd name="T20" fmla="*/ 0 w 72"/>
              <a:gd name="T21" fmla="*/ 4 h 7"/>
              <a:gd name="T22" fmla="*/ 7 w 72"/>
              <a:gd name="T23" fmla="*/ 6 h 7"/>
              <a:gd name="T24" fmla="*/ 16 w 72"/>
              <a:gd name="T25" fmla="*/ 7 h 7"/>
              <a:gd name="T26" fmla="*/ 25 w 72"/>
              <a:gd name="T27" fmla="*/ 6 h 7"/>
              <a:gd name="T28" fmla="*/ 32 w 72"/>
              <a:gd name="T29" fmla="*/ 4 h 7"/>
              <a:gd name="T30" fmla="*/ 40 w 72"/>
              <a:gd name="T31" fmla="*/ 6 h 7"/>
              <a:gd name="T32" fmla="*/ 48 w 72"/>
              <a:gd name="T33" fmla="*/ 7 h 7"/>
              <a:gd name="T34" fmla="*/ 57 w 72"/>
              <a:gd name="T35" fmla="*/ 6 h 7"/>
              <a:gd name="T36" fmla="*/ 65 w 72"/>
              <a:gd name="T37" fmla="*/ 4 h 7"/>
              <a:gd name="T38" fmla="*/ 72 w 72"/>
              <a:gd name="T39" fmla="*/ 5 h 7"/>
              <a:gd name="T40" fmla="*/ 72 w 72"/>
              <a:gd name="T4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">
                <a:moveTo>
                  <a:pt x="72" y="0"/>
                </a:moveTo>
                <a:cubicBezTo>
                  <a:pt x="70" y="0"/>
                  <a:pt x="68" y="0"/>
                  <a:pt x="65" y="0"/>
                </a:cubicBezTo>
                <a:cubicBezTo>
                  <a:pt x="60" y="0"/>
                  <a:pt x="58" y="0"/>
                  <a:pt x="56" y="1"/>
                </a:cubicBezTo>
                <a:cubicBezTo>
                  <a:pt x="54" y="1"/>
                  <a:pt x="52" y="2"/>
                  <a:pt x="48" y="2"/>
                </a:cubicBezTo>
                <a:cubicBezTo>
                  <a:pt x="45" y="2"/>
                  <a:pt x="43" y="1"/>
                  <a:pt x="41" y="1"/>
                </a:cubicBezTo>
                <a:cubicBezTo>
                  <a:pt x="39" y="0"/>
                  <a:pt x="37" y="0"/>
                  <a:pt x="32" y="0"/>
                </a:cubicBezTo>
                <a:cubicBezTo>
                  <a:pt x="28" y="0"/>
                  <a:pt x="25" y="0"/>
                  <a:pt x="23" y="1"/>
                </a:cubicBezTo>
                <a:cubicBezTo>
                  <a:pt x="21" y="1"/>
                  <a:pt x="20" y="2"/>
                  <a:pt x="16" y="2"/>
                </a:cubicBezTo>
                <a:cubicBezTo>
                  <a:pt x="12" y="2"/>
                  <a:pt x="10" y="1"/>
                  <a:pt x="9" y="1"/>
                </a:cubicBezTo>
                <a:cubicBezTo>
                  <a:pt x="6" y="0"/>
                  <a:pt x="4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3" y="4"/>
                  <a:pt x="5" y="5"/>
                  <a:pt x="7" y="6"/>
                </a:cubicBezTo>
                <a:cubicBezTo>
                  <a:pt x="9" y="6"/>
                  <a:pt x="12" y="7"/>
                  <a:pt x="16" y="7"/>
                </a:cubicBezTo>
                <a:cubicBezTo>
                  <a:pt x="20" y="7"/>
                  <a:pt x="23" y="6"/>
                  <a:pt x="25" y="6"/>
                </a:cubicBezTo>
                <a:cubicBezTo>
                  <a:pt x="27" y="5"/>
                  <a:pt x="28" y="4"/>
                  <a:pt x="32" y="4"/>
                </a:cubicBezTo>
                <a:cubicBezTo>
                  <a:pt x="36" y="4"/>
                  <a:pt x="38" y="5"/>
                  <a:pt x="40" y="6"/>
                </a:cubicBezTo>
                <a:cubicBezTo>
                  <a:pt x="42" y="6"/>
                  <a:pt x="44" y="7"/>
                  <a:pt x="48" y="7"/>
                </a:cubicBezTo>
                <a:cubicBezTo>
                  <a:pt x="53" y="7"/>
                  <a:pt x="55" y="6"/>
                  <a:pt x="57" y="6"/>
                </a:cubicBezTo>
                <a:cubicBezTo>
                  <a:pt x="59" y="5"/>
                  <a:pt x="61" y="4"/>
                  <a:pt x="65" y="4"/>
                </a:cubicBezTo>
                <a:cubicBezTo>
                  <a:pt x="68" y="4"/>
                  <a:pt x="70" y="5"/>
                  <a:pt x="72" y="5"/>
                </a:cubicBezTo>
                <a:lnTo>
                  <a:pt x="72" y="0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552"/>
          <p:cNvSpPr>
            <a:spLocks noChangeArrowheads="1"/>
          </p:cNvSpPr>
          <p:nvPr/>
        </p:nvSpPr>
        <p:spPr bwMode="auto">
          <a:xfrm>
            <a:off x="11210925" y="2305050"/>
            <a:ext cx="196850" cy="863600"/>
          </a:xfrm>
          <a:prstGeom prst="rect">
            <a:avLst/>
          </a:prstGeom>
          <a:solidFill>
            <a:srgbClr val="8BA6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553"/>
          <p:cNvSpPr>
            <a:spLocks noChangeArrowheads="1"/>
          </p:cNvSpPr>
          <p:nvPr/>
        </p:nvSpPr>
        <p:spPr bwMode="auto">
          <a:xfrm>
            <a:off x="11210925" y="2305050"/>
            <a:ext cx="1968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Oval 554"/>
          <p:cNvSpPr>
            <a:spLocks noChangeArrowheads="1"/>
          </p:cNvSpPr>
          <p:nvPr/>
        </p:nvSpPr>
        <p:spPr bwMode="auto">
          <a:xfrm>
            <a:off x="11258550" y="2863850"/>
            <a:ext cx="101600" cy="101600"/>
          </a:xfrm>
          <a:prstGeom prst="ellipse">
            <a:avLst/>
          </a:pr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555"/>
          <p:cNvSpPr>
            <a:spLocks noEditPoints="1"/>
          </p:cNvSpPr>
          <p:nvPr/>
        </p:nvSpPr>
        <p:spPr bwMode="auto">
          <a:xfrm>
            <a:off x="11249025" y="2854325"/>
            <a:ext cx="120650" cy="120650"/>
          </a:xfrm>
          <a:custGeom>
            <a:avLst/>
            <a:gdLst>
              <a:gd name="T0" fmla="*/ 49 w 98"/>
              <a:gd name="T1" fmla="*/ 98 h 98"/>
              <a:gd name="T2" fmla="*/ 0 w 98"/>
              <a:gd name="T3" fmla="*/ 49 h 98"/>
              <a:gd name="T4" fmla="*/ 49 w 98"/>
              <a:gd name="T5" fmla="*/ 0 h 98"/>
              <a:gd name="T6" fmla="*/ 98 w 98"/>
              <a:gd name="T7" fmla="*/ 49 h 98"/>
              <a:gd name="T8" fmla="*/ 49 w 98"/>
              <a:gd name="T9" fmla="*/ 98 h 98"/>
              <a:gd name="T10" fmla="*/ 49 w 98"/>
              <a:gd name="T11" fmla="*/ 15 h 98"/>
              <a:gd name="T12" fmla="*/ 16 w 98"/>
              <a:gd name="T13" fmla="*/ 49 h 98"/>
              <a:gd name="T14" fmla="*/ 49 w 98"/>
              <a:gd name="T15" fmla="*/ 82 h 98"/>
              <a:gd name="T16" fmla="*/ 82 w 98"/>
              <a:gd name="T17" fmla="*/ 49 h 98"/>
              <a:gd name="T18" fmla="*/ 49 w 98"/>
              <a:gd name="T19" fmla="*/ 15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98">
                <a:moveTo>
                  <a:pt x="49" y="98"/>
                </a:moveTo>
                <a:cubicBezTo>
                  <a:pt x="22" y="98"/>
                  <a:pt x="0" y="76"/>
                  <a:pt x="0" y="49"/>
                </a:cubicBezTo>
                <a:cubicBezTo>
                  <a:pt x="0" y="22"/>
                  <a:pt x="22" y="0"/>
                  <a:pt x="49" y="0"/>
                </a:cubicBezTo>
                <a:cubicBezTo>
                  <a:pt x="76" y="0"/>
                  <a:pt x="98" y="22"/>
                  <a:pt x="98" y="49"/>
                </a:cubicBezTo>
                <a:cubicBezTo>
                  <a:pt x="98" y="76"/>
                  <a:pt x="76" y="98"/>
                  <a:pt x="49" y="98"/>
                </a:cubicBezTo>
                <a:moveTo>
                  <a:pt x="49" y="15"/>
                </a:moveTo>
                <a:cubicBezTo>
                  <a:pt x="31" y="15"/>
                  <a:pt x="16" y="30"/>
                  <a:pt x="16" y="49"/>
                </a:cubicBezTo>
                <a:cubicBezTo>
                  <a:pt x="16" y="67"/>
                  <a:pt x="31" y="82"/>
                  <a:pt x="49" y="82"/>
                </a:cubicBezTo>
                <a:cubicBezTo>
                  <a:pt x="67" y="82"/>
                  <a:pt x="82" y="67"/>
                  <a:pt x="82" y="49"/>
                </a:cubicBezTo>
                <a:cubicBezTo>
                  <a:pt x="82" y="30"/>
                  <a:pt x="67" y="15"/>
                  <a:pt x="49" y="15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Rectangle 556"/>
          <p:cNvSpPr>
            <a:spLocks noChangeArrowheads="1"/>
          </p:cNvSpPr>
          <p:nvPr/>
        </p:nvSpPr>
        <p:spPr bwMode="auto">
          <a:xfrm>
            <a:off x="11249025" y="2339975"/>
            <a:ext cx="119063" cy="333375"/>
          </a:xfrm>
          <a:prstGeom prst="rect">
            <a:avLst/>
          </a:prstGeom>
          <a:solidFill>
            <a:srgbClr val="F8E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Rectangle 557"/>
          <p:cNvSpPr>
            <a:spLocks noChangeArrowheads="1"/>
          </p:cNvSpPr>
          <p:nvPr/>
        </p:nvSpPr>
        <p:spPr bwMode="auto">
          <a:xfrm>
            <a:off x="11249025" y="2339975"/>
            <a:ext cx="11906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558"/>
          <p:cNvSpPr>
            <a:spLocks/>
          </p:cNvSpPr>
          <p:nvPr/>
        </p:nvSpPr>
        <p:spPr bwMode="auto">
          <a:xfrm>
            <a:off x="11210925" y="2305050"/>
            <a:ext cx="196850" cy="863600"/>
          </a:xfrm>
          <a:custGeom>
            <a:avLst/>
            <a:gdLst>
              <a:gd name="T0" fmla="*/ 0 w 160"/>
              <a:gd name="T1" fmla="*/ 0 h 702"/>
              <a:gd name="T2" fmla="*/ 0 w 160"/>
              <a:gd name="T3" fmla="*/ 0 h 702"/>
              <a:gd name="T4" fmla="*/ 0 w 160"/>
              <a:gd name="T5" fmla="*/ 702 h 702"/>
              <a:gd name="T6" fmla="*/ 160 w 160"/>
              <a:gd name="T7" fmla="*/ 702 h 702"/>
              <a:gd name="T8" fmla="*/ 120 w 160"/>
              <a:gd name="T9" fmla="*/ 525 h 702"/>
              <a:gd name="T10" fmla="*/ 80 w 160"/>
              <a:gd name="T11" fmla="*/ 545 h 702"/>
              <a:gd name="T12" fmla="*/ 31 w 160"/>
              <a:gd name="T13" fmla="*/ 496 h 702"/>
              <a:gd name="T14" fmla="*/ 80 w 160"/>
              <a:gd name="T15" fmla="*/ 447 h 702"/>
              <a:gd name="T16" fmla="*/ 103 w 160"/>
              <a:gd name="T17" fmla="*/ 453 h 702"/>
              <a:gd name="T18" fmla="*/ 68 w 160"/>
              <a:gd name="T19" fmla="*/ 300 h 702"/>
              <a:gd name="T20" fmla="*/ 31 w 160"/>
              <a:gd name="T21" fmla="*/ 300 h 702"/>
              <a:gd name="T22" fmla="*/ 31 w 160"/>
              <a:gd name="T23" fmla="*/ 138 h 702"/>
              <a:gd name="T24" fmla="*/ 0 w 160"/>
              <a:gd name="T25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70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02"/>
                  <a:pt x="0" y="702"/>
                  <a:pt x="0" y="702"/>
                </a:cubicBezTo>
                <a:cubicBezTo>
                  <a:pt x="160" y="702"/>
                  <a:pt x="160" y="702"/>
                  <a:pt x="160" y="702"/>
                </a:cubicBezTo>
                <a:cubicBezTo>
                  <a:pt x="120" y="525"/>
                  <a:pt x="120" y="525"/>
                  <a:pt x="120" y="525"/>
                </a:cubicBezTo>
                <a:cubicBezTo>
                  <a:pt x="111" y="537"/>
                  <a:pt x="96" y="545"/>
                  <a:pt x="80" y="545"/>
                </a:cubicBezTo>
                <a:cubicBezTo>
                  <a:pt x="53" y="545"/>
                  <a:pt x="31" y="523"/>
                  <a:pt x="31" y="496"/>
                </a:cubicBezTo>
                <a:cubicBezTo>
                  <a:pt x="31" y="469"/>
                  <a:pt x="53" y="447"/>
                  <a:pt x="80" y="447"/>
                </a:cubicBezTo>
                <a:cubicBezTo>
                  <a:pt x="88" y="447"/>
                  <a:pt x="96" y="449"/>
                  <a:pt x="103" y="453"/>
                </a:cubicBezTo>
                <a:cubicBezTo>
                  <a:pt x="68" y="300"/>
                  <a:pt x="68" y="300"/>
                  <a:pt x="68" y="300"/>
                </a:cubicBezTo>
                <a:cubicBezTo>
                  <a:pt x="31" y="300"/>
                  <a:pt x="31" y="300"/>
                  <a:pt x="31" y="300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9C8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559"/>
          <p:cNvSpPr>
            <a:spLocks/>
          </p:cNvSpPr>
          <p:nvPr/>
        </p:nvSpPr>
        <p:spPr bwMode="auto">
          <a:xfrm>
            <a:off x="11269663" y="2873375"/>
            <a:ext cx="80963" cy="82550"/>
          </a:xfrm>
          <a:custGeom>
            <a:avLst/>
            <a:gdLst>
              <a:gd name="T0" fmla="*/ 33 w 66"/>
              <a:gd name="T1" fmla="*/ 0 h 67"/>
              <a:gd name="T2" fmla="*/ 0 w 66"/>
              <a:gd name="T3" fmla="*/ 34 h 67"/>
              <a:gd name="T4" fmla="*/ 33 w 66"/>
              <a:gd name="T5" fmla="*/ 67 h 67"/>
              <a:gd name="T6" fmla="*/ 66 w 66"/>
              <a:gd name="T7" fmla="*/ 35 h 67"/>
              <a:gd name="T8" fmla="*/ 63 w 66"/>
              <a:gd name="T9" fmla="*/ 18 h 67"/>
              <a:gd name="T10" fmla="*/ 33 w 66"/>
              <a:gd name="T1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67">
                <a:moveTo>
                  <a:pt x="33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7"/>
                  <a:pt x="33" y="67"/>
                </a:cubicBezTo>
                <a:cubicBezTo>
                  <a:pt x="51" y="67"/>
                  <a:pt x="66" y="53"/>
                  <a:pt x="66" y="35"/>
                </a:cubicBezTo>
                <a:cubicBezTo>
                  <a:pt x="63" y="18"/>
                  <a:pt x="63" y="18"/>
                  <a:pt x="63" y="18"/>
                </a:cubicBezTo>
                <a:cubicBezTo>
                  <a:pt x="57" y="8"/>
                  <a:pt x="46" y="0"/>
                  <a:pt x="33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560"/>
          <p:cNvSpPr>
            <a:spLocks/>
          </p:cNvSpPr>
          <p:nvPr/>
        </p:nvSpPr>
        <p:spPr bwMode="auto">
          <a:xfrm>
            <a:off x="11249025" y="2854325"/>
            <a:ext cx="109538" cy="120650"/>
          </a:xfrm>
          <a:custGeom>
            <a:avLst/>
            <a:gdLst>
              <a:gd name="T0" fmla="*/ 49 w 89"/>
              <a:gd name="T1" fmla="*/ 0 h 98"/>
              <a:gd name="T2" fmla="*/ 0 w 89"/>
              <a:gd name="T3" fmla="*/ 49 h 98"/>
              <a:gd name="T4" fmla="*/ 49 w 89"/>
              <a:gd name="T5" fmla="*/ 98 h 98"/>
              <a:gd name="T6" fmla="*/ 89 w 89"/>
              <a:gd name="T7" fmla="*/ 78 h 98"/>
              <a:gd name="T8" fmla="*/ 82 w 89"/>
              <a:gd name="T9" fmla="*/ 50 h 98"/>
              <a:gd name="T10" fmla="*/ 49 w 89"/>
              <a:gd name="T11" fmla="*/ 82 h 98"/>
              <a:gd name="T12" fmla="*/ 16 w 89"/>
              <a:gd name="T13" fmla="*/ 49 h 98"/>
              <a:gd name="T14" fmla="*/ 49 w 89"/>
              <a:gd name="T15" fmla="*/ 15 h 98"/>
              <a:gd name="T16" fmla="*/ 79 w 89"/>
              <a:gd name="T17" fmla="*/ 33 h 98"/>
              <a:gd name="T18" fmla="*/ 72 w 89"/>
              <a:gd name="T19" fmla="*/ 6 h 98"/>
              <a:gd name="T20" fmla="*/ 49 w 89"/>
              <a:gd name="T2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" h="98">
                <a:moveTo>
                  <a:pt x="49" y="0"/>
                </a:moveTo>
                <a:cubicBezTo>
                  <a:pt x="22" y="0"/>
                  <a:pt x="0" y="22"/>
                  <a:pt x="0" y="49"/>
                </a:cubicBezTo>
                <a:cubicBezTo>
                  <a:pt x="0" y="76"/>
                  <a:pt x="22" y="98"/>
                  <a:pt x="49" y="98"/>
                </a:cubicBezTo>
                <a:cubicBezTo>
                  <a:pt x="65" y="98"/>
                  <a:pt x="80" y="90"/>
                  <a:pt x="89" y="78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68"/>
                  <a:pt x="67" y="82"/>
                  <a:pt x="49" y="82"/>
                </a:cubicBezTo>
                <a:cubicBezTo>
                  <a:pt x="31" y="82"/>
                  <a:pt x="16" y="67"/>
                  <a:pt x="16" y="49"/>
                </a:cubicBezTo>
                <a:cubicBezTo>
                  <a:pt x="16" y="30"/>
                  <a:pt x="31" y="15"/>
                  <a:pt x="49" y="15"/>
                </a:cubicBezTo>
                <a:cubicBezTo>
                  <a:pt x="62" y="15"/>
                  <a:pt x="73" y="23"/>
                  <a:pt x="79" y="33"/>
                </a:cubicBezTo>
                <a:cubicBezTo>
                  <a:pt x="72" y="6"/>
                  <a:pt x="72" y="6"/>
                  <a:pt x="72" y="6"/>
                </a:cubicBezTo>
                <a:cubicBezTo>
                  <a:pt x="65" y="2"/>
                  <a:pt x="57" y="0"/>
                  <a:pt x="49" y="0"/>
                </a:cubicBezTo>
              </a:path>
            </a:pathLst>
          </a:custGeom>
          <a:solidFill>
            <a:srgbClr val="594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561"/>
          <p:cNvSpPr>
            <a:spLocks/>
          </p:cNvSpPr>
          <p:nvPr/>
        </p:nvSpPr>
        <p:spPr bwMode="auto">
          <a:xfrm>
            <a:off x="11249025" y="2474912"/>
            <a:ext cx="46038" cy="198438"/>
          </a:xfrm>
          <a:custGeom>
            <a:avLst/>
            <a:gdLst>
              <a:gd name="T0" fmla="*/ 0 w 29"/>
              <a:gd name="T1" fmla="*/ 0 h 125"/>
              <a:gd name="T2" fmla="*/ 0 w 29"/>
              <a:gd name="T3" fmla="*/ 125 h 125"/>
              <a:gd name="T4" fmla="*/ 29 w 29"/>
              <a:gd name="T5" fmla="*/ 125 h 125"/>
              <a:gd name="T6" fmla="*/ 0 w 29"/>
              <a:gd name="T7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125">
                <a:moveTo>
                  <a:pt x="0" y="0"/>
                </a:moveTo>
                <a:lnTo>
                  <a:pt x="0" y="125"/>
                </a:lnTo>
                <a:lnTo>
                  <a:pt x="29" y="125"/>
                </a:lnTo>
                <a:lnTo>
                  <a:pt x="0" y="0"/>
                </a:lnTo>
                <a:close/>
              </a:path>
            </a:pathLst>
          </a:custGeom>
          <a:solidFill>
            <a:srgbClr val="FAF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562"/>
          <p:cNvSpPr>
            <a:spLocks/>
          </p:cNvSpPr>
          <p:nvPr/>
        </p:nvSpPr>
        <p:spPr bwMode="auto">
          <a:xfrm>
            <a:off x="11249025" y="2474912"/>
            <a:ext cx="46038" cy="198438"/>
          </a:xfrm>
          <a:custGeom>
            <a:avLst/>
            <a:gdLst>
              <a:gd name="T0" fmla="*/ 0 w 29"/>
              <a:gd name="T1" fmla="*/ 0 h 125"/>
              <a:gd name="T2" fmla="*/ 0 w 29"/>
              <a:gd name="T3" fmla="*/ 125 h 125"/>
              <a:gd name="T4" fmla="*/ 29 w 29"/>
              <a:gd name="T5" fmla="*/ 125 h 125"/>
              <a:gd name="T6" fmla="*/ 0 w 29"/>
              <a:gd name="T7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125">
                <a:moveTo>
                  <a:pt x="0" y="0"/>
                </a:moveTo>
                <a:lnTo>
                  <a:pt x="0" y="125"/>
                </a:lnTo>
                <a:lnTo>
                  <a:pt x="29" y="12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563"/>
          <p:cNvSpPr>
            <a:spLocks/>
          </p:cNvSpPr>
          <p:nvPr/>
        </p:nvSpPr>
        <p:spPr bwMode="auto">
          <a:xfrm>
            <a:off x="11264900" y="2408237"/>
            <a:ext cx="88900" cy="7938"/>
          </a:xfrm>
          <a:custGeom>
            <a:avLst/>
            <a:gdLst>
              <a:gd name="T0" fmla="*/ 72 w 72"/>
              <a:gd name="T1" fmla="*/ 1 h 7"/>
              <a:gd name="T2" fmla="*/ 65 w 72"/>
              <a:gd name="T3" fmla="*/ 0 h 7"/>
              <a:gd name="T4" fmla="*/ 56 w 72"/>
              <a:gd name="T5" fmla="*/ 1 h 7"/>
              <a:gd name="T6" fmla="*/ 49 w 72"/>
              <a:gd name="T7" fmla="*/ 2 h 7"/>
              <a:gd name="T8" fmla="*/ 41 w 72"/>
              <a:gd name="T9" fmla="*/ 1 h 7"/>
              <a:gd name="T10" fmla="*/ 32 w 72"/>
              <a:gd name="T11" fmla="*/ 0 h 7"/>
              <a:gd name="T12" fmla="*/ 24 w 72"/>
              <a:gd name="T13" fmla="*/ 1 h 7"/>
              <a:gd name="T14" fmla="*/ 16 w 72"/>
              <a:gd name="T15" fmla="*/ 2 h 7"/>
              <a:gd name="T16" fmla="*/ 9 w 72"/>
              <a:gd name="T17" fmla="*/ 1 h 7"/>
              <a:gd name="T18" fmla="*/ 0 w 72"/>
              <a:gd name="T19" fmla="*/ 0 h 7"/>
              <a:gd name="T20" fmla="*/ 0 w 72"/>
              <a:gd name="T21" fmla="*/ 5 h 7"/>
              <a:gd name="T22" fmla="*/ 7 w 72"/>
              <a:gd name="T23" fmla="*/ 6 h 7"/>
              <a:gd name="T24" fmla="*/ 16 w 72"/>
              <a:gd name="T25" fmla="*/ 7 h 7"/>
              <a:gd name="T26" fmla="*/ 25 w 72"/>
              <a:gd name="T27" fmla="*/ 6 h 7"/>
              <a:gd name="T28" fmla="*/ 32 w 72"/>
              <a:gd name="T29" fmla="*/ 5 h 7"/>
              <a:gd name="T30" fmla="*/ 40 w 72"/>
              <a:gd name="T31" fmla="*/ 6 h 7"/>
              <a:gd name="T32" fmla="*/ 49 w 72"/>
              <a:gd name="T33" fmla="*/ 7 h 7"/>
              <a:gd name="T34" fmla="*/ 58 w 72"/>
              <a:gd name="T35" fmla="*/ 6 h 7"/>
              <a:gd name="T36" fmla="*/ 65 w 72"/>
              <a:gd name="T37" fmla="*/ 5 h 7"/>
              <a:gd name="T38" fmla="*/ 72 w 72"/>
              <a:gd name="T39" fmla="*/ 6 h 7"/>
              <a:gd name="T40" fmla="*/ 72 w 72"/>
              <a:gd name="T4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">
                <a:moveTo>
                  <a:pt x="72" y="1"/>
                </a:moveTo>
                <a:cubicBezTo>
                  <a:pt x="70" y="0"/>
                  <a:pt x="68" y="0"/>
                  <a:pt x="65" y="0"/>
                </a:cubicBezTo>
                <a:cubicBezTo>
                  <a:pt x="61" y="0"/>
                  <a:pt x="58" y="1"/>
                  <a:pt x="56" y="1"/>
                </a:cubicBezTo>
                <a:cubicBezTo>
                  <a:pt x="54" y="2"/>
                  <a:pt x="52" y="2"/>
                  <a:pt x="49" y="2"/>
                </a:cubicBezTo>
                <a:cubicBezTo>
                  <a:pt x="45" y="2"/>
                  <a:pt x="43" y="2"/>
                  <a:pt x="41" y="1"/>
                </a:cubicBezTo>
                <a:cubicBezTo>
                  <a:pt x="39" y="1"/>
                  <a:pt x="37" y="0"/>
                  <a:pt x="32" y="0"/>
                </a:cubicBezTo>
                <a:cubicBezTo>
                  <a:pt x="28" y="0"/>
                  <a:pt x="26" y="1"/>
                  <a:pt x="24" y="1"/>
                </a:cubicBezTo>
                <a:cubicBezTo>
                  <a:pt x="22" y="2"/>
                  <a:pt x="20" y="2"/>
                  <a:pt x="16" y="2"/>
                </a:cubicBezTo>
                <a:cubicBezTo>
                  <a:pt x="13" y="2"/>
                  <a:pt x="11" y="2"/>
                  <a:pt x="9" y="1"/>
                </a:cubicBezTo>
                <a:cubicBezTo>
                  <a:pt x="7" y="1"/>
                  <a:pt x="4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4" y="5"/>
                  <a:pt x="6" y="5"/>
                  <a:pt x="7" y="6"/>
                </a:cubicBezTo>
                <a:cubicBezTo>
                  <a:pt x="9" y="7"/>
                  <a:pt x="12" y="7"/>
                  <a:pt x="16" y="7"/>
                </a:cubicBezTo>
                <a:cubicBezTo>
                  <a:pt x="21" y="7"/>
                  <a:pt x="23" y="7"/>
                  <a:pt x="25" y="6"/>
                </a:cubicBezTo>
                <a:cubicBezTo>
                  <a:pt x="27" y="5"/>
                  <a:pt x="29" y="5"/>
                  <a:pt x="32" y="5"/>
                </a:cubicBezTo>
                <a:cubicBezTo>
                  <a:pt x="36" y="5"/>
                  <a:pt x="38" y="5"/>
                  <a:pt x="40" y="6"/>
                </a:cubicBezTo>
                <a:cubicBezTo>
                  <a:pt x="42" y="7"/>
                  <a:pt x="44" y="7"/>
                  <a:pt x="49" y="7"/>
                </a:cubicBezTo>
                <a:cubicBezTo>
                  <a:pt x="53" y="7"/>
                  <a:pt x="55" y="7"/>
                  <a:pt x="58" y="6"/>
                </a:cubicBezTo>
                <a:cubicBezTo>
                  <a:pt x="59" y="5"/>
                  <a:pt x="61" y="5"/>
                  <a:pt x="65" y="5"/>
                </a:cubicBezTo>
                <a:cubicBezTo>
                  <a:pt x="68" y="5"/>
                  <a:pt x="70" y="5"/>
                  <a:pt x="72" y="6"/>
                </a:cubicBezTo>
                <a:lnTo>
                  <a:pt x="72" y="1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564"/>
          <p:cNvSpPr>
            <a:spLocks/>
          </p:cNvSpPr>
          <p:nvPr/>
        </p:nvSpPr>
        <p:spPr bwMode="auto">
          <a:xfrm>
            <a:off x="11264900" y="2443162"/>
            <a:ext cx="88900" cy="9525"/>
          </a:xfrm>
          <a:custGeom>
            <a:avLst/>
            <a:gdLst>
              <a:gd name="T0" fmla="*/ 72 w 72"/>
              <a:gd name="T1" fmla="*/ 0 h 7"/>
              <a:gd name="T2" fmla="*/ 65 w 72"/>
              <a:gd name="T3" fmla="*/ 0 h 7"/>
              <a:gd name="T4" fmla="*/ 56 w 72"/>
              <a:gd name="T5" fmla="*/ 1 h 7"/>
              <a:gd name="T6" fmla="*/ 49 w 72"/>
              <a:gd name="T7" fmla="*/ 2 h 7"/>
              <a:gd name="T8" fmla="*/ 41 w 72"/>
              <a:gd name="T9" fmla="*/ 1 h 7"/>
              <a:gd name="T10" fmla="*/ 32 w 72"/>
              <a:gd name="T11" fmla="*/ 0 h 7"/>
              <a:gd name="T12" fmla="*/ 24 w 72"/>
              <a:gd name="T13" fmla="*/ 1 h 7"/>
              <a:gd name="T14" fmla="*/ 16 w 72"/>
              <a:gd name="T15" fmla="*/ 2 h 7"/>
              <a:gd name="T16" fmla="*/ 9 w 72"/>
              <a:gd name="T17" fmla="*/ 1 h 7"/>
              <a:gd name="T18" fmla="*/ 0 w 72"/>
              <a:gd name="T19" fmla="*/ 0 h 7"/>
              <a:gd name="T20" fmla="*/ 0 w 72"/>
              <a:gd name="T21" fmla="*/ 4 h 7"/>
              <a:gd name="T22" fmla="*/ 7 w 72"/>
              <a:gd name="T23" fmla="*/ 6 h 7"/>
              <a:gd name="T24" fmla="*/ 16 w 72"/>
              <a:gd name="T25" fmla="*/ 7 h 7"/>
              <a:gd name="T26" fmla="*/ 25 w 72"/>
              <a:gd name="T27" fmla="*/ 6 h 7"/>
              <a:gd name="T28" fmla="*/ 32 w 72"/>
              <a:gd name="T29" fmla="*/ 4 h 7"/>
              <a:gd name="T30" fmla="*/ 40 w 72"/>
              <a:gd name="T31" fmla="*/ 6 h 7"/>
              <a:gd name="T32" fmla="*/ 49 w 72"/>
              <a:gd name="T33" fmla="*/ 7 h 7"/>
              <a:gd name="T34" fmla="*/ 58 w 72"/>
              <a:gd name="T35" fmla="*/ 6 h 7"/>
              <a:gd name="T36" fmla="*/ 65 w 72"/>
              <a:gd name="T37" fmla="*/ 4 h 7"/>
              <a:gd name="T38" fmla="*/ 72 w 72"/>
              <a:gd name="T39" fmla="*/ 5 h 7"/>
              <a:gd name="T40" fmla="*/ 72 w 72"/>
              <a:gd name="T4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">
                <a:moveTo>
                  <a:pt x="72" y="0"/>
                </a:moveTo>
                <a:cubicBezTo>
                  <a:pt x="70" y="0"/>
                  <a:pt x="68" y="0"/>
                  <a:pt x="65" y="0"/>
                </a:cubicBezTo>
                <a:cubicBezTo>
                  <a:pt x="61" y="0"/>
                  <a:pt x="58" y="0"/>
                  <a:pt x="56" y="1"/>
                </a:cubicBezTo>
                <a:cubicBezTo>
                  <a:pt x="54" y="1"/>
                  <a:pt x="52" y="2"/>
                  <a:pt x="49" y="2"/>
                </a:cubicBezTo>
                <a:cubicBezTo>
                  <a:pt x="45" y="2"/>
                  <a:pt x="43" y="1"/>
                  <a:pt x="41" y="1"/>
                </a:cubicBezTo>
                <a:cubicBezTo>
                  <a:pt x="39" y="0"/>
                  <a:pt x="37" y="0"/>
                  <a:pt x="32" y="0"/>
                </a:cubicBezTo>
                <a:cubicBezTo>
                  <a:pt x="28" y="0"/>
                  <a:pt x="26" y="0"/>
                  <a:pt x="24" y="1"/>
                </a:cubicBezTo>
                <a:cubicBezTo>
                  <a:pt x="22" y="1"/>
                  <a:pt x="20" y="2"/>
                  <a:pt x="16" y="2"/>
                </a:cubicBezTo>
                <a:cubicBezTo>
                  <a:pt x="13" y="2"/>
                  <a:pt x="11" y="1"/>
                  <a:pt x="9" y="1"/>
                </a:cubicBezTo>
                <a:cubicBezTo>
                  <a:pt x="7" y="0"/>
                  <a:pt x="4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4" y="4"/>
                  <a:pt x="6" y="5"/>
                  <a:pt x="7" y="6"/>
                </a:cubicBezTo>
                <a:cubicBezTo>
                  <a:pt x="9" y="6"/>
                  <a:pt x="12" y="7"/>
                  <a:pt x="16" y="7"/>
                </a:cubicBezTo>
                <a:cubicBezTo>
                  <a:pt x="21" y="7"/>
                  <a:pt x="23" y="6"/>
                  <a:pt x="25" y="6"/>
                </a:cubicBezTo>
                <a:cubicBezTo>
                  <a:pt x="27" y="5"/>
                  <a:pt x="29" y="4"/>
                  <a:pt x="32" y="4"/>
                </a:cubicBezTo>
                <a:cubicBezTo>
                  <a:pt x="36" y="4"/>
                  <a:pt x="38" y="5"/>
                  <a:pt x="40" y="6"/>
                </a:cubicBezTo>
                <a:cubicBezTo>
                  <a:pt x="42" y="6"/>
                  <a:pt x="44" y="7"/>
                  <a:pt x="49" y="7"/>
                </a:cubicBezTo>
                <a:cubicBezTo>
                  <a:pt x="53" y="7"/>
                  <a:pt x="55" y="6"/>
                  <a:pt x="58" y="6"/>
                </a:cubicBezTo>
                <a:cubicBezTo>
                  <a:pt x="59" y="5"/>
                  <a:pt x="61" y="4"/>
                  <a:pt x="65" y="4"/>
                </a:cubicBezTo>
                <a:cubicBezTo>
                  <a:pt x="68" y="4"/>
                  <a:pt x="70" y="5"/>
                  <a:pt x="72" y="5"/>
                </a:cubicBezTo>
                <a:lnTo>
                  <a:pt x="72" y="0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565"/>
          <p:cNvSpPr>
            <a:spLocks/>
          </p:cNvSpPr>
          <p:nvPr/>
        </p:nvSpPr>
        <p:spPr bwMode="auto">
          <a:xfrm>
            <a:off x="11264900" y="2476500"/>
            <a:ext cx="69850" cy="7938"/>
          </a:xfrm>
          <a:custGeom>
            <a:avLst/>
            <a:gdLst>
              <a:gd name="T0" fmla="*/ 56 w 56"/>
              <a:gd name="T1" fmla="*/ 1 h 7"/>
              <a:gd name="T2" fmla="*/ 51 w 56"/>
              <a:gd name="T3" fmla="*/ 0 h 7"/>
              <a:gd name="T4" fmla="*/ 44 w 56"/>
              <a:gd name="T5" fmla="*/ 1 h 7"/>
              <a:gd name="T6" fmla="*/ 38 w 56"/>
              <a:gd name="T7" fmla="*/ 2 h 7"/>
              <a:gd name="T8" fmla="*/ 32 w 56"/>
              <a:gd name="T9" fmla="*/ 1 h 7"/>
              <a:gd name="T10" fmla="*/ 25 w 56"/>
              <a:gd name="T11" fmla="*/ 0 h 7"/>
              <a:gd name="T12" fmla="*/ 18 w 56"/>
              <a:gd name="T13" fmla="*/ 1 h 7"/>
              <a:gd name="T14" fmla="*/ 13 w 56"/>
              <a:gd name="T15" fmla="*/ 2 h 7"/>
              <a:gd name="T16" fmla="*/ 7 w 56"/>
              <a:gd name="T17" fmla="*/ 1 h 7"/>
              <a:gd name="T18" fmla="*/ 0 w 56"/>
              <a:gd name="T19" fmla="*/ 0 h 7"/>
              <a:gd name="T20" fmla="*/ 0 w 56"/>
              <a:gd name="T21" fmla="*/ 5 h 7"/>
              <a:gd name="T22" fmla="*/ 6 w 56"/>
              <a:gd name="T23" fmla="*/ 6 h 7"/>
              <a:gd name="T24" fmla="*/ 13 w 56"/>
              <a:gd name="T25" fmla="*/ 7 h 7"/>
              <a:gd name="T26" fmla="*/ 20 w 56"/>
              <a:gd name="T27" fmla="*/ 6 h 7"/>
              <a:gd name="T28" fmla="*/ 25 w 56"/>
              <a:gd name="T29" fmla="*/ 5 h 7"/>
              <a:gd name="T30" fmla="*/ 31 w 56"/>
              <a:gd name="T31" fmla="*/ 6 h 7"/>
              <a:gd name="T32" fmla="*/ 38 w 56"/>
              <a:gd name="T33" fmla="*/ 7 h 7"/>
              <a:gd name="T34" fmla="*/ 45 w 56"/>
              <a:gd name="T35" fmla="*/ 6 h 7"/>
              <a:gd name="T36" fmla="*/ 51 w 56"/>
              <a:gd name="T37" fmla="*/ 5 h 7"/>
              <a:gd name="T38" fmla="*/ 56 w 56"/>
              <a:gd name="T39" fmla="*/ 6 h 7"/>
              <a:gd name="T40" fmla="*/ 56 w 56"/>
              <a:gd name="T4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7">
                <a:moveTo>
                  <a:pt x="56" y="1"/>
                </a:moveTo>
                <a:cubicBezTo>
                  <a:pt x="55" y="0"/>
                  <a:pt x="53" y="0"/>
                  <a:pt x="51" y="0"/>
                </a:cubicBezTo>
                <a:cubicBezTo>
                  <a:pt x="47" y="0"/>
                  <a:pt x="45" y="0"/>
                  <a:pt x="44" y="1"/>
                </a:cubicBezTo>
                <a:cubicBezTo>
                  <a:pt x="42" y="2"/>
                  <a:pt x="41" y="2"/>
                  <a:pt x="38" y="2"/>
                </a:cubicBezTo>
                <a:cubicBezTo>
                  <a:pt x="35" y="2"/>
                  <a:pt x="34" y="2"/>
                  <a:pt x="32" y="1"/>
                </a:cubicBezTo>
                <a:cubicBezTo>
                  <a:pt x="31" y="0"/>
                  <a:pt x="29" y="0"/>
                  <a:pt x="25" y="0"/>
                </a:cubicBezTo>
                <a:cubicBezTo>
                  <a:pt x="22" y="0"/>
                  <a:pt x="20" y="0"/>
                  <a:pt x="18" y="1"/>
                </a:cubicBezTo>
                <a:cubicBezTo>
                  <a:pt x="17" y="2"/>
                  <a:pt x="16" y="2"/>
                  <a:pt x="13" y="2"/>
                </a:cubicBezTo>
                <a:cubicBezTo>
                  <a:pt x="10" y="2"/>
                  <a:pt x="8" y="2"/>
                  <a:pt x="7" y="1"/>
                </a:cubicBezTo>
                <a:cubicBezTo>
                  <a:pt x="5" y="0"/>
                  <a:pt x="3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3" y="5"/>
                  <a:pt x="4" y="5"/>
                  <a:pt x="6" y="6"/>
                </a:cubicBezTo>
                <a:cubicBezTo>
                  <a:pt x="7" y="6"/>
                  <a:pt x="9" y="7"/>
                  <a:pt x="13" y="7"/>
                </a:cubicBezTo>
                <a:cubicBezTo>
                  <a:pt x="16" y="7"/>
                  <a:pt x="18" y="6"/>
                  <a:pt x="20" y="6"/>
                </a:cubicBezTo>
                <a:cubicBezTo>
                  <a:pt x="21" y="5"/>
                  <a:pt x="22" y="5"/>
                  <a:pt x="25" y="5"/>
                </a:cubicBezTo>
                <a:cubicBezTo>
                  <a:pt x="28" y="5"/>
                  <a:pt x="30" y="5"/>
                  <a:pt x="31" y="6"/>
                </a:cubicBezTo>
                <a:cubicBezTo>
                  <a:pt x="33" y="6"/>
                  <a:pt x="35" y="7"/>
                  <a:pt x="38" y="7"/>
                </a:cubicBezTo>
                <a:cubicBezTo>
                  <a:pt x="41" y="7"/>
                  <a:pt x="43" y="6"/>
                  <a:pt x="45" y="6"/>
                </a:cubicBezTo>
                <a:cubicBezTo>
                  <a:pt x="46" y="5"/>
                  <a:pt x="48" y="5"/>
                  <a:pt x="51" y="5"/>
                </a:cubicBezTo>
                <a:cubicBezTo>
                  <a:pt x="53" y="5"/>
                  <a:pt x="55" y="5"/>
                  <a:pt x="56" y="6"/>
                </a:cubicBezTo>
                <a:lnTo>
                  <a:pt x="56" y="1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566"/>
          <p:cNvSpPr>
            <a:spLocks noChangeArrowheads="1"/>
          </p:cNvSpPr>
          <p:nvPr/>
        </p:nvSpPr>
        <p:spPr bwMode="auto">
          <a:xfrm>
            <a:off x="10518775" y="2776537"/>
            <a:ext cx="31750" cy="392113"/>
          </a:xfrm>
          <a:prstGeom prst="rect">
            <a:avLst/>
          </a:prstGeom>
          <a:solidFill>
            <a:srgbClr val="E3B4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Rectangle 567"/>
          <p:cNvSpPr>
            <a:spLocks noChangeArrowheads="1"/>
          </p:cNvSpPr>
          <p:nvPr/>
        </p:nvSpPr>
        <p:spPr bwMode="auto">
          <a:xfrm>
            <a:off x="10518775" y="2584450"/>
            <a:ext cx="31750" cy="195263"/>
          </a:xfrm>
          <a:prstGeom prst="rect">
            <a:avLst/>
          </a:prstGeom>
          <a:solidFill>
            <a:srgbClr val="D1A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Rectangle 568"/>
          <p:cNvSpPr>
            <a:spLocks noChangeArrowheads="1"/>
          </p:cNvSpPr>
          <p:nvPr/>
        </p:nvSpPr>
        <p:spPr bwMode="auto">
          <a:xfrm>
            <a:off x="11428413" y="2776537"/>
            <a:ext cx="31750" cy="392113"/>
          </a:xfrm>
          <a:prstGeom prst="rect">
            <a:avLst/>
          </a:prstGeom>
          <a:solidFill>
            <a:srgbClr val="E3B4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Rectangle 569"/>
          <p:cNvSpPr>
            <a:spLocks noChangeArrowheads="1"/>
          </p:cNvSpPr>
          <p:nvPr/>
        </p:nvSpPr>
        <p:spPr bwMode="auto">
          <a:xfrm>
            <a:off x="11428413" y="2584450"/>
            <a:ext cx="31750" cy="195263"/>
          </a:xfrm>
          <a:prstGeom prst="rect">
            <a:avLst/>
          </a:prstGeom>
          <a:solidFill>
            <a:srgbClr val="D1A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570"/>
          <p:cNvSpPr>
            <a:spLocks noChangeArrowheads="1"/>
          </p:cNvSpPr>
          <p:nvPr/>
        </p:nvSpPr>
        <p:spPr bwMode="auto">
          <a:xfrm>
            <a:off x="10547350" y="2914650"/>
            <a:ext cx="896938" cy="254000"/>
          </a:xfrm>
          <a:prstGeom prst="rect">
            <a:avLst/>
          </a:prstGeom>
          <a:solidFill>
            <a:srgbClr val="E3B4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Rectangle 572"/>
          <p:cNvSpPr>
            <a:spLocks noChangeArrowheads="1"/>
          </p:cNvSpPr>
          <p:nvPr/>
        </p:nvSpPr>
        <p:spPr bwMode="auto">
          <a:xfrm>
            <a:off x="10455275" y="3840163"/>
            <a:ext cx="1038225" cy="636588"/>
          </a:xfrm>
          <a:prstGeom prst="rect">
            <a:avLst/>
          </a:prstGeom>
          <a:solidFill>
            <a:srgbClr val="052B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573"/>
          <p:cNvSpPr>
            <a:spLocks noChangeArrowheads="1"/>
          </p:cNvSpPr>
          <p:nvPr/>
        </p:nvSpPr>
        <p:spPr bwMode="auto">
          <a:xfrm>
            <a:off x="10455275" y="3840163"/>
            <a:ext cx="1038225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574"/>
          <p:cNvSpPr>
            <a:spLocks noChangeArrowheads="1"/>
          </p:cNvSpPr>
          <p:nvPr/>
        </p:nvSpPr>
        <p:spPr bwMode="auto">
          <a:xfrm>
            <a:off x="10491788" y="3873500"/>
            <a:ext cx="965200" cy="571500"/>
          </a:xfrm>
          <a:prstGeom prst="rect">
            <a:avLst/>
          </a:pr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575"/>
          <p:cNvSpPr>
            <a:spLocks noChangeArrowheads="1"/>
          </p:cNvSpPr>
          <p:nvPr/>
        </p:nvSpPr>
        <p:spPr bwMode="auto">
          <a:xfrm>
            <a:off x="10491788" y="3873500"/>
            <a:ext cx="9652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576"/>
          <p:cNvSpPr>
            <a:spLocks/>
          </p:cNvSpPr>
          <p:nvPr/>
        </p:nvSpPr>
        <p:spPr bwMode="auto">
          <a:xfrm>
            <a:off x="10588625" y="4033838"/>
            <a:ext cx="271463" cy="280988"/>
          </a:xfrm>
          <a:custGeom>
            <a:avLst/>
            <a:gdLst>
              <a:gd name="T0" fmla="*/ 0 w 221"/>
              <a:gd name="T1" fmla="*/ 0 h 228"/>
              <a:gd name="T2" fmla="*/ 0 w 221"/>
              <a:gd name="T3" fmla="*/ 0 h 228"/>
              <a:gd name="T4" fmla="*/ 2 w 221"/>
              <a:gd name="T5" fmla="*/ 113 h 228"/>
              <a:gd name="T6" fmla="*/ 0 w 221"/>
              <a:gd name="T7" fmla="*/ 228 h 228"/>
              <a:gd name="T8" fmla="*/ 164 w 221"/>
              <a:gd name="T9" fmla="*/ 228 h 228"/>
              <a:gd name="T10" fmla="*/ 221 w 221"/>
              <a:gd name="T11" fmla="*/ 198 h 228"/>
              <a:gd name="T12" fmla="*/ 221 w 221"/>
              <a:gd name="T13" fmla="*/ 195 h 228"/>
              <a:gd name="T14" fmla="*/ 157 w 221"/>
              <a:gd name="T15" fmla="*/ 228 h 228"/>
              <a:gd name="T16" fmla="*/ 0 w 221"/>
              <a:gd name="T17" fmla="*/ 228 h 228"/>
              <a:gd name="T18" fmla="*/ 6 w 221"/>
              <a:gd name="T19" fmla="*/ 114 h 228"/>
              <a:gd name="T20" fmla="*/ 0 w 221"/>
              <a:gd name="T21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1" h="22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" y="113"/>
                  <a:pt x="2" y="113"/>
                  <a:pt x="2" y="113"/>
                </a:cubicBezTo>
                <a:cubicBezTo>
                  <a:pt x="0" y="228"/>
                  <a:pt x="0" y="228"/>
                  <a:pt x="0" y="228"/>
                </a:cubicBezTo>
                <a:cubicBezTo>
                  <a:pt x="164" y="228"/>
                  <a:pt x="164" y="228"/>
                  <a:pt x="164" y="228"/>
                </a:cubicBezTo>
                <a:cubicBezTo>
                  <a:pt x="221" y="198"/>
                  <a:pt x="221" y="198"/>
                  <a:pt x="221" y="198"/>
                </a:cubicBezTo>
                <a:cubicBezTo>
                  <a:pt x="221" y="195"/>
                  <a:pt x="221" y="195"/>
                  <a:pt x="221" y="195"/>
                </a:cubicBezTo>
                <a:cubicBezTo>
                  <a:pt x="157" y="228"/>
                  <a:pt x="157" y="228"/>
                  <a:pt x="157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6" y="155"/>
                  <a:pt x="6" y="114"/>
                </a:cubicBezTo>
                <a:cubicBezTo>
                  <a:pt x="6" y="87"/>
                  <a:pt x="0" y="0"/>
                  <a:pt x="0" y="0"/>
                </a:cubicBezTo>
              </a:path>
            </a:pathLst>
          </a:custGeom>
          <a:solidFill>
            <a:srgbClr val="E590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577"/>
          <p:cNvSpPr>
            <a:spLocks/>
          </p:cNvSpPr>
          <p:nvPr/>
        </p:nvSpPr>
        <p:spPr bwMode="auto">
          <a:xfrm>
            <a:off x="10588625" y="4030663"/>
            <a:ext cx="271463" cy="284163"/>
          </a:xfrm>
          <a:custGeom>
            <a:avLst/>
            <a:gdLst>
              <a:gd name="T0" fmla="*/ 221 w 221"/>
              <a:gd name="T1" fmla="*/ 0 h 231"/>
              <a:gd name="T2" fmla="*/ 0 w 221"/>
              <a:gd name="T3" fmla="*/ 3 h 231"/>
              <a:gd name="T4" fmla="*/ 6 w 221"/>
              <a:gd name="T5" fmla="*/ 117 h 231"/>
              <a:gd name="T6" fmla="*/ 0 w 221"/>
              <a:gd name="T7" fmla="*/ 231 h 231"/>
              <a:gd name="T8" fmla="*/ 157 w 221"/>
              <a:gd name="T9" fmla="*/ 231 h 231"/>
              <a:gd name="T10" fmla="*/ 221 w 221"/>
              <a:gd name="T11" fmla="*/ 198 h 231"/>
              <a:gd name="T12" fmla="*/ 221 w 221"/>
              <a:gd name="T13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1" h="231">
                <a:moveTo>
                  <a:pt x="221" y="0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6" y="90"/>
                  <a:pt x="6" y="117"/>
                </a:cubicBezTo>
                <a:cubicBezTo>
                  <a:pt x="6" y="158"/>
                  <a:pt x="0" y="231"/>
                  <a:pt x="0" y="231"/>
                </a:cubicBezTo>
                <a:cubicBezTo>
                  <a:pt x="157" y="231"/>
                  <a:pt x="157" y="231"/>
                  <a:pt x="157" y="231"/>
                </a:cubicBezTo>
                <a:cubicBezTo>
                  <a:pt x="221" y="198"/>
                  <a:pt x="221" y="198"/>
                  <a:pt x="221" y="198"/>
                </a:cubicBezTo>
                <a:cubicBezTo>
                  <a:pt x="221" y="0"/>
                  <a:pt x="221" y="0"/>
                  <a:pt x="221" y="0"/>
                </a:cubicBezTo>
              </a:path>
            </a:pathLst>
          </a:cu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578"/>
          <p:cNvSpPr>
            <a:spLocks/>
          </p:cNvSpPr>
          <p:nvPr/>
        </p:nvSpPr>
        <p:spPr bwMode="auto">
          <a:xfrm>
            <a:off x="10782300" y="4273550"/>
            <a:ext cx="77788" cy="41275"/>
          </a:xfrm>
          <a:custGeom>
            <a:avLst/>
            <a:gdLst>
              <a:gd name="T0" fmla="*/ 0 w 49"/>
              <a:gd name="T1" fmla="*/ 26 h 26"/>
              <a:gd name="T2" fmla="*/ 49 w 49"/>
              <a:gd name="T3" fmla="*/ 0 h 26"/>
              <a:gd name="T4" fmla="*/ 0 w 49"/>
              <a:gd name="T5" fmla="*/ 0 h 26"/>
              <a:gd name="T6" fmla="*/ 0 w 49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26">
                <a:moveTo>
                  <a:pt x="0" y="26"/>
                </a:moveTo>
                <a:lnTo>
                  <a:pt x="49" y="0"/>
                </a:lnTo>
                <a:lnTo>
                  <a:pt x="0" y="0"/>
                </a:lnTo>
                <a:lnTo>
                  <a:pt x="0" y="26"/>
                </a:lnTo>
                <a:close/>
              </a:path>
            </a:pathLst>
          </a:custGeom>
          <a:solidFill>
            <a:srgbClr val="DCE8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579"/>
          <p:cNvSpPr>
            <a:spLocks/>
          </p:cNvSpPr>
          <p:nvPr/>
        </p:nvSpPr>
        <p:spPr bwMode="auto">
          <a:xfrm>
            <a:off x="10702925" y="4019550"/>
            <a:ext cx="47625" cy="44450"/>
          </a:xfrm>
          <a:custGeom>
            <a:avLst/>
            <a:gdLst>
              <a:gd name="T0" fmla="*/ 37 w 38"/>
              <a:gd name="T1" fmla="*/ 18 h 37"/>
              <a:gd name="T2" fmla="*/ 20 w 38"/>
              <a:gd name="T3" fmla="*/ 37 h 37"/>
              <a:gd name="T4" fmla="*/ 1 w 38"/>
              <a:gd name="T5" fmla="*/ 19 h 37"/>
              <a:gd name="T6" fmla="*/ 18 w 38"/>
              <a:gd name="T7" fmla="*/ 0 h 37"/>
              <a:gd name="T8" fmla="*/ 37 w 38"/>
              <a:gd name="T9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7">
                <a:moveTo>
                  <a:pt x="37" y="18"/>
                </a:moveTo>
                <a:cubicBezTo>
                  <a:pt x="38" y="28"/>
                  <a:pt x="30" y="36"/>
                  <a:pt x="20" y="37"/>
                </a:cubicBezTo>
                <a:cubicBezTo>
                  <a:pt x="10" y="37"/>
                  <a:pt x="1" y="29"/>
                  <a:pt x="1" y="19"/>
                </a:cubicBezTo>
                <a:cubicBezTo>
                  <a:pt x="0" y="9"/>
                  <a:pt x="8" y="0"/>
                  <a:pt x="18" y="0"/>
                </a:cubicBezTo>
                <a:cubicBezTo>
                  <a:pt x="28" y="0"/>
                  <a:pt x="37" y="8"/>
                  <a:pt x="37" y="18"/>
                </a:cubicBezTo>
                <a:close/>
              </a:path>
            </a:pathLst>
          </a:custGeom>
          <a:solidFill>
            <a:srgbClr val="9AF2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Oval 580"/>
          <p:cNvSpPr>
            <a:spLocks noChangeArrowheads="1"/>
          </p:cNvSpPr>
          <p:nvPr/>
        </p:nvSpPr>
        <p:spPr bwMode="auto">
          <a:xfrm>
            <a:off x="10709275" y="4024313"/>
            <a:ext cx="34925" cy="34925"/>
          </a:xfrm>
          <a:prstGeom prst="ellipse">
            <a:avLst/>
          </a:prstGeom>
          <a:solidFill>
            <a:srgbClr val="D1F2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581"/>
          <p:cNvSpPr>
            <a:spLocks/>
          </p:cNvSpPr>
          <p:nvPr/>
        </p:nvSpPr>
        <p:spPr bwMode="auto">
          <a:xfrm>
            <a:off x="10723563" y="4010025"/>
            <a:ext cx="23813" cy="34925"/>
          </a:xfrm>
          <a:custGeom>
            <a:avLst/>
            <a:gdLst>
              <a:gd name="T0" fmla="*/ 3 w 20"/>
              <a:gd name="T1" fmla="*/ 28 h 28"/>
              <a:gd name="T2" fmla="*/ 2 w 20"/>
              <a:gd name="T3" fmla="*/ 27 h 28"/>
              <a:gd name="T4" fmla="*/ 1 w 20"/>
              <a:gd name="T5" fmla="*/ 24 h 28"/>
              <a:gd name="T6" fmla="*/ 15 w 20"/>
              <a:gd name="T7" fmla="*/ 1 h 28"/>
              <a:gd name="T8" fmla="*/ 19 w 20"/>
              <a:gd name="T9" fmla="*/ 1 h 28"/>
              <a:gd name="T10" fmla="*/ 20 w 20"/>
              <a:gd name="T11" fmla="*/ 4 h 28"/>
              <a:gd name="T12" fmla="*/ 5 w 20"/>
              <a:gd name="T13" fmla="*/ 27 h 28"/>
              <a:gd name="T14" fmla="*/ 3 w 20"/>
              <a:gd name="T1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28">
                <a:moveTo>
                  <a:pt x="3" y="28"/>
                </a:moveTo>
                <a:cubicBezTo>
                  <a:pt x="3" y="28"/>
                  <a:pt x="2" y="28"/>
                  <a:pt x="2" y="27"/>
                </a:cubicBezTo>
                <a:cubicBezTo>
                  <a:pt x="0" y="27"/>
                  <a:pt x="0" y="25"/>
                  <a:pt x="1" y="24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0"/>
                  <a:pt x="18" y="0"/>
                  <a:pt x="19" y="1"/>
                </a:cubicBezTo>
                <a:cubicBezTo>
                  <a:pt x="20" y="1"/>
                  <a:pt x="20" y="3"/>
                  <a:pt x="20" y="4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4" y="28"/>
                  <a:pt x="3" y="28"/>
                </a:cubicBezTo>
                <a:close/>
              </a:path>
            </a:pathLst>
          </a:custGeom>
          <a:solidFill>
            <a:srgbClr val="94DE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Oval 582"/>
          <p:cNvSpPr>
            <a:spLocks noChangeArrowheads="1"/>
          </p:cNvSpPr>
          <p:nvPr/>
        </p:nvSpPr>
        <p:spPr bwMode="auto">
          <a:xfrm>
            <a:off x="10723563" y="4003675"/>
            <a:ext cx="34925" cy="36513"/>
          </a:xfrm>
          <a:prstGeom prst="ellipse">
            <a:avLst/>
          </a:prstGeom>
          <a:solidFill>
            <a:srgbClr val="ABF2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583"/>
          <p:cNvSpPr>
            <a:spLocks/>
          </p:cNvSpPr>
          <p:nvPr/>
        </p:nvSpPr>
        <p:spPr bwMode="auto">
          <a:xfrm>
            <a:off x="10631488" y="4117975"/>
            <a:ext cx="184150" cy="90488"/>
          </a:xfrm>
          <a:custGeom>
            <a:avLst/>
            <a:gdLst>
              <a:gd name="T0" fmla="*/ 7 w 150"/>
              <a:gd name="T1" fmla="*/ 54 h 74"/>
              <a:gd name="T2" fmla="*/ 26 w 150"/>
              <a:gd name="T3" fmla="*/ 21 h 74"/>
              <a:gd name="T4" fmla="*/ 20 w 150"/>
              <a:gd name="T5" fmla="*/ 22 h 74"/>
              <a:gd name="T6" fmla="*/ 22 w 150"/>
              <a:gd name="T7" fmla="*/ 72 h 74"/>
              <a:gd name="T8" fmla="*/ 28 w 150"/>
              <a:gd name="T9" fmla="*/ 71 h 74"/>
              <a:gd name="T10" fmla="*/ 52 w 150"/>
              <a:gd name="T11" fmla="*/ 21 h 74"/>
              <a:gd name="T12" fmla="*/ 85 w 150"/>
              <a:gd name="T13" fmla="*/ 66 h 74"/>
              <a:gd name="T14" fmla="*/ 91 w 150"/>
              <a:gd name="T15" fmla="*/ 64 h 74"/>
              <a:gd name="T16" fmla="*/ 114 w 150"/>
              <a:gd name="T17" fmla="*/ 21 h 74"/>
              <a:gd name="T18" fmla="*/ 108 w 150"/>
              <a:gd name="T19" fmla="*/ 22 h 74"/>
              <a:gd name="T20" fmla="*/ 147 w 150"/>
              <a:gd name="T21" fmla="*/ 48 h 74"/>
              <a:gd name="T22" fmla="*/ 142 w 150"/>
              <a:gd name="T23" fmla="*/ 48 h 74"/>
              <a:gd name="T24" fmla="*/ 114 w 150"/>
              <a:gd name="T25" fmla="*/ 20 h 74"/>
              <a:gd name="T26" fmla="*/ 108 w 150"/>
              <a:gd name="T27" fmla="*/ 21 h 74"/>
              <a:gd name="T28" fmla="*/ 85 w 150"/>
              <a:gd name="T29" fmla="*/ 65 h 74"/>
              <a:gd name="T30" fmla="*/ 91 w 150"/>
              <a:gd name="T31" fmla="*/ 64 h 74"/>
              <a:gd name="T32" fmla="*/ 60 w 150"/>
              <a:gd name="T33" fmla="*/ 14 h 74"/>
              <a:gd name="T34" fmla="*/ 22 w 150"/>
              <a:gd name="T35" fmla="*/ 71 h 74"/>
              <a:gd name="T36" fmla="*/ 28 w 150"/>
              <a:gd name="T37" fmla="*/ 70 h 74"/>
              <a:gd name="T38" fmla="*/ 26 w 150"/>
              <a:gd name="T39" fmla="*/ 20 h 74"/>
              <a:gd name="T40" fmla="*/ 20 w 150"/>
              <a:gd name="T41" fmla="*/ 21 h 74"/>
              <a:gd name="T42" fmla="*/ 1 w 150"/>
              <a:gd name="T43" fmla="*/ 55 h 74"/>
              <a:gd name="T44" fmla="*/ 7 w 150"/>
              <a:gd name="T45" fmla="*/ 5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0" h="74">
                <a:moveTo>
                  <a:pt x="7" y="54"/>
                </a:moveTo>
                <a:cubicBezTo>
                  <a:pt x="9" y="42"/>
                  <a:pt x="18" y="29"/>
                  <a:pt x="26" y="21"/>
                </a:cubicBezTo>
                <a:cubicBezTo>
                  <a:pt x="24" y="21"/>
                  <a:pt x="22" y="21"/>
                  <a:pt x="20" y="22"/>
                </a:cubicBezTo>
                <a:cubicBezTo>
                  <a:pt x="23" y="38"/>
                  <a:pt x="19" y="55"/>
                  <a:pt x="22" y="72"/>
                </a:cubicBezTo>
                <a:cubicBezTo>
                  <a:pt x="22" y="74"/>
                  <a:pt x="27" y="72"/>
                  <a:pt x="28" y="71"/>
                </a:cubicBezTo>
                <a:cubicBezTo>
                  <a:pt x="40" y="57"/>
                  <a:pt x="39" y="35"/>
                  <a:pt x="52" y="21"/>
                </a:cubicBezTo>
                <a:cubicBezTo>
                  <a:pt x="72" y="0"/>
                  <a:pt x="83" y="57"/>
                  <a:pt x="85" y="66"/>
                </a:cubicBezTo>
                <a:cubicBezTo>
                  <a:pt x="85" y="68"/>
                  <a:pt x="90" y="66"/>
                  <a:pt x="91" y="64"/>
                </a:cubicBezTo>
                <a:cubicBezTo>
                  <a:pt x="97" y="49"/>
                  <a:pt x="104" y="34"/>
                  <a:pt x="114" y="21"/>
                </a:cubicBezTo>
                <a:cubicBezTo>
                  <a:pt x="112" y="21"/>
                  <a:pt x="110" y="21"/>
                  <a:pt x="108" y="22"/>
                </a:cubicBezTo>
                <a:cubicBezTo>
                  <a:pt x="117" y="39"/>
                  <a:pt x="123" y="68"/>
                  <a:pt x="147" y="48"/>
                </a:cubicBezTo>
                <a:cubicBezTo>
                  <a:pt x="150" y="46"/>
                  <a:pt x="144" y="46"/>
                  <a:pt x="142" y="48"/>
                </a:cubicBezTo>
                <a:cubicBezTo>
                  <a:pt x="125" y="61"/>
                  <a:pt x="119" y="30"/>
                  <a:pt x="114" y="20"/>
                </a:cubicBezTo>
                <a:cubicBezTo>
                  <a:pt x="113" y="18"/>
                  <a:pt x="109" y="19"/>
                  <a:pt x="108" y="21"/>
                </a:cubicBezTo>
                <a:cubicBezTo>
                  <a:pt x="98" y="34"/>
                  <a:pt x="91" y="50"/>
                  <a:pt x="85" y="65"/>
                </a:cubicBezTo>
                <a:cubicBezTo>
                  <a:pt x="87" y="65"/>
                  <a:pt x="89" y="64"/>
                  <a:pt x="91" y="64"/>
                </a:cubicBezTo>
                <a:cubicBezTo>
                  <a:pt x="87" y="49"/>
                  <a:pt x="83" y="10"/>
                  <a:pt x="60" y="14"/>
                </a:cubicBezTo>
                <a:cubicBezTo>
                  <a:pt x="33" y="19"/>
                  <a:pt x="37" y="54"/>
                  <a:pt x="22" y="71"/>
                </a:cubicBezTo>
                <a:cubicBezTo>
                  <a:pt x="24" y="71"/>
                  <a:pt x="26" y="71"/>
                  <a:pt x="28" y="70"/>
                </a:cubicBezTo>
                <a:cubicBezTo>
                  <a:pt x="25" y="53"/>
                  <a:pt x="29" y="37"/>
                  <a:pt x="26" y="20"/>
                </a:cubicBezTo>
                <a:cubicBezTo>
                  <a:pt x="25" y="18"/>
                  <a:pt x="21" y="20"/>
                  <a:pt x="20" y="21"/>
                </a:cubicBezTo>
                <a:cubicBezTo>
                  <a:pt x="12" y="29"/>
                  <a:pt x="3" y="43"/>
                  <a:pt x="1" y="55"/>
                </a:cubicBezTo>
                <a:cubicBezTo>
                  <a:pt x="0" y="57"/>
                  <a:pt x="7" y="56"/>
                  <a:pt x="7" y="54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584"/>
          <p:cNvSpPr>
            <a:spLocks noEditPoints="1"/>
          </p:cNvSpPr>
          <p:nvPr/>
        </p:nvSpPr>
        <p:spPr bwMode="auto">
          <a:xfrm>
            <a:off x="10853738" y="3960813"/>
            <a:ext cx="258763" cy="285750"/>
          </a:xfrm>
          <a:custGeom>
            <a:avLst/>
            <a:gdLst>
              <a:gd name="T0" fmla="*/ 211 w 211"/>
              <a:gd name="T1" fmla="*/ 201 h 232"/>
              <a:gd name="T2" fmla="*/ 158 w 211"/>
              <a:gd name="T3" fmla="*/ 229 h 232"/>
              <a:gd name="T4" fmla="*/ 6 w 211"/>
              <a:gd name="T5" fmla="*/ 229 h 232"/>
              <a:gd name="T6" fmla="*/ 6 w 211"/>
              <a:gd name="T7" fmla="*/ 232 h 232"/>
              <a:gd name="T8" fmla="*/ 165 w 211"/>
              <a:gd name="T9" fmla="*/ 229 h 232"/>
              <a:gd name="T10" fmla="*/ 211 w 211"/>
              <a:gd name="T11" fmla="*/ 204 h 232"/>
              <a:gd name="T12" fmla="*/ 211 w 211"/>
              <a:gd name="T13" fmla="*/ 201 h 232"/>
              <a:gd name="T14" fmla="*/ 6 w 211"/>
              <a:gd name="T15" fmla="*/ 97 h 232"/>
              <a:gd name="T16" fmla="*/ 6 w 211"/>
              <a:gd name="T17" fmla="*/ 135 h 232"/>
              <a:gd name="T18" fmla="*/ 7 w 211"/>
              <a:gd name="T19" fmla="*/ 115 h 232"/>
              <a:gd name="T20" fmla="*/ 6 w 211"/>
              <a:gd name="T21" fmla="*/ 97 h 232"/>
              <a:gd name="T22" fmla="*/ 0 w 211"/>
              <a:gd name="T23" fmla="*/ 0 h 232"/>
              <a:gd name="T24" fmla="*/ 0 w 211"/>
              <a:gd name="T25" fmla="*/ 0 h 232"/>
              <a:gd name="T26" fmla="*/ 1 w 211"/>
              <a:gd name="T27" fmla="*/ 56 h 232"/>
              <a:gd name="T28" fmla="*/ 4 w 211"/>
              <a:gd name="T29" fmla="*/ 56 h 232"/>
              <a:gd name="T30" fmla="*/ 0 w 211"/>
              <a:gd name="T31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1" h="232">
                <a:moveTo>
                  <a:pt x="211" y="201"/>
                </a:moveTo>
                <a:cubicBezTo>
                  <a:pt x="158" y="229"/>
                  <a:pt x="158" y="229"/>
                  <a:pt x="158" y="229"/>
                </a:cubicBezTo>
                <a:cubicBezTo>
                  <a:pt x="6" y="229"/>
                  <a:pt x="6" y="229"/>
                  <a:pt x="6" y="229"/>
                </a:cubicBezTo>
                <a:cubicBezTo>
                  <a:pt x="6" y="232"/>
                  <a:pt x="6" y="232"/>
                  <a:pt x="6" y="232"/>
                </a:cubicBezTo>
                <a:cubicBezTo>
                  <a:pt x="165" y="229"/>
                  <a:pt x="165" y="229"/>
                  <a:pt x="165" y="229"/>
                </a:cubicBezTo>
                <a:cubicBezTo>
                  <a:pt x="211" y="204"/>
                  <a:pt x="211" y="204"/>
                  <a:pt x="211" y="204"/>
                </a:cubicBezTo>
                <a:cubicBezTo>
                  <a:pt x="211" y="201"/>
                  <a:pt x="211" y="201"/>
                  <a:pt x="211" y="201"/>
                </a:cubicBezTo>
                <a:moveTo>
                  <a:pt x="6" y="97"/>
                </a:moveTo>
                <a:cubicBezTo>
                  <a:pt x="6" y="135"/>
                  <a:pt x="6" y="135"/>
                  <a:pt x="6" y="135"/>
                </a:cubicBezTo>
                <a:cubicBezTo>
                  <a:pt x="6" y="127"/>
                  <a:pt x="7" y="121"/>
                  <a:pt x="7" y="115"/>
                </a:cubicBezTo>
                <a:cubicBezTo>
                  <a:pt x="7" y="110"/>
                  <a:pt x="6" y="104"/>
                  <a:pt x="6" y="97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56"/>
                  <a:pt x="1" y="56"/>
                  <a:pt x="1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2" y="27"/>
                  <a:pt x="0" y="0"/>
                  <a:pt x="0" y="0"/>
                </a:cubicBezTo>
              </a:path>
            </a:pathLst>
          </a:custGeom>
          <a:solidFill>
            <a:srgbClr val="E590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585"/>
          <p:cNvSpPr>
            <a:spLocks noEditPoints="1"/>
          </p:cNvSpPr>
          <p:nvPr/>
        </p:nvSpPr>
        <p:spPr bwMode="auto">
          <a:xfrm>
            <a:off x="10853738" y="4030663"/>
            <a:ext cx="6350" cy="215900"/>
          </a:xfrm>
          <a:custGeom>
            <a:avLst/>
            <a:gdLst>
              <a:gd name="T0" fmla="*/ 6 w 6"/>
              <a:gd name="T1" fmla="*/ 173 h 176"/>
              <a:gd name="T2" fmla="*/ 0 w 6"/>
              <a:gd name="T3" fmla="*/ 173 h 176"/>
              <a:gd name="T4" fmla="*/ 0 w 6"/>
              <a:gd name="T5" fmla="*/ 176 h 176"/>
              <a:gd name="T6" fmla="*/ 6 w 6"/>
              <a:gd name="T7" fmla="*/ 176 h 176"/>
              <a:gd name="T8" fmla="*/ 6 w 6"/>
              <a:gd name="T9" fmla="*/ 173 h 176"/>
              <a:gd name="T10" fmla="*/ 4 w 6"/>
              <a:gd name="T11" fmla="*/ 0 h 176"/>
              <a:gd name="T12" fmla="*/ 1 w 6"/>
              <a:gd name="T13" fmla="*/ 0 h 176"/>
              <a:gd name="T14" fmla="*/ 2 w 6"/>
              <a:gd name="T15" fmla="*/ 60 h 176"/>
              <a:gd name="T16" fmla="*/ 0 w 6"/>
              <a:gd name="T17" fmla="*/ 172 h 176"/>
              <a:gd name="T18" fmla="*/ 6 w 6"/>
              <a:gd name="T19" fmla="*/ 79 h 176"/>
              <a:gd name="T20" fmla="*/ 6 w 6"/>
              <a:gd name="T21" fmla="*/ 41 h 176"/>
              <a:gd name="T22" fmla="*/ 4 w 6"/>
              <a:gd name="T2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176">
                <a:moveTo>
                  <a:pt x="6" y="173"/>
                </a:moveTo>
                <a:cubicBezTo>
                  <a:pt x="0" y="173"/>
                  <a:pt x="0" y="173"/>
                  <a:pt x="0" y="173"/>
                </a:cubicBezTo>
                <a:cubicBezTo>
                  <a:pt x="0" y="176"/>
                  <a:pt x="0" y="176"/>
                  <a:pt x="0" y="176"/>
                </a:cubicBezTo>
                <a:cubicBezTo>
                  <a:pt x="6" y="176"/>
                  <a:pt x="6" y="176"/>
                  <a:pt x="6" y="176"/>
                </a:cubicBezTo>
                <a:cubicBezTo>
                  <a:pt x="6" y="173"/>
                  <a:pt x="6" y="173"/>
                  <a:pt x="6" y="173"/>
                </a:cubicBezTo>
                <a:moveTo>
                  <a:pt x="4" y="0"/>
                </a:moveTo>
                <a:cubicBezTo>
                  <a:pt x="1" y="0"/>
                  <a:pt x="1" y="0"/>
                  <a:pt x="1" y="0"/>
                </a:cubicBezTo>
                <a:cubicBezTo>
                  <a:pt x="2" y="60"/>
                  <a:pt x="2" y="60"/>
                  <a:pt x="2" y="60"/>
                </a:cubicBezTo>
                <a:cubicBezTo>
                  <a:pt x="0" y="172"/>
                  <a:pt x="0" y="172"/>
                  <a:pt x="0" y="172"/>
                </a:cubicBezTo>
                <a:cubicBezTo>
                  <a:pt x="1" y="165"/>
                  <a:pt x="5" y="117"/>
                  <a:pt x="6" y="79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29"/>
                  <a:pt x="5" y="14"/>
                  <a:pt x="4" y="0"/>
                </a:cubicBezTo>
              </a:path>
            </a:pathLst>
          </a:custGeom>
          <a:solidFill>
            <a:srgbClr val="CDE5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586"/>
          <p:cNvSpPr>
            <a:spLocks/>
          </p:cNvSpPr>
          <p:nvPr/>
        </p:nvSpPr>
        <p:spPr bwMode="auto">
          <a:xfrm>
            <a:off x="10853738" y="3957638"/>
            <a:ext cx="273050" cy="285750"/>
          </a:xfrm>
          <a:custGeom>
            <a:avLst/>
            <a:gdLst>
              <a:gd name="T0" fmla="*/ 222 w 222"/>
              <a:gd name="T1" fmla="*/ 0 h 232"/>
              <a:gd name="T2" fmla="*/ 0 w 222"/>
              <a:gd name="T3" fmla="*/ 3 h 232"/>
              <a:gd name="T4" fmla="*/ 7 w 222"/>
              <a:gd name="T5" fmla="*/ 118 h 232"/>
              <a:gd name="T6" fmla="*/ 0 w 222"/>
              <a:gd name="T7" fmla="*/ 232 h 232"/>
              <a:gd name="T8" fmla="*/ 158 w 222"/>
              <a:gd name="T9" fmla="*/ 232 h 232"/>
              <a:gd name="T10" fmla="*/ 222 w 222"/>
              <a:gd name="T11" fmla="*/ 199 h 232"/>
              <a:gd name="T12" fmla="*/ 222 w 222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2" h="232">
                <a:moveTo>
                  <a:pt x="222" y="0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7" y="90"/>
                  <a:pt x="7" y="118"/>
                </a:cubicBezTo>
                <a:cubicBezTo>
                  <a:pt x="6" y="159"/>
                  <a:pt x="0" y="232"/>
                  <a:pt x="0" y="232"/>
                </a:cubicBezTo>
                <a:cubicBezTo>
                  <a:pt x="158" y="232"/>
                  <a:pt x="158" y="232"/>
                  <a:pt x="158" y="232"/>
                </a:cubicBezTo>
                <a:cubicBezTo>
                  <a:pt x="222" y="199"/>
                  <a:pt x="222" y="199"/>
                  <a:pt x="222" y="199"/>
                </a:cubicBezTo>
                <a:cubicBezTo>
                  <a:pt x="222" y="0"/>
                  <a:pt x="222" y="0"/>
                  <a:pt x="222" y="0"/>
                </a:cubicBezTo>
              </a:path>
            </a:pathLst>
          </a:cu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587"/>
          <p:cNvSpPr>
            <a:spLocks/>
          </p:cNvSpPr>
          <p:nvPr/>
        </p:nvSpPr>
        <p:spPr bwMode="auto">
          <a:xfrm>
            <a:off x="11047413" y="4202113"/>
            <a:ext cx="79375" cy="41275"/>
          </a:xfrm>
          <a:custGeom>
            <a:avLst/>
            <a:gdLst>
              <a:gd name="T0" fmla="*/ 0 w 50"/>
              <a:gd name="T1" fmla="*/ 26 h 26"/>
              <a:gd name="T2" fmla="*/ 50 w 50"/>
              <a:gd name="T3" fmla="*/ 0 h 26"/>
              <a:gd name="T4" fmla="*/ 0 w 50"/>
              <a:gd name="T5" fmla="*/ 0 h 26"/>
              <a:gd name="T6" fmla="*/ 0 w 50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26">
                <a:moveTo>
                  <a:pt x="0" y="26"/>
                </a:moveTo>
                <a:lnTo>
                  <a:pt x="50" y="0"/>
                </a:lnTo>
                <a:lnTo>
                  <a:pt x="0" y="0"/>
                </a:lnTo>
                <a:lnTo>
                  <a:pt x="0" y="26"/>
                </a:lnTo>
                <a:close/>
              </a:path>
            </a:pathLst>
          </a:custGeom>
          <a:solidFill>
            <a:srgbClr val="DCE8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588"/>
          <p:cNvSpPr>
            <a:spLocks/>
          </p:cNvSpPr>
          <p:nvPr/>
        </p:nvSpPr>
        <p:spPr bwMode="auto">
          <a:xfrm>
            <a:off x="11047413" y="4202113"/>
            <a:ext cx="79375" cy="41275"/>
          </a:xfrm>
          <a:custGeom>
            <a:avLst/>
            <a:gdLst>
              <a:gd name="T0" fmla="*/ 0 w 50"/>
              <a:gd name="T1" fmla="*/ 26 h 26"/>
              <a:gd name="T2" fmla="*/ 50 w 50"/>
              <a:gd name="T3" fmla="*/ 0 h 26"/>
              <a:gd name="T4" fmla="*/ 0 w 50"/>
              <a:gd name="T5" fmla="*/ 0 h 26"/>
              <a:gd name="T6" fmla="*/ 0 w 50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26">
                <a:moveTo>
                  <a:pt x="0" y="26"/>
                </a:moveTo>
                <a:lnTo>
                  <a:pt x="50" y="0"/>
                </a:lnTo>
                <a:lnTo>
                  <a:pt x="0" y="0"/>
                </a:lnTo>
                <a:lnTo>
                  <a:pt x="0" y="2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589"/>
          <p:cNvSpPr>
            <a:spLocks/>
          </p:cNvSpPr>
          <p:nvPr/>
        </p:nvSpPr>
        <p:spPr bwMode="auto">
          <a:xfrm>
            <a:off x="10969625" y="3946525"/>
            <a:ext cx="44450" cy="46038"/>
          </a:xfrm>
          <a:custGeom>
            <a:avLst/>
            <a:gdLst>
              <a:gd name="T0" fmla="*/ 37 w 37"/>
              <a:gd name="T1" fmla="*/ 18 h 37"/>
              <a:gd name="T2" fmla="*/ 19 w 37"/>
              <a:gd name="T3" fmla="*/ 37 h 37"/>
              <a:gd name="T4" fmla="*/ 0 w 37"/>
              <a:gd name="T5" fmla="*/ 19 h 37"/>
              <a:gd name="T6" fmla="*/ 18 w 37"/>
              <a:gd name="T7" fmla="*/ 0 h 37"/>
              <a:gd name="T8" fmla="*/ 37 w 37"/>
              <a:gd name="T9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7">
                <a:moveTo>
                  <a:pt x="37" y="18"/>
                </a:moveTo>
                <a:cubicBezTo>
                  <a:pt x="37" y="28"/>
                  <a:pt x="29" y="37"/>
                  <a:pt x="19" y="37"/>
                </a:cubicBezTo>
                <a:cubicBezTo>
                  <a:pt x="9" y="37"/>
                  <a:pt x="1" y="30"/>
                  <a:pt x="0" y="19"/>
                </a:cubicBezTo>
                <a:cubicBezTo>
                  <a:pt x="0" y="9"/>
                  <a:pt x="8" y="1"/>
                  <a:pt x="18" y="0"/>
                </a:cubicBezTo>
                <a:cubicBezTo>
                  <a:pt x="28" y="0"/>
                  <a:pt x="36" y="8"/>
                  <a:pt x="37" y="18"/>
                </a:cubicBezTo>
                <a:close/>
              </a:path>
            </a:pathLst>
          </a:custGeom>
          <a:solidFill>
            <a:srgbClr val="F263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Oval 590"/>
          <p:cNvSpPr>
            <a:spLocks noChangeArrowheads="1"/>
          </p:cNvSpPr>
          <p:nvPr/>
        </p:nvSpPr>
        <p:spPr bwMode="auto">
          <a:xfrm>
            <a:off x="10974388" y="3951288"/>
            <a:ext cx="34925" cy="36513"/>
          </a:xfrm>
          <a:prstGeom prst="ellipse">
            <a:avLst/>
          </a:prstGeom>
          <a:solidFill>
            <a:srgbClr val="F28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591"/>
          <p:cNvSpPr>
            <a:spLocks/>
          </p:cNvSpPr>
          <p:nvPr/>
        </p:nvSpPr>
        <p:spPr bwMode="auto">
          <a:xfrm>
            <a:off x="10988675" y="3938588"/>
            <a:ext cx="25400" cy="33338"/>
          </a:xfrm>
          <a:custGeom>
            <a:avLst/>
            <a:gdLst>
              <a:gd name="T0" fmla="*/ 3 w 20"/>
              <a:gd name="T1" fmla="*/ 28 h 28"/>
              <a:gd name="T2" fmla="*/ 1 w 20"/>
              <a:gd name="T3" fmla="*/ 28 h 28"/>
              <a:gd name="T4" fmla="*/ 0 w 20"/>
              <a:gd name="T5" fmla="*/ 24 h 28"/>
              <a:gd name="T6" fmla="*/ 15 w 20"/>
              <a:gd name="T7" fmla="*/ 2 h 28"/>
              <a:gd name="T8" fmla="*/ 18 w 20"/>
              <a:gd name="T9" fmla="*/ 1 h 28"/>
              <a:gd name="T10" fmla="*/ 19 w 20"/>
              <a:gd name="T11" fmla="*/ 5 h 28"/>
              <a:gd name="T12" fmla="*/ 5 w 20"/>
              <a:gd name="T13" fmla="*/ 27 h 28"/>
              <a:gd name="T14" fmla="*/ 3 w 20"/>
              <a:gd name="T1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28">
                <a:moveTo>
                  <a:pt x="3" y="28"/>
                </a:moveTo>
                <a:cubicBezTo>
                  <a:pt x="2" y="28"/>
                  <a:pt x="2" y="28"/>
                  <a:pt x="1" y="28"/>
                </a:cubicBezTo>
                <a:cubicBezTo>
                  <a:pt x="0" y="27"/>
                  <a:pt x="0" y="26"/>
                  <a:pt x="0" y="24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1"/>
                  <a:pt x="17" y="0"/>
                  <a:pt x="18" y="1"/>
                </a:cubicBezTo>
                <a:cubicBezTo>
                  <a:pt x="20" y="2"/>
                  <a:pt x="20" y="3"/>
                  <a:pt x="19" y="5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8"/>
                  <a:pt x="3" y="28"/>
                  <a:pt x="3" y="28"/>
                </a:cubicBezTo>
                <a:close/>
              </a:path>
            </a:pathLst>
          </a:custGeom>
          <a:solidFill>
            <a:srgbClr val="DE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Oval 592"/>
          <p:cNvSpPr>
            <a:spLocks noChangeArrowheads="1"/>
          </p:cNvSpPr>
          <p:nvPr/>
        </p:nvSpPr>
        <p:spPr bwMode="auto">
          <a:xfrm>
            <a:off x="10987088" y="3932238"/>
            <a:ext cx="36513" cy="34925"/>
          </a:xfrm>
          <a:prstGeom prst="ellipse">
            <a:avLst/>
          </a:prstGeom>
          <a:solidFill>
            <a:srgbClr val="F263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593"/>
          <p:cNvSpPr>
            <a:spLocks/>
          </p:cNvSpPr>
          <p:nvPr/>
        </p:nvSpPr>
        <p:spPr bwMode="auto">
          <a:xfrm>
            <a:off x="10909300" y="4127500"/>
            <a:ext cx="68263" cy="33338"/>
          </a:xfrm>
          <a:custGeom>
            <a:avLst/>
            <a:gdLst>
              <a:gd name="T0" fmla="*/ 7 w 55"/>
              <a:gd name="T1" fmla="*/ 19 h 27"/>
              <a:gd name="T2" fmla="*/ 30 w 55"/>
              <a:gd name="T3" fmla="*/ 23 h 27"/>
              <a:gd name="T4" fmla="*/ 52 w 55"/>
              <a:gd name="T5" fmla="*/ 24 h 27"/>
              <a:gd name="T6" fmla="*/ 50 w 55"/>
              <a:gd name="T7" fmla="*/ 20 h 27"/>
              <a:gd name="T8" fmla="*/ 2 w 55"/>
              <a:gd name="T9" fmla="*/ 17 h 27"/>
              <a:gd name="T10" fmla="*/ 7 w 55"/>
              <a:gd name="T11" fmla="*/ 1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27">
                <a:moveTo>
                  <a:pt x="7" y="19"/>
                </a:moveTo>
                <a:cubicBezTo>
                  <a:pt x="15" y="11"/>
                  <a:pt x="23" y="19"/>
                  <a:pt x="30" y="23"/>
                </a:cubicBezTo>
                <a:cubicBezTo>
                  <a:pt x="37" y="26"/>
                  <a:pt x="44" y="27"/>
                  <a:pt x="52" y="24"/>
                </a:cubicBezTo>
                <a:cubicBezTo>
                  <a:pt x="55" y="23"/>
                  <a:pt x="54" y="19"/>
                  <a:pt x="50" y="20"/>
                </a:cubicBezTo>
                <a:cubicBezTo>
                  <a:pt x="32" y="26"/>
                  <a:pt x="18" y="0"/>
                  <a:pt x="2" y="17"/>
                </a:cubicBezTo>
                <a:cubicBezTo>
                  <a:pt x="0" y="20"/>
                  <a:pt x="6" y="21"/>
                  <a:pt x="7" y="19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594"/>
          <p:cNvSpPr>
            <a:spLocks/>
          </p:cNvSpPr>
          <p:nvPr/>
        </p:nvSpPr>
        <p:spPr bwMode="auto">
          <a:xfrm>
            <a:off x="10893425" y="4048125"/>
            <a:ext cx="136525" cy="46038"/>
          </a:xfrm>
          <a:custGeom>
            <a:avLst/>
            <a:gdLst>
              <a:gd name="T0" fmla="*/ 12 w 111"/>
              <a:gd name="T1" fmla="*/ 34 h 37"/>
              <a:gd name="T2" fmla="*/ 41 w 111"/>
              <a:gd name="T3" fmla="*/ 3 h 37"/>
              <a:gd name="T4" fmla="*/ 68 w 111"/>
              <a:gd name="T5" fmla="*/ 13 h 37"/>
              <a:gd name="T6" fmla="*/ 107 w 111"/>
              <a:gd name="T7" fmla="*/ 6 h 37"/>
              <a:gd name="T8" fmla="*/ 104 w 111"/>
              <a:gd name="T9" fmla="*/ 5 h 37"/>
              <a:gd name="T10" fmla="*/ 61 w 111"/>
              <a:gd name="T11" fmla="*/ 4 h 37"/>
              <a:gd name="T12" fmla="*/ 36 w 111"/>
              <a:gd name="T13" fmla="*/ 1 h 37"/>
              <a:gd name="T14" fmla="*/ 6 w 111"/>
              <a:gd name="T15" fmla="*/ 36 h 37"/>
              <a:gd name="T16" fmla="*/ 12 w 111"/>
              <a:gd name="T17" fmla="*/ 3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37">
                <a:moveTo>
                  <a:pt x="12" y="34"/>
                </a:moveTo>
                <a:cubicBezTo>
                  <a:pt x="7" y="17"/>
                  <a:pt x="27" y="4"/>
                  <a:pt x="41" y="3"/>
                </a:cubicBezTo>
                <a:cubicBezTo>
                  <a:pt x="51" y="3"/>
                  <a:pt x="59" y="9"/>
                  <a:pt x="68" y="13"/>
                </a:cubicBezTo>
                <a:cubicBezTo>
                  <a:pt x="81" y="18"/>
                  <a:pt x="95" y="13"/>
                  <a:pt x="107" y="6"/>
                </a:cubicBezTo>
                <a:cubicBezTo>
                  <a:pt x="111" y="4"/>
                  <a:pt x="105" y="4"/>
                  <a:pt x="104" y="5"/>
                </a:cubicBezTo>
                <a:cubicBezTo>
                  <a:pt x="87" y="14"/>
                  <a:pt x="76" y="12"/>
                  <a:pt x="61" y="4"/>
                </a:cubicBezTo>
                <a:cubicBezTo>
                  <a:pt x="53" y="1"/>
                  <a:pt x="45" y="0"/>
                  <a:pt x="36" y="1"/>
                </a:cubicBezTo>
                <a:cubicBezTo>
                  <a:pt x="22" y="3"/>
                  <a:pt x="0" y="19"/>
                  <a:pt x="6" y="36"/>
                </a:cubicBezTo>
                <a:cubicBezTo>
                  <a:pt x="7" y="37"/>
                  <a:pt x="13" y="36"/>
                  <a:pt x="12" y="34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595"/>
          <p:cNvSpPr>
            <a:spLocks/>
          </p:cNvSpPr>
          <p:nvPr/>
        </p:nvSpPr>
        <p:spPr bwMode="auto">
          <a:xfrm>
            <a:off x="11110913" y="4049713"/>
            <a:ext cx="257175" cy="277813"/>
          </a:xfrm>
          <a:custGeom>
            <a:avLst/>
            <a:gdLst>
              <a:gd name="T0" fmla="*/ 157 w 162"/>
              <a:gd name="T1" fmla="*/ 0 h 175"/>
              <a:gd name="T2" fmla="*/ 10 w 162"/>
              <a:gd name="T3" fmla="*/ 0 h 175"/>
              <a:gd name="T4" fmla="*/ 10 w 162"/>
              <a:gd name="T5" fmla="*/ 96 h 175"/>
              <a:gd name="T6" fmla="*/ 10 w 162"/>
              <a:gd name="T7" fmla="*/ 98 h 175"/>
              <a:gd name="T8" fmla="*/ 1 w 162"/>
              <a:gd name="T9" fmla="*/ 102 h 175"/>
              <a:gd name="T10" fmla="*/ 0 w 162"/>
              <a:gd name="T11" fmla="*/ 175 h 175"/>
              <a:gd name="T12" fmla="*/ 162 w 162"/>
              <a:gd name="T13" fmla="*/ 175 h 175"/>
              <a:gd name="T14" fmla="*/ 158 w 162"/>
              <a:gd name="T15" fmla="*/ 134 h 175"/>
              <a:gd name="T16" fmla="*/ 157 w 162"/>
              <a:gd name="T17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2" h="175">
                <a:moveTo>
                  <a:pt x="157" y="0"/>
                </a:moveTo>
                <a:lnTo>
                  <a:pt x="10" y="0"/>
                </a:lnTo>
                <a:lnTo>
                  <a:pt x="10" y="96"/>
                </a:lnTo>
                <a:lnTo>
                  <a:pt x="10" y="98"/>
                </a:lnTo>
                <a:lnTo>
                  <a:pt x="1" y="102"/>
                </a:lnTo>
                <a:lnTo>
                  <a:pt x="0" y="175"/>
                </a:lnTo>
                <a:lnTo>
                  <a:pt x="162" y="175"/>
                </a:lnTo>
                <a:lnTo>
                  <a:pt x="158" y="134"/>
                </a:lnTo>
                <a:lnTo>
                  <a:pt x="157" y="0"/>
                </a:lnTo>
                <a:close/>
              </a:path>
            </a:pathLst>
          </a:custGeom>
          <a:solidFill>
            <a:srgbClr val="E590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596"/>
          <p:cNvSpPr>
            <a:spLocks/>
          </p:cNvSpPr>
          <p:nvPr/>
        </p:nvSpPr>
        <p:spPr bwMode="auto">
          <a:xfrm>
            <a:off x="11110913" y="4049713"/>
            <a:ext cx="257175" cy="277813"/>
          </a:xfrm>
          <a:custGeom>
            <a:avLst/>
            <a:gdLst>
              <a:gd name="T0" fmla="*/ 157 w 162"/>
              <a:gd name="T1" fmla="*/ 0 h 175"/>
              <a:gd name="T2" fmla="*/ 10 w 162"/>
              <a:gd name="T3" fmla="*/ 0 h 175"/>
              <a:gd name="T4" fmla="*/ 10 w 162"/>
              <a:gd name="T5" fmla="*/ 96 h 175"/>
              <a:gd name="T6" fmla="*/ 10 w 162"/>
              <a:gd name="T7" fmla="*/ 98 h 175"/>
              <a:gd name="T8" fmla="*/ 1 w 162"/>
              <a:gd name="T9" fmla="*/ 102 h 175"/>
              <a:gd name="T10" fmla="*/ 0 w 162"/>
              <a:gd name="T11" fmla="*/ 175 h 175"/>
              <a:gd name="T12" fmla="*/ 162 w 162"/>
              <a:gd name="T13" fmla="*/ 175 h 175"/>
              <a:gd name="T14" fmla="*/ 158 w 162"/>
              <a:gd name="T15" fmla="*/ 134 h 175"/>
              <a:gd name="T16" fmla="*/ 157 w 162"/>
              <a:gd name="T17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2" h="175">
                <a:moveTo>
                  <a:pt x="157" y="0"/>
                </a:moveTo>
                <a:lnTo>
                  <a:pt x="10" y="0"/>
                </a:lnTo>
                <a:lnTo>
                  <a:pt x="10" y="96"/>
                </a:lnTo>
                <a:lnTo>
                  <a:pt x="10" y="98"/>
                </a:lnTo>
                <a:lnTo>
                  <a:pt x="1" y="102"/>
                </a:lnTo>
                <a:lnTo>
                  <a:pt x="0" y="175"/>
                </a:lnTo>
                <a:lnTo>
                  <a:pt x="162" y="175"/>
                </a:lnTo>
                <a:lnTo>
                  <a:pt x="158" y="134"/>
                </a:lnTo>
                <a:lnTo>
                  <a:pt x="1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597"/>
          <p:cNvSpPr>
            <a:spLocks/>
          </p:cNvSpPr>
          <p:nvPr/>
        </p:nvSpPr>
        <p:spPr bwMode="auto">
          <a:xfrm>
            <a:off x="11112500" y="4202113"/>
            <a:ext cx="14288" cy="9525"/>
          </a:xfrm>
          <a:custGeom>
            <a:avLst/>
            <a:gdLst>
              <a:gd name="T0" fmla="*/ 9 w 9"/>
              <a:gd name="T1" fmla="*/ 0 h 6"/>
              <a:gd name="T2" fmla="*/ 0 w 9"/>
              <a:gd name="T3" fmla="*/ 4 h 6"/>
              <a:gd name="T4" fmla="*/ 0 w 9"/>
              <a:gd name="T5" fmla="*/ 6 h 6"/>
              <a:gd name="T6" fmla="*/ 9 w 9"/>
              <a:gd name="T7" fmla="*/ 2 h 6"/>
              <a:gd name="T8" fmla="*/ 9 w 9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9" y="0"/>
                </a:moveTo>
                <a:lnTo>
                  <a:pt x="0" y="4"/>
                </a:lnTo>
                <a:lnTo>
                  <a:pt x="0" y="6"/>
                </a:lnTo>
                <a:lnTo>
                  <a:pt x="9" y="2"/>
                </a:lnTo>
                <a:lnTo>
                  <a:pt x="9" y="0"/>
                </a:lnTo>
                <a:close/>
              </a:path>
            </a:pathLst>
          </a:custGeom>
          <a:solidFill>
            <a:srgbClr val="CD51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598"/>
          <p:cNvSpPr>
            <a:spLocks/>
          </p:cNvSpPr>
          <p:nvPr/>
        </p:nvSpPr>
        <p:spPr bwMode="auto">
          <a:xfrm>
            <a:off x="11112500" y="4202113"/>
            <a:ext cx="14288" cy="9525"/>
          </a:xfrm>
          <a:custGeom>
            <a:avLst/>
            <a:gdLst>
              <a:gd name="T0" fmla="*/ 9 w 9"/>
              <a:gd name="T1" fmla="*/ 0 h 6"/>
              <a:gd name="T2" fmla="*/ 0 w 9"/>
              <a:gd name="T3" fmla="*/ 4 h 6"/>
              <a:gd name="T4" fmla="*/ 0 w 9"/>
              <a:gd name="T5" fmla="*/ 6 h 6"/>
              <a:gd name="T6" fmla="*/ 9 w 9"/>
              <a:gd name="T7" fmla="*/ 2 h 6"/>
              <a:gd name="T8" fmla="*/ 9 w 9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9" y="0"/>
                </a:moveTo>
                <a:lnTo>
                  <a:pt x="0" y="4"/>
                </a:lnTo>
                <a:lnTo>
                  <a:pt x="0" y="6"/>
                </a:lnTo>
                <a:lnTo>
                  <a:pt x="9" y="2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Freeform 599"/>
          <p:cNvSpPr>
            <a:spLocks/>
          </p:cNvSpPr>
          <p:nvPr/>
        </p:nvSpPr>
        <p:spPr bwMode="auto">
          <a:xfrm>
            <a:off x="11112500" y="4049713"/>
            <a:ext cx="14288" cy="152400"/>
          </a:xfrm>
          <a:custGeom>
            <a:avLst/>
            <a:gdLst>
              <a:gd name="T0" fmla="*/ 9 w 9"/>
              <a:gd name="T1" fmla="*/ 0 h 96"/>
              <a:gd name="T2" fmla="*/ 1 w 9"/>
              <a:gd name="T3" fmla="*/ 0 h 96"/>
              <a:gd name="T4" fmla="*/ 1 w 9"/>
              <a:gd name="T5" fmla="*/ 85 h 96"/>
              <a:gd name="T6" fmla="*/ 0 w 9"/>
              <a:gd name="T7" fmla="*/ 96 h 96"/>
              <a:gd name="T8" fmla="*/ 9 w 9"/>
              <a:gd name="T9" fmla="*/ 96 h 96"/>
              <a:gd name="T10" fmla="*/ 9 w 9"/>
              <a:gd name="T1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96">
                <a:moveTo>
                  <a:pt x="9" y="0"/>
                </a:moveTo>
                <a:lnTo>
                  <a:pt x="1" y="0"/>
                </a:lnTo>
                <a:lnTo>
                  <a:pt x="1" y="85"/>
                </a:lnTo>
                <a:lnTo>
                  <a:pt x="0" y="96"/>
                </a:lnTo>
                <a:lnTo>
                  <a:pt x="9" y="96"/>
                </a:lnTo>
                <a:lnTo>
                  <a:pt x="9" y="0"/>
                </a:lnTo>
                <a:close/>
              </a:path>
            </a:pathLst>
          </a:custGeom>
          <a:solidFill>
            <a:srgbClr val="CDE5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Freeform 600"/>
          <p:cNvSpPr>
            <a:spLocks/>
          </p:cNvSpPr>
          <p:nvPr/>
        </p:nvSpPr>
        <p:spPr bwMode="auto">
          <a:xfrm>
            <a:off x="11112500" y="4049713"/>
            <a:ext cx="14288" cy="152400"/>
          </a:xfrm>
          <a:custGeom>
            <a:avLst/>
            <a:gdLst>
              <a:gd name="T0" fmla="*/ 9 w 9"/>
              <a:gd name="T1" fmla="*/ 0 h 96"/>
              <a:gd name="T2" fmla="*/ 1 w 9"/>
              <a:gd name="T3" fmla="*/ 0 h 96"/>
              <a:gd name="T4" fmla="*/ 1 w 9"/>
              <a:gd name="T5" fmla="*/ 85 h 96"/>
              <a:gd name="T6" fmla="*/ 0 w 9"/>
              <a:gd name="T7" fmla="*/ 96 h 96"/>
              <a:gd name="T8" fmla="*/ 9 w 9"/>
              <a:gd name="T9" fmla="*/ 96 h 96"/>
              <a:gd name="T10" fmla="*/ 9 w 9"/>
              <a:gd name="T1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96">
                <a:moveTo>
                  <a:pt x="9" y="0"/>
                </a:moveTo>
                <a:lnTo>
                  <a:pt x="1" y="0"/>
                </a:lnTo>
                <a:lnTo>
                  <a:pt x="1" y="85"/>
                </a:lnTo>
                <a:lnTo>
                  <a:pt x="0" y="96"/>
                </a:lnTo>
                <a:lnTo>
                  <a:pt x="9" y="96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601"/>
          <p:cNvSpPr>
            <a:spLocks noEditPoints="1"/>
          </p:cNvSpPr>
          <p:nvPr/>
        </p:nvSpPr>
        <p:spPr bwMode="auto">
          <a:xfrm>
            <a:off x="11112500" y="4202113"/>
            <a:ext cx="14288" cy="6350"/>
          </a:xfrm>
          <a:custGeom>
            <a:avLst/>
            <a:gdLst>
              <a:gd name="T0" fmla="*/ 9 w 9"/>
              <a:gd name="T1" fmla="*/ 0 h 4"/>
              <a:gd name="T2" fmla="*/ 0 w 9"/>
              <a:gd name="T3" fmla="*/ 0 h 4"/>
              <a:gd name="T4" fmla="*/ 0 w 9"/>
              <a:gd name="T5" fmla="*/ 4 h 4"/>
              <a:gd name="T6" fmla="*/ 9 w 9"/>
              <a:gd name="T7" fmla="*/ 0 h 4"/>
              <a:gd name="T8" fmla="*/ 9 w 9"/>
              <a:gd name="T9" fmla="*/ 0 h 4"/>
              <a:gd name="T10" fmla="*/ 9 w 9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4">
                <a:moveTo>
                  <a:pt x="9" y="0"/>
                </a:moveTo>
                <a:lnTo>
                  <a:pt x="0" y="0"/>
                </a:lnTo>
                <a:lnTo>
                  <a:pt x="0" y="4"/>
                </a:lnTo>
                <a:lnTo>
                  <a:pt x="9" y="0"/>
                </a:lnTo>
                <a:close/>
                <a:moveTo>
                  <a:pt x="9" y="0"/>
                </a:moveTo>
                <a:lnTo>
                  <a:pt x="9" y="0"/>
                </a:lnTo>
                <a:close/>
              </a:path>
            </a:pathLst>
          </a:custGeom>
          <a:solidFill>
            <a:srgbClr val="BDD3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602"/>
          <p:cNvSpPr>
            <a:spLocks noEditPoints="1"/>
          </p:cNvSpPr>
          <p:nvPr/>
        </p:nvSpPr>
        <p:spPr bwMode="auto">
          <a:xfrm>
            <a:off x="11112500" y="4202113"/>
            <a:ext cx="14288" cy="6350"/>
          </a:xfrm>
          <a:custGeom>
            <a:avLst/>
            <a:gdLst>
              <a:gd name="T0" fmla="*/ 9 w 9"/>
              <a:gd name="T1" fmla="*/ 0 h 4"/>
              <a:gd name="T2" fmla="*/ 0 w 9"/>
              <a:gd name="T3" fmla="*/ 0 h 4"/>
              <a:gd name="T4" fmla="*/ 0 w 9"/>
              <a:gd name="T5" fmla="*/ 4 h 4"/>
              <a:gd name="T6" fmla="*/ 9 w 9"/>
              <a:gd name="T7" fmla="*/ 0 h 4"/>
              <a:gd name="T8" fmla="*/ 9 w 9"/>
              <a:gd name="T9" fmla="*/ 0 h 4"/>
              <a:gd name="T10" fmla="*/ 9 w 9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4">
                <a:moveTo>
                  <a:pt x="9" y="0"/>
                </a:moveTo>
                <a:lnTo>
                  <a:pt x="0" y="0"/>
                </a:lnTo>
                <a:lnTo>
                  <a:pt x="0" y="4"/>
                </a:lnTo>
                <a:lnTo>
                  <a:pt x="9" y="0"/>
                </a:lnTo>
                <a:moveTo>
                  <a:pt x="9" y="0"/>
                </a:move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Freeform 603"/>
          <p:cNvSpPr>
            <a:spLocks/>
          </p:cNvSpPr>
          <p:nvPr/>
        </p:nvSpPr>
        <p:spPr bwMode="auto">
          <a:xfrm>
            <a:off x="11114088" y="4049713"/>
            <a:ext cx="254000" cy="274638"/>
          </a:xfrm>
          <a:custGeom>
            <a:avLst/>
            <a:gdLst>
              <a:gd name="T0" fmla="*/ 203 w 207"/>
              <a:gd name="T1" fmla="*/ 172 h 223"/>
              <a:gd name="T2" fmla="*/ 207 w 207"/>
              <a:gd name="T3" fmla="*/ 223 h 223"/>
              <a:gd name="T4" fmla="*/ 0 w 207"/>
              <a:gd name="T5" fmla="*/ 223 h 223"/>
              <a:gd name="T6" fmla="*/ 3 w 207"/>
              <a:gd name="T7" fmla="*/ 0 h 223"/>
              <a:gd name="T8" fmla="*/ 201 w 207"/>
              <a:gd name="T9" fmla="*/ 0 h 223"/>
              <a:gd name="T10" fmla="*/ 203 w 207"/>
              <a:gd name="T11" fmla="*/ 17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" h="223">
                <a:moveTo>
                  <a:pt x="203" y="172"/>
                </a:moveTo>
                <a:cubicBezTo>
                  <a:pt x="203" y="193"/>
                  <a:pt x="207" y="223"/>
                  <a:pt x="207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3" y="0"/>
                  <a:pt x="3" y="0"/>
                  <a:pt x="3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1" y="0"/>
                  <a:pt x="204" y="152"/>
                  <a:pt x="203" y="172"/>
                </a:cubicBezTo>
                <a:close/>
              </a:path>
            </a:pathLst>
          </a:cu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604"/>
          <p:cNvSpPr>
            <a:spLocks/>
          </p:cNvSpPr>
          <p:nvPr/>
        </p:nvSpPr>
        <p:spPr bwMode="auto">
          <a:xfrm>
            <a:off x="11239500" y="4048125"/>
            <a:ext cx="46038" cy="46038"/>
          </a:xfrm>
          <a:custGeom>
            <a:avLst/>
            <a:gdLst>
              <a:gd name="T0" fmla="*/ 36 w 37"/>
              <a:gd name="T1" fmla="*/ 18 h 38"/>
              <a:gd name="T2" fmla="*/ 19 w 37"/>
              <a:gd name="T3" fmla="*/ 37 h 38"/>
              <a:gd name="T4" fmla="*/ 0 w 37"/>
              <a:gd name="T5" fmla="*/ 20 h 38"/>
              <a:gd name="T6" fmla="*/ 18 w 37"/>
              <a:gd name="T7" fmla="*/ 1 h 38"/>
              <a:gd name="T8" fmla="*/ 36 w 37"/>
              <a:gd name="T9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8">
                <a:moveTo>
                  <a:pt x="36" y="18"/>
                </a:moveTo>
                <a:cubicBezTo>
                  <a:pt x="37" y="28"/>
                  <a:pt x="29" y="37"/>
                  <a:pt x="19" y="37"/>
                </a:cubicBezTo>
                <a:cubicBezTo>
                  <a:pt x="9" y="38"/>
                  <a:pt x="0" y="30"/>
                  <a:pt x="0" y="20"/>
                </a:cubicBezTo>
                <a:cubicBezTo>
                  <a:pt x="0" y="10"/>
                  <a:pt x="7" y="1"/>
                  <a:pt x="18" y="1"/>
                </a:cubicBezTo>
                <a:cubicBezTo>
                  <a:pt x="28" y="0"/>
                  <a:pt x="36" y="8"/>
                  <a:pt x="36" y="18"/>
                </a:cubicBezTo>
                <a:close/>
              </a:path>
            </a:pathLst>
          </a:custGeom>
          <a:solidFill>
            <a:srgbClr val="F263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Oval 605"/>
          <p:cNvSpPr>
            <a:spLocks noChangeArrowheads="1"/>
          </p:cNvSpPr>
          <p:nvPr/>
        </p:nvSpPr>
        <p:spPr bwMode="auto">
          <a:xfrm>
            <a:off x="11244263" y="4052888"/>
            <a:ext cx="34925" cy="34925"/>
          </a:xfrm>
          <a:prstGeom prst="ellipse">
            <a:avLst/>
          </a:prstGeom>
          <a:solidFill>
            <a:srgbClr val="F28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606"/>
          <p:cNvSpPr>
            <a:spLocks/>
          </p:cNvSpPr>
          <p:nvPr/>
        </p:nvSpPr>
        <p:spPr bwMode="auto">
          <a:xfrm>
            <a:off x="11258550" y="4038600"/>
            <a:ext cx="25400" cy="36513"/>
          </a:xfrm>
          <a:custGeom>
            <a:avLst/>
            <a:gdLst>
              <a:gd name="T0" fmla="*/ 3 w 21"/>
              <a:gd name="T1" fmla="*/ 29 h 29"/>
              <a:gd name="T2" fmla="*/ 2 w 21"/>
              <a:gd name="T3" fmla="*/ 28 h 29"/>
              <a:gd name="T4" fmla="*/ 1 w 21"/>
              <a:gd name="T5" fmla="*/ 25 h 29"/>
              <a:gd name="T6" fmla="*/ 15 w 21"/>
              <a:gd name="T7" fmla="*/ 2 h 29"/>
              <a:gd name="T8" fmla="*/ 19 w 21"/>
              <a:gd name="T9" fmla="*/ 1 h 29"/>
              <a:gd name="T10" fmla="*/ 20 w 21"/>
              <a:gd name="T11" fmla="*/ 5 h 29"/>
              <a:gd name="T12" fmla="*/ 5 w 21"/>
              <a:gd name="T13" fmla="*/ 27 h 29"/>
              <a:gd name="T14" fmla="*/ 3 w 21"/>
              <a:gd name="T15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29">
                <a:moveTo>
                  <a:pt x="3" y="29"/>
                </a:moveTo>
                <a:cubicBezTo>
                  <a:pt x="3" y="29"/>
                  <a:pt x="2" y="28"/>
                  <a:pt x="2" y="28"/>
                </a:cubicBezTo>
                <a:cubicBezTo>
                  <a:pt x="1" y="27"/>
                  <a:pt x="0" y="26"/>
                  <a:pt x="1" y="25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1"/>
                  <a:pt x="18" y="0"/>
                  <a:pt x="19" y="1"/>
                </a:cubicBezTo>
                <a:cubicBezTo>
                  <a:pt x="20" y="2"/>
                  <a:pt x="21" y="4"/>
                  <a:pt x="20" y="5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8"/>
                  <a:pt x="4" y="29"/>
                  <a:pt x="3" y="29"/>
                </a:cubicBezTo>
                <a:close/>
              </a:path>
            </a:pathLst>
          </a:custGeom>
          <a:solidFill>
            <a:srgbClr val="DE5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Oval 608"/>
          <p:cNvSpPr>
            <a:spLocks noChangeArrowheads="1"/>
          </p:cNvSpPr>
          <p:nvPr/>
        </p:nvSpPr>
        <p:spPr bwMode="auto">
          <a:xfrm>
            <a:off x="11258550" y="4032250"/>
            <a:ext cx="34925" cy="36513"/>
          </a:xfrm>
          <a:prstGeom prst="ellipse">
            <a:avLst/>
          </a:prstGeom>
          <a:solidFill>
            <a:srgbClr val="F263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609"/>
          <p:cNvSpPr>
            <a:spLocks/>
          </p:cNvSpPr>
          <p:nvPr/>
        </p:nvSpPr>
        <p:spPr bwMode="auto">
          <a:xfrm>
            <a:off x="11155363" y="4151313"/>
            <a:ext cx="180975" cy="80963"/>
          </a:xfrm>
          <a:custGeom>
            <a:avLst/>
            <a:gdLst>
              <a:gd name="T0" fmla="*/ 7 w 148"/>
              <a:gd name="T1" fmla="*/ 36 h 66"/>
              <a:gd name="T2" fmla="*/ 17 w 148"/>
              <a:gd name="T3" fmla="*/ 16 h 66"/>
              <a:gd name="T4" fmla="*/ 41 w 148"/>
              <a:gd name="T5" fmla="*/ 27 h 66"/>
              <a:gd name="T6" fmla="*/ 39 w 148"/>
              <a:gd name="T7" fmla="*/ 64 h 66"/>
              <a:gd name="T8" fmla="*/ 44 w 148"/>
              <a:gd name="T9" fmla="*/ 64 h 66"/>
              <a:gd name="T10" fmla="*/ 75 w 148"/>
              <a:gd name="T11" fmla="*/ 33 h 66"/>
              <a:gd name="T12" fmla="*/ 70 w 148"/>
              <a:gd name="T13" fmla="*/ 32 h 66"/>
              <a:gd name="T14" fmla="*/ 82 w 148"/>
              <a:gd name="T15" fmla="*/ 56 h 66"/>
              <a:gd name="T16" fmla="*/ 93 w 148"/>
              <a:gd name="T17" fmla="*/ 56 h 66"/>
              <a:gd name="T18" fmla="*/ 100 w 148"/>
              <a:gd name="T19" fmla="*/ 54 h 66"/>
              <a:gd name="T20" fmla="*/ 108 w 148"/>
              <a:gd name="T21" fmla="*/ 63 h 66"/>
              <a:gd name="T22" fmla="*/ 112 w 148"/>
              <a:gd name="T23" fmla="*/ 63 h 66"/>
              <a:gd name="T24" fmla="*/ 144 w 148"/>
              <a:gd name="T25" fmla="*/ 46 h 66"/>
              <a:gd name="T26" fmla="*/ 141 w 148"/>
              <a:gd name="T27" fmla="*/ 44 h 66"/>
              <a:gd name="T28" fmla="*/ 125 w 148"/>
              <a:gd name="T29" fmla="*/ 53 h 66"/>
              <a:gd name="T30" fmla="*/ 105 w 148"/>
              <a:gd name="T31" fmla="*/ 50 h 66"/>
              <a:gd name="T32" fmla="*/ 101 w 148"/>
              <a:gd name="T33" fmla="*/ 50 h 66"/>
              <a:gd name="T34" fmla="*/ 76 w 148"/>
              <a:gd name="T35" fmla="*/ 32 h 66"/>
              <a:gd name="T36" fmla="*/ 71 w 148"/>
              <a:gd name="T37" fmla="*/ 31 h 66"/>
              <a:gd name="T38" fmla="*/ 39 w 148"/>
              <a:gd name="T39" fmla="*/ 63 h 66"/>
              <a:gd name="T40" fmla="*/ 45 w 148"/>
              <a:gd name="T41" fmla="*/ 63 h 66"/>
              <a:gd name="T42" fmla="*/ 38 w 148"/>
              <a:gd name="T43" fmla="*/ 6 h 66"/>
              <a:gd name="T44" fmla="*/ 1 w 148"/>
              <a:gd name="T45" fmla="*/ 37 h 66"/>
              <a:gd name="T46" fmla="*/ 7 w 148"/>
              <a:gd name="T47" fmla="*/ 3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8" h="66">
                <a:moveTo>
                  <a:pt x="7" y="36"/>
                </a:moveTo>
                <a:cubicBezTo>
                  <a:pt x="9" y="29"/>
                  <a:pt x="12" y="22"/>
                  <a:pt x="17" y="16"/>
                </a:cubicBezTo>
                <a:cubicBezTo>
                  <a:pt x="29" y="0"/>
                  <a:pt x="41" y="12"/>
                  <a:pt x="41" y="27"/>
                </a:cubicBezTo>
                <a:cubicBezTo>
                  <a:pt x="40" y="39"/>
                  <a:pt x="35" y="52"/>
                  <a:pt x="39" y="64"/>
                </a:cubicBezTo>
                <a:cubicBezTo>
                  <a:pt x="39" y="66"/>
                  <a:pt x="43" y="65"/>
                  <a:pt x="44" y="64"/>
                </a:cubicBezTo>
                <a:cubicBezTo>
                  <a:pt x="54" y="53"/>
                  <a:pt x="63" y="42"/>
                  <a:pt x="75" y="33"/>
                </a:cubicBezTo>
                <a:cubicBezTo>
                  <a:pt x="74" y="33"/>
                  <a:pt x="72" y="33"/>
                  <a:pt x="70" y="32"/>
                </a:cubicBezTo>
                <a:cubicBezTo>
                  <a:pt x="70" y="41"/>
                  <a:pt x="71" y="54"/>
                  <a:pt x="82" y="56"/>
                </a:cubicBezTo>
                <a:cubicBezTo>
                  <a:pt x="85" y="57"/>
                  <a:pt x="89" y="57"/>
                  <a:pt x="93" y="56"/>
                </a:cubicBezTo>
                <a:cubicBezTo>
                  <a:pt x="96" y="55"/>
                  <a:pt x="97" y="55"/>
                  <a:pt x="100" y="54"/>
                </a:cubicBezTo>
                <a:cubicBezTo>
                  <a:pt x="101" y="54"/>
                  <a:pt x="107" y="62"/>
                  <a:pt x="108" y="63"/>
                </a:cubicBezTo>
                <a:cubicBezTo>
                  <a:pt x="109" y="64"/>
                  <a:pt x="111" y="63"/>
                  <a:pt x="112" y="63"/>
                </a:cubicBezTo>
                <a:cubicBezTo>
                  <a:pt x="124" y="58"/>
                  <a:pt x="134" y="52"/>
                  <a:pt x="144" y="46"/>
                </a:cubicBezTo>
                <a:cubicBezTo>
                  <a:pt x="148" y="43"/>
                  <a:pt x="143" y="42"/>
                  <a:pt x="141" y="44"/>
                </a:cubicBezTo>
                <a:cubicBezTo>
                  <a:pt x="135" y="47"/>
                  <a:pt x="130" y="50"/>
                  <a:pt x="125" y="53"/>
                </a:cubicBezTo>
                <a:cubicBezTo>
                  <a:pt x="114" y="59"/>
                  <a:pt x="112" y="60"/>
                  <a:pt x="105" y="50"/>
                </a:cubicBezTo>
                <a:cubicBezTo>
                  <a:pt x="105" y="49"/>
                  <a:pt x="102" y="49"/>
                  <a:pt x="101" y="50"/>
                </a:cubicBezTo>
                <a:cubicBezTo>
                  <a:pt x="83" y="58"/>
                  <a:pt x="76" y="48"/>
                  <a:pt x="76" y="32"/>
                </a:cubicBezTo>
                <a:cubicBezTo>
                  <a:pt x="76" y="29"/>
                  <a:pt x="72" y="30"/>
                  <a:pt x="71" y="31"/>
                </a:cubicBezTo>
                <a:cubicBezTo>
                  <a:pt x="59" y="40"/>
                  <a:pt x="50" y="52"/>
                  <a:pt x="39" y="63"/>
                </a:cubicBezTo>
                <a:cubicBezTo>
                  <a:pt x="41" y="63"/>
                  <a:pt x="43" y="63"/>
                  <a:pt x="45" y="63"/>
                </a:cubicBezTo>
                <a:cubicBezTo>
                  <a:pt x="41" y="50"/>
                  <a:pt x="57" y="12"/>
                  <a:pt x="38" y="6"/>
                </a:cubicBezTo>
                <a:cubicBezTo>
                  <a:pt x="19" y="0"/>
                  <a:pt x="5" y="20"/>
                  <a:pt x="1" y="37"/>
                </a:cubicBezTo>
                <a:cubicBezTo>
                  <a:pt x="0" y="39"/>
                  <a:pt x="7" y="38"/>
                  <a:pt x="7" y="36"/>
                </a:cubicBez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611"/>
          <p:cNvSpPr>
            <a:spLocks/>
          </p:cNvSpPr>
          <p:nvPr/>
        </p:nvSpPr>
        <p:spPr bwMode="auto">
          <a:xfrm>
            <a:off x="10704513" y="5761038"/>
            <a:ext cx="504825" cy="204788"/>
          </a:xfrm>
          <a:custGeom>
            <a:avLst/>
            <a:gdLst>
              <a:gd name="T0" fmla="*/ 318 w 318"/>
              <a:gd name="T1" fmla="*/ 129 h 129"/>
              <a:gd name="T2" fmla="*/ 0 w 318"/>
              <a:gd name="T3" fmla="*/ 129 h 129"/>
              <a:gd name="T4" fmla="*/ 10 w 318"/>
              <a:gd name="T5" fmla="*/ 0 h 129"/>
              <a:gd name="T6" fmla="*/ 307 w 318"/>
              <a:gd name="T7" fmla="*/ 0 h 129"/>
              <a:gd name="T8" fmla="*/ 318 w 318"/>
              <a:gd name="T9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29">
                <a:moveTo>
                  <a:pt x="318" y="129"/>
                </a:moveTo>
                <a:lnTo>
                  <a:pt x="0" y="129"/>
                </a:lnTo>
                <a:lnTo>
                  <a:pt x="10" y="0"/>
                </a:lnTo>
                <a:lnTo>
                  <a:pt x="307" y="0"/>
                </a:lnTo>
                <a:lnTo>
                  <a:pt x="318" y="129"/>
                </a:lnTo>
                <a:close/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612"/>
          <p:cNvSpPr>
            <a:spLocks/>
          </p:cNvSpPr>
          <p:nvPr/>
        </p:nvSpPr>
        <p:spPr bwMode="auto">
          <a:xfrm>
            <a:off x="10704513" y="5761038"/>
            <a:ext cx="504825" cy="204788"/>
          </a:xfrm>
          <a:custGeom>
            <a:avLst/>
            <a:gdLst>
              <a:gd name="T0" fmla="*/ 318 w 318"/>
              <a:gd name="T1" fmla="*/ 129 h 129"/>
              <a:gd name="T2" fmla="*/ 0 w 318"/>
              <a:gd name="T3" fmla="*/ 129 h 129"/>
              <a:gd name="T4" fmla="*/ 10 w 318"/>
              <a:gd name="T5" fmla="*/ 0 h 129"/>
              <a:gd name="T6" fmla="*/ 307 w 318"/>
              <a:gd name="T7" fmla="*/ 0 h 129"/>
              <a:gd name="T8" fmla="*/ 318 w 318"/>
              <a:gd name="T9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29">
                <a:moveTo>
                  <a:pt x="318" y="129"/>
                </a:moveTo>
                <a:lnTo>
                  <a:pt x="0" y="129"/>
                </a:lnTo>
                <a:lnTo>
                  <a:pt x="10" y="0"/>
                </a:lnTo>
                <a:lnTo>
                  <a:pt x="307" y="0"/>
                </a:lnTo>
                <a:lnTo>
                  <a:pt x="318" y="12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613"/>
          <p:cNvSpPr>
            <a:spLocks noChangeArrowheads="1"/>
          </p:cNvSpPr>
          <p:nvPr/>
        </p:nvSpPr>
        <p:spPr bwMode="auto">
          <a:xfrm>
            <a:off x="10663238" y="5310188"/>
            <a:ext cx="587375" cy="144463"/>
          </a:xfrm>
          <a:prstGeom prst="rect">
            <a:avLst/>
          </a:prstGeom>
          <a:solidFill>
            <a:srgbClr val="0214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614"/>
          <p:cNvSpPr>
            <a:spLocks noChangeArrowheads="1"/>
          </p:cNvSpPr>
          <p:nvPr/>
        </p:nvSpPr>
        <p:spPr bwMode="auto">
          <a:xfrm>
            <a:off x="10663238" y="5310188"/>
            <a:ext cx="587375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615"/>
          <p:cNvSpPr>
            <a:spLocks noChangeArrowheads="1"/>
          </p:cNvSpPr>
          <p:nvPr/>
        </p:nvSpPr>
        <p:spPr bwMode="auto">
          <a:xfrm>
            <a:off x="10721975" y="5205413"/>
            <a:ext cx="468313" cy="144463"/>
          </a:xfrm>
          <a:prstGeom prst="rect">
            <a:avLst/>
          </a:prstGeom>
          <a:solidFill>
            <a:srgbClr val="031A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616"/>
          <p:cNvSpPr>
            <a:spLocks noChangeArrowheads="1"/>
          </p:cNvSpPr>
          <p:nvPr/>
        </p:nvSpPr>
        <p:spPr bwMode="auto">
          <a:xfrm>
            <a:off x="10721975" y="5205413"/>
            <a:ext cx="468313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617"/>
          <p:cNvSpPr>
            <a:spLocks/>
          </p:cNvSpPr>
          <p:nvPr/>
        </p:nvSpPr>
        <p:spPr bwMode="auto">
          <a:xfrm>
            <a:off x="10525125" y="5400675"/>
            <a:ext cx="900113" cy="414338"/>
          </a:xfrm>
          <a:custGeom>
            <a:avLst/>
            <a:gdLst>
              <a:gd name="T0" fmla="*/ 732 w 732"/>
              <a:gd name="T1" fmla="*/ 302 h 338"/>
              <a:gd name="T2" fmla="*/ 694 w 732"/>
              <a:gd name="T3" fmla="*/ 338 h 338"/>
              <a:gd name="T4" fmla="*/ 38 w 732"/>
              <a:gd name="T5" fmla="*/ 338 h 338"/>
              <a:gd name="T6" fmla="*/ 0 w 732"/>
              <a:gd name="T7" fmla="*/ 302 h 338"/>
              <a:gd name="T8" fmla="*/ 0 w 732"/>
              <a:gd name="T9" fmla="*/ 37 h 338"/>
              <a:gd name="T10" fmla="*/ 38 w 732"/>
              <a:gd name="T11" fmla="*/ 0 h 338"/>
              <a:gd name="T12" fmla="*/ 694 w 732"/>
              <a:gd name="T13" fmla="*/ 0 h 338"/>
              <a:gd name="T14" fmla="*/ 732 w 732"/>
              <a:gd name="T15" fmla="*/ 37 h 338"/>
              <a:gd name="T16" fmla="*/ 732 w 732"/>
              <a:gd name="T17" fmla="*/ 30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2" h="338">
                <a:moveTo>
                  <a:pt x="732" y="302"/>
                </a:moveTo>
                <a:cubicBezTo>
                  <a:pt x="732" y="322"/>
                  <a:pt x="715" y="338"/>
                  <a:pt x="694" y="338"/>
                </a:cubicBezTo>
                <a:cubicBezTo>
                  <a:pt x="38" y="338"/>
                  <a:pt x="38" y="338"/>
                  <a:pt x="38" y="338"/>
                </a:cubicBezTo>
                <a:cubicBezTo>
                  <a:pt x="17" y="338"/>
                  <a:pt x="0" y="322"/>
                  <a:pt x="0" y="30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17"/>
                  <a:pt x="17" y="0"/>
                  <a:pt x="38" y="0"/>
                </a:cubicBezTo>
                <a:cubicBezTo>
                  <a:pt x="694" y="0"/>
                  <a:pt x="694" y="0"/>
                  <a:pt x="694" y="0"/>
                </a:cubicBezTo>
                <a:cubicBezTo>
                  <a:pt x="715" y="0"/>
                  <a:pt x="732" y="17"/>
                  <a:pt x="732" y="37"/>
                </a:cubicBezTo>
                <a:cubicBezTo>
                  <a:pt x="732" y="302"/>
                  <a:pt x="732" y="302"/>
                  <a:pt x="732" y="302"/>
                </a:cubicBezTo>
              </a:path>
            </a:pathLst>
          </a:custGeom>
          <a:solidFill>
            <a:srgbClr val="031A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618"/>
          <p:cNvSpPr>
            <a:spLocks noChangeArrowheads="1"/>
          </p:cNvSpPr>
          <p:nvPr/>
        </p:nvSpPr>
        <p:spPr bwMode="auto">
          <a:xfrm>
            <a:off x="10760075" y="5111750"/>
            <a:ext cx="393700" cy="419100"/>
          </a:xfrm>
          <a:prstGeom prst="rect">
            <a:avLst/>
          </a:pr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619"/>
          <p:cNvSpPr>
            <a:spLocks noChangeArrowheads="1"/>
          </p:cNvSpPr>
          <p:nvPr/>
        </p:nvSpPr>
        <p:spPr bwMode="auto">
          <a:xfrm>
            <a:off x="10760075" y="5111750"/>
            <a:ext cx="393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620"/>
          <p:cNvSpPr>
            <a:spLocks noChangeArrowheads="1"/>
          </p:cNvSpPr>
          <p:nvPr/>
        </p:nvSpPr>
        <p:spPr bwMode="auto">
          <a:xfrm>
            <a:off x="10587038" y="5473700"/>
            <a:ext cx="777875" cy="211138"/>
          </a:xfrm>
          <a:prstGeom prst="rect">
            <a:avLst/>
          </a:pr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621"/>
          <p:cNvSpPr>
            <a:spLocks noChangeArrowheads="1"/>
          </p:cNvSpPr>
          <p:nvPr/>
        </p:nvSpPr>
        <p:spPr bwMode="auto">
          <a:xfrm>
            <a:off x="10587038" y="5473700"/>
            <a:ext cx="777875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622"/>
          <p:cNvSpPr>
            <a:spLocks noChangeArrowheads="1"/>
          </p:cNvSpPr>
          <p:nvPr/>
        </p:nvSpPr>
        <p:spPr bwMode="auto">
          <a:xfrm>
            <a:off x="10610850" y="5507038"/>
            <a:ext cx="692150" cy="25400"/>
          </a:xfrm>
          <a:prstGeom prst="rect">
            <a:avLst/>
          </a:prstGeom>
          <a:solidFill>
            <a:srgbClr val="F8EC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623"/>
          <p:cNvSpPr>
            <a:spLocks/>
          </p:cNvSpPr>
          <p:nvPr/>
        </p:nvSpPr>
        <p:spPr bwMode="auto">
          <a:xfrm>
            <a:off x="10610850" y="5713413"/>
            <a:ext cx="692150" cy="25400"/>
          </a:xfrm>
          <a:custGeom>
            <a:avLst/>
            <a:gdLst>
              <a:gd name="T0" fmla="*/ 563 w 563"/>
              <a:gd name="T1" fmla="*/ 10 h 21"/>
              <a:gd name="T2" fmla="*/ 549 w 563"/>
              <a:gd name="T3" fmla="*/ 21 h 21"/>
              <a:gd name="T4" fmla="*/ 14 w 563"/>
              <a:gd name="T5" fmla="*/ 21 h 21"/>
              <a:gd name="T6" fmla="*/ 0 w 563"/>
              <a:gd name="T7" fmla="*/ 10 h 21"/>
              <a:gd name="T8" fmla="*/ 14 w 563"/>
              <a:gd name="T9" fmla="*/ 0 h 21"/>
              <a:gd name="T10" fmla="*/ 549 w 563"/>
              <a:gd name="T11" fmla="*/ 0 h 21"/>
              <a:gd name="T12" fmla="*/ 563 w 563"/>
              <a:gd name="T13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3" h="21">
                <a:moveTo>
                  <a:pt x="563" y="10"/>
                </a:moveTo>
                <a:cubicBezTo>
                  <a:pt x="563" y="16"/>
                  <a:pt x="557" y="21"/>
                  <a:pt x="549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6" y="21"/>
                  <a:pt x="0" y="16"/>
                  <a:pt x="0" y="10"/>
                </a:cubicBezTo>
                <a:cubicBezTo>
                  <a:pt x="0" y="5"/>
                  <a:pt x="6" y="0"/>
                  <a:pt x="14" y="0"/>
                </a:cubicBezTo>
                <a:cubicBezTo>
                  <a:pt x="549" y="0"/>
                  <a:pt x="549" y="0"/>
                  <a:pt x="549" y="0"/>
                </a:cubicBezTo>
                <a:cubicBezTo>
                  <a:pt x="557" y="0"/>
                  <a:pt x="563" y="5"/>
                  <a:pt x="563" y="10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624"/>
          <p:cNvSpPr>
            <a:spLocks/>
          </p:cNvSpPr>
          <p:nvPr/>
        </p:nvSpPr>
        <p:spPr bwMode="auto">
          <a:xfrm>
            <a:off x="10741025" y="5727700"/>
            <a:ext cx="431800" cy="381000"/>
          </a:xfrm>
          <a:custGeom>
            <a:avLst/>
            <a:gdLst>
              <a:gd name="T0" fmla="*/ 272 w 272"/>
              <a:gd name="T1" fmla="*/ 240 h 240"/>
              <a:gd name="T2" fmla="*/ 0 w 272"/>
              <a:gd name="T3" fmla="*/ 240 h 240"/>
              <a:gd name="T4" fmla="*/ 10 w 272"/>
              <a:gd name="T5" fmla="*/ 0 h 240"/>
              <a:gd name="T6" fmla="*/ 261 w 272"/>
              <a:gd name="T7" fmla="*/ 0 h 240"/>
              <a:gd name="T8" fmla="*/ 272 w 272"/>
              <a:gd name="T9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" h="240">
                <a:moveTo>
                  <a:pt x="272" y="240"/>
                </a:moveTo>
                <a:lnTo>
                  <a:pt x="0" y="240"/>
                </a:lnTo>
                <a:lnTo>
                  <a:pt x="10" y="0"/>
                </a:lnTo>
                <a:lnTo>
                  <a:pt x="261" y="0"/>
                </a:lnTo>
                <a:lnTo>
                  <a:pt x="272" y="240"/>
                </a:lnTo>
                <a:close/>
              </a:path>
            </a:pathLst>
          </a:custGeom>
          <a:solidFill>
            <a:srgbClr val="E5F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625"/>
          <p:cNvSpPr>
            <a:spLocks/>
          </p:cNvSpPr>
          <p:nvPr/>
        </p:nvSpPr>
        <p:spPr bwMode="auto">
          <a:xfrm>
            <a:off x="10741025" y="5727700"/>
            <a:ext cx="431800" cy="381000"/>
          </a:xfrm>
          <a:custGeom>
            <a:avLst/>
            <a:gdLst>
              <a:gd name="T0" fmla="*/ 272 w 272"/>
              <a:gd name="T1" fmla="*/ 240 h 240"/>
              <a:gd name="T2" fmla="*/ 0 w 272"/>
              <a:gd name="T3" fmla="*/ 240 h 240"/>
              <a:gd name="T4" fmla="*/ 10 w 272"/>
              <a:gd name="T5" fmla="*/ 0 h 240"/>
              <a:gd name="T6" fmla="*/ 261 w 272"/>
              <a:gd name="T7" fmla="*/ 0 h 240"/>
              <a:gd name="T8" fmla="*/ 272 w 272"/>
              <a:gd name="T9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" h="240">
                <a:moveTo>
                  <a:pt x="272" y="240"/>
                </a:moveTo>
                <a:lnTo>
                  <a:pt x="0" y="240"/>
                </a:lnTo>
                <a:lnTo>
                  <a:pt x="10" y="0"/>
                </a:lnTo>
                <a:lnTo>
                  <a:pt x="261" y="0"/>
                </a:lnTo>
                <a:lnTo>
                  <a:pt x="272" y="2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626"/>
          <p:cNvSpPr>
            <a:spLocks noChangeArrowheads="1"/>
          </p:cNvSpPr>
          <p:nvPr/>
        </p:nvSpPr>
        <p:spPr bwMode="auto">
          <a:xfrm>
            <a:off x="10721975" y="5435600"/>
            <a:ext cx="468313" cy="57150"/>
          </a:xfrm>
          <a:prstGeom prst="rect">
            <a:avLst/>
          </a:pr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627"/>
          <p:cNvSpPr>
            <a:spLocks noChangeArrowheads="1"/>
          </p:cNvSpPr>
          <p:nvPr/>
        </p:nvSpPr>
        <p:spPr bwMode="auto">
          <a:xfrm>
            <a:off x="10721975" y="5435600"/>
            <a:ext cx="468313" cy="5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628"/>
          <p:cNvSpPr>
            <a:spLocks/>
          </p:cNvSpPr>
          <p:nvPr/>
        </p:nvSpPr>
        <p:spPr bwMode="auto">
          <a:xfrm>
            <a:off x="10721975" y="5422900"/>
            <a:ext cx="38100" cy="15875"/>
          </a:xfrm>
          <a:custGeom>
            <a:avLst/>
            <a:gdLst>
              <a:gd name="T0" fmla="*/ 0 w 24"/>
              <a:gd name="T1" fmla="*/ 10 h 10"/>
              <a:gd name="T2" fmla="*/ 24 w 24"/>
              <a:gd name="T3" fmla="*/ 0 h 10"/>
              <a:gd name="T4" fmla="*/ 24 w 24"/>
              <a:gd name="T5" fmla="*/ 10 h 10"/>
              <a:gd name="T6" fmla="*/ 0 w 24"/>
              <a:gd name="T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0">
                <a:moveTo>
                  <a:pt x="0" y="10"/>
                </a:moveTo>
                <a:lnTo>
                  <a:pt x="24" y="0"/>
                </a:lnTo>
                <a:lnTo>
                  <a:pt x="24" y="10"/>
                </a:lnTo>
                <a:lnTo>
                  <a:pt x="0" y="10"/>
                </a:lnTo>
                <a:close/>
              </a:path>
            </a:pathLst>
          </a:custGeom>
          <a:solidFill>
            <a:srgbClr val="000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629"/>
          <p:cNvSpPr>
            <a:spLocks/>
          </p:cNvSpPr>
          <p:nvPr/>
        </p:nvSpPr>
        <p:spPr bwMode="auto">
          <a:xfrm>
            <a:off x="10721975" y="5422900"/>
            <a:ext cx="38100" cy="15875"/>
          </a:xfrm>
          <a:custGeom>
            <a:avLst/>
            <a:gdLst>
              <a:gd name="T0" fmla="*/ 0 w 24"/>
              <a:gd name="T1" fmla="*/ 10 h 10"/>
              <a:gd name="T2" fmla="*/ 24 w 24"/>
              <a:gd name="T3" fmla="*/ 0 h 10"/>
              <a:gd name="T4" fmla="*/ 24 w 24"/>
              <a:gd name="T5" fmla="*/ 10 h 10"/>
              <a:gd name="T6" fmla="*/ 0 w 24"/>
              <a:gd name="T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0">
                <a:moveTo>
                  <a:pt x="0" y="10"/>
                </a:moveTo>
                <a:lnTo>
                  <a:pt x="24" y="0"/>
                </a:lnTo>
                <a:lnTo>
                  <a:pt x="24" y="10"/>
                </a:lnTo>
                <a:lnTo>
                  <a:pt x="0" y="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630"/>
          <p:cNvSpPr>
            <a:spLocks/>
          </p:cNvSpPr>
          <p:nvPr/>
        </p:nvSpPr>
        <p:spPr bwMode="auto">
          <a:xfrm>
            <a:off x="11153775" y="5422900"/>
            <a:ext cx="36513" cy="15875"/>
          </a:xfrm>
          <a:custGeom>
            <a:avLst/>
            <a:gdLst>
              <a:gd name="T0" fmla="*/ 23 w 23"/>
              <a:gd name="T1" fmla="*/ 10 h 10"/>
              <a:gd name="T2" fmla="*/ 0 w 23"/>
              <a:gd name="T3" fmla="*/ 0 h 10"/>
              <a:gd name="T4" fmla="*/ 0 w 23"/>
              <a:gd name="T5" fmla="*/ 10 h 10"/>
              <a:gd name="T6" fmla="*/ 23 w 23"/>
              <a:gd name="T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0">
                <a:moveTo>
                  <a:pt x="23" y="10"/>
                </a:moveTo>
                <a:lnTo>
                  <a:pt x="0" y="0"/>
                </a:lnTo>
                <a:lnTo>
                  <a:pt x="0" y="10"/>
                </a:lnTo>
                <a:lnTo>
                  <a:pt x="23" y="10"/>
                </a:lnTo>
                <a:close/>
              </a:path>
            </a:pathLst>
          </a:custGeom>
          <a:solidFill>
            <a:srgbClr val="000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631"/>
          <p:cNvSpPr>
            <a:spLocks/>
          </p:cNvSpPr>
          <p:nvPr/>
        </p:nvSpPr>
        <p:spPr bwMode="auto">
          <a:xfrm>
            <a:off x="11153775" y="5422900"/>
            <a:ext cx="36513" cy="15875"/>
          </a:xfrm>
          <a:custGeom>
            <a:avLst/>
            <a:gdLst>
              <a:gd name="T0" fmla="*/ 23 w 23"/>
              <a:gd name="T1" fmla="*/ 10 h 10"/>
              <a:gd name="T2" fmla="*/ 0 w 23"/>
              <a:gd name="T3" fmla="*/ 0 h 10"/>
              <a:gd name="T4" fmla="*/ 0 w 23"/>
              <a:gd name="T5" fmla="*/ 10 h 10"/>
              <a:gd name="T6" fmla="*/ 23 w 23"/>
              <a:gd name="T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0">
                <a:moveTo>
                  <a:pt x="23" y="10"/>
                </a:moveTo>
                <a:lnTo>
                  <a:pt x="0" y="0"/>
                </a:lnTo>
                <a:lnTo>
                  <a:pt x="0" y="10"/>
                </a:lnTo>
                <a:lnTo>
                  <a:pt x="23" y="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632"/>
          <p:cNvSpPr>
            <a:spLocks noChangeArrowheads="1"/>
          </p:cNvSpPr>
          <p:nvPr/>
        </p:nvSpPr>
        <p:spPr bwMode="auto">
          <a:xfrm>
            <a:off x="10525125" y="5438775"/>
            <a:ext cx="1588" cy="334963"/>
          </a:xfrm>
          <a:prstGeom prst="rect">
            <a:avLst/>
          </a:prstGeom>
          <a:solidFill>
            <a:srgbClr val="99C4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633"/>
          <p:cNvSpPr>
            <a:spLocks/>
          </p:cNvSpPr>
          <p:nvPr/>
        </p:nvSpPr>
        <p:spPr bwMode="auto">
          <a:xfrm>
            <a:off x="10525125" y="5400675"/>
            <a:ext cx="61913" cy="414338"/>
          </a:xfrm>
          <a:custGeom>
            <a:avLst/>
            <a:gdLst>
              <a:gd name="T0" fmla="*/ 0 w 50"/>
              <a:gd name="T1" fmla="*/ 31 h 336"/>
              <a:gd name="T2" fmla="*/ 0 w 50"/>
              <a:gd name="T3" fmla="*/ 31 h 336"/>
              <a:gd name="T4" fmla="*/ 0 w 50"/>
              <a:gd name="T5" fmla="*/ 31 h 336"/>
              <a:gd name="T6" fmla="*/ 0 w 50"/>
              <a:gd name="T7" fmla="*/ 32 h 336"/>
              <a:gd name="T8" fmla="*/ 0 w 50"/>
              <a:gd name="T9" fmla="*/ 32 h 336"/>
              <a:gd name="T10" fmla="*/ 0 w 50"/>
              <a:gd name="T11" fmla="*/ 32 h 336"/>
              <a:gd name="T12" fmla="*/ 0 w 50"/>
              <a:gd name="T13" fmla="*/ 32 h 336"/>
              <a:gd name="T14" fmla="*/ 0 w 50"/>
              <a:gd name="T15" fmla="*/ 32 h 336"/>
              <a:gd name="T16" fmla="*/ 0 w 50"/>
              <a:gd name="T17" fmla="*/ 32 h 336"/>
              <a:gd name="T18" fmla="*/ 0 w 50"/>
              <a:gd name="T19" fmla="*/ 32 h 336"/>
              <a:gd name="T20" fmla="*/ 0 w 50"/>
              <a:gd name="T21" fmla="*/ 32 h 336"/>
              <a:gd name="T22" fmla="*/ 0 w 50"/>
              <a:gd name="T23" fmla="*/ 32 h 336"/>
              <a:gd name="T24" fmla="*/ 0 w 50"/>
              <a:gd name="T25" fmla="*/ 33 h 336"/>
              <a:gd name="T26" fmla="*/ 0 w 50"/>
              <a:gd name="T27" fmla="*/ 33 h 336"/>
              <a:gd name="T28" fmla="*/ 0 w 50"/>
              <a:gd name="T29" fmla="*/ 33 h 336"/>
              <a:gd name="T30" fmla="*/ 0 w 50"/>
              <a:gd name="T31" fmla="*/ 33 h 336"/>
              <a:gd name="T32" fmla="*/ 0 w 50"/>
              <a:gd name="T33" fmla="*/ 33 h 336"/>
              <a:gd name="T34" fmla="*/ 0 w 50"/>
              <a:gd name="T35" fmla="*/ 33 h 336"/>
              <a:gd name="T36" fmla="*/ 0 w 50"/>
              <a:gd name="T37" fmla="*/ 33 h 336"/>
              <a:gd name="T38" fmla="*/ 0 w 50"/>
              <a:gd name="T39" fmla="*/ 33 h 336"/>
              <a:gd name="T40" fmla="*/ 0 w 50"/>
              <a:gd name="T41" fmla="*/ 33 h 336"/>
              <a:gd name="T42" fmla="*/ 0 w 50"/>
              <a:gd name="T43" fmla="*/ 34 h 336"/>
              <a:gd name="T44" fmla="*/ 0 w 50"/>
              <a:gd name="T45" fmla="*/ 34 h 336"/>
              <a:gd name="T46" fmla="*/ 0 w 50"/>
              <a:gd name="T47" fmla="*/ 34 h 336"/>
              <a:gd name="T48" fmla="*/ 0 w 50"/>
              <a:gd name="T49" fmla="*/ 34 h 336"/>
              <a:gd name="T50" fmla="*/ 0 w 50"/>
              <a:gd name="T51" fmla="*/ 34 h 336"/>
              <a:gd name="T52" fmla="*/ 0 w 50"/>
              <a:gd name="T53" fmla="*/ 34 h 336"/>
              <a:gd name="T54" fmla="*/ 0 w 50"/>
              <a:gd name="T55" fmla="*/ 34 h 336"/>
              <a:gd name="T56" fmla="*/ 0 w 50"/>
              <a:gd name="T57" fmla="*/ 34 h 336"/>
              <a:gd name="T58" fmla="*/ 0 w 50"/>
              <a:gd name="T59" fmla="*/ 35 h 336"/>
              <a:gd name="T60" fmla="*/ 0 w 50"/>
              <a:gd name="T61" fmla="*/ 35 h 336"/>
              <a:gd name="T62" fmla="*/ 0 w 50"/>
              <a:gd name="T63" fmla="*/ 35 h 336"/>
              <a:gd name="T64" fmla="*/ 0 w 50"/>
              <a:gd name="T65" fmla="*/ 35 h 336"/>
              <a:gd name="T66" fmla="*/ 0 w 50"/>
              <a:gd name="T67" fmla="*/ 35 h 336"/>
              <a:gd name="T68" fmla="*/ 0 w 50"/>
              <a:gd name="T69" fmla="*/ 35 h 336"/>
              <a:gd name="T70" fmla="*/ 0 w 50"/>
              <a:gd name="T71" fmla="*/ 35 h 336"/>
              <a:gd name="T72" fmla="*/ 0 w 50"/>
              <a:gd name="T73" fmla="*/ 301 h 336"/>
              <a:gd name="T74" fmla="*/ 0 w 50"/>
              <a:gd name="T75" fmla="*/ 301 h 336"/>
              <a:gd name="T76" fmla="*/ 0 w 50"/>
              <a:gd name="T77" fmla="*/ 301 h 336"/>
              <a:gd name="T78" fmla="*/ 0 w 50"/>
              <a:gd name="T79" fmla="*/ 301 h 336"/>
              <a:gd name="T80" fmla="*/ 0 w 50"/>
              <a:gd name="T81" fmla="*/ 301 h 336"/>
              <a:gd name="T82" fmla="*/ 0 w 50"/>
              <a:gd name="T83" fmla="*/ 302 h 336"/>
              <a:gd name="T84" fmla="*/ 0 w 50"/>
              <a:gd name="T85" fmla="*/ 302 h 336"/>
              <a:gd name="T86" fmla="*/ 0 w 50"/>
              <a:gd name="T87" fmla="*/ 302 h 336"/>
              <a:gd name="T88" fmla="*/ 0 w 50"/>
              <a:gd name="T89" fmla="*/ 302 h 336"/>
              <a:gd name="T90" fmla="*/ 0 w 50"/>
              <a:gd name="T91" fmla="*/ 302 h 336"/>
              <a:gd name="T92" fmla="*/ 0 w 50"/>
              <a:gd name="T93" fmla="*/ 302 h 336"/>
              <a:gd name="T94" fmla="*/ 0 w 50"/>
              <a:gd name="T95" fmla="*/ 302 h 336"/>
              <a:gd name="T96" fmla="*/ 0 w 50"/>
              <a:gd name="T97" fmla="*/ 302 h 336"/>
              <a:gd name="T98" fmla="*/ 0 w 50"/>
              <a:gd name="T99" fmla="*/ 302 h 336"/>
              <a:gd name="T100" fmla="*/ 0 w 50"/>
              <a:gd name="T101" fmla="*/ 303 h 336"/>
              <a:gd name="T102" fmla="*/ 0 w 50"/>
              <a:gd name="T103" fmla="*/ 303 h 336"/>
              <a:gd name="T104" fmla="*/ 0 w 50"/>
              <a:gd name="T105" fmla="*/ 303 h 336"/>
              <a:gd name="T106" fmla="*/ 31 w 50"/>
              <a:gd name="T107" fmla="*/ 336 h 336"/>
              <a:gd name="T108" fmla="*/ 50 w 50"/>
              <a:gd name="T109" fmla="*/ 284 h 336"/>
              <a:gd name="T110" fmla="*/ 50 w 50"/>
              <a:gd name="T111" fmla="*/ 59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" h="336">
                <a:moveTo>
                  <a:pt x="31" y="0"/>
                </a:moveTo>
                <a:cubicBezTo>
                  <a:pt x="15" y="3"/>
                  <a:pt x="2" y="16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01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2"/>
                </a:cubicBezTo>
                <a:cubicBezTo>
                  <a:pt x="0" y="302"/>
                  <a:pt x="0" y="302"/>
                  <a:pt x="0" y="303"/>
                </a:cubicBezTo>
                <a:cubicBezTo>
                  <a:pt x="0" y="303"/>
                  <a:pt x="0" y="303"/>
                  <a:pt x="0" y="303"/>
                </a:cubicBezTo>
                <a:cubicBezTo>
                  <a:pt x="0" y="303"/>
                  <a:pt x="0" y="303"/>
                  <a:pt x="0" y="303"/>
                </a:cubicBezTo>
                <a:cubicBezTo>
                  <a:pt x="0" y="303"/>
                  <a:pt x="0" y="303"/>
                  <a:pt x="0" y="303"/>
                </a:cubicBezTo>
                <a:cubicBezTo>
                  <a:pt x="0" y="303"/>
                  <a:pt x="0" y="303"/>
                  <a:pt x="0" y="303"/>
                </a:cubicBezTo>
                <a:cubicBezTo>
                  <a:pt x="0" y="303"/>
                  <a:pt x="0" y="303"/>
                  <a:pt x="0" y="303"/>
                </a:cubicBezTo>
                <a:cubicBezTo>
                  <a:pt x="1" y="320"/>
                  <a:pt x="14" y="333"/>
                  <a:pt x="31" y="336"/>
                </a:cubicBezTo>
                <a:cubicBezTo>
                  <a:pt x="31" y="336"/>
                  <a:pt x="31" y="336"/>
                  <a:pt x="31" y="336"/>
                </a:cubicBezTo>
                <a:cubicBezTo>
                  <a:pt x="31" y="336"/>
                  <a:pt x="31" y="336"/>
                  <a:pt x="31" y="336"/>
                </a:cubicBezTo>
                <a:cubicBezTo>
                  <a:pt x="50" y="284"/>
                  <a:pt x="50" y="284"/>
                  <a:pt x="50" y="284"/>
                </a:cubicBezTo>
                <a:cubicBezTo>
                  <a:pt x="50" y="230"/>
                  <a:pt x="50" y="230"/>
                  <a:pt x="50" y="230"/>
                </a:cubicBezTo>
                <a:cubicBezTo>
                  <a:pt x="50" y="59"/>
                  <a:pt x="50" y="59"/>
                  <a:pt x="50" y="59"/>
                </a:cubicBezTo>
                <a:cubicBezTo>
                  <a:pt x="31" y="0"/>
                  <a:pt x="31" y="0"/>
                  <a:pt x="31" y="0"/>
                </a:cubicBezTo>
              </a:path>
            </a:pathLst>
          </a:custGeom>
          <a:solidFill>
            <a:srgbClr val="0B3F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634"/>
          <p:cNvSpPr>
            <a:spLocks noEditPoints="1"/>
          </p:cNvSpPr>
          <p:nvPr/>
        </p:nvSpPr>
        <p:spPr bwMode="auto">
          <a:xfrm>
            <a:off x="11423650" y="5437188"/>
            <a:ext cx="1588" cy="344488"/>
          </a:xfrm>
          <a:custGeom>
            <a:avLst/>
            <a:gdLst>
              <a:gd name="T0" fmla="*/ 0 w 1"/>
              <a:gd name="T1" fmla="*/ 280 h 280"/>
              <a:gd name="T2" fmla="*/ 1 w 1"/>
              <a:gd name="T3" fmla="*/ 279 h 280"/>
              <a:gd name="T4" fmla="*/ 1 w 1"/>
              <a:gd name="T5" fmla="*/ 279 h 280"/>
              <a:gd name="T6" fmla="*/ 1 w 1"/>
              <a:gd name="T7" fmla="*/ 279 h 280"/>
              <a:gd name="T8" fmla="*/ 1 w 1"/>
              <a:gd name="T9" fmla="*/ 279 h 280"/>
              <a:gd name="T10" fmla="*/ 1 w 1"/>
              <a:gd name="T11" fmla="*/ 278 h 280"/>
              <a:gd name="T12" fmla="*/ 1 w 1"/>
              <a:gd name="T13" fmla="*/ 278 h 280"/>
              <a:gd name="T14" fmla="*/ 1 w 1"/>
              <a:gd name="T15" fmla="*/ 278 h 280"/>
              <a:gd name="T16" fmla="*/ 1 w 1"/>
              <a:gd name="T17" fmla="*/ 278 h 280"/>
              <a:gd name="T18" fmla="*/ 1 w 1"/>
              <a:gd name="T19" fmla="*/ 277 h 280"/>
              <a:gd name="T20" fmla="*/ 1 w 1"/>
              <a:gd name="T21" fmla="*/ 277 h 280"/>
              <a:gd name="T22" fmla="*/ 1 w 1"/>
              <a:gd name="T23" fmla="*/ 277 h 280"/>
              <a:gd name="T24" fmla="*/ 1 w 1"/>
              <a:gd name="T25" fmla="*/ 276 h 280"/>
              <a:gd name="T26" fmla="*/ 1 w 1"/>
              <a:gd name="T27" fmla="*/ 276 h 280"/>
              <a:gd name="T28" fmla="*/ 1 w 1"/>
              <a:gd name="T29" fmla="*/ 276 h 280"/>
              <a:gd name="T30" fmla="*/ 1 w 1"/>
              <a:gd name="T31" fmla="*/ 276 h 280"/>
              <a:gd name="T32" fmla="*/ 1 w 1"/>
              <a:gd name="T33" fmla="*/ 275 h 280"/>
              <a:gd name="T34" fmla="*/ 1 w 1"/>
              <a:gd name="T35" fmla="*/ 275 h 280"/>
              <a:gd name="T36" fmla="*/ 1 w 1"/>
              <a:gd name="T37" fmla="*/ 275 h 280"/>
              <a:gd name="T38" fmla="*/ 1 w 1"/>
              <a:gd name="T39" fmla="*/ 275 h 280"/>
              <a:gd name="T40" fmla="*/ 1 w 1"/>
              <a:gd name="T41" fmla="*/ 274 h 280"/>
              <a:gd name="T42" fmla="*/ 1 w 1"/>
              <a:gd name="T43" fmla="*/ 274 h 280"/>
              <a:gd name="T44" fmla="*/ 1 w 1"/>
              <a:gd name="T45" fmla="*/ 274 h 280"/>
              <a:gd name="T46" fmla="*/ 1 w 1"/>
              <a:gd name="T47" fmla="*/ 274 h 280"/>
              <a:gd name="T48" fmla="*/ 1 w 1"/>
              <a:gd name="T49" fmla="*/ 273 h 280"/>
              <a:gd name="T50" fmla="*/ 1 w 1"/>
              <a:gd name="T51" fmla="*/ 273 h 280"/>
              <a:gd name="T52" fmla="*/ 1 w 1"/>
              <a:gd name="T53" fmla="*/ 273 h 280"/>
              <a:gd name="T54" fmla="*/ 1 w 1"/>
              <a:gd name="T55" fmla="*/ 272 h 280"/>
              <a:gd name="T56" fmla="*/ 1 w 1"/>
              <a:gd name="T57" fmla="*/ 272 h 280"/>
              <a:gd name="T58" fmla="*/ 1 w 1"/>
              <a:gd name="T59" fmla="*/ 6 h 280"/>
              <a:gd name="T60" fmla="*/ 1 w 1"/>
              <a:gd name="T61" fmla="*/ 6 h 280"/>
              <a:gd name="T62" fmla="*/ 1 w 1"/>
              <a:gd name="T63" fmla="*/ 6 h 280"/>
              <a:gd name="T64" fmla="*/ 1 w 1"/>
              <a:gd name="T65" fmla="*/ 5 h 280"/>
              <a:gd name="T66" fmla="*/ 1 w 1"/>
              <a:gd name="T67" fmla="*/ 5 h 280"/>
              <a:gd name="T68" fmla="*/ 1 w 1"/>
              <a:gd name="T69" fmla="*/ 5 h 280"/>
              <a:gd name="T70" fmla="*/ 1 w 1"/>
              <a:gd name="T71" fmla="*/ 5 h 280"/>
              <a:gd name="T72" fmla="*/ 1 w 1"/>
              <a:gd name="T73" fmla="*/ 4 h 280"/>
              <a:gd name="T74" fmla="*/ 1 w 1"/>
              <a:gd name="T75" fmla="*/ 4 h 280"/>
              <a:gd name="T76" fmla="*/ 1 w 1"/>
              <a:gd name="T77" fmla="*/ 4 h 280"/>
              <a:gd name="T78" fmla="*/ 1 w 1"/>
              <a:gd name="T79" fmla="*/ 3 h 280"/>
              <a:gd name="T80" fmla="*/ 1 w 1"/>
              <a:gd name="T81" fmla="*/ 3 h 280"/>
              <a:gd name="T82" fmla="*/ 1 w 1"/>
              <a:gd name="T83" fmla="*/ 3 h 280"/>
              <a:gd name="T84" fmla="*/ 1 w 1"/>
              <a:gd name="T85" fmla="*/ 3 h 280"/>
              <a:gd name="T86" fmla="*/ 1 w 1"/>
              <a:gd name="T87" fmla="*/ 2 h 280"/>
              <a:gd name="T88" fmla="*/ 1 w 1"/>
              <a:gd name="T89" fmla="*/ 2 h 280"/>
              <a:gd name="T90" fmla="*/ 1 w 1"/>
              <a:gd name="T91" fmla="*/ 2 h 280"/>
              <a:gd name="T92" fmla="*/ 1 w 1"/>
              <a:gd name="T93" fmla="*/ 2 h 280"/>
              <a:gd name="T94" fmla="*/ 1 w 1"/>
              <a:gd name="T95" fmla="*/ 1 h 280"/>
              <a:gd name="T96" fmla="*/ 1 w 1"/>
              <a:gd name="T97" fmla="*/ 1 h 280"/>
              <a:gd name="T98" fmla="*/ 1 w 1"/>
              <a:gd name="T99" fmla="*/ 1 h 280"/>
              <a:gd name="T100" fmla="*/ 1 w 1"/>
              <a:gd name="T101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" h="280">
                <a:moveTo>
                  <a:pt x="0" y="280"/>
                </a:moveTo>
                <a:cubicBezTo>
                  <a:pt x="0" y="280"/>
                  <a:pt x="0" y="280"/>
                  <a:pt x="0" y="280"/>
                </a:cubicBezTo>
                <a:cubicBezTo>
                  <a:pt x="0" y="280"/>
                  <a:pt x="0" y="280"/>
                  <a:pt x="0" y="280"/>
                </a:cubicBezTo>
                <a:moveTo>
                  <a:pt x="0" y="280"/>
                </a:moveTo>
                <a:cubicBezTo>
                  <a:pt x="0" y="280"/>
                  <a:pt x="0" y="280"/>
                  <a:pt x="0" y="280"/>
                </a:cubicBezTo>
                <a:cubicBezTo>
                  <a:pt x="0" y="280"/>
                  <a:pt x="0" y="280"/>
                  <a:pt x="0" y="280"/>
                </a:cubicBezTo>
                <a:moveTo>
                  <a:pt x="1" y="279"/>
                </a:moveTo>
                <a:cubicBezTo>
                  <a:pt x="1" y="279"/>
                  <a:pt x="1" y="279"/>
                  <a:pt x="1" y="279"/>
                </a:cubicBezTo>
                <a:cubicBezTo>
                  <a:pt x="1" y="279"/>
                  <a:pt x="1" y="279"/>
                  <a:pt x="1" y="279"/>
                </a:cubicBezTo>
                <a:moveTo>
                  <a:pt x="1" y="279"/>
                </a:moveTo>
                <a:cubicBezTo>
                  <a:pt x="1" y="279"/>
                  <a:pt x="1" y="279"/>
                  <a:pt x="1" y="279"/>
                </a:cubicBezTo>
                <a:cubicBezTo>
                  <a:pt x="1" y="279"/>
                  <a:pt x="1" y="279"/>
                  <a:pt x="1" y="279"/>
                </a:cubicBezTo>
                <a:moveTo>
                  <a:pt x="1" y="279"/>
                </a:moveTo>
                <a:cubicBezTo>
                  <a:pt x="1" y="279"/>
                  <a:pt x="1" y="279"/>
                  <a:pt x="1" y="279"/>
                </a:cubicBezTo>
                <a:cubicBezTo>
                  <a:pt x="1" y="279"/>
                  <a:pt x="1" y="279"/>
                  <a:pt x="1" y="279"/>
                </a:cubicBezTo>
                <a:moveTo>
                  <a:pt x="1" y="279"/>
                </a:moveTo>
                <a:cubicBezTo>
                  <a:pt x="1" y="279"/>
                  <a:pt x="1" y="279"/>
                  <a:pt x="1" y="279"/>
                </a:cubicBezTo>
                <a:cubicBezTo>
                  <a:pt x="1" y="279"/>
                  <a:pt x="1" y="279"/>
                  <a:pt x="1" y="279"/>
                </a:cubicBezTo>
                <a:moveTo>
                  <a:pt x="1" y="279"/>
                </a:moveTo>
                <a:cubicBezTo>
                  <a:pt x="1" y="279"/>
                  <a:pt x="1" y="279"/>
                  <a:pt x="1" y="279"/>
                </a:cubicBezTo>
                <a:cubicBezTo>
                  <a:pt x="1" y="279"/>
                  <a:pt x="1" y="279"/>
                  <a:pt x="1" y="279"/>
                </a:cubicBezTo>
                <a:moveTo>
                  <a:pt x="1" y="278"/>
                </a:moveTo>
                <a:cubicBezTo>
                  <a:pt x="1" y="278"/>
                  <a:pt x="1" y="278"/>
                  <a:pt x="1" y="278"/>
                </a:cubicBezTo>
                <a:cubicBezTo>
                  <a:pt x="1" y="278"/>
                  <a:pt x="1" y="278"/>
                  <a:pt x="1" y="278"/>
                </a:cubicBezTo>
                <a:moveTo>
                  <a:pt x="1" y="278"/>
                </a:moveTo>
                <a:cubicBezTo>
                  <a:pt x="1" y="278"/>
                  <a:pt x="1" y="278"/>
                  <a:pt x="1" y="278"/>
                </a:cubicBezTo>
                <a:cubicBezTo>
                  <a:pt x="1" y="278"/>
                  <a:pt x="1" y="278"/>
                  <a:pt x="1" y="278"/>
                </a:cubicBezTo>
                <a:moveTo>
                  <a:pt x="1" y="278"/>
                </a:moveTo>
                <a:cubicBezTo>
                  <a:pt x="1" y="278"/>
                  <a:pt x="1" y="278"/>
                  <a:pt x="1" y="278"/>
                </a:cubicBezTo>
                <a:cubicBezTo>
                  <a:pt x="1" y="278"/>
                  <a:pt x="1" y="278"/>
                  <a:pt x="1" y="278"/>
                </a:cubicBezTo>
                <a:moveTo>
                  <a:pt x="1" y="278"/>
                </a:moveTo>
                <a:cubicBezTo>
                  <a:pt x="1" y="278"/>
                  <a:pt x="1" y="278"/>
                  <a:pt x="1" y="278"/>
                </a:cubicBezTo>
                <a:cubicBezTo>
                  <a:pt x="1" y="278"/>
                  <a:pt x="1" y="278"/>
                  <a:pt x="1" y="278"/>
                </a:cubicBezTo>
                <a:moveTo>
                  <a:pt x="1" y="278"/>
                </a:moveTo>
                <a:cubicBezTo>
                  <a:pt x="1" y="278"/>
                  <a:pt x="1" y="278"/>
                  <a:pt x="1" y="278"/>
                </a:cubicBezTo>
                <a:cubicBezTo>
                  <a:pt x="1" y="278"/>
                  <a:pt x="1" y="278"/>
                  <a:pt x="1" y="278"/>
                </a:cubicBezTo>
                <a:moveTo>
                  <a:pt x="1" y="277"/>
                </a:moveTo>
                <a:cubicBezTo>
                  <a:pt x="1" y="277"/>
                  <a:pt x="1" y="277"/>
                  <a:pt x="1" y="277"/>
                </a:cubicBezTo>
                <a:cubicBezTo>
                  <a:pt x="1" y="277"/>
                  <a:pt x="1" y="277"/>
                  <a:pt x="1" y="277"/>
                </a:cubicBezTo>
                <a:moveTo>
                  <a:pt x="1" y="277"/>
                </a:moveTo>
                <a:cubicBezTo>
                  <a:pt x="1" y="277"/>
                  <a:pt x="1" y="277"/>
                  <a:pt x="1" y="277"/>
                </a:cubicBezTo>
                <a:cubicBezTo>
                  <a:pt x="1" y="277"/>
                  <a:pt x="1" y="277"/>
                  <a:pt x="1" y="277"/>
                </a:cubicBezTo>
                <a:moveTo>
                  <a:pt x="1" y="277"/>
                </a:moveTo>
                <a:cubicBezTo>
                  <a:pt x="1" y="277"/>
                  <a:pt x="1" y="277"/>
                  <a:pt x="1" y="277"/>
                </a:cubicBezTo>
                <a:cubicBezTo>
                  <a:pt x="1" y="277"/>
                  <a:pt x="1" y="277"/>
                  <a:pt x="1" y="277"/>
                </a:cubicBezTo>
                <a:moveTo>
                  <a:pt x="1" y="277"/>
                </a:moveTo>
                <a:cubicBezTo>
                  <a:pt x="1" y="277"/>
                  <a:pt x="1" y="277"/>
                  <a:pt x="1" y="277"/>
                </a:cubicBezTo>
                <a:cubicBezTo>
                  <a:pt x="1" y="277"/>
                  <a:pt x="1" y="277"/>
                  <a:pt x="1" y="277"/>
                </a:cubicBezTo>
                <a:moveTo>
                  <a:pt x="1" y="277"/>
                </a:moveTo>
                <a:cubicBezTo>
                  <a:pt x="1" y="277"/>
                  <a:pt x="1" y="277"/>
                  <a:pt x="1" y="277"/>
                </a:cubicBezTo>
                <a:cubicBezTo>
                  <a:pt x="1" y="277"/>
                  <a:pt x="1" y="277"/>
                  <a:pt x="1" y="277"/>
                </a:cubicBezTo>
                <a:moveTo>
                  <a:pt x="1" y="276"/>
                </a:moveTo>
                <a:cubicBezTo>
                  <a:pt x="1" y="276"/>
                  <a:pt x="1" y="276"/>
                  <a:pt x="1" y="276"/>
                </a:cubicBezTo>
                <a:cubicBezTo>
                  <a:pt x="1" y="276"/>
                  <a:pt x="1" y="276"/>
                  <a:pt x="1" y="276"/>
                </a:cubicBezTo>
                <a:moveTo>
                  <a:pt x="1" y="276"/>
                </a:moveTo>
                <a:cubicBezTo>
                  <a:pt x="1" y="276"/>
                  <a:pt x="1" y="276"/>
                  <a:pt x="1" y="276"/>
                </a:cubicBezTo>
                <a:cubicBezTo>
                  <a:pt x="1" y="276"/>
                  <a:pt x="1" y="276"/>
                  <a:pt x="1" y="276"/>
                </a:cubicBezTo>
                <a:moveTo>
                  <a:pt x="1" y="276"/>
                </a:moveTo>
                <a:cubicBezTo>
                  <a:pt x="1" y="276"/>
                  <a:pt x="1" y="276"/>
                  <a:pt x="1" y="276"/>
                </a:cubicBezTo>
                <a:cubicBezTo>
                  <a:pt x="1" y="276"/>
                  <a:pt x="1" y="276"/>
                  <a:pt x="1" y="276"/>
                </a:cubicBezTo>
                <a:moveTo>
                  <a:pt x="1" y="276"/>
                </a:moveTo>
                <a:cubicBezTo>
                  <a:pt x="1" y="276"/>
                  <a:pt x="1" y="276"/>
                  <a:pt x="1" y="276"/>
                </a:cubicBezTo>
                <a:cubicBezTo>
                  <a:pt x="1" y="276"/>
                  <a:pt x="1" y="276"/>
                  <a:pt x="1" y="276"/>
                </a:cubicBezTo>
                <a:moveTo>
                  <a:pt x="1" y="276"/>
                </a:moveTo>
                <a:cubicBezTo>
                  <a:pt x="1" y="276"/>
                  <a:pt x="1" y="276"/>
                  <a:pt x="1" y="276"/>
                </a:cubicBezTo>
                <a:cubicBezTo>
                  <a:pt x="1" y="276"/>
                  <a:pt x="1" y="276"/>
                  <a:pt x="1" y="276"/>
                </a:cubicBezTo>
                <a:moveTo>
                  <a:pt x="1" y="275"/>
                </a:moveTo>
                <a:cubicBezTo>
                  <a:pt x="1" y="275"/>
                  <a:pt x="1" y="275"/>
                  <a:pt x="1" y="275"/>
                </a:cubicBezTo>
                <a:cubicBezTo>
                  <a:pt x="1" y="275"/>
                  <a:pt x="1" y="275"/>
                  <a:pt x="1" y="275"/>
                </a:cubicBezTo>
                <a:moveTo>
                  <a:pt x="1" y="275"/>
                </a:moveTo>
                <a:cubicBezTo>
                  <a:pt x="1" y="275"/>
                  <a:pt x="1" y="275"/>
                  <a:pt x="1" y="275"/>
                </a:cubicBezTo>
                <a:cubicBezTo>
                  <a:pt x="1" y="275"/>
                  <a:pt x="1" y="275"/>
                  <a:pt x="1" y="275"/>
                </a:cubicBezTo>
                <a:moveTo>
                  <a:pt x="1" y="275"/>
                </a:moveTo>
                <a:cubicBezTo>
                  <a:pt x="1" y="275"/>
                  <a:pt x="1" y="275"/>
                  <a:pt x="1" y="275"/>
                </a:cubicBezTo>
                <a:cubicBezTo>
                  <a:pt x="1" y="275"/>
                  <a:pt x="1" y="275"/>
                  <a:pt x="1" y="275"/>
                </a:cubicBezTo>
                <a:moveTo>
                  <a:pt x="1" y="275"/>
                </a:moveTo>
                <a:cubicBezTo>
                  <a:pt x="1" y="275"/>
                  <a:pt x="1" y="275"/>
                  <a:pt x="1" y="275"/>
                </a:cubicBezTo>
                <a:cubicBezTo>
                  <a:pt x="1" y="275"/>
                  <a:pt x="1" y="275"/>
                  <a:pt x="1" y="275"/>
                </a:cubicBezTo>
                <a:moveTo>
                  <a:pt x="1" y="275"/>
                </a:moveTo>
                <a:cubicBezTo>
                  <a:pt x="1" y="275"/>
                  <a:pt x="1" y="275"/>
                  <a:pt x="1" y="275"/>
                </a:cubicBezTo>
                <a:cubicBezTo>
                  <a:pt x="1" y="275"/>
                  <a:pt x="1" y="275"/>
                  <a:pt x="1" y="275"/>
                </a:cubicBezTo>
                <a:moveTo>
                  <a:pt x="1" y="274"/>
                </a:moveTo>
                <a:cubicBezTo>
                  <a:pt x="1" y="274"/>
                  <a:pt x="1" y="274"/>
                  <a:pt x="1" y="274"/>
                </a:cubicBezTo>
                <a:cubicBezTo>
                  <a:pt x="1" y="274"/>
                  <a:pt x="1" y="274"/>
                  <a:pt x="1" y="274"/>
                </a:cubicBezTo>
                <a:moveTo>
                  <a:pt x="1" y="274"/>
                </a:moveTo>
                <a:cubicBezTo>
                  <a:pt x="1" y="274"/>
                  <a:pt x="1" y="274"/>
                  <a:pt x="1" y="274"/>
                </a:cubicBezTo>
                <a:cubicBezTo>
                  <a:pt x="1" y="274"/>
                  <a:pt x="1" y="274"/>
                  <a:pt x="1" y="274"/>
                </a:cubicBezTo>
                <a:moveTo>
                  <a:pt x="1" y="274"/>
                </a:moveTo>
                <a:cubicBezTo>
                  <a:pt x="1" y="274"/>
                  <a:pt x="1" y="274"/>
                  <a:pt x="1" y="274"/>
                </a:cubicBezTo>
                <a:cubicBezTo>
                  <a:pt x="1" y="274"/>
                  <a:pt x="1" y="274"/>
                  <a:pt x="1" y="274"/>
                </a:cubicBezTo>
                <a:moveTo>
                  <a:pt x="1" y="274"/>
                </a:moveTo>
                <a:cubicBezTo>
                  <a:pt x="1" y="274"/>
                  <a:pt x="1" y="274"/>
                  <a:pt x="1" y="274"/>
                </a:cubicBezTo>
                <a:cubicBezTo>
                  <a:pt x="1" y="274"/>
                  <a:pt x="1" y="274"/>
                  <a:pt x="1" y="274"/>
                </a:cubicBezTo>
                <a:moveTo>
                  <a:pt x="1" y="274"/>
                </a:moveTo>
                <a:cubicBezTo>
                  <a:pt x="1" y="274"/>
                  <a:pt x="1" y="274"/>
                  <a:pt x="1" y="274"/>
                </a:cubicBezTo>
                <a:cubicBezTo>
                  <a:pt x="1" y="274"/>
                  <a:pt x="1" y="274"/>
                  <a:pt x="1" y="274"/>
                </a:cubicBezTo>
                <a:moveTo>
                  <a:pt x="1" y="273"/>
                </a:moveTo>
                <a:cubicBezTo>
                  <a:pt x="1" y="273"/>
                  <a:pt x="1" y="273"/>
                  <a:pt x="1" y="273"/>
                </a:cubicBezTo>
                <a:cubicBezTo>
                  <a:pt x="1" y="273"/>
                  <a:pt x="1" y="273"/>
                  <a:pt x="1" y="273"/>
                </a:cubicBezTo>
                <a:moveTo>
                  <a:pt x="1" y="273"/>
                </a:moveTo>
                <a:cubicBezTo>
                  <a:pt x="1" y="273"/>
                  <a:pt x="1" y="273"/>
                  <a:pt x="1" y="273"/>
                </a:cubicBezTo>
                <a:cubicBezTo>
                  <a:pt x="1" y="273"/>
                  <a:pt x="1" y="273"/>
                  <a:pt x="1" y="273"/>
                </a:cubicBezTo>
                <a:moveTo>
                  <a:pt x="1" y="273"/>
                </a:moveTo>
                <a:cubicBezTo>
                  <a:pt x="1" y="273"/>
                  <a:pt x="1" y="273"/>
                  <a:pt x="1" y="273"/>
                </a:cubicBezTo>
                <a:cubicBezTo>
                  <a:pt x="1" y="273"/>
                  <a:pt x="1" y="273"/>
                  <a:pt x="1" y="273"/>
                </a:cubicBezTo>
                <a:moveTo>
                  <a:pt x="1" y="273"/>
                </a:moveTo>
                <a:cubicBezTo>
                  <a:pt x="1" y="273"/>
                  <a:pt x="1" y="273"/>
                  <a:pt x="1" y="273"/>
                </a:cubicBezTo>
                <a:cubicBezTo>
                  <a:pt x="1" y="273"/>
                  <a:pt x="1" y="273"/>
                  <a:pt x="1" y="273"/>
                </a:cubicBezTo>
                <a:moveTo>
                  <a:pt x="1" y="273"/>
                </a:moveTo>
                <a:cubicBezTo>
                  <a:pt x="1" y="273"/>
                  <a:pt x="1" y="273"/>
                  <a:pt x="1" y="273"/>
                </a:cubicBezTo>
                <a:cubicBezTo>
                  <a:pt x="1" y="273"/>
                  <a:pt x="1" y="273"/>
                  <a:pt x="1" y="273"/>
                </a:cubicBezTo>
                <a:moveTo>
                  <a:pt x="1" y="272"/>
                </a:moveTo>
                <a:cubicBezTo>
                  <a:pt x="1" y="272"/>
                  <a:pt x="1" y="272"/>
                  <a:pt x="1" y="272"/>
                </a:cubicBezTo>
                <a:cubicBezTo>
                  <a:pt x="1" y="272"/>
                  <a:pt x="1" y="272"/>
                  <a:pt x="1" y="272"/>
                </a:cubicBezTo>
                <a:moveTo>
                  <a:pt x="1" y="272"/>
                </a:moveTo>
                <a:cubicBezTo>
                  <a:pt x="1" y="272"/>
                  <a:pt x="1" y="272"/>
                  <a:pt x="1" y="272"/>
                </a:cubicBezTo>
                <a:cubicBezTo>
                  <a:pt x="1" y="272"/>
                  <a:pt x="1" y="272"/>
                  <a:pt x="1" y="272"/>
                </a:cubicBezTo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moveTo>
                  <a:pt x="1" y="5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5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3"/>
                  <a:pt x="1" y="3"/>
                  <a:pt x="1" y="4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99C4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635"/>
          <p:cNvSpPr>
            <a:spLocks/>
          </p:cNvSpPr>
          <p:nvPr/>
        </p:nvSpPr>
        <p:spPr bwMode="auto">
          <a:xfrm>
            <a:off x="11364913" y="5400675"/>
            <a:ext cx="60325" cy="414338"/>
          </a:xfrm>
          <a:custGeom>
            <a:avLst/>
            <a:gdLst>
              <a:gd name="T0" fmla="*/ 0 w 49"/>
              <a:gd name="T1" fmla="*/ 230 h 336"/>
              <a:gd name="T2" fmla="*/ 19 w 49"/>
              <a:gd name="T3" fmla="*/ 336 h 336"/>
              <a:gd name="T4" fmla="*/ 48 w 49"/>
              <a:gd name="T5" fmla="*/ 309 h 336"/>
              <a:gd name="T6" fmla="*/ 49 w 49"/>
              <a:gd name="T7" fmla="*/ 308 h 336"/>
              <a:gd name="T8" fmla="*/ 49 w 49"/>
              <a:gd name="T9" fmla="*/ 308 h 336"/>
              <a:gd name="T10" fmla="*/ 49 w 49"/>
              <a:gd name="T11" fmla="*/ 308 h 336"/>
              <a:gd name="T12" fmla="*/ 49 w 49"/>
              <a:gd name="T13" fmla="*/ 307 h 336"/>
              <a:gd name="T14" fmla="*/ 49 w 49"/>
              <a:gd name="T15" fmla="*/ 307 h 336"/>
              <a:gd name="T16" fmla="*/ 49 w 49"/>
              <a:gd name="T17" fmla="*/ 307 h 336"/>
              <a:gd name="T18" fmla="*/ 49 w 49"/>
              <a:gd name="T19" fmla="*/ 307 h 336"/>
              <a:gd name="T20" fmla="*/ 49 w 49"/>
              <a:gd name="T21" fmla="*/ 306 h 336"/>
              <a:gd name="T22" fmla="*/ 49 w 49"/>
              <a:gd name="T23" fmla="*/ 306 h 336"/>
              <a:gd name="T24" fmla="*/ 49 w 49"/>
              <a:gd name="T25" fmla="*/ 306 h 336"/>
              <a:gd name="T26" fmla="*/ 49 w 49"/>
              <a:gd name="T27" fmla="*/ 305 h 336"/>
              <a:gd name="T28" fmla="*/ 49 w 49"/>
              <a:gd name="T29" fmla="*/ 305 h 336"/>
              <a:gd name="T30" fmla="*/ 49 w 49"/>
              <a:gd name="T31" fmla="*/ 305 h 336"/>
              <a:gd name="T32" fmla="*/ 49 w 49"/>
              <a:gd name="T33" fmla="*/ 304 h 336"/>
              <a:gd name="T34" fmla="*/ 49 w 49"/>
              <a:gd name="T35" fmla="*/ 304 h 336"/>
              <a:gd name="T36" fmla="*/ 49 w 49"/>
              <a:gd name="T37" fmla="*/ 304 h 336"/>
              <a:gd name="T38" fmla="*/ 49 w 49"/>
              <a:gd name="T39" fmla="*/ 304 h 336"/>
              <a:gd name="T40" fmla="*/ 49 w 49"/>
              <a:gd name="T41" fmla="*/ 303 h 336"/>
              <a:gd name="T42" fmla="*/ 49 w 49"/>
              <a:gd name="T43" fmla="*/ 303 h 336"/>
              <a:gd name="T44" fmla="*/ 49 w 49"/>
              <a:gd name="T45" fmla="*/ 303 h 336"/>
              <a:gd name="T46" fmla="*/ 49 w 49"/>
              <a:gd name="T47" fmla="*/ 302 h 336"/>
              <a:gd name="T48" fmla="*/ 49 w 49"/>
              <a:gd name="T49" fmla="*/ 302 h 336"/>
              <a:gd name="T50" fmla="*/ 49 w 49"/>
              <a:gd name="T51" fmla="*/ 302 h 336"/>
              <a:gd name="T52" fmla="*/ 49 w 49"/>
              <a:gd name="T53" fmla="*/ 301 h 336"/>
              <a:gd name="T54" fmla="*/ 49 w 49"/>
              <a:gd name="T55" fmla="*/ 301 h 336"/>
              <a:gd name="T56" fmla="*/ 49 w 49"/>
              <a:gd name="T57" fmla="*/ 36 h 336"/>
              <a:gd name="T58" fmla="*/ 49 w 49"/>
              <a:gd name="T59" fmla="*/ 35 h 336"/>
              <a:gd name="T60" fmla="*/ 49 w 49"/>
              <a:gd name="T61" fmla="*/ 35 h 336"/>
              <a:gd name="T62" fmla="*/ 49 w 49"/>
              <a:gd name="T63" fmla="*/ 35 h 336"/>
              <a:gd name="T64" fmla="*/ 49 w 49"/>
              <a:gd name="T65" fmla="*/ 34 h 336"/>
              <a:gd name="T66" fmla="*/ 49 w 49"/>
              <a:gd name="T67" fmla="*/ 34 h 336"/>
              <a:gd name="T68" fmla="*/ 49 w 49"/>
              <a:gd name="T69" fmla="*/ 34 h 336"/>
              <a:gd name="T70" fmla="*/ 49 w 49"/>
              <a:gd name="T71" fmla="*/ 33 h 336"/>
              <a:gd name="T72" fmla="*/ 49 w 49"/>
              <a:gd name="T73" fmla="*/ 33 h 336"/>
              <a:gd name="T74" fmla="*/ 49 w 49"/>
              <a:gd name="T75" fmla="*/ 33 h 336"/>
              <a:gd name="T76" fmla="*/ 49 w 49"/>
              <a:gd name="T77" fmla="*/ 32 h 336"/>
              <a:gd name="T78" fmla="*/ 49 w 49"/>
              <a:gd name="T79" fmla="*/ 32 h 336"/>
              <a:gd name="T80" fmla="*/ 49 w 49"/>
              <a:gd name="T81" fmla="*/ 32 h 336"/>
              <a:gd name="T82" fmla="*/ 49 w 49"/>
              <a:gd name="T83" fmla="*/ 31 h 336"/>
              <a:gd name="T84" fmla="*/ 49 w 49"/>
              <a:gd name="T85" fmla="*/ 31 h 336"/>
              <a:gd name="T86" fmla="*/ 49 w 49"/>
              <a:gd name="T87" fmla="*/ 31 h 336"/>
              <a:gd name="T88" fmla="*/ 49 w 49"/>
              <a:gd name="T89" fmla="*/ 31 h 336"/>
              <a:gd name="T90" fmla="*/ 49 w 49"/>
              <a:gd name="T91" fmla="*/ 30 h 336"/>
              <a:gd name="T92" fmla="*/ 49 w 49"/>
              <a:gd name="T93" fmla="*/ 30 h 336"/>
              <a:gd name="T94" fmla="*/ 49 w 49"/>
              <a:gd name="T95" fmla="*/ 29 h 336"/>
              <a:gd name="T96" fmla="*/ 49 w 49"/>
              <a:gd name="T97" fmla="*/ 29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9" h="336">
                <a:moveTo>
                  <a:pt x="19" y="0"/>
                </a:moveTo>
                <a:cubicBezTo>
                  <a:pt x="0" y="59"/>
                  <a:pt x="0" y="59"/>
                  <a:pt x="0" y="59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84"/>
                  <a:pt x="0" y="284"/>
                  <a:pt x="0" y="284"/>
                </a:cubicBezTo>
                <a:cubicBezTo>
                  <a:pt x="19" y="336"/>
                  <a:pt x="19" y="336"/>
                  <a:pt x="19" y="336"/>
                </a:cubicBezTo>
                <a:cubicBezTo>
                  <a:pt x="19" y="336"/>
                  <a:pt x="19" y="336"/>
                  <a:pt x="19" y="336"/>
                </a:cubicBezTo>
                <a:cubicBezTo>
                  <a:pt x="33" y="334"/>
                  <a:pt x="45" y="323"/>
                  <a:pt x="48" y="309"/>
                </a:cubicBezTo>
                <a:cubicBezTo>
                  <a:pt x="48" y="309"/>
                  <a:pt x="48" y="309"/>
                  <a:pt x="48" y="309"/>
                </a:cubicBezTo>
                <a:cubicBezTo>
                  <a:pt x="48" y="309"/>
                  <a:pt x="48" y="309"/>
                  <a:pt x="48" y="309"/>
                </a:cubicBezTo>
                <a:cubicBezTo>
                  <a:pt x="48" y="309"/>
                  <a:pt x="48" y="309"/>
                  <a:pt x="48" y="309"/>
                </a:cubicBezTo>
                <a:cubicBezTo>
                  <a:pt x="49" y="309"/>
                  <a:pt x="49" y="308"/>
                  <a:pt x="49" y="308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49" y="307"/>
                </a:cubicBezTo>
                <a:cubicBezTo>
                  <a:pt x="49" y="307"/>
                  <a:pt x="49" y="307"/>
                  <a:pt x="49" y="307"/>
                </a:cubicBezTo>
                <a:cubicBezTo>
                  <a:pt x="49" y="307"/>
                  <a:pt x="49" y="307"/>
                  <a:pt x="49" y="307"/>
                </a:cubicBezTo>
                <a:cubicBezTo>
                  <a:pt x="49" y="307"/>
                  <a:pt x="49" y="307"/>
                  <a:pt x="49" y="307"/>
                </a:cubicBezTo>
                <a:cubicBezTo>
                  <a:pt x="49" y="307"/>
                  <a:pt x="49" y="307"/>
                  <a:pt x="49" y="307"/>
                </a:cubicBezTo>
                <a:cubicBezTo>
                  <a:pt x="49" y="307"/>
                  <a:pt x="49" y="307"/>
                  <a:pt x="49" y="307"/>
                </a:cubicBezTo>
                <a:cubicBezTo>
                  <a:pt x="49" y="307"/>
                  <a:pt x="49" y="307"/>
                  <a:pt x="49" y="307"/>
                </a:cubicBezTo>
                <a:cubicBezTo>
                  <a:pt x="49" y="307"/>
                  <a:pt x="49" y="307"/>
                  <a:pt x="49" y="307"/>
                </a:cubicBezTo>
                <a:cubicBezTo>
                  <a:pt x="49" y="307"/>
                  <a:pt x="49" y="307"/>
                  <a:pt x="49" y="307"/>
                </a:cubicBezTo>
                <a:cubicBezTo>
                  <a:pt x="49" y="307"/>
                  <a:pt x="49" y="306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5"/>
                  <a:pt x="49" y="305"/>
                </a:cubicBezTo>
                <a:cubicBezTo>
                  <a:pt x="49" y="305"/>
                  <a:pt x="49" y="305"/>
                  <a:pt x="49" y="305"/>
                </a:cubicBezTo>
                <a:cubicBezTo>
                  <a:pt x="49" y="305"/>
                  <a:pt x="49" y="305"/>
                  <a:pt x="49" y="305"/>
                </a:cubicBezTo>
                <a:cubicBezTo>
                  <a:pt x="49" y="305"/>
                  <a:pt x="49" y="305"/>
                  <a:pt x="49" y="305"/>
                </a:cubicBezTo>
                <a:cubicBezTo>
                  <a:pt x="49" y="305"/>
                  <a:pt x="49" y="305"/>
                  <a:pt x="49" y="305"/>
                </a:cubicBezTo>
                <a:cubicBezTo>
                  <a:pt x="49" y="305"/>
                  <a:pt x="49" y="305"/>
                  <a:pt x="49" y="305"/>
                </a:cubicBezTo>
                <a:cubicBezTo>
                  <a:pt x="49" y="305"/>
                  <a:pt x="49" y="305"/>
                  <a:pt x="49" y="305"/>
                </a:cubicBezTo>
                <a:cubicBezTo>
                  <a:pt x="49" y="305"/>
                  <a:pt x="49" y="305"/>
                  <a:pt x="49" y="305"/>
                </a:cubicBezTo>
                <a:cubicBezTo>
                  <a:pt x="49" y="305"/>
                  <a:pt x="49" y="305"/>
                  <a:pt x="49" y="305"/>
                </a:cubicBezTo>
                <a:cubicBezTo>
                  <a:pt x="49" y="305"/>
                  <a:pt x="49" y="305"/>
                  <a:pt x="49" y="305"/>
                </a:cubicBezTo>
                <a:cubicBezTo>
                  <a:pt x="49" y="305"/>
                  <a:pt x="49" y="304"/>
                  <a:pt x="49" y="304"/>
                </a:cubicBezTo>
                <a:cubicBezTo>
                  <a:pt x="49" y="304"/>
                  <a:pt x="49" y="304"/>
                  <a:pt x="49" y="304"/>
                </a:cubicBezTo>
                <a:cubicBezTo>
                  <a:pt x="49" y="304"/>
                  <a:pt x="49" y="304"/>
                  <a:pt x="49" y="304"/>
                </a:cubicBezTo>
                <a:cubicBezTo>
                  <a:pt x="49" y="304"/>
                  <a:pt x="49" y="304"/>
                  <a:pt x="49" y="304"/>
                </a:cubicBezTo>
                <a:cubicBezTo>
                  <a:pt x="49" y="304"/>
                  <a:pt x="49" y="304"/>
                  <a:pt x="49" y="304"/>
                </a:cubicBezTo>
                <a:cubicBezTo>
                  <a:pt x="49" y="304"/>
                  <a:pt x="49" y="304"/>
                  <a:pt x="49" y="304"/>
                </a:cubicBezTo>
                <a:cubicBezTo>
                  <a:pt x="49" y="304"/>
                  <a:pt x="49" y="304"/>
                  <a:pt x="49" y="304"/>
                </a:cubicBezTo>
                <a:cubicBezTo>
                  <a:pt x="49" y="304"/>
                  <a:pt x="49" y="304"/>
                  <a:pt x="49" y="304"/>
                </a:cubicBezTo>
                <a:cubicBezTo>
                  <a:pt x="49" y="304"/>
                  <a:pt x="49" y="304"/>
                  <a:pt x="49" y="304"/>
                </a:cubicBezTo>
                <a:cubicBezTo>
                  <a:pt x="49" y="304"/>
                  <a:pt x="49" y="304"/>
                  <a:pt x="49" y="304"/>
                </a:cubicBezTo>
                <a:cubicBezTo>
                  <a:pt x="49" y="304"/>
                  <a:pt x="49" y="303"/>
                  <a:pt x="49" y="303"/>
                </a:cubicBezTo>
                <a:cubicBezTo>
                  <a:pt x="49" y="303"/>
                  <a:pt x="49" y="303"/>
                  <a:pt x="49" y="303"/>
                </a:cubicBezTo>
                <a:cubicBezTo>
                  <a:pt x="49" y="303"/>
                  <a:pt x="49" y="303"/>
                  <a:pt x="49" y="303"/>
                </a:cubicBezTo>
                <a:cubicBezTo>
                  <a:pt x="49" y="303"/>
                  <a:pt x="49" y="303"/>
                  <a:pt x="49" y="303"/>
                </a:cubicBezTo>
                <a:cubicBezTo>
                  <a:pt x="49" y="303"/>
                  <a:pt x="49" y="303"/>
                  <a:pt x="49" y="303"/>
                </a:cubicBezTo>
                <a:cubicBezTo>
                  <a:pt x="49" y="303"/>
                  <a:pt x="49" y="303"/>
                  <a:pt x="49" y="303"/>
                </a:cubicBezTo>
                <a:cubicBezTo>
                  <a:pt x="49" y="303"/>
                  <a:pt x="49" y="303"/>
                  <a:pt x="49" y="303"/>
                </a:cubicBezTo>
                <a:cubicBezTo>
                  <a:pt x="49" y="303"/>
                  <a:pt x="49" y="303"/>
                  <a:pt x="49" y="303"/>
                </a:cubicBezTo>
                <a:cubicBezTo>
                  <a:pt x="49" y="303"/>
                  <a:pt x="49" y="303"/>
                  <a:pt x="49" y="303"/>
                </a:cubicBezTo>
                <a:cubicBezTo>
                  <a:pt x="49" y="303"/>
                  <a:pt x="49" y="303"/>
                  <a:pt x="49" y="303"/>
                </a:cubicBezTo>
                <a:cubicBezTo>
                  <a:pt x="49" y="303"/>
                  <a:pt x="49" y="302"/>
                  <a:pt x="49" y="302"/>
                </a:cubicBezTo>
                <a:cubicBezTo>
                  <a:pt x="49" y="302"/>
                  <a:pt x="49" y="302"/>
                  <a:pt x="49" y="302"/>
                </a:cubicBezTo>
                <a:cubicBezTo>
                  <a:pt x="49" y="302"/>
                  <a:pt x="49" y="302"/>
                  <a:pt x="49" y="302"/>
                </a:cubicBezTo>
                <a:cubicBezTo>
                  <a:pt x="49" y="302"/>
                  <a:pt x="49" y="302"/>
                  <a:pt x="49" y="302"/>
                </a:cubicBezTo>
                <a:cubicBezTo>
                  <a:pt x="49" y="302"/>
                  <a:pt x="49" y="302"/>
                  <a:pt x="49" y="302"/>
                </a:cubicBezTo>
                <a:cubicBezTo>
                  <a:pt x="49" y="302"/>
                  <a:pt x="49" y="302"/>
                  <a:pt x="49" y="302"/>
                </a:cubicBezTo>
                <a:cubicBezTo>
                  <a:pt x="49" y="302"/>
                  <a:pt x="49" y="302"/>
                  <a:pt x="49" y="302"/>
                </a:cubicBezTo>
                <a:cubicBezTo>
                  <a:pt x="49" y="302"/>
                  <a:pt x="49" y="302"/>
                  <a:pt x="49" y="302"/>
                </a:cubicBezTo>
                <a:cubicBezTo>
                  <a:pt x="49" y="302"/>
                  <a:pt x="49" y="302"/>
                  <a:pt x="49" y="302"/>
                </a:cubicBezTo>
                <a:cubicBezTo>
                  <a:pt x="49" y="302"/>
                  <a:pt x="49" y="302"/>
                  <a:pt x="49" y="302"/>
                </a:cubicBezTo>
                <a:cubicBezTo>
                  <a:pt x="49" y="302"/>
                  <a:pt x="49" y="301"/>
                  <a:pt x="49" y="301"/>
                </a:cubicBezTo>
                <a:cubicBezTo>
                  <a:pt x="49" y="301"/>
                  <a:pt x="49" y="301"/>
                  <a:pt x="49" y="301"/>
                </a:cubicBezTo>
                <a:cubicBezTo>
                  <a:pt x="49" y="301"/>
                  <a:pt x="49" y="301"/>
                  <a:pt x="49" y="301"/>
                </a:cubicBezTo>
                <a:cubicBezTo>
                  <a:pt x="49" y="301"/>
                  <a:pt x="49" y="301"/>
                  <a:pt x="49" y="301"/>
                </a:cubicBezTo>
                <a:cubicBezTo>
                  <a:pt x="49" y="301"/>
                  <a:pt x="49" y="301"/>
                  <a:pt x="49" y="301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6" y="15"/>
                  <a:pt x="34" y="3"/>
                  <a:pt x="19" y="0"/>
                </a:cubicBezTo>
              </a:path>
            </a:pathLst>
          </a:custGeom>
          <a:solidFill>
            <a:srgbClr val="0B3F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636"/>
          <p:cNvSpPr>
            <a:spLocks/>
          </p:cNvSpPr>
          <p:nvPr/>
        </p:nvSpPr>
        <p:spPr bwMode="auto">
          <a:xfrm>
            <a:off x="11153775" y="5400675"/>
            <a:ext cx="234950" cy="73025"/>
          </a:xfrm>
          <a:custGeom>
            <a:avLst/>
            <a:gdLst>
              <a:gd name="T0" fmla="*/ 183 w 191"/>
              <a:gd name="T1" fmla="*/ 0 h 60"/>
              <a:gd name="T2" fmla="*/ 0 w 191"/>
              <a:gd name="T3" fmla="*/ 0 h 60"/>
              <a:gd name="T4" fmla="*/ 0 w 191"/>
              <a:gd name="T5" fmla="*/ 29 h 60"/>
              <a:gd name="T6" fmla="*/ 0 w 191"/>
              <a:gd name="T7" fmla="*/ 18 h 60"/>
              <a:gd name="T8" fmla="*/ 25 w 191"/>
              <a:gd name="T9" fmla="*/ 29 h 60"/>
              <a:gd name="T10" fmla="*/ 30 w 191"/>
              <a:gd name="T11" fmla="*/ 29 h 60"/>
              <a:gd name="T12" fmla="*/ 30 w 191"/>
              <a:gd name="T13" fmla="*/ 31 h 60"/>
              <a:gd name="T14" fmla="*/ 30 w 191"/>
              <a:gd name="T15" fmla="*/ 60 h 60"/>
              <a:gd name="T16" fmla="*/ 172 w 191"/>
              <a:gd name="T17" fmla="*/ 60 h 60"/>
              <a:gd name="T18" fmla="*/ 191 w 191"/>
              <a:gd name="T19" fmla="*/ 1 h 60"/>
              <a:gd name="T20" fmla="*/ 183 w 191"/>
              <a:gd name="T21" fmla="*/ 0 h 60"/>
              <a:gd name="T22" fmla="*/ 183 w 191"/>
              <a:gd name="T2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1" h="60">
                <a:moveTo>
                  <a:pt x="18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8"/>
                  <a:pt x="0" y="18"/>
                  <a:pt x="0" y="18"/>
                </a:cubicBezTo>
                <a:cubicBezTo>
                  <a:pt x="25" y="29"/>
                  <a:pt x="25" y="29"/>
                  <a:pt x="25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60"/>
                  <a:pt x="30" y="60"/>
                  <a:pt x="30" y="60"/>
                </a:cubicBezTo>
                <a:cubicBezTo>
                  <a:pt x="172" y="60"/>
                  <a:pt x="172" y="60"/>
                  <a:pt x="172" y="60"/>
                </a:cubicBezTo>
                <a:cubicBezTo>
                  <a:pt x="191" y="1"/>
                  <a:pt x="191" y="1"/>
                  <a:pt x="191" y="1"/>
                </a:cubicBezTo>
                <a:cubicBezTo>
                  <a:pt x="188" y="1"/>
                  <a:pt x="186" y="0"/>
                  <a:pt x="183" y="0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0833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637"/>
          <p:cNvSpPr>
            <a:spLocks/>
          </p:cNvSpPr>
          <p:nvPr/>
        </p:nvSpPr>
        <p:spPr bwMode="auto">
          <a:xfrm>
            <a:off x="10763250" y="5400675"/>
            <a:ext cx="390525" cy="34925"/>
          </a:xfrm>
          <a:custGeom>
            <a:avLst/>
            <a:gdLst>
              <a:gd name="T0" fmla="*/ 246 w 246"/>
              <a:gd name="T1" fmla="*/ 0 h 22"/>
              <a:gd name="T2" fmla="*/ 26 w 246"/>
              <a:gd name="T3" fmla="*/ 0 h 22"/>
              <a:gd name="T4" fmla="*/ 0 w 246"/>
              <a:gd name="T5" fmla="*/ 22 h 22"/>
              <a:gd name="T6" fmla="*/ 246 w 246"/>
              <a:gd name="T7" fmla="*/ 22 h 22"/>
              <a:gd name="T8" fmla="*/ 246 w 246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6" h="22">
                <a:moveTo>
                  <a:pt x="246" y="0"/>
                </a:moveTo>
                <a:lnTo>
                  <a:pt x="26" y="0"/>
                </a:lnTo>
                <a:lnTo>
                  <a:pt x="0" y="22"/>
                </a:lnTo>
                <a:lnTo>
                  <a:pt x="246" y="22"/>
                </a:lnTo>
                <a:lnTo>
                  <a:pt x="246" y="0"/>
                </a:lnTo>
                <a:close/>
              </a:path>
            </a:pathLst>
          </a:custGeom>
          <a:solidFill>
            <a:srgbClr val="ED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638"/>
          <p:cNvSpPr>
            <a:spLocks/>
          </p:cNvSpPr>
          <p:nvPr/>
        </p:nvSpPr>
        <p:spPr bwMode="auto">
          <a:xfrm>
            <a:off x="10763250" y="5400675"/>
            <a:ext cx="390525" cy="34925"/>
          </a:xfrm>
          <a:custGeom>
            <a:avLst/>
            <a:gdLst>
              <a:gd name="T0" fmla="*/ 246 w 246"/>
              <a:gd name="T1" fmla="*/ 0 h 22"/>
              <a:gd name="T2" fmla="*/ 26 w 246"/>
              <a:gd name="T3" fmla="*/ 0 h 22"/>
              <a:gd name="T4" fmla="*/ 0 w 246"/>
              <a:gd name="T5" fmla="*/ 22 h 22"/>
              <a:gd name="T6" fmla="*/ 246 w 246"/>
              <a:gd name="T7" fmla="*/ 22 h 22"/>
              <a:gd name="T8" fmla="*/ 246 w 246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6" h="22">
                <a:moveTo>
                  <a:pt x="246" y="0"/>
                </a:moveTo>
                <a:lnTo>
                  <a:pt x="26" y="0"/>
                </a:lnTo>
                <a:lnTo>
                  <a:pt x="0" y="22"/>
                </a:lnTo>
                <a:lnTo>
                  <a:pt x="246" y="22"/>
                </a:lnTo>
                <a:lnTo>
                  <a:pt x="24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639"/>
          <p:cNvSpPr>
            <a:spLocks/>
          </p:cNvSpPr>
          <p:nvPr/>
        </p:nvSpPr>
        <p:spPr bwMode="auto">
          <a:xfrm>
            <a:off x="10563225" y="5400675"/>
            <a:ext cx="196850" cy="73025"/>
          </a:xfrm>
          <a:custGeom>
            <a:avLst/>
            <a:gdLst>
              <a:gd name="T0" fmla="*/ 160 w 160"/>
              <a:gd name="T1" fmla="*/ 0 h 60"/>
              <a:gd name="T2" fmla="*/ 7 w 160"/>
              <a:gd name="T3" fmla="*/ 0 h 60"/>
              <a:gd name="T4" fmla="*/ 7 w 160"/>
              <a:gd name="T5" fmla="*/ 0 h 60"/>
              <a:gd name="T6" fmla="*/ 0 w 160"/>
              <a:gd name="T7" fmla="*/ 1 h 60"/>
              <a:gd name="T8" fmla="*/ 19 w 160"/>
              <a:gd name="T9" fmla="*/ 60 h 60"/>
              <a:gd name="T10" fmla="*/ 129 w 160"/>
              <a:gd name="T11" fmla="*/ 60 h 60"/>
              <a:gd name="T12" fmla="*/ 129 w 160"/>
              <a:gd name="T13" fmla="*/ 29 h 60"/>
              <a:gd name="T14" fmla="*/ 134 w 160"/>
              <a:gd name="T15" fmla="*/ 29 h 60"/>
              <a:gd name="T16" fmla="*/ 160 w 160"/>
              <a:gd name="T17" fmla="*/ 18 h 60"/>
              <a:gd name="T18" fmla="*/ 160 w 160"/>
              <a:gd name="T1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60">
                <a:moveTo>
                  <a:pt x="160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2" y="1"/>
                  <a:pt x="0" y="1"/>
                </a:cubicBezTo>
                <a:cubicBezTo>
                  <a:pt x="19" y="60"/>
                  <a:pt x="19" y="60"/>
                  <a:pt x="19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0"/>
                  <a:pt x="160" y="0"/>
                  <a:pt x="160" y="0"/>
                </a:cubicBezTo>
              </a:path>
            </a:pathLst>
          </a:custGeom>
          <a:solidFill>
            <a:srgbClr val="0833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640"/>
          <p:cNvSpPr>
            <a:spLocks noEditPoints="1"/>
          </p:cNvSpPr>
          <p:nvPr/>
        </p:nvSpPr>
        <p:spPr bwMode="auto">
          <a:xfrm>
            <a:off x="10721975" y="5435600"/>
            <a:ext cx="468313" cy="38100"/>
          </a:xfrm>
          <a:custGeom>
            <a:avLst/>
            <a:gdLst>
              <a:gd name="T0" fmla="*/ 272 w 295"/>
              <a:gd name="T1" fmla="*/ 0 h 24"/>
              <a:gd name="T2" fmla="*/ 272 w 295"/>
              <a:gd name="T3" fmla="*/ 0 h 24"/>
              <a:gd name="T4" fmla="*/ 26 w 295"/>
              <a:gd name="T5" fmla="*/ 0 h 24"/>
              <a:gd name="T6" fmla="*/ 24 w 295"/>
              <a:gd name="T7" fmla="*/ 2 h 24"/>
              <a:gd name="T8" fmla="*/ 24 w 295"/>
              <a:gd name="T9" fmla="*/ 0 h 24"/>
              <a:gd name="T10" fmla="*/ 24 w 295"/>
              <a:gd name="T11" fmla="*/ 2 h 24"/>
              <a:gd name="T12" fmla="*/ 0 w 295"/>
              <a:gd name="T13" fmla="*/ 2 h 24"/>
              <a:gd name="T14" fmla="*/ 4 w 295"/>
              <a:gd name="T15" fmla="*/ 0 h 24"/>
              <a:gd name="T16" fmla="*/ 0 w 295"/>
              <a:gd name="T17" fmla="*/ 0 h 24"/>
              <a:gd name="T18" fmla="*/ 0 w 295"/>
              <a:gd name="T19" fmla="*/ 24 h 24"/>
              <a:gd name="T20" fmla="*/ 295 w 295"/>
              <a:gd name="T21" fmla="*/ 24 h 24"/>
              <a:gd name="T22" fmla="*/ 295 w 295"/>
              <a:gd name="T23" fmla="*/ 2 h 24"/>
              <a:gd name="T24" fmla="*/ 272 w 295"/>
              <a:gd name="T25" fmla="*/ 2 h 24"/>
              <a:gd name="T26" fmla="*/ 272 w 295"/>
              <a:gd name="T27" fmla="*/ 0 h 24"/>
              <a:gd name="T28" fmla="*/ 295 w 295"/>
              <a:gd name="T29" fmla="*/ 0 h 24"/>
              <a:gd name="T30" fmla="*/ 291 w 295"/>
              <a:gd name="T31" fmla="*/ 0 h 24"/>
              <a:gd name="T32" fmla="*/ 295 w 295"/>
              <a:gd name="T33" fmla="*/ 2 h 24"/>
              <a:gd name="T34" fmla="*/ 295 w 295"/>
              <a:gd name="T3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5" h="24">
                <a:moveTo>
                  <a:pt x="272" y="0"/>
                </a:moveTo>
                <a:lnTo>
                  <a:pt x="272" y="0"/>
                </a:lnTo>
                <a:lnTo>
                  <a:pt x="26" y="0"/>
                </a:lnTo>
                <a:lnTo>
                  <a:pt x="24" y="2"/>
                </a:lnTo>
                <a:lnTo>
                  <a:pt x="24" y="0"/>
                </a:lnTo>
                <a:lnTo>
                  <a:pt x="24" y="2"/>
                </a:lnTo>
                <a:lnTo>
                  <a:pt x="0" y="2"/>
                </a:lnTo>
                <a:lnTo>
                  <a:pt x="4" y="0"/>
                </a:lnTo>
                <a:lnTo>
                  <a:pt x="0" y="0"/>
                </a:lnTo>
                <a:lnTo>
                  <a:pt x="0" y="24"/>
                </a:lnTo>
                <a:lnTo>
                  <a:pt x="295" y="24"/>
                </a:lnTo>
                <a:lnTo>
                  <a:pt x="295" y="2"/>
                </a:lnTo>
                <a:lnTo>
                  <a:pt x="272" y="2"/>
                </a:lnTo>
                <a:lnTo>
                  <a:pt x="272" y="0"/>
                </a:lnTo>
                <a:close/>
                <a:moveTo>
                  <a:pt x="295" y="0"/>
                </a:moveTo>
                <a:lnTo>
                  <a:pt x="291" y="0"/>
                </a:lnTo>
                <a:lnTo>
                  <a:pt x="295" y="2"/>
                </a:lnTo>
                <a:lnTo>
                  <a:pt x="295" y="0"/>
                </a:lnTo>
                <a:close/>
              </a:path>
            </a:pathLst>
          </a:custGeom>
          <a:solidFill>
            <a:srgbClr val="000E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641"/>
          <p:cNvSpPr>
            <a:spLocks noEditPoints="1"/>
          </p:cNvSpPr>
          <p:nvPr/>
        </p:nvSpPr>
        <p:spPr bwMode="auto">
          <a:xfrm>
            <a:off x="10721975" y="5435600"/>
            <a:ext cx="468313" cy="38100"/>
          </a:xfrm>
          <a:custGeom>
            <a:avLst/>
            <a:gdLst>
              <a:gd name="T0" fmla="*/ 272 w 295"/>
              <a:gd name="T1" fmla="*/ 0 h 24"/>
              <a:gd name="T2" fmla="*/ 272 w 295"/>
              <a:gd name="T3" fmla="*/ 0 h 24"/>
              <a:gd name="T4" fmla="*/ 26 w 295"/>
              <a:gd name="T5" fmla="*/ 0 h 24"/>
              <a:gd name="T6" fmla="*/ 24 w 295"/>
              <a:gd name="T7" fmla="*/ 2 h 24"/>
              <a:gd name="T8" fmla="*/ 24 w 295"/>
              <a:gd name="T9" fmla="*/ 0 h 24"/>
              <a:gd name="T10" fmla="*/ 24 w 295"/>
              <a:gd name="T11" fmla="*/ 2 h 24"/>
              <a:gd name="T12" fmla="*/ 0 w 295"/>
              <a:gd name="T13" fmla="*/ 2 h 24"/>
              <a:gd name="T14" fmla="*/ 4 w 295"/>
              <a:gd name="T15" fmla="*/ 0 h 24"/>
              <a:gd name="T16" fmla="*/ 0 w 295"/>
              <a:gd name="T17" fmla="*/ 0 h 24"/>
              <a:gd name="T18" fmla="*/ 0 w 295"/>
              <a:gd name="T19" fmla="*/ 24 h 24"/>
              <a:gd name="T20" fmla="*/ 295 w 295"/>
              <a:gd name="T21" fmla="*/ 24 h 24"/>
              <a:gd name="T22" fmla="*/ 295 w 295"/>
              <a:gd name="T23" fmla="*/ 2 h 24"/>
              <a:gd name="T24" fmla="*/ 272 w 295"/>
              <a:gd name="T25" fmla="*/ 2 h 24"/>
              <a:gd name="T26" fmla="*/ 272 w 295"/>
              <a:gd name="T27" fmla="*/ 0 h 24"/>
              <a:gd name="T28" fmla="*/ 295 w 295"/>
              <a:gd name="T29" fmla="*/ 0 h 24"/>
              <a:gd name="T30" fmla="*/ 291 w 295"/>
              <a:gd name="T31" fmla="*/ 0 h 24"/>
              <a:gd name="T32" fmla="*/ 295 w 295"/>
              <a:gd name="T33" fmla="*/ 2 h 24"/>
              <a:gd name="T34" fmla="*/ 295 w 295"/>
              <a:gd name="T3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5" h="24">
                <a:moveTo>
                  <a:pt x="272" y="0"/>
                </a:moveTo>
                <a:lnTo>
                  <a:pt x="272" y="0"/>
                </a:lnTo>
                <a:lnTo>
                  <a:pt x="26" y="0"/>
                </a:lnTo>
                <a:lnTo>
                  <a:pt x="24" y="2"/>
                </a:lnTo>
                <a:lnTo>
                  <a:pt x="24" y="0"/>
                </a:lnTo>
                <a:lnTo>
                  <a:pt x="24" y="2"/>
                </a:lnTo>
                <a:lnTo>
                  <a:pt x="0" y="2"/>
                </a:lnTo>
                <a:lnTo>
                  <a:pt x="4" y="0"/>
                </a:lnTo>
                <a:lnTo>
                  <a:pt x="0" y="0"/>
                </a:lnTo>
                <a:lnTo>
                  <a:pt x="0" y="24"/>
                </a:lnTo>
                <a:lnTo>
                  <a:pt x="295" y="24"/>
                </a:lnTo>
                <a:lnTo>
                  <a:pt x="295" y="2"/>
                </a:lnTo>
                <a:lnTo>
                  <a:pt x="272" y="2"/>
                </a:lnTo>
                <a:lnTo>
                  <a:pt x="272" y="0"/>
                </a:lnTo>
                <a:moveTo>
                  <a:pt x="295" y="0"/>
                </a:moveTo>
                <a:lnTo>
                  <a:pt x="291" y="0"/>
                </a:lnTo>
                <a:lnTo>
                  <a:pt x="295" y="2"/>
                </a:lnTo>
                <a:lnTo>
                  <a:pt x="29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642"/>
          <p:cNvSpPr>
            <a:spLocks/>
          </p:cNvSpPr>
          <p:nvPr/>
        </p:nvSpPr>
        <p:spPr bwMode="auto">
          <a:xfrm>
            <a:off x="10721975" y="5422900"/>
            <a:ext cx="38100" cy="15875"/>
          </a:xfrm>
          <a:custGeom>
            <a:avLst/>
            <a:gdLst>
              <a:gd name="T0" fmla="*/ 24 w 24"/>
              <a:gd name="T1" fmla="*/ 0 h 10"/>
              <a:gd name="T2" fmla="*/ 24 w 24"/>
              <a:gd name="T3" fmla="*/ 0 h 10"/>
              <a:gd name="T4" fmla="*/ 4 w 24"/>
              <a:gd name="T5" fmla="*/ 8 h 10"/>
              <a:gd name="T6" fmla="*/ 0 w 24"/>
              <a:gd name="T7" fmla="*/ 10 h 10"/>
              <a:gd name="T8" fmla="*/ 24 w 24"/>
              <a:gd name="T9" fmla="*/ 10 h 10"/>
              <a:gd name="T10" fmla="*/ 24 w 24"/>
              <a:gd name="T11" fmla="*/ 8 h 10"/>
              <a:gd name="T12" fmla="*/ 24 w 24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0">
                <a:moveTo>
                  <a:pt x="24" y="0"/>
                </a:moveTo>
                <a:lnTo>
                  <a:pt x="24" y="0"/>
                </a:lnTo>
                <a:lnTo>
                  <a:pt x="4" y="8"/>
                </a:lnTo>
                <a:lnTo>
                  <a:pt x="0" y="10"/>
                </a:lnTo>
                <a:lnTo>
                  <a:pt x="24" y="10"/>
                </a:lnTo>
                <a:lnTo>
                  <a:pt x="24" y="8"/>
                </a:lnTo>
                <a:lnTo>
                  <a:pt x="24" y="0"/>
                </a:lnTo>
                <a:close/>
              </a:path>
            </a:pathLst>
          </a:custGeom>
          <a:solidFill>
            <a:srgbClr val="0000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643"/>
          <p:cNvSpPr>
            <a:spLocks/>
          </p:cNvSpPr>
          <p:nvPr/>
        </p:nvSpPr>
        <p:spPr bwMode="auto">
          <a:xfrm>
            <a:off x="10721975" y="5422900"/>
            <a:ext cx="38100" cy="15875"/>
          </a:xfrm>
          <a:custGeom>
            <a:avLst/>
            <a:gdLst>
              <a:gd name="T0" fmla="*/ 24 w 24"/>
              <a:gd name="T1" fmla="*/ 0 h 10"/>
              <a:gd name="T2" fmla="*/ 24 w 24"/>
              <a:gd name="T3" fmla="*/ 0 h 10"/>
              <a:gd name="T4" fmla="*/ 4 w 24"/>
              <a:gd name="T5" fmla="*/ 8 h 10"/>
              <a:gd name="T6" fmla="*/ 0 w 24"/>
              <a:gd name="T7" fmla="*/ 10 h 10"/>
              <a:gd name="T8" fmla="*/ 24 w 24"/>
              <a:gd name="T9" fmla="*/ 10 h 10"/>
              <a:gd name="T10" fmla="*/ 24 w 24"/>
              <a:gd name="T11" fmla="*/ 8 h 10"/>
              <a:gd name="T12" fmla="*/ 24 w 24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0">
                <a:moveTo>
                  <a:pt x="24" y="0"/>
                </a:moveTo>
                <a:lnTo>
                  <a:pt x="24" y="0"/>
                </a:lnTo>
                <a:lnTo>
                  <a:pt x="4" y="8"/>
                </a:lnTo>
                <a:lnTo>
                  <a:pt x="0" y="10"/>
                </a:lnTo>
                <a:lnTo>
                  <a:pt x="24" y="10"/>
                </a:lnTo>
                <a:lnTo>
                  <a:pt x="24" y="8"/>
                </a:lnTo>
                <a:lnTo>
                  <a:pt x="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644"/>
          <p:cNvSpPr>
            <a:spLocks/>
          </p:cNvSpPr>
          <p:nvPr/>
        </p:nvSpPr>
        <p:spPr bwMode="auto">
          <a:xfrm>
            <a:off x="11153775" y="5422900"/>
            <a:ext cx="36513" cy="15875"/>
          </a:xfrm>
          <a:custGeom>
            <a:avLst/>
            <a:gdLst>
              <a:gd name="T0" fmla="*/ 0 w 23"/>
              <a:gd name="T1" fmla="*/ 0 h 10"/>
              <a:gd name="T2" fmla="*/ 0 w 23"/>
              <a:gd name="T3" fmla="*/ 8 h 10"/>
              <a:gd name="T4" fmla="*/ 0 w 23"/>
              <a:gd name="T5" fmla="*/ 10 h 10"/>
              <a:gd name="T6" fmla="*/ 23 w 23"/>
              <a:gd name="T7" fmla="*/ 10 h 10"/>
              <a:gd name="T8" fmla="*/ 19 w 23"/>
              <a:gd name="T9" fmla="*/ 8 h 10"/>
              <a:gd name="T10" fmla="*/ 0 w 23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" h="10">
                <a:moveTo>
                  <a:pt x="0" y="0"/>
                </a:moveTo>
                <a:lnTo>
                  <a:pt x="0" y="8"/>
                </a:lnTo>
                <a:lnTo>
                  <a:pt x="0" y="10"/>
                </a:lnTo>
                <a:lnTo>
                  <a:pt x="23" y="10"/>
                </a:lnTo>
                <a:lnTo>
                  <a:pt x="19" y="8"/>
                </a:lnTo>
                <a:lnTo>
                  <a:pt x="0" y="0"/>
                </a:lnTo>
                <a:close/>
              </a:path>
            </a:pathLst>
          </a:custGeom>
          <a:solidFill>
            <a:srgbClr val="0000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645"/>
          <p:cNvSpPr>
            <a:spLocks/>
          </p:cNvSpPr>
          <p:nvPr/>
        </p:nvSpPr>
        <p:spPr bwMode="auto">
          <a:xfrm>
            <a:off x="11153775" y="5422900"/>
            <a:ext cx="36513" cy="15875"/>
          </a:xfrm>
          <a:custGeom>
            <a:avLst/>
            <a:gdLst>
              <a:gd name="T0" fmla="*/ 0 w 23"/>
              <a:gd name="T1" fmla="*/ 0 h 10"/>
              <a:gd name="T2" fmla="*/ 0 w 23"/>
              <a:gd name="T3" fmla="*/ 8 h 10"/>
              <a:gd name="T4" fmla="*/ 0 w 23"/>
              <a:gd name="T5" fmla="*/ 10 h 10"/>
              <a:gd name="T6" fmla="*/ 23 w 23"/>
              <a:gd name="T7" fmla="*/ 10 h 10"/>
              <a:gd name="T8" fmla="*/ 19 w 23"/>
              <a:gd name="T9" fmla="*/ 8 h 10"/>
              <a:gd name="T10" fmla="*/ 0 w 23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" h="10">
                <a:moveTo>
                  <a:pt x="0" y="0"/>
                </a:moveTo>
                <a:lnTo>
                  <a:pt x="0" y="8"/>
                </a:lnTo>
                <a:lnTo>
                  <a:pt x="0" y="10"/>
                </a:lnTo>
                <a:lnTo>
                  <a:pt x="23" y="10"/>
                </a:lnTo>
                <a:lnTo>
                  <a:pt x="19" y="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646"/>
          <p:cNvSpPr>
            <a:spLocks noEditPoints="1"/>
          </p:cNvSpPr>
          <p:nvPr/>
        </p:nvSpPr>
        <p:spPr bwMode="auto">
          <a:xfrm>
            <a:off x="10563225" y="5749925"/>
            <a:ext cx="825500" cy="65088"/>
          </a:xfrm>
          <a:custGeom>
            <a:avLst/>
            <a:gdLst>
              <a:gd name="T0" fmla="*/ 156 w 671"/>
              <a:gd name="T1" fmla="*/ 0 h 53"/>
              <a:gd name="T2" fmla="*/ 19 w 671"/>
              <a:gd name="T3" fmla="*/ 0 h 53"/>
              <a:gd name="T4" fmla="*/ 0 w 671"/>
              <a:gd name="T5" fmla="*/ 52 h 53"/>
              <a:gd name="T6" fmla="*/ 7 w 671"/>
              <a:gd name="T7" fmla="*/ 53 h 53"/>
              <a:gd name="T8" fmla="*/ 154 w 671"/>
              <a:gd name="T9" fmla="*/ 53 h 53"/>
              <a:gd name="T10" fmla="*/ 156 w 671"/>
              <a:gd name="T11" fmla="*/ 0 h 53"/>
              <a:gd name="T12" fmla="*/ 652 w 671"/>
              <a:gd name="T13" fmla="*/ 0 h 53"/>
              <a:gd name="T14" fmla="*/ 483 w 671"/>
              <a:gd name="T15" fmla="*/ 0 h 53"/>
              <a:gd name="T16" fmla="*/ 485 w 671"/>
              <a:gd name="T17" fmla="*/ 53 h 53"/>
              <a:gd name="T18" fmla="*/ 663 w 671"/>
              <a:gd name="T19" fmla="*/ 53 h 53"/>
              <a:gd name="T20" fmla="*/ 671 w 671"/>
              <a:gd name="T21" fmla="*/ 52 h 53"/>
              <a:gd name="T22" fmla="*/ 652 w 671"/>
              <a:gd name="T2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1" h="53">
                <a:moveTo>
                  <a:pt x="156" y="0"/>
                </a:moveTo>
                <a:cubicBezTo>
                  <a:pt x="19" y="0"/>
                  <a:pt x="19" y="0"/>
                  <a:pt x="19" y="0"/>
                </a:cubicBezTo>
                <a:cubicBezTo>
                  <a:pt x="0" y="52"/>
                  <a:pt x="0" y="52"/>
                  <a:pt x="0" y="52"/>
                </a:cubicBezTo>
                <a:cubicBezTo>
                  <a:pt x="2" y="53"/>
                  <a:pt x="5" y="53"/>
                  <a:pt x="7" y="53"/>
                </a:cubicBezTo>
                <a:cubicBezTo>
                  <a:pt x="154" y="53"/>
                  <a:pt x="154" y="53"/>
                  <a:pt x="154" y="53"/>
                </a:cubicBezTo>
                <a:cubicBezTo>
                  <a:pt x="156" y="0"/>
                  <a:pt x="156" y="0"/>
                  <a:pt x="156" y="0"/>
                </a:cubicBezTo>
                <a:moveTo>
                  <a:pt x="652" y="0"/>
                </a:moveTo>
                <a:cubicBezTo>
                  <a:pt x="483" y="0"/>
                  <a:pt x="483" y="0"/>
                  <a:pt x="483" y="0"/>
                </a:cubicBezTo>
                <a:cubicBezTo>
                  <a:pt x="485" y="53"/>
                  <a:pt x="485" y="53"/>
                  <a:pt x="485" y="53"/>
                </a:cubicBezTo>
                <a:cubicBezTo>
                  <a:pt x="663" y="53"/>
                  <a:pt x="663" y="53"/>
                  <a:pt x="663" y="53"/>
                </a:cubicBezTo>
                <a:cubicBezTo>
                  <a:pt x="666" y="53"/>
                  <a:pt x="668" y="53"/>
                  <a:pt x="671" y="52"/>
                </a:cubicBezTo>
                <a:cubicBezTo>
                  <a:pt x="652" y="0"/>
                  <a:pt x="652" y="0"/>
                  <a:pt x="652" y="0"/>
                </a:cubicBezTo>
              </a:path>
            </a:pathLst>
          </a:custGeom>
          <a:solidFill>
            <a:srgbClr val="0833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647"/>
          <p:cNvSpPr>
            <a:spLocks/>
          </p:cNvSpPr>
          <p:nvPr/>
        </p:nvSpPr>
        <p:spPr bwMode="auto">
          <a:xfrm>
            <a:off x="11058525" y="5749925"/>
            <a:ext cx="101600" cy="65088"/>
          </a:xfrm>
          <a:custGeom>
            <a:avLst/>
            <a:gdLst>
              <a:gd name="T0" fmla="*/ 62 w 64"/>
              <a:gd name="T1" fmla="*/ 0 h 41"/>
              <a:gd name="T2" fmla="*/ 45 w 64"/>
              <a:gd name="T3" fmla="*/ 0 h 41"/>
              <a:gd name="T4" fmla="*/ 0 w 64"/>
              <a:gd name="T5" fmla="*/ 41 h 41"/>
              <a:gd name="T6" fmla="*/ 64 w 64"/>
              <a:gd name="T7" fmla="*/ 41 h 41"/>
              <a:gd name="T8" fmla="*/ 62 w 6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1">
                <a:moveTo>
                  <a:pt x="62" y="0"/>
                </a:moveTo>
                <a:lnTo>
                  <a:pt x="45" y="0"/>
                </a:lnTo>
                <a:lnTo>
                  <a:pt x="0" y="41"/>
                </a:lnTo>
                <a:lnTo>
                  <a:pt x="64" y="41"/>
                </a:lnTo>
                <a:lnTo>
                  <a:pt x="62" y="0"/>
                </a:lnTo>
                <a:close/>
              </a:path>
            </a:pathLst>
          </a:custGeom>
          <a:solidFill>
            <a:srgbClr val="EDF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648"/>
          <p:cNvSpPr>
            <a:spLocks/>
          </p:cNvSpPr>
          <p:nvPr/>
        </p:nvSpPr>
        <p:spPr bwMode="auto">
          <a:xfrm>
            <a:off x="11058525" y="5749925"/>
            <a:ext cx="101600" cy="65088"/>
          </a:xfrm>
          <a:custGeom>
            <a:avLst/>
            <a:gdLst>
              <a:gd name="T0" fmla="*/ 62 w 64"/>
              <a:gd name="T1" fmla="*/ 0 h 41"/>
              <a:gd name="T2" fmla="*/ 45 w 64"/>
              <a:gd name="T3" fmla="*/ 0 h 41"/>
              <a:gd name="T4" fmla="*/ 0 w 64"/>
              <a:gd name="T5" fmla="*/ 41 h 41"/>
              <a:gd name="T6" fmla="*/ 64 w 64"/>
              <a:gd name="T7" fmla="*/ 41 h 41"/>
              <a:gd name="T8" fmla="*/ 62 w 6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1">
                <a:moveTo>
                  <a:pt x="62" y="0"/>
                </a:moveTo>
                <a:lnTo>
                  <a:pt x="45" y="0"/>
                </a:lnTo>
                <a:lnTo>
                  <a:pt x="0" y="41"/>
                </a:lnTo>
                <a:lnTo>
                  <a:pt x="64" y="41"/>
                </a:lnTo>
                <a:lnTo>
                  <a:pt x="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649"/>
          <p:cNvSpPr>
            <a:spLocks/>
          </p:cNvSpPr>
          <p:nvPr/>
        </p:nvSpPr>
        <p:spPr bwMode="auto">
          <a:xfrm>
            <a:off x="10760075" y="5111750"/>
            <a:ext cx="393700" cy="288925"/>
          </a:xfrm>
          <a:custGeom>
            <a:avLst/>
            <a:gdLst>
              <a:gd name="T0" fmla="*/ 248 w 248"/>
              <a:gd name="T1" fmla="*/ 0 h 182"/>
              <a:gd name="T2" fmla="*/ 0 w 248"/>
              <a:gd name="T3" fmla="*/ 0 h 182"/>
              <a:gd name="T4" fmla="*/ 0 w 248"/>
              <a:gd name="T5" fmla="*/ 182 h 182"/>
              <a:gd name="T6" fmla="*/ 28 w 248"/>
              <a:gd name="T7" fmla="*/ 182 h 182"/>
              <a:gd name="T8" fmla="*/ 248 w 248"/>
              <a:gd name="T9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82">
                <a:moveTo>
                  <a:pt x="248" y="0"/>
                </a:moveTo>
                <a:lnTo>
                  <a:pt x="0" y="0"/>
                </a:lnTo>
                <a:lnTo>
                  <a:pt x="0" y="182"/>
                </a:lnTo>
                <a:lnTo>
                  <a:pt x="28" y="182"/>
                </a:lnTo>
                <a:lnTo>
                  <a:pt x="248" y="0"/>
                </a:lnTo>
                <a:close/>
              </a:path>
            </a:pathLst>
          </a:custGeom>
          <a:solidFill>
            <a:srgbClr val="F1F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650"/>
          <p:cNvSpPr>
            <a:spLocks/>
          </p:cNvSpPr>
          <p:nvPr/>
        </p:nvSpPr>
        <p:spPr bwMode="auto">
          <a:xfrm>
            <a:off x="10760075" y="5111750"/>
            <a:ext cx="393700" cy="288925"/>
          </a:xfrm>
          <a:custGeom>
            <a:avLst/>
            <a:gdLst>
              <a:gd name="T0" fmla="*/ 248 w 248"/>
              <a:gd name="T1" fmla="*/ 0 h 182"/>
              <a:gd name="T2" fmla="*/ 0 w 248"/>
              <a:gd name="T3" fmla="*/ 0 h 182"/>
              <a:gd name="T4" fmla="*/ 0 w 248"/>
              <a:gd name="T5" fmla="*/ 182 h 182"/>
              <a:gd name="T6" fmla="*/ 28 w 248"/>
              <a:gd name="T7" fmla="*/ 182 h 182"/>
              <a:gd name="T8" fmla="*/ 248 w 248"/>
              <a:gd name="T9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82">
                <a:moveTo>
                  <a:pt x="248" y="0"/>
                </a:moveTo>
                <a:lnTo>
                  <a:pt x="0" y="0"/>
                </a:lnTo>
                <a:lnTo>
                  <a:pt x="0" y="182"/>
                </a:lnTo>
                <a:lnTo>
                  <a:pt x="28" y="182"/>
                </a:lnTo>
                <a:lnTo>
                  <a:pt x="24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651"/>
          <p:cNvSpPr>
            <a:spLocks/>
          </p:cNvSpPr>
          <p:nvPr/>
        </p:nvSpPr>
        <p:spPr bwMode="auto">
          <a:xfrm>
            <a:off x="10760075" y="5400675"/>
            <a:ext cx="44450" cy="34925"/>
          </a:xfrm>
          <a:custGeom>
            <a:avLst/>
            <a:gdLst>
              <a:gd name="T0" fmla="*/ 28 w 28"/>
              <a:gd name="T1" fmla="*/ 0 h 22"/>
              <a:gd name="T2" fmla="*/ 0 w 28"/>
              <a:gd name="T3" fmla="*/ 0 h 22"/>
              <a:gd name="T4" fmla="*/ 0 w 28"/>
              <a:gd name="T5" fmla="*/ 22 h 22"/>
              <a:gd name="T6" fmla="*/ 2 w 28"/>
              <a:gd name="T7" fmla="*/ 22 h 22"/>
              <a:gd name="T8" fmla="*/ 28 w 28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2">
                <a:moveTo>
                  <a:pt x="28" y="0"/>
                </a:moveTo>
                <a:lnTo>
                  <a:pt x="0" y="0"/>
                </a:lnTo>
                <a:lnTo>
                  <a:pt x="0" y="22"/>
                </a:lnTo>
                <a:lnTo>
                  <a:pt x="2" y="22"/>
                </a:lnTo>
                <a:lnTo>
                  <a:pt x="28" y="0"/>
                </a:lnTo>
                <a:close/>
              </a:path>
            </a:pathLst>
          </a:custGeom>
          <a:solidFill>
            <a:srgbClr val="F5F9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652"/>
          <p:cNvSpPr>
            <a:spLocks/>
          </p:cNvSpPr>
          <p:nvPr/>
        </p:nvSpPr>
        <p:spPr bwMode="auto">
          <a:xfrm>
            <a:off x="10760075" y="5400675"/>
            <a:ext cx="44450" cy="34925"/>
          </a:xfrm>
          <a:custGeom>
            <a:avLst/>
            <a:gdLst>
              <a:gd name="T0" fmla="*/ 28 w 28"/>
              <a:gd name="T1" fmla="*/ 0 h 22"/>
              <a:gd name="T2" fmla="*/ 0 w 28"/>
              <a:gd name="T3" fmla="*/ 0 h 22"/>
              <a:gd name="T4" fmla="*/ 0 w 28"/>
              <a:gd name="T5" fmla="*/ 22 h 22"/>
              <a:gd name="T6" fmla="*/ 2 w 28"/>
              <a:gd name="T7" fmla="*/ 22 h 22"/>
              <a:gd name="T8" fmla="*/ 28 w 28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2">
                <a:moveTo>
                  <a:pt x="28" y="0"/>
                </a:moveTo>
                <a:lnTo>
                  <a:pt x="0" y="0"/>
                </a:lnTo>
                <a:lnTo>
                  <a:pt x="0" y="22"/>
                </a:lnTo>
                <a:lnTo>
                  <a:pt x="2" y="22"/>
                </a:lnTo>
                <a:lnTo>
                  <a:pt x="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653"/>
          <p:cNvSpPr>
            <a:spLocks/>
          </p:cNvSpPr>
          <p:nvPr/>
        </p:nvSpPr>
        <p:spPr bwMode="auto">
          <a:xfrm>
            <a:off x="10760075" y="5435600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close/>
              </a:path>
            </a:pathLst>
          </a:custGeom>
          <a:solidFill>
            <a:srgbClr val="002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654"/>
          <p:cNvSpPr>
            <a:spLocks/>
          </p:cNvSpPr>
          <p:nvPr/>
        </p:nvSpPr>
        <p:spPr bwMode="auto">
          <a:xfrm>
            <a:off x="10760075" y="5435600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655"/>
          <p:cNvSpPr>
            <a:spLocks/>
          </p:cNvSpPr>
          <p:nvPr/>
        </p:nvSpPr>
        <p:spPr bwMode="auto">
          <a:xfrm>
            <a:off x="10837863" y="5816600"/>
            <a:ext cx="104775" cy="17463"/>
          </a:xfrm>
          <a:custGeom>
            <a:avLst/>
            <a:gdLst>
              <a:gd name="T0" fmla="*/ 82 w 85"/>
              <a:gd name="T1" fmla="*/ 14 h 14"/>
              <a:gd name="T2" fmla="*/ 3 w 85"/>
              <a:gd name="T3" fmla="*/ 14 h 14"/>
              <a:gd name="T4" fmla="*/ 1 w 85"/>
              <a:gd name="T5" fmla="*/ 7 h 14"/>
              <a:gd name="T6" fmla="*/ 4 w 85"/>
              <a:gd name="T7" fmla="*/ 0 h 14"/>
              <a:gd name="T8" fmla="*/ 82 w 85"/>
              <a:gd name="T9" fmla="*/ 0 h 14"/>
              <a:gd name="T10" fmla="*/ 85 w 85"/>
              <a:gd name="T11" fmla="*/ 7 h 14"/>
              <a:gd name="T12" fmla="*/ 82 w 85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14">
                <a:moveTo>
                  <a:pt x="82" y="14"/>
                </a:moveTo>
                <a:cubicBezTo>
                  <a:pt x="3" y="14"/>
                  <a:pt x="3" y="14"/>
                  <a:pt x="3" y="14"/>
                </a:cubicBezTo>
                <a:cubicBezTo>
                  <a:pt x="1" y="14"/>
                  <a:pt x="0" y="11"/>
                  <a:pt x="1" y="7"/>
                </a:cubicBezTo>
                <a:cubicBezTo>
                  <a:pt x="1" y="3"/>
                  <a:pt x="2" y="0"/>
                  <a:pt x="4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5" y="3"/>
                  <a:pt x="85" y="7"/>
                </a:cubicBezTo>
                <a:cubicBezTo>
                  <a:pt x="84" y="11"/>
                  <a:pt x="83" y="14"/>
                  <a:pt x="82" y="14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656"/>
          <p:cNvSpPr>
            <a:spLocks/>
          </p:cNvSpPr>
          <p:nvPr/>
        </p:nvSpPr>
        <p:spPr bwMode="auto">
          <a:xfrm>
            <a:off x="10807700" y="5748338"/>
            <a:ext cx="306388" cy="7938"/>
          </a:xfrm>
          <a:custGeom>
            <a:avLst/>
            <a:gdLst>
              <a:gd name="T0" fmla="*/ 228 w 249"/>
              <a:gd name="T1" fmla="*/ 6 h 7"/>
              <a:gd name="T2" fmla="*/ 215 w 249"/>
              <a:gd name="T3" fmla="*/ 6 h 7"/>
              <a:gd name="T4" fmla="*/ 200 w 249"/>
              <a:gd name="T5" fmla="*/ 6 h 7"/>
              <a:gd name="T6" fmla="*/ 187 w 249"/>
              <a:gd name="T7" fmla="*/ 6 h 7"/>
              <a:gd name="T8" fmla="*/ 172 w 249"/>
              <a:gd name="T9" fmla="*/ 6 h 7"/>
              <a:gd name="T10" fmla="*/ 160 w 249"/>
              <a:gd name="T11" fmla="*/ 6 h 7"/>
              <a:gd name="T12" fmla="*/ 145 w 249"/>
              <a:gd name="T13" fmla="*/ 6 h 7"/>
              <a:gd name="T14" fmla="*/ 132 w 249"/>
              <a:gd name="T15" fmla="*/ 6 h 7"/>
              <a:gd name="T16" fmla="*/ 117 w 249"/>
              <a:gd name="T17" fmla="*/ 6 h 7"/>
              <a:gd name="T18" fmla="*/ 104 w 249"/>
              <a:gd name="T19" fmla="*/ 6 h 7"/>
              <a:gd name="T20" fmla="*/ 89 w 249"/>
              <a:gd name="T21" fmla="*/ 6 h 7"/>
              <a:gd name="T22" fmla="*/ 77 w 249"/>
              <a:gd name="T23" fmla="*/ 6 h 7"/>
              <a:gd name="T24" fmla="*/ 62 w 249"/>
              <a:gd name="T25" fmla="*/ 6 h 7"/>
              <a:gd name="T26" fmla="*/ 49 w 249"/>
              <a:gd name="T27" fmla="*/ 6 h 7"/>
              <a:gd name="T28" fmla="*/ 34 w 249"/>
              <a:gd name="T29" fmla="*/ 6 h 7"/>
              <a:gd name="T30" fmla="*/ 22 w 249"/>
              <a:gd name="T31" fmla="*/ 6 h 7"/>
              <a:gd name="T32" fmla="*/ 7 w 249"/>
              <a:gd name="T33" fmla="*/ 6 h 7"/>
              <a:gd name="T34" fmla="*/ 1 w 249"/>
              <a:gd name="T35" fmla="*/ 0 h 7"/>
              <a:gd name="T36" fmla="*/ 14 w 249"/>
              <a:gd name="T37" fmla="*/ 2 h 7"/>
              <a:gd name="T38" fmla="*/ 28 w 249"/>
              <a:gd name="T39" fmla="*/ 0 h 7"/>
              <a:gd name="T40" fmla="*/ 42 w 249"/>
              <a:gd name="T41" fmla="*/ 2 h 7"/>
              <a:gd name="T42" fmla="*/ 56 w 249"/>
              <a:gd name="T43" fmla="*/ 0 h 7"/>
              <a:gd name="T44" fmla="*/ 70 w 249"/>
              <a:gd name="T45" fmla="*/ 2 h 7"/>
              <a:gd name="T46" fmla="*/ 83 w 249"/>
              <a:gd name="T47" fmla="*/ 0 h 7"/>
              <a:gd name="T48" fmla="*/ 97 w 249"/>
              <a:gd name="T49" fmla="*/ 2 h 7"/>
              <a:gd name="T50" fmla="*/ 111 w 249"/>
              <a:gd name="T51" fmla="*/ 0 h 7"/>
              <a:gd name="T52" fmla="*/ 125 w 249"/>
              <a:gd name="T53" fmla="*/ 2 h 7"/>
              <a:gd name="T54" fmla="*/ 138 w 249"/>
              <a:gd name="T55" fmla="*/ 0 h 7"/>
              <a:gd name="T56" fmla="*/ 152 w 249"/>
              <a:gd name="T57" fmla="*/ 2 h 7"/>
              <a:gd name="T58" fmla="*/ 166 w 249"/>
              <a:gd name="T59" fmla="*/ 0 h 7"/>
              <a:gd name="T60" fmla="*/ 180 w 249"/>
              <a:gd name="T61" fmla="*/ 2 h 7"/>
              <a:gd name="T62" fmla="*/ 193 w 249"/>
              <a:gd name="T63" fmla="*/ 0 h 7"/>
              <a:gd name="T64" fmla="*/ 207 w 249"/>
              <a:gd name="T65" fmla="*/ 2 h 7"/>
              <a:gd name="T66" fmla="*/ 221 w 249"/>
              <a:gd name="T67" fmla="*/ 0 h 7"/>
              <a:gd name="T68" fmla="*/ 235 w 249"/>
              <a:gd name="T69" fmla="*/ 2 h 7"/>
              <a:gd name="T70" fmla="*/ 249 w 249"/>
              <a:gd name="T71" fmla="*/ 0 h 7"/>
              <a:gd name="T72" fmla="*/ 243 w 249"/>
              <a:gd name="T7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9" h="7">
                <a:moveTo>
                  <a:pt x="235" y="7"/>
                </a:moveTo>
                <a:cubicBezTo>
                  <a:pt x="231" y="7"/>
                  <a:pt x="229" y="6"/>
                  <a:pt x="228" y="6"/>
                </a:cubicBezTo>
                <a:cubicBezTo>
                  <a:pt x="226" y="5"/>
                  <a:pt x="224" y="5"/>
                  <a:pt x="221" y="5"/>
                </a:cubicBezTo>
                <a:cubicBezTo>
                  <a:pt x="218" y="5"/>
                  <a:pt x="217" y="5"/>
                  <a:pt x="215" y="6"/>
                </a:cubicBezTo>
                <a:cubicBezTo>
                  <a:pt x="213" y="6"/>
                  <a:pt x="211" y="7"/>
                  <a:pt x="208" y="7"/>
                </a:cubicBezTo>
                <a:cubicBezTo>
                  <a:pt x="204" y="7"/>
                  <a:pt x="202" y="6"/>
                  <a:pt x="200" y="6"/>
                </a:cubicBezTo>
                <a:cubicBezTo>
                  <a:pt x="198" y="5"/>
                  <a:pt x="197" y="5"/>
                  <a:pt x="194" y="5"/>
                </a:cubicBezTo>
                <a:cubicBezTo>
                  <a:pt x="190" y="5"/>
                  <a:pt x="189" y="5"/>
                  <a:pt x="187" y="6"/>
                </a:cubicBezTo>
                <a:cubicBezTo>
                  <a:pt x="186" y="6"/>
                  <a:pt x="184" y="7"/>
                  <a:pt x="180" y="7"/>
                </a:cubicBezTo>
                <a:cubicBezTo>
                  <a:pt x="176" y="7"/>
                  <a:pt x="174" y="6"/>
                  <a:pt x="172" y="6"/>
                </a:cubicBezTo>
                <a:cubicBezTo>
                  <a:pt x="171" y="5"/>
                  <a:pt x="169" y="5"/>
                  <a:pt x="166" y="5"/>
                </a:cubicBezTo>
                <a:cubicBezTo>
                  <a:pt x="163" y="5"/>
                  <a:pt x="161" y="5"/>
                  <a:pt x="160" y="6"/>
                </a:cubicBezTo>
                <a:cubicBezTo>
                  <a:pt x="158" y="6"/>
                  <a:pt x="156" y="7"/>
                  <a:pt x="152" y="7"/>
                </a:cubicBezTo>
                <a:cubicBezTo>
                  <a:pt x="148" y="7"/>
                  <a:pt x="146" y="6"/>
                  <a:pt x="145" y="6"/>
                </a:cubicBezTo>
                <a:cubicBezTo>
                  <a:pt x="143" y="5"/>
                  <a:pt x="142" y="5"/>
                  <a:pt x="138" y="5"/>
                </a:cubicBezTo>
                <a:cubicBezTo>
                  <a:pt x="135" y="5"/>
                  <a:pt x="134" y="5"/>
                  <a:pt x="132" y="6"/>
                </a:cubicBezTo>
                <a:cubicBezTo>
                  <a:pt x="130" y="6"/>
                  <a:pt x="128" y="7"/>
                  <a:pt x="125" y="7"/>
                </a:cubicBezTo>
                <a:cubicBezTo>
                  <a:pt x="121" y="7"/>
                  <a:pt x="119" y="6"/>
                  <a:pt x="117" y="6"/>
                </a:cubicBezTo>
                <a:cubicBezTo>
                  <a:pt x="115" y="5"/>
                  <a:pt x="114" y="5"/>
                  <a:pt x="111" y="5"/>
                </a:cubicBezTo>
                <a:cubicBezTo>
                  <a:pt x="108" y="5"/>
                  <a:pt x="106" y="5"/>
                  <a:pt x="104" y="6"/>
                </a:cubicBezTo>
                <a:cubicBezTo>
                  <a:pt x="103" y="6"/>
                  <a:pt x="101" y="7"/>
                  <a:pt x="97" y="7"/>
                </a:cubicBezTo>
                <a:cubicBezTo>
                  <a:pt x="93" y="7"/>
                  <a:pt x="91" y="6"/>
                  <a:pt x="89" y="6"/>
                </a:cubicBezTo>
                <a:cubicBezTo>
                  <a:pt x="88" y="5"/>
                  <a:pt x="86" y="5"/>
                  <a:pt x="83" y="5"/>
                </a:cubicBezTo>
                <a:cubicBezTo>
                  <a:pt x="80" y="5"/>
                  <a:pt x="78" y="5"/>
                  <a:pt x="77" y="6"/>
                </a:cubicBezTo>
                <a:cubicBezTo>
                  <a:pt x="75" y="6"/>
                  <a:pt x="73" y="7"/>
                  <a:pt x="69" y="7"/>
                </a:cubicBezTo>
                <a:cubicBezTo>
                  <a:pt x="66" y="7"/>
                  <a:pt x="64" y="6"/>
                  <a:pt x="62" y="6"/>
                </a:cubicBezTo>
                <a:cubicBezTo>
                  <a:pt x="60" y="5"/>
                  <a:pt x="59" y="5"/>
                  <a:pt x="56" y="5"/>
                </a:cubicBezTo>
                <a:cubicBezTo>
                  <a:pt x="52" y="5"/>
                  <a:pt x="51" y="5"/>
                  <a:pt x="49" y="6"/>
                </a:cubicBezTo>
                <a:cubicBezTo>
                  <a:pt x="47" y="6"/>
                  <a:pt x="45" y="7"/>
                  <a:pt x="42" y="7"/>
                </a:cubicBezTo>
                <a:cubicBezTo>
                  <a:pt x="38" y="7"/>
                  <a:pt x="36" y="6"/>
                  <a:pt x="34" y="6"/>
                </a:cubicBezTo>
                <a:cubicBezTo>
                  <a:pt x="33" y="5"/>
                  <a:pt x="31" y="5"/>
                  <a:pt x="28" y="5"/>
                </a:cubicBezTo>
                <a:cubicBezTo>
                  <a:pt x="25" y="5"/>
                  <a:pt x="23" y="5"/>
                  <a:pt x="22" y="6"/>
                </a:cubicBezTo>
                <a:cubicBezTo>
                  <a:pt x="20" y="6"/>
                  <a:pt x="18" y="7"/>
                  <a:pt x="14" y="7"/>
                </a:cubicBezTo>
                <a:cubicBezTo>
                  <a:pt x="10" y="7"/>
                  <a:pt x="8" y="6"/>
                  <a:pt x="7" y="6"/>
                </a:cubicBezTo>
                <a:cubicBezTo>
                  <a:pt x="5" y="5"/>
                  <a:pt x="4" y="5"/>
                  <a:pt x="0" y="5"/>
                </a:cubicBezTo>
                <a:cubicBezTo>
                  <a:pt x="1" y="0"/>
                  <a:pt x="1" y="0"/>
                  <a:pt x="1" y="0"/>
                </a:cubicBezTo>
                <a:cubicBezTo>
                  <a:pt x="5" y="0"/>
                  <a:pt x="7" y="1"/>
                  <a:pt x="8" y="1"/>
                </a:cubicBezTo>
                <a:cubicBezTo>
                  <a:pt x="10" y="2"/>
                  <a:pt x="11" y="2"/>
                  <a:pt x="14" y="2"/>
                </a:cubicBezTo>
                <a:cubicBezTo>
                  <a:pt x="18" y="2"/>
                  <a:pt x="19" y="2"/>
                  <a:pt x="21" y="1"/>
                </a:cubicBezTo>
                <a:cubicBezTo>
                  <a:pt x="23" y="1"/>
                  <a:pt x="25" y="0"/>
                  <a:pt x="28" y="0"/>
                </a:cubicBezTo>
                <a:cubicBezTo>
                  <a:pt x="32" y="0"/>
                  <a:pt x="34" y="1"/>
                  <a:pt x="36" y="1"/>
                </a:cubicBezTo>
                <a:cubicBezTo>
                  <a:pt x="37" y="2"/>
                  <a:pt x="39" y="2"/>
                  <a:pt x="42" y="2"/>
                </a:cubicBezTo>
                <a:cubicBezTo>
                  <a:pt x="45" y="2"/>
                  <a:pt x="47" y="2"/>
                  <a:pt x="48" y="1"/>
                </a:cubicBezTo>
                <a:cubicBezTo>
                  <a:pt x="50" y="1"/>
                  <a:pt x="52" y="0"/>
                  <a:pt x="56" y="0"/>
                </a:cubicBezTo>
                <a:cubicBezTo>
                  <a:pt x="60" y="0"/>
                  <a:pt x="62" y="1"/>
                  <a:pt x="63" y="1"/>
                </a:cubicBezTo>
                <a:cubicBezTo>
                  <a:pt x="65" y="2"/>
                  <a:pt x="66" y="2"/>
                  <a:pt x="70" y="2"/>
                </a:cubicBezTo>
                <a:cubicBezTo>
                  <a:pt x="73" y="2"/>
                  <a:pt x="74" y="2"/>
                  <a:pt x="76" y="1"/>
                </a:cubicBezTo>
                <a:cubicBezTo>
                  <a:pt x="78" y="1"/>
                  <a:pt x="80" y="0"/>
                  <a:pt x="83" y="0"/>
                </a:cubicBezTo>
                <a:cubicBezTo>
                  <a:pt x="87" y="0"/>
                  <a:pt x="89" y="1"/>
                  <a:pt x="91" y="1"/>
                </a:cubicBezTo>
                <a:cubicBezTo>
                  <a:pt x="92" y="2"/>
                  <a:pt x="94" y="2"/>
                  <a:pt x="97" y="2"/>
                </a:cubicBezTo>
                <a:cubicBezTo>
                  <a:pt x="100" y="2"/>
                  <a:pt x="102" y="2"/>
                  <a:pt x="103" y="1"/>
                </a:cubicBezTo>
                <a:cubicBezTo>
                  <a:pt x="105" y="1"/>
                  <a:pt x="107" y="0"/>
                  <a:pt x="111" y="0"/>
                </a:cubicBezTo>
                <a:cubicBezTo>
                  <a:pt x="115" y="0"/>
                  <a:pt x="117" y="1"/>
                  <a:pt x="118" y="1"/>
                </a:cubicBezTo>
                <a:cubicBezTo>
                  <a:pt x="120" y="2"/>
                  <a:pt x="122" y="2"/>
                  <a:pt x="125" y="2"/>
                </a:cubicBezTo>
                <a:cubicBezTo>
                  <a:pt x="128" y="2"/>
                  <a:pt x="129" y="2"/>
                  <a:pt x="131" y="1"/>
                </a:cubicBezTo>
                <a:cubicBezTo>
                  <a:pt x="133" y="1"/>
                  <a:pt x="135" y="0"/>
                  <a:pt x="138" y="0"/>
                </a:cubicBezTo>
                <a:cubicBezTo>
                  <a:pt x="142" y="0"/>
                  <a:pt x="144" y="1"/>
                  <a:pt x="146" y="1"/>
                </a:cubicBezTo>
                <a:cubicBezTo>
                  <a:pt x="148" y="2"/>
                  <a:pt x="149" y="2"/>
                  <a:pt x="152" y="2"/>
                </a:cubicBezTo>
                <a:cubicBezTo>
                  <a:pt x="155" y="2"/>
                  <a:pt x="157" y="2"/>
                  <a:pt x="159" y="1"/>
                </a:cubicBezTo>
                <a:cubicBezTo>
                  <a:pt x="160" y="1"/>
                  <a:pt x="162" y="0"/>
                  <a:pt x="166" y="0"/>
                </a:cubicBezTo>
                <a:cubicBezTo>
                  <a:pt x="170" y="0"/>
                  <a:pt x="172" y="1"/>
                  <a:pt x="173" y="1"/>
                </a:cubicBezTo>
                <a:cubicBezTo>
                  <a:pt x="175" y="2"/>
                  <a:pt x="177" y="2"/>
                  <a:pt x="180" y="2"/>
                </a:cubicBezTo>
                <a:cubicBezTo>
                  <a:pt x="183" y="2"/>
                  <a:pt x="184" y="2"/>
                  <a:pt x="186" y="1"/>
                </a:cubicBezTo>
                <a:cubicBezTo>
                  <a:pt x="188" y="1"/>
                  <a:pt x="190" y="0"/>
                  <a:pt x="193" y="0"/>
                </a:cubicBezTo>
                <a:cubicBezTo>
                  <a:pt x="197" y="0"/>
                  <a:pt x="199" y="1"/>
                  <a:pt x="201" y="1"/>
                </a:cubicBezTo>
                <a:cubicBezTo>
                  <a:pt x="203" y="2"/>
                  <a:pt x="204" y="2"/>
                  <a:pt x="207" y="2"/>
                </a:cubicBezTo>
                <a:cubicBezTo>
                  <a:pt x="210" y="2"/>
                  <a:pt x="212" y="2"/>
                  <a:pt x="214" y="1"/>
                </a:cubicBezTo>
                <a:cubicBezTo>
                  <a:pt x="215" y="1"/>
                  <a:pt x="217" y="0"/>
                  <a:pt x="221" y="0"/>
                </a:cubicBezTo>
                <a:cubicBezTo>
                  <a:pt x="225" y="0"/>
                  <a:pt x="227" y="1"/>
                  <a:pt x="229" y="1"/>
                </a:cubicBezTo>
                <a:cubicBezTo>
                  <a:pt x="230" y="2"/>
                  <a:pt x="232" y="2"/>
                  <a:pt x="235" y="2"/>
                </a:cubicBezTo>
                <a:cubicBezTo>
                  <a:pt x="238" y="2"/>
                  <a:pt x="240" y="2"/>
                  <a:pt x="241" y="1"/>
                </a:cubicBezTo>
                <a:cubicBezTo>
                  <a:pt x="243" y="1"/>
                  <a:pt x="245" y="0"/>
                  <a:pt x="249" y="0"/>
                </a:cubicBezTo>
                <a:cubicBezTo>
                  <a:pt x="249" y="5"/>
                  <a:pt x="249" y="5"/>
                  <a:pt x="249" y="5"/>
                </a:cubicBezTo>
                <a:cubicBezTo>
                  <a:pt x="246" y="5"/>
                  <a:pt x="244" y="5"/>
                  <a:pt x="243" y="6"/>
                </a:cubicBezTo>
                <a:cubicBezTo>
                  <a:pt x="241" y="6"/>
                  <a:pt x="239" y="7"/>
                  <a:pt x="235" y="7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657"/>
          <p:cNvSpPr>
            <a:spLocks/>
          </p:cNvSpPr>
          <p:nvPr/>
        </p:nvSpPr>
        <p:spPr bwMode="auto">
          <a:xfrm>
            <a:off x="10834688" y="5851525"/>
            <a:ext cx="287338" cy="7938"/>
          </a:xfrm>
          <a:custGeom>
            <a:avLst/>
            <a:gdLst>
              <a:gd name="T0" fmla="*/ 213 w 233"/>
              <a:gd name="T1" fmla="*/ 6 h 7"/>
              <a:gd name="T2" fmla="*/ 201 w 233"/>
              <a:gd name="T3" fmla="*/ 6 h 7"/>
              <a:gd name="T4" fmla="*/ 187 w 233"/>
              <a:gd name="T5" fmla="*/ 6 h 7"/>
              <a:gd name="T6" fmla="*/ 175 w 233"/>
              <a:gd name="T7" fmla="*/ 6 h 7"/>
              <a:gd name="T8" fmla="*/ 161 w 233"/>
              <a:gd name="T9" fmla="*/ 6 h 7"/>
              <a:gd name="T10" fmla="*/ 150 w 233"/>
              <a:gd name="T11" fmla="*/ 6 h 7"/>
              <a:gd name="T12" fmla="*/ 135 w 233"/>
              <a:gd name="T13" fmla="*/ 6 h 7"/>
              <a:gd name="T14" fmla="*/ 124 w 233"/>
              <a:gd name="T15" fmla="*/ 6 h 7"/>
              <a:gd name="T16" fmla="*/ 109 w 233"/>
              <a:gd name="T17" fmla="*/ 6 h 7"/>
              <a:gd name="T18" fmla="*/ 98 w 233"/>
              <a:gd name="T19" fmla="*/ 6 h 7"/>
              <a:gd name="T20" fmla="*/ 84 w 233"/>
              <a:gd name="T21" fmla="*/ 6 h 7"/>
              <a:gd name="T22" fmla="*/ 72 w 233"/>
              <a:gd name="T23" fmla="*/ 6 h 7"/>
              <a:gd name="T24" fmla="*/ 58 w 233"/>
              <a:gd name="T25" fmla="*/ 6 h 7"/>
              <a:gd name="T26" fmla="*/ 46 w 233"/>
              <a:gd name="T27" fmla="*/ 6 h 7"/>
              <a:gd name="T28" fmla="*/ 32 w 233"/>
              <a:gd name="T29" fmla="*/ 6 h 7"/>
              <a:gd name="T30" fmla="*/ 20 w 233"/>
              <a:gd name="T31" fmla="*/ 6 h 7"/>
              <a:gd name="T32" fmla="*/ 6 w 233"/>
              <a:gd name="T33" fmla="*/ 6 h 7"/>
              <a:gd name="T34" fmla="*/ 1 w 233"/>
              <a:gd name="T35" fmla="*/ 0 h 7"/>
              <a:gd name="T36" fmla="*/ 14 w 233"/>
              <a:gd name="T37" fmla="*/ 2 h 7"/>
              <a:gd name="T38" fmla="*/ 27 w 233"/>
              <a:gd name="T39" fmla="*/ 0 h 7"/>
              <a:gd name="T40" fmla="*/ 39 w 233"/>
              <a:gd name="T41" fmla="*/ 2 h 7"/>
              <a:gd name="T42" fmla="*/ 52 w 233"/>
              <a:gd name="T43" fmla="*/ 0 h 7"/>
              <a:gd name="T44" fmla="*/ 65 w 233"/>
              <a:gd name="T45" fmla="*/ 2 h 7"/>
              <a:gd name="T46" fmla="*/ 78 w 233"/>
              <a:gd name="T47" fmla="*/ 0 h 7"/>
              <a:gd name="T48" fmla="*/ 91 w 233"/>
              <a:gd name="T49" fmla="*/ 2 h 7"/>
              <a:gd name="T50" fmla="*/ 104 w 233"/>
              <a:gd name="T51" fmla="*/ 0 h 7"/>
              <a:gd name="T52" fmla="*/ 117 w 233"/>
              <a:gd name="T53" fmla="*/ 2 h 7"/>
              <a:gd name="T54" fmla="*/ 130 w 233"/>
              <a:gd name="T55" fmla="*/ 0 h 7"/>
              <a:gd name="T56" fmla="*/ 142 w 233"/>
              <a:gd name="T57" fmla="*/ 2 h 7"/>
              <a:gd name="T58" fmla="*/ 155 w 233"/>
              <a:gd name="T59" fmla="*/ 0 h 7"/>
              <a:gd name="T60" fmla="*/ 168 w 233"/>
              <a:gd name="T61" fmla="*/ 2 h 7"/>
              <a:gd name="T62" fmla="*/ 181 w 233"/>
              <a:gd name="T63" fmla="*/ 0 h 7"/>
              <a:gd name="T64" fmla="*/ 194 w 233"/>
              <a:gd name="T65" fmla="*/ 2 h 7"/>
              <a:gd name="T66" fmla="*/ 207 w 233"/>
              <a:gd name="T67" fmla="*/ 0 h 7"/>
              <a:gd name="T68" fmla="*/ 220 w 233"/>
              <a:gd name="T69" fmla="*/ 2 h 7"/>
              <a:gd name="T70" fmla="*/ 232 w 233"/>
              <a:gd name="T71" fmla="*/ 0 h 7"/>
              <a:gd name="T72" fmla="*/ 227 w 233"/>
              <a:gd name="T7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3" h="7">
                <a:moveTo>
                  <a:pt x="220" y="7"/>
                </a:moveTo>
                <a:cubicBezTo>
                  <a:pt x="216" y="7"/>
                  <a:pt x="214" y="6"/>
                  <a:pt x="213" y="6"/>
                </a:cubicBezTo>
                <a:cubicBezTo>
                  <a:pt x="211" y="5"/>
                  <a:pt x="210" y="5"/>
                  <a:pt x="207" y="5"/>
                </a:cubicBezTo>
                <a:cubicBezTo>
                  <a:pt x="204" y="5"/>
                  <a:pt x="203" y="5"/>
                  <a:pt x="201" y="6"/>
                </a:cubicBezTo>
                <a:cubicBezTo>
                  <a:pt x="200" y="6"/>
                  <a:pt x="198" y="7"/>
                  <a:pt x="194" y="7"/>
                </a:cubicBezTo>
                <a:cubicBezTo>
                  <a:pt x="191" y="7"/>
                  <a:pt x="189" y="6"/>
                  <a:pt x="187" y="6"/>
                </a:cubicBezTo>
                <a:cubicBezTo>
                  <a:pt x="185" y="5"/>
                  <a:pt x="184" y="5"/>
                  <a:pt x="181" y="5"/>
                </a:cubicBezTo>
                <a:cubicBezTo>
                  <a:pt x="178" y="5"/>
                  <a:pt x="177" y="5"/>
                  <a:pt x="175" y="6"/>
                </a:cubicBezTo>
                <a:cubicBezTo>
                  <a:pt x="174" y="6"/>
                  <a:pt x="172" y="7"/>
                  <a:pt x="168" y="7"/>
                </a:cubicBezTo>
                <a:cubicBezTo>
                  <a:pt x="165" y="7"/>
                  <a:pt x="163" y="6"/>
                  <a:pt x="161" y="6"/>
                </a:cubicBezTo>
                <a:cubicBezTo>
                  <a:pt x="160" y="5"/>
                  <a:pt x="158" y="5"/>
                  <a:pt x="155" y="5"/>
                </a:cubicBezTo>
                <a:cubicBezTo>
                  <a:pt x="152" y="5"/>
                  <a:pt x="151" y="5"/>
                  <a:pt x="150" y="6"/>
                </a:cubicBezTo>
                <a:cubicBezTo>
                  <a:pt x="148" y="6"/>
                  <a:pt x="146" y="7"/>
                  <a:pt x="142" y="7"/>
                </a:cubicBezTo>
                <a:cubicBezTo>
                  <a:pt x="139" y="7"/>
                  <a:pt x="137" y="6"/>
                  <a:pt x="135" y="6"/>
                </a:cubicBezTo>
                <a:cubicBezTo>
                  <a:pt x="134" y="5"/>
                  <a:pt x="132" y="5"/>
                  <a:pt x="130" y="5"/>
                </a:cubicBezTo>
                <a:cubicBezTo>
                  <a:pt x="127" y="5"/>
                  <a:pt x="125" y="5"/>
                  <a:pt x="124" y="6"/>
                </a:cubicBezTo>
                <a:cubicBezTo>
                  <a:pt x="122" y="6"/>
                  <a:pt x="120" y="7"/>
                  <a:pt x="117" y="7"/>
                </a:cubicBezTo>
                <a:cubicBezTo>
                  <a:pt x="113" y="7"/>
                  <a:pt x="111" y="6"/>
                  <a:pt x="109" y="6"/>
                </a:cubicBezTo>
                <a:cubicBezTo>
                  <a:pt x="108" y="5"/>
                  <a:pt x="107" y="5"/>
                  <a:pt x="104" y="5"/>
                </a:cubicBezTo>
                <a:cubicBezTo>
                  <a:pt x="101" y="5"/>
                  <a:pt x="100" y="5"/>
                  <a:pt x="98" y="6"/>
                </a:cubicBezTo>
                <a:cubicBezTo>
                  <a:pt x="96" y="6"/>
                  <a:pt x="94" y="7"/>
                  <a:pt x="91" y="7"/>
                </a:cubicBezTo>
                <a:cubicBezTo>
                  <a:pt x="87" y="7"/>
                  <a:pt x="85" y="6"/>
                  <a:pt x="84" y="6"/>
                </a:cubicBezTo>
                <a:cubicBezTo>
                  <a:pt x="82" y="5"/>
                  <a:pt x="81" y="5"/>
                  <a:pt x="78" y="5"/>
                </a:cubicBezTo>
                <a:cubicBezTo>
                  <a:pt x="75" y="5"/>
                  <a:pt x="74" y="5"/>
                  <a:pt x="72" y="6"/>
                </a:cubicBezTo>
                <a:cubicBezTo>
                  <a:pt x="70" y="6"/>
                  <a:pt x="68" y="7"/>
                  <a:pt x="65" y="7"/>
                </a:cubicBezTo>
                <a:cubicBezTo>
                  <a:pt x="61" y="7"/>
                  <a:pt x="59" y="6"/>
                  <a:pt x="58" y="6"/>
                </a:cubicBezTo>
                <a:cubicBezTo>
                  <a:pt x="56" y="5"/>
                  <a:pt x="55" y="5"/>
                  <a:pt x="52" y="5"/>
                </a:cubicBezTo>
                <a:cubicBezTo>
                  <a:pt x="49" y="5"/>
                  <a:pt x="48" y="5"/>
                  <a:pt x="46" y="6"/>
                </a:cubicBezTo>
                <a:cubicBezTo>
                  <a:pt x="45" y="6"/>
                  <a:pt x="43" y="7"/>
                  <a:pt x="39" y="7"/>
                </a:cubicBezTo>
                <a:cubicBezTo>
                  <a:pt x="35" y="7"/>
                  <a:pt x="34" y="6"/>
                  <a:pt x="32" y="6"/>
                </a:cubicBezTo>
                <a:cubicBezTo>
                  <a:pt x="30" y="5"/>
                  <a:pt x="29" y="5"/>
                  <a:pt x="26" y="5"/>
                </a:cubicBezTo>
                <a:cubicBezTo>
                  <a:pt x="23" y="5"/>
                  <a:pt x="22" y="5"/>
                  <a:pt x="20" y="6"/>
                </a:cubicBezTo>
                <a:cubicBezTo>
                  <a:pt x="19" y="6"/>
                  <a:pt x="17" y="7"/>
                  <a:pt x="13" y="7"/>
                </a:cubicBezTo>
                <a:cubicBezTo>
                  <a:pt x="10" y="7"/>
                  <a:pt x="8" y="6"/>
                  <a:pt x="6" y="6"/>
                </a:cubicBezTo>
                <a:cubicBezTo>
                  <a:pt x="5" y="5"/>
                  <a:pt x="3" y="5"/>
                  <a:pt x="0" y="5"/>
                </a:cubicBezTo>
                <a:cubicBezTo>
                  <a:pt x="1" y="0"/>
                  <a:pt x="1" y="0"/>
                  <a:pt x="1" y="0"/>
                </a:cubicBezTo>
                <a:cubicBezTo>
                  <a:pt x="4" y="0"/>
                  <a:pt x="6" y="1"/>
                  <a:pt x="8" y="1"/>
                </a:cubicBezTo>
                <a:cubicBezTo>
                  <a:pt x="9" y="2"/>
                  <a:pt x="11" y="2"/>
                  <a:pt x="14" y="2"/>
                </a:cubicBezTo>
                <a:cubicBezTo>
                  <a:pt x="16" y="2"/>
                  <a:pt x="18" y="2"/>
                  <a:pt x="19" y="1"/>
                </a:cubicBezTo>
                <a:cubicBezTo>
                  <a:pt x="21" y="1"/>
                  <a:pt x="23" y="0"/>
                  <a:pt x="27" y="0"/>
                </a:cubicBezTo>
                <a:cubicBezTo>
                  <a:pt x="30" y="0"/>
                  <a:pt x="32" y="1"/>
                  <a:pt x="34" y="1"/>
                </a:cubicBezTo>
                <a:cubicBezTo>
                  <a:pt x="35" y="2"/>
                  <a:pt x="36" y="2"/>
                  <a:pt x="39" y="2"/>
                </a:cubicBezTo>
                <a:cubicBezTo>
                  <a:pt x="42" y="2"/>
                  <a:pt x="44" y="2"/>
                  <a:pt x="45" y="1"/>
                </a:cubicBezTo>
                <a:cubicBezTo>
                  <a:pt x="47" y="1"/>
                  <a:pt x="49" y="0"/>
                  <a:pt x="52" y="0"/>
                </a:cubicBezTo>
                <a:cubicBezTo>
                  <a:pt x="56" y="0"/>
                  <a:pt x="58" y="1"/>
                  <a:pt x="59" y="1"/>
                </a:cubicBezTo>
                <a:cubicBezTo>
                  <a:pt x="61" y="2"/>
                  <a:pt x="62" y="2"/>
                  <a:pt x="65" y="2"/>
                </a:cubicBezTo>
                <a:cubicBezTo>
                  <a:pt x="68" y="2"/>
                  <a:pt x="69" y="2"/>
                  <a:pt x="71" y="1"/>
                </a:cubicBezTo>
                <a:cubicBezTo>
                  <a:pt x="73" y="1"/>
                  <a:pt x="74" y="0"/>
                  <a:pt x="78" y="0"/>
                </a:cubicBezTo>
                <a:cubicBezTo>
                  <a:pt x="82" y="0"/>
                  <a:pt x="83" y="1"/>
                  <a:pt x="85" y="1"/>
                </a:cubicBezTo>
                <a:cubicBezTo>
                  <a:pt x="87" y="2"/>
                  <a:pt x="88" y="2"/>
                  <a:pt x="91" y="2"/>
                </a:cubicBezTo>
                <a:cubicBezTo>
                  <a:pt x="94" y="2"/>
                  <a:pt x="95" y="2"/>
                  <a:pt x="97" y="1"/>
                </a:cubicBezTo>
                <a:cubicBezTo>
                  <a:pt x="98" y="1"/>
                  <a:pt x="100" y="0"/>
                  <a:pt x="104" y="0"/>
                </a:cubicBezTo>
                <a:cubicBezTo>
                  <a:pt x="107" y="0"/>
                  <a:pt x="109" y="1"/>
                  <a:pt x="111" y="1"/>
                </a:cubicBezTo>
                <a:cubicBezTo>
                  <a:pt x="112" y="2"/>
                  <a:pt x="114" y="2"/>
                  <a:pt x="117" y="2"/>
                </a:cubicBezTo>
                <a:cubicBezTo>
                  <a:pt x="119" y="2"/>
                  <a:pt x="121" y="2"/>
                  <a:pt x="122" y="1"/>
                </a:cubicBezTo>
                <a:cubicBezTo>
                  <a:pt x="124" y="1"/>
                  <a:pt x="126" y="0"/>
                  <a:pt x="130" y="0"/>
                </a:cubicBezTo>
                <a:cubicBezTo>
                  <a:pt x="133" y="0"/>
                  <a:pt x="135" y="1"/>
                  <a:pt x="137" y="1"/>
                </a:cubicBezTo>
                <a:cubicBezTo>
                  <a:pt x="138" y="2"/>
                  <a:pt x="140" y="2"/>
                  <a:pt x="142" y="2"/>
                </a:cubicBezTo>
                <a:cubicBezTo>
                  <a:pt x="145" y="2"/>
                  <a:pt x="147" y="2"/>
                  <a:pt x="148" y="1"/>
                </a:cubicBezTo>
                <a:cubicBezTo>
                  <a:pt x="150" y="1"/>
                  <a:pt x="152" y="0"/>
                  <a:pt x="155" y="0"/>
                </a:cubicBezTo>
                <a:cubicBezTo>
                  <a:pt x="159" y="0"/>
                  <a:pt x="161" y="1"/>
                  <a:pt x="162" y="1"/>
                </a:cubicBezTo>
                <a:cubicBezTo>
                  <a:pt x="164" y="2"/>
                  <a:pt x="165" y="2"/>
                  <a:pt x="168" y="2"/>
                </a:cubicBezTo>
                <a:cubicBezTo>
                  <a:pt x="171" y="2"/>
                  <a:pt x="172" y="2"/>
                  <a:pt x="174" y="1"/>
                </a:cubicBezTo>
                <a:cubicBezTo>
                  <a:pt x="176" y="1"/>
                  <a:pt x="177" y="0"/>
                  <a:pt x="181" y="0"/>
                </a:cubicBezTo>
                <a:cubicBezTo>
                  <a:pt x="185" y="0"/>
                  <a:pt x="186" y="1"/>
                  <a:pt x="188" y="1"/>
                </a:cubicBezTo>
                <a:cubicBezTo>
                  <a:pt x="190" y="2"/>
                  <a:pt x="191" y="2"/>
                  <a:pt x="194" y="2"/>
                </a:cubicBezTo>
                <a:cubicBezTo>
                  <a:pt x="197" y="2"/>
                  <a:pt x="198" y="2"/>
                  <a:pt x="200" y="1"/>
                </a:cubicBezTo>
                <a:cubicBezTo>
                  <a:pt x="201" y="1"/>
                  <a:pt x="203" y="0"/>
                  <a:pt x="207" y="0"/>
                </a:cubicBezTo>
                <a:cubicBezTo>
                  <a:pt x="210" y="0"/>
                  <a:pt x="212" y="1"/>
                  <a:pt x="214" y="1"/>
                </a:cubicBezTo>
                <a:cubicBezTo>
                  <a:pt x="216" y="2"/>
                  <a:pt x="217" y="2"/>
                  <a:pt x="220" y="2"/>
                </a:cubicBezTo>
                <a:cubicBezTo>
                  <a:pt x="223" y="2"/>
                  <a:pt x="224" y="2"/>
                  <a:pt x="225" y="1"/>
                </a:cubicBezTo>
                <a:cubicBezTo>
                  <a:pt x="227" y="1"/>
                  <a:pt x="229" y="0"/>
                  <a:pt x="232" y="0"/>
                </a:cubicBezTo>
                <a:cubicBezTo>
                  <a:pt x="233" y="5"/>
                  <a:pt x="233" y="5"/>
                  <a:pt x="233" y="5"/>
                </a:cubicBezTo>
                <a:cubicBezTo>
                  <a:pt x="230" y="5"/>
                  <a:pt x="229" y="5"/>
                  <a:pt x="227" y="6"/>
                </a:cubicBezTo>
                <a:cubicBezTo>
                  <a:pt x="225" y="6"/>
                  <a:pt x="224" y="7"/>
                  <a:pt x="220" y="7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658"/>
          <p:cNvSpPr>
            <a:spLocks/>
          </p:cNvSpPr>
          <p:nvPr/>
        </p:nvSpPr>
        <p:spPr bwMode="auto">
          <a:xfrm>
            <a:off x="10795000" y="5875338"/>
            <a:ext cx="327025" cy="9525"/>
          </a:xfrm>
          <a:custGeom>
            <a:avLst/>
            <a:gdLst>
              <a:gd name="T0" fmla="*/ 244 w 267"/>
              <a:gd name="T1" fmla="*/ 6 h 7"/>
              <a:gd name="T2" fmla="*/ 231 w 267"/>
              <a:gd name="T3" fmla="*/ 6 h 7"/>
              <a:gd name="T4" fmla="*/ 215 w 267"/>
              <a:gd name="T5" fmla="*/ 6 h 7"/>
              <a:gd name="T6" fmla="*/ 201 w 267"/>
              <a:gd name="T7" fmla="*/ 6 h 7"/>
              <a:gd name="T8" fmla="*/ 185 w 267"/>
              <a:gd name="T9" fmla="*/ 6 h 7"/>
              <a:gd name="T10" fmla="*/ 171 w 267"/>
              <a:gd name="T11" fmla="*/ 6 h 7"/>
              <a:gd name="T12" fmla="*/ 155 w 267"/>
              <a:gd name="T13" fmla="*/ 6 h 7"/>
              <a:gd name="T14" fmla="*/ 142 w 267"/>
              <a:gd name="T15" fmla="*/ 6 h 7"/>
              <a:gd name="T16" fmla="*/ 126 w 267"/>
              <a:gd name="T17" fmla="*/ 6 h 7"/>
              <a:gd name="T18" fmla="*/ 112 w 267"/>
              <a:gd name="T19" fmla="*/ 6 h 7"/>
              <a:gd name="T20" fmla="*/ 96 w 267"/>
              <a:gd name="T21" fmla="*/ 6 h 7"/>
              <a:gd name="T22" fmla="*/ 82 w 267"/>
              <a:gd name="T23" fmla="*/ 6 h 7"/>
              <a:gd name="T24" fmla="*/ 66 w 267"/>
              <a:gd name="T25" fmla="*/ 6 h 7"/>
              <a:gd name="T26" fmla="*/ 53 w 267"/>
              <a:gd name="T27" fmla="*/ 6 h 7"/>
              <a:gd name="T28" fmla="*/ 37 w 267"/>
              <a:gd name="T29" fmla="*/ 6 h 7"/>
              <a:gd name="T30" fmla="*/ 23 w 267"/>
              <a:gd name="T31" fmla="*/ 6 h 7"/>
              <a:gd name="T32" fmla="*/ 7 w 267"/>
              <a:gd name="T33" fmla="*/ 6 h 7"/>
              <a:gd name="T34" fmla="*/ 1 w 267"/>
              <a:gd name="T35" fmla="*/ 0 h 7"/>
              <a:gd name="T36" fmla="*/ 15 w 267"/>
              <a:gd name="T37" fmla="*/ 2 h 7"/>
              <a:gd name="T38" fmla="*/ 30 w 267"/>
              <a:gd name="T39" fmla="*/ 0 h 7"/>
              <a:gd name="T40" fmla="*/ 45 w 267"/>
              <a:gd name="T41" fmla="*/ 2 h 7"/>
              <a:gd name="T42" fmla="*/ 60 w 267"/>
              <a:gd name="T43" fmla="*/ 0 h 7"/>
              <a:gd name="T44" fmla="*/ 75 w 267"/>
              <a:gd name="T45" fmla="*/ 2 h 7"/>
              <a:gd name="T46" fmla="*/ 90 w 267"/>
              <a:gd name="T47" fmla="*/ 0 h 7"/>
              <a:gd name="T48" fmla="*/ 104 w 267"/>
              <a:gd name="T49" fmla="*/ 2 h 7"/>
              <a:gd name="T50" fmla="*/ 119 w 267"/>
              <a:gd name="T51" fmla="*/ 0 h 7"/>
              <a:gd name="T52" fmla="*/ 134 w 267"/>
              <a:gd name="T53" fmla="*/ 2 h 7"/>
              <a:gd name="T54" fmla="*/ 149 w 267"/>
              <a:gd name="T55" fmla="*/ 0 h 7"/>
              <a:gd name="T56" fmla="*/ 163 w 267"/>
              <a:gd name="T57" fmla="*/ 2 h 7"/>
              <a:gd name="T58" fmla="*/ 178 w 267"/>
              <a:gd name="T59" fmla="*/ 0 h 7"/>
              <a:gd name="T60" fmla="*/ 193 w 267"/>
              <a:gd name="T61" fmla="*/ 2 h 7"/>
              <a:gd name="T62" fmla="*/ 208 w 267"/>
              <a:gd name="T63" fmla="*/ 0 h 7"/>
              <a:gd name="T64" fmla="*/ 223 w 267"/>
              <a:gd name="T65" fmla="*/ 2 h 7"/>
              <a:gd name="T66" fmla="*/ 237 w 267"/>
              <a:gd name="T67" fmla="*/ 0 h 7"/>
              <a:gd name="T68" fmla="*/ 252 w 267"/>
              <a:gd name="T69" fmla="*/ 2 h 7"/>
              <a:gd name="T70" fmla="*/ 267 w 267"/>
              <a:gd name="T71" fmla="*/ 0 h 7"/>
              <a:gd name="T72" fmla="*/ 260 w 267"/>
              <a:gd name="T7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7" h="7">
                <a:moveTo>
                  <a:pt x="253" y="7"/>
                </a:moveTo>
                <a:cubicBezTo>
                  <a:pt x="248" y="7"/>
                  <a:pt x="246" y="6"/>
                  <a:pt x="244" y="6"/>
                </a:cubicBezTo>
                <a:cubicBezTo>
                  <a:pt x="243" y="5"/>
                  <a:pt x="241" y="5"/>
                  <a:pt x="238" y="5"/>
                </a:cubicBezTo>
                <a:cubicBezTo>
                  <a:pt x="234" y="5"/>
                  <a:pt x="233" y="5"/>
                  <a:pt x="231" y="6"/>
                </a:cubicBezTo>
                <a:cubicBezTo>
                  <a:pt x="229" y="6"/>
                  <a:pt x="227" y="7"/>
                  <a:pt x="223" y="7"/>
                </a:cubicBezTo>
                <a:cubicBezTo>
                  <a:pt x="219" y="7"/>
                  <a:pt x="217" y="6"/>
                  <a:pt x="215" y="6"/>
                </a:cubicBezTo>
                <a:cubicBezTo>
                  <a:pt x="213" y="5"/>
                  <a:pt x="211" y="5"/>
                  <a:pt x="208" y="5"/>
                </a:cubicBezTo>
                <a:cubicBezTo>
                  <a:pt x="204" y="5"/>
                  <a:pt x="203" y="5"/>
                  <a:pt x="201" y="6"/>
                </a:cubicBezTo>
                <a:cubicBezTo>
                  <a:pt x="199" y="6"/>
                  <a:pt x="197" y="7"/>
                  <a:pt x="193" y="7"/>
                </a:cubicBezTo>
                <a:cubicBezTo>
                  <a:pt x="189" y="7"/>
                  <a:pt x="187" y="6"/>
                  <a:pt x="185" y="6"/>
                </a:cubicBezTo>
                <a:cubicBezTo>
                  <a:pt x="183" y="5"/>
                  <a:pt x="182" y="5"/>
                  <a:pt x="178" y="5"/>
                </a:cubicBezTo>
                <a:cubicBezTo>
                  <a:pt x="175" y="5"/>
                  <a:pt x="173" y="5"/>
                  <a:pt x="171" y="6"/>
                </a:cubicBezTo>
                <a:cubicBezTo>
                  <a:pt x="170" y="6"/>
                  <a:pt x="167" y="7"/>
                  <a:pt x="163" y="7"/>
                </a:cubicBezTo>
                <a:cubicBezTo>
                  <a:pt x="159" y="7"/>
                  <a:pt x="157" y="6"/>
                  <a:pt x="155" y="6"/>
                </a:cubicBezTo>
                <a:cubicBezTo>
                  <a:pt x="154" y="5"/>
                  <a:pt x="152" y="5"/>
                  <a:pt x="149" y="5"/>
                </a:cubicBezTo>
                <a:cubicBezTo>
                  <a:pt x="145" y="5"/>
                  <a:pt x="144" y="5"/>
                  <a:pt x="142" y="6"/>
                </a:cubicBezTo>
                <a:cubicBezTo>
                  <a:pt x="140" y="6"/>
                  <a:pt x="138" y="7"/>
                  <a:pt x="134" y="7"/>
                </a:cubicBezTo>
                <a:cubicBezTo>
                  <a:pt x="130" y="7"/>
                  <a:pt x="128" y="6"/>
                  <a:pt x="126" y="6"/>
                </a:cubicBezTo>
                <a:cubicBezTo>
                  <a:pt x="124" y="5"/>
                  <a:pt x="122" y="5"/>
                  <a:pt x="119" y="5"/>
                </a:cubicBezTo>
                <a:cubicBezTo>
                  <a:pt x="116" y="5"/>
                  <a:pt x="114" y="5"/>
                  <a:pt x="112" y="6"/>
                </a:cubicBezTo>
                <a:cubicBezTo>
                  <a:pt x="110" y="6"/>
                  <a:pt x="108" y="7"/>
                  <a:pt x="104" y="7"/>
                </a:cubicBezTo>
                <a:cubicBezTo>
                  <a:pt x="100" y="7"/>
                  <a:pt x="98" y="6"/>
                  <a:pt x="96" y="6"/>
                </a:cubicBezTo>
                <a:cubicBezTo>
                  <a:pt x="94" y="5"/>
                  <a:pt x="93" y="5"/>
                  <a:pt x="89" y="5"/>
                </a:cubicBezTo>
                <a:cubicBezTo>
                  <a:pt x="86" y="5"/>
                  <a:pt x="84" y="5"/>
                  <a:pt x="82" y="6"/>
                </a:cubicBezTo>
                <a:cubicBezTo>
                  <a:pt x="81" y="6"/>
                  <a:pt x="78" y="7"/>
                  <a:pt x="74" y="7"/>
                </a:cubicBezTo>
                <a:cubicBezTo>
                  <a:pt x="70" y="7"/>
                  <a:pt x="68" y="6"/>
                  <a:pt x="66" y="6"/>
                </a:cubicBezTo>
                <a:cubicBezTo>
                  <a:pt x="65" y="5"/>
                  <a:pt x="63" y="5"/>
                  <a:pt x="60" y="5"/>
                </a:cubicBezTo>
                <a:cubicBezTo>
                  <a:pt x="56" y="5"/>
                  <a:pt x="55" y="5"/>
                  <a:pt x="53" y="6"/>
                </a:cubicBezTo>
                <a:cubicBezTo>
                  <a:pt x="51" y="6"/>
                  <a:pt x="49" y="7"/>
                  <a:pt x="45" y="7"/>
                </a:cubicBezTo>
                <a:cubicBezTo>
                  <a:pt x="41" y="7"/>
                  <a:pt x="39" y="6"/>
                  <a:pt x="37" y="6"/>
                </a:cubicBezTo>
                <a:cubicBezTo>
                  <a:pt x="35" y="5"/>
                  <a:pt x="33" y="5"/>
                  <a:pt x="30" y="5"/>
                </a:cubicBezTo>
                <a:cubicBezTo>
                  <a:pt x="27" y="5"/>
                  <a:pt x="25" y="5"/>
                  <a:pt x="23" y="6"/>
                </a:cubicBezTo>
                <a:cubicBezTo>
                  <a:pt x="21" y="6"/>
                  <a:pt x="19" y="7"/>
                  <a:pt x="15" y="7"/>
                </a:cubicBezTo>
                <a:cubicBezTo>
                  <a:pt x="11" y="7"/>
                  <a:pt x="9" y="6"/>
                  <a:pt x="7" y="6"/>
                </a:cubicBezTo>
                <a:cubicBezTo>
                  <a:pt x="5" y="5"/>
                  <a:pt x="4" y="5"/>
                  <a:pt x="0" y="5"/>
                </a:cubicBezTo>
                <a:cubicBezTo>
                  <a:pt x="1" y="0"/>
                  <a:pt x="1" y="0"/>
                  <a:pt x="1" y="0"/>
                </a:cubicBezTo>
                <a:cubicBezTo>
                  <a:pt x="5" y="0"/>
                  <a:pt x="7" y="1"/>
                  <a:pt x="9" y="1"/>
                </a:cubicBezTo>
                <a:cubicBezTo>
                  <a:pt x="10" y="2"/>
                  <a:pt x="12" y="2"/>
                  <a:pt x="15" y="2"/>
                </a:cubicBezTo>
                <a:cubicBezTo>
                  <a:pt x="19" y="2"/>
                  <a:pt x="20" y="2"/>
                  <a:pt x="22" y="1"/>
                </a:cubicBezTo>
                <a:cubicBezTo>
                  <a:pt x="24" y="1"/>
                  <a:pt x="26" y="0"/>
                  <a:pt x="30" y="0"/>
                </a:cubicBezTo>
                <a:cubicBezTo>
                  <a:pt x="34" y="0"/>
                  <a:pt x="36" y="1"/>
                  <a:pt x="38" y="1"/>
                </a:cubicBezTo>
                <a:cubicBezTo>
                  <a:pt x="40" y="2"/>
                  <a:pt x="42" y="2"/>
                  <a:pt x="45" y="2"/>
                </a:cubicBezTo>
                <a:cubicBezTo>
                  <a:pt x="48" y="2"/>
                  <a:pt x="50" y="2"/>
                  <a:pt x="52" y="1"/>
                </a:cubicBezTo>
                <a:cubicBezTo>
                  <a:pt x="54" y="1"/>
                  <a:pt x="56" y="0"/>
                  <a:pt x="60" y="0"/>
                </a:cubicBezTo>
                <a:cubicBezTo>
                  <a:pt x="64" y="0"/>
                  <a:pt x="66" y="1"/>
                  <a:pt x="68" y="1"/>
                </a:cubicBezTo>
                <a:cubicBezTo>
                  <a:pt x="70" y="2"/>
                  <a:pt x="71" y="2"/>
                  <a:pt x="75" y="2"/>
                </a:cubicBezTo>
                <a:cubicBezTo>
                  <a:pt x="78" y="2"/>
                  <a:pt x="80" y="2"/>
                  <a:pt x="81" y="1"/>
                </a:cubicBezTo>
                <a:cubicBezTo>
                  <a:pt x="83" y="1"/>
                  <a:pt x="85" y="0"/>
                  <a:pt x="90" y="0"/>
                </a:cubicBezTo>
                <a:cubicBezTo>
                  <a:pt x="94" y="0"/>
                  <a:pt x="96" y="1"/>
                  <a:pt x="97" y="1"/>
                </a:cubicBezTo>
                <a:cubicBezTo>
                  <a:pt x="99" y="2"/>
                  <a:pt x="101" y="2"/>
                  <a:pt x="104" y="2"/>
                </a:cubicBezTo>
                <a:cubicBezTo>
                  <a:pt x="108" y="2"/>
                  <a:pt x="109" y="2"/>
                  <a:pt x="111" y="1"/>
                </a:cubicBezTo>
                <a:cubicBezTo>
                  <a:pt x="113" y="1"/>
                  <a:pt x="115" y="0"/>
                  <a:pt x="119" y="0"/>
                </a:cubicBezTo>
                <a:cubicBezTo>
                  <a:pt x="123" y="0"/>
                  <a:pt x="125" y="1"/>
                  <a:pt x="127" y="1"/>
                </a:cubicBezTo>
                <a:cubicBezTo>
                  <a:pt x="129" y="2"/>
                  <a:pt x="130" y="2"/>
                  <a:pt x="134" y="2"/>
                </a:cubicBezTo>
                <a:cubicBezTo>
                  <a:pt x="137" y="2"/>
                  <a:pt x="139" y="2"/>
                  <a:pt x="141" y="1"/>
                </a:cubicBezTo>
                <a:cubicBezTo>
                  <a:pt x="142" y="1"/>
                  <a:pt x="145" y="0"/>
                  <a:pt x="149" y="0"/>
                </a:cubicBezTo>
                <a:cubicBezTo>
                  <a:pt x="153" y="0"/>
                  <a:pt x="155" y="1"/>
                  <a:pt x="157" y="1"/>
                </a:cubicBezTo>
                <a:cubicBezTo>
                  <a:pt x="158" y="2"/>
                  <a:pt x="160" y="2"/>
                  <a:pt x="163" y="2"/>
                </a:cubicBezTo>
                <a:cubicBezTo>
                  <a:pt x="167" y="2"/>
                  <a:pt x="168" y="2"/>
                  <a:pt x="170" y="1"/>
                </a:cubicBezTo>
                <a:cubicBezTo>
                  <a:pt x="172" y="1"/>
                  <a:pt x="174" y="0"/>
                  <a:pt x="178" y="0"/>
                </a:cubicBezTo>
                <a:cubicBezTo>
                  <a:pt x="182" y="0"/>
                  <a:pt x="184" y="1"/>
                  <a:pt x="186" y="1"/>
                </a:cubicBezTo>
                <a:cubicBezTo>
                  <a:pt x="188" y="2"/>
                  <a:pt x="190" y="2"/>
                  <a:pt x="193" y="2"/>
                </a:cubicBezTo>
                <a:cubicBezTo>
                  <a:pt x="196" y="2"/>
                  <a:pt x="198" y="2"/>
                  <a:pt x="200" y="1"/>
                </a:cubicBezTo>
                <a:cubicBezTo>
                  <a:pt x="202" y="1"/>
                  <a:pt x="204" y="0"/>
                  <a:pt x="208" y="0"/>
                </a:cubicBezTo>
                <a:cubicBezTo>
                  <a:pt x="212" y="0"/>
                  <a:pt x="214" y="1"/>
                  <a:pt x="216" y="1"/>
                </a:cubicBezTo>
                <a:cubicBezTo>
                  <a:pt x="218" y="2"/>
                  <a:pt x="219" y="2"/>
                  <a:pt x="223" y="2"/>
                </a:cubicBezTo>
                <a:cubicBezTo>
                  <a:pt x="226" y="2"/>
                  <a:pt x="228" y="2"/>
                  <a:pt x="229" y="1"/>
                </a:cubicBezTo>
                <a:cubicBezTo>
                  <a:pt x="231" y="1"/>
                  <a:pt x="233" y="0"/>
                  <a:pt x="237" y="0"/>
                </a:cubicBezTo>
                <a:cubicBezTo>
                  <a:pt x="241" y="0"/>
                  <a:pt x="243" y="1"/>
                  <a:pt x="245" y="1"/>
                </a:cubicBezTo>
                <a:cubicBezTo>
                  <a:pt x="247" y="2"/>
                  <a:pt x="249" y="2"/>
                  <a:pt x="252" y="2"/>
                </a:cubicBezTo>
                <a:cubicBezTo>
                  <a:pt x="256" y="2"/>
                  <a:pt x="257" y="2"/>
                  <a:pt x="259" y="1"/>
                </a:cubicBezTo>
                <a:cubicBezTo>
                  <a:pt x="261" y="1"/>
                  <a:pt x="263" y="0"/>
                  <a:pt x="267" y="0"/>
                </a:cubicBezTo>
                <a:cubicBezTo>
                  <a:pt x="267" y="5"/>
                  <a:pt x="267" y="5"/>
                  <a:pt x="267" y="5"/>
                </a:cubicBezTo>
                <a:cubicBezTo>
                  <a:pt x="264" y="5"/>
                  <a:pt x="262" y="5"/>
                  <a:pt x="260" y="6"/>
                </a:cubicBezTo>
                <a:cubicBezTo>
                  <a:pt x="259" y="6"/>
                  <a:pt x="257" y="7"/>
                  <a:pt x="253" y="7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659"/>
          <p:cNvSpPr>
            <a:spLocks/>
          </p:cNvSpPr>
          <p:nvPr/>
        </p:nvSpPr>
        <p:spPr bwMode="auto">
          <a:xfrm>
            <a:off x="10791825" y="5903913"/>
            <a:ext cx="333375" cy="7938"/>
          </a:xfrm>
          <a:custGeom>
            <a:avLst/>
            <a:gdLst>
              <a:gd name="T0" fmla="*/ 248 w 271"/>
              <a:gd name="T1" fmla="*/ 5 h 6"/>
              <a:gd name="T2" fmla="*/ 234 w 271"/>
              <a:gd name="T3" fmla="*/ 5 h 6"/>
              <a:gd name="T4" fmla="*/ 217 w 271"/>
              <a:gd name="T5" fmla="*/ 5 h 6"/>
              <a:gd name="T6" fmla="*/ 204 w 271"/>
              <a:gd name="T7" fmla="*/ 5 h 6"/>
              <a:gd name="T8" fmla="*/ 187 w 271"/>
              <a:gd name="T9" fmla="*/ 5 h 6"/>
              <a:gd name="T10" fmla="*/ 174 w 271"/>
              <a:gd name="T11" fmla="*/ 5 h 6"/>
              <a:gd name="T12" fmla="*/ 157 w 271"/>
              <a:gd name="T13" fmla="*/ 5 h 6"/>
              <a:gd name="T14" fmla="*/ 144 w 271"/>
              <a:gd name="T15" fmla="*/ 5 h 6"/>
              <a:gd name="T16" fmla="*/ 127 w 271"/>
              <a:gd name="T17" fmla="*/ 5 h 6"/>
              <a:gd name="T18" fmla="*/ 113 w 271"/>
              <a:gd name="T19" fmla="*/ 5 h 6"/>
              <a:gd name="T20" fmla="*/ 97 w 271"/>
              <a:gd name="T21" fmla="*/ 5 h 6"/>
              <a:gd name="T22" fmla="*/ 83 w 271"/>
              <a:gd name="T23" fmla="*/ 5 h 6"/>
              <a:gd name="T24" fmla="*/ 67 w 271"/>
              <a:gd name="T25" fmla="*/ 5 h 6"/>
              <a:gd name="T26" fmla="*/ 53 w 271"/>
              <a:gd name="T27" fmla="*/ 5 h 6"/>
              <a:gd name="T28" fmla="*/ 37 w 271"/>
              <a:gd name="T29" fmla="*/ 5 h 6"/>
              <a:gd name="T30" fmla="*/ 23 w 271"/>
              <a:gd name="T31" fmla="*/ 5 h 6"/>
              <a:gd name="T32" fmla="*/ 7 w 271"/>
              <a:gd name="T33" fmla="*/ 5 h 6"/>
              <a:gd name="T34" fmla="*/ 0 w 271"/>
              <a:gd name="T35" fmla="*/ 0 h 6"/>
              <a:gd name="T36" fmla="*/ 15 w 271"/>
              <a:gd name="T37" fmla="*/ 2 h 6"/>
              <a:gd name="T38" fmla="*/ 30 w 271"/>
              <a:gd name="T39" fmla="*/ 0 h 6"/>
              <a:gd name="T40" fmla="*/ 45 w 271"/>
              <a:gd name="T41" fmla="*/ 2 h 6"/>
              <a:gd name="T42" fmla="*/ 60 w 271"/>
              <a:gd name="T43" fmla="*/ 0 h 6"/>
              <a:gd name="T44" fmla="*/ 75 w 271"/>
              <a:gd name="T45" fmla="*/ 2 h 6"/>
              <a:gd name="T46" fmla="*/ 90 w 271"/>
              <a:gd name="T47" fmla="*/ 0 h 6"/>
              <a:gd name="T48" fmla="*/ 105 w 271"/>
              <a:gd name="T49" fmla="*/ 2 h 6"/>
              <a:gd name="T50" fmla="*/ 120 w 271"/>
              <a:gd name="T51" fmla="*/ 0 h 6"/>
              <a:gd name="T52" fmla="*/ 135 w 271"/>
              <a:gd name="T53" fmla="*/ 2 h 6"/>
              <a:gd name="T54" fmla="*/ 150 w 271"/>
              <a:gd name="T55" fmla="*/ 0 h 6"/>
              <a:gd name="T56" fmla="*/ 165 w 271"/>
              <a:gd name="T57" fmla="*/ 2 h 6"/>
              <a:gd name="T58" fmla="*/ 180 w 271"/>
              <a:gd name="T59" fmla="*/ 0 h 6"/>
              <a:gd name="T60" fmla="*/ 195 w 271"/>
              <a:gd name="T61" fmla="*/ 2 h 6"/>
              <a:gd name="T62" fmla="*/ 210 w 271"/>
              <a:gd name="T63" fmla="*/ 0 h 6"/>
              <a:gd name="T64" fmla="*/ 226 w 271"/>
              <a:gd name="T65" fmla="*/ 2 h 6"/>
              <a:gd name="T66" fmla="*/ 240 w 271"/>
              <a:gd name="T67" fmla="*/ 0 h 6"/>
              <a:gd name="T68" fmla="*/ 256 w 271"/>
              <a:gd name="T69" fmla="*/ 2 h 6"/>
              <a:gd name="T70" fmla="*/ 270 w 271"/>
              <a:gd name="T71" fmla="*/ 0 h 6"/>
              <a:gd name="T72" fmla="*/ 264 w 271"/>
              <a:gd name="T7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1" h="6">
                <a:moveTo>
                  <a:pt x="256" y="6"/>
                </a:moveTo>
                <a:cubicBezTo>
                  <a:pt x="252" y="6"/>
                  <a:pt x="250" y="6"/>
                  <a:pt x="248" y="5"/>
                </a:cubicBezTo>
                <a:cubicBezTo>
                  <a:pt x="246" y="5"/>
                  <a:pt x="244" y="4"/>
                  <a:pt x="241" y="4"/>
                </a:cubicBezTo>
                <a:cubicBezTo>
                  <a:pt x="237" y="4"/>
                  <a:pt x="236" y="5"/>
                  <a:pt x="234" y="5"/>
                </a:cubicBezTo>
                <a:cubicBezTo>
                  <a:pt x="232" y="6"/>
                  <a:pt x="230" y="6"/>
                  <a:pt x="226" y="6"/>
                </a:cubicBezTo>
                <a:cubicBezTo>
                  <a:pt x="222" y="6"/>
                  <a:pt x="219" y="6"/>
                  <a:pt x="217" y="5"/>
                </a:cubicBezTo>
                <a:cubicBezTo>
                  <a:pt x="216" y="5"/>
                  <a:pt x="214" y="4"/>
                  <a:pt x="211" y="4"/>
                </a:cubicBezTo>
                <a:cubicBezTo>
                  <a:pt x="207" y="4"/>
                  <a:pt x="205" y="5"/>
                  <a:pt x="204" y="5"/>
                </a:cubicBezTo>
                <a:cubicBezTo>
                  <a:pt x="202" y="6"/>
                  <a:pt x="200" y="6"/>
                  <a:pt x="196" y="6"/>
                </a:cubicBezTo>
                <a:cubicBezTo>
                  <a:pt x="191" y="6"/>
                  <a:pt x="189" y="6"/>
                  <a:pt x="187" y="5"/>
                </a:cubicBezTo>
                <a:cubicBezTo>
                  <a:pt x="186" y="5"/>
                  <a:pt x="184" y="4"/>
                  <a:pt x="180" y="4"/>
                </a:cubicBezTo>
                <a:cubicBezTo>
                  <a:pt x="177" y="4"/>
                  <a:pt x="175" y="5"/>
                  <a:pt x="174" y="5"/>
                </a:cubicBezTo>
                <a:cubicBezTo>
                  <a:pt x="172" y="6"/>
                  <a:pt x="170" y="6"/>
                  <a:pt x="165" y="6"/>
                </a:cubicBezTo>
                <a:cubicBezTo>
                  <a:pt x="161" y="6"/>
                  <a:pt x="159" y="6"/>
                  <a:pt x="157" y="5"/>
                </a:cubicBezTo>
                <a:cubicBezTo>
                  <a:pt x="156" y="5"/>
                  <a:pt x="154" y="4"/>
                  <a:pt x="150" y="4"/>
                </a:cubicBezTo>
                <a:cubicBezTo>
                  <a:pt x="147" y="4"/>
                  <a:pt x="145" y="5"/>
                  <a:pt x="144" y="5"/>
                </a:cubicBezTo>
                <a:cubicBezTo>
                  <a:pt x="142" y="6"/>
                  <a:pt x="139" y="6"/>
                  <a:pt x="135" y="6"/>
                </a:cubicBezTo>
                <a:cubicBezTo>
                  <a:pt x="131" y="6"/>
                  <a:pt x="129" y="6"/>
                  <a:pt x="127" y="5"/>
                </a:cubicBezTo>
                <a:cubicBezTo>
                  <a:pt x="125" y="5"/>
                  <a:pt x="124" y="4"/>
                  <a:pt x="120" y="4"/>
                </a:cubicBezTo>
                <a:cubicBezTo>
                  <a:pt x="117" y="4"/>
                  <a:pt x="115" y="5"/>
                  <a:pt x="113" y="5"/>
                </a:cubicBezTo>
                <a:cubicBezTo>
                  <a:pt x="111" y="6"/>
                  <a:pt x="109" y="6"/>
                  <a:pt x="105" y="6"/>
                </a:cubicBezTo>
                <a:cubicBezTo>
                  <a:pt x="101" y="6"/>
                  <a:pt x="99" y="6"/>
                  <a:pt x="97" y="5"/>
                </a:cubicBezTo>
                <a:cubicBezTo>
                  <a:pt x="95" y="5"/>
                  <a:pt x="94" y="4"/>
                  <a:pt x="90" y="4"/>
                </a:cubicBezTo>
                <a:cubicBezTo>
                  <a:pt x="87" y="4"/>
                  <a:pt x="85" y="5"/>
                  <a:pt x="83" y="5"/>
                </a:cubicBezTo>
                <a:cubicBezTo>
                  <a:pt x="81" y="6"/>
                  <a:pt x="79" y="6"/>
                  <a:pt x="75" y="6"/>
                </a:cubicBezTo>
                <a:cubicBezTo>
                  <a:pt x="71" y="6"/>
                  <a:pt x="69" y="6"/>
                  <a:pt x="67" y="5"/>
                </a:cubicBezTo>
                <a:cubicBezTo>
                  <a:pt x="65" y="5"/>
                  <a:pt x="64" y="4"/>
                  <a:pt x="60" y="4"/>
                </a:cubicBezTo>
                <a:cubicBezTo>
                  <a:pt x="57" y="4"/>
                  <a:pt x="55" y="5"/>
                  <a:pt x="53" y="5"/>
                </a:cubicBezTo>
                <a:cubicBezTo>
                  <a:pt x="51" y="6"/>
                  <a:pt x="49" y="6"/>
                  <a:pt x="45" y="6"/>
                </a:cubicBezTo>
                <a:cubicBezTo>
                  <a:pt x="41" y="6"/>
                  <a:pt x="39" y="6"/>
                  <a:pt x="37" y="5"/>
                </a:cubicBezTo>
                <a:cubicBezTo>
                  <a:pt x="35" y="5"/>
                  <a:pt x="34" y="4"/>
                  <a:pt x="30" y="4"/>
                </a:cubicBezTo>
                <a:cubicBezTo>
                  <a:pt x="27" y="4"/>
                  <a:pt x="25" y="5"/>
                  <a:pt x="23" y="5"/>
                </a:cubicBezTo>
                <a:cubicBezTo>
                  <a:pt x="21" y="6"/>
                  <a:pt x="19" y="6"/>
                  <a:pt x="15" y="6"/>
                </a:cubicBezTo>
                <a:cubicBezTo>
                  <a:pt x="11" y="6"/>
                  <a:pt x="9" y="6"/>
                  <a:pt x="7" y="5"/>
                </a:cubicBezTo>
                <a:cubicBezTo>
                  <a:pt x="5" y="5"/>
                  <a:pt x="3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7" y="0"/>
                  <a:pt x="9" y="1"/>
                </a:cubicBezTo>
                <a:cubicBezTo>
                  <a:pt x="10" y="1"/>
                  <a:pt x="12" y="2"/>
                  <a:pt x="15" y="2"/>
                </a:cubicBezTo>
                <a:cubicBezTo>
                  <a:pt x="19" y="2"/>
                  <a:pt x="20" y="1"/>
                  <a:pt x="22" y="1"/>
                </a:cubicBezTo>
                <a:cubicBezTo>
                  <a:pt x="24" y="0"/>
                  <a:pt x="26" y="0"/>
                  <a:pt x="30" y="0"/>
                </a:cubicBezTo>
                <a:cubicBezTo>
                  <a:pt x="35" y="0"/>
                  <a:pt x="37" y="0"/>
                  <a:pt x="39" y="1"/>
                </a:cubicBezTo>
                <a:cubicBezTo>
                  <a:pt x="40" y="1"/>
                  <a:pt x="42" y="2"/>
                  <a:pt x="45" y="2"/>
                </a:cubicBezTo>
                <a:cubicBezTo>
                  <a:pt x="49" y="2"/>
                  <a:pt x="50" y="1"/>
                  <a:pt x="52" y="1"/>
                </a:cubicBezTo>
                <a:cubicBezTo>
                  <a:pt x="54" y="0"/>
                  <a:pt x="56" y="0"/>
                  <a:pt x="60" y="0"/>
                </a:cubicBezTo>
                <a:cubicBezTo>
                  <a:pt x="65" y="0"/>
                  <a:pt x="67" y="0"/>
                  <a:pt x="69" y="1"/>
                </a:cubicBezTo>
                <a:cubicBezTo>
                  <a:pt x="70" y="1"/>
                  <a:pt x="72" y="2"/>
                  <a:pt x="75" y="2"/>
                </a:cubicBezTo>
                <a:cubicBezTo>
                  <a:pt x="79" y="2"/>
                  <a:pt x="80" y="1"/>
                  <a:pt x="82" y="1"/>
                </a:cubicBezTo>
                <a:cubicBezTo>
                  <a:pt x="84" y="0"/>
                  <a:pt x="86" y="0"/>
                  <a:pt x="90" y="0"/>
                </a:cubicBezTo>
                <a:cubicBezTo>
                  <a:pt x="95" y="0"/>
                  <a:pt x="97" y="0"/>
                  <a:pt x="99" y="1"/>
                </a:cubicBezTo>
                <a:cubicBezTo>
                  <a:pt x="100" y="1"/>
                  <a:pt x="102" y="2"/>
                  <a:pt x="105" y="2"/>
                </a:cubicBezTo>
                <a:cubicBezTo>
                  <a:pt x="109" y="2"/>
                  <a:pt x="110" y="1"/>
                  <a:pt x="112" y="1"/>
                </a:cubicBezTo>
                <a:cubicBezTo>
                  <a:pt x="114" y="0"/>
                  <a:pt x="116" y="0"/>
                  <a:pt x="120" y="0"/>
                </a:cubicBezTo>
                <a:cubicBezTo>
                  <a:pt x="125" y="0"/>
                  <a:pt x="127" y="0"/>
                  <a:pt x="129" y="1"/>
                </a:cubicBezTo>
                <a:cubicBezTo>
                  <a:pt x="130" y="1"/>
                  <a:pt x="132" y="2"/>
                  <a:pt x="135" y="2"/>
                </a:cubicBezTo>
                <a:cubicBezTo>
                  <a:pt x="139" y="2"/>
                  <a:pt x="141" y="1"/>
                  <a:pt x="142" y="1"/>
                </a:cubicBezTo>
                <a:cubicBezTo>
                  <a:pt x="144" y="0"/>
                  <a:pt x="146" y="0"/>
                  <a:pt x="150" y="0"/>
                </a:cubicBezTo>
                <a:cubicBezTo>
                  <a:pt x="155" y="0"/>
                  <a:pt x="157" y="0"/>
                  <a:pt x="159" y="1"/>
                </a:cubicBezTo>
                <a:cubicBezTo>
                  <a:pt x="160" y="1"/>
                  <a:pt x="162" y="2"/>
                  <a:pt x="165" y="2"/>
                </a:cubicBezTo>
                <a:cubicBezTo>
                  <a:pt x="169" y="2"/>
                  <a:pt x="171" y="1"/>
                  <a:pt x="172" y="1"/>
                </a:cubicBezTo>
                <a:cubicBezTo>
                  <a:pt x="174" y="0"/>
                  <a:pt x="176" y="0"/>
                  <a:pt x="180" y="0"/>
                </a:cubicBezTo>
                <a:cubicBezTo>
                  <a:pt x="185" y="0"/>
                  <a:pt x="187" y="0"/>
                  <a:pt x="189" y="1"/>
                </a:cubicBezTo>
                <a:cubicBezTo>
                  <a:pt x="190" y="1"/>
                  <a:pt x="192" y="2"/>
                  <a:pt x="195" y="2"/>
                </a:cubicBezTo>
                <a:cubicBezTo>
                  <a:pt x="199" y="2"/>
                  <a:pt x="201" y="1"/>
                  <a:pt x="202" y="1"/>
                </a:cubicBezTo>
                <a:cubicBezTo>
                  <a:pt x="204" y="0"/>
                  <a:pt x="206" y="0"/>
                  <a:pt x="210" y="0"/>
                </a:cubicBezTo>
                <a:cubicBezTo>
                  <a:pt x="215" y="0"/>
                  <a:pt x="217" y="0"/>
                  <a:pt x="219" y="1"/>
                </a:cubicBezTo>
                <a:cubicBezTo>
                  <a:pt x="220" y="1"/>
                  <a:pt x="222" y="2"/>
                  <a:pt x="226" y="2"/>
                </a:cubicBezTo>
                <a:cubicBezTo>
                  <a:pt x="229" y="2"/>
                  <a:pt x="231" y="1"/>
                  <a:pt x="232" y="1"/>
                </a:cubicBezTo>
                <a:cubicBezTo>
                  <a:pt x="234" y="0"/>
                  <a:pt x="236" y="0"/>
                  <a:pt x="240" y="0"/>
                </a:cubicBezTo>
                <a:cubicBezTo>
                  <a:pt x="245" y="0"/>
                  <a:pt x="247" y="0"/>
                  <a:pt x="249" y="1"/>
                </a:cubicBezTo>
                <a:cubicBezTo>
                  <a:pt x="250" y="1"/>
                  <a:pt x="252" y="2"/>
                  <a:pt x="256" y="2"/>
                </a:cubicBezTo>
                <a:cubicBezTo>
                  <a:pt x="259" y="2"/>
                  <a:pt x="261" y="1"/>
                  <a:pt x="262" y="1"/>
                </a:cubicBezTo>
                <a:cubicBezTo>
                  <a:pt x="264" y="0"/>
                  <a:pt x="266" y="0"/>
                  <a:pt x="270" y="0"/>
                </a:cubicBezTo>
                <a:cubicBezTo>
                  <a:pt x="271" y="4"/>
                  <a:pt x="271" y="4"/>
                  <a:pt x="271" y="4"/>
                </a:cubicBezTo>
                <a:cubicBezTo>
                  <a:pt x="267" y="4"/>
                  <a:pt x="266" y="5"/>
                  <a:pt x="264" y="5"/>
                </a:cubicBezTo>
                <a:cubicBezTo>
                  <a:pt x="262" y="6"/>
                  <a:pt x="260" y="6"/>
                  <a:pt x="256" y="6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660"/>
          <p:cNvSpPr>
            <a:spLocks/>
          </p:cNvSpPr>
          <p:nvPr/>
        </p:nvSpPr>
        <p:spPr bwMode="auto">
          <a:xfrm>
            <a:off x="10790238" y="5930900"/>
            <a:ext cx="336550" cy="9525"/>
          </a:xfrm>
          <a:custGeom>
            <a:avLst/>
            <a:gdLst>
              <a:gd name="T0" fmla="*/ 251 w 274"/>
              <a:gd name="T1" fmla="*/ 5 h 7"/>
              <a:gd name="T2" fmla="*/ 237 w 274"/>
              <a:gd name="T3" fmla="*/ 5 h 7"/>
              <a:gd name="T4" fmla="*/ 220 w 274"/>
              <a:gd name="T5" fmla="*/ 5 h 7"/>
              <a:gd name="T6" fmla="*/ 206 w 274"/>
              <a:gd name="T7" fmla="*/ 5 h 7"/>
              <a:gd name="T8" fmla="*/ 190 w 274"/>
              <a:gd name="T9" fmla="*/ 5 h 7"/>
              <a:gd name="T10" fmla="*/ 176 w 274"/>
              <a:gd name="T11" fmla="*/ 5 h 7"/>
              <a:gd name="T12" fmla="*/ 159 w 274"/>
              <a:gd name="T13" fmla="*/ 5 h 7"/>
              <a:gd name="T14" fmla="*/ 145 w 274"/>
              <a:gd name="T15" fmla="*/ 5 h 7"/>
              <a:gd name="T16" fmla="*/ 129 w 274"/>
              <a:gd name="T17" fmla="*/ 5 h 7"/>
              <a:gd name="T18" fmla="*/ 115 w 274"/>
              <a:gd name="T19" fmla="*/ 5 h 7"/>
              <a:gd name="T20" fmla="*/ 98 w 274"/>
              <a:gd name="T21" fmla="*/ 5 h 7"/>
              <a:gd name="T22" fmla="*/ 84 w 274"/>
              <a:gd name="T23" fmla="*/ 5 h 7"/>
              <a:gd name="T24" fmla="*/ 68 w 274"/>
              <a:gd name="T25" fmla="*/ 5 h 7"/>
              <a:gd name="T26" fmla="*/ 54 w 274"/>
              <a:gd name="T27" fmla="*/ 5 h 7"/>
              <a:gd name="T28" fmla="*/ 37 w 274"/>
              <a:gd name="T29" fmla="*/ 5 h 7"/>
              <a:gd name="T30" fmla="*/ 23 w 274"/>
              <a:gd name="T31" fmla="*/ 5 h 7"/>
              <a:gd name="T32" fmla="*/ 7 w 274"/>
              <a:gd name="T33" fmla="*/ 5 h 7"/>
              <a:gd name="T34" fmla="*/ 0 w 274"/>
              <a:gd name="T35" fmla="*/ 0 h 7"/>
              <a:gd name="T36" fmla="*/ 15 w 274"/>
              <a:gd name="T37" fmla="*/ 2 h 7"/>
              <a:gd name="T38" fmla="*/ 31 w 274"/>
              <a:gd name="T39" fmla="*/ 0 h 7"/>
              <a:gd name="T40" fmla="*/ 46 w 274"/>
              <a:gd name="T41" fmla="*/ 2 h 7"/>
              <a:gd name="T42" fmla="*/ 61 w 274"/>
              <a:gd name="T43" fmla="*/ 0 h 7"/>
              <a:gd name="T44" fmla="*/ 76 w 274"/>
              <a:gd name="T45" fmla="*/ 2 h 7"/>
              <a:gd name="T46" fmla="*/ 91 w 274"/>
              <a:gd name="T47" fmla="*/ 0 h 7"/>
              <a:gd name="T48" fmla="*/ 107 w 274"/>
              <a:gd name="T49" fmla="*/ 2 h 7"/>
              <a:gd name="T50" fmla="*/ 122 w 274"/>
              <a:gd name="T51" fmla="*/ 0 h 7"/>
              <a:gd name="T52" fmla="*/ 137 w 274"/>
              <a:gd name="T53" fmla="*/ 2 h 7"/>
              <a:gd name="T54" fmla="*/ 152 w 274"/>
              <a:gd name="T55" fmla="*/ 0 h 7"/>
              <a:gd name="T56" fmla="*/ 167 w 274"/>
              <a:gd name="T57" fmla="*/ 2 h 7"/>
              <a:gd name="T58" fmla="*/ 183 w 274"/>
              <a:gd name="T59" fmla="*/ 0 h 7"/>
              <a:gd name="T60" fmla="*/ 198 w 274"/>
              <a:gd name="T61" fmla="*/ 2 h 7"/>
              <a:gd name="T62" fmla="*/ 213 w 274"/>
              <a:gd name="T63" fmla="*/ 0 h 7"/>
              <a:gd name="T64" fmla="*/ 228 w 274"/>
              <a:gd name="T65" fmla="*/ 2 h 7"/>
              <a:gd name="T66" fmla="*/ 244 w 274"/>
              <a:gd name="T67" fmla="*/ 0 h 7"/>
              <a:gd name="T68" fmla="*/ 259 w 274"/>
              <a:gd name="T69" fmla="*/ 2 h 7"/>
              <a:gd name="T70" fmla="*/ 274 w 274"/>
              <a:gd name="T71" fmla="*/ 0 h 7"/>
              <a:gd name="T72" fmla="*/ 267 w 274"/>
              <a:gd name="T7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4" h="7">
                <a:moveTo>
                  <a:pt x="259" y="7"/>
                </a:moveTo>
                <a:cubicBezTo>
                  <a:pt x="255" y="7"/>
                  <a:pt x="253" y="6"/>
                  <a:pt x="251" y="5"/>
                </a:cubicBezTo>
                <a:cubicBezTo>
                  <a:pt x="249" y="5"/>
                  <a:pt x="247" y="4"/>
                  <a:pt x="244" y="4"/>
                </a:cubicBezTo>
                <a:cubicBezTo>
                  <a:pt x="240" y="4"/>
                  <a:pt x="239" y="5"/>
                  <a:pt x="237" y="5"/>
                </a:cubicBezTo>
                <a:cubicBezTo>
                  <a:pt x="235" y="6"/>
                  <a:pt x="233" y="7"/>
                  <a:pt x="229" y="7"/>
                </a:cubicBezTo>
                <a:cubicBezTo>
                  <a:pt x="224" y="7"/>
                  <a:pt x="222" y="6"/>
                  <a:pt x="220" y="5"/>
                </a:cubicBezTo>
                <a:cubicBezTo>
                  <a:pt x="218" y="5"/>
                  <a:pt x="217" y="4"/>
                  <a:pt x="213" y="4"/>
                </a:cubicBezTo>
                <a:cubicBezTo>
                  <a:pt x="210" y="4"/>
                  <a:pt x="208" y="5"/>
                  <a:pt x="206" y="5"/>
                </a:cubicBezTo>
                <a:cubicBezTo>
                  <a:pt x="204" y="6"/>
                  <a:pt x="202" y="7"/>
                  <a:pt x="198" y="7"/>
                </a:cubicBezTo>
                <a:cubicBezTo>
                  <a:pt x="194" y="7"/>
                  <a:pt x="192" y="6"/>
                  <a:pt x="190" y="5"/>
                </a:cubicBezTo>
                <a:cubicBezTo>
                  <a:pt x="188" y="5"/>
                  <a:pt x="186" y="4"/>
                  <a:pt x="183" y="4"/>
                </a:cubicBezTo>
                <a:cubicBezTo>
                  <a:pt x="179" y="4"/>
                  <a:pt x="178" y="5"/>
                  <a:pt x="176" y="5"/>
                </a:cubicBezTo>
                <a:cubicBezTo>
                  <a:pt x="174" y="6"/>
                  <a:pt x="172" y="7"/>
                  <a:pt x="167" y="7"/>
                </a:cubicBezTo>
                <a:cubicBezTo>
                  <a:pt x="163" y="7"/>
                  <a:pt x="161" y="6"/>
                  <a:pt x="159" y="5"/>
                </a:cubicBezTo>
                <a:cubicBezTo>
                  <a:pt x="157" y="5"/>
                  <a:pt x="156" y="4"/>
                  <a:pt x="152" y="4"/>
                </a:cubicBezTo>
                <a:cubicBezTo>
                  <a:pt x="149" y="4"/>
                  <a:pt x="147" y="5"/>
                  <a:pt x="145" y="5"/>
                </a:cubicBezTo>
                <a:cubicBezTo>
                  <a:pt x="143" y="6"/>
                  <a:pt x="141" y="7"/>
                  <a:pt x="137" y="7"/>
                </a:cubicBezTo>
                <a:cubicBezTo>
                  <a:pt x="133" y="7"/>
                  <a:pt x="131" y="6"/>
                  <a:pt x="129" y="5"/>
                </a:cubicBezTo>
                <a:cubicBezTo>
                  <a:pt x="127" y="5"/>
                  <a:pt x="125" y="4"/>
                  <a:pt x="122" y="4"/>
                </a:cubicBezTo>
                <a:cubicBezTo>
                  <a:pt x="118" y="4"/>
                  <a:pt x="117" y="5"/>
                  <a:pt x="115" y="5"/>
                </a:cubicBezTo>
                <a:cubicBezTo>
                  <a:pt x="113" y="6"/>
                  <a:pt x="111" y="7"/>
                  <a:pt x="106" y="7"/>
                </a:cubicBezTo>
                <a:cubicBezTo>
                  <a:pt x="102" y="7"/>
                  <a:pt x="100" y="6"/>
                  <a:pt x="98" y="5"/>
                </a:cubicBezTo>
                <a:cubicBezTo>
                  <a:pt x="96" y="5"/>
                  <a:pt x="95" y="4"/>
                  <a:pt x="91" y="4"/>
                </a:cubicBezTo>
                <a:cubicBezTo>
                  <a:pt x="88" y="4"/>
                  <a:pt x="86" y="5"/>
                  <a:pt x="84" y="5"/>
                </a:cubicBezTo>
                <a:cubicBezTo>
                  <a:pt x="82" y="6"/>
                  <a:pt x="80" y="7"/>
                  <a:pt x="76" y="7"/>
                </a:cubicBezTo>
                <a:cubicBezTo>
                  <a:pt x="72" y="7"/>
                  <a:pt x="69" y="6"/>
                  <a:pt x="68" y="5"/>
                </a:cubicBezTo>
                <a:cubicBezTo>
                  <a:pt x="66" y="5"/>
                  <a:pt x="64" y="4"/>
                  <a:pt x="61" y="4"/>
                </a:cubicBezTo>
                <a:cubicBezTo>
                  <a:pt x="57" y="4"/>
                  <a:pt x="55" y="5"/>
                  <a:pt x="54" y="5"/>
                </a:cubicBezTo>
                <a:cubicBezTo>
                  <a:pt x="52" y="6"/>
                  <a:pt x="49" y="7"/>
                  <a:pt x="45" y="7"/>
                </a:cubicBezTo>
                <a:cubicBezTo>
                  <a:pt x="41" y="7"/>
                  <a:pt x="39" y="6"/>
                  <a:pt x="37" y="5"/>
                </a:cubicBezTo>
                <a:cubicBezTo>
                  <a:pt x="35" y="5"/>
                  <a:pt x="34" y="4"/>
                  <a:pt x="30" y="4"/>
                </a:cubicBezTo>
                <a:cubicBezTo>
                  <a:pt x="27" y="4"/>
                  <a:pt x="25" y="5"/>
                  <a:pt x="23" y="5"/>
                </a:cubicBezTo>
                <a:cubicBezTo>
                  <a:pt x="21" y="6"/>
                  <a:pt x="19" y="7"/>
                  <a:pt x="15" y="7"/>
                </a:cubicBezTo>
                <a:cubicBezTo>
                  <a:pt x="11" y="7"/>
                  <a:pt x="8" y="6"/>
                  <a:pt x="7" y="5"/>
                </a:cubicBezTo>
                <a:cubicBezTo>
                  <a:pt x="5" y="5"/>
                  <a:pt x="3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6" y="1"/>
                  <a:pt x="8" y="1"/>
                </a:cubicBezTo>
                <a:cubicBezTo>
                  <a:pt x="10" y="2"/>
                  <a:pt x="12" y="2"/>
                  <a:pt x="15" y="2"/>
                </a:cubicBezTo>
                <a:cubicBezTo>
                  <a:pt x="19" y="2"/>
                  <a:pt x="20" y="2"/>
                  <a:pt x="22" y="1"/>
                </a:cubicBezTo>
                <a:cubicBezTo>
                  <a:pt x="24" y="1"/>
                  <a:pt x="26" y="0"/>
                  <a:pt x="31" y="0"/>
                </a:cubicBezTo>
                <a:cubicBezTo>
                  <a:pt x="35" y="0"/>
                  <a:pt x="37" y="1"/>
                  <a:pt x="39" y="1"/>
                </a:cubicBezTo>
                <a:cubicBezTo>
                  <a:pt x="40" y="2"/>
                  <a:pt x="42" y="2"/>
                  <a:pt x="46" y="2"/>
                </a:cubicBezTo>
                <a:cubicBezTo>
                  <a:pt x="49" y="2"/>
                  <a:pt x="51" y="2"/>
                  <a:pt x="53" y="1"/>
                </a:cubicBezTo>
                <a:cubicBezTo>
                  <a:pt x="55" y="1"/>
                  <a:pt x="57" y="0"/>
                  <a:pt x="61" y="0"/>
                </a:cubicBezTo>
                <a:cubicBezTo>
                  <a:pt x="65" y="0"/>
                  <a:pt x="67" y="1"/>
                  <a:pt x="69" y="1"/>
                </a:cubicBezTo>
                <a:cubicBezTo>
                  <a:pt x="71" y="2"/>
                  <a:pt x="73" y="2"/>
                  <a:pt x="76" y="2"/>
                </a:cubicBezTo>
                <a:cubicBezTo>
                  <a:pt x="80" y="2"/>
                  <a:pt x="81" y="2"/>
                  <a:pt x="83" y="1"/>
                </a:cubicBezTo>
                <a:cubicBezTo>
                  <a:pt x="85" y="1"/>
                  <a:pt x="87" y="0"/>
                  <a:pt x="91" y="0"/>
                </a:cubicBezTo>
                <a:cubicBezTo>
                  <a:pt x="96" y="0"/>
                  <a:pt x="98" y="1"/>
                  <a:pt x="100" y="1"/>
                </a:cubicBezTo>
                <a:cubicBezTo>
                  <a:pt x="101" y="2"/>
                  <a:pt x="103" y="2"/>
                  <a:pt x="107" y="2"/>
                </a:cubicBezTo>
                <a:cubicBezTo>
                  <a:pt x="110" y="2"/>
                  <a:pt x="112" y="2"/>
                  <a:pt x="114" y="1"/>
                </a:cubicBezTo>
                <a:cubicBezTo>
                  <a:pt x="115" y="1"/>
                  <a:pt x="118" y="0"/>
                  <a:pt x="122" y="0"/>
                </a:cubicBezTo>
                <a:cubicBezTo>
                  <a:pt x="126" y="0"/>
                  <a:pt x="128" y="1"/>
                  <a:pt x="130" y="1"/>
                </a:cubicBezTo>
                <a:cubicBezTo>
                  <a:pt x="132" y="2"/>
                  <a:pt x="134" y="2"/>
                  <a:pt x="137" y="2"/>
                </a:cubicBezTo>
                <a:cubicBezTo>
                  <a:pt x="140" y="2"/>
                  <a:pt x="142" y="2"/>
                  <a:pt x="144" y="1"/>
                </a:cubicBezTo>
                <a:cubicBezTo>
                  <a:pt x="146" y="1"/>
                  <a:pt x="148" y="0"/>
                  <a:pt x="152" y="0"/>
                </a:cubicBezTo>
                <a:cubicBezTo>
                  <a:pt x="156" y="0"/>
                  <a:pt x="159" y="1"/>
                  <a:pt x="161" y="1"/>
                </a:cubicBezTo>
                <a:cubicBezTo>
                  <a:pt x="162" y="2"/>
                  <a:pt x="164" y="2"/>
                  <a:pt x="167" y="2"/>
                </a:cubicBezTo>
                <a:cubicBezTo>
                  <a:pt x="171" y="2"/>
                  <a:pt x="173" y="2"/>
                  <a:pt x="174" y="1"/>
                </a:cubicBezTo>
                <a:cubicBezTo>
                  <a:pt x="176" y="1"/>
                  <a:pt x="179" y="0"/>
                  <a:pt x="183" y="0"/>
                </a:cubicBezTo>
                <a:cubicBezTo>
                  <a:pt x="187" y="0"/>
                  <a:pt x="189" y="1"/>
                  <a:pt x="191" y="1"/>
                </a:cubicBezTo>
                <a:cubicBezTo>
                  <a:pt x="193" y="2"/>
                  <a:pt x="194" y="2"/>
                  <a:pt x="198" y="2"/>
                </a:cubicBezTo>
                <a:cubicBezTo>
                  <a:pt x="201" y="2"/>
                  <a:pt x="203" y="2"/>
                  <a:pt x="205" y="1"/>
                </a:cubicBezTo>
                <a:cubicBezTo>
                  <a:pt x="207" y="1"/>
                  <a:pt x="209" y="0"/>
                  <a:pt x="213" y="0"/>
                </a:cubicBezTo>
                <a:cubicBezTo>
                  <a:pt x="217" y="0"/>
                  <a:pt x="219" y="1"/>
                  <a:pt x="221" y="1"/>
                </a:cubicBezTo>
                <a:cubicBezTo>
                  <a:pt x="223" y="2"/>
                  <a:pt x="225" y="2"/>
                  <a:pt x="228" y="2"/>
                </a:cubicBezTo>
                <a:cubicBezTo>
                  <a:pt x="232" y="2"/>
                  <a:pt x="234" y="2"/>
                  <a:pt x="235" y="1"/>
                </a:cubicBezTo>
                <a:cubicBezTo>
                  <a:pt x="237" y="1"/>
                  <a:pt x="239" y="0"/>
                  <a:pt x="244" y="0"/>
                </a:cubicBezTo>
                <a:cubicBezTo>
                  <a:pt x="248" y="0"/>
                  <a:pt x="250" y="1"/>
                  <a:pt x="252" y="1"/>
                </a:cubicBezTo>
                <a:cubicBezTo>
                  <a:pt x="254" y="2"/>
                  <a:pt x="255" y="2"/>
                  <a:pt x="259" y="2"/>
                </a:cubicBezTo>
                <a:cubicBezTo>
                  <a:pt x="262" y="2"/>
                  <a:pt x="264" y="2"/>
                  <a:pt x="266" y="1"/>
                </a:cubicBezTo>
                <a:cubicBezTo>
                  <a:pt x="268" y="1"/>
                  <a:pt x="270" y="0"/>
                  <a:pt x="274" y="0"/>
                </a:cubicBezTo>
                <a:cubicBezTo>
                  <a:pt x="274" y="4"/>
                  <a:pt x="274" y="4"/>
                  <a:pt x="274" y="4"/>
                </a:cubicBezTo>
                <a:cubicBezTo>
                  <a:pt x="271" y="4"/>
                  <a:pt x="269" y="5"/>
                  <a:pt x="267" y="5"/>
                </a:cubicBezTo>
                <a:cubicBezTo>
                  <a:pt x="266" y="6"/>
                  <a:pt x="263" y="7"/>
                  <a:pt x="259" y="7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661"/>
          <p:cNvSpPr>
            <a:spLocks/>
          </p:cNvSpPr>
          <p:nvPr/>
        </p:nvSpPr>
        <p:spPr bwMode="auto">
          <a:xfrm>
            <a:off x="10785475" y="5961063"/>
            <a:ext cx="342900" cy="6350"/>
          </a:xfrm>
          <a:custGeom>
            <a:avLst/>
            <a:gdLst>
              <a:gd name="T0" fmla="*/ 255 w 279"/>
              <a:gd name="T1" fmla="*/ 5 h 6"/>
              <a:gd name="T2" fmla="*/ 241 w 279"/>
              <a:gd name="T3" fmla="*/ 5 h 6"/>
              <a:gd name="T4" fmla="*/ 224 w 279"/>
              <a:gd name="T5" fmla="*/ 5 h 6"/>
              <a:gd name="T6" fmla="*/ 210 w 279"/>
              <a:gd name="T7" fmla="*/ 5 h 6"/>
              <a:gd name="T8" fmla="*/ 193 w 279"/>
              <a:gd name="T9" fmla="*/ 5 h 6"/>
              <a:gd name="T10" fmla="*/ 179 w 279"/>
              <a:gd name="T11" fmla="*/ 5 h 6"/>
              <a:gd name="T12" fmla="*/ 162 w 279"/>
              <a:gd name="T13" fmla="*/ 5 h 6"/>
              <a:gd name="T14" fmla="*/ 148 w 279"/>
              <a:gd name="T15" fmla="*/ 5 h 6"/>
              <a:gd name="T16" fmla="*/ 131 w 279"/>
              <a:gd name="T17" fmla="*/ 5 h 6"/>
              <a:gd name="T18" fmla="*/ 117 w 279"/>
              <a:gd name="T19" fmla="*/ 5 h 6"/>
              <a:gd name="T20" fmla="*/ 100 w 279"/>
              <a:gd name="T21" fmla="*/ 5 h 6"/>
              <a:gd name="T22" fmla="*/ 86 w 279"/>
              <a:gd name="T23" fmla="*/ 5 h 6"/>
              <a:gd name="T24" fmla="*/ 69 w 279"/>
              <a:gd name="T25" fmla="*/ 5 h 6"/>
              <a:gd name="T26" fmla="*/ 55 w 279"/>
              <a:gd name="T27" fmla="*/ 5 h 6"/>
              <a:gd name="T28" fmla="*/ 38 w 279"/>
              <a:gd name="T29" fmla="*/ 5 h 6"/>
              <a:gd name="T30" fmla="*/ 24 w 279"/>
              <a:gd name="T31" fmla="*/ 5 h 6"/>
              <a:gd name="T32" fmla="*/ 7 w 279"/>
              <a:gd name="T33" fmla="*/ 5 h 6"/>
              <a:gd name="T34" fmla="*/ 1 w 279"/>
              <a:gd name="T35" fmla="*/ 0 h 6"/>
              <a:gd name="T36" fmla="*/ 16 w 279"/>
              <a:gd name="T37" fmla="*/ 2 h 6"/>
              <a:gd name="T38" fmla="*/ 31 w 279"/>
              <a:gd name="T39" fmla="*/ 0 h 6"/>
              <a:gd name="T40" fmla="*/ 47 w 279"/>
              <a:gd name="T41" fmla="*/ 2 h 6"/>
              <a:gd name="T42" fmla="*/ 62 w 279"/>
              <a:gd name="T43" fmla="*/ 0 h 6"/>
              <a:gd name="T44" fmla="*/ 78 w 279"/>
              <a:gd name="T45" fmla="*/ 2 h 6"/>
              <a:gd name="T46" fmla="*/ 93 w 279"/>
              <a:gd name="T47" fmla="*/ 0 h 6"/>
              <a:gd name="T48" fmla="*/ 109 w 279"/>
              <a:gd name="T49" fmla="*/ 2 h 6"/>
              <a:gd name="T50" fmla="*/ 124 w 279"/>
              <a:gd name="T51" fmla="*/ 0 h 6"/>
              <a:gd name="T52" fmla="*/ 140 w 279"/>
              <a:gd name="T53" fmla="*/ 2 h 6"/>
              <a:gd name="T54" fmla="*/ 155 w 279"/>
              <a:gd name="T55" fmla="*/ 0 h 6"/>
              <a:gd name="T56" fmla="*/ 171 w 279"/>
              <a:gd name="T57" fmla="*/ 2 h 6"/>
              <a:gd name="T58" fmla="*/ 186 w 279"/>
              <a:gd name="T59" fmla="*/ 0 h 6"/>
              <a:gd name="T60" fmla="*/ 201 w 279"/>
              <a:gd name="T61" fmla="*/ 2 h 6"/>
              <a:gd name="T62" fmla="*/ 217 w 279"/>
              <a:gd name="T63" fmla="*/ 0 h 6"/>
              <a:gd name="T64" fmla="*/ 232 w 279"/>
              <a:gd name="T65" fmla="*/ 2 h 6"/>
              <a:gd name="T66" fmla="*/ 248 w 279"/>
              <a:gd name="T67" fmla="*/ 0 h 6"/>
              <a:gd name="T68" fmla="*/ 263 w 279"/>
              <a:gd name="T69" fmla="*/ 2 h 6"/>
              <a:gd name="T70" fmla="*/ 279 w 279"/>
              <a:gd name="T71" fmla="*/ 0 h 6"/>
              <a:gd name="T72" fmla="*/ 272 w 279"/>
              <a:gd name="T7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9" h="6">
                <a:moveTo>
                  <a:pt x="264" y="6"/>
                </a:moveTo>
                <a:cubicBezTo>
                  <a:pt x="259" y="6"/>
                  <a:pt x="257" y="6"/>
                  <a:pt x="255" y="5"/>
                </a:cubicBezTo>
                <a:cubicBezTo>
                  <a:pt x="253" y="5"/>
                  <a:pt x="252" y="4"/>
                  <a:pt x="248" y="4"/>
                </a:cubicBezTo>
                <a:cubicBezTo>
                  <a:pt x="244" y="4"/>
                  <a:pt x="243" y="5"/>
                  <a:pt x="241" y="5"/>
                </a:cubicBezTo>
                <a:cubicBezTo>
                  <a:pt x="239" y="6"/>
                  <a:pt x="237" y="6"/>
                  <a:pt x="233" y="6"/>
                </a:cubicBezTo>
                <a:cubicBezTo>
                  <a:pt x="228" y="6"/>
                  <a:pt x="226" y="6"/>
                  <a:pt x="224" y="5"/>
                </a:cubicBezTo>
                <a:cubicBezTo>
                  <a:pt x="222" y="5"/>
                  <a:pt x="221" y="4"/>
                  <a:pt x="217" y="4"/>
                </a:cubicBezTo>
                <a:cubicBezTo>
                  <a:pt x="213" y="4"/>
                  <a:pt x="212" y="5"/>
                  <a:pt x="210" y="5"/>
                </a:cubicBezTo>
                <a:cubicBezTo>
                  <a:pt x="208" y="6"/>
                  <a:pt x="206" y="6"/>
                  <a:pt x="202" y="6"/>
                </a:cubicBezTo>
                <a:cubicBezTo>
                  <a:pt x="197" y="6"/>
                  <a:pt x="195" y="6"/>
                  <a:pt x="193" y="5"/>
                </a:cubicBezTo>
                <a:cubicBezTo>
                  <a:pt x="191" y="5"/>
                  <a:pt x="190" y="4"/>
                  <a:pt x="186" y="4"/>
                </a:cubicBezTo>
                <a:cubicBezTo>
                  <a:pt x="183" y="4"/>
                  <a:pt x="181" y="5"/>
                  <a:pt x="179" y="5"/>
                </a:cubicBezTo>
                <a:cubicBezTo>
                  <a:pt x="177" y="6"/>
                  <a:pt x="175" y="6"/>
                  <a:pt x="171" y="6"/>
                </a:cubicBezTo>
                <a:cubicBezTo>
                  <a:pt x="166" y="6"/>
                  <a:pt x="164" y="6"/>
                  <a:pt x="162" y="5"/>
                </a:cubicBezTo>
                <a:cubicBezTo>
                  <a:pt x="160" y="5"/>
                  <a:pt x="159" y="4"/>
                  <a:pt x="155" y="4"/>
                </a:cubicBezTo>
                <a:cubicBezTo>
                  <a:pt x="152" y="4"/>
                  <a:pt x="150" y="5"/>
                  <a:pt x="148" y="5"/>
                </a:cubicBezTo>
                <a:cubicBezTo>
                  <a:pt x="146" y="6"/>
                  <a:pt x="144" y="6"/>
                  <a:pt x="140" y="6"/>
                </a:cubicBezTo>
                <a:cubicBezTo>
                  <a:pt x="135" y="6"/>
                  <a:pt x="133" y="6"/>
                  <a:pt x="131" y="5"/>
                </a:cubicBezTo>
                <a:cubicBezTo>
                  <a:pt x="129" y="5"/>
                  <a:pt x="128" y="4"/>
                  <a:pt x="124" y="4"/>
                </a:cubicBezTo>
                <a:cubicBezTo>
                  <a:pt x="121" y="4"/>
                  <a:pt x="119" y="5"/>
                  <a:pt x="117" y="5"/>
                </a:cubicBezTo>
                <a:cubicBezTo>
                  <a:pt x="115" y="6"/>
                  <a:pt x="113" y="6"/>
                  <a:pt x="108" y="6"/>
                </a:cubicBezTo>
                <a:cubicBezTo>
                  <a:pt x="104" y="6"/>
                  <a:pt x="102" y="6"/>
                  <a:pt x="100" y="5"/>
                </a:cubicBezTo>
                <a:cubicBezTo>
                  <a:pt x="98" y="5"/>
                  <a:pt x="97" y="4"/>
                  <a:pt x="93" y="4"/>
                </a:cubicBezTo>
                <a:cubicBezTo>
                  <a:pt x="90" y="4"/>
                  <a:pt x="88" y="5"/>
                  <a:pt x="86" y="5"/>
                </a:cubicBezTo>
                <a:cubicBezTo>
                  <a:pt x="84" y="6"/>
                  <a:pt x="82" y="6"/>
                  <a:pt x="77" y="6"/>
                </a:cubicBezTo>
                <a:cubicBezTo>
                  <a:pt x="73" y="6"/>
                  <a:pt x="71" y="6"/>
                  <a:pt x="69" y="5"/>
                </a:cubicBezTo>
                <a:cubicBezTo>
                  <a:pt x="67" y="5"/>
                  <a:pt x="66" y="4"/>
                  <a:pt x="62" y="4"/>
                </a:cubicBezTo>
                <a:cubicBezTo>
                  <a:pt x="59" y="4"/>
                  <a:pt x="57" y="5"/>
                  <a:pt x="55" y="5"/>
                </a:cubicBezTo>
                <a:cubicBezTo>
                  <a:pt x="53" y="6"/>
                  <a:pt x="51" y="6"/>
                  <a:pt x="46" y="6"/>
                </a:cubicBezTo>
                <a:cubicBezTo>
                  <a:pt x="42" y="6"/>
                  <a:pt x="40" y="6"/>
                  <a:pt x="38" y="5"/>
                </a:cubicBezTo>
                <a:cubicBezTo>
                  <a:pt x="36" y="5"/>
                  <a:pt x="35" y="4"/>
                  <a:pt x="31" y="4"/>
                </a:cubicBezTo>
                <a:cubicBezTo>
                  <a:pt x="28" y="4"/>
                  <a:pt x="26" y="5"/>
                  <a:pt x="24" y="5"/>
                </a:cubicBezTo>
                <a:cubicBezTo>
                  <a:pt x="22" y="6"/>
                  <a:pt x="20" y="6"/>
                  <a:pt x="15" y="6"/>
                </a:cubicBezTo>
                <a:cubicBezTo>
                  <a:pt x="11" y="6"/>
                  <a:pt x="9" y="6"/>
                  <a:pt x="7" y="5"/>
                </a:cubicBezTo>
                <a:cubicBezTo>
                  <a:pt x="5" y="5"/>
                  <a:pt x="4" y="4"/>
                  <a:pt x="0" y="4"/>
                </a:cubicBezTo>
                <a:cubicBezTo>
                  <a:pt x="1" y="0"/>
                  <a:pt x="1" y="0"/>
                  <a:pt x="1" y="0"/>
                </a:cubicBezTo>
                <a:cubicBezTo>
                  <a:pt x="5" y="0"/>
                  <a:pt x="7" y="0"/>
                  <a:pt x="9" y="1"/>
                </a:cubicBezTo>
                <a:cubicBezTo>
                  <a:pt x="11" y="1"/>
                  <a:pt x="12" y="2"/>
                  <a:pt x="16" y="2"/>
                </a:cubicBezTo>
                <a:cubicBezTo>
                  <a:pt x="19" y="2"/>
                  <a:pt x="21" y="1"/>
                  <a:pt x="23" y="1"/>
                </a:cubicBezTo>
                <a:cubicBezTo>
                  <a:pt x="25" y="0"/>
                  <a:pt x="27" y="0"/>
                  <a:pt x="31" y="0"/>
                </a:cubicBezTo>
                <a:cubicBezTo>
                  <a:pt x="36" y="0"/>
                  <a:pt x="38" y="0"/>
                  <a:pt x="40" y="1"/>
                </a:cubicBezTo>
                <a:cubicBezTo>
                  <a:pt x="42" y="1"/>
                  <a:pt x="43" y="2"/>
                  <a:pt x="47" y="2"/>
                </a:cubicBezTo>
                <a:cubicBezTo>
                  <a:pt x="50" y="2"/>
                  <a:pt x="52" y="1"/>
                  <a:pt x="54" y="1"/>
                </a:cubicBezTo>
                <a:cubicBezTo>
                  <a:pt x="56" y="0"/>
                  <a:pt x="58" y="0"/>
                  <a:pt x="62" y="0"/>
                </a:cubicBezTo>
                <a:cubicBezTo>
                  <a:pt x="67" y="0"/>
                  <a:pt x="69" y="0"/>
                  <a:pt x="71" y="1"/>
                </a:cubicBezTo>
                <a:cubicBezTo>
                  <a:pt x="72" y="1"/>
                  <a:pt x="74" y="2"/>
                  <a:pt x="78" y="2"/>
                </a:cubicBezTo>
                <a:cubicBezTo>
                  <a:pt x="81" y="2"/>
                  <a:pt x="83" y="1"/>
                  <a:pt x="85" y="1"/>
                </a:cubicBezTo>
                <a:cubicBezTo>
                  <a:pt x="87" y="0"/>
                  <a:pt x="89" y="0"/>
                  <a:pt x="93" y="0"/>
                </a:cubicBezTo>
                <a:cubicBezTo>
                  <a:pt x="97" y="0"/>
                  <a:pt x="100" y="0"/>
                  <a:pt x="102" y="1"/>
                </a:cubicBezTo>
                <a:cubicBezTo>
                  <a:pt x="103" y="1"/>
                  <a:pt x="105" y="2"/>
                  <a:pt x="109" y="2"/>
                </a:cubicBezTo>
                <a:cubicBezTo>
                  <a:pt x="112" y="2"/>
                  <a:pt x="114" y="1"/>
                  <a:pt x="116" y="1"/>
                </a:cubicBezTo>
                <a:cubicBezTo>
                  <a:pt x="118" y="0"/>
                  <a:pt x="120" y="0"/>
                  <a:pt x="124" y="0"/>
                </a:cubicBezTo>
                <a:cubicBezTo>
                  <a:pt x="128" y="0"/>
                  <a:pt x="131" y="0"/>
                  <a:pt x="133" y="1"/>
                </a:cubicBezTo>
                <a:cubicBezTo>
                  <a:pt x="134" y="1"/>
                  <a:pt x="136" y="2"/>
                  <a:pt x="140" y="2"/>
                </a:cubicBezTo>
                <a:cubicBezTo>
                  <a:pt x="143" y="2"/>
                  <a:pt x="145" y="1"/>
                  <a:pt x="147" y="1"/>
                </a:cubicBezTo>
                <a:cubicBezTo>
                  <a:pt x="149" y="0"/>
                  <a:pt x="151" y="0"/>
                  <a:pt x="155" y="0"/>
                </a:cubicBezTo>
                <a:cubicBezTo>
                  <a:pt x="159" y="0"/>
                  <a:pt x="162" y="0"/>
                  <a:pt x="163" y="1"/>
                </a:cubicBezTo>
                <a:cubicBezTo>
                  <a:pt x="165" y="1"/>
                  <a:pt x="167" y="2"/>
                  <a:pt x="171" y="2"/>
                </a:cubicBezTo>
                <a:cubicBezTo>
                  <a:pt x="174" y="2"/>
                  <a:pt x="176" y="1"/>
                  <a:pt x="178" y="1"/>
                </a:cubicBezTo>
                <a:cubicBezTo>
                  <a:pt x="180" y="0"/>
                  <a:pt x="182" y="0"/>
                  <a:pt x="186" y="0"/>
                </a:cubicBezTo>
                <a:cubicBezTo>
                  <a:pt x="190" y="0"/>
                  <a:pt x="192" y="0"/>
                  <a:pt x="194" y="1"/>
                </a:cubicBezTo>
                <a:cubicBezTo>
                  <a:pt x="196" y="1"/>
                  <a:pt x="198" y="2"/>
                  <a:pt x="201" y="2"/>
                </a:cubicBezTo>
                <a:cubicBezTo>
                  <a:pt x="205" y="2"/>
                  <a:pt x="207" y="1"/>
                  <a:pt x="209" y="1"/>
                </a:cubicBezTo>
                <a:cubicBezTo>
                  <a:pt x="210" y="0"/>
                  <a:pt x="213" y="0"/>
                  <a:pt x="217" y="0"/>
                </a:cubicBezTo>
                <a:cubicBezTo>
                  <a:pt x="221" y="0"/>
                  <a:pt x="223" y="0"/>
                  <a:pt x="225" y="1"/>
                </a:cubicBezTo>
                <a:cubicBezTo>
                  <a:pt x="227" y="1"/>
                  <a:pt x="229" y="2"/>
                  <a:pt x="232" y="2"/>
                </a:cubicBezTo>
                <a:cubicBezTo>
                  <a:pt x="236" y="2"/>
                  <a:pt x="238" y="1"/>
                  <a:pt x="239" y="1"/>
                </a:cubicBezTo>
                <a:cubicBezTo>
                  <a:pt x="241" y="0"/>
                  <a:pt x="244" y="0"/>
                  <a:pt x="248" y="0"/>
                </a:cubicBezTo>
                <a:cubicBezTo>
                  <a:pt x="252" y="0"/>
                  <a:pt x="254" y="0"/>
                  <a:pt x="256" y="1"/>
                </a:cubicBezTo>
                <a:cubicBezTo>
                  <a:pt x="258" y="1"/>
                  <a:pt x="260" y="2"/>
                  <a:pt x="263" y="2"/>
                </a:cubicBezTo>
                <a:cubicBezTo>
                  <a:pt x="267" y="2"/>
                  <a:pt x="269" y="1"/>
                  <a:pt x="270" y="1"/>
                </a:cubicBezTo>
                <a:cubicBezTo>
                  <a:pt x="272" y="0"/>
                  <a:pt x="275" y="0"/>
                  <a:pt x="279" y="0"/>
                </a:cubicBezTo>
                <a:cubicBezTo>
                  <a:pt x="279" y="4"/>
                  <a:pt x="279" y="4"/>
                  <a:pt x="279" y="4"/>
                </a:cubicBezTo>
                <a:cubicBezTo>
                  <a:pt x="276" y="4"/>
                  <a:pt x="274" y="5"/>
                  <a:pt x="272" y="5"/>
                </a:cubicBezTo>
                <a:cubicBezTo>
                  <a:pt x="270" y="6"/>
                  <a:pt x="268" y="6"/>
                  <a:pt x="264" y="6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662"/>
          <p:cNvSpPr>
            <a:spLocks/>
          </p:cNvSpPr>
          <p:nvPr/>
        </p:nvSpPr>
        <p:spPr bwMode="auto">
          <a:xfrm>
            <a:off x="10783888" y="5989638"/>
            <a:ext cx="347663" cy="7938"/>
          </a:xfrm>
          <a:custGeom>
            <a:avLst/>
            <a:gdLst>
              <a:gd name="T0" fmla="*/ 258 w 283"/>
              <a:gd name="T1" fmla="*/ 6 h 7"/>
              <a:gd name="T2" fmla="*/ 244 w 283"/>
              <a:gd name="T3" fmla="*/ 6 h 7"/>
              <a:gd name="T4" fmla="*/ 227 w 283"/>
              <a:gd name="T5" fmla="*/ 6 h 7"/>
              <a:gd name="T6" fmla="*/ 213 w 283"/>
              <a:gd name="T7" fmla="*/ 6 h 7"/>
              <a:gd name="T8" fmla="*/ 196 w 283"/>
              <a:gd name="T9" fmla="*/ 6 h 7"/>
              <a:gd name="T10" fmla="*/ 181 w 283"/>
              <a:gd name="T11" fmla="*/ 6 h 7"/>
              <a:gd name="T12" fmla="*/ 164 w 283"/>
              <a:gd name="T13" fmla="*/ 6 h 7"/>
              <a:gd name="T14" fmla="*/ 150 w 283"/>
              <a:gd name="T15" fmla="*/ 6 h 7"/>
              <a:gd name="T16" fmla="*/ 133 w 283"/>
              <a:gd name="T17" fmla="*/ 6 h 7"/>
              <a:gd name="T18" fmla="*/ 118 w 283"/>
              <a:gd name="T19" fmla="*/ 6 h 7"/>
              <a:gd name="T20" fmla="*/ 101 w 283"/>
              <a:gd name="T21" fmla="*/ 6 h 7"/>
              <a:gd name="T22" fmla="*/ 87 w 283"/>
              <a:gd name="T23" fmla="*/ 6 h 7"/>
              <a:gd name="T24" fmla="*/ 70 w 283"/>
              <a:gd name="T25" fmla="*/ 6 h 7"/>
              <a:gd name="T26" fmla="*/ 55 w 283"/>
              <a:gd name="T27" fmla="*/ 6 h 7"/>
              <a:gd name="T28" fmla="*/ 38 w 283"/>
              <a:gd name="T29" fmla="*/ 6 h 7"/>
              <a:gd name="T30" fmla="*/ 24 w 283"/>
              <a:gd name="T31" fmla="*/ 6 h 7"/>
              <a:gd name="T32" fmla="*/ 7 w 283"/>
              <a:gd name="T33" fmla="*/ 6 h 7"/>
              <a:gd name="T34" fmla="*/ 0 w 283"/>
              <a:gd name="T35" fmla="*/ 0 h 7"/>
              <a:gd name="T36" fmla="*/ 16 w 283"/>
              <a:gd name="T37" fmla="*/ 3 h 7"/>
              <a:gd name="T38" fmla="*/ 31 w 283"/>
              <a:gd name="T39" fmla="*/ 0 h 7"/>
              <a:gd name="T40" fmla="*/ 47 w 283"/>
              <a:gd name="T41" fmla="*/ 3 h 7"/>
              <a:gd name="T42" fmla="*/ 63 w 283"/>
              <a:gd name="T43" fmla="*/ 0 h 7"/>
              <a:gd name="T44" fmla="*/ 78 w 283"/>
              <a:gd name="T45" fmla="*/ 3 h 7"/>
              <a:gd name="T46" fmla="*/ 94 w 283"/>
              <a:gd name="T47" fmla="*/ 0 h 7"/>
              <a:gd name="T48" fmla="*/ 110 w 283"/>
              <a:gd name="T49" fmla="*/ 3 h 7"/>
              <a:gd name="T50" fmla="*/ 126 w 283"/>
              <a:gd name="T51" fmla="*/ 0 h 7"/>
              <a:gd name="T52" fmla="*/ 141 w 283"/>
              <a:gd name="T53" fmla="*/ 3 h 7"/>
              <a:gd name="T54" fmla="*/ 157 w 283"/>
              <a:gd name="T55" fmla="*/ 0 h 7"/>
              <a:gd name="T56" fmla="*/ 173 w 283"/>
              <a:gd name="T57" fmla="*/ 3 h 7"/>
              <a:gd name="T58" fmla="*/ 188 w 283"/>
              <a:gd name="T59" fmla="*/ 0 h 7"/>
              <a:gd name="T60" fmla="*/ 204 w 283"/>
              <a:gd name="T61" fmla="*/ 3 h 7"/>
              <a:gd name="T62" fmla="*/ 220 w 283"/>
              <a:gd name="T63" fmla="*/ 0 h 7"/>
              <a:gd name="T64" fmla="*/ 235 w 283"/>
              <a:gd name="T65" fmla="*/ 3 h 7"/>
              <a:gd name="T66" fmla="*/ 251 w 283"/>
              <a:gd name="T67" fmla="*/ 0 h 7"/>
              <a:gd name="T68" fmla="*/ 267 w 283"/>
              <a:gd name="T69" fmla="*/ 3 h 7"/>
              <a:gd name="T70" fmla="*/ 282 w 283"/>
              <a:gd name="T71" fmla="*/ 0 h 7"/>
              <a:gd name="T72" fmla="*/ 276 w 283"/>
              <a:gd name="T7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3" h="7">
                <a:moveTo>
                  <a:pt x="267" y="7"/>
                </a:moveTo>
                <a:cubicBezTo>
                  <a:pt x="263" y="7"/>
                  <a:pt x="261" y="6"/>
                  <a:pt x="258" y="6"/>
                </a:cubicBezTo>
                <a:cubicBezTo>
                  <a:pt x="257" y="5"/>
                  <a:pt x="255" y="5"/>
                  <a:pt x="251" y="5"/>
                </a:cubicBezTo>
                <a:cubicBezTo>
                  <a:pt x="248" y="5"/>
                  <a:pt x="246" y="5"/>
                  <a:pt x="244" y="6"/>
                </a:cubicBezTo>
                <a:cubicBezTo>
                  <a:pt x="242" y="6"/>
                  <a:pt x="240" y="7"/>
                  <a:pt x="236" y="7"/>
                </a:cubicBezTo>
                <a:cubicBezTo>
                  <a:pt x="231" y="7"/>
                  <a:pt x="229" y="6"/>
                  <a:pt x="227" y="6"/>
                </a:cubicBezTo>
                <a:cubicBezTo>
                  <a:pt x="225" y="5"/>
                  <a:pt x="223" y="5"/>
                  <a:pt x="220" y="5"/>
                </a:cubicBezTo>
                <a:cubicBezTo>
                  <a:pt x="216" y="5"/>
                  <a:pt x="214" y="5"/>
                  <a:pt x="213" y="6"/>
                </a:cubicBezTo>
                <a:cubicBezTo>
                  <a:pt x="211" y="6"/>
                  <a:pt x="208" y="7"/>
                  <a:pt x="204" y="7"/>
                </a:cubicBezTo>
                <a:cubicBezTo>
                  <a:pt x="200" y="7"/>
                  <a:pt x="198" y="6"/>
                  <a:pt x="196" y="6"/>
                </a:cubicBezTo>
                <a:cubicBezTo>
                  <a:pt x="194" y="5"/>
                  <a:pt x="192" y="5"/>
                  <a:pt x="188" y="5"/>
                </a:cubicBezTo>
                <a:cubicBezTo>
                  <a:pt x="185" y="5"/>
                  <a:pt x="183" y="5"/>
                  <a:pt x="181" y="6"/>
                </a:cubicBezTo>
                <a:cubicBezTo>
                  <a:pt x="179" y="6"/>
                  <a:pt x="177" y="7"/>
                  <a:pt x="173" y="7"/>
                </a:cubicBezTo>
                <a:cubicBezTo>
                  <a:pt x="168" y="7"/>
                  <a:pt x="166" y="6"/>
                  <a:pt x="164" y="6"/>
                </a:cubicBezTo>
                <a:cubicBezTo>
                  <a:pt x="162" y="5"/>
                  <a:pt x="160" y="5"/>
                  <a:pt x="157" y="5"/>
                </a:cubicBezTo>
                <a:cubicBezTo>
                  <a:pt x="153" y="5"/>
                  <a:pt x="152" y="5"/>
                  <a:pt x="150" y="6"/>
                </a:cubicBezTo>
                <a:cubicBezTo>
                  <a:pt x="148" y="6"/>
                  <a:pt x="145" y="7"/>
                  <a:pt x="141" y="7"/>
                </a:cubicBezTo>
                <a:cubicBezTo>
                  <a:pt x="137" y="7"/>
                  <a:pt x="135" y="6"/>
                  <a:pt x="133" y="6"/>
                </a:cubicBezTo>
                <a:cubicBezTo>
                  <a:pt x="131" y="5"/>
                  <a:pt x="129" y="5"/>
                  <a:pt x="125" y="5"/>
                </a:cubicBezTo>
                <a:cubicBezTo>
                  <a:pt x="122" y="5"/>
                  <a:pt x="120" y="5"/>
                  <a:pt x="118" y="6"/>
                </a:cubicBezTo>
                <a:cubicBezTo>
                  <a:pt x="116" y="6"/>
                  <a:pt x="114" y="7"/>
                  <a:pt x="110" y="7"/>
                </a:cubicBezTo>
                <a:cubicBezTo>
                  <a:pt x="105" y="7"/>
                  <a:pt x="103" y="6"/>
                  <a:pt x="101" y="6"/>
                </a:cubicBezTo>
                <a:cubicBezTo>
                  <a:pt x="99" y="5"/>
                  <a:pt x="98" y="5"/>
                  <a:pt x="94" y="5"/>
                </a:cubicBezTo>
                <a:cubicBezTo>
                  <a:pt x="90" y="5"/>
                  <a:pt x="89" y="5"/>
                  <a:pt x="87" y="6"/>
                </a:cubicBezTo>
                <a:cubicBezTo>
                  <a:pt x="85" y="6"/>
                  <a:pt x="82" y="7"/>
                  <a:pt x="78" y="7"/>
                </a:cubicBezTo>
                <a:cubicBezTo>
                  <a:pt x="74" y="7"/>
                  <a:pt x="72" y="6"/>
                  <a:pt x="70" y="6"/>
                </a:cubicBezTo>
                <a:cubicBezTo>
                  <a:pt x="68" y="5"/>
                  <a:pt x="66" y="5"/>
                  <a:pt x="63" y="5"/>
                </a:cubicBezTo>
                <a:cubicBezTo>
                  <a:pt x="59" y="5"/>
                  <a:pt x="57" y="5"/>
                  <a:pt x="55" y="6"/>
                </a:cubicBezTo>
                <a:cubicBezTo>
                  <a:pt x="53" y="6"/>
                  <a:pt x="51" y="7"/>
                  <a:pt x="47" y="7"/>
                </a:cubicBezTo>
                <a:cubicBezTo>
                  <a:pt x="42" y="7"/>
                  <a:pt x="40" y="6"/>
                  <a:pt x="38" y="6"/>
                </a:cubicBezTo>
                <a:cubicBezTo>
                  <a:pt x="36" y="5"/>
                  <a:pt x="35" y="5"/>
                  <a:pt x="31" y="5"/>
                </a:cubicBezTo>
                <a:cubicBezTo>
                  <a:pt x="27" y="5"/>
                  <a:pt x="26" y="5"/>
                  <a:pt x="24" y="6"/>
                </a:cubicBezTo>
                <a:cubicBezTo>
                  <a:pt x="22" y="6"/>
                  <a:pt x="19" y="7"/>
                  <a:pt x="15" y="7"/>
                </a:cubicBezTo>
                <a:cubicBezTo>
                  <a:pt x="11" y="7"/>
                  <a:pt x="9" y="6"/>
                  <a:pt x="7" y="6"/>
                </a:cubicBezTo>
                <a:cubicBezTo>
                  <a:pt x="5" y="5"/>
                  <a:pt x="3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7" y="1"/>
                  <a:pt x="8" y="2"/>
                </a:cubicBezTo>
                <a:cubicBezTo>
                  <a:pt x="10" y="2"/>
                  <a:pt x="12" y="3"/>
                  <a:pt x="16" y="3"/>
                </a:cubicBezTo>
                <a:cubicBezTo>
                  <a:pt x="19" y="3"/>
                  <a:pt x="21" y="2"/>
                  <a:pt x="23" y="2"/>
                </a:cubicBezTo>
                <a:cubicBezTo>
                  <a:pt x="25" y="1"/>
                  <a:pt x="27" y="0"/>
                  <a:pt x="31" y="0"/>
                </a:cubicBezTo>
                <a:cubicBezTo>
                  <a:pt x="36" y="0"/>
                  <a:pt x="38" y="1"/>
                  <a:pt x="40" y="2"/>
                </a:cubicBezTo>
                <a:cubicBezTo>
                  <a:pt x="42" y="2"/>
                  <a:pt x="43" y="3"/>
                  <a:pt x="47" y="3"/>
                </a:cubicBezTo>
                <a:cubicBezTo>
                  <a:pt x="51" y="3"/>
                  <a:pt x="52" y="2"/>
                  <a:pt x="54" y="2"/>
                </a:cubicBezTo>
                <a:cubicBezTo>
                  <a:pt x="56" y="1"/>
                  <a:pt x="59" y="0"/>
                  <a:pt x="63" y="0"/>
                </a:cubicBezTo>
                <a:cubicBezTo>
                  <a:pt x="67" y="0"/>
                  <a:pt x="69" y="1"/>
                  <a:pt x="71" y="2"/>
                </a:cubicBezTo>
                <a:cubicBezTo>
                  <a:pt x="73" y="2"/>
                  <a:pt x="75" y="3"/>
                  <a:pt x="78" y="3"/>
                </a:cubicBezTo>
                <a:cubicBezTo>
                  <a:pt x="82" y="3"/>
                  <a:pt x="84" y="2"/>
                  <a:pt x="86" y="2"/>
                </a:cubicBezTo>
                <a:cubicBezTo>
                  <a:pt x="88" y="1"/>
                  <a:pt x="90" y="0"/>
                  <a:pt x="94" y="0"/>
                </a:cubicBezTo>
                <a:cubicBezTo>
                  <a:pt x="98" y="0"/>
                  <a:pt x="101" y="1"/>
                  <a:pt x="103" y="2"/>
                </a:cubicBezTo>
                <a:cubicBezTo>
                  <a:pt x="104" y="2"/>
                  <a:pt x="106" y="3"/>
                  <a:pt x="110" y="3"/>
                </a:cubicBezTo>
                <a:cubicBezTo>
                  <a:pt x="113" y="3"/>
                  <a:pt x="115" y="2"/>
                  <a:pt x="117" y="2"/>
                </a:cubicBezTo>
                <a:cubicBezTo>
                  <a:pt x="119" y="1"/>
                  <a:pt x="121" y="0"/>
                  <a:pt x="126" y="0"/>
                </a:cubicBezTo>
                <a:cubicBezTo>
                  <a:pt x="130" y="0"/>
                  <a:pt x="132" y="1"/>
                  <a:pt x="134" y="2"/>
                </a:cubicBezTo>
                <a:cubicBezTo>
                  <a:pt x="136" y="2"/>
                  <a:pt x="138" y="3"/>
                  <a:pt x="141" y="3"/>
                </a:cubicBezTo>
                <a:cubicBezTo>
                  <a:pt x="145" y="3"/>
                  <a:pt x="147" y="2"/>
                  <a:pt x="148" y="2"/>
                </a:cubicBezTo>
                <a:cubicBezTo>
                  <a:pt x="150" y="1"/>
                  <a:pt x="153" y="0"/>
                  <a:pt x="157" y="0"/>
                </a:cubicBezTo>
                <a:cubicBezTo>
                  <a:pt x="161" y="0"/>
                  <a:pt x="163" y="1"/>
                  <a:pt x="165" y="2"/>
                </a:cubicBezTo>
                <a:cubicBezTo>
                  <a:pt x="167" y="2"/>
                  <a:pt x="169" y="3"/>
                  <a:pt x="173" y="3"/>
                </a:cubicBezTo>
                <a:cubicBezTo>
                  <a:pt x="176" y="3"/>
                  <a:pt x="178" y="2"/>
                  <a:pt x="180" y="2"/>
                </a:cubicBezTo>
                <a:cubicBezTo>
                  <a:pt x="182" y="1"/>
                  <a:pt x="184" y="0"/>
                  <a:pt x="188" y="0"/>
                </a:cubicBezTo>
                <a:cubicBezTo>
                  <a:pt x="193" y="0"/>
                  <a:pt x="195" y="1"/>
                  <a:pt x="197" y="2"/>
                </a:cubicBezTo>
                <a:cubicBezTo>
                  <a:pt x="199" y="2"/>
                  <a:pt x="200" y="3"/>
                  <a:pt x="204" y="3"/>
                </a:cubicBezTo>
                <a:cubicBezTo>
                  <a:pt x="208" y="3"/>
                  <a:pt x="209" y="2"/>
                  <a:pt x="211" y="2"/>
                </a:cubicBezTo>
                <a:cubicBezTo>
                  <a:pt x="213" y="1"/>
                  <a:pt x="215" y="0"/>
                  <a:pt x="220" y="0"/>
                </a:cubicBezTo>
                <a:cubicBezTo>
                  <a:pt x="224" y="0"/>
                  <a:pt x="226" y="1"/>
                  <a:pt x="228" y="2"/>
                </a:cubicBezTo>
                <a:cubicBezTo>
                  <a:pt x="230" y="2"/>
                  <a:pt x="232" y="3"/>
                  <a:pt x="235" y="3"/>
                </a:cubicBezTo>
                <a:cubicBezTo>
                  <a:pt x="239" y="3"/>
                  <a:pt x="241" y="2"/>
                  <a:pt x="243" y="2"/>
                </a:cubicBezTo>
                <a:cubicBezTo>
                  <a:pt x="245" y="1"/>
                  <a:pt x="247" y="0"/>
                  <a:pt x="251" y="0"/>
                </a:cubicBezTo>
                <a:cubicBezTo>
                  <a:pt x="255" y="0"/>
                  <a:pt x="258" y="1"/>
                  <a:pt x="260" y="2"/>
                </a:cubicBezTo>
                <a:cubicBezTo>
                  <a:pt x="261" y="2"/>
                  <a:pt x="263" y="3"/>
                  <a:pt x="267" y="3"/>
                </a:cubicBezTo>
                <a:cubicBezTo>
                  <a:pt x="270" y="3"/>
                  <a:pt x="272" y="2"/>
                  <a:pt x="274" y="2"/>
                </a:cubicBezTo>
                <a:cubicBezTo>
                  <a:pt x="276" y="1"/>
                  <a:pt x="278" y="0"/>
                  <a:pt x="282" y="0"/>
                </a:cubicBezTo>
                <a:cubicBezTo>
                  <a:pt x="283" y="5"/>
                  <a:pt x="283" y="5"/>
                  <a:pt x="283" y="5"/>
                </a:cubicBezTo>
                <a:cubicBezTo>
                  <a:pt x="279" y="5"/>
                  <a:pt x="277" y="5"/>
                  <a:pt x="276" y="6"/>
                </a:cubicBezTo>
                <a:cubicBezTo>
                  <a:pt x="274" y="6"/>
                  <a:pt x="271" y="7"/>
                  <a:pt x="267" y="7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663"/>
          <p:cNvSpPr>
            <a:spLocks/>
          </p:cNvSpPr>
          <p:nvPr/>
        </p:nvSpPr>
        <p:spPr bwMode="auto">
          <a:xfrm>
            <a:off x="10777538" y="6048375"/>
            <a:ext cx="306388" cy="7938"/>
          </a:xfrm>
          <a:custGeom>
            <a:avLst/>
            <a:gdLst>
              <a:gd name="T0" fmla="*/ 228 w 249"/>
              <a:gd name="T1" fmla="*/ 5 h 7"/>
              <a:gd name="T2" fmla="*/ 215 w 249"/>
              <a:gd name="T3" fmla="*/ 5 h 7"/>
              <a:gd name="T4" fmla="*/ 200 w 249"/>
              <a:gd name="T5" fmla="*/ 5 h 7"/>
              <a:gd name="T6" fmla="*/ 188 w 249"/>
              <a:gd name="T7" fmla="*/ 5 h 7"/>
              <a:gd name="T8" fmla="*/ 172 w 249"/>
              <a:gd name="T9" fmla="*/ 5 h 7"/>
              <a:gd name="T10" fmla="*/ 160 w 249"/>
              <a:gd name="T11" fmla="*/ 5 h 7"/>
              <a:gd name="T12" fmla="*/ 144 w 249"/>
              <a:gd name="T13" fmla="*/ 5 h 7"/>
              <a:gd name="T14" fmla="*/ 132 w 249"/>
              <a:gd name="T15" fmla="*/ 5 h 7"/>
              <a:gd name="T16" fmla="*/ 117 w 249"/>
              <a:gd name="T17" fmla="*/ 5 h 7"/>
              <a:gd name="T18" fmla="*/ 104 w 249"/>
              <a:gd name="T19" fmla="*/ 5 h 7"/>
              <a:gd name="T20" fmla="*/ 89 w 249"/>
              <a:gd name="T21" fmla="*/ 5 h 7"/>
              <a:gd name="T22" fmla="*/ 77 w 249"/>
              <a:gd name="T23" fmla="*/ 5 h 7"/>
              <a:gd name="T24" fmla="*/ 61 w 249"/>
              <a:gd name="T25" fmla="*/ 5 h 7"/>
              <a:gd name="T26" fmla="*/ 49 w 249"/>
              <a:gd name="T27" fmla="*/ 5 h 7"/>
              <a:gd name="T28" fmla="*/ 33 w 249"/>
              <a:gd name="T29" fmla="*/ 5 h 7"/>
              <a:gd name="T30" fmla="*/ 21 w 249"/>
              <a:gd name="T31" fmla="*/ 5 h 7"/>
              <a:gd name="T32" fmla="*/ 6 w 249"/>
              <a:gd name="T33" fmla="*/ 5 h 7"/>
              <a:gd name="T34" fmla="*/ 0 w 249"/>
              <a:gd name="T35" fmla="*/ 0 h 7"/>
              <a:gd name="T36" fmla="*/ 14 w 249"/>
              <a:gd name="T37" fmla="*/ 2 h 7"/>
              <a:gd name="T38" fmla="*/ 28 w 249"/>
              <a:gd name="T39" fmla="*/ 0 h 7"/>
              <a:gd name="T40" fmla="*/ 41 w 249"/>
              <a:gd name="T41" fmla="*/ 2 h 7"/>
              <a:gd name="T42" fmla="*/ 55 w 249"/>
              <a:gd name="T43" fmla="*/ 0 h 7"/>
              <a:gd name="T44" fmla="*/ 69 w 249"/>
              <a:gd name="T45" fmla="*/ 2 h 7"/>
              <a:gd name="T46" fmla="*/ 83 w 249"/>
              <a:gd name="T47" fmla="*/ 0 h 7"/>
              <a:gd name="T48" fmla="*/ 97 w 249"/>
              <a:gd name="T49" fmla="*/ 2 h 7"/>
              <a:gd name="T50" fmla="*/ 111 w 249"/>
              <a:gd name="T51" fmla="*/ 0 h 7"/>
              <a:gd name="T52" fmla="*/ 124 w 249"/>
              <a:gd name="T53" fmla="*/ 2 h 7"/>
              <a:gd name="T54" fmla="*/ 138 w 249"/>
              <a:gd name="T55" fmla="*/ 0 h 7"/>
              <a:gd name="T56" fmla="*/ 152 w 249"/>
              <a:gd name="T57" fmla="*/ 2 h 7"/>
              <a:gd name="T58" fmla="*/ 166 w 249"/>
              <a:gd name="T59" fmla="*/ 0 h 7"/>
              <a:gd name="T60" fmla="*/ 180 w 249"/>
              <a:gd name="T61" fmla="*/ 2 h 7"/>
              <a:gd name="T62" fmla="*/ 194 w 249"/>
              <a:gd name="T63" fmla="*/ 0 h 7"/>
              <a:gd name="T64" fmla="*/ 207 w 249"/>
              <a:gd name="T65" fmla="*/ 2 h 7"/>
              <a:gd name="T66" fmla="*/ 221 w 249"/>
              <a:gd name="T67" fmla="*/ 0 h 7"/>
              <a:gd name="T68" fmla="*/ 235 w 249"/>
              <a:gd name="T69" fmla="*/ 2 h 7"/>
              <a:gd name="T70" fmla="*/ 249 w 249"/>
              <a:gd name="T71" fmla="*/ 0 h 7"/>
              <a:gd name="T72" fmla="*/ 243 w 249"/>
              <a:gd name="T7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9" h="7">
                <a:moveTo>
                  <a:pt x="235" y="7"/>
                </a:moveTo>
                <a:cubicBezTo>
                  <a:pt x="231" y="7"/>
                  <a:pt x="229" y="6"/>
                  <a:pt x="228" y="5"/>
                </a:cubicBezTo>
                <a:cubicBezTo>
                  <a:pt x="226" y="5"/>
                  <a:pt x="224" y="4"/>
                  <a:pt x="221" y="4"/>
                </a:cubicBezTo>
                <a:cubicBezTo>
                  <a:pt x="218" y="4"/>
                  <a:pt x="217" y="5"/>
                  <a:pt x="215" y="5"/>
                </a:cubicBezTo>
                <a:cubicBezTo>
                  <a:pt x="213" y="6"/>
                  <a:pt x="211" y="7"/>
                  <a:pt x="208" y="7"/>
                </a:cubicBezTo>
                <a:cubicBezTo>
                  <a:pt x="204" y="7"/>
                  <a:pt x="202" y="6"/>
                  <a:pt x="200" y="5"/>
                </a:cubicBezTo>
                <a:cubicBezTo>
                  <a:pt x="198" y="5"/>
                  <a:pt x="197" y="4"/>
                  <a:pt x="194" y="4"/>
                </a:cubicBezTo>
                <a:cubicBezTo>
                  <a:pt x="191" y="4"/>
                  <a:pt x="189" y="5"/>
                  <a:pt x="188" y="5"/>
                </a:cubicBezTo>
                <a:cubicBezTo>
                  <a:pt x="186" y="6"/>
                  <a:pt x="184" y="7"/>
                  <a:pt x="180" y="7"/>
                </a:cubicBezTo>
                <a:cubicBezTo>
                  <a:pt x="176" y="7"/>
                  <a:pt x="174" y="6"/>
                  <a:pt x="172" y="5"/>
                </a:cubicBezTo>
                <a:cubicBezTo>
                  <a:pt x="170" y="5"/>
                  <a:pt x="169" y="4"/>
                  <a:pt x="166" y="4"/>
                </a:cubicBezTo>
                <a:cubicBezTo>
                  <a:pt x="163" y="4"/>
                  <a:pt x="161" y="5"/>
                  <a:pt x="160" y="5"/>
                </a:cubicBezTo>
                <a:cubicBezTo>
                  <a:pt x="158" y="6"/>
                  <a:pt x="156" y="7"/>
                  <a:pt x="152" y="7"/>
                </a:cubicBezTo>
                <a:cubicBezTo>
                  <a:pt x="148" y="7"/>
                  <a:pt x="146" y="6"/>
                  <a:pt x="144" y="5"/>
                </a:cubicBezTo>
                <a:cubicBezTo>
                  <a:pt x="143" y="5"/>
                  <a:pt x="141" y="4"/>
                  <a:pt x="138" y="4"/>
                </a:cubicBezTo>
                <a:cubicBezTo>
                  <a:pt x="135" y="4"/>
                  <a:pt x="134" y="5"/>
                  <a:pt x="132" y="5"/>
                </a:cubicBezTo>
                <a:cubicBezTo>
                  <a:pt x="130" y="6"/>
                  <a:pt x="128" y="7"/>
                  <a:pt x="124" y="7"/>
                </a:cubicBezTo>
                <a:cubicBezTo>
                  <a:pt x="120" y="7"/>
                  <a:pt x="118" y="6"/>
                  <a:pt x="117" y="5"/>
                </a:cubicBezTo>
                <a:cubicBezTo>
                  <a:pt x="115" y="5"/>
                  <a:pt x="114" y="4"/>
                  <a:pt x="110" y="4"/>
                </a:cubicBezTo>
                <a:cubicBezTo>
                  <a:pt x="107" y="4"/>
                  <a:pt x="106" y="5"/>
                  <a:pt x="104" y="5"/>
                </a:cubicBezTo>
                <a:cubicBezTo>
                  <a:pt x="102" y="6"/>
                  <a:pt x="100" y="7"/>
                  <a:pt x="97" y="7"/>
                </a:cubicBezTo>
                <a:cubicBezTo>
                  <a:pt x="93" y="7"/>
                  <a:pt x="91" y="6"/>
                  <a:pt x="89" y="5"/>
                </a:cubicBezTo>
                <a:cubicBezTo>
                  <a:pt x="87" y="5"/>
                  <a:pt x="86" y="4"/>
                  <a:pt x="83" y="4"/>
                </a:cubicBezTo>
                <a:cubicBezTo>
                  <a:pt x="80" y="4"/>
                  <a:pt x="78" y="5"/>
                  <a:pt x="77" y="5"/>
                </a:cubicBezTo>
                <a:cubicBezTo>
                  <a:pt x="75" y="6"/>
                  <a:pt x="73" y="7"/>
                  <a:pt x="69" y="7"/>
                </a:cubicBezTo>
                <a:cubicBezTo>
                  <a:pt x="65" y="7"/>
                  <a:pt x="63" y="6"/>
                  <a:pt x="61" y="5"/>
                </a:cubicBezTo>
                <a:cubicBezTo>
                  <a:pt x="59" y="5"/>
                  <a:pt x="58" y="4"/>
                  <a:pt x="55" y="4"/>
                </a:cubicBezTo>
                <a:cubicBezTo>
                  <a:pt x="52" y="4"/>
                  <a:pt x="51" y="5"/>
                  <a:pt x="49" y="5"/>
                </a:cubicBezTo>
                <a:cubicBezTo>
                  <a:pt x="47" y="6"/>
                  <a:pt x="45" y="7"/>
                  <a:pt x="41" y="7"/>
                </a:cubicBezTo>
                <a:cubicBezTo>
                  <a:pt x="37" y="7"/>
                  <a:pt x="35" y="6"/>
                  <a:pt x="33" y="5"/>
                </a:cubicBezTo>
                <a:cubicBezTo>
                  <a:pt x="32" y="5"/>
                  <a:pt x="30" y="4"/>
                  <a:pt x="27" y="4"/>
                </a:cubicBezTo>
                <a:cubicBezTo>
                  <a:pt x="24" y="4"/>
                  <a:pt x="23" y="5"/>
                  <a:pt x="21" y="5"/>
                </a:cubicBezTo>
                <a:cubicBezTo>
                  <a:pt x="19" y="6"/>
                  <a:pt x="17" y="7"/>
                  <a:pt x="13" y="7"/>
                </a:cubicBezTo>
                <a:cubicBezTo>
                  <a:pt x="9" y="7"/>
                  <a:pt x="7" y="6"/>
                  <a:pt x="6" y="5"/>
                </a:cubicBezTo>
                <a:cubicBezTo>
                  <a:pt x="4" y="5"/>
                  <a:pt x="3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6" y="0"/>
                  <a:pt x="8" y="1"/>
                </a:cubicBezTo>
                <a:cubicBezTo>
                  <a:pt x="9" y="2"/>
                  <a:pt x="11" y="2"/>
                  <a:pt x="14" y="2"/>
                </a:cubicBezTo>
                <a:cubicBezTo>
                  <a:pt x="17" y="2"/>
                  <a:pt x="18" y="2"/>
                  <a:pt x="20" y="1"/>
                </a:cubicBezTo>
                <a:cubicBezTo>
                  <a:pt x="22" y="0"/>
                  <a:pt x="24" y="0"/>
                  <a:pt x="28" y="0"/>
                </a:cubicBezTo>
                <a:cubicBezTo>
                  <a:pt x="32" y="0"/>
                  <a:pt x="34" y="0"/>
                  <a:pt x="35" y="1"/>
                </a:cubicBezTo>
                <a:cubicBezTo>
                  <a:pt x="37" y="2"/>
                  <a:pt x="38" y="2"/>
                  <a:pt x="41" y="2"/>
                </a:cubicBezTo>
                <a:cubicBezTo>
                  <a:pt x="44" y="2"/>
                  <a:pt x="46" y="2"/>
                  <a:pt x="48" y="1"/>
                </a:cubicBezTo>
                <a:cubicBezTo>
                  <a:pt x="49" y="0"/>
                  <a:pt x="52" y="0"/>
                  <a:pt x="55" y="0"/>
                </a:cubicBezTo>
                <a:cubicBezTo>
                  <a:pt x="59" y="0"/>
                  <a:pt x="61" y="0"/>
                  <a:pt x="63" y="1"/>
                </a:cubicBezTo>
                <a:cubicBezTo>
                  <a:pt x="65" y="2"/>
                  <a:pt x="66" y="2"/>
                  <a:pt x="69" y="2"/>
                </a:cubicBezTo>
                <a:cubicBezTo>
                  <a:pt x="72" y="2"/>
                  <a:pt x="74" y="2"/>
                  <a:pt x="75" y="1"/>
                </a:cubicBezTo>
                <a:cubicBezTo>
                  <a:pt x="77" y="0"/>
                  <a:pt x="79" y="0"/>
                  <a:pt x="83" y="0"/>
                </a:cubicBezTo>
                <a:cubicBezTo>
                  <a:pt x="87" y="0"/>
                  <a:pt x="89" y="0"/>
                  <a:pt x="91" y="1"/>
                </a:cubicBezTo>
                <a:cubicBezTo>
                  <a:pt x="92" y="2"/>
                  <a:pt x="94" y="2"/>
                  <a:pt x="97" y="2"/>
                </a:cubicBezTo>
                <a:cubicBezTo>
                  <a:pt x="100" y="2"/>
                  <a:pt x="101" y="2"/>
                  <a:pt x="103" y="1"/>
                </a:cubicBezTo>
                <a:cubicBezTo>
                  <a:pt x="105" y="0"/>
                  <a:pt x="107" y="0"/>
                  <a:pt x="111" y="0"/>
                </a:cubicBezTo>
                <a:cubicBezTo>
                  <a:pt x="115" y="0"/>
                  <a:pt x="117" y="0"/>
                  <a:pt x="118" y="1"/>
                </a:cubicBezTo>
                <a:cubicBezTo>
                  <a:pt x="120" y="2"/>
                  <a:pt x="121" y="2"/>
                  <a:pt x="124" y="2"/>
                </a:cubicBezTo>
                <a:cubicBezTo>
                  <a:pt x="127" y="2"/>
                  <a:pt x="129" y="2"/>
                  <a:pt x="131" y="1"/>
                </a:cubicBezTo>
                <a:cubicBezTo>
                  <a:pt x="132" y="0"/>
                  <a:pt x="134" y="0"/>
                  <a:pt x="138" y="0"/>
                </a:cubicBezTo>
                <a:cubicBezTo>
                  <a:pt x="142" y="0"/>
                  <a:pt x="144" y="0"/>
                  <a:pt x="146" y="1"/>
                </a:cubicBezTo>
                <a:cubicBezTo>
                  <a:pt x="148" y="2"/>
                  <a:pt x="149" y="2"/>
                  <a:pt x="152" y="2"/>
                </a:cubicBezTo>
                <a:cubicBezTo>
                  <a:pt x="155" y="2"/>
                  <a:pt x="157" y="2"/>
                  <a:pt x="158" y="1"/>
                </a:cubicBezTo>
                <a:cubicBezTo>
                  <a:pt x="160" y="0"/>
                  <a:pt x="162" y="0"/>
                  <a:pt x="166" y="0"/>
                </a:cubicBezTo>
                <a:cubicBezTo>
                  <a:pt x="170" y="0"/>
                  <a:pt x="172" y="0"/>
                  <a:pt x="174" y="1"/>
                </a:cubicBezTo>
                <a:cubicBezTo>
                  <a:pt x="175" y="2"/>
                  <a:pt x="177" y="2"/>
                  <a:pt x="180" y="2"/>
                </a:cubicBezTo>
                <a:cubicBezTo>
                  <a:pt x="183" y="2"/>
                  <a:pt x="184" y="2"/>
                  <a:pt x="186" y="1"/>
                </a:cubicBezTo>
                <a:cubicBezTo>
                  <a:pt x="188" y="0"/>
                  <a:pt x="190" y="0"/>
                  <a:pt x="194" y="0"/>
                </a:cubicBezTo>
                <a:cubicBezTo>
                  <a:pt x="197" y="0"/>
                  <a:pt x="200" y="0"/>
                  <a:pt x="201" y="1"/>
                </a:cubicBezTo>
                <a:cubicBezTo>
                  <a:pt x="203" y="2"/>
                  <a:pt x="204" y="2"/>
                  <a:pt x="207" y="2"/>
                </a:cubicBezTo>
                <a:cubicBezTo>
                  <a:pt x="211" y="2"/>
                  <a:pt x="212" y="2"/>
                  <a:pt x="214" y="1"/>
                </a:cubicBezTo>
                <a:cubicBezTo>
                  <a:pt x="215" y="0"/>
                  <a:pt x="217" y="0"/>
                  <a:pt x="221" y="0"/>
                </a:cubicBezTo>
                <a:cubicBezTo>
                  <a:pt x="225" y="0"/>
                  <a:pt x="227" y="0"/>
                  <a:pt x="229" y="1"/>
                </a:cubicBezTo>
                <a:cubicBezTo>
                  <a:pt x="231" y="2"/>
                  <a:pt x="232" y="2"/>
                  <a:pt x="235" y="2"/>
                </a:cubicBezTo>
                <a:cubicBezTo>
                  <a:pt x="238" y="2"/>
                  <a:pt x="240" y="2"/>
                  <a:pt x="241" y="1"/>
                </a:cubicBezTo>
                <a:cubicBezTo>
                  <a:pt x="243" y="0"/>
                  <a:pt x="245" y="0"/>
                  <a:pt x="249" y="0"/>
                </a:cubicBezTo>
                <a:cubicBezTo>
                  <a:pt x="249" y="4"/>
                  <a:pt x="249" y="4"/>
                  <a:pt x="249" y="4"/>
                </a:cubicBezTo>
                <a:cubicBezTo>
                  <a:pt x="246" y="4"/>
                  <a:pt x="245" y="5"/>
                  <a:pt x="243" y="5"/>
                </a:cubicBezTo>
                <a:cubicBezTo>
                  <a:pt x="241" y="6"/>
                  <a:pt x="239" y="7"/>
                  <a:pt x="235" y="7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664"/>
          <p:cNvSpPr>
            <a:spLocks/>
          </p:cNvSpPr>
          <p:nvPr/>
        </p:nvSpPr>
        <p:spPr bwMode="auto">
          <a:xfrm>
            <a:off x="10779125" y="6018213"/>
            <a:ext cx="354013" cy="9525"/>
          </a:xfrm>
          <a:custGeom>
            <a:avLst/>
            <a:gdLst>
              <a:gd name="T0" fmla="*/ 263 w 287"/>
              <a:gd name="T1" fmla="*/ 6 h 7"/>
              <a:gd name="T2" fmla="*/ 248 w 287"/>
              <a:gd name="T3" fmla="*/ 6 h 7"/>
              <a:gd name="T4" fmla="*/ 231 w 287"/>
              <a:gd name="T5" fmla="*/ 6 h 7"/>
              <a:gd name="T6" fmla="*/ 216 w 287"/>
              <a:gd name="T7" fmla="*/ 6 h 7"/>
              <a:gd name="T8" fmla="*/ 199 w 287"/>
              <a:gd name="T9" fmla="*/ 6 h 7"/>
              <a:gd name="T10" fmla="*/ 184 w 287"/>
              <a:gd name="T11" fmla="*/ 6 h 7"/>
              <a:gd name="T12" fmla="*/ 167 w 287"/>
              <a:gd name="T13" fmla="*/ 6 h 7"/>
              <a:gd name="T14" fmla="*/ 152 w 287"/>
              <a:gd name="T15" fmla="*/ 6 h 7"/>
              <a:gd name="T16" fmla="*/ 135 w 287"/>
              <a:gd name="T17" fmla="*/ 6 h 7"/>
              <a:gd name="T18" fmla="*/ 120 w 287"/>
              <a:gd name="T19" fmla="*/ 6 h 7"/>
              <a:gd name="T20" fmla="*/ 103 w 287"/>
              <a:gd name="T21" fmla="*/ 6 h 7"/>
              <a:gd name="T22" fmla="*/ 88 w 287"/>
              <a:gd name="T23" fmla="*/ 6 h 7"/>
              <a:gd name="T24" fmla="*/ 71 w 287"/>
              <a:gd name="T25" fmla="*/ 6 h 7"/>
              <a:gd name="T26" fmla="*/ 57 w 287"/>
              <a:gd name="T27" fmla="*/ 6 h 7"/>
              <a:gd name="T28" fmla="*/ 39 w 287"/>
              <a:gd name="T29" fmla="*/ 6 h 7"/>
              <a:gd name="T30" fmla="*/ 25 w 287"/>
              <a:gd name="T31" fmla="*/ 6 h 7"/>
              <a:gd name="T32" fmla="*/ 7 w 287"/>
              <a:gd name="T33" fmla="*/ 6 h 7"/>
              <a:gd name="T34" fmla="*/ 1 w 287"/>
              <a:gd name="T35" fmla="*/ 0 h 7"/>
              <a:gd name="T36" fmla="*/ 16 w 287"/>
              <a:gd name="T37" fmla="*/ 2 h 7"/>
              <a:gd name="T38" fmla="*/ 32 w 287"/>
              <a:gd name="T39" fmla="*/ 0 h 7"/>
              <a:gd name="T40" fmla="*/ 48 w 287"/>
              <a:gd name="T41" fmla="*/ 2 h 7"/>
              <a:gd name="T42" fmla="*/ 64 w 287"/>
              <a:gd name="T43" fmla="*/ 0 h 7"/>
              <a:gd name="T44" fmla="*/ 80 w 287"/>
              <a:gd name="T45" fmla="*/ 2 h 7"/>
              <a:gd name="T46" fmla="*/ 96 w 287"/>
              <a:gd name="T47" fmla="*/ 0 h 7"/>
              <a:gd name="T48" fmla="*/ 112 w 287"/>
              <a:gd name="T49" fmla="*/ 2 h 7"/>
              <a:gd name="T50" fmla="*/ 128 w 287"/>
              <a:gd name="T51" fmla="*/ 0 h 7"/>
              <a:gd name="T52" fmla="*/ 144 w 287"/>
              <a:gd name="T53" fmla="*/ 2 h 7"/>
              <a:gd name="T54" fmla="*/ 160 w 287"/>
              <a:gd name="T55" fmla="*/ 0 h 7"/>
              <a:gd name="T56" fmla="*/ 176 w 287"/>
              <a:gd name="T57" fmla="*/ 2 h 7"/>
              <a:gd name="T58" fmla="*/ 192 w 287"/>
              <a:gd name="T59" fmla="*/ 0 h 7"/>
              <a:gd name="T60" fmla="*/ 208 w 287"/>
              <a:gd name="T61" fmla="*/ 2 h 7"/>
              <a:gd name="T62" fmla="*/ 223 w 287"/>
              <a:gd name="T63" fmla="*/ 0 h 7"/>
              <a:gd name="T64" fmla="*/ 239 w 287"/>
              <a:gd name="T65" fmla="*/ 2 h 7"/>
              <a:gd name="T66" fmla="*/ 255 w 287"/>
              <a:gd name="T67" fmla="*/ 0 h 7"/>
              <a:gd name="T68" fmla="*/ 271 w 287"/>
              <a:gd name="T69" fmla="*/ 2 h 7"/>
              <a:gd name="T70" fmla="*/ 287 w 287"/>
              <a:gd name="T71" fmla="*/ 0 h 7"/>
              <a:gd name="T72" fmla="*/ 280 w 287"/>
              <a:gd name="T7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7" h="7">
                <a:moveTo>
                  <a:pt x="272" y="7"/>
                </a:moveTo>
                <a:cubicBezTo>
                  <a:pt x="267" y="7"/>
                  <a:pt x="265" y="6"/>
                  <a:pt x="263" y="6"/>
                </a:cubicBezTo>
                <a:cubicBezTo>
                  <a:pt x="261" y="5"/>
                  <a:pt x="259" y="5"/>
                  <a:pt x="255" y="5"/>
                </a:cubicBezTo>
                <a:cubicBezTo>
                  <a:pt x="252" y="5"/>
                  <a:pt x="250" y="5"/>
                  <a:pt x="248" y="6"/>
                </a:cubicBezTo>
                <a:cubicBezTo>
                  <a:pt x="246" y="6"/>
                  <a:pt x="244" y="7"/>
                  <a:pt x="240" y="7"/>
                </a:cubicBezTo>
                <a:cubicBezTo>
                  <a:pt x="235" y="7"/>
                  <a:pt x="233" y="6"/>
                  <a:pt x="231" y="6"/>
                </a:cubicBezTo>
                <a:cubicBezTo>
                  <a:pt x="229" y="5"/>
                  <a:pt x="227" y="5"/>
                  <a:pt x="224" y="5"/>
                </a:cubicBezTo>
                <a:cubicBezTo>
                  <a:pt x="220" y="5"/>
                  <a:pt x="218" y="5"/>
                  <a:pt x="216" y="6"/>
                </a:cubicBezTo>
                <a:cubicBezTo>
                  <a:pt x="214" y="6"/>
                  <a:pt x="212" y="7"/>
                  <a:pt x="208" y="7"/>
                </a:cubicBezTo>
                <a:cubicBezTo>
                  <a:pt x="203" y="7"/>
                  <a:pt x="201" y="6"/>
                  <a:pt x="199" y="6"/>
                </a:cubicBezTo>
                <a:cubicBezTo>
                  <a:pt x="197" y="5"/>
                  <a:pt x="195" y="5"/>
                  <a:pt x="192" y="5"/>
                </a:cubicBezTo>
                <a:cubicBezTo>
                  <a:pt x="188" y="5"/>
                  <a:pt x="186" y="5"/>
                  <a:pt x="184" y="6"/>
                </a:cubicBezTo>
                <a:cubicBezTo>
                  <a:pt x="182" y="6"/>
                  <a:pt x="180" y="7"/>
                  <a:pt x="176" y="7"/>
                </a:cubicBezTo>
                <a:cubicBezTo>
                  <a:pt x="171" y="7"/>
                  <a:pt x="169" y="6"/>
                  <a:pt x="167" y="6"/>
                </a:cubicBezTo>
                <a:cubicBezTo>
                  <a:pt x="165" y="5"/>
                  <a:pt x="163" y="5"/>
                  <a:pt x="160" y="5"/>
                </a:cubicBezTo>
                <a:cubicBezTo>
                  <a:pt x="156" y="5"/>
                  <a:pt x="154" y="5"/>
                  <a:pt x="152" y="6"/>
                </a:cubicBezTo>
                <a:cubicBezTo>
                  <a:pt x="150" y="6"/>
                  <a:pt x="148" y="7"/>
                  <a:pt x="144" y="7"/>
                </a:cubicBezTo>
                <a:cubicBezTo>
                  <a:pt x="139" y="7"/>
                  <a:pt x="137" y="6"/>
                  <a:pt x="135" y="6"/>
                </a:cubicBezTo>
                <a:cubicBezTo>
                  <a:pt x="133" y="5"/>
                  <a:pt x="131" y="5"/>
                  <a:pt x="128" y="5"/>
                </a:cubicBezTo>
                <a:cubicBezTo>
                  <a:pt x="124" y="5"/>
                  <a:pt x="122" y="5"/>
                  <a:pt x="120" y="6"/>
                </a:cubicBezTo>
                <a:cubicBezTo>
                  <a:pt x="118" y="6"/>
                  <a:pt x="116" y="7"/>
                  <a:pt x="112" y="7"/>
                </a:cubicBezTo>
                <a:cubicBezTo>
                  <a:pt x="107" y="7"/>
                  <a:pt x="105" y="6"/>
                  <a:pt x="103" y="6"/>
                </a:cubicBezTo>
                <a:cubicBezTo>
                  <a:pt x="101" y="5"/>
                  <a:pt x="99" y="5"/>
                  <a:pt x="96" y="5"/>
                </a:cubicBezTo>
                <a:cubicBezTo>
                  <a:pt x="92" y="5"/>
                  <a:pt x="90" y="5"/>
                  <a:pt x="88" y="6"/>
                </a:cubicBezTo>
                <a:cubicBezTo>
                  <a:pt x="86" y="6"/>
                  <a:pt x="84" y="7"/>
                  <a:pt x="80" y="7"/>
                </a:cubicBezTo>
                <a:cubicBezTo>
                  <a:pt x="75" y="7"/>
                  <a:pt x="73" y="6"/>
                  <a:pt x="71" y="6"/>
                </a:cubicBezTo>
                <a:cubicBezTo>
                  <a:pt x="69" y="5"/>
                  <a:pt x="68" y="5"/>
                  <a:pt x="64" y="5"/>
                </a:cubicBezTo>
                <a:cubicBezTo>
                  <a:pt x="60" y="5"/>
                  <a:pt x="58" y="5"/>
                  <a:pt x="57" y="6"/>
                </a:cubicBezTo>
                <a:cubicBezTo>
                  <a:pt x="54" y="6"/>
                  <a:pt x="52" y="7"/>
                  <a:pt x="48" y="7"/>
                </a:cubicBezTo>
                <a:cubicBezTo>
                  <a:pt x="43" y="7"/>
                  <a:pt x="41" y="6"/>
                  <a:pt x="39" y="6"/>
                </a:cubicBezTo>
                <a:cubicBezTo>
                  <a:pt x="37" y="5"/>
                  <a:pt x="36" y="5"/>
                  <a:pt x="32" y="5"/>
                </a:cubicBezTo>
                <a:cubicBezTo>
                  <a:pt x="28" y="5"/>
                  <a:pt x="27" y="5"/>
                  <a:pt x="25" y="6"/>
                </a:cubicBezTo>
                <a:cubicBezTo>
                  <a:pt x="23" y="6"/>
                  <a:pt x="20" y="7"/>
                  <a:pt x="16" y="7"/>
                </a:cubicBezTo>
                <a:cubicBezTo>
                  <a:pt x="11" y="7"/>
                  <a:pt x="9" y="6"/>
                  <a:pt x="7" y="6"/>
                </a:cubicBezTo>
                <a:cubicBezTo>
                  <a:pt x="5" y="5"/>
                  <a:pt x="4" y="5"/>
                  <a:pt x="0" y="5"/>
                </a:cubicBezTo>
                <a:cubicBezTo>
                  <a:pt x="1" y="0"/>
                  <a:pt x="1" y="0"/>
                  <a:pt x="1" y="0"/>
                </a:cubicBezTo>
                <a:cubicBezTo>
                  <a:pt x="5" y="0"/>
                  <a:pt x="7" y="1"/>
                  <a:pt x="9" y="1"/>
                </a:cubicBezTo>
                <a:cubicBezTo>
                  <a:pt x="11" y="2"/>
                  <a:pt x="13" y="2"/>
                  <a:pt x="16" y="2"/>
                </a:cubicBezTo>
                <a:cubicBezTo>
                  <a:pt x="20" y="2"/>
                  <a:pt x="22" y="2"/>
                  <a:pt x="24" y="1"/>
                </a:cubicBezTo>
                <a:cubicBezTo>
                  <a:pt x="26" y="1"/>
                  <a:pt x="28" y="0"/>
                  <a:pt x="32" y="0"/>
                </a:cubicBezTo>
                <a:cubicBezTo>
                  <a:pt x="37" y="0"/>
                  <a:pt x="39" y="1"/>
                  <a:pt x="41" y="1"/>
                </a:cubicBezTo>
                <a:cubicBezTo>
                  <a:pt x="43" y="2"/>
                  <a:pt x="44" y="2"/>
                  <a:pt x="48" y="2"/>
                </a:cubicBezTo>
                <a:cubicBezTo>
                  <a:pt x="52" y="2"/>
                  <a:pt x="54" y="2"/>
                  <a:pt x="55" y="1"/>
                </a:cubicBezTo>
                <a:cubicBezTo>
                  <a:pt x="58" y="1"/>
                  <a:pt x="60" y="0"/>
                  <a:pt x="64" y="0"/>
                </a:cubicBezTo>
                <a:cubicBezTo>
                  <a:pt x="69" y="0"/>
                  <a:pt x="71" y="1"/>
                  <a:pt x="73" y="1"/>
                </a:cubicBezTo>
                <a:cubicBezTo>
                  <a:pt x="75" y="2"/>
                  <a:pt x="76" y="2"/>
                  <a:pt x="80" y="2"/>
                </a:cubicBezTo>
                <a:cubicBezTo>
                  <a:pt x="84" y="2"/>
                  <a:pt x="85" y="2"/>
                  <a:pt x="87" y="1"/>
                </a:cubicBezTo>
                <a:cubicBezTo>
                  <a:pt x="89" y="1"/>
                  <a:pt x="92" y="0"/>
                  <a:pt x="96" y="0"/>
                </a:cubicBezTo>
                <a:cubicBezTo>
                  <a:pt x="100" y="0"/>
                  <a:pt x="103" y="1"/>
                  <a:pt x="105" y="1"/>
                </a:cubicBezTo>
                <a:cubicBezTo>
                  <a:pt x="107" y="2"/>
                  <a:pt x="108" y="2"/>
                  <a:pt x="112" y="2"/>
                </a:cubicBezTo>
                <a:cubicBezTo>
                  <a:pt x="116" y="2"/>
                  <a:pt x="117" y="2"/>
                  <a:pt x="119" y="1"/>
                </a:cubicBezTo>
                <a:cubicBezTo>
                  <a:pt x="121" y="1"/>
                  <a:pt x="124" y="0"/>
                  <a:pt x="128" y="0"/>
                </a:cubicBezTo>
                <a:cubicBezTo>
                  <a:pt x="132" y="0"/>
                  <a:pt x="134" y="1"/>
                  <a:pt x="136" y="1"/>
                </a:cubicBezTo>
                <a:cubicBezTo>
                  <a:pt x="138" y="2"/>
                  <a:pt x="140" y="2"/>
                  <a:pt x="144" y="2"/>
                </a:cubicBezTo>
                <a:cubicBezTo>
                  <a:pt x="147" y="2"/>
                  <a:pt x="149" y="2"/>
                  <a:pt x="151" y="1"/>
                </a:cubicBezTo>
                <a:cubicBezTo>
                  <a:pt x="153" y="1"/>
                  <a:pt x="155" y="0"/>
                  <a:pt x="160" y="0"/>
                </a:cubicBezTo>
                <a:cubicBezTo>
                  <a:pt x="164" y="0"/>
                  <a:pt x="166" y="1"/>
                  <a:pt x="168" y="1"/>
                </a:cubicBezTo>
                <a:cubicBezTo>
                  <a:pt x="170" y="2"/>
                  <a:pt x="172" y="2"/>
                  <a:pt x="176" y="2"/>
                </a:cubicBezTo>
                <a:cubicBezTo>
                  <a:pt x="179" y="2"/>
                  <a:pt x="181" y="2"/>
                  <a:pt x="183" y="1"/>
                </a:cubicBezTo>
                <a:cubicBezTo>
                  <a:pt x="185" y="1"/>
                  <a:pt x="187" y="0"/>
                  <a:pt x="192" y="0"/>
                </a:cubicBezTo>
                <a:cubicBezTo>
                  <a:pt x="196" y="0"/>
                  <a:pt x="198" y="1"/>
                  <a:pt x="200" y="1"/>
                </a:cubicBezTo>
                <a:cubicBezTo>
                  <a:pt x="202" y="2"/>
                  <a:pt x="204" y="2"/>
                  <a:pt x="208" y="2"/>
                </a:cubicBezTo>
                <a:cubicBezTo>
                  <a:pt x="211" y="2"/>
                  <a:pt x="213" y="2"/>
                  <a:pt x="215" y="1"/>
                </a:cubicBezTo>
                <a:cubicBezTo>
                  <a:pt x="217" y="1"/>
                  <a:pt x="219" y="0"/>
                  <a:pt x="223" y="0"/>
                </a:cubicBezTo>
                <a:cubicBezTo>
                  <a:pt x="228" y="0"/>
                  <a:pt x="230" y="1"/>
                  <a:pt x="232" y="1"/>
                </a:cubicBezTo>
                <a:cubicBezTo>
                  <a:pt x="234" y="2"/>
                  <a:pt x="236" y="2"/>
                  <a:pt x="239" y="2"/>
                </a:cubicBezTo>
                <a:cubicBezTo>
                  <a:pt x="243" y="2"/>
                  <a:pt x="245" y="2"/>
                  <a:pt x="247" y="1"/>
                </a:cubicBezTo>
                <a:cubicBezTo>
                  <a:pt x="249" y="1"/>
                  <a:pt x="251" y="0"/>
                  <a:pt x="255" y="0"/>
                </a:cubicBezTo>
                <a:cubicBezTo>
                  <a:pt x="260" y="0"/>
                  <a:pt x="262" y="1"/>
                  <a:pt x="264" y="1"/>
                </a:cubicBezTo>
                <a:cubicBezTo>
                  <a:pt x="266" y="2"/>
                  <a:pt x="268" y="2"/>
                  <a:pt x="271" y="2"/>
                </a:cubicBezTo>
                <a:cubicBezTo>
                  <a:pt x="275" y="2"/>
                  <a:pt x="277" y="2"/>
                  <a:pt x="279" y="1"/>
                </a:cubicBezTo>
                <a:cubicBezTo>
                  <a:pt x="281" y="1"/>
                  <a:pt x="283" y="0"/>
                  <a:pt x="287" y="0"/>
                </a:cubicBezTo>
                <a:cubicBezTo>
                  <a:pt x="287" y="5"/>
                  <a:pt x="287" y="5"/>
                  <a:pt x="287" y="5"/>
                </a:cubicBezTo>
                <a:cubicBezTo>
                  <a:pt x="284" y="5"/>
                  <a:pt x="282" y="5"/>
                  <a:pt x="280" y="6"/>
                </a:cubicBezTo>
                <a:cubicBezTo>
                  <a:pt x="278" y="6"/>
                  <a:pt x="276" y="7"/>
                  <a:pt x="272" y="7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665"/>
          <p:cNvSpPr>
            <a:spLocks/>
          </p:cNvSpPr>
          <p:nvPr/>
        </p:nvSpPr>
        <p:spPr bwMode="auto">
          <a:xfrm>
            <a:off x="10806113" y="5775325"/>
            <a:ext cx="246063" cy="7938"/>
          </a:xfrm>
          <a:custGeom>
            <a:avLst/>
            <a:gdLst>
              <a:gd name="T0" fmla="*/ 184 w 201"/>
              <a:gd name="T1" fmla="*/ 6 h 7"/>
              <a:gd name="T2" fmla="*/ 174 w 201"/>
              <a:gd name="T3" fmla="*/ 6 h 7"/>
              <a:gd name="T4" fmla="*/ 161 w 201"/>
              <a:gd name="T5" fmla="*/ 6 h 7"/>
              <a:gd name="T6" fmla="*/ 151 w 201"/>
              <a:gd name="T7" fmla="*/ 6 h 7"/>
              <a:gd name="T8" fmla="*/ 139 w 201"/>
              <a:gd name="T9" fmla="*/ 6 h 7"/>
              <a:gd name="T10" fmla="*/ 129 w 201"/>
              <a:gd name="T11" fmla="*/ 6 h 7"/>
              <a:gd name="T12" fmla="*/ 116 w 201"/>
              <a:gd name="T13" fmla="*/ 6 h 7"/>
              <a:gd name="T14" fmla="*/ 107 w 201"/>
              <a:gd name="T15" fmla="*/ 6 h 7"/>
              <a:gd name="T16" fmla="*/ 94 w 201"/>
              <a:gd name="T17" fmla="*/ 6 h 7"/>
              <a:gd name="T18" fmla="*/ 84 w 201"/>
              <a:gd name="T19" fmla="*/ 6 h 7"/>
              <a:gd name="T20" fmla="*/ 72 w 201"/>
              <a:gd name="T21" fmla="*/ 6 h 7"/>
              <a:gd name="T22" fmla="*/ 62 w 201"/>
              <a:gd name="T23" fmla="*/ 6 h 7"/>
              <a:gd name="T24" fmla="*/ 49 w 201"/>
              <a:gd name="T25" fmla="*/ 6 h 7"/>
              <a:gd name="T26" fmla="*/ 40 w 201"/>
              <a:gd name="T27" fmla="*/ 6 h 7"/>
              <a:gd name="T28" fmla="*/ 27 w 201"/>
              <a:gd name="T29" fmla="*/ 6 h 7"/>
              <a:gd name="T30" fmla="*/ 17 w 201"/>
              <a:gd name="T31" fmla="*/ 6 h 7"/>
              <a:gd name="T32" fmla="*/ 5 w 201"/>
              <a:gd name="T33" fmla="*/ 6 h 7"/>
              <a:gd name="T34" fmla="*/ 1 w 201"/>
              <a:gd name="T35" fmla="*/ 0 h 7"/>
              <a:gd name="T36" fmla="*/ 11 w 201"/>
              <a:gd name="T37" fmla="*/ 3 h 7"/>
              <a:gd name="T38" fmla="*/ 23 w 201"/>
              <a:gd name="T39" fmla="*/ 0 h 7"/>
              <a:gd name="T40" fmla="*/ 34 w 201"/>
              <a:gd name="T41" fmla="*/ 3 h 7"/>
              <a:gd name="T42" fmla="*/ 45 w 201"/>
              <a:gd name="T43" fmla="*/ 0 h 7"/>
              <a:gd name="T44" fmla="*/ 56 w 201"/>
              <a:gd name="T45" fmla="*/ 3 h 7"/>
              <a:gd name="T46" fmla="*/ 67 w 201"/>
              <a:gd name="T47" fmla="*/ 0 h 7"/>
              <a:gd name="T48" fmla="*/ 78 w 201"/>
              <a:gd name="T49" fmla="*/ 3 h 7"/>
              <a:gd name="T50" fmla="*/ 90 w 201"/>
              <a:gd name="T51" fmla="*/ 0 h 7"/>
              <a:gd name="T52" fmla="*/ 101 w 201"/>
              <a:gd name="T53" fmla="*/ 3 h 7"/>
              <a:gd name="T54" fmla="*/ 112 w 201"/>
              <a:gd name="T55" fmla="*/ 0 h 7"/>
              <a:gd name="T56" fmla="*/ 123 w 201"/>
              <a:gd name="T57" fmla="*/ 3 h 7"/>
              <a:gd name="T58" fmla="*/ 134 w 201"/>
              <a:gd name="T59" fmla="*/ 0 h 7"/>
              <a:gd name="T60" fmla="*/ 145 w 201"/>
              <a:gd name="T61" fmla="*/ 3 h 7"/>
              <a:gd name="T62" fmla="*/ 156 w 201"/>
              <a:gd name="T63" fmla="*/ 0 h 7"/>
              <a:gd name="T64" fmla="*/ 167 w 201"/>
              <a:gd name="T65" fmla="*/ 3 h 7"/>
              <a:gd name="T66" fmla="*/ 179 w 201"/>
              <a:gd name="T67" fmla="*/ 0 h 7"/>
              <a:gd name="T68" fmla="*/ 190 w 201"/>
              <a:gd name="T69" fmla="*/ 3 h 7"/>
              <a:gd name="T70" fmla="*/ 201 w 201"/>
              <a:gd name="T71" fmla="*/ 0 h 7"/>
              <a:gd name="T72" fmla="*/ 196 w 201"/>
              <a:gd name="T7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1" h="7">
                <a:moveTo>
                  <a:pt x="190" y="7"/>
                </a:moveTo>
                <a:cubicBezTo>
                  <a:pt x="187" y="7"/>
                  <a:pt x="185" y="7"/>
                  <a:pt x="184" y="6"/>
                </a:cubicBezTo>
                <a:cubicBezTo>
                  <a:pt x="182" y="5"/>
                  <a:pt x="181" y="5"/>
                  <a:pt x="179" y="5"/>
                </a:cubicBezTo>
                <a:cubicBezTo>
                  <a:pt x="176" y="5"/>
                  <a:pt x="175" y="5"/>
                  <a:pt x="174" y="6"/>
                </a:cubicBezTo>
                <a:cubicBezTo>
                  <a:pt x="172" y="7"/>
                  <a:pt x="171" y="7"/>
                  <a:pt x="168" y="7"/>
                </a:cubicBezTo>
                <a:cubicBezTo>
                  <a:pt x="164" y="7"/>
                  <a:pt x="163" y="7"/>
                  <a:pt x="161" y="6"/>
                </a:cubicBezTo>
                <a:cubicBezTo>
                  <a:pt x="160" y="5"/>
                  <a:pt x="159" y="5"/>
                  <a:pt x="156" y="5"/>
                </a:cubicBezTo>
                <a:cubicBezTo>
                  <a:pt x="154" y="5"/>
                  <a:pt x="153" y="5"/>
                  <a:pt x="151" y="6"/>
                </a:cubicBezTo>
                <a:cubicBezTo>
                  <a:pt x="150" y="7"/>
                  <a:pt x="148" y="7"/>
                  <a:pt x="145" y="7"/>
                </a:cubicBezTo>
                <a:cubicBezTo>
                  <a:pt x="142" y="7"/>
                  <a:pt x="140" y="7"/>
                  <a:pt x="139" y="6"/>
                </a:cubicBezTo>
                <a:cubicBezTo>
                  <a:pt x="138" y="5"/>
                  <a:pt x="136" y="5"/>
                  <a:pt x="134" y="5"/>
                </a:cubicBezTo>
                <a:cubicBezTo>
                  <a:pt x="132" y="5"/>
                  <a:pt x="130" y="5"/>
                  <a:pt x="129" y="6"/>
                </a:cubicBezTo>
                <a:cubicBezTo>
                  <a:pt x="128" y="7"/>
                  <a:pt x="126" y="7"/>
                  <a:pt x="123" y="7"/>
                </a:cubicBezTo>
                <a:cubicBezTo>
                  <a:pt x="120" y="7"/>
                  <a:pt x="118" y="7"/>
                  <a:pt x="116" y="6"/>
                </a:cubicBezTo>
                <a:cubicBezTo>
                  <a:pt x="115" y="5"/>
                  <a:pt x="114" y="5"/>
                  <a:pt x="112" y="5"/>
                </a:cubicBezTo>
                <a:cubicBezTo>
                  <a:pt x="109" y="5"/>
                  <a:pt x="108" y="5"/>
                  <a:pt x="107" y="6"/>
                </a:cubicBezTo>
                <a:cubicBezTo>
                  <a:pt x="105" y="7"/>
                  <a:pt x="104" y="7"/>
                  <a:pt x="100" y="7"/>
                </a:cubicBezTo>
                <a:cubicBezTo>
                  <a:pt x="97" y="7"/>
                  <a:pt x="96" y="7"/>
                  <a:pt x="94" y="6"/>
                </a:cubicBezTo>
                <a:cubicBezTo>
                  <a:pt x="93" y="5"/>
                  <a:pt x="92" y="5"/>
                  <a:pt x="89" y="5"/>
                </a:cubicBezTo>
                <a:cubicBezTo>
                  <a:pt x="87" y="5"/>
                  <a:pt x="86" y="5"/>
                  <a:pt x="84" y="6"/>
                </a:cubicBezTo>
                <a:cubicBezTo>
                  <a:pt x="83" y="7"/>
                  <a:pt x="81" y="7"/>
                  <a:pt x="78" y="7"/>
                </a:cubicBezTo>
                <a:cubicBezTo>
                  <a:pt x="75" y="7"/>
                  <a:pt x="73" y="7"/>
                  <a:pt x="72" y="6"/>
                </a:cubicBezTo>
                <a:cubicBezTo>
                  <a:pt x="71" y="5"/>
                  <a:pt x="69" y="5"/>
                  <a:pt x="67" y="5"/>
                </a:cubicBezTo>
                <a:cubicBezTo>
                  <a:pt x="65" y="5"/>
                  <a:pt x="63" y="5"/>
                  <a:pt x="62" y="6"/>
                </a:cubicBezTo>
                <a:cubicBezTo>
                  <a:pt x="61" y="7"/>
                  <a:pt x="59" y="7"/>
                  <a:pt x="56" y="7"/>
                </a:cubicBezTo>
                <a:cubicBezTo>
                  <a:pt x="53" y="7"/>
                  <a:pt x="51" y="7"/>
                  <a:pt x="49" y="6"/>
                </a:cubicBezTo>
                <a:cubicBezTo>
                  <a:pt x="48" y="5"/>
                  <a:pt x="47" y="5"/>
                  <a:pt x="45" y="5"/>
                </a:cubicBezTo>
                <a:cubicBezTo>
                  <a:pt x="42" y="5"/>
                  <a:pt x="41" y="5"/>
                  <a:pt x="40" y="6"/>
                </a:cubicBezTo>
                <a:cubicBezTo>
                  <a:pt x="38" y="7"/>
                  <a:pt x="37" y="7"/>
                  <a:pt x="33" y="7"/>
                </a:cubicBezTo>
                <a:cubicBezTo>
                  <a:pt x="30" y="7"/>
                  <a:pt x="29" y="7"/>
                  <a:pt x="27" y="6"/>
                </a:cubicBezTo>
                <a:cubicBezTo>
                  <a:pt x="26" y="5"/>
                  <a:pt x="25" y="5"/>
                  <a:pt x="22" y="5"/>
                </a:cubicBezTo>
                <a:cubicBezTo>
                  <a:pt x="20" y="5"/>
                  <a:pt x="19" y="5"/>
                  <a:pt x="17" y="6"/>
                </a:cubicBezTo>
                <a:cubicBezTo>
                  <a:pt x="16" y="7"/>
                  <a:pt x="14" y="7"/>
                  <a:pt x="11" y="7"/>
                </a:cubicBezTo>
                <a:cubicBezTo>
                  <a:pt x="8" y="7"/>
                  <a:pt x="6" y="7"/>
                  <a:pt x="5" y="6"/>
                </a:cubicBezTo>
                <a:cubicBezTo>
                  <a:pt x="4" y="5"/>
                  <a:pt x="2" y="5"/>
                  <a:pt x="0" y="5"/>
                </a:cubicBezTo>
                <a:cubicBezTo>
                  <a:pt x="1" y="0"/>
                  <a:pt x="1" y="0"/>
                  <a:pt x="1" y="0"/>
                </a:cubicBezTo>
                <a:cubicBezTo>
                  <a:pt x="4" y="0"/>
                  <a:pt x="5" y="1"/>
                  <a:pt x="7" y="2"/>
                </a:cubicBezTo>
                <a:cubicBezTo>
                  <a:pt x="8" y="2"/>
                  <a:pt x="9" y="3"/>
                  <a:pt x="11" y="3"/>
                </a:cubicBezTo>
                <a:cubicBezTo>
                  <a:pt x="14" y="3"/>
                  <a:pt x="15" y="2"/>
                  <a:pt x="16" y="2"/>
                </a:cubicBezTo>
                <a:cubicBezTo>
                  <a:pt x="18" y="1"/>
                  <a:pt x="20" y="0"/>
                  <a:pt x="23" y="0"/>
                </a:cubicBezTo>
                <a:cubicBezTo>
                  <a:pt x="26" y="0"/>
                  <a:pt x="28" y="1"/>
                  <a:pt x="29" y="2"/>
                </a:cubicBezTo>
                <a:cubicBezTo>
                  <a:pt x="30" y="2"/>
                  <a:pt x="31" y="3"/>
                  <a:pt x="34" y="3"/>
                </a:cubicBezTo>
                <a:cubicBezTo>
                  <a:pt x="36" y="3"/>
                  <a:pt x="37" y="2"/>
                  <a:pt x="39" y="2"/>
                </a:cubicBezTo>
                <a:cubicBezTo>
                  <a:pt x="40" y="1"/>
                  <a:pt x="42" y="0"/>
                  <a:pt x="45" y="0"/>
                </a:cubicBezTo>
                <a:cubicBezTo>
                  <a:pt x="48" y="0"/>
                  <a:pt x="50" y="1"/>
                  <a:pt x="51" y="2"/>
                </a:cubicBezTo>
                <a:cubicBezTo>
                  <a:pt x="53" y="2"/>
                  <a:pt x="54" y="3"/>
                  <a:pt x="56" y="3"/>
                </a:cubicBezTo>
                <a:cubicBezTo>
                  <a:pt x="58" y="3"/>
                  <a:pt x="60" y="2"/>
                  <a:pt x="61" y="2"/>
                </a:cubicBezTo>
                <a:cubicBezTo>
                  <a:pt x="62" y="1"/>
                  <a:pt x="64" y="0"/>
                  <a:pt x="67" y="0"/>
                </a:cubicBezTo>
                <a:cubicBezTo>
                  <a:pt x="70" y="0"/>
                  <a:pt x="72" y="1"/>
                  <a:pt x="74" y="2"/>
                </a:cubicBezTo>
                <a:cubicBezTo>
                  <a:pt x="75" y="2"/>
                  <a:pt x="76" y="3"/>
                  <a:pt x="78" y="3"/>
                </a:cubicBezTo>
                <a:cubicBezTo>
                  <a:pt x="81" y="3"/>
                  <a:pt x="82" y="2"/>
                  <a:pt x="83" y="2"/>
                </a:cubicBezTo>
                <a:cubicBezTo>
                  <a:pt x="85" y="1"/>
                  <a:pt x="86" y="0"/>
                  <a:pt x="90" y="0"/>
                </a:cubicBezTo>
                <a:cubicBezTo>
                  <a:pt x="93" y="0"/>
                  <a:pt x="94" y="1"/>
                  <a:pt x="96" y="2"/>
                </a:cubicBezTo>
                <a:cubicBezTo>
                  <a:pt x="97" y="2"/>
                  <a:pt x="98" y="3"/>
                  <a:pt x="101" y="3"/>
                </a:cubicBezTo>
                <a:cubicBezTo>
                  <a:pt x="103" y="3"/>
                  <a:pt x="104" y="2"/>
                  <a:pt x="105" y="2"/>
                </a:cubicBezTo>
                <a:cubicBezTo>
                  <a:pt x="107" y="1"/>
                  <a:pt x="109" y="0"/>
                  <a:pt x="112" y="0"/>
                </a:cubicBezTo>
                <a:cubicBezTo>
                  <a:pt x="115" y="0"/>
                  <a:pt x="117" y="1"/>
                  <a:pt x="118" y="2"/>
                </a:cubicBezTo>
                <a:cubicBezTo>
                  <a:pt x="119" y="2"/>
                  <a:pt x="120" y="3"/>
                  <a:pt x="123" y="3"/>
                </a:cubicBezTo>
                <a:cubicBezTo>
                  <a:pt x="125" y="3"/>
                  <a:pt x="126" y="2"/>
                  <a:pt x="128" y="2"/>
                </a:cubicBezTo>
                <a:cubicBezTo>
                  <a:pt x="129" y="1"/>
                  <a:pt x="131" y="0"/>
                  <a:pt x="134" y="0"/>
                </a:cubicBezTo>
                <a:cubicBezTo>
                  <a:pt x="137" y="0"/>
                  <a:pt x="139" y="1"/>
                  <a:pt x="140" y="2"/>
                </a:cubicBezTo>
                <a:cubicBezTo>
                  <a:pt x="142" y="2"/>
                  <a:pt x="143" y="3"/>
                  <a:pt x="145" y="3"/>
                </a:cubicBezTo>
                <a:cubicBezTo>
                  <a:pt x="148" y="3"/>
                  <a:pt x="149" y="2"/>
                  <a:pt x="150" y="2"/>
                </a:cubicBezTo>
                <a:cubicBezTo>
                  <a:pt x="152" y="1"/>
                  <a:pt x="153" y="0"/>
                  <a:pt x="156" y="0"/>
                </a:cubicBezTo>
                <a:cubicBezTo>
                  <a:pt x="159" y="0"/>
                  <a:pt x="161" y="1"/>
                  <a:pt x="163" y="2"/>
                </a:cubicBezTo>
                <a:cubicBezTo>
                  <a:pt x="164" y="2"/>
                  <a:pt x="165" y="3"/>
                  <a:pt x="167" y="3"/>
                </a:cubicBezTo>
                <a:cubicBezTo>
                  <a:pt x="170" y="3"/>
                  <a:pt x="171" y="2"/>
                  <a:pt x="172" y="2"/>
                </a:cubicBezTo>
                <a:cubicBezTo>
                  <a:pt x="174" y="1"/>
                  <a:pt x="175" y="0"/>
                  <a:pt x="179" y="0"/>
                </a:cubicBezTo>
                <a:cubicBezTo>
                  <a:pt x="182" y="0"/>
                  <a:pt x="183" y="1"/>
                  <a:pt x="185" y="2"/>
                </a:cubicBezTo>
                <a:cubicBezTo>
                  <a:pt x="186" y="2"/>
                  <a:pt x="187" y="3"/>
                  <a:pt x="190" y="3"/>
                </a:cubicBezTo>
                <a:cubicBezTo>
                  <a:pt x="192" y="3"/>
                  <a:pt x="193" y="2"/>
                  <a:pt x="195" y="2"/>
                </a:cubicBezTo>
                <a:cubicBezTo>
                  <a:pt x="196" y="1"/>
                  <a:pt x="198" y="0"/>
                  <a:pt x="201" y="0"/>
                </a:cubicBezTo>
                <a:cubicBezTo>
                  <a:pt x="201" y="5"/>
                  <a:pt x="201" y="5"/>
                  <a:pt x="201" y="5"/>
                </a:cubicBezTo>
                <a:cubicBezTo>
                  <a:pt x="199" y="5"/>
                  <a:pt x="198" y="5"/>
                  <a:pt x="196" y="6"/>
                </a:cubicBezTo>
                <a:cubicBezTo>
                  <a:pt x="195" y="7"/>
                  <a:pt x="193" y="7"/>
                  <a:pt x="190" y="7"/>
                </a:cubicBezTo>
              </a:path>
            </a:pathLst>
          </a:custGeom>
          <a:solidFill>
            <a:srgbClr val="000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666"/>
          <p:cNvSpPr>
            <a:spLocks noEditPoints="1"/>
          </p:cNvSpPr>
          <p:nvPr/>
        </p:nvSpPr>
        <p:spPr bwMode="auto">
          <a:xfrm>
            <a:off x="10741025" y="5727700"/>
            <a:ext cx="414338" cy="381000"/>
          </a:xfrm>
          <a:custGeom>
            <a:avLst/>
            <a:gdLst>
              <a:gd name="T0" fmla="*/ 164 w 338"/>
              <a:gd name="T1" fmla="*/ 80 h 310"/>
              <a:gd name="T2" fmla="*/ 0 w 338"/>
              <a:gd name="T3" fmla="*/ 310 h 310"/>
              <a:gd name="T4" fmla="*/ 30 w 338"/>
              <a:gd name="T5" fmla="*/ 261 h 310"/>
              <a:gd name="T6" fmla="*/ 73 w 338"/>
              <a:gd name="T7" fmla="*/ 243 h 310"/>
              <a:gd name="T8" fmla="*/ 39 w 338"/>
              <a:gd name="T9" fmla="*/ 243 h 310"/>
              <a:gd name="T10" fmla="*/ 56 w 338"/>
              <a:gd name="T11" fmla="*/ 238 h 310"/>
              <a:gd name="T12" fmla="*/ 98 w 338"/>
              <a:gd name="T13" fmla="*/ 218 h 310"/>
              <a:gd name="T14" fmla="*/ 59 w 338"/>
              <a:gd name="T15" fmla="*/ 219 h 310"/>
              <a:gd name="T16" fmla="*/ 43 w 338"/>
              <a:gd name="T17" fmla="*/ 215 h 310"/>
              <a:gd name="T18" fmla="*/ 82 w 338"/>
              <a:gd name="T19" fmla="*/ 216 h 310"/>
              <a:gd name="T20" fmla="*/ 123 w 338"/>
              <a:gd name="T21" fmla="*/ 195 h 310"/>
              <a:gd name="T22" fmla="*/ 83 w 338"/>
              <a:gd name="T23" fmla="*/ 196 h 310"/>
              <a:gd name="T24" fmla="*/ 44 w 338"/>
              <a:gd name="T25" fmla="*/ 195 h 310"/>
              <a:gd name="T26" fmla="*/ 60 w 338"/>
              <a:gd name="T27" fmla="*/ 191 h 310"/>
              <a:gd name="T28" fmla="*/ 99 w 338"/>
              <a:gd name="T29" fmla="*/ 190 h 310"/>
              <a:gd name="T30" fmla="*/ 131 w 338"/>
              <a:gd name="T31" fmla="*/ 190 h 310"/>
              <a:gd name="T32" fmla="*/ 124 w 338"/>
              <a:gd name="T33" fmla="*/ 171 h 310"/>
              <a:gd name="T34" fmla="*/ 85 w 338"/>
              <a:gd name="T35" fmla="*/ 173 h 310"/>
              <a:gd name="T36" fmla="*/ 47 w 338"/>
              <a:gd name="T37" fmla="*/ 171 h 310"/>
              <a:gd name="T38" fmla="*/ 62 w 338"/>
              <a:gd name="T39" fmla="*/ 167 h 310"/>
              <a:gd name="T40" fmla="*/ 101 w 338"/>
              <a:gd name="T41" fmla="*/ 166 h 310"/>
              <a:gd name="T42" fmla="*/ 140 w 338"/>
              <a:gd name="T43" fmla="*/ 167 h 310"/>
              <a:gd name="T44" fmla="*/ 169 w 338"/>
              <a:gd name="T45" fmla="*/ 149 h 310"/>
              <a:gd name="T46" fmla="*/ 132 w 338"/>
              <a:gd name="T47" fmla="*/ 148 h 310"/>
              <a:gd name="T48" fmla="*/ 95 w 338"/>
              <a:gd name="T49" fmla="*/ 149 h 310"/>
              <a:gd name="T50" fmla="*/ 57 w 338"/>
              <a:gd name="T51" fmla="*/ 150 h 310"/>
              <a:gd name="T52" fmla="*/ 57 w 338"/>
              <a:gd name="T53" fmla="*/ 146 h 310"/>
              <a:gd name="T54" fmla="*/ 94 w 338"/>
              <a:gd name="T55" fmla="*/ 145 h 310"/>
              <a:gd name="T56" fmla="*/ 132 w 338"/>
              <a:gd name="T57" fmla="*/ 144 h 310"/>
              <a:gd name="T58" fmla="*/ 171 w 338"/>
              <a:gd name="T59" fmla="*/ 145 h 310"/>
              <a:gd name="T60" fmla="*/ 193 w 338"/>
              <a:gd name="T61" fmla="*/ 126 h 310"/>
              <a:gd name="T62" fmla="*/ 156 w 338"/>
              <a:gd name="T63" fmla="*/ 127 h 310"/>
              <a:gd name="T64" fmla="*/ 118 w 338"/>
              <a:gd name="T65" fmla="*/ 128 h 310"/>
              <a:gd name="T66" fmla="*/ 81 w 338"/>
              <a:gd name="T67" fmla="*/ 127 h 310"/>
              <a:gd name="T68" fmla="*/ 44 w 338"/>
              <a:gd name="T69" fmla="*/ 126 h 310"/>
              <a:gd name="T70" fmla="*/ 74 w 338"/>
              <a:gd name="T71" fmla="*/ 121 h 310"/>
              <a:gd name="T72" fmla="*/ 112 w 338"/>
              <a:gd name="T73" fmla="*/ 122 h 310"/>
              <a:gd name="T74" fmla="*/ 148 w 338"/>
              <a:gd name="T75" fmla="*/ 123 h 310"/>
              <a:gd name="T76" fmla="*/ 185 w 338"/>
              <a:gd name="T77" fmla="*/ 122 h 310"/>
              <a:gd name="T78" fmla="*/ 219 w 338"/>
              <a:gd name="T79" fmla="*/ 108 h 310"/>
              <a:gd name="T80" fmla="*/ 186 w 338"/>
              <a:gd name="T81" fmla="*/ 107 h 310"/>
              <a:gd name="T82" fmla="*/ 155 w 338"/>
              <a:gd name="T83" fmla="*/ 106 h 310"/>
              <a:gd name="T84" fmla="*/ 123 w 338"/>
              <a:gd name="T85" fmla="*/ 107 h 310"/>
              <a:gd name="T86" fmla="*/ 90 w 338"/>
              <a:gd name="T87" fmla="*/ 108 h 310"/>
              <a:gd name="T88" fmla="*/ 91 w 338"/>
              <a:gd name="T89" fmla="*/ 103 h 310"/>
              <a:gd name="T90" fmla="*/ 122 w 338"/>
              <a:gd name="T91" fmla="*/ 102 h 310"/>
              <a:gd name="T92" fmla="*/ 155 w 338"/>
              <a:gd name="T93" fmla="*/ 101 h 310"/>
              <a:gd name="T94" fmla="*/ 188 w 338"/>
              <a:gd name="T95" fmla="*/ 102 h 310"/>
              <a:gd name="T96" fmla="*/ 219 w 338"/>
              <a:gd name="T97" fmla="*/ 103 h 310"/>
              <a:gd name="T98" fmla="*/ 13 w 338"/>
              <a:gd name="T99" fmla="*/ 0 h 310"/>
              <a:gd name="T100" fmla="*/ 65 w 338"/>
              <a:gd name="T101" fmla="*/ 19 h 310"/>
              <a:gd name="T102" fmla="*/ 93 w 338"/>
              <a:gd name="T103" fmla="*/ 19 h 310"/>
              <a:gd name="T104" fmla="*/ 121 w 338"/>
              <a:gd name="T105" fmla="*/ 19 h 310"/>
              <a:gd name="T106" fmla="*/ 148 w 338"/>
              <a:gd name="T107" fmla="*/ 19 h 310"/>
              <a:gd name="T108" fmla="*/ 176 w 338"/>
              <a:gd name="T109" fmla="*/ 19 h 310"/>
              <a:gd name="T110" fmla="*/ 203 w 338"/>
              <a:gd name="T111" fmla="*/ 19 h 310"/>
              <a:gd name="T112" fmla="*/ 231 w 338"/>
              <a:gd name="T113" fmla="*/ 19 h 310"/>
              <a:gd name="T114" fmla="*/ 258 w 338"/>
              <a:gd name="T115" fmla="*/ 19 h 310"/>
              <a:gd name="T116" fmla="*/ 286 w 338"/>
              <a:gd name="T117" fmla="*/ 19 h 310"/>
              <a:gd name="T118" fmla="*/ 317 w 338"/>
              <a:gd name="T119" fmla="*/ 19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8" h="310">
                <a:moveTo>
                  <a:pt x="82" y="87"/>
                </a:moveTo>
                <a:cubicBezTo>
                  <a:pt x="80" y="87"/>
                  <a:pt x="79" y="84"/>
                  <a:pt x="80" y="80"/>
                </a:cubicBezTo>
                <a:cubicBezTo>
                  <a:pt x="80" y="76"/>
                  <a:pt x="81" y="73"/>
                  <a:pt x="83" y="7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63" y="73"/>
                  <a:pt x="164" y="76"/>
                  <a:pt x="164" y="80"/>
                </a:cubicBezTo>
                <a:cubicBezTo>
                  <a:pt x="163" y="84"/>
                  <a:pt x="162" y="87"/>
                  <a:pt x="161" y="87"/>
                </a:cubicBezTo>
                <a:cubicBezTo>
                  <a:pt x="82" y="87"/>
                  <a:pt x="82" y="87"/>
                  <a:pt x="82" y="87"/>
                </a:cubicBezTo>
                <a:moveTo>
                  <a:pt x="259" y="72"/>
                </a:moveTo>
                <a:cubicBezTo>
                  <a:pt x="10" y="72"/>
                  <a:pt x="10" y="72"/>
                  <a:pt x="10" y="72"/>
                </a:cubicBezTo>
                <a:cubicBezTo>
                  <a:pt x="0" y="310"/>
                  <a:pt x="0" y="310"/>
                  <a:pt x="0" y="310"/>
                </a:cubicBezTo>
                <a:cubicBezTo>
                  <a:pt x="46" y="267"/>
                  <a:pt x="46" y="267"/>
                  <a:pt x="46" y="267"/>
                </a:cubicBezTo>
                <a:cubicBezTo>
                  <a:pt x="45" y="267"/>
                  <a:pt x="44" y="268"/>
                  <a:pt x="43" y="268"/>
                </a:cubicBezTo>
                <a:cubicBezTo>
                  <a:pt x="39" y="268"/>
                  <a:pt x="37" y="267"/>
                  <a:pt x="36" y="266"/>
                </a:cubicBezTo>
                <a:cubicBezTo>
                  <a:pt x="34" y="266"/>
                  <a:pt x="33" y="265"/>
                  <a:pt x="30" y="265"/>
                </a:cubicBezTo>
                <a:cubicBezTo>
                  <a:pt x="30" y="261"/>
                  <a:pt x="30" y="261"/>
                  <a:pt x="30" y="261"/>
                </a:cubicBezTo>
                <a:cubicBezTo>
                  <a:pt x="34" y="261"/>
                  <a:pt x="36" y="261"/>
                  <a:pt x="38" y="262"/>
                </a:cubicBezTo>
                <a:cubicBezTo>
                  <a:pt x="39" y="263"/>
                  <a:pt x="41" y="263"/>
                  <a:pt x="44" y="263"/>
                </a:cubicBezTo>
                <a:cubicBezTo>
                  <a:pt x="47" y="263"/>
                  <a:pt x="48" y="263"/>
                  <a:pt x="50" y="262"/>
                </a:cubicBezTo>
                <a:cubicBezTo>
                  <a:pt x="51" y="262"/>
                  <a:pt x="52" y="262"/>
                  <a:pt x="53" y="261"/>
                </a:cubicBezTo>
                <a:cubicBezTo>
                  <a:pt x="73" y="243"/>
                  <a:pt x="73" y="243"/>
                  <a:pt x="73" y="243"/>
                </a:cubicBezTo>
                <a:cubicBezTo>
                  <a:pt x="72" y="243"/>
                  <a:pt x="72" y="243"/>
                  <a:pt x="71" y="243"/>
                </a:cubicBezTo>
                <a:cubicBezTo>
                  <a:pt x="69" y="242"/>
                  <a:pt x="68" y="242"/>
                  <a:pt x="64" y="242"/>
                </a:cubicBezTo>
                <a:cubicBezTo>
                  <a:pt x="60" y="242"/>
                  <a:pt x="59" y="242"/>
                  <a:pt x="57" y="243"/>
                </a:cubicBezTo>
                <a:cubicBezTo>
                  <a:pt x="55" y="243"/>
                  <a:pt x="52" y="244"/>
                  <a:pt x="48" y="244"/>
                </a:cubicBezTo>
                <a:cubicBezTo>
                  <a:pt x="43" y="244"/>
                  <a:pt x="41" y="243"/>
                  <a:pt x="39" y="243"/>
                </a:cubicBezTo>
                <a:cubicBezTo>
                  <a:pt x="37" y="242"/>
                  <a:pt x="36" y="242"/>
                  <a:pt x="32" y="242"/>
                </a:cubicBezTo>
                <a:cubicBezTo>
                  <a:pt x="33" y="237"/>
                  <a:pt x="33" y="237"/>
                  <a:pt x="33" y="237"/>
                </a:cubicBezTo>
                <a:cubicBezTo>
                  <a:pt x="37" y="237"/>
                  <a:pt x="39" y="238"/>
                  <a:pt x="41" y="238"/>
                </a:cubicBezTo>
                <a:cubicBezTo>
                  <a:pt x="43" y="239"/>
                  <a:pt x="45" y="239"/>
                  <a:pt x="48" y="239"/>
                </a:cubicBezTo>
                <a:cubicBezTo>
                  <a:pt x="52" y="239"/>
                  <a:pt x="54" y="239"/>
                  <a:pt x="56" y="238"/>
                </a:cubicBezTo>
                <a:cubicBezTo>
                  <a:pt x="58" y="238"/>
                  <a:pt x="60" y="237"/>
                  <a:pt x="64" y="237"/>
                </a:cubicBezTo>
                <a:cubicBezTo>
                  <a:pt x="69" y="237"/>
                  <a:pt x="71" y="238"/>
                  <a:pt x="73" y="238"/>
                </a:cubicBezTo>
                <a:cubicBezTo>
                  <a:pt x="74" y="239"/>
                  <a:pt x="75" y="239"/>
                  <a:pt x="77" y="239"/>
                </a:cubicBezTo>
                <a:cubicBezTo>
                  <a:pt x="100" y="218"/>
                  <a:pt x="100" y="218"/>
                  <a:pt x="100" y="218"/>
                </a:cubicBezTo>
                <a:cubicBezTo>
                  <a:pt x="99" y="218"/>
                  <a:pt x="98" y="218"/>
                  <a:pt x="98" y="218"/>
                </a:cubicBezTo>
                <a:cubicBezTo>
                  <a:pt x="94" y="218"/>
                  <a:pt x="92" y="218"/>
                  <a:pt x="90" y="219"/>
                </a:cubicBezTo>
                <a:cubicBezTo>
                  <a:pt x="88" y="219"/>
                  <a:pt x="86" y="220"/>
                  <a:pt x="82" y="220"/>
                </a:cubicBezTo>
                <a:cubicBezTo>
                  <a:pt x="77" y="220"/>
                  <a:pt x="75" y="219"/>
                  <a:pt x="73" y="219"/>
                </a:cubicBezTo>
                <a:cubicBezTo>
                  <a:pt x="71" y="218"/>
                  <a:pt x="70" y="218"/>
                  <a:pt x="66" y="218"/>
                </a:cubicBezTo>
                <a:cubicBezTo>
                  <a:pt x="62" y="218"/>
                  <a:pt x="61" y="218"/>
                  <a:pt x="59" y="219"/>
                </a:cubicBezTo>
                <a:cubicBezTo>
                  <a:pt x="57" y="219"/>
                  <a:pt x="54" y="220"/>
                  <a:pt x="50" y="220"/>
                </a:cubicBezTo>
                <a:cubicBezTo>
                  <a:pt x="46" y="220"/>
                  <a:pt x="44" y="219"/>
                  <a:pt x="42" y="219"/>
                </a:cubicBezTo>
                <a:cubicBezTo>
                  <a:pt x="40" y="218"/>
                  <a:pt x="38" y="218"/>
                  <a:pt x="35" y="218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39" y="213"/>
                  <a:pt x="42" y="214"/>
                  <a:pt x="43" y="215"/>
                </a:cubicBezTo>
                <a:cubicBezTo>
                  <a:pt x="45" y="215"/>
                  <a:pt x="47" y="216"/>
                  <a:pt x="51" y="216"/>
                </a:cubicBezTo>
                <a:cubicBezTo>
                  <a:pt x="54" y="216"/>
                  <a:pt x="56" y="215"/>
                  <a:pt x="58" y="215"/>
                </a:cubicBezTo>
                <a:cubicBezTo>
                  <a:pt x="60" y="214"/>
                  <a:pt x="62" y="213"/>
                  <a:pt x="66" y="213"/>
                </a:cubicBezTo>
                <a:cubicBezTo>
                  <a:pt x="71" y="213"/>
                  <a:pt x="73" y="214"/>
                  <a:pt x="75" y="215"/>
                </a:cubicBezTo>
                <a:cubicBezTo>
                  <a:pt x="77" y="215"/>
                  <a:pt x="78" y="216"/>
                  <a:pt x="82" y="216"/>
                </a:cubicBezTo>
                <a:cubicBezTo>
                  <a:pt x="86" y="216"/>
                  <a:pt x="87" y="215"/>
                  <a:pt x="89" y="215"/>
                </a:cubicBezTo>
                <a:cubicBezTo>
                  <a:pt x="91" y="214"/>
                  <a:pt x="94" y="213"/>
                  <a:pt x="98" y="213"/>
                </a:cubicBezTo>
                <a:cubicBezTo>
                  <a:pt x="101" y="213"/>
                  <a:pt x="103" y="214"/>
                  <a:pt x="104" y="214"/>
                </a:cubicBezTo>
                <a:cubicBezTo>
                  <a:pt x="126" y="195"/>
                  <a:pt x="126" y="195"/>
                  <a:pt x="126" y="195"/>
                </a:cubicBezTo>
                <a:cubicBezTo>
                  <a:pt x="125" y="195"/>
                  <a:pt x="124" y="195"/>
                  <a:pt x="123" y="195"/>
                </a:cubicBezTo>
                <a:cubicBezTo>
                  <a:pt x="121" y="196"/>
                  <a:pt x="119" y="196"/>
                  <a:pt x="114" y="196"/>
                </a:cubicBezTo>
                <a:cubicBezTo>
                  <a:pt x="110" y="196"/>
                  <a:pt x="108" y="196"/>
                  <a:pt x="106" y="195"/>
                </a:cubicBezTo>
                <a:cubicBezTo>
                  <a:pt x="104" y="195"/>
                  <a:pt x="103" y="194"/>
                  <a:pt x="99" y="194"/>
                </a:cubicBezTo>
                <a:cubicBezTo>
                  <a:pt x="96" y="194"/>
                  <a:pt x="94" y="195"/>
                  <a:pt x="92" y="195"/>
                </a:cubicBezTo>
                <a:cubicBezTo>
                  <a:pt x="90" y="196"/>
                  <a:pt x="88" y="196"/>
                  <a:pt x="83" y="196"/>
                </a:cubicBezTo>
                <a:cubicBezTo>
                  <a:pt x="79" y="196"/>
                  <a:pt x="77" y="196"/>
                  <a:pt x="75" y="195"/>
                </a:cubicBezTo>
                <a:cubicBezTo>
                  <a:pt x="73" y="195"/>
                  <a:pt x="72" y="194"/>
                  <a:pt x="68" y="194"/>
                </a:cubicBezTo>
                <a:cubicBezTo>
                  <a:pt x="65" y="194"/>
                  <a:pt x="63" y="195"/>
                  <a:pt x="61" y="195"/>
                </a:cubicBezTo>
                <a:cubicBezTo>
                  <a:pt x="59" y="196"/>
                  <a:pt x="57" y="196"/>
                  <a:pt x="52" y="196"/>
                </a:cubicBezTo>
                <a:cubicBezTo>
                  <a:pt x="48" y="196"/>
                  <a:pt x="46" y="196"/>
                  <a:pt x="44" y="195"/>
                </a:cubicBezTo>
                <a:cubicBezTo>
                  <a:pt x="42" y="195"/>
                  <a:pt x="41" y="194"/>
                  <a:pt x="37" y="194"/>
                </a:cubicBezTo>
                <a:cubicBezTo>
                  <a:pt x="38" y="190"/>
                  <a:pt x="38" y="190"/>
                  <a:pt x="38" y="190"/>
                </a:cubicBezTo>
                <a:cubicBezTo>
                  <a:pt x="42" y="190"/>
                  <a:pt x="44" y="190"/>
                  <a:pt x="46" y="191"/>
                </a:cubicBezTo>
                <a:cubicBezTo>
                  <a:pt x="48" y="191"/>
                  <a:pt x="49" y="192"/>
                  <a:pt x="53" y="192"/>
                </a:cubicBezTo>
                <a:cubicBezTo>
                  <a:pt x="56" y="192"/>
                  <a:pt x="58" y="191"/>
                  <a:pt x="60" y="191"/>
                </a:cubicBezTo>
                <a:cubicBezTo>
                  <a:pt x="62" y="190"/>
                  <a:pt x="64" y="190"/>
                  <a:pt x="68" y="190"/>
                </a:cubicBezTo>
                <a:cubicBezTo>
                  <a:pt x="73" y="190"/>
                  <a:pt x="75" y="190"/>
                  <a:pt x="77" y="191"/>
                </a:cubicBezTo>
                <a:cubicBezTo>
                  <a:pt x="79" y="191"/>
                  <a:pt x="80" y="192"/>
                  <a:pt x="84" y="192"/>
                </a:cubicBezTo>
                <a:cubicBezTo>
                  <a:pt x="87" y="192"/>
                  <a:pt x="89" y="191"/>
                  <a:pt x="91" y="191"/>
                </a:cubicBezTo>
                <a:cubicBezTo>
                  <a:pt x="93" y="190"/>
                  <a:pt x="95" y="190"/>
                  <a:pt x="99" y="190"/>
                </a:cubicBezTo>
                <a:cubicBezTo>
                  <a:pt x="104" y="190"/>
                  <a:pt x="106" y="190"/>
                  <a:pt x="108" y="191"/>
                </a:cubicBezTo>
                <a:cubicBezTo>
                  <a:pt x="109" y="191"/>
                  <a:pt x="111" y="192"/>
                  <a:pt x="115" y="192"/>
                </a:cubicBezTo>
                <a:cubicBezTo>
                  <a:pt x="118" y="192"/>
                  <a:pt x="120" y="191"/>
                  <a:pt x="122" y="191"/>
                </a:cubicBezTo>
                <a:cubicBezTo>
                  <a:pt x="124" y="190"/>
                  <a:pt x="126" y="190"/>
                  <a:pt x="130" y="190"/>
                </a:cubicBezTo>
                <a:cubicBezTo>
                  <a:pt x="130" y="190"/>
                  <a:pt x="131" y="190"/>
                  <a:pt x="131" y="190"/>
                </a:cubicBezTo>
                <a:cubicBezTo>
                  <a:pt x="150" y="173"/>
                  <a:pt x="150" y="173"/>
                  <a:pt x="150" y="173"/>
                </a:cubicBezTo>
                <a:cubicBezTo>
                  <a:pt x="149" y="173"/>
                  <a:pt x="148" y="173"/>
                  <a:pt x="146" y="173"/>
                </a:cubicBezTo>
                <a:cubicBezTo>
                  <a:pt x="142" y="173"/>
                  <a:pt x="140" y="172"/>
                  <a:pt x="138" y="171"/>
                </a:cubicBezTo>
                <a:cubicBezTo>
                  <a:pt x="136" y="171"/>
                  <a:pt x="135" y="170"/>
                  <a:pt x="131" y="170"/>
                </a:cubicBezTo>
                <a:cubicBezTo>
                  <a:pt x="128" y="170"/>
                  <a:pt x="126" y="171"/>
                  <a:pt x="124" y="171"/>
                </a:cubicBezTo>
                <a:cubicBezTo>
                  <a:pt x="122" y="172"/>
                  <a:pt x="120" y="173"/>
                  <a:pt x="116" y="173"/>
                </a:cubicBezTo>
                <a:cubicBezTo>
                  <a:pt x="112" y="173"/>
                  <a:pt x="109" y="172"/>
                  <a:pt x="108" y="171"/>
                </a:cubicBezTo>
                <a:cubicBezTo>
                  <a:pt x="106" y="171"/>
                  <a:pt x="104" y="170"/>
                  <a:pt x="101" y="170"/>
                </a:cubicBezTo>
                <a:cubicBezTo>
                  <a:pt x="97" y="170"/>
                  <a:pt x="95" y="171"/>
                  <a:pt x="94" y="171"/>
                </a:cubicBezTo>
                <a:cubicBezTo>
                  <a:pt x="92" y="172"/>
                  <a:pt x="89" y="173"/>
                  <a:pt x="85" y="173"/>
                </a:cubicBezTo>
                <a:cubicBezTo>
                  <a:pt x="81" y="173"/>
                  <a:pt x="79" y="172"/>
                  <a:pt x="77" y="171"/>
                </a:cubicBezTo>
                <a:cubicBezTo>
                  <a:pt x="75" y="171"/>
                  <a:pt x="74" y="170"/>
                  <a:pt x="70" y="170"/>
                </a:cubicBezTo>
                <a:cubicBezTo>
                  <a:pt x="67" y="170"/>
                  <a:pt x="65" y="171"/>
                  <a:pt x="63" y="171"/>
                </a:cubicBezTo>
                <a:cubicBezTo>
                  <a:pt x="61" y="172"/>
                  <a:pt x="59" y="173"/>
                  <a:pt x="55" y="173"/>
                </a:cubicBezTo>
                <a:cubicBezTo>
                  <a:pt x="51" y="173"/>
                  <a:pt x="48" y="172"/>
                  <a:pt x="47" y="171"/>
                </a:cubicBezTo>
                <a:cubicBezTo>
                  <a:pt x="45" y="171"/>
                  <a:pt x="43" y="170"/>
                  <a:pt x="40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6"/>
                  <a:pt x="46" y="167"/>
                  <a:pt x="48" y="167"/>
                </a:cubicBezTo>
                <a:cubicBezTo>
                  <a:pt x="50" y="168"/>
                  <a:pt x="52" y="168"/>
                  <a:pt x="55" y="168"/>
                </a:cubicBezTo>
                <a:cubicBezTo>
                  <a:pt x="59" y="168"/>
                  <a:pt x="60" y="168"/>
                  <a:pt x="62" y="167"/>
                </a:cubicBezTo>
                <a:cubicBezTo>
                  <a:pt x="64" y="167"/>
                  <a:pt x="66" y="166"/>
                  <a:pt x="71" y="166"/>
                </a:cubicBezTo>
                <a:cubicBezTo>
                  <a:pt x="75" y="166"/>
                  <a:pt x="77" y="167"/>
                  <a:pt x="79" y="167"/>
                </a:cubicBezTo>
                <a:cubicBezTo>
                  <a:pt x="80" y="168"/>
                  <a:pt x="82" y="168"/>
                  <a:pt x="86" y="168"/>
                </a:cubicBezTo>
                <a:cubicBezTo>
                  <a:pt x="89" y="168"/>
                  <a:pt x="91" y="168"/>
                  <a:pt x="93" y="167"/>
                </a:cubicBezTo>
                <a:cubicBezTo>
                  <a:pt x="95" y="167"/>
                  <a:pt x="97" y="166"/>
                  <a:pt x="101" y="166"/>
                </a:cubicBezTo>
                <a:cubicBezTo>
                  <a:pt x="105" y="166"/>
                  <a:pt x="107" y="167"/>
                  <a:pt x="109" y="167"/>
                </a:cubicBezTo>
                <a:cubicBezTo>
                  <a:pt x="111" y="168"/>
                  <a:pt x="113" y="168"/>
                  <a:pt x="116" y="168"/>
                </a:cubicBezTo>
                <a:cubicBezTo>
                  <a:pt x="120" y="168"/>
                  <a:pt x="121" y="168"/>
                  <a:pt x="123" y="167"/>
                </a:cubicBezTo>
                <a:cubicBezTo>
                  <a:pt x="125" y="167"/>
                  <a:pt x="127" y="166"/>
                  <a:pt x="131" y="166"/>
                </a:cubicBezTo>
                <a:cubicBezTo>
                  <a:pt x="136" y="166"/>
                  <a:pt x="138" y="167"/>
                  <a:pt x="140" y="167"/>
                </a:cubicBezTo>
                <a:cubicBezTo>
                  <a:pt x="141" y="168"/>
                  <a:pt x="143" y="168"/>
                  <a:pt x="147" y="168"/>
                </a:cubicBezTo>
                <a:cubicBezTo>
                  <a:pt x="150" y="168"/>
                  <a:pt x="152" y="168"/>
                  <a:pt x="154" y="167"/>
                </a:cubicBezTo>
                <a:cubicBezTo>
                  <a:pt x="154" y="167"/>
                  <a:pt x="155" y="167"/>
                  <a:pt x="156" y="166"/>
                </a:cubicBezTo>
                <a:cubicBezTo>
                  <a:pt x="174" y="150"/>
                  <a:pt x="174" y="150"/>
                  <a:pt x="174" y="150"/>
                </a:cubicBezTo>
                <a:cubicBezTo>
                  <a:pt x="172" y="150"/>
                  <a:pt x="170" y="149"/>
                  <a:pt x="169" y="149"/>
                </a:cubicBezTo>
                <a:cubicBezTo>
                  <a:pt x="167" y="149"/>
                  <a:pt x="166" y="148"/>
                  <a:pt x="162" y="148"/>
                </a:cubicBezTo>
                <a:cubicBezTo>
                  <a:pt x="159" y="148"/>
                  <a:pt x="157" y="149"/>
                  <a:pt x="155" y="149"/>
                </a:cubicBezTo>
                <a:cubicBezTo>
                  <a:pt x="153" y="150"/>
                  <a:pt x="151" y="150"/>
                  <a:pt x="147" y="150"/>
                </a:cubicBezTo>
                <a:cubicBezTo>
                  <a:pt x="143" y="150"/>
                  <a:pt x="141" y="150"/>
                  <a:pt x="139" y="149"/>
                </a:cubicBezTo>
                <a:cubicBezTo>
                  <a:pt x="137" y="149"/>
                  <a:pt x="136" y="148"/>
                  <a:pt x="132" y="148"/>
                </a:cubicBezTo>
                <a:cubicBezTo>
                  <a:pt x="129" y="148"/>
                  <a:pt x="127" y="149"/>
                  <a:pt x="125" y="149"/>
                </a:cubicBezTo>
                <a:cubicBezTo>
                  <a:pt x="123" y="150"/>
                  <a:pt x="121" y="150"/>
                  <a:pt x="117" y="150"/>
                </a:cubicBezTo>
                <a:cubicBezTo>
                  <a:pt x="113" y="150"/>
                  <a:pt x="111" y="150"/>
                  <a:pt x="109" y="149"/>
                </a:cubicBezTo>
                <a:cubicBezTo>
                  <a:pt x="107" y="149"/>
                  <a:pt x="106" y="148"/>
                  <a:pt x="102" y="148"/>
                </a:cubicBezTo>
                <a:cubicBezTo>
                  <a:pt x="99" y="148"/>
                  <a:pt x="97" y="149"/>
                  <a:pt x="95" y="149"/>
                </a:cubicBezTo>
                <a:cubicBezTo>
                  <a:pt x="93" y="150"/>
                  <a:pt x="91" y="150"/>
                  <a:pt x="87" y="150"/>
                </a:cubicBezTo>
                <a:cubicBezTo>
                  <a:pt x="83" y="150"/>
                  <a:pt x="81" y="150"/>
                  <a:pt x="79" y="149"/>
                </a:cubicBezTo>
                <a:cubicBezTo>
                  <a:pt x="77" y="149"/>
                  <a:pt x="76" y="148"/>
                  <a:pt x="72" y="148"/>
                </a:cubicBezTo>
                <a:cubicBezTo>
                  <a:pt x="69" y="148"/>
                  <a:pt x="67" y="149"/>
                  <a:pt x="65" y="149"/>
                </a:cubicBezTo>
                <a:cubicBezTo>
                  <a:pt x="63" y="150"/>
                  <a:pt x="61" y="150"/>
                  <a:pt x="57" y="150"/>
                </a:cubicBezTo>
                <a:cubicBezTo>
                  <a:pt x="53" y="150"/>
                  <a:pt x="51" y="150"/>
                  <a:pt x="49" y="149"/>
                </a:cubicBezTo>
                <a:cubicBezTo>
                  <a:pt x="47" y="149"/>
                  <a:pt x="45" y="148"/>
                  <a:pt x="42" y="148"/>
                </a:cubicBezTo>
                <a:cubicBezTo>
                  <a:pt x="42" y="144"/>
                  <a:pt x="42" y="144"/>
                  <a:pt x="42" y="144"/>
                </a:cubicBezTo>
                <a:cubicBezTo>
                  <a:pt x="47" y="144"/>
                  <a:pt x="49" y="144"/>
                  <a:pt x="51" y="145"/>
                </a:cubicBezTo>
                <a:cubicBezTo>
                  <a:pt x="52" y="145"/>
                  <a:pt x="54" y="146"/>
                  <a:pt x="57" y="146"/>
                </a:cubicBezTo>
                <a:cubicBezTo>
                  <a:pt x="61" y="146"/>
                  <a:pt x="62" y="145"/>
                  <a:pt x="64" y="145"/>
                </a:cubicBezTo>
                <a:cubicBezTo>
                  <a:pt x="66" y="144"/>
                  <a:pt x="68" y="144"/>
                  <a:pt x="72" y="144"/>
                </a:cubicBezTo>
                <a:cubicBezTo>
                  <a:pt x="77" y="144"/>
                  <a:pt x="79" y="144"/>
                  <a:pt x="81" y="145"/>
                </a:cubicBezTo>
                <a:cubicBezTo>
                  <a:pt x="82" y="145"/>
                  <a:pt x="84" y="146"/>
                  <a:pt x="87" y="146"/>
                </a:cubicBezTo>
                <a:cubicBezTo>
                  <a:pt x="91" y="146"/>
                  <a:pt x="92" y="145"/>
                  <a:pt x="94" y="145"/>
                </a:cubicBezTo>
                <a:cubicBezTo>
                  <a:pt x="96" y="144"/>
                  <a:pt x="98" y="144"/>
                  <a:pt x="102" y="144"/>
                </a:cubicBezTo>
                <a:cubicBezTo>
                  <a:pt x="107" y="144"/>
                  <a:pt x="109" y="144"/>
                  <a:pt x="111" y="145"/>
                </a:cubicBezTo>
                <a:cubicBezTo>
                  <a:pt x="112" y="145"/>
                  <a:pt x="114" y="146"/>
                  <a:pt x="117" y="146"/>
                </a:cubicBezTo>
                <a:cubicBezTo>
                  <a:pt x="121" y="146"/>
                  <a:pt x="122" y="145"/>
                  <a:pt x="124" y="145"/>
                </a:cubicBezTo>
                <a:cubicBezTo>
                  <a:pt x="126" y="144"/>
                  <a:pt x="128" y="144"/>
                  <a:pt x="132" y="144"/>
                </a:cubicBezTo>
                <a:cubicBezTo>
                  <a:pt x="137" y="144"/>
                  <a:pt x="139" y="144"/>
                  <a:pt x="141" y="145"/>
                </a:cubicBezTo>
                <a:cubicBezTo>
                  <a:pt x="142" y="145"/>
                  <a:pt x="144" y="146"/>
                  <a:pt x="147" y="146"/>
                </a:cubicBezTo>
                <a:cubicBezTo>
                  <a:pt x="151" y="146"/>
                  <a:pt x="152" y="145"/>
                  <a:pt x="154" y="145"/>
                </a:cubicBezTo>
                <a:cubicBezTo>
                  <a:pt x="156" y="144"/>
                  <a:pt x="158" y="144"/>
                  <a:pt x="162" y="144"/>
                </a:cubicBezTo>
                <a:cubicBezTo>
                  <a:pt x="167" y="144"/>
                  <a:pt x="169" y="144"/>
                  <a:pt x="171" y="145"/>
                </a:cubicBezTo>
                <a:cubicBezTo>
                  <a:pt x="172" y="145"/>
                  <a:pt x="174" y="146"/>
                  <a:pt x="177" y="146"/>
                </a:cubicBezTo>
                <a:cubicBezTo>
                  <a:pt x="178" y="146"/>
                  <a:pt x="178" y="146"/>
                  <a:pt x="179" y="146"/>
                </a:cubicBezTo>
                <a:cubicBezTo>
                  <a:pt x="200" y="127"/>
                  <a:pt x="200" y="127"/>
                  <a:pt x="200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6"/>
                  <a:pt x="196" y="126"/>
                  <a:pt x="193" y="126"/>
                </a:cubicBezTo>
                <a:cubicBezTo>
                  <a:pt x="189" y="126"/>
                  <a:pt x="188" y="126"/>
                  <a:pt x="186" y="127"/>
                </a:cubicBezTo>
                <a:cubicBezTo>
                  <a:pt x="184" y="127"/>
                  <a:pt x="182" y="128"/>
                  <a:pt x="178" y="128"/>
                </a:cubicBezTo>
                <a:cubicBezTo>
                  <a:pt x="174" y="128"/>
                  <a:pt x="172" y="127"/>
                  <a:pt x="170" y="127"/>
                </a:cubicBezTo>
                <a:cubicBezTo>
                  <a:pt x="168" y="126"/>
                  <a:pt x="166" y="126"/>
                  <a:pt x="163" y="126"/>
                </a:cubicBezTo>
                <a:cubicBezTo>
                  <a:pt x="160" y="126"/>
                  <a:pt x="158" y="126"/>
                  <a:pt x="156" y="127"/>
                </a:cubicBezTo>
                <a:cubicBezTo>
                  <a:pt x="154" y="127"/>
                  <a:pt x="152" y="128"/>
                  <a:pt x="148" y="128"/>
                </a:cubicBezTo>
                <a:cubicBezTo>
                  <a:pt x="144" y="128"/>
                  <a:pt x="142" y="127"/>
                  <a:pt x="140" y="127"/>
                </a:cubicBezTo>
                <a:cubicBezTo>
                  <a:pt x="138" y="126"/>
                  <a:pt x="137" y="126"/>
                  <a:pt x="133" y="126"/>
                </a:cubicBezTo>
                <a:cubicBezTo>
                  <a:pt x="130" y="126"/>
                  <a:pt x="128" y="126"/>
                  <a:pt x="126" y="127"/>
                </a:cubicBezTo>
                <a:cubicBezTo>
                  <a:pt x="125" y="127"/>
                  <a:pt x="122" y="128"/>
                  <a:pt x="118" y="128"/>
                </a:cubicBezTo>
                <a:cubicBezTo>
                  <a:pt x="114" y="128"/>
                  <a:pt x="112" y="127"/>
                  <a:pt x="110" y="127"/>
                </a:cubicBezTo>
                <a:cubicBezTo>
                  <a:pt x="109" y="126"/>
                  <a:pt x="107" y="126"/>
                  <a:pt x="104" y="126"/>
                </a:cubicBezTo>
                <a:cubicBezTo>
                  <a:pt x="100" y="126"/>
                  <a:pt x="99" y="126"/>
                  <a:pt x="97" y="127"/>
                </a:cubicBezTo>
                <a:cubicBezTo>
                  <a:pt x="95" y="127"/>
                  <a:pt x="93" y="128"/>
                  <a:pt x="89" y="128"/>
                </a:cubicBezTo>
                <a:cubicBezTo>
                  <a:pt x="85" y="128"/>
                  <a:pt x="83" y="127"/>
                  <a:pt x="81" y="127"/>
                </a:cubicBezTo>
                <a:cubicBezTo>
                  <a:pt x="79" y="126"/>
                  <a:pt x="77" y="126"/>
                  <a:pt x="74" y="126"/>
                </a:cubicBezTo>
                <a:cubicBezTo>
                  <a:pt x="71" y="126"/>
                  <a:pt x="69" y="126"/>
                  <a:pt x="67" y="127"/>
                </a:cubicBezTo>
                <a:cubicBezTo>
                  <a:pt x="65" y="127"/>
                  <a:pt x="63" y="128"/>
                  <a:pt x="59" y="128"/>
                </a:cubicBezTo>
                <a:cubicBezTo>
                  <a:pt x="55" y="128"/>
                  <a:pt x="53" y="127"/>
                  <a:pt x="51" y="127"/>
                </a:cubicBezTo>
                <a:cubicBezTo>
                  <a:pt x="49" y="126"/>
                  <a:pt x="48" y="126"/>
                  <a:pt x="44" y="126"/>
                </a:cubicBezTo>
                <a:cubicBezTo>
                  <a:pt x="45" y="121"/>
                  <a:pt x="45" y="121"/>
                  <a:pt x="45" y="121"/>
                </a:cubicBezTo>
                <a:cubicBezTo>
                  <a:pt x="49" y="121"/>
                  <a:pt x="51" y="122"/>
                  <a:pt x="53" y="122"/>
                </a:cubicBezTo>
                <a:cubicBezTo>
                  <a:pt x="54" y="123"/>
                  <a:pt x="56" y="123"/>
                  <a:pt x="59" y="123"/>
                </a:cubicBezTo>
                <a:cubicBezTo>
                  <a:pt x="63" y="123"/>
                  <a:pt x="64" y="123"/>
                  <a:pt x="66" y="122"/>
                </a:cubicBezTo>
                <a:cubicBezTo>
                  <a:pt x="68" y="122"/>
                  <a:pt x="70" y="121"/>
                  <a:pt x="74" y="121"/>
                </a:cubicBezTo>
                <a:cubicBezTo>
                  <a:pt x="78" y="121"/>
                  <a:pt x="80" y="122"/>
                  <a:pt x="82" y="122"/>
                </a:cubicBezTo>
                <a:cubicBezTo>
                  <a:pt x="84" y="123"/>
                  <a:pt x="86" y="123"/>
                  <a:pt x="89" y="123"/>
                </a:cubicBezTo>
                <a:cubicBezTo>
                  <a:pt x="92" y="123"/>
                  <a:pt x="94" y="123"/>
                  <a:pt x="96" y="122"/>
                </a:cubicBezTo>
                <a:cubicBezTo>
                  <a:pt x="98" y="122"/>
                  <a:pt x="100" y="121"/>
                  <a:pt x="104" y="121"/>
                </a:cubicBezTo>
                <a:cubicBezTo>
                  <a:pt x="108" y="121"/>
                  <a:pt x="110" y="122"/>
                  <a:pt x="112" y="122"/>
                </a:cubicBezTo>
                <a:cubicBezTo>
                  <a:pt x="114" y="123"/>
                  <a:pt x="115" y="123"/>
                  <a:pt x="119" y="123"/>
                </a:cubicBezTo>
                <a:cubicBezTo>
                  <a:pt x="122" y="123"/>
                  <a:pt x="124" y="123"/>
                  <a:pt x="125" y="122"/>
                </a:cubicBezTo>
                <a:cubicBezTo>
                  <a:pt x="127" y="122"/>
                  <a:pt x="129" y="121"/>
                  <a:pt x="134" y="121"/>
                </a:cubicBezTo>
                <a:cubicBezTo>
                  <a:pt x="138" y="121"/>
                  <a:pt x="140" y="122"/>
                  <a:pt x="141" y="122"/>
                </a:cubicBezTo>
                <a:cubicBezTo>
                  <a:pt x="143" y="123"/>
                  <a:pt x="145" y="123"/>
                  <a:pt x="148" y="123"/>
                </a:cubicBezTo>
                <a:cubicBezTo>
                  <a:pt x="152" y="123"/>
                  <a:pt x="153" y="123"/>
                  <a:pt x="155" y="122"/>
                </a:cubicBezTo>
                <a:cubicBezTo>
                  <a:pt x="157" y="122"/>
                  <a:pt x="159" y="121"/>
                  <a:pt x="163" y="121"/>
                </a:cubicBezTo>
                <a:cubicBezTo>
                  <a:pt x="167" y="121"/>
                  <a:pt x="169" y="122"/>
                  <a:pt x="171" y="122"/>
                </a:cubicBezTo>
                <a:cubicBezTo>
                  <a:pt x="173" y="123"/>
                  <a:pt x="174" y="123"/>
                  <a:pt x="178" y="123"/>
                </a:cubicBezTo>
                <a:cubicBezTo>
                  <a:pt x="181" y="123"/>
                  <a:pt x="183" y="123"/>
                  <a:pt x="185" y="122"/>
                </a:cubicBezTo>
                <a:cubicBezTo>
                  <a:pt x="186" y="122"/>
                  <a:pt x="189" y="121"/>
                  <a:pt x="193" y="121"/>
                </a:cubicBezTo>
                <a:cubicBezTo>
                  <a:pt x="197" y="121"/>
                  <a:pt x="199" y="122"/>
                  <a:pt x="201" y="122"/>
                </a:cubicBezTo>
                <a:cubicBezTo>
                  <a:pt x="202" y="123"/>
                  <a:pt x="202" y="123"/>
                  <a:pt x="204" y="123"/>
                </a:cubicBezTo>
                <a:cubicBezTo>
                  <a:pt x="220" y="108"/>
                  <a:pt x="220" y="108"/>
                  <a:pt x="220" y="108"/>
                </a:cubicBezTo>
                <a:cubicBezTo>
                  <a:pt x="220" y="108"/>
                  <a:pt x="220" y="108"/>
                  <a:pt x="219" y="108"/>
                </a:cubicBezTo>
                <a:cubicBezTo>
                  <a:pt x="216" y="108"/>
                  <a:pt x="214" y="107"/>
                  <a:pt x="212" y="107"/>
                </a:cubicBezTo>
                <a:cubicBezTo>
                  <a:pt x="211" y="106"/>
                  <a:pt x="209" y="106"/>
                  <a:pt x="207" y="106"/>
                </a:cubicBezTo>
                <a:cubicBezTo>
                  <a:pt x="204" y="106"/>
                  <a:pt x="202" y="106"/>
                  <a:pt x="201" y="107"/>
                </a:cubicBezTo>
                <a:cubicBezTo>
                  <a:pt x="199" y="107"/>
                  <a:pt x="197" y="108"/>
                  <a:pt x="194" y="108"/>
                </a:cubicBezTo>
                <a:cubicBezTo>
                  <a:pt x="190" y="108"/>
                  <a:pt x="188" y="107"/>
                  <a:pt x="186" y="107"/>
                </a:cubicBezTo>
                <a:cubicBezTo>
                  <a:pt x="185" y="106"/>
                  <a:pt x="184" y="106"/>
                  <a:pt x="181" y="106"/>
                </a:cubicBezTo>
                <a:cubicBezTo>
                  <a:pt x="178" y="106"/>
                  <a:pt x="177" y="106"/>
                  <a:pt x="175" y="107"/>
                </a:cubicBezTo>
                <a:cubicBezTo>
                  <a:pt x="173" y="107"/>
                  <a:pt x="171" y="108"/>
                  <a:pt x="168" y="108"/>
                </a:cubicBezTo>
                <a:cubicBezTo>
                  <a:pt x="164" y="108"/>
                  <a:pt x="162" y="107"/>
                  <a:pt x="161" y="107"/>
                </a:cubicBezTo>
                <a:cubicBezTo>
                  <a:pt x="159" y="106"/>
                  <a:pt x="158" y="106"/>
                  <a:pt x="155" y="106"/>
                </a:cubicBezTo>
                <a:cubicBezTo>
                  <a:pt x="152" y="106"/>
                  <a:pt x="151" y="106"/>
                  <a:pt x="149" y="107"/>
                </a:cubicBezTo>
                <a:cubicBezTo>
                  <a:pt x="147" y="107"/>
                  <a:pt x="145" y="108"/>
                  <a:pt x="142" y="108"/>
                </a:cubicBezTo>
                <a:cubicBezTo>
                  <a:pt x="138" y="108"/>
                  <a:pt x="136" y="107"/>
                  <a:pt x="135" y="107"/>
                </a:cubicBezTo>
                <a:cubicBezTo>
                  <a:pt x="133" y="106"/>
                  <a:pt x="132" y="106"/>
                  <a:pt x="129" y="106"/>
                </a:cubicBezTo>
                <a:cubicBezTo>
                  <a:pt x="126" y="106"/>
                  <a:pt x="125" y="106"/>
                  <a:pt x="123" y="107"/>
                </a:cubicBezTo>
                <a:cubicBezTo>
                  <a:pt x="122" y="107"/>
                  <a:pt x="120" y="108"/>
                  <a:pt x="116" y="108"/>
                </a:cubicBezTo>
                <a:cubicBezTo>
                  <a:pt x="112" y="108"/>
                  <a:pt x="111" y="107"/>
                  <a:pt x="109" y="107"/>
                </a:cubicBezTo>
                <a:cubicBezTo>
                  <a:pt x="107" y="106"/>
                  <a:pt x="106" y="106"/>
                  <a:pt x="103" y="106"/>
                </a:cubicBezTo>
                <a:cubicBezTo>
                  <a:pt x="100" y="106"/>
                  <a:pt x="99" y="106"/>
                  <a:pt x="97" y="107"/>
                </a:cubicBezTo>
                <a:cubicBezTo>
                  <a:pt x="96" y="107"/>
                  <a:pt x="94" y="108"/>
                  <a:pt x="90" y="108"/>
                </a:cubicBezTo>
                <a:cubicBezTo>
                  <a:pt x="87" y="108"/>
                  <a:pt x="85" y="107"/>
                  <a:pt x="83" y="107"/>
                </a:cubicBezTo>
                <a:cubicBezTo>
                  <a:pt x="82" y="106"/>
                  <a:pt x="80" y="106"/>
                  <a:pt x="77" y="106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81" y="101"/>
                  <a:pt x="83" y="102"/>
                  <a:pt x="85" y="102"/>
                </a:cubicBezTo>
                <a:cubicBezTo>
                  <a:pt x="86" y="103"/>
                  <a:pt x="88" y="103"/>
                  <a:pt x="91" y="103"/>
                </a:cubicBezTo>
                <a:cubicBezTo>
                  <a:pt x="93" y="103"/>
                  <a:pt x="95" y="103"/>
                  <a:pt x="96" y="102"/>
                </a:cubicBezTo>
                <a:cubicBezTo>
                  <a:pt x="98" y="102"/>
                  <a:pt x="100" y="101"/>
                  <a:pt x="104" y="101"/>
                </a:cubicBezTo>
                <a:cubicBezTo>
                  <a:pt x="107" y="101"/>
                  <a:pt x="109" y="102"/>
                  <a:pt x="111" y="102"/>
                </a:cubicBezTo>
                <a:cubicBezTo>
                  <a:pt x="112" y="103"/>
                  <a:pt x="113" y="103"/>
                  <a:pt x="116" y="103"/>
                </a:cubicBezTo>
                <a:cubicBezTo>
                  <a:pt x="119" y="103"/>
                  <a:pt x="121" y="103"/>
                  <a:pt x="122" y="102"/>
                </a:cubicBezTo>
                <a:cubicBezTo>
                  <a:pt x="124" y="102"/>
                  <a:pt x="126" y="101"/>
                  <a:pt x="129" y="101"/>
                </a:cubicBezTo>
                <a:cubicBezTo>
                  <a:pt x="133" y="101"/>
                  <a:pt x="135" y="102"/>
                  <a:pt x="136" y="102"/>
                </a:cubicBezTo>
                <a:cubicBezTo>
                  <a:pt x="138" y="103"/>
                  <a:pt x="139" y="103"/>
                  <a:pt x="142" y="103"/>
                </a:cubicBezTo>
                <a:cubicBezTo>
                  <a:pt x="145" y="103"/>
                  <a:pt x="146" y="103"/>
                  <a:pt x="148" y="102"/>
                </a:cubicBezTo>
                <a:cubicBezTo>
                  <a:pt x="150" y="102"/>
                  <a:pt x="151" y="101"/>
                  <a:pt x="155" y="101"/>
                </a:cubicBezTo>
                <a:cubicBezTo>
                  <a:pt x="159" y="101"/>
                  <a:pt x="160" y="102"/>
                  <a:pt x="162" y="102"/>
                </a:cubicBezTo>
                <a:cubicBezTo>
                  <a:pt x="164" y="103"/>
                  <a:pt x="165" y="103"/>
                  <a:pt x="168" y="103"/>
                </a:cubicBezTo>
                <a:cubicBezTo>
                  <a:pt x="171" y="103"/>
                  <a:pt x="172" y="103"/>
                  <a:pt x="174" y="102"/>
                </a:cubicBezTo>
                <a:cubicBezTo>
                  <a:pt x="175" y="102"/>
                  <a:pt x="177" y="101"/>
                  <a:pt x="181" y="101"/>
                </a:cubicBezTo>
                <a:cubicBezTo>
                  <a:pt x="184" y="101"/>
                  <a:pt x="186" y="102"/>
                  <a:pt x="188" y="102"/>
                </a:cubicBezTo>
                <a:cubicBezTo>
                  <a:pt x="189" y="103"/>
                  <a:pt x="191" y="103"/>
                  <a:pt x="194" y="103"/>
                </a:cubicBezTo>
                <a:cubicBezTo>
                  <a:pt x="196" y="103"/>
                  <a:pt x="198" y="103"/>
                  <a:pt x="199" y="102"/>
                </a:cubicBezTo>
                <a:cubicBezTo>
                  <a:pt x="201" y="102"/>
                  <a:pt x="203" y="101"/>
                  <a:pt x="207" y="101"/>
                </a:cubicBezTo>
                <a:cubicBezTo>
                  <a:pt x="210" y="101"/>
                  <a:pt x="212" y="102"/>
                  <a:pt x="214" y="102"/>
                </a:cubicBezTo>
                <a:cubicBezTo>
                  <a:pt x="215" y="103"/>
                  <a:pt x="217" y="103"/>
                  <a:pt x="219" y="103"/>
                </a:cubicBezTo>
                <a:cubicBezTo>
                  <a:pt x="222" y="103"/>
                  <a:pt x="224" y="103"/>
                  <a:pt x="225" y="102"/>
                </a:cubicBezTo>
                <a:cubicBezTo>
                  <a:pt x="226" y="102"/>
                  <a:pt x="226" y="102"/>
                  <a:pt x="227" y="102"/>
                </a:cubicBezTo>
                <a:cubicBezTo>
                  <a:pt x="259" y="72"/>
                  <a:pt x="259" y="72"/>
                  <a:pt x="259" y="72"/>
                </a:cubicBezTo>
                <a:moveTo>
                  <a:pt x="338" y="0"/>
                </a:moveTo>
                <a:cubicBezTo>
                  <a:pt x="13" y="0"/>
                  <a:pt x="13" y="0"/>
                  <a:pt x="13" y="0"/>
                </a:cubicBezTo>
                <a:cubicBezTo>
                  <a:pt x="12" y="19"/>
                  <a:pt x="12" y="19"/>
                  <a:pt x="12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17"/>
                  <a:pt x="56" y="17"/>
                  <a:pt x="56" y="17"/>
                </a:cubicBezTo>
                <a:cubicBezTo>
                  <a:pt x="60" y="17"/>
                  <a:pt x="62" y="18"/>
                  <a:pt x="63" y="18"/>
                </a:cubicBezTo>
                <a:cubicBezTo>
                  <a:pt x="64" y="19"/>
                  <a:pt x="65" y="19"/>
                  <a:pt x="65" y="19"/>
                </a:cubicBezTo>
                <a:cubicBezTo>
                  <a:pt x="73" y="19"/>
                  <a:pt x="73" y="19"/>
                  <a:pt x="73" y="19"/>
                </a:cubicBezTo>
                <a:cubicBezTo>
                  <a:pt x="74" y="19"/>
                  <a:pt x="75" y="19"/>
                  <a:pt x="76" y="18"/>
                </a:cubicBezTo>
                <a:cubicBezTo>
                  <a:pt x="78" y="18"/>
                  <a:pt x="80" y="17"/>
                  <a:pt x="83" y="17"/>
                </a:cubicBezTo>
                <a:cubicBezTo>
                  <a:pt x="87" y="17"/>
                  <a:pt x="89" y="18"/>
                  <a:pt x="91" y="18"/>
                </a:cubicBezTo>
                <a:cubicBezTo>
                  <a:pt x="91" y="19"/>
                  <a:pt x="92" y="19"/>
                  <a:pt x="93" y="19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02" y="19"/>
                  <a:pt x="103" y="19"/>
                  <a:pt x="103" y="18"/>
                </a:cubicBezTo>
                <a:cubicBezTo>
                  <a:pt x="105" y="18"/>
                  <a:pt x="107" y="17"/>
                  <a:pt x="111" y="17"/>
                </a:cubicBezTo>
                <a:cubicBezTo>
                  <a:pt x="115" y="17"/>
                  <a:pt x="117" y="18"/>
                  <a:pt x="118" y="18"/>
                </a:cubicBezTo>
                <a:cubicBezTo>
                  <a:pt x="119" y="19"/>
                  <a:pt x="120" y="19"/>
                  <a:pt x="121" y="19"/>
                </a:cubicBezTo>
                <a:cubicBezTo>
                  <a:pt x="129" y="19"/>
                  <a:pt x="129" y="19"/>
                  <a:pt x="129" y="19"/>
                </a:cubicBezTo>
                <a:cubicBezTo>
                  <a:pt x="129" y="19"/>
                  <a:pt x="130" y="19"/>
                  <a:pt x="131" y="18"/>
                </a:cubicBezTo>
                <a:cubicBezTo>
                  <a:pt x="133" y="18"/>
                  <a:pt x="135" y="17"/>
                  <a:pt x="138" y="17"/>
                </a:cubicBezTo>
                <a:cubicBezTo>
                  <a:pt x="142" y="17"/>
                  <a:pt x="144" y="18"/>
                  <a:pt x="146" y="18"/>
                </a:cubicBezTo>
                <a:cubicBezTo>
                  <a:pt x="147" y="19"/>
                  <a:pt x="147" y="19"/>
                  <a:pt x="148" y="19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57" y="19"/>
                  <a:pt x="158" y="19"/>
                  <a:pt x="158" y="18"/>
                </a:cubicBezTo>
                <a:cubicBezTo>
                  <a:pt x="160" y="18"/>
                  <a:pt x="162" y="17"/>
                  <a:pt x="166" y="17"/>
                </a:cubicBezTo>
                <a:cubicBezTo>
                  <a:pt x="170" y="17"/>
                  <a:pt x="172" y="18"/>
                  <a:pt x="173" y="18"/>
                </a:cubicBezTo>
                <a:cubicBezTo>
                  <a:pt x="174" y="19"/>
                  <a:pt x="175" y="19"/>
                  <a:pt x="176" y="19"/>
                </a:cubicBezTo>
                <a:cubicBezTo>
                  <a:pt x="184" y="19"/>
                  <a:pt x="184" y="19"/>
                  <a:pt x="184" y="19"/>
                </a:cubicBezTo>
                <a:cubicBezTo>
                  <a:pt x="185" y="19"/>
                  <a:pt x="185" y="19"/>
                  <a:pt x="186" y="18"/>
                </a:cubicBezTo>
                <a:cubicBezTo>
                  <a:pt x="188" y="18"/>
                  <a:pt x="190" y="17"/>
                  <a:pt x="193" y="17"/>
                </a:cubicBezTo>
                <a:cubicBezTo>
                  <a:pt x="197" y="17"/>
                  <a:pt x="199" y="18"/>
                  <a:pt x="201" y="18"/>
                </a:cubicBezTo>
                <a:cubicBezTo>
                  <a:pt x="202" y="19"/>
                  <a:pt x="202" y="19"/>
                  <a:pt x="203" y="19"/>
                </a:cubicBezTo>
                <a:cubicBezTo>
                  <a:pt x="211" y="19"/>
                  <a:pt x="211" y="19"/>
                  <a:pt x="211" y="19"/>
                </a:cubicBezTo>
                <a:cubicBezTo>
                  <a:pt x="212" y="19"/>
                  <a:pt x="213" y="19"/>
                  <a:pt x="214" y="18"/>
                </a:cubicBezTo>
                <a:cubicBezTo>
                  <a:pt x="215" y="18"/>
                  <a:pt x="217" y="17"/>
                  <a:pt x="221" y="17"/>
                </a:cubicBezTo>
                <a:cubicBezTo>
                  <a:pt x="225" y="17"/>
                  <a:pt x="227" y="18"/>
                  <a:pt x="228" y="18"/>
                </a:cubicBezTo>
                <a:cubicBezTo>
                  <a:pt x="229" y="19"/>
                  <a:pt x="230" y="19"/>
                  <a:pt x="231" y="19"/>
                </a:cubicBezTo>
                <a:cubicBezTo>
                  <a:pt x="239" y="19"/>
                  <a:pt x="239" y="19"/>
                  <a:pt x="239" y="19"/>
                </a:cubicBezTo>
                <a:cubicBezTo>
                  <a:pt x="240" y="19"/>
                  <a:pt x="240" y="19"/>
                  <a:pt x="241" y="18"/>
                </a:cubicBezTo>
                <a:cubicBezTo>
                  <a:pt x="243" y="18"/>
                  <a:pt x="245" y="17"/>
                  <a:pt x="248" y="17"/>
                </a:cubicBezTo>
                <a:cubicBezTo>
                  <a:pt x="252" y="17"/>
                  <a:pt x="254" y="18"/>
                  <a:pt x="256" y="18"/>
                </a:cubicBezTo>
                <a:cubicBezTo>
                  <a:pt x="257" y="19"/>
                  <a:pt x="257" y="19"/>
                  <a:pt x="258" y="19"/>
                </a:cubicBezTo>
                <a:cubicBezTo>
                  <a:pt x="266" y="19"/>
                  <a:pt x="266" y="19"/>
                  <a:pt x="266" y="19"/>
                </a:cubicBezTo>
                <a:cubicBezTo>
                  <a:pt x="267" y="19"/>
                  <a:pt x="268" y="19"/>
                  <a:pt x="269" y="18"/>
                </a:cubicBezTo>
                <a:cubicBezTo>
                  <a:pt x="270" y="18"/>
                  <a:pt x="272" y="17"/>
                  <a:pt x="276" y="17"/>
                </a:cubicBezTo>
                <a:cubicBezTo>
                  <a:pt x="280" y="17"/>
                  <a:pt x="282" y="18"/>
                  <a:pt x="284" y="18"/>
                </a:cubicBezTo>
                <a:cubicBezTo>
                  <a:pt x="284" y="19"/>
                  <a:pt x="285" y="19"/>
                  <a:pt x="286" y="19"/>
                </a:cubicBezTo>
                <a:cubicBezTo>
                  <a:pt x="294" y="19"/>
                  <a:pt x="294" y="19"/>
                  <a:pt x="294" y="19"/>
                </a:cubicBezTo>
                <a:cubicBezTo>
                  <a:pt x="295" y="19"/>
                  <a:pt x="295" y="19"/>
                  <a:pt x="296" y="18"/>
                </a:cubicBezTo>
                <a:cubicBezTo>
                  <a:pt x="298" y="18"/>
                  <a:pt x="300" y="17"/>
                  <a:pt x="304" y="17"/>
                </a:cubicBezTo>
                <a:cubicBezTo>
                  <a:pt x="304" y="19"/>
                  <a:pt x="304" y="19"/>
                  <a:pt x="304" y="19"/>
                </a:cubicBezTo>
                <a:cubicBezTo>
                  <a:pt x="317" y="19"/>
                  <a:pt x="317" y="19"/>
                  <a:pt x="317" y="19"/>
                </a:cubicBezTo>
                <a:cubicBezTo>
                  <a:pt x="338" y="0"/>
                  <a:pt x="338" y="0"/>
                  <a:pt x="338" y="0"/>
                </a:cubicBezTo>
              </a:path>
            </a:pathLst>
          </a:custGeom>
          <a:solidFill>
            <a:srgbClr val="F1F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667"/>
          <p:cNvSpPr>
            <a:spLocks noEditPoints="1"/>
          </p:cNvSpPr>
          <p:nvPr/>
        </p:nvSpPr>
        <p:spPr bwMode="auto">
          <a:xfrm>
            <a:off x="10752138" y="5749925"/>
            <a:ext cx="377825" cy="65088"/>
          </a:xfrm>
          <a:custGeom>
            <a:avLst/>
            <a:gdLst>
              <a:gd name="T0" fmla="*/ 59 w 307"/>
              <a:gd name="T1" fmla="*/ 0 h 53"/>
              <a:gd name="T2" fmla="*/ 83 w 307"/>
              <a:gd name="T3" fmla="*/ 0 h 53"/>
              <a:gd name="T4" fmla="*/ 119 w 307"/>
              <a:gd name="T5" fmla="*/ 0 h 53"/>
              <a:gd name="T6" fmla="*/ 119 w 307"/>
              <a:gd name="T7" fmla="*/ 0 h 53"/>
              <a:gd name="T8" fmla="*/ 142 w 307"/>
              <a:gd name="T9" fmla="*/ 0 h 53"/>
              <a:gd name="T10" fmla="*/ 166 w 307"/>
              <a:gd name="T11" fmla="*/ 0 h 53"/>
              <a:gd name="T12" fmla="*/ 201 w 307"/>
              <a:gd name="T13" fmla="*/ 0 h 53"/>
              <a:gd name="T14" fmla="*/ 201 w 307"/>
              <a:gd name="T15" fmla="*/ 0 h 53"/>
              <a:gd name="T16" fmla="*/ 225 w 307"/>
              <a:gd name="T17" fmla="*/ 0 h 53"/>
              <a:gd name="T18" fmla="*/ 248 w 307"/>
              <a:gd name="T19" fmla="*/ 0 h 53"/>
              <a:gd name="T20" fmla="*/ 284 w 307"/>
              <a:gd name="T21" fmla="*/ 0 h 53"/>
              <a:gd name="T22" fmla="*/ 284 w 307"/>
              <a:gd name="T23" fmla="*/ 0 h 53"/>
              <a:gd name="T24" fmla="*/ 244 w 307"/>
              <a:gd name="T25" fmla="*/ 20 h 53"/>
              <a:gd name="T26" fmla="*/ 233 w 307"/>
              <a:gd name="T27" fmla="*/ 27 h 53"/>
              <a:gd name="T28" fmla="*/ 217 w 307"/>
              <a:gd name="T29" fmla="*/ 26 h 53"/>
              <a:gd name="T30" fmla="*/ 199 w 307"/>
              <a:gd name="T31" fmla="*/ 25 h 53"/>
              <a:gd name="T32" fmla="*/ 182 w 307"/>
              <a:gd name="T33" fmla="*/ 26 h 53"/>
              <a:gd name="T34" fmla="*/ 166 w 307"/>
              <a:gd name="T35" fmla="*/ 27 h 53"/>
              <a:gd name="T36" fmla="*/ 150 w 307"/>
              <a:gd name="T37" fmla="*/ 26 h 53"/>
              <a:gd name="T38" fmla="*/ 132 w 307"/>
              <a:gd name="T39" fmla="*/ 25 h 53"/>
              <a:gd name="T40" fmla="*/ 115 w 307"/>
              <a:gd name="T41" fmla="*/ 26 h 53"/>
              <a:gd name="T42" fmla="*/ 99 w 307"/>
              <a:gd name="T43" fmla="*/ 27 h 53"/>
              <a:gd name="T44" fmla="*/ 83 w 307"/>
              <a:gd name="T45" fmla="*/ 26 h 53"/>
              <a:gd name="T46" fmla="*/ 65 w 307"/>
              <a:gd name="T47" fmla="*/ 25 h 53"/>
              <a:gd name="T48" fmla="*/ 48 w 307"/>
              <a:gd name="T49" fmla="*/ 26 h 53"/>
              <a:gd name="T50" fmla="*/ 50 w 307"/>
              <a:gd name="T51" fmla="*/ 22 h 53"/>
              <a:gd name="T52" fmla="*/ 66 w 307"/>
              <a:gd name="T53" fmla="*/ 20 h 53"/>
              <a:gd name="T54" fmla="*/ 82 w 307"/>
              <a:gd name="T55" fmla="*/ 22 h 53"/>
              <a:gd name="T56" fmla="*/ 99 w 307"/>
              <a:gd name="T57" fmla="*/ 23 h 53"/>
              <a:gd name="T58" fmla="*/ 117 w 307"/>
              <a:gd name="T59" fmla="*/ 22 h 53"/>
              <a:gd name="T60" fmla="*/ 133 w 307"/>
              <a:gd name="T61" fmla="*/ 20 h 53"/>
              <a:gd name="T62" fmla="*/ 148 w 307"/>
              <a:gd name="T63" fmla="*/ 22 h 53"/>
              <a:gd name="T64" fmla="*/ 166 w 307"/>
              <a:gd name="T65" fmla="*/ 23 h 53"/>
              <a:gd name="T66" fmla="*/ 183 w 307"/>
              <a:gd name="T67" fmla="*/ 22 h 53"/>
              <a:gd name="T68" fmla="*/ 199 w 307"/>
              <a:gd name="T69" fmla="*/ 20 h 53"/>
              <a:gd name="T70" fmla="*/ 215 w 307"/>
              <a:gd name="T71" fmla="*/ 22 h 53"/>
              <a:gd name="T72" fmla="*/ 233 w 307"/>
              <a:gd name="T73" fmla="*/ 23 h 53"/>
              <a:gd name="T74" fmla="*/ 294 w 307"/>
              <a:gd name="T75" fmla="*/ 3 h 53"/>
              <a:gd name="T76" fmla="*/ 273 w 307"/>
              <a:gd name="T77" fmla="*/ 4 h 53"/>
              <a:gd name="T78" fmla="*/ 253 w 307"/>
              <a:gd name="T79" fmla="*/ 5 h 53"/>
              <a:gd name="T80" fmla="*/ 232 w 307"/>
              <a:gd name="T81" fmla="*/ 4 h 53"/>
              <a:gd name="T82" fmla="*/ 211 w 307"/>
              <a:gd name="T83" fmla="*/ 3 h 53"/>
              <a:gd name="T84" fmla="*/ 190 w 307"/>
              <a:gd name="T85" fmla="*/ 4 h 53"/>
              <a:gd name="T86" fmla="*/ 170 w 307"/>
              <a:gd name="T87" fmla="*/ 5 h 53"/>
              <a:gd name="T88" fmla="*/ 149 w 307"/>
              <a:gd name="T89" fmla="*/ 4 h 53"/>
              <a:gd name="T90" fmla="*/ 128 w 307"/>
              <a:gd name="T91" fmla="*/ 3 h 53"/>
              <a:gd name="T92" fmla="*/ 107 w 307"/>
              <a:gd name="T93" fmla="*/ 4 h 53"/>
              <a:gd name="T94" fmla="*/ 87 w 307"/>
              <a:gd name="T95" fmla="*/ 5 h 53"/>
              <a:gd name="T96" fmla="*/ 67 w 307"/>
              <a:gd name="T97" fmla="*/ 4 h 53"/>
              <a:gd name="T98" fmla="*/ 45 w 307"/>
              <a:gd name="T99" fmla="*/ 3 h 53"/>
              <a:gd name="T100" fmla="*/ 0 w 307"/>
              <a:gd name="T10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7" h="53">
                <a:moveTo>
                  <a:pt x="63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8" y="0"/>
                  <a:pt x="59" y="0"/>
                </a:cubicBezTo>
                <a:cubicBezTo>
                  <a:pt x="61" y="0"/>
                  <a:pt x="62" y="0"/>
                  <a:pt x="63" y="0"/>
                </a:cubicBezTo>
                <a:moveTo>
                  <a:pt x="91" y="0"/>
                </a:moveTo>
                <a:cubicBezTo>
                  <a:pt x="83" y="0"/>
                  <a:pt x="83" y="0"/>
                  <a:pt x="83" y="0"/>
                </a:cubicBezTo>
                <a:cubicBezTo>
                  <a:pt x="84" y="0"/>
                  <a:pt x="85" y="0"/>
                  <a:pt x="87" y="0"/>
                </a:cubicBezTo>
                <a:cubicBezTo>
                  <a:pt x="89" y="0"/>
                  <a:pt x="90" y="0"/>
                  <a:pt x="91" y="0"/>
                </a:cubicBezTo>
                <a:moveTo>
                  <a:pt x="119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2" y="0"/>
                  <a:pt x="113" y="0"/>
                  <a:pt x="115" y="0"/>
                </a:cubicBezTo>
                <a:cubicBezTo>
                  <a:pt x="116" y="0"/>
                  <a:pt x="118" y="0"/>
                  <a:pt x="119" y="0"/>
                </a:cubicBezTo>
                <a:moveTo>
                  <a:pt x="146" y="0"/>
                </a:moveTo>
                <a:cubicBezTo>
                  <a:pt x="138" y="0"/>
                  <a:pt x="138" y="0"/>
                  <a:pt x="138" y="0"/>
                </a:cubicBezTo>
                <a:cubicBezTo>
                  <a:pt x="139" y="0"/>
                  <a:pt x="140" y="0"/>
                  <a:pt x="142" y="0"/>
                </a:cubicBezTo>
                <a:cubicBezTo>
                  <a:pt x="144" y="0"/>
                  <a:pt x="145" y="0"/>
                  <a:pt x="146" y="0"/>
                </a:cubicBezTo>
                <a:moveTo>
                  <a:pt x="174" y="0"/>
                </a:moveTo>
                <a:cubicBezTo>
                  <a:pt x="166" y="0"/>
                  <a:pt x="166" y="0"/>
                  <a:pt x="166" y="0"/>
                </a:cubicBezTo>
                <a:cubicBezTo>
                  <a:pt x="167" y="0"/>
                  <a:pt x="168" y="0"/>
                  <a:pt x="170" y="0"/>
                </a:cubicBezTo>
                <a:cubicBezTo>
                  <a:pt x="171" y="0"/>
                  <a:pt x="173" y="0"/>
                  <a:pt x="174" y="0"/>
                </a:cubicBezTo>
                <a:moveTo>
                  <a:pt x="201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4" y="0"/>
                  <a:pt x="195" y="0"/>
                  <a:pt x="197" y="0"/>
                </a:cubicBezTo>
                <a:cubicBezTo>
                  <a:pt x="199" y="0"/>
                  <a:pt x="200" y="0"/>
                  <a:pt x="201" y="0"/>
                </a:cubicBezTo>
                <a:moveTo>
                  <a:pt x="229" y="0"/>
                </a:moveTo>
                <a:cubicBezTo>
                  <a:pt x="221" y="0"/>
                  <a:pt x="221" y="0"/>
                  <a:pt x="221" y="0"/>
                </a:cubicBezTo>
                <a:cubicBezTo>
                  <a:pt x="222" y="0"/>
                  <a:pt x="223" y="0"/>
                  <a:pt x="225" y="0"/>
                </a:cubicBezTo>
                <a:cubicBezTo>
                  <a:pt x="227" y="0"/>
                  <a:pt x="228" y="0"/>
                  <a:pt x="229" y="0"/>
                </a:cubicBezTo>
                <a:moveTo>
                  <a:pt x="256" y="0"/>
                </a:moveTo>
                <a:cubicBezTo>
                  <a:pt x="248" y="0"/>
                  <a:pt x="248" y="0"/>
                  <a:pt x="248" y="0"/>
                </a:cubicBezTo>
                <a:cubicBezTo>
                  <a:pt x="249" y="0"/>
                  <a:pt x="251" y="0"/>
                  <a:pt x="252" y="0"/>
                </a:cubicBezTo>
                <a:cubicBezTo>
                  <a:pt x="254" y="0"/>
                  <a:pt x="255" y="0"/>
                  <a:pt x="256" y="0"/>
                </a:cubicBezTo>
                <a:moveTo>
                  <a:pt x="284" y="0"/>
                </a:moveTo>
                <a:cubicBezTo>
                  <a:pt x="276" y="0"/>
                  <a:pt x="276" y="0"/>
                  <a:pt x="276" y="0"/>
                </a:cubicBezTo>
                <a:cubicBezTo>
                  <a:pt x="277" y="0"/>
                  <a:pt x="278" y="0"/>
                  <a:pt x="280" y="0"/>
                </a:cubicBezTo>
                <a:cubicBezTo>
                  <a:pt x="282" y="0"/>
                  <a:pt x="283" y="0"/>
                  <a:pt x="284" y="0"/>
                </a:cubicBezTo>
                <a:moveTo>
                  <a:pt x="233" y="23"/>
                </a:moveTo>
                <a:cubicBezTo>
                  <a:pt x="235" y="23"/>
                  <a:pt x="236" y="22"/>
                  <a:pt x="238" y="22"/>
                </a:cubicBezTo>
                <a:cubicBezTo>
                  <a:pt x="239" y="21"/>
                  <a:pt x="241" y="20"/>
                  <a:pt x="244" y="20"/>
                </a:cubicBezTo>
                <a:cubicBezTo>
                  <a:pt x="244" y="25"/>
                  <a:pt x="244" y="25"/>
                  <a:pt x="244" y="25"/>
                </a:cubicBezTo>
                <a:cubicBezTo>
                  <a:pt x="242" y="25"/>
                  <a:pt x="241" y="25"/>
                  <a:pt x="239" y="26"/>
                </a:cubicBezTo>
                <a:cubicBezTo>
                  <a:pt x="238" y="27"/>
                  <a:pt x="236" y="27"/>
                  <a:pt x="233" y="27"/>
                </a:cubicBezTo>
                <a:cubicBezTo>
                  <a:pt x="230" y="27"/>
                  <a:pt x="228" y="27"/>
                  <a:pt x="227" y="26"/>
                </a:cubicBezTo>
                <a:cubicBezTo>
                  <a:pt x="225" y="25"/>
                  <a:pt x="224" y="25"/>
                  <a:pt x="222" y="25"/>
                </a:cubicBezTo>
                <a:cubicBezTo>
                  <a:pt x="219" y="25"/>
                  <a:pt x="218" y="25"/>
                  <a:pt x="217" y="26"/>
                </a:cubicBezTo>
                <a:cubicBezTo>
                  <a:pt x="215" y="27"/>
                  <a:pt x="214" y="27"/>
                  <a:pt x="211" y="27"/>
                </a:cubicBezTo>
                <a:cubicBezTo>
                  <a:pt x="207" y="27"/>
                  <a:pt x="206" y="27"/>
                  <a:pt x="204" y="26"/>
                </a:cubicBezTo>
                <a:cubicBezTo>
                  <a:pt x="203" y="25"/>
                  <a:pt x="202" y="25"/>
                  <a:pt x="199" y="25"/>
                </a:cubicBezTo>
                <a:cubicBezTo>
                  <a:pt x="197" y="25"/>
                  <a:pt x="196" y="25"/>
                  <a:pt x="194" y="26"/>
                </a:cubicBezTo>
                <a:cubicBezTo>
                  <a:pt x="193" y="27"/>
                  <a:pt x="191" y="27"/>
                  <a:pt x="188" y="27"/>
                </a:cubicBezTo>
                <a:cubicBezTo>
                  <a:pt x="185" y="27"/>
                  <a:pt x="183" y="27"/>
                  <a:pt x="182" y="26"/>
                </a:cubicBezTo>
                <a:cubicBezTo>
                  <a:pt x="181" y="25"/>
                  <a:pt x="179" y="25"/>
                  <a:pt x="177" y="25"/>
                </a:cubicBezTo>
                <a:cubicBezTo>
                  <a:pt x="175" y="25"/>
                  <a:pt x="173" y="25"/>
                  <a:pt x="172" y="26"/>
                </a:cubicBezTo>
                <a:cubicBezTo>
                  <a:pt x="171" y="27"/>
                  <a:pt x="169" y="27"/>
                  <a:pt x="166" y="27"/>
                </a:cubicBezTo>
                <a:cubicBezTo>
                  <a:pt x="163" y="27"/>
                  <a:pt x="161" y="27"/>
                  <a:pt x="159" y="26"/>
                </a:cubicBezTo>
                <a:cubicBezTo>
                  <a:pt x="158" y="25"/>
                  <a:pt x="157" y="25"/>
                  <a:pt x="155" y="25"/>
                </a:cubicBezTo>
                <a:cubicBezTo>
                  <a:pt x="152" y="25"/>
                  <a:pt x="151" y="25"/>
                  <a:pt x="150" y="26"/>
                </a:cubicBezTo>
                <a:cubicBezTo>
                  <a:pt x="148" y="27"/>
                  <a:pt x="147" y="27"/>
                  <a:pt x="143" y="27"/>
                </a:cubicBezTo>
                <a:cubicBezTo>
                  <a:pt x="140" y="27"/>
                  <a:pt x="139" y="27"/>
                  <a:pt x="137" y="26"/>
                </a:cubicBezTo>
                <a:cubicBezTo>
                  <a:pt x="136" y="25"/>
                  <a:pt x="135" y="25"/>
                  <a:pt x="132" y="25"/>
                </a:cubicBezTo>
                <a:cubicBezTo>
                  <a:pt x="130" y="25"/>
                  <a:pt x="129" y="25"/>
                  <a:pt x="127" y="26"/>
                </a:cubicBezTo>
                <a:cubicBezTo>
                  <a:pt x="126" y="27"/>
                  <a:pt x="124" y="27"/>
                  <a:pt x="121" y="27"/>
                </a:cubicBezTo>
                <a:cubicBezTo>
                  <a:pt x="118" y="27"/>
                  <a:pt x="116" y="27"/>
                  <a:pt x="115" y="26"/>
                </a:cubicBezTo>
                <a:cubicBezTo>
                  <a:pt x="114" y="25"/>
                  <a:pt x="112" y="25"/>
                  <a:pt x="110" y="25"/>
                </a:cubicBezTo>
                <a:cubicBezTo>
                  <a:pt x="108" y="25"/>
                  <a:pt x="106" y="25"/>
                  <a:pt x="105" y="26"/>
                </a:cubicBezTo>
                <a:cubicBezTo>
                  <a:pt x="104" y="27"/>
                  <a:pt x="102" y="27"/>
                  <a:pt x="99" y="27"/>
                </a:cubicBezTo>
                <a:cubicBezTo>
                  <a:pt x="96" y="27"/>
                  <a:pt x="94" y="27"/>
                  <a:pt x="92" y="26"/>
                </a:cubicBezTo>
                <a:cubicBezTo>
                  <a:pt x="91" y="25"/>
                  <a:pt x="90" y="25"/>
                  <a:pt x="88" y="25"/>
                </a:cubicBezTo>
                <a:cubicBezTo>
                  <a:pt x="85" y="25"/>
                  <a:pt x="84" y="25"/>
                  <a:pt x="83" y="26"/>
                </a:cubicBezTo>
                <a:cubicBezTo>
                  <a:pt x="81" y="27"/>
                  <a:pt x="80" y="27"/>
                  <a:pt x="76" y="27"/>
                </a:cubicBezTo>
                <a:cubicBezTo>
                  <a:pt x="73" y="27"/>
                  <a:pt x="72" y="27"/>
                  <a:pt x="70" y="26"/>
                </a:cubicBezTo>
                <a:cubicBezTo>
                  <a:pt x="69" y="25"/>
                  <a:pt x="68" y="25"/>
                  <a:pt x="65" y="25"/>
                </a:cubicBezTo>
                <a:cubicBezTo>
                  <a:pt x="63" y="25"/>
                  <a:pt x="62" y="25"/>
                  <a:pt x="60" y="26"/>
                </a:cubicBezTo>
                <a:cubicBezTo>
                  <a:pt x="59" y="27"/>
                  <a:pt x="57" y="27"/>
                  <a:pt x="54" y="27"/>
                </a:cubicBezTo>
                <a:cubicBezTo>
                  <a:pt x="51" y="27"/>
                  <a:pt x="49" y="27"/>
                  <a:pt x="48" y="26"/>
                </a:cubicBezTo>
                <a:cubicBezTo>
                  <a:pt x="47" y="25"/>
                  <a:pt x="45" y="25"/>
                  <a:pt x="43" y="25"/>
                </a:cubicBezTo>
                <a:cubicBezTo>
                  <a:pt x="44" y="20"/>
                  <a:pt x="44" y="20"/>
                  <a:pt x="44" y="20"/>
                </a:cubicBezTo>
                <a:cubicBezTo>
                  <a:pt x="47" y="20"/>
                  <a:pt x="48" y="21"/>
                  <a:pt x="50" y="22"/>
                </a:cubicBezTo>
                <a:cubicBezTo>
                  <a:pt x="51" y="22"/>
                  <a:pt x="52" y="23"/>
                  <a:pt x="54" y="23"/>
                </a:cubicBezTo>
                <a:cubicBezTo>
                  <a:pt x="57" y="23"/>
                  <a:pt x="58" y="22"/>
                  <a:pt x="59" y="22"/>
                </a:cubicBezTo>
                <a:cubicBezTo>
                  <a:pt x="61" y="21"/>
                  <a:pt x="63" y="20"/>
                  <a:pt x="66" y="20"/>
                </a:cubicBezTo>
                <a:cubicBezTo>
                  <a:pt x="69" y="20"/>
                  <a:pt x="71" y="21"/>
                  <a:pt x="72" y="22"/>
                </a:cubicBezTo>
                <a:cubicBezTo>
                  <a:pt x="73" y="22"/>
                  <a:pt x="74" y="23"/>
                  <a:pt x="77" y="23"/>
                </a:cubicBezTo>
                <a:cubicBezTo>
                  <a:pt x="79" y="23"/>
                  <a:pt x="80" y="22"/>
                  <a:pt x="82" y="22"/>
                </a:cubicBezTo>
                <a:cubicBezTo>
                  <a:pt x="83" y="21"/>
                  <a:pt x="85" y="20"/>
                  <a:pt x="88" y="20"/>
                </a:cubicBezTo>
                <a:cubicBezTo>
                  <a:pt x="91" y="20"/>
                  <a:pt x="93" y="21"/>
                  <a:pt x="94" y="22"/>
                </a:cubicBezTo>
                <a:cubicBezTo>
                  <a:pt x="96" y="22"/>
                  <a:pt x="97" y="23"/>
                  <a:pt x="99" y="23"/>
                </a:cubicBezTo>
                <a:cubicBezTo>
                  <a:pt x="101" y="23"/>
                  <a:pt x="103" y="22"/>
                  <a:pt x="104" y="22"/>
                </a:cubicBezTo>
                <a:cubicBezTo>
                  <a:pt x="105" y="21"/>
                  <a:pt x="107" y="20"/>
                  <a:pt x="110" y="20"/>
                </a:cubicBezTo>
                <a:cubicBezTo>
                  <a:pt x="113" y="20"/>
                  <a:pt x="115" y="21"/>
                  <a:pt x="117" y="22"/>
                </a:cubicBezTo>
                <a:cubicBezTo>
                  <a:pt x="118" y="22"/>
                  <a:pt x="119" y="23"/>
                  <a:pt x="121" y="23"/>
                </a:cubicBezTo>
                <a:cubicBezTo>
                  <a:pt x="124" y="23"/>
                  <a:pt x="125" y="22"/>
                  <a:pt x="126" y="22"/>
                </a:cubicBezTo>
                <a:cubicBezTo>
                  <a:pt x="128" y="21"/>
                  <a:pt x="129" y="20"/>
                  <a:pt x="133" y="20"/>
                </a:cubicBezTo>
                <a:cubicBezTo>
                  <a:pt x="136" y="20"/>
                  <a:pt x="137" y="21"/>
                  <a:pt x="139" y="22"/>
                </a:cubicBezTo>
                <a:cubicBezTo>
                  <a:pt x="140" y="22"/>
                  <a:pt x="141" y="23"/>
                  <a:pt x="144" y="23"/>
                </a:cubicBezTo>
                <a:cubicBezTo>
                  <a:pt x="146" y="23"/>
                  <a:pt x="147" y="22"/>
                  <a:pt x="148" y="22"/>
                </a:cubicBezTo>
                <a:cubicBezTo>
                  <a:pt x="150" y="21"/>
                  <a:pt x="152" y="20"/>
                  <a:pt x="155" y="20"/>
                </a:cubicBezTo>
                <a:cubicBezTo>
                  <a:pt x="158" y="20"/>
                  <a:pt x="160" y="21"/>
                  <a:pt x="161" y="22"/>
                </a:cubicBezTo>
                <a:cubicBezTo>
                  <a:pt x="162" y="22"/>
                  <a:pt x="163" y="23"/>
                  <a:pt x="166" y="23"/>
                </a:cubicBezTo>
                <a:cubicBezTo>
                  <a:pt x="168" y="23"/>
                  <a:pt x="169" y="22"/>
                  <a:pt x="171" y="22"/>
                </a:cubicBezTo>
                <a:cubicBezTo>
                  <a:pt x="172" y="21"/>
                  <a:pt x="174" y="20"/>
                  <a:pt x="177" y="20"/>
                </a:cubicBezTo>
                <a:cubicBezTo>
                  <a:pt x="180" y="20"/>
                  <a:pt x="182" y="21"/>
                  <a:pt x="183" y="22"/>
                </a:cubicBezTo>
                <a:cubicBezTo>
                  <a:pt x="185" y="22"/>
                  <a:pt x="186" y="23"/>
                  <a:pt x="188" y="23"/>
                </a:cubicBezTo>
                <a:cubicBezTo>
                  <a:pt x="191" y="23"/>
                  <a:pt x="192" y="22"/>
                  <a:pt x="193" y="22"/>
                </a:cubicBezTo>
                <a:cubicBezTo>
                  <a:pt x="195" y="21"/>
                  <a:pt x="196" y="20"/>
                  <a:pt x="199" y="20"/>
                </a:cubicBezTo>
                <a:cubicBezTo>
                  <a:pt x="202" y="20"/>
                  <a:pt x="204" y="21"/>
                  <a:pt x="206" y="22"/>
                </a:cubicBezTo>
                <a:cubicBezTo>
                  <a:pt x="207" y="22"/>
                  <a:pt x="208" y="23"/>
                  <a:pt x="210" y="23"/>
                </a:cubicBezTo>
                <a:cubicBezTo>
                  <a:pt x="213" y="23"/>
                  <a:pt x="214" y="22"/>
                  <a:pt x="215" y="22"/>
                </a:cubicBezTo>
                <a:cubicBezTo>
                  <a:pt x="217" y="21"/>
                  <a:pt x="218" y="20"/>
                  <a:pt x="222" y="20"/>
                </a:cubicBezTo>
                <a:cubicBezTo>
                  <a:pt x="225" y="20"/>
                  <a:pt x="226" y="21"/>
                  <a:pt x="228" y="22"/>
                </a:cubicBezTo>
                <a:cubicBezTo>
                  <a:pt x="229" y="22"/>
                  <a:pt x="230" y="23"/>
                  <a:pt x="233" y="23"/>
                </a:cubicBezTo>
                <a:moveTo>
                  <a:pt x="307" y="0"/>
                </a:moveTo>
                <a:cubicBezTo>
                  <a:pt x="294" y="0"/>
                  <a:pt x="294" y="0"/>
                  <a:pt x="294" y="0"/>
                </a:cubicBezTo>
                <a:cubicBezTo>
                  <a:pt x="294" y="3"/>
                  <a:pt x="294" y="3"/>
                  <a:pt x="294" y="3"/>
                </a:cubicBezTo>
                <a:cubicBezTo>
                  <a:pt x="291" y="3"/>
                  <a:pt x="289" y="3"/>
                  <a:pt x="288" y="4"/>
                </a:cubicBezTo>
                <a:cubicBezTo>
                  <a:pt x="286" y="4"/>
                  <a:pt x="284" y="5"/>
                  <a:pt x="280" y="5"/>
                </a:cubicBezTo>
                <a:cubicBezTo>
                  <a:pt x="276" y="5"/>
                  <a:pt x="274" y="4"/>
                  <a:pt x="273" y="4"/>
                </a:cubicBezTo>
                <a:cubicBezTo>
                  <a:pt x="271" y="3"/>
                  <a:pt x="269" y="3"/>
                  <a:pt x="266" y="3"/>
                </a:cubicBezTo>
                <a:cubicBezTo>
                  <a:pt x="263" y="3"/>
                  <a:pt x="262" y="3"/>
                  <a:pt x="260" y="4"/>
                </a:cubicBezTo>
                <a:cubicBezTo>
                  <a:pt x="258" y="4"/>
                  <a:pt x="256" y="5"/>
                  <a:pt x="253" y="5"/>
                </a:cubicBezTo>
                <a:cubicBezTo>
                  <a:pt x="249" y="5"/>
                  <a:pt x="247" y="4"/>
                  <a:pt x="245" y="4"/>
                </a:cubicBezTo>
                <a:cubicBezTo>
                  <a:pt x="243" y="3"/>
                  <a:pt x="242" y="3"/>
                  <a:pt x="239" y="3"/>
                </a:cubicBezTo>
                <a:cubicBezTo>
                  <a:pt x="235" y="3"/>
                  <a:pt x="234" y="3"/>
                  <a:pt x="232" y="4"/>
                </a:cubicBezTo>
                <a:cubicBezTo>
                  <a:pt x="231" y="4"/>
                  <a:pt x="229" y="5"/>
                  <a:pt x="225" y="5"/>
                </a:cubicBezTo>
                <a:cubicBezTo>
                  <a:pt x="221" y="5"/>
                  <a:pt x="219" y="4"/>
                  <a:pt x="217" y="4"/>
                </a:cubicBezTo>
                <a:cubicBezTo>
                  <a:pt x="216" y="3"/>
                  <a:pt x="214" y="3"/>
                  <a:pt x="211" y="3"/>
                </a:cubicBezTo>
                <a:cubicBezTo>
                  <a:pt x="208" y="3"/>
                  <a:pt x="206" y="3"/>
                  <a:pt x="205" y="4"/>
                </a:cubicBezTo>
                <a:cubicBezTo>
                  <a:pt x="203" y="4"/>
                  <a:pt x="201" y="5"/>
                  <a:pt x="197" y="5"/>
                </a:cubicBezTo>
                <a:cubicBezTo>
                  <a:pt x="193" y="5"/>
                  <a:pt x="191" y="4"/>
                  <a:pt x="190" y="4"/>
                </a:cubicBezTo>
                <a:cubicBezTo>
                  <a:pt x="188" y="3"/>
                  <a:pt x="187" y="3"/>
                  <a:pt x="183" y="3"/>
                </a:cubicBezTo>
                <a:cubicBezTo>
                  <a:pt x="180" y="3"/>
                  <a:pt x="179" y="3"/>
                  <a:pt x="177" y="4"/>
                </a:cubicBezTo>
                <a:cubicBezTo>
                  <a:pt x="175" y="4"/>
                  <a:pt x="173" y="5"/>
                  <a:pt x="170" y="5"/>
                </a:cubicBezTo>
                <a:cubicBezTo>
                  <a:pt x="166" y="5"/>
                  <a:pt x="164" y="4"/>
                  <a:pt x="162" y="4"/>
                </a:cubicBezTo>
                <a:cubicBezTo>
                  <a:pt x="160" y="3"/>
                  <a:pt x="159" y="3"/>
                  <a:pt x="156" y="3"/>
                </a:cubicBezTo>
                <a:cubicBezTo>
                  <a:pt x="153" y="3"/>
                  <a:pt x="151" y="3"/>
                  <a:pt x="149" y="4"/>
                </a:cubicBezTo>
                <a:cubicBezTo>
                  <a:pt x="148" y="4"/>
                  <a:pt x="146" y="5"/>
                  <a:pt x="142" y="5"/>
                </a:cubicBezTo>
                <a:cubicBezTo>
                  <a:pt x="138" y="5"/>
                  <a:pt x="136" y="4"/>
                  <a:pt x="134" y="4"/>
                </a:cubicBezTo>
                <a:cubicBezTo>
                  <a:pt x="133" y="3"/>
                  <a:pt x="131" y="3"/>
                  <a:pt x="128" y="3"/>
                </a:cubicBezTo>
                <a:cubicBezTo>
                  <a:pt x="125" y="3"/>
                  <a:pt x="123" y="3"/>
                  <a:pt x="122" y="4"/>
                </a:cubicBezTo>
                <a:cubicBezTo>
                  <a:pt x="120" y="4"/>
                  <a:pt x="118" y="5"/>
                  <a:pt x="114" y="5"/>
                </a:cubicBezTo>
                <a:cubicBezTo>
                  <a:pt x="111" y="5"/>
                  <a:pt x="109" y="4"/>
                  <a:pt x="107" y="4"/>
                </a:cubicBezTo>
                <a:cubicBezTo>
                  <a:pt x="105" y="3"/>
                  <a:pt x="104" y="3"/>
                  <a:pt x="101" y="3"/>
                </a:cubicBezTo>
                <a:cubicBezTo>
                  <a:pt x="97" y="3"/>
                  <a:pt x="96" y="3"/>
                  <a:pt x="94" y="4"/>
                </a:cubicBezTo>
                <a:cubicBezTo>
                  <a:pt x="92" y="4"/>
                  <a:pt x="90" y="5"/>
                  <a:pt x="87" y="5"/>
                </a:cubicBezTo>
                <a:cubicBezTo>
                  <a:pt x="83" y="5"/>
                  <a:pt x="81" y="4"/>
                  <a:pt x="79" y="4"/>
                </a:cubicBezTo>
                <a:cubicBezTo>
                  <a:pt x="78" y="3"/>
                  <a:pt x="76" y="3"/>
                  <a:pt x="73" y="3"/>
                </a:cubicBezTo>
                <a:cubicBezTo>
                  <a:pt x="70" y="3"/>
                  <a:pt x="68" y="3"/>
                  <a:pt x="67" y="4"/>
                </a:cubicBezTo>
                <a:cubicBezTo>
                  <a:pt x="65" y="4"/>
                  <a:pt x="63" y="5"/>
                  <a:pt x="59" y="5"/>
                </a:cubicBezTo>
                <a:cubicBezTo>
                  <a:pt x="55" y="5"/>
                  <a:pt x="53" y="4"/>
                  <a:pt x="52" y="4"/>
                </a:cubicBezTo>
                <a:cubicBezTo>
                  <a:pt x="50" y="3"/>
                  <a:pt x="49" y="3"/>
                  <a:pt x="45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53"/>
                  <a:pt x="0" y="53"/>
                  <a:pt x="0" y="53"/>
                </a:cubicBezTo>
                <a:cubicBezTo>
                  <a:pt x="249" y="53"/>
                  <a:pt x="249" y="53"/>
                  <a:pt x="249" y="53"/>
                </a:cubicBezTo>
                <a:cubicBezTo>
                  <a:pt x="307" y="0"/>
                  <a:pt x="307" y="0"/>
                  <a:pt x="307" y="0"/>
                </a:cubicBezTo>
              </a:path>
            </a:pathLst>
          </a:custGeom>
          <a:solidFill>
            <a:srgbClr val="F5F9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668"/>
          <p:cNvSpPr>
            <a:spLocks/>
          </p:cNvSpPr>
          <p:nvPr/>
        </p:nvSpPr>
        <p:spPr bwMode="auto">
          <a:xfrm>
            <a:off x="10837863" y="5816600"/>
            <a:ext cx="104775" cy="17463"/>
          </a:xfrm>
          <a:custGeom>
            <a:avLst/>
            <a:gdLst>
              <a:gd name="T0" fmla="*/ 82 w 85"/>
              <a:gd name="T1" fmla="*/ 0 h 14"/>
              <a:gd name="T2" fmla="*/ 4 w 85"/>
              <a:gd name="T3" fmla="*/ 0 h 14"/>
              <a:gd name="T4" fmla="*/ 1 w 85"/>
              <a:gd name="T5" fmla="*/ 7 h 14"/>
              <a:gd name="T6" fmla="*/ 3 w 85"/>
              <a:gd name="T7" fmla="*/ 14 h 14"/>
              <a:gd name="T8" fmla="*/ 82 w 85"/>
              <a:gd name="T9" fmla="*/ 14 h 14"/>
              <a:gd name="T10" fmla="*/ 85 w 85"/>
              <a:gd name="T11" fmla="*/ 7 h 14"/>
              <a:gd name="T12" fmla="*/ 82 w 85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14">
                <a:moveTo>
                  <a:pt x="8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3"/>
                  <a:pt x="1" y="7"/>
                </a:cubicBezTo>
                <a:cubicBezTo>
                  <a:pt x="0" y="11"/>
                  <a:pt x="1" y="14"/>
                  <a:pt x="3" y="14"/>
                </a:cubicBezTo>
                <a:cubicBezTo>
                  <a:pt x="82" y="14"/>
                  <a:pt x="82" y="14"/>
                  <a:pt x="82" y="14"/>
                </a:cubicBezTo>
                <a:cubicBezTo>
                  <a:pt x="83" y="14"/>
                  <a:pt x="84" y="11"/>
                  <a:pt x="85" y="7"/>
                </a:cubicBezTo>
                <a:cubicBezTo>
                  <a:pt x="85" y="3"/>
                  <a:pt x="84" y="0"/>
                  <a:pt x="82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669"/>
          <p:cNvSpPr>
            <a:spLocks/>
          </p:cNvSpPr>
          <p:nvPr/>
        </p:nvSpPr>
        <p:spPr bwMode="auto">
          <a:xfrm>
            <a:off x="10807700" y="5748338"/>
            <a:ext cx="306388" cy="7938"/>
          </a:xfrm>
          <a:custGeom>
            <a:avLst/>
            <a:gdLst>
              <a:gd name="T0" fmla="*/ 241 w 249"/>
              <a:gd name="T1" fmla="*/ 1 h 7"/>
              <a:gd name="T2" fmla="*/ 235 w 249"/>
              <a:gd name="T3" fmla="*/ 2 h 7"/>
              <a:gd name="T4" fmla="*/ 229 w 249"/>
              <a:gd name="T5" fmla="*/ 1 h 7"/>
              <a:gd name="T6" fmla="*/ 214 w 249"/>
              <a:gd name="T7" fmla="*/ 1 h 7"/>
              <a:gd name="T8" fmla="*/ 207 w 249"/>
              <a:gd name="T9" fmla="*/ 2 h 7"/>
              <a:gd name="T10" fmla="*/ 201 w 249"/>
              <a:gd name="T11" fmla="*/ 1 h 7"/>
              <a:gd name="T12" fmla="*/ 186 w 249"/>
              <a:gd name="T13" fmla="*/ 1 h 7"/>
              <a:gd name="T14" fmla="*/ 180 w 249"/>
              <a:gd name="T15" fmla="*/ 2 h 7"/>
              <a:gd name="T16" fmla="*/ 173 w 249"/>
              <a:gd name="T17" fmla="*/ 1 h 7"/>
              <a:gd name="T18" fmla="*/ 159 w 249"/>
              <a:gd name="T19" fmla="*/ 1 h 7"/>
              <a:gd name="T20" fmla="*/ 152 w 249"/>
              <a:gd name="T21" fmla="*/ 2 h 7"/>
              <a:gd name="T22" fmla="*/ 146 w 249"/>
              <a:gd name="T23" fmla="*/ 1 h 7"/>
              <a:gd name="T24" fmla="*/ 131 w 249"/>
              <a:gd name="T25" fmla="*/ 1 h 7"/>
              <a:gd name="T26" fmla="*/ 125 w 249"/>
              <a:gd name="T27" fmla="*/ 2 h 7"/>
              <a:gd name="T28" fmla="*/ 118 w 249"/>
              <a:gd name="T29" fmla="*/ 1 h 7"/>
              <a:gd name="T30" fmla="*/ 103 w 249"/>
              <a:gd name="T31" fmla="*/ 1 h 7"/>
              <a:gd name="T32" fmla="*/ 97 w 249"/>
              <a:gd name="T33" fmla="*/ 2 h 7"/>
              <a:gd name="T34" fmla="*/ 91 w 249"/>
              <a:gd name="T35" fmla="*/ 1 h 7"/>
              <a:gd name="T36" fmla="*/ 76 w 249"/>
              <a:gd name="T37" fmla="*/ 1 h 7"/>
              <a:gd name="T38" fmla="*/ 70 w 249"/>
              <a:gd name="T39" fmla="*/ 2 h 7"/>
              <a:gd name="T40" fmla="*/ 63 w 249"/>
              <a:gd name="T41" fmla="*/ 1 h 7"/>
              <a:gd name="T42" fmla="*/ 48 w 249"/>
              <a:gd name="T43" fmla="*/ 1 h 7"/>
              <a:gd name="T44" fmla="*/ 42 w 249"/>
              <a:gd name="T45" fmla="*/ 2 h 7"/>
              <a:gd name="T46" fmla="*/ 36 w 249"/>
              <a:gd name="T47" fmla="*/ 1 h 7"/>
              <a:gd name="T48" fmla="*/ 21 w 249"/>
              <a:gd name="T49" fmla="*/ 1 h 7"/>
              <a:gd name="T50" fmla="*/ 14 w 249"/>
              <a:gd name="T51" fmla="*/ 2 h 7"/>
              <a:gd name="T52" fmla="*/ 8 w 249"/>
              <a:gd name="T53" fmla="*/ 1 h 7"/>
              <a:gd name="T54" fmla="*/ 1 w 249"/>
              <a:gd name="T55" fmla="*/ 2 h 7"/>
              <a:gd name="T56" fmla="*/ 7 w 249"/>
              <a:gd name="T57" fmla="*/ 6 h 7"/>
              <a:gd name="T58" fmla="*/ 22 w 249"/>
              <a:gd name="T59" fmla="*/ 6 h 7"/>
              <a:gd name="T60" fmla="*/ 34 w 249"/>
              <a:gd name="T61" fmla="*/ 6 h 7"/>
              <a:gd name="T62" fmla="*/ 49 w 249"/>
              <a:gd name="T63" fmla="*/ 6 h 7"/>
              <a:gd name="T64" fmla="*/ 62 w 249"/>
              <a:gd name="T65" fmla="*/ 6 h 7"/>
              <a:gd name="T66" fmla="*/ 77 w 249"/>
              <a:gd name="T67" fmla="*/ 6 h 7"/>
              <a:gd name="T68" fmla="*/ 89 w 249"/>
              <a:gd name="T69" fmla="*/ 6 h 7"/>
              <a:gd name="T70" fmla="*/ 104 w 249"/>
              <a:gd name="T71" fmla="*/ 6 h 7"/>
              <a:gd name="T72" fmla="*/ 117 w 249"/>
              <a:gd name="T73" fmla="*/ 6 h 7"/>
              <a:gd name="T74" fmla="*/ 132 w 249"/>
              <a:gd name="T75" fmla="*/ 6 h 7"/>
              <a:gd name="T76" fmla="*/ 145 w 249"/>
              <a:gd name="T77" fmla="*/ 6 h 7"/>
              <a:gd name="T78" fmla="*/ 160 w 249"/>
              <a:gd name="T79" fmla="*/ 6 h 7"/>
              <a:gd name="T80" fmla="*/ 172 w 249"/>
              <a:gd name="T81" fmla="*/ 6 h 7"/>
              <a:gd name="T82" fmla="*/ 187 w 249"/>
              <a:gd name="T83" fmla="*/ 6 h 7"/>
              <a:gd name="T84" fmla="*/ 200 w 249"/>
              <a:gd name="T85" fmla="*/ 6 h 7"/>
              <a:gd name="T86" fmla="*/ 215 w 249"/>
              <a:gd name="T87" fmla="*/ 6 h 7"/>
              <a:gd name="T88" fmla="*/ 228 w 249"/>
              <a:gd name="T89" fmla="*/ 6 h 7"/>
              <a:gd name="T90" fmla="*/ 243 w 249"/>
              <a:gd name="T91" fmla="*/ 6 h 7"/>
              <a:gd name="T92" fmla="*/ 249 w 249"/>
              <a:gd name="T93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9" h="7">
                <a:moveTo>
                  <a:pt x="249" y="0"/>
                </a:moveTo>
                <a:cubicBezTo>
                  <a:pt x="245" y="0"/>
                  <a:pt x="243" y="1"/>
                  <a:pt x="241" y="1"/>
                </a:cubicBezTo>
                <a:cubicBezTo>
                  <a:pt x="240" y="2"/>
                  <a:pt x="240" y="2"/>
                  <a:pt x="239" y="2"/>
                </a:cubicBezTo>
                <a:cubicBezTo>
                  <a:pt x="238" y="2"/>
                  <a:pt x="237" y="2"/>
                  <a:pt x="235" y="2"/>
                </a:cubicBezTo>
                <a:cubicBezTo>
                  <a:pt x="233" y="2"/>
                  <a:pt x="232" y="2"/>
                  <a:pt x="231" y="2"/>
                </a:cubicBezTo>
                <a:cubicBezTo>
                  <a:pt x="230" y="2"/>
                  <a:pt x="229" y="2"/>
                  <a:pt x="229" y="1"/>
                </a:cubicBezTo>
                <a:cubicBezTo>
                  <a:pt x="227" y="1"/>
                  <a:pt x="225" y="0"/>
                  <a:pt x="221" y="0"/>
                </a:cubicBezTo>
                <a:cubicBezTo>
                  <a:pt x="217" y="0"/>
                  <a:pt x="215" y="1"/>
                  <a:pt x="214" y="1"/>
                </a:cubicBezTo>
                <a:cubicBezTo>
                  <a:pt x="213" y="2"/>
                  <a:pt x="212" y="2"/>
                  <a:pt x="211" y="2"/>
                </a:cubicBezTo>
                <a:cubicBezTo>
                  <a:pt x="210" y="2"/>
                  <a:pt x="209" y="2"/>
                  <a:pt x="207" y="2"/>
                </a:cubicBezTo>
                <a:cubicBezTo>
                  <a:pt x="206" y="2"/>
                  <a:pt x="204" y="2"/>
                  <a:pt x="203" y="2"/>
                </a:cubicBezTo>
                <a:cubicBezTo>
                  <a:pt x="202" y="2"/>
                  <a:pt x="202" y="2"/>
                  <a:pt x="201" y="1"/>
                </a:cubicBezTo>
                <a:cubicBezTo>
                  <a:pt x="199" y="1"/>
                  <a:pt x="197" y="0"/>
                  <a:pt x="193" y="0"/>
                </a:cubicBezTo>
                <a:cubicBezTo>
                  <a:pt x="190" y="0"/>
                  <a:pt x="188" y="1"/>
                  <a:pt x="186" y="1"/>
                </a:cubicBezTo>
                <a:cubicBezTo>
                  <a:pt x="185" y="2"/>
                  <a:pt x="185" y="2"/>
                  <a:pt x="184" y="2"/>
                </a:cubicBezTo>
                <a:cubicBezTo>
                  <a:pt x="183" y="2"/>
                  <a:pt x="182" y="2"/>
                  <a:pt x="180" y="2"/>
                </a:cubicBezTo>
                <a:cubicBezTo>
                  <a:pt x="178" y="2"/>
                  <a:pt x="177" y="2"/>
                  <a:pt x="176" y="2"/>
                </a:cubicBezTo>
                <a:cubicBezTo>
                  <a:pt x="175" y="2"/>
                  <a:pt x="174" y="2"/>
                  <a:pt x="173" y="1"/>
                </a:cubicBezTo>
                <a:cubicBezTo>
                  <a:pt x="172" y="1"/>
                  <a:pt x="170" y="0"/>
                  <a:pt x="166" y="0"/>
                </a:cubicBezTo>
                <a:cubicBezTo>
                  <a:pt x="162" y="0"/>
                  <a:pt x="160" y="1"/>
                  <a:pt x="159" y="1"/>
                </a:cubicBezTo>
                <a:cubicBezTo>
                  <a:pt x="158" y="2"/>
                  <a:pt x="157" y="2"/>
                  <a:pt x="156" y="2"/>
                </a:cubicBezTo>
                <a:cubicBezTo>
                  <a:pt x="155" y="2"/>
                  <a:pt x="154" y="2"/>
                  <a:pt x="152" y="2"/>
                </a:cubicBezTo>
                <a:cubicBezTo>
                  <a:pt x="150" y="2"/>
                  <a:pt x="149" y="2"/>
                  <a:pt x="148" y="2"/>
                </a:cubicBezTo>
                <a:cubicBezTo>
                  <a:pt x="147" y="2"/>
                  <a:pt x="147" y="2"/>
                  <a:pt x="146" y="1"/>
                </a:cubicBezTo>
                <a:cubicBezTo>
                  <a:pt x="144" y="1"/>
                  <a:pt x="142" y="0"/>
                  <a:pt x="138" y="0"/>
                </a:cubicBezTo>
                <a:cubicBezTo>
                  <a:pt x="135" y="0"/>
                  <a:pt x="133" y="1"/>
                  <a:pt x="131" y="1"/>
                </a:cubicBezTo>
                <a:cubicBezTo>
                  <a:pt x="130" y="2"/>
                  <a:pt x="130" y="2"/>
                  <a:pt x="129" y="2"/>
                </a:cubicBezTo>
                <a:cubicBezTo>
                  <a:pt x="128" y="2"/>
                  <a:pt x="126" y="2"/>
                  <a:pt x="125" y="2"/>
                </a:cubicBezTo>
                <a:cubicBezTo>
                  <a:pt x="123" y="2"/>
                  <a:pt x="122" y="2"/>
                  <a:pt x="121" y="2"/>
                </a:cubicBezTo>
                <a:cubicBezTo>
                  <a:pt x="120" y="2"/>
                  <a:pt x="119" y="2"/>
                  <a:pt x="118" y="1"/>
                </a:cubicBezTo>
                <a:cubicBezTo>
                  <a:pt x="117" y="1"/>
                  <a:pt x="115" y="0"/>
                  <a:pt x="111" y="0"/>
                </a:cubicBezTo>
                <a:cubicBezTo>
                  <a:pt x="107" y="0"/>
                  <a:pt x="105" y="1"/>
                  <a:pt x="103" y="1"/>
                </a:cubicBezTo>
                <a:cubicBezTo>
                  <a:pt x="103" y="2"/>
                  <a:pt x="102" y="2"/>
                  <a:pt x="101" y="2"/>
                </a:cubicBezTo>
                <a:cubicBezTo>
                  <a:pt x="100" y="2"/>
                  <a:pt x="99" y="2"/>
                  <a:pt x="97" y="2"/>
                </a:cubicBezTo>
                <a:cubicBezTo>
                  <a:pt x="95" y="2"/>
                  <a:pt x="94" y="2"/>
                  <a:pt x="93" y="2"/>
                </a:cubicBezTo>
                <a:cubicBezTo>
                  <a:pt x="92" y="2"/>
                  <a:pt x="92" y="2"/>
                  <a:pt x="91" y="1"/>
                </a:cubicBezTo>
                <a:cubicBezTo>
                  <a:pt x="89" y="1"/>
                  <a:pt x="87" y="0"/>
                  <a:pt x="83" y="0"/>
                </a:cubicBezTo>
                <a:cubicBezTo>
                  <a:pt x="80" y="0"/>
                  <a:pt x="78" y="1"/>
                  <a:pt x="76" y="1"/>
                </a:cubicBezTo>
                <a:cubicBezTo>
                  <a:pt x="75" y="2"/>
                  <a:pt x="74" y="2"/>
                  <a:pt x="74" y="2"/>
                </a:cubicBezTo>
                <a:cubicBezTo>
                  <a:pt x="73" y="2"/>
                  <a:pt x="71" y="2"/>
                  <a:pt x="70" y="2"/>
                </a:cubicBezTo>
                <a:cubicBezTo>
                  <a:pt x="68" y="2"/>
                  <a:pt x="67" y="2"/>
                  <a:pt x="66" y="2"/>
                </a:cubicBezTo>
                <a:cubicBezTo>
                  <a:pt x="65" y="2"/>
                  <a:pt x="64" y="2"/>
                  <a:pt x="63" y="1"/>
                </a:cubicBezTo>
                <a:cubicBezTo>
                  <a:pt x="62" y="1"/>
                  <a:pt x="60" y="0"/>
                  <a:pt x="56" y="0"/>
                </a:cubicBezTo>
                <a:cubicBezTo>
                  <a:pt x="52" y="0"/>
                  <a:pt x="50" y="1"/>
                  <a:pt x="48" y="1"/>
                </a:cubicBezTo>
                <a:cubicBezTo>
                  <a:pt x="48" y="2"/>
                  <a:pt x="47" y="2"/>
                  <a:pt x="46" y="2"/>
                </a:cubicBezTo>
                <a:cubicBezTo>
                  <a:pt x="45" y="2"/>
                  <a:pt x="44" y="2"/>
                  <a:pt x="42" y="2"/>
                </a:cubicBezTo>
                <a:cubicBezTo>
                  <a:pt x="40" y="2"/>
                  <a:pt x="39" y="2"/>
                  <a:pt x="38" y="2"/>
                </a:cubicBezTo>
                <a:cubicBezTo>
                  <a:pt x="37" y="2"/>
                  <a:pt x="36" y="2"/>
                  <a:pt x="36" y="1"/>
                </a:cubicBezTo>
                <a:cubicBezTo>
                  <a:pt x="34" y="1"/>
                  <a:pt x="32" y="0"/>
                  <a:pt x="28" y="0"/>
                </a:cubicBezTo>
                <a:cubicBezTo>
                  <a:pt x="25" y="0"/>
                  <a:pt x="23" y="1"/>
                  <a:pt x="21" y="1"/>
                </a:cubicBezTo>
                <a:cubicBezTo>
                  <a:pt x="20" y="2"/>
                  <a:pt x="19" y="2"/>
                  <a:pt x="18" y="2"/>
                </a:cubicBezTo>
                <a:cubicBezTo>
                  <a:pt x="17" y="2"/>
                  <a:pt x="16" y="2"/>
                  <a:pt x="14" y="2"/>
                </a:cubicBezTo>
                <a:cubicBezTo>
                  <a:pt x="13" y="2"/>
                  <a:pt x="11" y="2"/>
                  <a:pt x="10" y="2"/>
                </a:cubicBezTo>
                <a:cubicBezTo>
                  <a:pt x="10" y="2"/>
                  <a:pt x="9" y="2"/>
                  <a:pt x="8" y="1"/>
                </a:cubicBezTo>
                <a:cubicBezTo>
                  <a:pt x="7" y="1"/>
                  <a:pt x="5" y="0"/>
                  <a:pt x="1" y="0"/>
                </a:cubicBezTo>
                <a:cubicBezTo>
                  <a:pt x="1" y="2"/>
                  <a:pt x="1" y="2"/>
                  <a:pt x="1" y="2"/>
                </a:cubicBezTo>
                <a:cubicBezTo>
                  <a:pt x="0" y="5"/>
                  <a:pt x="0" y="5"/>
                  <a:pt x="0" y="5"/>
                </a:cubicBezTo>
                <a:cubicBezTo>
                  <a:pt x="4" y="5"/>
                  <a:pt x="5" y="5"/>
                  <a:pt x="7" y="6"/>
                </a:cubicBezTo>
                <a:cubicBezTo>
                  <a:pt x="8" y="6"/>
                  <a:pt x="10" y="7"/>
                  <a:pt x="14" y="7"/>
                </a:cubicBezTo>
                <a:cubicBezTo>
                  <a:pt x="18" y="7"/>
                  <a:pt x="20" y="6"/>
                  <a:pt x="22" y="6"/>
                </a:cubicBezTo>
                <a:cubicBezTo>
                  <a:pt x="23" y="5"/>
                  <a:pt x="25" y="5"/>
                  <a:pt x="28" y="5"/>
                </a:cubicBezTo>
                <a:cubicBezTo>
                  <a:pt x="31" y="5"/>
                  <a:pt x="33" y="5"/>
                  <a:pt x="34" y="6"/>
                </a:cubicBezTo>
                <a:cubicBezTo>
                  <a:pt x="36" y="6"/>
                  <a:pt x="38" y="7"/>
                  <a:pt x="42" y="7"/>
                </a:cubicBezTo>
                <a:cubicBezTo>
                  <a:pt x="45" y="7"/>
                  <a:pt x="47" y="6"/>
                  <a:pt x="49" y="6"/>
                </a:cubicBezTo>
                <a:cubicBezTo>
                  <a:pt x="51" y="5"/>
                  <a:pt x="52" y="5"/>
                  <a:pt x="56" y="5"/>
                </a:cubicBezTo>
                <a:cubicBezTo>
                  <a:pt x="59" y="5"/>
                  <a:pt x="60" y="5"/>
                  <a:pt x="62" y="6"/>
                </a:cubicBezTo>
                <a:cubicBezTo>
                  <a:pt x="64" y="6"/>
                  <a:pt x="66" y="7"/>
                  <a:pt x="69" y="7"/>
                </a:cubicBezTo>
                <a:cubicBezTo>
                  <a:pt x="73" y="7"/>
                  <a:pt x="75" y="6"/>
                  <a:pt x="77" y="6"/>
                </a:cubicBezTo>
                <a:cubicBezTo>
                  <a:pt x="78" y="5"/>
                  <a:pt x="80" y="5"/>
                  <a:pt x="83" y="5"/>
                </a:cubicBezTo>
                <a:cubicBezTo>
                  <a:pt x="86" y="5"/>
                  <a:pt x="88" y="5"/>
                  <a:pt x="89" y="6"/>
                </a:cubicBezTo>
                <a:cubicBezTo>
                  <a:pt x="91" y="6"/>
                  <a:pt x="93" y="7"/>
                  <a:pt x="97" y="7"/>
                </a:cubicBezTo>
                <a:cubicBezTo>
                  <a:pt x="101" y="7"/>
                  <a:pt x="103" y="6"/>
                  <a:pt x="104" y="6"/>
                </a:cubicBezTo>
                <a:cubicBezTo>
                  <a:pt x="106" y="5"/>
                  <a:pt x="108" y="5"/>
                  <a:pt x="111" y="5"/>
                </a:cubicBezTo>
                <a:cubicBezTo>
                  <a:pt x="114" y="5"/>
                  <a:pt x="115" y="5"/>
                  <a:pt x="117" y="6"/>
                </a:cubicBezTo>
                <a:cubicBezTo>
                  <a:pt x="119" y="6"/>
                  <a:pt x="121" y="7"/>
                  <a:pt x="125" y="7"/>
                </a:cubicBezTo>
                <a:cubicBezTo>
                  <a:pt x="128" y="7"/>
                  <a:pt x="130" y="6"/>
                  <a:pt x="132" y="6"/>
                </a:cubicBezTo>
                <a:cubicBezTo>
                  <a:pt x="134" y="5"/>
                  <a:pt x="135" y="5"/>
                  <a:pt x="138" y="5"/>
                </a:cubicBezTo>
                <a:cubicBezTo>
                  <a:pt x="142" y="5"/>
                  <a:pt x="143" y="5"/>
                  <a:pt x="145" y="6"/>
                </a:cubicBezTo>
                <a:cubicBezTo>
                  <a:pt x="146" y="6"/>
                  <a:pt x="148" y="7"/>
                  <a:pt x="152" y="7"/>
                </a:cubicBezTo>
                <a:cubicBezTo>
                  <a:pt x="156" y="7"/>
                  <a:pt x="158" y="6"/>
                  <a:pt x="160" y="6"/>
                </a:cubicBezTo>
                <a:cubicBezTo>
                  <a:pt x="161" y="5"/>
                  <a:pt x="163" y="5"/>
                  <a:pt x="166" y="5"/>
                </a:cubicBezTo>
                <a:cubicBezTo>
                  <a:pt x="169" y="5"/>
                  <a:pt x="171" y="5"/>
                  <a:pt x="172" y="6"/>
                </a:cubicBezTo>
                <a:cubicBezTo>
                  <a:pt x="174" y="6"/>
                  <a:pt x="176" y="7"/>
                  <a:pt x="180" y="7"/>
                </a:cubicBezTo>
                <a:cubicBezTo>
                  <a:pt x="184" y="7"/>
                  <a:pt x="186" y="6"/>
                  <a:pt x="187" y="6"/>
                </a:cubicBezTo>
                <a:cubicBezTo>
                  <a:pt x="189" y="5"/>
                  <a:pt x="190" y="5"/>
                  <a:pt x="194" y="5"/>
                </a:cubicBezTo>
                <a:cubicBezTo>
                  <a:pt x="197" y="5"/>
                  <a:pt x="198" y="5"/>
                  <a:pt x="200" y="6"/>
                </a:cubicBezTo>
                <a:cubicBezTo>
                  <a:pt x="202" y="6"/>
                  <a:pt x="204" y="7"/>
                  <a:pt x="208" y="7"/>
                </a:cubicBezTo>
                <a:cubicBezTo>
                  <a:pt x="211" y="7"/>
                  <a:pt x="213" y="6"/>
                  <a:pt x="215" y="6"/>
                </a:cubicBezTo>
                <a:cubicBezTo>
                  <a:pt x="217" y="5"/>
                  <a:pt x="218" y="5"/>
                  <a:pt x="221" y="5"/>
                </a:cubicBezTo>
                <a:cubicBezTo>
                  <a:pt x="224" y="5"/>
                  <a:pt x="226" y="5"/>
                  <a:pt x="228" y="6"/>
                </a:cubicBezTo>
                <a:cubicBezTo>
                  <a:pt x="229" y="6"/>
                  <a:pt x="231" y="7"/>
                  <a:pt x="235" y="7"/>
                </a:cubicBezTo>
                <a:cubicBezTo>
                  <a:pt x="239" y="7"/>
                  <a:pt x="241" y="6"/>
                  <a:pt x="243" y="6"/>
                </a:cubicBezTo>
                <a:cubicBezTo>
                  <a:pt x="244" y="5"/>
                  <a:pt x="246" y="5"/>
                  <a:pt x="249" y="5"/>
                </a:cubicBezTo>
                <a:cubicBezTo>
                  <a:pt x="249" y="2"/>
                  <a:pt x="249" y="2"/>
                  <a:pt x="249" y="2"/>
                </a:cubicBezTo>
                <a:cubicBezTo>
                  <a:pt x="249" y="0"/>
                  <a:pt x="249" y="0"/>
                  <a:pt x="249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670"/>
          <p:cNvSpPr>
            <a:spLocks/>
          </p:cNvSpPr>
          <p:nvPr/>
        </p:nvSpPr>
        <p:spPr bwMode="auto">
          <a:xfrm>
            <a:off x="10834688" y="5851525"/>
            <a:ext cx="184150" cy="7938"/>
          </a:xfrm>
          <a:custGeom>
            <a:avLst/>
            <a:gdLst>
              <a:gd name="T0" fmla="*/ 130 w 150"/>
              <a:gd name="T1" fmla="*/ 0 h 7"/>
              <a:gd name="T2" fmla="*/ 122 w 150"/>
              <a:gd name="T3" fmla="*/ 1 h 7"/>
              <a:gd name="T4" fmla="*/ 117 w 150"/>
              <a:gd name="T5" fmla="*/ 2 h 7"/>
              <a:gd name="T6" fmla="*/ 111 w 150"/>
              <a:gd name="T7" fmla="*/ 1 h 7"/>
              <a:gd name="T8" fmla="*/ 104 w 150"/>
              <a:gd name="T9" fmla="*/ 0 h 7"/>
              <a:gd name="T10" fmla="*/ 97 w 150"/>
              <a:gd name="T11" fmla="*/ 1 h 7"/>
              <a:gd name="T12" fmla="*/ 91 w 150"/>
              <a:gd name="T13" fmla="*/ 2 h 7"/>
              <a:gd name="T14" fmla="*/ 85 w 150"/>
              <a:gd name="T15" fmla="*/ 1 h 7"/>
              <a:gd name="T16" fmla="*/ 78 w 150"/>
              <a:gd name="T17" fmla="*/ 0 h 7"/>
              <a:gd name="T18" fmla="*/ 71 w 150"/>
              <a:gd name="T19" fmla="*/ 1 h 7"/>
              <a:gd name="T20" fmla="*/ 65 w 150"/>
              <a:gd name="T21" fmla="*/ 2 h 7"/>
              <a:gd name="T22" fmla="*/ 59 w 150"/>
              <a:gd name="T23" fmla="*/ 1 h 7"/>
              <a:gd name="T24" fmla="*/ 52 w 150"/>
              <a:gd name="T25" fmla="*/ 0 h 7"/>
              <a:gd name="T26" fmla="*/ 45 w 150"/>
              <a:gd name="T27" fmla="*/ 1 h 7"/>
              <a:gd name="T28" fmla="*/ 39 w 150"/>
              <a:gd name="T29" fmla="*/ 2 h 7"/>
              <a:gd name="T30" fmla="*/ 34 w 150"/>
              <a:gd name="T31" fmla="*/ 1 h 7"/>
              <a:gd name="T32" fmla="*/ 27 w 150"/>
              <a:gd name="T33" fmla="*/ 0 h 7"/>
              <a:gd name="T34" fmla="*/ 19 w 150"/>
              <a:gd name="T35" fmla="*/ 1 h 7"/>
              <a:gd name="T36" fmla="*/ 14 w 150"/>
              <a:gd name="T37" fmla="*/ 2 h 7"/>
              <a:gd name="T38" fmla="*/ 8 w 150"/>
              <a:gd name="T39" fmla="*/ 1 h 7"/>
              <a:gd name="T40" fmla="*/ 1 w 150"/>
              <a:gd name="T41" fmla="*/ 0 h 7"/>
              <a:gd name="T42" fmla="*/ 0 w 150"/>
              <a:gd name="T43" fmla="*/ 5 h 7"/>
              <a:gd name="T44" fmla="*/ 6 w 150"/>
              <a:gd name="T45" fmla="*/ 6 h 7"/>
              <a:gd name="T46" fmla="*/ 13 w 150"/>
              <a:gd name="T47" fmla="*/ 7 h 7"/>
              <a:gd name="T48" fmla="*/ 20 w 150"/>
              <a:gd name="T49" fmla="*/ 6 h 7"/>
              <a:gd name="T50" fmla="*/ 26 w 150"/>
              <a:gd name="T51" fmla="*/ 5 h 7"/>
              <a:gd name="T52" fmla="*/ 32 w 150"/>
              <a:gd name="T53" fmla="*/ 6 h 7"/>
              <a:gd name="T54" fmla="*/ 39 w 150"/>
              <a:gd name="T55" fmla="*/ 7 h 7"/>
              <a:gd name="T56" fmla="*/ 46 w 150"/>
              <a:gd name="T57" fmla="*/ 6 h 7"/>
              <a:gd name="T58" fmla="*/ 52 w 150"/>
              <a:gd name="T59" fmla="*/ 5 h 7"/>
              <a:gd name="T60" fmla="*/ 58 w 150"/>
              <a:gd name="T61" fmla="*/ 6 h 7"/>
              <a:gd name="T62" fmla="*/ 65 w 150"/>
              <a:gd name="T63" fmla="*/ 7 h 7"/>
              <a:gd name="T64" fmla="*/ 72 w 150"/>
              <a:gd name="T65" fmla="*/ 6 h 7"/>
              <a:gd name="T66" fmla="*/ 78 w 150"/>
              <a:gd name="T67" fmla="*/ 5 h 7"/>
              <a:gd name="T68" fmla="*/ 84 w 150"/>
              <a:gd name="T69" fmla="*/ 6 h 7"/>
              <a:gd name="T70" fmla="*/ 91 w 150"/>
              <a:gd name="T71" fmla="*/ 7 h 7"/>
              <a:gd name="T72" fmla="*/ 98 w 150"/>
              <a:gd name="T73" fmla="*/ 6 h 7"/>
              <a:gd name="T74" fmla="*/ 104 w 150"/>
              <a:gd name="T75" fmla="*/ 5 h 7"/>
              <a:gd name="T76" fmla="*/ 109 w 150"/>
              <a:gd name="T77" fmla="*/ 6 h 7"/>
              <a:gd name="T78" fmla="*/ 117 w 150"/>
              <a:gd name="T79" fmla="*/ 7 h 7"/>
              <a:gd name="T80" fmla="*/ 124 w 150"/>
              <a:gd name="T81" fmla="*/ 6 h 7"/>
              <a:gd name="T82" fmla="*/ 130 w 150"/>
              <a:gd name="T83" fmla="*/ 5 h 7"/>
              <a:gd name="T84" fmla="*/ 135 w 150"/>
              <a:gd name="T85" fmla="*/ 6 h 7"/>
              <a:gd name="T86" fmla="*/ 142 w 150"/>
              <a:gd name="T87" fmla="*/ 7 h 7"/>
              <a:gd name="T88" fmla="*/ 143 w 150"/>
              <a:gd name="T89" fmla="*/ 7 h 7"/>
              <a:gd name="T90" fmla="*/ 150 w 150"/>
              <a:gd name="T91" fmla="*/ 1 h 7"/>
              <a:gd name="T92" fmla="*/ 148 w 150"/>
              <a:gd name="T93" fmla="*/ 1 h 7"/>
              <a:gd name="T94" fmla="*/ 142 w 150"/>
              <a:gd name="T95" fmla="*/ 2 h 7"/>
              <a:gd name="T96" fmla="*/ 137 w 150"/>
              <a:gd name="T97" fmla="*/ 1 h 7"/>
              <a:gd name="T98" fmla="*/ 130 w 150"/>
              <a:gd name="T9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0" h="7">
                <a:moveTo>
                  <a:pt x="130" y="0"/>
                </a:moveTo>
                <a:cubicBezTo>
                  <a:pt x="126" y="0"/>
                  <a:pt x="124" y="1"/>
                  <a:pt x="122" y="1"/>
                </a:cubicBezTo>
                <a:cubicBezTo>
                  <a:pt x="121" y="2"/>
                  <a:pt x="119" y="2"/>
                  <a:pt x="117" y="2"/>
                </a:cubicBezTo>
                <a:cubicBezTo>
                  <a:pt x="114" y="2"/>
                  <a:pt x="112" y="2"/>
                  <a:pt x="111" y="1"/>
                </a:cubicBezTo>
                <a:cubicBezTo>
                  <a:pt x="109" y="1"/>
                  <a:pt x="107" y="0"/>
                  <a:pt x="104" y="0"/>
                </a:cubicBezTo>
                <a:cubicBezTo>
                  <a:pt x="100" y="0"/>
                  <a:pt x="98" y="1"/>
                  <a:pt x="97" y="1"/>
                </a:cubicBezTo>
                <a:cubicBezTo>
                  <a:pt x="95" y="2"/>
                  <a:pt x="94" y="2"/>
                  <a:pt x="91" y="2"/>
                </a:cubicBezTo>
                <a:cubicBezTo>
                  <a:pt x="88" y="2"/>
                  <a:pt x="87" y="2"/>
                  <a:pt x="85" y="1"/>
                </a:cubicBezTo>
                <a:cubicBezTo>
                  <a:pt x="83" y="1"/>
                  <a:pt x="82" y="0"/>
                  <a:pt x="78" y="0"/>
                </a:cubicBezTo>
                <a:cubicBezTo>
                  <a:pt x="74" y="0"/>
                  <a:pt x="73" y="1"/>
                  <a:pt x="71" y="1"/>
                </a:cubicBezTo>
                <a:cubicBezTo>
                  <a:pt x="69" y="2"/>
                  <a:pt x="68" y="2"/>
                  <a:pt x="65" y="2"/>
                </a:cubicBezTo>
                <a:cubicBezTo>
                  <a:pt x="62" y="2"/>
                  <a:pt x="61" y="2"/>
                  <a:pt x="59" y="1"/>
                </a:cubicBezTo>
                <a:cubicBezTo>
                  <a:pt x="58" y="1"/>
                  <a:pt x="56" y="0"/>
                  <a:pt x="52" y="0"/>
                </a:cubicBezTo>
                <a:cubicBezTo>
                  <a:pt x="49" y="0"/>
                  <a:pt x="47" y="1"/>
                  <a:pt x="45" y="1"/>
                </a:cubicBezTo>
                <a:cubicBezTo>
                  <a:pt x="44" y="2"/>
                  <a:pt x="42" y="2"/>
                  <a:pt x="39" y="2"/>
                </a:cubicBezTo>
                <a:cubicBezTo>
                  <a:pt x="36" y="2"/>
                  <a:pt x="35" y="2"/>
                  <a:pt x="34" y="1"/>
                </a:cubicBezTo>
                <a:cubicBezTo>
                  <a:pt x="32" y="1"/>
                  <a:pt x="30" y="0"/>
                  <a:pt x="27" y="0"/>
                </a:cubicBezTo>
                <a:cubicBezTo>
                  <a:pt x="23" y="0"/>
                  <a:pt x="21" y="1"/>
                  <a:pt x="19" y="1"/>
                </a:cubicBezTo>
                <a:cubicBezTo>
                  <a:pt x="18" y="2"/>
                  <a:pt x="16" y="2"/>
                  <a:pt x="14" y="2"/>
                </a:cubicBezTo>
                <a:cubicBezTo>
                  <a:pt x="11" y="2"/>
                  <a:pt x="9" y="2"/>
                  <a:pt x="8" y="1"/>
                </a:cubicBezTo>
                <a:cubicBezTo>
                  <a:pt x="6" y="1"/>
                  <a:pt x="4" y="0"/>
                  <a:pt x="1" y="0"/>
                </a:cubicBezTo>
                <a:cubicBezTo>
                  <a:pt x="0" y="5"/>
                  <a:pt x="0" y="5"/>
                  <a:pt x="0" y="5"/>
                </a:cubicBezTo>
                <a:cubicBezTo>
                  <a:pt x="3" y="5"/>
                  <a:pt x="5" y="5"/>
                  <a:pt x="6" y="6"/>
                </a:cubicBezTo>
                <a:cubicBezTo>
                  <a:pt x="8" y="6"/>
                  <a:pt x="10" y="7"/>
                  <a:pt x="13" y="7"/>
                </a:cubicBezTo>
                <a:cubicBezTo>
                  <a:pt x="17" y="7"/>
                  <a:pt x="19" y="6"/>
                  <a:pt x="20" y="6"/>
                </a:cubicBezTo>
                <a:cubicBezTo>
                  <a:pt x="22" y="5"/>
                  <a:pt x="23" y="5"/>
                  <a:pt x="26" y="5"/>
                </a:cubicBezTo>
                <a:cubicBezTo>
                  <a:pt x="29" y="5"/>
                  <a:pt x="30" y="5"/>
                  <a:pt x="32" y="6"/>
                </a:cubicBezTo>
                <a:cubicBezTo>
                  <a:pt x="34" y="6"/>
                  <a:pt x="35" y="7"/>
                  <a:pt x="39" y="7"/>
                </a:cubicBezTo>
                <a:cubicBezTo>
                  <a:pt x="43" y="7"/>
                  <a:pt x="45" y="6"/>
                  <a:pt x="46" y="6"/>
                </a:cubicBezTo>
                <a:cubicBezTo>
                  <a:pt x="48" y="5"/>
                  <a:pt x="49" y="5"/>
                  <a:pt x="52" y="5"/>
                </a:cubicBezTo>
                <a:cubicBezTo>
                  <a:pt x="55" y="5"/>
                  <a:pt x="56" y="5"/>
                  <a:pt x="58" y="6"/>
                </a:cubicBezTo>
                <a:cubicBezTo>
                  <a:pt x="59" y="6"/>
                  <a:pt x="61" y="7"/>
                  <a:pt x="65" y="7"/>
                </a:cubicBezTo>
                <a:cubicBezTo>
                  <a:pt x="68" y="7"/>
                  <a:pt x="70" y="6"/>
                  <a:pt x="72" y="6"/>
                </a:cubicBezTo>
                <a:cubicBezTo>
                  <a:pt x="74" y="5"/>
                  <a:pt x="75" y="5"/>
                  <a:pt x="78" y="5"/>
                </a:cubicBezTo>
                <a:cubicBezTo>
                  <a:pt x="81" y="5"/>
                  <a:pt x="82" y="5"/>
                  <a:pt x="84" y="6"/>
                </a:cubicBezTo>
                <a:cubicBezTo>
                  <a:pt x="85" y="6"/>
                  <a:pt x="87" y="7"/>
                  <a:pt x="91" y="7"/>
                </a:cubicBezTo>
                <a:cubicBezTo>
                  <a:pt x="94" y="7"/>
                  <a:pt x="96" y="6"/>
                  <a:pt x="98" y="6"/>
                </a:cubicBezTo>
                <a:cubicBezTo>
                  <a:pt x="100" y="5"/>
                  <a:pt x="101" y="5"/>
                  <a:pt x="104" y="5"/>
                </a:cubicBezTo>
                <a:cubicBezTo>
                  <a:pt x="107" y="5"/>
                  <a:pt x="108" y="5"/>
                  <a:pt x="109" y="6"/>
                </a:cubicBezTo>
                <a:cubicBezTo>
                  <a:pt x="111" y="6"/>
                  <a:pt x="113" y="7"/>
                  <a:pt x="117" y="7"/>
                </a:cubicBezTo>
                <a:cubicBezTo>
                  <a:pt x="120" y="7"/>
                  <a:pt x="122" y="6"/>
                  <a:pt x="124" y="6"/>
                </a:cubicBezTo>
                <a:cubicBezTo>
                  <a:pt x="125" y="5"/>
                  <a:pt x="127" y="5"/>
                  <a:pt x="130" y="5"/>
                </a:cubicBezTo>
                <a:cubicBezTo>
                  <a:pt x="132" y="5"/>
                  <a:pt x="134" y="5"/>
                  <a:pt x="135" y="6"/>
                </a:cubicBezTo>
                <a:cubicBezTo>
                  <a:pt x="137" y="6"/>
                  <a:pt x="139" y="7"/>
                  <a:pt x="142" y="7"/>
                </a:cubicBezTo>
                <a:cubicBezTo>
                  <a:pt x="143" y="7"/>
                  <a:pt x="143" y="7"/>
                  <a:pt x="143" y="7"/>
                </a:cubicBezTo>
                <a:cubicBezTo>
                  <a:pt x="150" y="1"/>
                  <a:pt x="150" y="1"/>
                  <a:pt x="150" y="1"/>
                </a:cubicBezTo>
                <a:cubicBezTo>
                  <a:pt x="149" y="1"/>
                  <a:pt x="149" y="1"/>
                  <a:pt x="148" y="1"/>
                </a:cubicBezTo>
                <a:cubicBezTo>
                  <a:pt x="147" y="2"/>
                  <a:pt x="145" y="2"/>
                  <a:pt x="142" y="2"/>
                </a:cubicBezTo>
                <a:cubicBezTo>
                  <a:pt x="140" y="2"/>
                  <a:pt x="138" y="2"/>
                  <a:pt x="137" y="1"/>
                </a:cubicBezTo>
                <a:cubicBezTo>
                  <a:pt x="135" y="1"/>
                  <a:pt x="133" y="0"/>
                  <a:pt x="130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671"/>
          <p:cNvSpPr>
            <a:spLocks/>
          </p:cNvSpPr>
          <p:nvPr/>
        </p:nvSpPr>
        <p:spPr bwMode="auto">
          <a:xfrm>
            <a:off x="10795000" y="5875338"/>
            <a:ext cx="196850" cy="9525"/>
          </a:xfrm>
          <a:custGeom>
            <a:avLst/>
            <a:gdLst>
              <a:gd name="T0" fmla="*/ 149 w 160"/>
              <a:gd name="T1" fmla="*/ 0 h 7"/>
              <a:gd name="T2" fmla="*/ 141 w 160"/>
              <a:gd name="T3" fmla="*/ 1 h 7"/>
              <a:gd name="T4" fmla="*/ 134 w 160"/>
              <a:gd name="T5" fmla="*/ 2 h 7"/>
              <a:gd name="T6" fmla="*/ 127 w 160"/>
              <a:gd name="T7" fmla="*/ 1 h 7"/>
              <a:gd name="T8" fmla="*/ 119 w 160"/>
              <a:gd name="T9" fmla="*/ 0 h 7"/>
              <a:gd name="T10" fmla="*/ 111 w 160"/>
              <a:gd name="T11" fmla="*/ 1 h 7"/>
              <a:gd name="T12" fmla="*/ 104 w 160"/>
              <a:gd name="T13" fmla="*/ 2 h 7"/>
              <a:gd name="T14" fmla="*/ 97 w 160"/>
              <a:gd name="T15" fmla="*/ 1 h 7"/>
              <a:gd name="T16" fmla="*/ 90 w 160"/>
              <a:gd name="T17" fmla="*/ 0 h 7"/>
              <a:gd name="T18" fmla="*/ 81 w 160"/>
              <a:gd name="T19" fmla="*/ 1 h 7"/>
              <a:gd name="T20" fmla="*/ 75 w 160"/>
              <a:gd name="T21" fmla="*/ 2 h 7"/>
              <a:gd name="T22" fmla="*/ 68 w 160"/>
              <a:gd name="T23" fmla="*/ 1 h 7"/>
              <a:gd name="T24" fmla="*/ 60 w 160"/>
              <a:gd name="T25" fmla="*/ 0 h 7"/>
              <a:gd name="T26" fmla="*/ 52 w 160"/>
              <a:gd name="T27" fmla="*/ 1 h 7"/>
              <a:gd name="T28" fmla="*/ 45 w 160"/>
              <a:gd name="T29" fmla="*/ 2 h 7"/>
              <a:gd name="T30" fmla="*/ 38 w 160"/>
              <a:gd name="T31" fmla="*/ 1 h 7"/>
              <a:gd name="T32" fmla="*/ 30 w 160"/>
              <a:gd name="T33" fmla="*/ 0 h 7"/>
              <a:gd name="T34" fmla="*/ 22 w 160"/>
              <a:gd name="T35" fmla="*/ 1 h 7"/>
              <a:gd name="T36" fmla="*/ 15 w 160"/>
              <a:gd name="T37" fmla="*/ 2 h 7"/>
              <a:gd name="T38" fmla="*/ 9 w 160"/>
              <a:gd name="T39" fmla="*/ 1 h 7"/>
              <a:gd name="T40" fmla="*/ 1 w 160"/>
              <a:gd name="T41" fmla="*/ 0 h 7"/>
              <a:gd name="T42" fmla="*/ 0 w 160"/>
              <a:gd name="T43" fmla="*/ 5 h 7"/>
              <a:gd name="T44" fmla="*/ 7 w 160"/>
              <a:gd name="T45" fmla="*/ 6 h 7"/>
              <a:gd name="T46" fmla="*/ 15 w 160"/>
              <a:gd name="T47" fmla="*/ 7 h 7"/>
              <a:gd name="T48" fmla="*/ 23 w 160"/>
              <a:gd name="T49" fmla="*/ 6 h 7"/>
              <a:gd name="T50" fmla="*/ 30 w 160"/>
              <a:gd name="T51" fmla="*/ 5 h 7"/>
              <a:gd name="T52" fmla="*/ 37 w 160"/>
              <a:gd name="T53" fmla="*/ 6 h 7"/>
              <a:gd name="T54" fmla="*/ 45 w 160"/>
              <a:gd name="T55" fmla="*/ 7 h 7"/>
              <a:gd name="T56" fmla="*/ 53 w 160"/>
              <a:gd name="T57" fmla="*/ 6 h 7"/>
              <a:gd name="T58" fmla="*/ 60 w 160"/>
              <a:gd name="T59" fmla="*/ 5 h 7"/>
              <a:gd name="T60" fmla="*/ 66 w 160"/>
              <a:gd name="T61" fmla="*/ 6 h 7"/>
              <a:gd name="T62" fmla="*/ 74 w 160"/>
              <a:gd name="T63" fmla="*/ 7 h 7"/>
              <a:gd name="T64" fmla="*/ 82 w 160"/>
              <a:gd name="T65" fmla="*/ 6 h 7"/>
              <a:gd name="T66" fmla="*/ 89 w 160"/>
              <a:gd name="T67" fmla="*/ 5 h 7"/>
              <a:gd name="T68" fmla="*/ 96 w 160"/>
              <a:gd name="T69" fmla="*/ 6 h 7"/>
              <a:gd name="T70" fmla="*/ 104 w 160"/>
              <a:gd name="T71" fmla="*/ 7 h 7"/>
              <a:gd name="T72" fmla="*/ 112 w 160"/>
              <a:gd name="T73" fmla="*/ 6 h 7"/>
              <a:gd name="T74" fmla="*/ 119 w 160"/>
              <a:gd name="T75" fmla="*/ 5 h 7"/>
              <a:gd name="T76" fmla="*/ 126 w 160"/>
              <a:gd name="T77" fmla="*/ 6 h 7"/>
              <a:gd name="T78" fmla="*/ 134 w 160"/>
              <a:gd name="T79" fmla="*/ 7 h 7"/>
              <a:gd name="T80" fmla="*/ 142 w 160"/>
              <a:gd name="T81" fmla="*/ 6 h 7"/>
              <a:gd name="T82" fmla="*/ 149 w 160"/>
              <a:gd name="T83" fmla="*/ 5 h 7"/>
              <a:gd name="T84" fmla="*/ 155 w 160"/>
              <a:gd name="T85" fmla="*/ 6 h 7"/>
              <a:gd name="T86" fmla="*/ 156 w 160"/>
              <a:gd name="T87" fmla="*/ 6 h 7"/>
              <a:gd name="T88" fmla="*/ 160 w 160"/>
              <a:gd name="T89" fmla="*/ 2 h 7"/>
              <a:gd name="T90" fmla="*/ 157 w 160"/>
              <a:gd name="T91" fmla="*/ 1 h 7"/>
              <a:gd name="T92" fmla="*/ 149 w 160"/>
              <a:gd name="T9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0" h="7">
                <a:moveTo>
                  <a:pt x="149" y="0"/>
                </a:moveTo>
                <a:cubicBezTo>
                  <a:pt x="145" y="0"/>
                  <a:pt x="142" y="1"/>
                  <a:pt x="141" y="1"/>
                </a:cubicBezTo>
                <a:cubicBezTo>
                  <a:pt x="139" y="2"/>
                  <a:pt x="137" y="2"/>
                  <a:pt x="134" y="2"/>
                </a:cubicBezTo>
                <a:cubicBezTo>
                  <a:pt x="130" y="2"/>
                  <a:pt x="129" y="2"/>
                  <a:pt x="127" y="1"/>
                </a:cubicBezTo>
                <a:cubicBezTo>
                  <a:pt x="125" y="1"/>
                  <a:pt x="123" y="0"/>
                  <a:pt x="119" y="0"/>
                </a:cubicBezTo>
                <a:cubicBezTo>
                  <a:pt x="115" y="0"/>
                  <a:pt x="113" y="1"/>
                  <a:pt x="111" y="1"/>
                </a:cubicBezTo>
                <a:cubicBezTo>
                  <a:pt x="109" y="2"/>
                  <a:pt x="108" y="2"/>
                  <a:pt x="104" y="2"/>
                </a:cubicBezTo>
                <a:cubicBezTo>
                  <a:pt x="101" y="2"/>
                  <a:pt x="99" y="2"/>
                  <a:pt x="97" y="1"/>
                </a:cubicBezTo>
                <a:cubicBezTo>
                  <a:pt x="96" y="1"/>
                  <a:pt x="94" y="0"/>
                  <a:pt x="90" y="0"/>
                </a:cubicBezTo>
                <a:cubicBezTo>
                  <a:pt x="85" y="0"/>
                  <a:pt x="83" y="1"/>
                  <a:pt x="81" y="1"/>
                </a:cubicBezTo>
                <a:cubicBezTo>
                  <a:pt x="80" y="2"/>
                  <a:pt x="78" y="2"/>
                  <a:pt x="75" y="2"/>
                </a:cubicBezTo>
                <a:cubicBezTo>
                  <a:pt x="71" y="2"/>
                  <a:pt x="70" y="2"/>
                  <a:pt x="68" y="1"/>
                </a:cubicBezTo>
                <a:cubicBezTo>
                  <a:pt x="66" y="1"/>
                  <a:pt x="64" y="0"/>
                  <a:pt x="60" y="0"/>
                </a:cubicBezTo>
                <a:cubicBezTo>
                  <a:pt x="56" y="0"/>
                  <a:pt x="54" y="1"/>
                  <a:pt x="52" y="1"/>
                </a:cubicBezTo>
                <a:cubicBezTo>
                  <a:pt x="50" y="2"/>
                  <a:pt x="48" y="2"/>
                  <a:pt x="45" y="2"/>
                </a:cubicBezTo>
                <a:cubicBezTo>
                  <a:pt x="42" y="2"/>
                  <a:pt x="40" y="2"/>
                  <a:pt x="38" y="1"/>
                </a:cubicBezTo>
                <a:cubicBezTo>
                  <a:pt x="36" y="1"/>
                  <a:pt x="34" y="0"/>
                  <a:pt x="30" y="0"/>
                </a:cubicBezTo>
                <a:cubicBezTo>
                  <a:pt x="26" y="0"/>
                  <a:pt x="24" y="1"/>
                  <a:pt x="22" y="1"/>
                </a:cubicBezTo>
                <a:cubicBezTo>
                  <a:pt x="20" y="2"/>
                  <a:pt x="19" y="2"/>
                  <a:pt x="15" y="2"/>
                </a:cubicBezTo>
                <a:cubicBezTo>
                  <a:pt x="12" y="2"/>
                  <a:pt x="10" y="2"/>
                  <a:pt x="9" y="1"/>
                </a:cubicBezTo>
                <a:cubicBezTo>
                  <a:pt x="7" y="1"/>
                  <a:pt x="5" y="0"/>
                  <a:pt x="1" y="0"/>
                </a:cubicBezTo>
                <a:cubicBezTo>
                  <a:pt x="0" y="5"/>
                  <a:pt x="0" y="5"/>
                  <a:pt x="0" y="5"/>
                </a:cubicBezTo>
                <a:cubicBezTo>
                  <a:pt x="4" y="5"/>
                  <a:pt x="5" y="5"/>
                  <a:pt x="7" y="6"/>
                </a:cubicBezTo>
                <a:cubicBezTo>
                  <a:pt x="9" y="6"/>
                  <a:pt x="11" y="7"/>
                  <a:pt x="15" y="7"/>
                </a:cubicBezTo>
                <a:cubicBezTo>
                  <a:pt x="19" y="7"/>
                  <a:pt x="21" y="6"/>
                  <a:pt x="23" y="6"/>
                </a:cubicBezTo>
                <a:cubicBezTo>
                  <a:pt x="25" y="5"/>
                  <a:pt x="27" y="5"/>
                  <a:pt x="30" y="5"/>
                </a:cubicBezTo>
                <a:cubicBezTo>
                  <a:pt x="33" y="5"/>
                  <a:pt x="35" y="5"/>
                  <a:pt x="37" y="6"/>
                </a:cubicBezTo>
                <a:cubicBezTo>
                  <a:pt x="39" y="6"/>
                  <a:pt x="41" y="7"/>
                  <a:pt x="45" y="7"/>
                </a:cubicBezTo>
                <a:cubicBezTo>
                  <a:pt x="49" y="7"/>
                  <a:pt x="51" y="6"/>
                  <a:pt x="53" y="6"/>
                </a:cubicBezTo>
                <a:cubicBezTo>
                  <a:pt x="55" y="5"/>
                  <a:pt x="56" y="5"/>
                  <a:pt x="60" y="5"/>
                </a:cubicBezTo>
                <a:cubicBezTo>
                  <a:pt x="63" y="5"/>
                  <a:pt x="65" y="5"/>
                  <a:pt x="66" y="6"/>
                </a:cubicBezTo>
                <a:cubicBezTo>
                  <a:pt x="68" y="6"/>
                  <a:pt x="70" y="7"/>
                  <a:pt x="74" y="7"/>
                </a:cubicBezTo>
                <a:cubicBezTo>
                  <a:pt x="78" y="7"/>
                  <a:pt x="81" y="6"/>
                  <a:pt x="82" y="6"/>
                </a:cubicBezTo>
                <a:cubicBezTo>
                  <a:pt x="84" y="5"/>
                  <a:pt x="86" y="5"/>
                  <a:pt x="89" y="5"/>
                </a:cubicBezTo>
                <a:cubicBezTo>
                  <a:pt x="93" y="5"/>
                  <a:pt x="94" y="5"/>
                  <a:pt x="96" y="6"/>
                </a:cubicBezTo>
                <a:cubicBezTo>
                  <a:pt x="98" y="6"/>
                  <a:pt x="100" y="7"/>
                  <a:pt x="104" y="7"/>
                </a:cubicBezTo>
                <a:cubicBezTo>
                  <a:pt x="108" y="7"/>
                  <a:pt x="110" y="6"/>
                  <a:pt x="112" y="6"/>
                </a:cubicBezTo>
                <a:cubicBezTo>
                  <a:pt x="114" y="5"/>
                  <a:pt x="116" y="5"/>
                  <a:pt x="119" y="5"/>
                </a:cubicBezTo>
                <a:cubicBezTo>
                  <a:pt x="122" y="5"/>
                  <a:pt x="124" y="5"/>
                  <a:pt x="126" y="6"/>
                </a:cubicBezTo>
                <a:cubicBezTo>
                  <a:pt x="128" y="6"/>
                  <a:pt x="130" y="7"/>
                  <a:pt x="134" y="7"/>
                </a:cubicBezTo>
                <a:cubicBezTo>
                  <a:pt x="138" y="7"/>
                  <a:pt x="140" y="6"/>
                  <a:pt x="142" y="6"/>
                </a:cubicBezTo>
                <a:cubicBezTo>
                  <a:pt x="144" y="5"/>
                  <a:pt x="145" y="5"/>
                  <a:pt x="149" y="5"/>
                </a:cubicBezTo>
                <a:cubicBezTo>
                  <a:pt x="152" y="5"/>
                  <a:pt x="154" y="5"/>
                  <a:pt x="155" y="6"/>
                </a:cubicBezTo>
                <a:cubicBezTo>
                  <a:pt x="155" y="6"/>
                  <a:pt x="155" y="6"/>
                  <a:pt x="156" y="6"/>
                </a:cubicBezTo>
                <a:cubicBezTo>
                  <a:pt x="160" y="2"/>
                  <a:pt x="160" y="2"/>
                  <a:pt x="160" y="2"/>
                </a:cubicBezTo>
                <a:cubicBezTo>
                  <a:pt x="158" y="2"/>
                  <a:pt x="158" y="2"/>
                  <a:pt x="157" y="1"/>
                </a:cubicBezTo>
                <a:cubicBezTo>
                  <a:pt x="155" y="1"/>
                  <a:pt x="153" y="0"/>
                  <a:pt x="149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672"/>
          <p:cNvSpPr>
            <a:spLocks/>
          </p:cNvSpPr>
          <p:nvPr/>
        </p:nvSpPr>
        <p:spPr bwMode="auto">
          <a:xfrm>
            <a:off x="10791825" y="5903913"/>
            <a:ext cx="168275" cy="7938"/>
          </a:xfrm>
          <a:custGeom>
            <a:avLst/>
            <a:gdLst>
              <a:gd name="T0" fmla="*/ 120 w 137"/>
              <a:gd name="T1" fmla="*/ 0 h 6"/>
              <a:gd name="T2" fmla="*/ 112 w 137"/>
              <a:gd name="T3" fmla="*/ 1 h 6"/>
              <a:gd name="T4" fmla="*/ 105 w 137"/>
              <a:gd name="T5" fmla="*/ 2 h 6"/>
              <a:gd name="T6" fmla="*/ 99 w 137"/>
              <a:gd name="T7" fmla="*/ 1 h 6"/>
              <a:gd name="T8" fmla="*/ 90 w 137"/>
              <a:gd name="T9" fmla="*/ 0 h 6"/>
              <a:gd name="T10" fmla="*/ 82 w 137"/>
              <a:gd name="T11" fmla="*/ 1 h 6"/>
              <a:gd name="T12" fmla="*/ 75 w 137"/>
              <a:gd name="T13" fmla="*/ 2 h 6"/>
              <a:gd name="T14" fmla="*/ 69 w 137"/>
              <a:gd name="T15" fmla="*/ 1 h 6"/>
              <a:gd name="T16" fmla="*/ 60 w 137"/>
              <a:gd name="T17" fmla="*/ 0 h 6"/>
              <a:gd name="T18" fmla="*/ 52 w 137"/>
              <a:gd name="T19" fmla="*/ 1 h 6"/>
              <a:gd name="T20" fmla="*/ 45 w 137"/>
              <a:gd name="T21" fmla="*/ 2 h 6"/>
              <a:gd name="T22" fmla="*/ 39 w 137"/>
              <a:gd name="T23" fmla="*/ 1 h 6"/>
              <a:gd name="T24" fmla="*/ 30 w 137"/>
              <a:gd name="T25" fmla="*/ 0 h 6"/>
              <a:gd name="T26" fmla="*/ 22 w 137"/>
              <a:gd name="T27" fmla="*/ 1 h 6"/>
              <a:gd name="T28" fmla="*/ 15 w 137"/>
              <a:gd name="T29" fmla="*/ 2 h 6"/>
              <a:gd name="T30" fmla="*/ 9 w 137"/>
              <a:gd name="T31" fmla="*/ 1 h 6"/>
              <a:gd name="T32" fmla="*/ 0 w 137"/>
              <a:gd name="T33" fmla="*/ 0 h 6"/>
              <a:gd name="T34" fmla="*/ 0 w 137"/>
              <a:gd name="T35" fmla="*/ 4 h 6"/>
              <a:gd name="T36" fmla="*/ 7 w 137"/>
              <a:gd name="T37" fmla="*/ 5 h 6"/>
              <a:gd name="T38" fmla="*/ 15 w 137"/>
              <a:gd name="T39" fmla="*/ 6 h 6"/>
              <a:gd name="T40" fmla="*/ 23 w 137"/>
              <a:gd name="T41" fmla="*/ 5 h 6"/>
              <a:gd name="T42" fmla="*/ 30 w 137"/>
              <a:gd name="T43" fmla="*/ 4 h 6"/>
              <a:gd name="T44" fmla="*/ 37 w 137"/>
              <a:gd name="T45" fmla="*/ 5 h 6"/>
              <a:gd name="T46" fmla="*/ 45 w 137"/>
              <a:gd name="T47" fmla="*/ 6 h 6"/>
              <a:gd name="T48" fmla="*/ 53 w 137"/>
              <a:gd name="T49" fmla="*/ 5 h 6"/>
              <a:gd name="T50" fmla="*/ 60 w 137"/>
              <a:gd name="T51" fmla="*/ 4 h 6"/>
              <a:gd name="T52" fmla="*/ 67 w 137"/>
              <a:gd name="T53" fmla="*/ 5 h 6"/>
              <a:gd name="T54" fmla="*/ 75 w 137"/>
              <a:gd name="T55" fmla="*/ 6 h 6"/>
              <a:gd name="T56" fmla="*/ 83 w 137"/>
              <a:gd name="T57" fmla="*/ 5 h 6"/>
              <a:gd name="T58" fmla="*/ 90 w 137"/>
              <a:gd name="T59" fmla="*/ 4 h 6"/>
              <a:gd name="T60" fmla="*/ 97 w 137"/>
              <a:gd name="T61" fmla="*/ 5 h 6"/>
              <a:gd name="T62" fmla="*/ 105 w 137"/>
              <a:gd name="T63" fmla="*/ 6 h 6"/>
              <a:gd name="T64" fmla="*/ 113 w 137"/>
              <a:gd name="T65" fmla="*/ 5 h 6"/>
              <a:gd name="T66" fmla="*/ 120 w 137"/>
              <a:gd name="T67" fmla="*/ 4 h 6"/>
              <a:gd name="T68" fmla="*/ 127 w 137"/>
              <a:gd name="T69" fmla="*/ 5 h 6"/>
              <a:gd name="T70" fmla="*/ 132 w 137"/>
              <a:gd name="T71" fmla="*/ 6 h 6"/>
              <a:gd name="T72" fmla="*/ 137 w 137"/>
              <a:gd name="T73" fmla="*/ 2 h 6"/>
              <a:gd name="T74" fmla="*/ 135 w 137"/>
              <a:gd name="T75" fmla="*/ 2 h 6"/>
              <a:gd name="T76" fmla="*/ 129 w 137"/>
              <a:gd name="T77" fmla="*/ 1 h 6"/>
              <a:gd name="T78" fmla="*/ 120 w 137"/>
              <a:gd name="T7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7" h="6">
                <a:moveTo>
                  <a:pt x="120" y="0"/>
                </a:moveTo>
                <a:cubicBezTo>
                  <a:pt x="116" y="0"/>
                  <a:pt x="114" y="0"/>
                  <a:pt x="112" y="1"/>
                </a:cubicBezTo>
                <a:cubicBezTo>
                  <a:pt x="110" y="1"/>
                  <a:pt x="109" y="2"/>
                  <a:pt x="105" y="2"/>
                </a:cubicBezTo>
                <a:cubicBezTo>
                  <a:pt x="102" y="2"/>
                  <a:pt x="100" y="1"/>
                  <a:pt x="99" y="1"/>
                </a:cubicBezTo>
                <a:cubicBezTo>
                  <a:pt x="97" y="0"/>
                  <a:pt x="95" y="0"/>
                  <a:pt x="90" y="0"/>
                </a:cubicBezTo>
                <a:cubicBezTo>
                  <a:pt x="86" y="0"/>
                  <a:pt x="84" y="0"/>
                  <a:pt x="82" y="1"/>
                </a:cubicBezTo>
                <a:cubicBezTo>
                  <a:pt x="80" y="1"/>
                  <a:pt x="79" y="2"/>
                  <a:pt x="75" y="2"/>
                </a:cubicBezTo>
                <a:cubicBezTo>
                  <a:pt x="72" y="2"/>
                  <a:pt x="70" y="1"/>
                  <a:pt x="69" y="1"/>
                </a:cubicBezTo>
                <a:cubicBezTo>
                  <a:pt x="67" y="0"/>
                  <a:pt x="65" y="0"/>
                  <a:pt x="60" y="0"/>
                </a:cubicBezTo>
                <a:cubicBezTo>
                  <a:pt x="56" y="0"/>
                  <a:pt x="54" y="0"/>
                  <a:pt x="52" y="1"/>
                </a:cubicBezTo>
                <a:cubicBezTo>
                  <a:pt x="50" y="1"/>
                  <a:pt x="49" y="2"/>
                  <a:pt x="45" y="2"/>
                </a:cubicBezTo>
                <a:cubicBezTo>
                  <a:pt x="42" y="2"/>
                  <a:pt x="40" y="1"/>
                  <a:pt x="39" y="1"/>
                </a:cubicBezTo>
                <a:cubicBezTo>
                  <a:pt x="37" y="0"/>
                  <a:pt x="35" y="0"/>
                  <a:pt x="30" y="0"/>
                </a:cubicBezTo>
                <a:cubicBezTo>
                  <a:pt x="26" y="0"/>
                  <a:pt x="24" y="0"/>
                  <a:pt x="22" y="1"/>
                </a:cubicBezTo>
                <a:cubicBezTo>
                  <a:pt x="20" y="1"/>
                  <a:pt x="19" y="2"/>
                  <a:pt x="15" y="2"/>
                </a:cubicBezTo>
                <a:cubicBezTo>
                  <a:pt x="12" y="2"/>
                  <a:pt x="10" y="1"/>
                  <a:pt x="9" y="1"/>
                </a:cubicBezTo>
                <a:cubicBezTo>
                  <a:pt x="7" y="0"/>
                  <a:pt x="5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3" y="4"/>
                  <a:pt x="5" y="5"/>
                  <a:pt x="7" y="5"/>
                </a:cubicBezTo>
                <a:cubicBezTo>
                  <a:pt x="9" y="6"/>
                  <a:pt x="11" y="6"/>
                  <a:pt x="15" y="6"/>
                </a:cubicBezTo>
                <a:cubicBezTo>
                  <a:pt x="19" y="6"/>
                  <a:pt x="21" y="6"/>
                  <a:pt x="23" y="5"/>
                </a:cubicBezTo>
                <a:cubicBezTo>
                  <a:pt x="25" y="5"/>
                  <a:pt x="27" y="4"/>
                  <a:pt x="30" y="4"/>
                </a:cubicBezTo>
                <a:cubicBezTo>
                  <a:pt x="34" y="4"/>
                  <a:pt x="35" y="5"/>
                  <a:pt x="37" y="5"/>
                </a:cubicBezTo>
                <a:cubicBezTo>
                  <a:pt x="39" y="6"/>
                  <a:pt x="41" y="6"/>
                  <a:pt x="45" y="6"/>
                </a:cubicBezTo>
                <a:cubicBezTo>
                  <a:pt x="49" y="6"/>
                  <a:pt x="51" y="6"/>
                  <a:pt x="53" y="5"/>
                </a:cubicBezTo>
                <a:cubicBezTo>
                  <a:pt x="55" y="5"/>
                  <a:pt x="57" y="4"/>
                  <a:pt x="60" y="4"/>
                </a:cubicBezTo>
                <a:cubicBezTo>
                  <a:pt x="64" y="4"/>
                  <a:pt x="65" y="5"/>
                  <a:pt x="67" y="5"/>
                </a:cubicBezTo>
                <a:cubicBezTo>
                  <a:pt x="69" y="6"/>
                  <a:pt x="71" y="6"/>
                  <a:pt x="75" y="6"/>
                </a:cubicBezTo>
                <a:cubicBezTo>
                  <a:pt x="79" y="6"/>
                  <a:pt x="81" y="6"/>
                  <a:pt x="83" y="5"/>
                </a:cubicBezTo>
                <a:cubicBezTo>
                  <a:pt x="85" y="5"/>
                  <a:pt x="87" y="4"/>
                  <a:pt x="90" y="4"/>
                </a:cubicBezTo>
                <a:cubicBezTo>
                  <a:pt x="94" y="4"/>
                  <a:pt x="95" y="5"/>
                  <a:pt x="97" y="5"/>
                </a:cubicBezTo>
                <a:cubicBezTo>
                  <a:pt x="99" y="6"/>
                  <a:pt x="101" y="6"/>
                  <a:pt x="105" y="6"/>
                </a:cubicBezTo>
                <a:cubicBezTo>
                  <a:pt x="109" y="6"/>
                  <a:pt x="111" y="6"/>
                  <a:pt x="113" y="5"/>
                </a:cubicBezTo>
                <a:cubicBezTo>
                  <a:pt x="115" y="5"/>
                  <a:pt x="117" y="4"/>
                  <a:pt x="120" y="4"/>
                </a:cubicBezTo>
                <a:cubicBezTo>
                  <a:pt x="124" y="4"/>
                  <a:pt x="125" y="5"/>
                  <a:pt x="127" y="5"/>
                </a:cubicBezTo>
                <a:cubicBezTo>
                  <a:pt x="128" y="5"/>
                  <a:pt x="130" y="6"/>
                  <a:pt x="132" y="6"/>
                </a:cubicBezTo>
                <a:cubicBezTo>
                  <a:pt x="137" y="2"/>
                  <a:pt x="137" y="2"/>
                  <a:pt x="137" y="2"/>
                </a:cubicBezTo>
                <a:cubicBezTo>
                  <a:pt x="136" y="2"/>
                  <a:pt x="136" y="2"/>
                  <a:pt x="135" y="2"/>
                </a:cubicBezTo>
                <a:cubicBezTo>
                  <a:pt x="132" y="2"/>
                  <a:pt x="130" y="1"/>
                  <a:pt x="129" y="1"/>
                </a:cubicBezTo>
                <a:cubicBezTo>
                  <a:pt x="127" y="0"/>
                  <a:pt x="125" y="0"/>
                  <a:pt x="120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673"/>
          <p:cNvSpPr>
            <a:spLocks/>
          </p:cNvSpPr>
          <p:nvPr/>
        </p:nvSpPr>
        <p:spPr bwMode="auto">
          <a:xfrm>
            <a:off x="10790238" y="5930900"/>
            <a:ext cx="141288" cy="9525"/>
          </a:xfrm>
          <a:custGeom>
            <a:avLst/>
            <a:gdLst>
              <a:gd name="T0" fmla="*/ 91 w 116"/>
              <a:gd name="T1" fmla="*/ 0 h 7"/>
              <a:gd name="T2" fmla="*/ 83 w 116"/>
              <a:gd name="T3" fmla="*/ 1 h 7"/>
              <a:gd name="T4" fmla="*/ 76 w 116"/>
              <a:gd name="T5" fmla="*/ 2 h 7"/>
              <a:gd name="T6" fmla="*/ 69 w 116"/>
              <a:gd name="T7" fmla="*/ 1 h 7"/>
              <a:gd name="T8" fmla="*/ 61 w 116"/>
              <a:gd name="T9" fmla="*/ 0 h 7"/>
              <a:gd name="T10" fmla="*/ 53 w 116"/>
              <a:gd name="T11" fmla="*/ 1 h 7"/>
              <a:gd name="T12" fmla="*/ 46 w 116"/>
              <a:gd name="T13" fmla="*/ 2 h 7"/>
              <a:gd name="T14" fmla="*/ 39 w 116"/>
              <a:gd name="T15" fmla="*/ 1 h 7"/>
              <a:gd name="T16" fmla="*/ 31 w 116"/>
              <a:gd name="T17" fmla="*/ 0 h 7"/>
              <a:gd name="T18" fmla="*/ 22 w 116"/>
              <a:gd name="T19" fmla="*/ 1 h 7"/>
              <a:gd name="T20" fmla="*/ 15 w 116"/>
              <a:gd name="T21" fmla="*/ 2 h 7"/>
              <a:gd name="T22" fmla="*/ 8 w 116"/>
              <a:gd name="T23" fmla="*/ 1 h 7"/>
              <a:gd name="T24" fmla="*/ 0 w 116"/>
              <a:gd name="T25" fmla="*/ 0 h 7"/>
              <a:gd name="T26" fmla="*/ 0 w 116"/>
              <a:gd name="T27" fmla="*/ 4 h 7"/>
              <a:gd name="T28" fmla="*/ 7 w 116"/>
              <a:gd name="T29" fmla="*/ 5 h 7"/>
              <a:gd name="T30" fmla="*/ 15 w 116"/>
              <a:gd name="T31" fmla="*/ 7 h 7"/>
              <a:gd name="T32" fmla="*/ 23 w 116"/>
              <a:gd name="T33" fmla="*/ 5 h 7"/>
              <a:gd name="T34" fmla="*/ 30 w 116"/>
              <a:gd name="T35" fmla="*/ 4 h 7"/>
              <a:gd name="T36" fmla="*/ 37 w 116"/>
              <a:gd name="T37" fmla="*/ 5 h 7"/>
              <a:gd name="T38" fmla="*/ 45 w 116"/>
              <a:gd name="T39" fmla="*/ 7 h 7"/>
              <a:gd name="T40" fmla="*/ 54 w 116"/>
              <a:gd name="T41" fmla="*/ 5 h 7"/>
              <a:gd name="T42" fmla="*/ 61 w 116"/>
              <a:gd name="T43" fmla="*/ 4 h 7"/>
              <a:gd name="T44" fmla="*/ 68 w 116"/>
              <a:gd name="T45" fmla="*/ 5 h 7"/>
              <a:gd name="T46" fmla="*/ 76 w 116"/>
              <a:gd name="T47" fmla="*/ 7 h 7"/>
              <a:gd name="T48" fmla="*/ 84 w 116"/>
              <a:gd name="T49" fmla="*/ 5 h 7"/>
              <a:gd name="T50" fmla="*/ 91 w 116"/>
              <a:gd name="T51" fmla="*/ 4 h 7"/>
              <a:gd name="T52" fmla="*/ 98 w 116"/>
              <a:gd name="T53" fmla="*/ 5 h 7"/>
              <a:gd name="T54" fmla="*/ 106 w 116"/>
              <a:gd name="T55" fmla="*/ 7 h 7"/>
              <a:gd name="T56" fmla="*/ 110 w 116"/>
              <a:gd name="T57" fmla="*/ 7 h 7"/>
              <a:gd name="T58" fmla="*/ 116 w 116"/>
              <a:gd name="T59" fmla="*/ 0 h 7"/>
              <a:gd name="T60" fmla="*/ 114 w 116"/>
              <a:gd name="T61" fmla="*/ 1 h 7"/>
              <a:gd name="T62" fmla="*/ 107 w 116"/>
              <a:gd name="T63" fmla="*/ 2 h 7"/>
              <a:gd name="T64" fmla="*/ 100 w 116"/>
              <a:gd name="T65" fmla="*/ 1 h 7"/>
              <a:gd name="T66" fmla="*/ 91 w 116"/>
              <a:gd name="T6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7">
                <a:moveTo>
                  <a:pt x="91" y="0"/>
                </a:moveTo>
                <a:cubicBezTo>
                  <a:pt x="87" y="0"/>
                  <a:pt x="85" y="1"/>
                  <a:pt x="83" y="1"/>
                </a:cubicBezTo>
                <a:cubicBezTo>
                  <a:pt x="81" y="2"/>
                  <a:pt x="80" y="2"/>
                  <a:pt x="76" y="2"/>
                </a:cubicBezTo>
                <a:cubicBezTo>
                  <a:pt x="73" y="2"/>
                  <a:pt x="71" y="2"/>
                  <a:pt x="69" y="1"/>
                </a:cubicBezTo>
                <a:cubicBezTo>
                  <a:pt x="67" y="1"/>
                  <a:pt x="65" y="0"/>
                  <a:pt x="61" y="0"/>
                </a:cubicBezTo>
                <a:cubicBezTo>
                  <a:pt x="57" y="0"/>
                  <a:pt x="55" y="1"/>
                  <a:pt x="53" y="1"/>
                </a:cubicBezTo>
                <a:cubicBezTo>
                  <a:pt x="51" y="2"/>
                  <a:pt x="49" y="2"/>
                  <a:pt x="46" y="2"/>
                </a:cubicBezTo>
                <a:cubicBezTo>
                  <a:pt x="42" y="2"/>
                  <a:pt x="40" y="2"/>
                  <a:pt x="39" y="1"/>
                </a:cubicBezTo>
                <a:cubicBezTo>
                  <a:pt x="37" y="1"/>
                  <a:pt x="35" y="0"/>
                  <a:pt x="31" y="0"/>
                </a:cubicBezTo>
                <a:cubicBezTo>
                  <a:pt x="26" y="0"/>
                  <a:pt x="24" y="1"/>
                  <a:pt x="22" y="1"/>
                </a:cubicBezTo>
                <a:cubicBezTo>
                  <a:pt x="20" y="2"/>
                  <a:pt x="19" y="2"/>
                  <a:pt x="15" y="2"/>
                </a:cubicBezTo>
                <a:cubicBezTo>
                  <a:pt x="12" y="2"/>
                  <a:pt x="10" y="2"/>
                  <a:pt x="8" y="1"/>
                </a:cubicBezTo>
                <a:cubicBezTo>
                  <a:pt x="6" y="1"/>
                  <a:pt x="4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3" y="4"/>
                  <a:pt x="5" y="5"/>
                  <a:pt x="7" y="5"/>
                </a:cubicBezTo>
                <a:cubicBezTo>
                  <a:pt x="8" y="6"/>
                  <a:pt x="11" y="7"/>
                  <a:pt x="15" y="7"/>
                </a:cubicBezTo>
                <a:cubicBezTo>
                  <a:pt x="19" y="7"/>
                  <a:pt x="21" y="6"/>
                  <a:pt x="23" y="5"/>
                </a:cubicBezTo>
                <a:cubicBezTo>
                  <a:pt x="25" y="5"/>
                  <a:pt x="27" y="4"/>
                  <a:pt x="30" y="4"/>
                </a:cubicBezTo>
                <a:cubicBezTo>
                  <a:pt x="34" y="4"/>
                  <a:pt x="35" y="5"/>
                  <a:pt x="37" y="5"/>
                </a:cubicBezTo>
                <a:cubicBezTo>
                  <a:pt x="39" y="6"/>
                  <a:pt x="41" y="7"/>
                  <a:pt x="45" y="7"/>
                </a:cubicBezTo>
                <a:cubicBezTo>
                  <a:pt x="49" y="7"/>
                  <a:pt x="52" y="6"/>
                  <a:pt x="54" y="5"/>
                </a:cubicBezTo>
                <a:cubicBezTo>
                  <a:pt x="55" y="5"/>
                  <a:pt x="57" y="4"/>
                  <a:pt x="61" y="4"/>
                </a:cubicBezTo>
                <a:cubicBezTo>
                  <a:pt x="64" y="4"/>
                  <a:pt x="66" y="5"/>
                  <a:pt x="68" y="5"/>
                </a:cubicBezTo>
                <a:cubicBezTo>
                  <a:pt x="69" y="6"/>
                  <a:pt x="72" y="7"/>
                  <a:pt x="76" y="7"/>
                </a:cubicBezTo>
                <a:cubicBezTo>
                  <a:pt x="80" y="7"/>
                  <a:pt x="82" y="6"/>
                  <a:pt x="84" y="5"/>
                </a:cubicBezTo>
                <a:cubicBezTo>
                  <a:pt x="86" y="5"/>
                  <a:pt x="88" y="4"/>
                  <a:pt x="91" y="4"/>
                </a:cubicBezTo>
                <a:cubicBezTo>
                  <a:pt x="95" y="4"/>
                  <a:pt x="96" y="5"/>
                  <a:pt x="98" y="5"/>
                </a:cubicBezTo>
                <a:cubicBezTo>
                  <a:pt x="100" y="6"/>
                  <a:pt x="102" y="7"/>
                  <a:pt x="106" y="7"/>
                </a:cubicBezTo>
                <a:cubicBezTo>
                  <a:pt x="108" y="7"/>
                  <a:pt x="109" y="7"/>
                  <a:pt x="110" y="7"/>
                </a:cubicBezTo>
                <a:cubicBezTo>
                  <a:pt x="116" y="0"/>
                  <a:pt x="116" y="0"/>
                  <a:pt x="116" y="0"/>
                </a:cubicBezTo>
                <a:cubicBezTo>
                  <a:pt x="115" y="1"/>
                  <a:pt x="114" y="1"/>
                  <a:pt x="114" y="1"/>
                </a:cubicBezTo>
                <a:cubicBezTo>
                  <a:pt x="112" y="2"/>
                  <a:pt x="110" y="2"/>
                  <a:pt x="107" y="2"/>
                </a:cubicBezTo>
                <a:cubicBezTo>
                  <a:pt x="103" y="2"/>
                  <a:pt x="101" y="2"/>
                  <a:pt x="100" y="1"/>
                </a:cubicBezTo>
                <a:cubicBezTo>
                  <a:pt x="98" y="1"/>
                  <a:pt x="96" y="0"/>
                  <a:pt x="91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674"/>
          <p:cNvSpPr>
            <a:spLocks/>
          </p:cNvSpPr>
          <p:nvPr/>
        </p:nvSpPr>
        <p:spPr bwMode="auto">
          <a:xfrm>
            <a:off x="10785475" y="5961063"/>
            <a:ext cx="115888" cy="6350"/>
          </a:xfrm>
          <a:custGeom>
            <a:avLst/>
            <a:gdLst>
              <a:gd name="T0" fmla="*/ 93 w 94"/>
              <a:gd name="T1" fmla="*/ 0 h 6"/>
              <a:gd name="T2" fmla="*/ 85 w 94"/>
              <a:gd name="T3" fmla="*/ 1 h 6"/>
              <a:gd name="T4" fmla="*/ 78 w 94"/>
              <a:gd name="T5" fmla="*/ 2 h 6"/>
              <a:gd name="T6" fmla="*/ 71 w 94"/>
              <a:gd name="T7" fmla="*/ 1 h 6"/>
              <a:gd name="T8" fmla="*/ 62 w 94"/>
              <a:gd name="T9" fmla="*/ 0 h 6"/>
              <a:gd name="T10" fmla="*/ 54 w 94"/>
              <a:gd name="T11" fmla="*/ 1 h 6"/>
              <a:gd name="T12" fmla="*/ 47 w 94"/>
              <a:gd name="T13" fmla="*/ 2 h 6"/>
              <a:gd name="T14" fmla="*/ 40 w 94"/>
              <a:gd name="T15" fmla="*/ 1 h 6"/>
              <a:gd name="T16" fmla="*/ 31 w 94"/>
              <a:gd name="T17" fmla="*/ 0 h 6"/>
              <a:gd name="T18" fmla="*/ 23 w 94"/>
              <a:gd name="T19" fmla="*/ 1 h 6"/>
              <a:gd name="T20" fmla="*/ 16 w 94"/>
              <a:gd name="T21" fmla="*/ 2 h 6"/>
              <a:gd name="T22" fmla="*/ 9 w 94"/>
              <a:gd name="T23" fmla="*/ 1 h 6"/>
              <a:gd name="T24" fmla="*/ 1 w 94"/>
              <a:gd name="T25" fmla="*/ 0 h 6"/>
              <a:gd name="T26" fmla="*/ 0 w 94"/>
              <a:gd name="T27" fmla="*/ 4 h 6"/>
              <a:gd name="T28" fmla="*/ 7 w 94"/>
              <a:gd name="T29" fmla="*/ 5 h 6"/>
              <a:gd name="T30" fmla="*/ 15 w 94"/>
              <a:gd name="T31" fmla="*/ 6 h 6"/>
              <a:gd name="T32" fmla="*/ 24 w 94"/>
              <a:gd name="T33" fmla="*/ 5 h 6"/>
              <a:gd name="T34" fmla="*/ 31 w 94"/>
              <a:gd name="T35" fmla="*/ 4 h 6"/>
              <a:gd name="T36" fmla="*/ 38 w 94"/>
              <a:gd name="T37" fmla="*/ 5 h 6"/>
              <a:gd name="T38" fmla="*/ 46 w 94"/>
              <a:gd name="T39" fmla="*/ 6 h 6"/>
              <a:gd name="T40" fmla="*/ 55 w 94"/>
              <a:gd name="T41" fmla="*/ 5 h 6"/>
              <a:gd name="T42" fmla="*/ 62 w 94"/>
              <a:gd name="T43" fmla="*/ 4 h 6"/>
              <a:gd name="T44" fmla="*/ 69 w 94"/>
              <a:gd name="T45" fmla="*/ 5 h 6"/>
              <a:gd name="T46" fmla="*/ 77 w 94"/>
              <a:gd name="T47" fmla="*/ 6 h 6"/>
              <a:gd name="T48" fmla="*/ 86 w 94"/>
              <a:gd name="T49" fmla="*/ 5 h 6"/>
              <a:gd name="T50" fmla="*/ 89 w 94"/>
              <a:gd name="T51" fmla="*/ 5 h 6"/>
              <a:gd name="T52" fmla="*/ 94 w 94"/>
              <a:gd name="T53" fmla="*/ 0 h 6"/>
              <a:gd name="T54" fmla="*/ 93 w 94"/>
              <a:gd name="T5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">
                <a:moveTo>
                  <a:pt x="93" y="0"/>
                </a:moveTo>
                <a:cubicBezTo>
                  <a:pt x="89" y="0"/>
                  <a:pt x="87" y="0"/>
                  <a:pt x="85" y="1"/>
                </a:cubicBezTo>
                <a:cubicBezTo>
                  <a:pt x="83" y="1"/>
                  <a:pt x="81" y="2"/>
                  <a:pt x="78" y="2"/>
                </a:cubicBezTo>
                <a:cubicBezTo>
                  <a:pt x="74" y="2"/>
                  <a:pt x="72" y="1"/>
                  <a:pt x="71" y="1"/>
                </a:cubicBezTo>
                <a:cubicBezTo>
                  <a:pt x="69" y="0"/>
                  <a:pt x="67" y="0"/>
                  <a:pt x="62" y="0"/>
                </a:cubicBezTo>
                <a:cubicBezTo>
                  <a:pt x="58" y="0"/>
                  <a:pt x="56" y="0"/>
                  <a:pt x="54" y="1"/>
                </a:cubicBezTo>
                <a:cubicBezTo>
                  <a:pt x="52" y="1"/>
                  <a:pt x="50" y="2"/>
                  <a:pt x="47" y="2"/>
                </a:cubicBezTo>
                <a:cubicBezTo>
                  <a:pt x="43" y="2"/>
                  <a:pt x="42" y="1"/>
                  <a:pt x="40" y="1"/>
                </a:cubicBezTo>
                <a:cubicBezTo>
                  <a:pt x="38" y="0"/>
                  <a:pt x="36" y="0"/>
                  <a:pt x="31" y="0"/>
                </a:cubicBezTo>
                <a:cubicBezTo>
                  <a:pt x="27" y="0"/>
                  <a:pt x="25" y="0"/>
                  <a:pt x="23" y="1"/>
                </a:cubicBezTo>
                <a:cubicBezTo>
                  <a:pt x="21" y="1"/>
                  <a:pt x="19" y="2"/>
                  <a:pt x="16" y="2"/>
                </a:cubicBezTo>
                <a:cubicBezTo>
                  <a:pt x="12" y="2"/>
                  <a:pt x="11" y="1"/>
                  <a:pt x="9" y="1"/>
                </a:cubicBezTo>
                <a:cubicBezTo>
                  <a:pt x="7" y="0"/>
                  <a:pt x="5" y="0"/>
                  <a:pt x="1" y="0"/>
                </a:cubicBezTo>
                <a:cubicBezTo>
                  <a:pt x="0" y="4"/>
                  <a:pt x="0" y="4"/>
                  <a:pt x="0" y="4"/>
                </a:cubicBezTo>
                <a:cubicBezTo>
                  <a:pt x="4" y="4"/>
                  <a:pt x="5" y="5"/>
                  <a:pt x="7" y="5"/>
                </a:cubicBezTo>
                <a:cubicBezTo>
                  <a:pt x="9" y="6"/>
                  <a:pt x="11" y="6"/>
                  <a:pt x="15" y="6"/>
                </a:cubicBezTo>
                <a:cubicBezTo>
                  <a:pt x="20" y="6"/>
                  <a:pt x="22" y="6"/>
                  <a:pt x="24" y="5"/>
                </a:cubicBezTo>
                <a:cubicBezTo>
                  <a:pt x="26" y="5"/>
                  <a:pt x="28" y="4"/>
                  <a:pt x="31" y="4"/>
                </a:cubicBezTo>
                <a:cubicBezTo>
                  <a:pt x="35" y="4"/>
                  <a:pt x="36" y="5"/>
                  <a:pt x="38" y="5"/>
                </a:cubicBezTo>
                <a:cubicBezTo>
                  <a:pt x="40" y="6"/>
                  <a:pt x="42" y="6"/>
                  <a:pt x="46" y="6"/>
                </a:cubicBezTo>
                <a:cubicBezTo>
                  <a:pt x="51" y="6"/>
                  <a:pt x="53" y="6"/>
                  <a:pt x="55" y="5"/>
                </a:cubicBezTo>
                <a:cubicBezTo>
                  <a:pt x="57" y="5"/>
                  <a:pt x="59" y="4"/>
                  <a:pt x="62" y="4"/>
                </a:cubicBezTo>
                <a:cubicBezTo>
                  <a:pt x="66" y="4"/>
                  <a:pt x="67" y="5"/>
                  <a:pt x="69" y="5"/>
                </a:cubicBezTo>
                <a:cubicBezTo>
                  <a:pt x="71" y="6"/>
                  <a:pt x="73" y="6"/>
                  <a:pt x="77" y="6"/>
                </a:cubicBezTo>
                <a:cubicBezTo>
                  <a:pt x="82" y="6"/>
                  <a:pt x="84" y="6"/>
                  <a:pt x="86" y="5"/>
                </a:cubicBezTo>
                <a:cubicBezTo>
                  <a:pt x="87" y="5"/>
                  <a:pt x="88" y="5"/>
                  <a:pt x="89" y="5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3" y="0"/>
                  <a:pt x="93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675"/>
          <p:cNvSpPr>
            <a:spLocks/>
          </p:cNvSpPr>
          <p:nvPr/>
        </p:nvSpPr>
        <p:spPr bwMode="auto">
          <a:xfrm>
            <a:off x="10783888" y="5989638"/>
            <a:ext cx="84138" cy="7938"/>
          </a:xfrm>
          <a:custGeom>
            <a:avLst/>
            <a:gdLst>
              <a:gd name="T0" fmla="*/ 63 w 69"/>
              <a:gd name="T1" fmla="*/ 0 h 7"/>
              <a:gd name="T2" fmla="*/ 54 w 69"/>
              <a:gd name="T3" fmla="*/ 2 h 7"/>
              <a:gd name="T4" fmla="*/ 47 w 69"/>
              <a:gd name="T5" fmla="*/ 3 h 7"/>
              <a:gd name="T6" fmla="*/ 40 w 69"/>
              <a:gd name="T7" fmla="*/ 2 h 7"/>
              <a:gd name="T8" fmla="*/ 31 w 69"/>
              <a:gd name="T9" fmla="*/ 0 h 7"/>
              <a:gd name="T10" fmla="*/ 23 w 69"/>
              <a:gd name="T11" fmla="*/ 2 h 7"/>
              <a:gd name="T12" fmla="*/ 16 w 69"/>
              <a:gd name="T13" fmla="*/ 3 h 7"/>
              <a:gd name="T14" fmla="*/ 8 w 69"/>
              <a:gd name="T15" fmla="*/ 2 h 7"/>
              <a:gd name="T16" fmla="*/ 0 w 69"/>
              <a:gd name="T17" fmla="*/ 0 h 7"/>
              <a:gd name="T18" fmla="*/ 0 w 69"/>
              <a:gd name="T19" fmla="*/ 5 h 7"/>
              <a:gd name="T20" fmla="*/ 7 w 69"/>
              <a:gd name="T21" fmla="*/ 6 h 7"/>
              <a:gd name="T22" fmla="*/ 15 w 69"/>
              <a:gd name="T23" fmla="*/ 7 h 7"/>
              <a:gd name="T24" fmla="*/ 24 w 69"/>
              <a:gd name="T25" fmla="*/ 6 h 7"/>
              <a:gd name="T26" fmla="*/ 31 w 69"/>
              <a:gd name="T27" fmla="*/ 5 h 7"/>
              <a:gd name="T28" fmla="*/ 38 w 69"/>
              <a:gd name="T29" fmla="*/ 6 h 7"/>
              <a:gd name="T30" fmla="*/ 47 w 69"/>
              <a:gd name="T31" fmla="*/ 7 h 7"/>
              <a:gd name="T32" fmla="*/ 55 w 69"/>
              <a:gd name="T33" fmla="*/ 6 h 7"/>
              <a:gd name="T34" fmla="*/ 63 w 69"/>
              <a:gd name="T35" fmla="*/ 5 h 7"/>
              <a:gd name="T36" fmla="*/ 65 w 69"/>
              <a:gd name="T37" fmla="*/ 5 h 7"/>
              <a:gd name="T38" fmla="*/ 69 w 69"/>
              <a:gd name="T39" fmla="*/ 1 h 7"/>
              <a:gd name="T40" fmla="*/ 63 w 69"/>
              <a:gd name="T4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9" h="7">
                <a:moveTo>
                  <a:pt x="63" y="0"/>
                </a:moveTo>
                <a:cubicBezTo>
                  <a:pt x="59" y="0"/>
                  <a:pt x="56" y="1"/>
                  <a:pt x="54" y="2"/>
                </a:cubicBezTo>
                <a:cubicBezTo>
                  <a:pt x="52" y="2"/>
                  <a:pt x="51" y="3"/>
                  <a:pt x="47" y="3"/>
                </a:cubicBezTo>
                <a:cubicBezTo>
                  <a:pt x="43" y="3"/>
                  <a:pt x="42" y="2"/>
                  <a:pt x="40" y="2"/>
                </a:cubicBezTo>
                <a:cubicBezTo>
                  <a:pt x="38" y="1"/>
                  <a:pt x="36" y="0"/>
                  <a:pt x="31" y="0"/>
                </a:cubicBezTo>
                <a:cubicBezTo>
                  <a:pt x="27" y="0"/>
                  <a:pt x="25" y="1"/>
                  <a:pt x="23" y="2"/>
                </a:cubicBezTo>
                <a:cubicBezTo>
                  <a:pt x="21" y="2"/>
                  <a:pt x="19" y="3"/>
                  <a:pt x="16" y="3"/>
                </a:cubicBezTo>
                <a:cubicBezTo>
                  <a:pt x="12" y="3"/>
                  <a:pt x="10" y="2"/>
                  <a:pt x="8" y="2"/>
                </a:cubicBezTo>
                <a:cubicBezTo>
                  <a:pt x="7" y="1"/>
                  <a:pt x="4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3" y="5"/>
                  <a:pt x="5" y="5"/>
                  <a:pt x="7" y="6"/>
                </a:cubicBezTo>
                <a:cubicBezTo>
                  <a:pt x="9" y="6"/>
                  <a:pt x="11" y="7"/>
                  <a:pt x="15" y="7"/>
                </a:cubicBezTo>
                <a:cubicBezTo>
                  <a:pt x="19" y="7"/>
                  <a:pt x="22" y="6"/>
                  <a:pt x="24" y="6"/>
                </a:cubicBezTo>
                <a:cubicBezTo>
                  <a:pt x="26" y="5"/>
                  <a:pt x="27" y="5"/>
                  <a:pt x="31" y="5"/>
                </a:cubicBezTo>
                <a:cubicBezTo>
                  <a:pt x="35" y="5"/>
                  <a:pt x="36" y="5"/>
                  <a:pt x="38" y="6"/>
                </a:cubicBezTo>
                <a:cubicBezTo>
                  <a:pt x="40" y="6"/>
                  <a:pt x="42" y="7"/>
                  <a:pt x="47" y="7"/>
                </a:cubicBezTo>
                <a:cubicBezTo>
                  <a:pt x="51" y="7"/>
                  <a:pt x="53" y="6"/>
                  <a:pt x="55" y="6"/>
                </a:cubicBezTo>
                <a:cubicBezTo>
                  <a:pt x="57" y="5"/>
                  <a:pt x="59" y="5"/>
                  <a:pt x="63" y="5"/>
                </a:cubicBezTo>
                <a:cubicBezTo>
                  <a:pt x="63" y="5"/>
                  <a:pt x="64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ubicBezTo>
                  <a:pt x="68" y="1"/>
                  <a:pt x="66" y="0"/>
                  <a:pt x="63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676"/>
          <p:cNvSpPr>
            <a:spLocks/>
          </p:cNvSpPr>
          <p:nvPr/>
        </p:nvSpPr>
        <p:spPr bwMode="auto">
          <a:xfrm>
            <a:off x="10777538" y="6048375"/>
            <a:ext cx="28575" cy="7938"/>
          </a:xfrm>
          <a:custGeom>
            <a:avLst/>
            <a:gdLst>
              <a:gd name="T0" fmla="*/ 0 w 23"/>
              <a:gd name="T1" fmla="*/ 0 h 7"/>
              <a:gd name="T2" fmla="*/ 0 w 23"/>
              <a:gd name="T3" fmla="*/ 4 h 7"/>
              <a:gd name="T4" fmla="*/ 6 w 23"/>
              <a:gd name="T5" fmla="*/ 5 h 7"/>
              <a:gd name="T6" fmla="*/ 13 w 23"/>
              <a:gd name="T7" fmla="*/ 7 h 7"/>
              <a:gd name="T8" fmla="*/ 16 w 23"/>
              <a:gd name="T9" fmla="*/ 6 h 7"/>
              <a:gd name="T10" fmla="*/ 23 w 23"/>
              <a:gd name="T11" fmla="*/ 0 h 7"/>
              <a:gd name="T12" fmla="*/ 20 w 23"/>
              <a:gd name="T13" fmla="*/ 1 h 7"/>
              <a:gd name="T14" fmla="*/ 14 w 23"/>
              <a:gd name="T15" fmla="*/ 2 h 7"/>
              <a:gd name="T16" fmla="*/ 8 w 23"/>
              <a:gd name="T17" fmla="*/ 1 h 7"/>
              <a:gd name="T18" fmla="*/ 0 w 23"/>
              <a:gd name="T1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" h="7">
                <a:moveTo>
                  <a:pt x="0" y="0"/>
                </a:moveTo>
                <a:cubicBezTo>
                  <a:pt x="0" y="4"/>
                  <a:pt x="0" y="4"/>
                  <a:pt x="0" y="4"/>
                </a:cubicBezTo>
                <a:cubicBezTo>
                  <a:pt x="3" y="4"/>
                  <a:pt x="4" y="5"/>
                  <a:pt x="6" y="5"/>
                </a:cubicBezTo>
                <a:cubicBezTo>
                  <a:pt x="7" y="6"/>
                  <a:pt x="9" y="7"/>
                  <a:pt x="13" y="7"/>
                </a:cubicBezTo>
                <a:cubicBezTo>
                  <a:pt x="14" y="7"/>
                  <a:pt x="15" y="6"/>
                  <a:pt x="16" y="6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1"/>
                  <a:pt x="21" y="1"/>
                  <a:pt x="20" y="1"/>
                </a:cubicBezTo>
                <a:cubicBezTo>
                  <a:pt x="18" y="2"/>
                  <a:pt x="17" y="2"/>
                  <a:pt x="14" y="2"/>
                </a:cubicBezTo>
                <a:cubicBezTo>
                  <a:pt x="11" y="2"/>
                  <a:pt x="9" y="2"/>
                  <a:pt x="8" y="1"/>
                </a:cubicBezTo>
                <a:cubicBezTo>
                  <a:pt x="6" y="0"/>
                  <a:pt x="4" y="0"/>
                  <a:pt x="0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677"/>
          <p:cNvSpPr>
            <a:spLocks/>
          </p:cNvSpPr>
          <p:nvPr/>
        </p:nvSpPr>
        <p:spPr bwMode="auto">
          <a:xfrm>
            <a:off x="10779125" y="6018213"/>
            <a:ext cx="55563" cy="9525"/>
          </a:xfrm>
          <a:custGeom>
            <a:avLst/>
            <a:gdLst>
              <a:gd name="T0" fmla="*/ 32 w 45"/>
              <a:gd name="T1" fmla="*/ 0 h 7"/>
              <a:gd name="T2" fmla="*/ 24 w 45"/>
              <a:gd name="T3" fmla="*/ 1 h 7"/>
              <a:gd name="T4" fmla="*/ 16 w 45"/>
              <a:gd name="T5" fmla="*/ 2 h 7"/>
              <a:gd name="T6" fmla="*/ 9 w 45"/>
              <a:gd name="T7" fmla="*/ 1 h 7"/>
              <a:gd name="T8" fmla="*/ 1 w 45"/>
              <a:gd name="T9" fmla="*/ 0 h 7"/>
              <a:gd name="T10" fmla="*/ 0 w 45"/>
              <a:gd name="T11" fmla="*/ 5 h 7"/>
              <a:gd name="T12" fmla="*/ 7 w 45"/>
              <a:gd name="T13" fmla="*/ 6 h 7"/>
              <a:gd name="T14" fmla="*/ 16 w 45"/>
              <a:gd name="T15" fmla="*/ 7 h 7"/>
              <a:gd name="T16" fmla="*/ 25 w 45"/>
              <a:gd name="T17" fmla="*/ 6 h 7"/>
              <a:gd name="T18" fmla="*/ 32 w 45"/>
              <a:gd name="T19" fmla="*/ 5 h 7"/>
              <a:gd name="T20" fmla="*/ 39 w 45"/>
              <a:gd name="T21" fmla="*/ 6 h 7"/>
              <a:gd name="T22" fmla="*/ 41 w 45"/>
              <a:gd name="T23" fmla="*/ 6 h 7"/>
              <a:gd name="T24" fmla="*/ 45 w 45"/>
              <a:gd name="T25" fmla="*/ 2 h 7"/>
              <a:gd name="T26" fmla="*/ 41 w 45"/>
              <a:gd name="T27" fmla="*/ 1 h 7"/>
              <a:gd name="T28" fmla="*/ 32 w 45"/>
              <a:gd name="T2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7">
                <a:moveTo>
                  <a:pt x="32" y="0"/>
                </a:moveTo>
                <a:cubicBezTo>
                  <a:pt x="28" y="0"/>
                  <a:pt x="26" y="1"/>
                  <a:pt x="24" y="1"/>
                </a:cubicBezTo>
                <a:cubicBezTo>
                  <a:pt x="22" y="2"/>
                  <a:pt x="20" y="2"/>
                  <a:pt x="16" y="2"/>
                </a:cubicBezTo>
                <a:cubicBezTo>
                  <a:pt x="13" y="2"/>
                  <a:pt x="11" y="2"/>
                  <a:pt x="9" y="1"/>
                </a:cubicBezTo>
                <a:cubicBezTo>
                  <a:pt x="7" y="1"/>
                  <a:pt x="5" y="0"/>
                  <a:pt x="1" y="0"/>
                </a:cubicBezTo>
                <a:cubicBezTo>
                  <a:pt x="0" y="5"/>
                  <a:pt x="0" y="5"/>
                  <a:pt x="0" y="5"/>
                </a:cubicBezTo>
                <a:cubicBezTo>
                  <a:pt x="4" y="5"/>
                  <a:pt x="5" y="5"/>
                  <a:pt x="7" y="6"/>
                </a:cubicBezTo>
                <a:cubicBezTo>
                  <a:pt x="9" y="6"/>
                  <a:pt x="11" y="7"/>
                  <a:pt x="16" y="7"/>
                </a:cubicBezTo>
                <a:cubicBezTo>
                  <a:pt x="20" y="7"/>
                  <a:pt x="23" y="6"/>
                  <a:pt x="25" y="6"/>
                </a:cubicBezTo>
                <a:cubicBezTo>
                  <a:pt x="27" y="5"/>
                  <a:pt x="28" y="5"/>
                  <a:pt x="32" y="5"/>
                </a:cubicBezTo>
                <a:cubicBezTo>
                  <a:pt x="36" y="5"/>
                  <a:pt x="37" y="5"/>
                  <a:pt x="39" y="6"/>
                </a:cubicBezTo>
                <a:cubicBezTo>
                  <a:pt x="40" y="6"/>
                  <a:pt x="40" y="6"/>
                  <a:pt x="41" y="6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2"/>
                  <a:pt x="42" y="2"/>
                  <a:pt x="41" y="1"/>
                </a:cubicBezTo>
                <a:cubicBezTo>
                  <a:pt x="39" y="1"/>
                  <a:pt x="37" y="0"/>
                  <a:pt x="32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678"/>
          <p:cNvSpPr>
            <a:spLocks/>
          </p:cNvSpPr>
          <p:nvPr/>
        </p:nvSpPr>
        <p:spPr bwMode="auto">
          <a:xfrm>
            <a:off x="10806113" y="5775325"/>
            <a:ext cx="246063" cy="7938"/>
          </a:xfrm>
          <a:custGeom>
            <a:avLst/>
            <a:gdLst>
              <a:gd name="T0" fmla="*/ 195 w 201"/>
              <a:gd name="T1" fmla="*/ 2 h 7"/>
              <a:gd name="T2" fmla="*/ 185 w 201"/>
              <a:gd name="T3" fmla="*/ 2 h 7"/>
              <a:gd name="T4" fmla="*/ 172 w 201"/>
              <a:gd name="T5" fmla="*/ 2 h 7"/>
              <a:gd name="T6" fmla="*/ 163 w 201"/>
              <a:gd name="T7" fmla="*/ 2 h 7"/>
              <a:gd name="T8" fmla="*/ 150 w 201"/>
              <a:gd name="T9" fmla="*/ 2 h 7"/>
              <a:gd name="T10" fmla="*/ 140 w 201"/>
              <a:gd name="T11" fmla="*/ 2 h 7"/>
              <a:gd name="T12" fmla="*/ 128 w 201"/>
              <a:gd name="T13" fmla="*/ 2 h 7"/>
              <a:gd name="T14" fmla="*/ 118 w 201"/>
              <a:gd name="T15" fmla="*/ 2 h 7"/>
              <a:gd name="T16" fmla="*/ 105 w 201"/>
              <a:gd name="T17" fmla="*/ 2 h 7"/>
              <a:gd name="T18" fmla="*/ 96 w 201"/>
              <a:gd name="T19" fmla="*/ 2 h 7"/>
              <a:gd name="T20" fmla="*/ 83 w 201"/>
              <a:gd name="T21" fmla="*/ 2 h 7"/>
              <a:gd name="T22" fmla="*/ 74 w 201"/>
              <a:gd name="T23" fmla="*/ 2 h 7"/>
              <a:gd name="T24" fmla="*/ 61 w 201"/>
              <a:gd name="T25" fmla="*/ 2 h 7"/>
              <a:gd name="T26" fmla="*/ 51 w 201"/>
              <a:gd name="T27" fmla="*/ 2 h 7"/>
              <a:gd name="T28" fmla="*/ 39 w 201"/>
              <a:gd name="T29" fmla="*/ 2 h 7"/>
              <a:gd name="T30" fmla="*/ 29 w 201"/>
              <a:gd name="T31" fmla="*/ 2 h 7"/>
              <a:gd name="T32" fmla="*/ 16 w 201"/>
              <a:gd name="T33" fmla="*/ 2 h 7"/>
              <a:gd name="T34" fmla="*/ 7 w 201"/>
              <a:gd name="T35" fmla="*/ 2 h 7"/>
              <a:gd name="T36" fmla="*/ 0 w 201"/>
              <a:gd name="T37" fmla="*/ 5 h 7"/>
              <a:gd name="T38" fmla="*/ 11 w 201"/>
              <a:gd name="T39" fmla="*/ 7 h 7"/>
              <a:gd name="T40" fmla="*/ 22 w 201"/>
              <a:gd name="T41" fmla="*/ 5 h 7"/>
              <a:gd name="T42" fmla="*/ 33 w 201"/>
              <a:gd name="T43" fmla="*/ 7 h 7"/>
              <a:gd name="T44" fmla="*/ 45 w 201"/>
              <a:gd name="T45" fmla="*/ 5 h 7"/>
              <a:gd name="T46" fmla="*/ 56 w 201"/>
              <a:gd name="T47" fmla="*/ 7 h 7"/>
              <a:gd name="T48" fmla="*/ 67 w 201"/>
              <a:gd name="T49" fmla="*/ 5 h 7"/>
              <a:gd name="T50" fmla="*/ 78 w 201"/>
              <a:gd name="T51" fmla="*/ 7 h 7"/>
              <a:gd name="T52" fmla="*/ 89 w 201"/>
              <a:gd name="T53" fmla="*/ 5 h 7"/>
              <a:gd name="T54" fmla="*/ 100 w 201"/>
              <a:gd name="T55" fmla="*/ 7 h 7"/>
              <a:gd name="T56" fmla="*/ 112 w 201"/>
              <a:gd name="T57" fmla="*/ 5 h 7"/>
              <a:gd name="T58" fmla="*/ 123 w 201"/>
              <a:gd name="T59" fmla="*/ 7 h 7"/>
              <a:gd name="T60" fmla="*/ 134 w 201"/>
              <a:gd name="T61" fmla="*/ 5 h 7"/>
              <a:gd name="T62" fmla="*/ 145 w 201"/>
              <a:gd name="T63" fmla="*/ 7 h 7"/>
              <a:gd name="T64" fmla="*/ 156 w 201"/>
              <a:gd name="T65" fmla="*/ 5 h 7"/>
              <a:gd name="T66" fmla="*/ 168 w 201"/>
              <a:gd name="T67" fmla="*/ 7 h 7"/>
              <a:gd name="T68" fmla="*/ 179 w 201"/>
              <a:gd name="T69" fmla="*/ 5 h 7"/>
              <a:gd name="T70" fmla="*/ 190 w 201"/>
              <a:gd name="T71" fmla="*/ 7 h 7"/>
              <a:gd name="T72" fmla="*/ 201 w 201"/>
              <a:gd name="T7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1" h="7">
                <a:moveTo>
                  <a:pt x="201" y="0"/>
                </a:moveTo>
                <a:cubicBezTo>
                  <a:pt x="198" y="0"/>
                  <a:pt x="196" y="1"/>
                  <a:pt x="195" y="2"/>
                </a:cubicBezTo>
                <a:cubicBezTo>
                  <a:pt x="193" y="2"/>
                  <a:pt x="192" y="3"/>
                  <a:pt x="190" y="3"/>
                </a:cubicBezTo>
                <a:cubicBezTo>
                  <a:pt x="187" y="3"/>
                  <a:pt x="186" y="2"/>
                  <a:pt x="185" y="2"/>
                </a:cubicBezTo>
                <a:cubicBezTo>
                  <a:pt x="183" y="1"/>
                  <a:pt x="182" y="0"/>
                  <a:pt x="179" y="0"/>
                </a:cubicBezTo>
                <a:cubicBezTo>
                  <a:pt x="175" y="0"/>
                  <a:pt x="174" y="1"/>
                  <a:pt x="172" y="2"/>
                </a:cubicBezTo>
                <a:cubicBezTo>
                  <a:pt x="171" y="2"/>
                  <a:pt x="170" y="3"/>
                  <a:pt x="167" y="3"/>
                </a:cubicBezTo>
                <a:cubicBezTo>
                  <a:pt x="165" y="3"/>
                  <a:pt x="164" y="2"/>
                  <a:pt x="163" y="2"/>
                </a:cubicBezTo>
                <a:cubicBezTo>
                  <a:pt x="161" y="1"/>
                  <a:pt x="159" y="0"/>
                  <a:pt x="156" y="0"/>
                </a:cubicBezTo>
                <a:cubicBezTo>
                  <a:pt x="153" y="0"/>
                  <a:pt x="152" y="1"/>
                  <a:pt x="150" y="2"/>
                </a:cubicBezTo>
                <a:cubicBezTo>
                  <a:pt x="149" y="2"/>
                  <a:pt x="148" y="3"/>
                  <a:pt x="145" y="3"/>
                </a:cubicBezTo>
                <a:cubicBezTo>
                  <a:pt x="143" y="3"/>
                  <a:pt x="142" y="2"/>
                  <a:pt x="140" y="2"/>
                </a:cubicBezTo>
                <a:cubicBezTo>
                  <a:pt x="139" y="1"/>
                  <a:pt x="137" y="0"/>
                  <a:pt x="134" y="0"/>
                </a:cubicBezTo>
                <a:cubicBezTo>
                  <a:pt x="131" y="0"/>
                  <a:pt x="129" y="1"/>
                  <a:pt x="128" y="2"/>
                </a:cubicBezTo>
                <a:cubicBezTo>
                  <a:pt x="126" y="2"/>
                  <a:pt x="125" y="3"/>
                  <a:pt x="123" y="3"/>
                </a:cubicBezTo>
                <a:cubicBezTo>
                  <a:pt x="120" y="3"/>
                  <a:pt x="119" y="2"/>
                  <a:pt x="118" y="2"/>
                </a:cubicBezTo>
                <a:cubicBezTo>
                  <a:pt x="117" y="1"/>
                  <a:pt x="115" y="0"/>
                  <a:pt x="112" y="0"/>
                </a:cubicBezTo>
                <a:cubicBezTo>
                  <a:pt x="109" y="0"/>
                  <a:pt x="107" y="1"/>
                  <a:pt x="105" y="2"/>
                </a:cubicBezTo>
                <a:cubicBezTo>
                  <a:pt x="104" y="2"/>
                  <a:pt x="103" y="3"/>
                  <a:pt x="101" y="3"/>
                </a:cubicBezTo>
                <a:cubicBezTo>
                  <a:pt x="98" y="3"/>
                  <a:pt x="97" y="2"/>
                  <a:pt x="96" y="2"/>
                </a:cubicBezTo>
                <a:cubicBezTo>
                  <a:pt x="94" y="1"/>
                  <a:pt x="93" y="0"/>
                  <a:pt x="90" y="0"/>
                </a:cubicBezTo>
                <a:cubicBezTo>
                  <a:pt x="86" y="0"/>
                  <a:pt x="85" y="1"/>
                  <a:pt x="83" y="2"/>
                </a:cubicBezTo>
                <a:cubicBezTo>
                  <a:pt x="82" y="2"/>
                  <a:pt x="81" y="3"/>
                  <a:pt x="78" y="3"/>
                </a:cubicBezTo>
                <a:cubicBezTo>
                  <a:pt x="76" y="3"/>
                  <a:pt x="75" y="2"/>
                  <a:pt x="74" y="2"/>
                </a:cubicBezTo>
                <a:cubicBezTo>
                  <a:pt x="72" y="1"/>
                  <a:pt x="70" y="0"/>
                  <a:pt x="67" y="0"/>
                </a:cubicBezTo>
                <a:cubicBezTo>
                  <a:pt x="64" y="0"/>
                  <a:pt x="62" y="1"/>
                  <a:pt x="61" y="2"/>
                </a:cubicBezTo>
                <a:cubicBezTo>
                  <a:pt x="60" y="2"/>
                  <a:pt x="58" y="3"/>
                  <a:pt x="56" y="3"/>
                </a:cubicBezTo>
                <a:cubicBezTo>
                  <a:pt x="54" y="3"/>
                  <a:pt x="53" y="2"/>
                  <a:pt x="51" y="2"/>
                </a:cubicBezTo>
                <a:cubicBezTo>
                  <a:pt x="50" y="1"/>
                  <a:pt x="48" y="0"/>
                  <a:pt x="45" y="0"/>
                </a:cubicBezTo>
                <a:cubicBezTo>
                  <a:pt x="42" y="0"/>
                  <a:pt x="40" y="1"/>
                  <a:pt x="39" y="2"/>
                </a:cubicBezTo>
                <a:cubicBezTo>
                  <a:pt x="37" y="2"/>
                  <a:pt x="36" y="3"/>
                  <a:pt x="34" y="3"/>
                </a:cubicBezTo>
                <a:cubicBezTo>
                  <a:pt x="31" y="3"/>
                  <a:pt x="30" y="2"/>
                  <a:pt x="29" y="2"/>
                </a:cubicBezTo>
                <a:cubicBezTo>
                  <a:pt x="28" y="1"/>
                  <a:pt x="26" y="0"/>
                  <a:pt x="23" y="0"/>
                </a:cubicBezTo>
                <a:cubicBezTo>
                  <a:pt x="20" y="0"/>
                  <a:pt x="18" y="1"/>
                  <a:pt x="16" y="2"/>
                </a:cubicBezTo>
                <a:cubicBezTo>
                  <a:pt x="15" y="2"/>
                  <a:pt x="14" y="3"/>
                  <a:pt x="11" y="3"/>
                </a:cubicBezTo>
                <a:cubicBezTo>
                  <a:pt x="9" y="3"/>
                  <a:pt x="8" y="2"/>
                  <a:pt x="7" y="2"/>
                </a:cubicBezTo>
                <a:cubicBezTo>
                  <a:pt x="5" y="1"/>
                  <a:pt x="4" y="0"/>
                  <a:pt x="1" y="0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4" y="5"/>
                  <a:pt x="5" y="6"/>
                </a:cubicBezTo>
                <a:cubicBezTo>
                  <a:pt x="6" y="7"/>
                  <a:pt x="8" y="7"/>
                  <a:pt x="11" y="7"/>
                </a:cubicBezTo>
                <a:cubicBezTo>
                  <a:pt x="14" y="7"/>
                  <a:pt x="16" y="7"/>
                  <a:pt x="17" y="6"/>
                </a:cubicBezTo>
                <a:cubicBezTo>
                  <a:pt x="19" y="5"/>
                  <a:pt x="20" y="5"/>
                  <a:pt x="22" y="5"/>
                </a:cubicBezTo>
                <a:cubicBezTo>
                  <a:pt x="25" y="5"/>
                  <a:pt x="26" y="5"/>
                  <a:pt x="27" y="6"/>
                </a:cubicBezTo>
                <a:cubicBezTo>
                  <a:pt x="29" y="7"/>
                  <a:pt x="30" y="7"/>
                  <a:pt x="33" y="7"/>
                </a:cubicBezTo>
                <a:cubicBezTo>
                  <a:pt x="37" y="7"/>
                  <a:pt x="38" y="7"/>
                  <a:pt x="40" y="6"/>
                </a:cubicBezTo>
                <a:cubicBezTo>
                  <a:pt x="41" y="5"/>
                  <a:pt x="42" y="5"/>
                  <a:pt x="45" y="5"/>
                </a:cubicBezTo>
                <a:cubicBezTo>
                  <a:pt x="47" y="5"/>
                  <a:pt x="48" y="5"/>
                  <a:pt x="49" y="6"/>
                </a:cubicBezTo>
                <a:cubicBezTo>
                  <a:pt x="51" y="7"/>
                  <a:pt x="53" y="7"/>
                  <a:pt x="56" y="7"/>
                </a:cubicBezTo>
                <a:cubicBezTo>
                  <a:pt x="59" y="7"/>
                  <a:pt x="61" y="7"/>
                  <a:pt x="62" y="6"/>
                </a:cubicBezTo>
                <a:cubicBezTo>
                  <a:pt x="63" y="5"/>
                  <a:pt x="65" y="5"/>
                  <a:pt x="67" y="5"/>
                </a:cubicBezTo>
                <a:cubicBezTo>
                  <a:pt x="69" y="5"/>
                  <a:pt x="71" y="5"/>
                  <a:pt x="72" y="6"/>
                </a:cubicBezTo>
                <a:cubicBezTo>
                  <a:pt x="73" y="7"/>
                  <a:pt x="75" y="7"/>
                  <a:pt x="78" y="7"/>
                </a:cubicBezTo>
                <a:cubicBezTo>
                  <a:pt x="81" y="7"/>
                  <a:pt x="83" y="7"/>
                  <a:pt x="84" y="6"/>
                </a:cubicBezTo>
                <a:cubicBezTo>
                  <a:pt x="86" y="5"/>
                  <a:pt x="87" y="5"/>
                  <a:pt x="89" y="5"/>
                </a:cubicBezTo>
                <a:cubicBezTo>
                  <a:pt x="92" y="5"/>
                  <a:pt x="93" y="5"/>
                  <a:pt x="94" y="6"/>
                </a:cubicBezTo>
                <a:cubicBezTo>
                  <a:pt x="96" y="7"/>
                  <a:pt x="97" y="7"/>
                  <a:pt x="100" y="7"/>
                </a:cubicBezTo>
                <a:cubicBezTo>
                  <a:pt x="104" y="7"/>
                  <a:pt x="105" y="7"/>
                  <a:pt x="107" y="6"/>
                </a:cubicBezTo>
                <a:cubicBezTo>
                  <a:pt x="108" y="5"/>
                  <a:pt x="109" y="5"/>
                  <a:pt x="112" y="5"/>
                </a:cubicBezTo>
                <a:cubicBezTo>
                  <a:pt x="114" y="5"/>
                  <a:pt x="115" y="5"/>
                  <a:pt x="116" y="6"/>
                </a:cubicBezTo>
                <a:cubicBezTo>
                  <a:pt x="118" y="7"/>
                  <a:pt x="120" y="7"/>
                  <a:pt x="123" y="7"/>
                </a:cubicBezTo>
                <a:cubicBezTo>
                  <a:pt x="126" y="7"/>
                  <a:pt x="128" y="7"/>
                  <a:pt x="129" y="6"/>
                </a:cubicBezTo>
                <a:cubicBezTo>
                  <a:pt x="130" y="5"/>
                  <a:pt x="132" y="5"/>
                  <a:pt x="134" y="5"/>
                </a:cubicBezTo>
                <a:cubicBezTo>
                  <a:pt x="136" y="5"/>
                  <a:pt x="138" y="5"/>
                  <a:pt x="139" y="6"/>
                </a:cubicBezTo>
                <a:cubicBezTo>
                  <a:pt x="140" y="7"/>
                  <a:pt x="142" y="7"/>
                  <a:pt x="145" y="7"/>
                </a:cubicBezTo>
                <a:cubicBezTo>
                  <a:pt x="148" y="7"/>
                  <a:pt x="150" y="7"/>
                  <a:pt x="151" y="6"/>
                </a:cubicBezTo>
                <a:cubicBezTo>
                  <a:pt x="153" y="5"/>
                  <a:pt x="154" y="5"/>
                  <a:pt x="156" y="5"/>
                </a:cubicBezTo>
                <a:cubicBezTo>
                  <a:pt x="159" y="5"/>
                  <a:pt x="160" y="5"/>
                  <a:pt x="161" y="6"/>
                </a:cubicBezTo>
                <a:cubicBezTo>
                  <a:pt x="163" y="7"/>
                  <a:pt x="164" y="7"/>
                  <a:pt x="168" y="7"/>
                </a:cubicBezTo>
                <a:cubicBezTo>
                  <a:pt x="171" y="7"/>
                  <a:pt x="172" y="7"/>
                  <a:pt x="174" y="6"/>
                </a:cubicBezTo>
                <a:cubicBezTo>
                  <a:pt x="175" y="5"/>
                  <a:pt x="176" y="5"/>
                  <a:pt x="179" y="5"/>
                </a:cubicBezTo>
                <a:cubicBezTo>
                  <a:pt x="181" y="5"/>
                  <a:pt x="182" y="5"/>
                  <a:pt x="184" y="6"/>
                </a:cubicBezTo>
                <a:cubicBezTo>
                  <a:pt x="185" y="7"/>
                  <a:pt x="187" y="7"/>
                  <a:pt x="190" y="7"/>
                </a:cubicBezTo>
                <a:cubicBezTo>
                  <a:pt x="193" y="7"/>
                  <a:pt x="195" y="7"/>
                  <a:pt x="196" y="6"/>
                </a:cubicBezTo>
                <a:cubicBezTo>
                  <a:pt x="198" y="5"/>
                  <a:pt x="199" y="5"/>
                  <a:pt x="201" y="5"/>
                </a:cubicBezTo>
                <a:cubicBezTo>
                  <a:pt x="201" y="0"/>
                  <a:pt x="201" y="0"/>
                  <a:pt x="201" y="0"/>
                </a:cubicBezTo>
              </a:path>
            </a:pathLst>
          </a:custGeom>
          <a:solidFill>
            <a:srgbClr val="001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94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62300" y="5651500"/>
            <a:ext cx="5500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精心转格式整理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2773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12</Words>
  <Application>Microsoft Office PowerPoint</Application>
  <PresentationFormat>宽屏</PresentationFormat>
  <Paragraphs>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51PPT模板网  www.51pptmoban.com</cp:keywords>
  <cp:lastModifiedBy>阳光 男孩</cp:lastModifiedBy>
  <cp:revision>12</cp:revision>
  <dcterms:created xsi:type="dcterms:W3CDTF">2018-11-06T14:16:42Z</dcterms:created>
  <dcterms:modified xsi:type="dcterms:W3CDTF">2018-11-06T14:49:07Z</dcterms:modified>
</cp:coreProperties>
</file>